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376"/>
    <p:restoredTop sz="96341"/>
  </p:normalViewPr>
  <p:slideViewPr>
    <p:cSldViewPr snapToGrid="0" snapToObjects="1">
      <p:cViewPr varScale="1">
        <p:scale>
          <a:sx n="129" d="100"/>
          <a:sy n="129" d="100"/>
        </p:scale>
        <p:origin x="46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F895F-8ECC-1344-85C6-767331D4B5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6AEB14-5F7B-E743-81D1-E2B24B3095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C62E65-D9D2-FC46-92AD-4DD27E94D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38B60-66C9-E94E-BFFB-7DC6442A5C58}" type="datetimeFigureOut">
              <a:rPr lang="en-US" smtClean="0"/>
              <a:t>4/23/20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91AF19-A065-7A40-BE6E-26508AF42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A2C388-C667-5740-8438-11B616D46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82BE6-408F-DB45-9430-87CFE9902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350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2A981-10F5-B44F-868A-B55E5A3DE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CD835B-80AF-5942-869C-21BE1C0642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4FD504-0EC5-C94C-8547-D7A3240B3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38B60-66C9-E94E-BFFB-7DC6442A5C58}" type="datetimeFigureOut">
              <a:rPr lang="en-US" smtClean="0"/>
              <a:t>4/23/20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55BD64-A859-3C40-BA09-E686B37AA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123655-751F-244E-8B6B-461596A3C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82BE6-408F-DB45-9430-87CFE9902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145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B584F8-1219-FD48-9EF8-479EEB6649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1C95A8-A7AD-A44F-97F5-066D34ABFF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EC9EDD-5FE0-794F-AC41-95E120068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38B60-66C9-E94E-BFFB-7DC6442A5C58}" type="datetimeFigureOut">
              <a:rPr lang="en-US" smtClean="0"/>
              <a:t>4/23/20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97813-28CA-DC49-A31D-FFE470927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C5CEE-B607-7349-9292-4116CD032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82BE6-408F-DB45-9430-87CFE9902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083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35CB5-D20E-8349-8AA7-14F21C393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CDD2F2-69F4-BC46-86D1-6FBDC25190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AD1372-5A4B-124F-A985-60B2FAF1A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38B60-66C9-E94E-BFFB-7DC6442A5C58}" type="datetimeFigureOut">
              <a:rPr lang="en-US" smtClean="0"/>
              <a:t>4/23/20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B776F-0071-E241-A0EF-B69D2A0DF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C79507-DE34-504E-B17C-95ED1BDC8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82BE6-408F-DB45-9430-87CFE9902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135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46952-912C-E349-9D55-A3DBD3B43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D0AA40-F4BA-9147-B576-3C83465D16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294A9-C3B6-CC44-8C5B-9730DE16C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38B60-66C9-E94E-BFFB-7DC6442A5C58}" type="datetimeFigureOut">
              <a:rPr lang="en-US" smtClean="0"/>
              <a:t>4/23/20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D6FCE-2577-CF4C-A1D8-A0BE665A3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60D24B-9CCC-A149-A08B-EA48AC8F9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82BE6-408F-DB45-9430-87CFE9902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638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CF484-5C8E-0241-9028-77724FC25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94B456-B3EA-A44A-AE13-276801DAFB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746998-AAF4-CC41-87D2-33F446E748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2E34CD-E934-4F41-886C-BFED274DB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38B60-66C9-E94E-BFFB-7DC6442A5C58}" type="datetimeFigureOut">
              <a:rPr lang="en-US" smtClean="0"/>
              <a:t>4/23/20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E2C429-8178-934F-B4C1-B17FABA94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F44BCA-E58B-E94E-8A06-1BACD15BB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82BE6-408F-DB45-9430-87CFE9902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384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425A8-F63B-364F-B31A-AC5B3468C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508607-DDAB-FE41-BE34-E91D396670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DF29D3-52A2-7642-90BC-CE98E82347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7B04C3-53B0-544F-A158-D344458248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12DC04-485B-0245-846B-3B880B85D1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5FF407-6B92-1247-88B2-1CBA67C74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38B60-66C9-E94E-BFFB-7DC6442A5C58}" type="datetimeFigureOut">
              <a:rPr lang="en-US" smtClean="0"/>
              <a:t>4/23/20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B41BC4-2D05-FA45-8D79-FF37EED54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948584-2F9B-914E-85B7-57A2A697C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82BE6-408F-DB45-9430-87CFE9902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394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480A2-F6A7-7D44-BBFB-16DB650EA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9B0C9D-7CFD-1349-BA7D-94EE25078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38B60-66C9-E94E-BFFB-7DC6442A5C58}" type="datetimeFigureOut">
              <a:rPr lang="en-US" smtClean="0"/>
              <a:t>4/23/20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C6AEB0-D78B-1046-BF9C-A108571BC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9AB2CB-6D01-2F49-8BED-04FF99060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82BE6-408F-DB45-9430-87CFE9902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046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075F1D-C914-3942-8EE2-57DE49DA3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38B60-66C9-E94E-BFFB-7DC6442A5C58}" type="datetimeFigureOut">
              <a:rPr lang="en-US" smtClean="0"/>
              <a:t>4/23/20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74F346-3A09-0648-A130-365848380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12FBDA-66A3-AD4F-8932-88968BA73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82BE6-408F-DB45-9430-87CFE9902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440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E8EC5-3298-F942-9C96-D702169DB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9D3AB-7681-2C4F-B097-5E236635F3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F8F818-FBC0-5E4E-97BD-DDC2900485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F85724-07B1-6241-BC41-F63B0BAF2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38B60-66C9-E94E-BFFB-7DC6442A5C58}" type="datetimeFigureOut">
              <a:rPr lang="en-US" smtClean="0"/>
              <a:t>4/23/20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BF8CBC-4FEF-BC44-9B97-A56C30537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B17842-C842-3946-8EFB-2E1930EF4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82BE6-408F-DB45-9430-87CFE9902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042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E8AC2-92E7-8244-A3B4-8EC8694D2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FD0CEB-1DDE-034C-9FF0-F3476A7F67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716424-4BFB-1149-9859-D9ADC1453E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5BC7D9-201B-0E4D-9ECA-6FFAB4D80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38B60-66C9-E94E-BFFB-7DC6442A5C58}" type="datetimeFigureOut">
              <a:rPr lang="en-US" smtClean="0"/>
              <a:t>4/23/20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01DBB5-CBB9-6F40-99D7-61EC1018D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DBDB97-625A-6B43-B742-1115DCEA9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82BE6-408F-DB45-9430-87CFE9902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152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B63EB5-0075-7A41-AB2E-7D0DC6BF2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299777-8082-B04B-B88B-DFA8CF6FAC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CC94E8-069C-5E4D-B6CF-3C96E8C1AE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38B60-66C9-E94E-BFFB-7DC6442A5C58}" type="datetimeFigureOut">
              <a:rPr lang="en-US" smtClean="0"/>
              <a:t>4/23/20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6025DB-78C0-0F42-A1A9-2AEF043814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EFFFDD-1880-9044-BDE8-BD41CDCAF0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882BE6-408F-DB45-9430-87CFE9902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463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4A5C9-697D-B545-81A5-680C6BE121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Graphs</a:t>
            </a:r>
          </a:p>
        </p:txBody>
      </p:sp>
    </p:spTree>
    <p:extLst>
      <p:ext uri="{BB962C8B-B14F-4D97-AF65-F5344CB8AC3E}">
        <p14:creationId xmlns:p14="http://schemas.microsoft.com/office/powerpoint/2010/main" val="4037926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8E7A3B0-E5D3-494B-990D-00C2233E3D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7306" y="1769164"/>
            <a:ext cx="6720146" cy="424400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90B4334-CC00-D44E-BADF-743027D93750}"/>
              </a:ext>
            </a:extLst>
          </p:cNvPr>
          <p:cNvSpPr txBox="1"/>
          <p:nvPr/>
        </p:nvSpPr>
        <p:spPr>
          <a:xfrm>
            <a:off x="4293704" y="1272209"/>
            <a:ext cx="1665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Load pdf Profile</a:t>
            </a:r>
          </a:p>
        </p:txBody>
      </p:sp>
    </p:spTree>
    <p:extLst>
      <p:ext uri="{BB962C8B-B14F-4D97-AF65-F5344CB8AC3E}">
        <p14:creationId xmlns:p14="http://schemas.microsoft.com/office/powerpoint/2010/main" val="1101964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9DAA9C8-E6BA-6048-8F1E-9C82677046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1244" y="2026914"/>
            <a:ext cx="6894825" cy="419498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9C36E5B-8A45-684F-8035-F1B778A3AF3A}"/>
              </a:ext>
            </a:extLst>
          </p:cNvPr>
          <p:cNvSpPr txBox="1"/>
          <p:nvPr/>
        </p:nvSpPr>
        <p:spPr>
          <a:xfrm>
            <a:off x="4204252" y="1023730"/>
            <a:ext cx="1465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PV pdf profile</a:t>
            </a:r>
          </a:p>
        </p:txBody>
      </p:sp>
    </p:spTree>
    <p:extLst>
      <p:ext uri="{BB962C8B-B14F-4D97-AF65-F5344CB8AC3E}">
        <p14:creationId xmlns:p14="http://schemas.microsoft.com/office/powerpoint/2010/main" val="38514801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7</Words>
  <Application>Microsoft Macintosh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Graphs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Adama zouma</dc:creator>
  <cp:lastModifiedBy>Adama zouma</cp:lastModifiedBy>
  <cp:revision>2</cp:revision>
  <dcterms:created xsi:type="dcterms:W3CDTF">2020-04-23T08:12:34Z</dcterms:created>
  <dcterms:modified xsi:type="dcterms:W3CDTF">2020-04-23T08:25:51Z</dcterms:modified>
</cp:coreProperties>
</file>