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319" r:id="rId3"/>
    <p:sldId id="32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50000" autoAdjust="0"/>
    <p:restoredTop sz="94674"/>
  </p:normalViewPr>
  <p:slideViewPr>
    <p:cSldViewPr snapToGrid="0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893D-AE5F-45DA-ACC0-4549F809DD3A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7D69D-7625-409D-BC2A-EFE2AB1E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4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0566C-7243-4E60-B236-C7B28EB5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49BF-E6ED-4F41-9545-CB4B0284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2F4C9-AC84-4D03-BAEF-B52CF66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FBAFC-8D51-4BE5-87B1-E1D1E9A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641C-276C-4CC4-B279-15245BF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503AA-E722-4631-9C03-442679A9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F864AA-1ED7-4B69-8ED9-7C9E0360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58702-1AA6-493F-820C-2244962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487C1-8A75-4267-B09E-5F345C6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B3FDF-AEB4-4E08-8959-B2BDEFD9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1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E2962-FEB1-4C55-9FCE-FA29695B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642976-02FF-4EEB-9149-463549CC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49171-7E70-4682-A298-58780DC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40E72-83C6-447A-B16F-5FDB8DD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8DBAE-9484-4727-A126-703CB85F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63CBB-FF44-422C-87BB-D82AAE9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0F5C-F05A-4079-8FEA-25CEC496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308EA6-771C-45F2-8350-B38FC136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2D8F9-FF5F-41B8-A8F2-87C7C3F0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AE98C-034E-449A-8CA6-5DA10CF7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DC4DC-F277-460D-AB04-67FBA86F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3C20EE-FE5C-4FF6-81EE-0C739F7A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4B641-BA34-4BF1-9865-6814BEC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9776D-6640-4440-BB0E-88EE570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1D4A5-C5D5-4AE9-AE9C-63D3F32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A0954-D791-49AF-A2CC-4B90066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18A15-1F6C-4AF1-AADB-3E04FBDCF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2528EB-DA0A-4270-9CC9-F250ABA7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9BB92-509B-47C0-9EAB-C46C7A56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C9FBB-6A65-4D08-B527-2AA07B96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0B41B-5940-425D-9A66-0426E232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8631-116C-4FD7-BFEE-CE185B39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7899D-9503-4A1E-8729-54833D37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EAEB3-2514-4E5E-99E5-E2870BE4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E4414-37B7-430B-8296-E45779A3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5EB87-2EF9-418D-86EF-8B2D09B9C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B43550-A25B-47E0-B523-EA3A032D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B26023-AFA5-47B5-8EA9-50BBAFA1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41AC00-567B-440F-AAAC-67639818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8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27AD9-3ACE-464C-9B7C-BA6F98F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951024-9ACC-46DB-B3AB-0D74C72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506BD-E487-4EF4-953C-1260951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279919-88E5-4196-A42B-A423F79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E0932-DF0F-4BB5-AE92-2E29EA9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CCC78-00BD-4CB5-853A-E7DC781B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E341B9-5918-43CE-99C5-1D50B442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F3BF-12B1-46C6-A590-D54DE82B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28F4F-E70C-45AB-88F6-378E897E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7D556-7868-4375-8292-04473967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56F577-7865-4988-8DB9-ADCF261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A2019-5236-4952-BE9F-307AE33C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B19A2-C80A-4DFD-AF22-5DB26ED0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CF9E-B934-4D19-B7D1-7F876FA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C6D057-92F7-4464-A180-5BAC4789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77BD84-4FBC-4994-A029-944B3F4C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289E18-C263-4478-9127-4294A24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82D34-20B3-4041-8BAE-36CB288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99E93-F793-4F93-8AB9-6036A05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267675-A6F7-490A-A027-2174B10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A9588-1673-4027-91B2-7438A102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9F31B-9357-41B8-90EC-C42A1FE4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9672" y="6356350"/>
            <a:ext cx="46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0BD7DD-31DA-4794-8B04-3EA0E5CD6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00" y="107519"/>
            <a:ext cx="1479265" cy="4115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01E6CC-6E8E-42E2-A773-9B2B6C3BC1E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1" y="107519"/>
            <a:ext cx="1293538" cy="3675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FD2718-F22E-4942-B7F2-A545B6BA4926}"/>
              </a:ext>
            </a:extLst>
          </p:cNvPr>
          <p:cNvSpPr/>
          <p:nvPr userDrawn="1"/>
        </p:nvSpPr>
        <p:spPr>
          <a:xfrm>
            <a:off x="1" y="6667243"/>
            <a:ext cx="7980218" cy="19075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D40CDE7E-8690-42B8-BC41-43C2616FDD7A}"/>
              </a:ext>
            </a:extLst>
          </p:cNvPr>
          <p:cNvSpPr/>
          <p:nvPr userDrawn="1"/>
        </p:nvSpPr>
        <p:spPr>
          <a:xfrm>
            <a:off x="7790873" y="6667243"/>
            <a:ext cx="383309" cy="190757"/>
          </a:xfrm>
          <a:prstGeom prst="parallelogram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6422A281-5ABF-437A-90B1-329ADCC6770B}"/>
              </a:ext>
            </a:extLst>
          </p:cNvPr>
          <p:cNvSpPr/>
          <p:nvPr userDrawn="1"/>
        </p:nvSpPr>
        <p:spPr>
          <a:xfrm>
            <a:off x="8174182" y="6575250"/>
            <a:ext cx="383309" cy="290944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0E02EF-6C8C-4589-97E5-6CC02BDDFF77}"/>
              </a:ext>
            </a:extLst>
          </p:cNvPr>
          <p:cNvSpPr/>
          <p:nvPr userDrawn="1"/>
        </p:nvSpPr>
        <p:spPr>
          <a:xfrm>
            <a:off x="8478982" y="6575250"/>
            <a:ext cx="3713017" cy="2919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0846AB-AB06-4110-8F68-363D6E1A1927}"/>
              </a:ext>
            </a:extLst>
          </p:cNvPr>
          <p:cNvSpPr txBox="1"/>
          <p:nvPr userDrawn="1"/>
        </p:nvSpPr>
        <p:spPr>
          <a:xfrm>
            <a:off x="8697190" y="177516"/>
            <a:ext cx="321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智能建筑与电动车停车场电能管理系统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6FBE618-4946-455D-B858-CEB22761B0E9}"/>
              </a:ext>
            </a:extLst>
          </p:cNvPr>
          <p:cNvCxnSpPr>
            <a:cxnSpLocks/>
          </p:cNvCxnSpPr>
          <p:nvPr userDrawn="1"/>
        </p:nvCxnSpPr>
        <p:spPr>
          <a:xfrm>
            <a:off x="2854036" y="449162"/>
            <a:ext cx="89898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68DB-8D23-0A46-9F9F-E32240ED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411111"/>
            <a:ext cx="10515600" cy="1661232"/>
          </a:xfrm>
          <a:solidFill>
            <a:srgbClr val="FF9900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Simulation Results </a:t>
            </a:r>
          </a:p>
        </p:txBody>
      </p:sp>
    </p:spTree>
    <p:extLst>
      <p:ext uri="{BB962C8B-B14F-4D97-AF65-F5344CB8AC3E}">
        <p14:creationId xmlns:p14="http://schemas.microsoft.com/office/powerpoint/2010/main" val="104520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0D6019-DFEA-6146-A985-0689E262F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98128"/>
              </p:ext>
            </p:extLst>
          </p:nvPr>
        </p:nvGraphicFramePr>
        <p:xfrm>
          <a:off x="430924" y="1198179"/>
          <a:ext cx="11098920" cy="438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820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</a:tblGrid>
              <a:tr h="5657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Transformer(kW)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Time(s)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1.723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8.803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15.788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23.356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45081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Time(s)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5.444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10.86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29.01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55.884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86.038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28797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441.08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793.068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1806.3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3880.6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5445.1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74113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486.265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904.285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2074.7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4527.4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6471.7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3451"/>
                  </a:ext>
                </a:extLst>
              </a:tr>
              <a:tr h="688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470.73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838.82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1991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4480.8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6140.6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D07F5-5829-F740-9E44-BA858FA8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27677"/>
              </p:ext>
            </p:extLst>
          </p:nvPr>
        </p:nvGraphicFramePr>
        <p:xfrm>
          <a:off x="241739" y="966952"/>
          <a:ext cx="11529848" cy="476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31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450887288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044274504"/>
                    </a:ext>
                  </a:extLst>
                </a:gridCol>
              </a:tblGrid>
              <a:tr h="745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4912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491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Time(s)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30.355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39.560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47.970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52.811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61.615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68.584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72.739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45081"/>
                  </a:ext>
                </a:extLst>
              </a:tr>
              <a:tr h="4912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Time(s)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110.883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138.077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169.289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195.39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229.584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252.624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280.291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28797"/>
                  </a:ext>
                </a:extLst>
              </a:tr>
              <a:tr h="84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7151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9023.9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11187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12651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14271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16563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18149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74113"/>
                  </a:ext>
                </a:extLst>
              </a:tr>
              <a:tr h="84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8701.3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10886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13304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15149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17227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19697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21911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188"/>
                  </a:ext>
                </a:extLst>
              </a:tr>
              <a:tr h="8479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8172.6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10485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12872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14445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16493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18932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21169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135</Words>
  <Application>Microsoft Macintosh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SimSun</vt:lpstr>
      <vt:lpstr>Arial</vt:lpstr>
      <vt:lpstr>Calibri</vt:lpstr>
      <vt:lpstr>Office 佈景主題</vt:lpstr>
      <vt:lpstr>Simulation Results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epslab</dc:creator>
  <cp:lastModifiedBy>Adama zouma</cp:lastModifiedBy>
  <cp:revision>235</cp:revision>
  <dcterms:created xsi:type="dcterms:W3CDTF">2018-10-22T02:50:05Z</dcterms:created>
  <dcterms:modified xsi:type="dcterms:W3CDTF">2019-08-04T16:54:30Z</dcterms:modified>
</cp:coreProperties>
</file>