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324" r:id="rId3"/>
    <p:sldId id="32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94648"/>
  </p:normalViewPr>
  <p:slideViewPr>
    <p:cSldViewPr snapToGrid="0">
      <p:cViewPr varScale="1">
        <p:scale>
          <a:sx n="121" d="100"/>
          <a:sy n="121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893D-AE5F-45DA-ACC0-4549F809DD3A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7D69D-7625-409D-BC2A-EFE2AB1E59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84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0566C-7243-4E60-B236-C7B28EB5A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9A49BF-E6ED-4F41-9545-CB4B0284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F2F4C9-AC84-4D03-BAEF-B52CF66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CFBAFC-8D51-4BE5-87B1-E1D1E9A9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A6641C-276C-4CC4-B279-15245BFE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7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503AA-E722-4631-9C03-442679A9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F864AA-1ED7-4B69-8ED9-7C9E0360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C58702-1AA6-493F-820C-2244962C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2487C1-8A75-4267-B09E-5F345C64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B3FDF-AEB4-4E08-8959-B2BDEFD9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1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DE2962-FEB1-4C55-9FCE-FA29695B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642976-02FF-4EEB-9149-463549CC5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649171-7E70-4682-A298-58780DC0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40E72-83C6-447A-B16F-5FDB8DD2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8DBAE-9484-4727-A126-703CB85F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67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63CBB-FF44-422C-87BB-D82AAE9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70F5C-F05A-4079-8FEA-25CEC496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308EA6-771C-45F2-8350-B38FC136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2D8F9-FF5F-41B8-A8F2-87C7C3F0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AE98C-034E-449A-8CA6-5DA10CF7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2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DC4DC-F277-460D-AB04-67FBA86F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3C20EE-FE5C-4FF6-81EE-0C739F7A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14B641-BA34-4BF1-9865-6814BECF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9776D-6640-4440-BB0E-88EE570A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1D4A5-C5D5-4AE9-AE9C-63D3F329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26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A0954-D791-49AF-A2CC-4B90066F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218A15-1F6C-4AF1-AADB-3E04FBDCF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2528EB-DA0A-4270-9CC9-F250ABA7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A9BB92-509B-47C0-9EAB-C46C7A56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6C9FBB-6A65-4D08-B527-2AA07B96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40B41B-5940-425D-9A66-0426E232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6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8631-116C-4FD7-BFEE-CE185B39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47899D-9503-4A1E-8729-54833D37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EEAEB3-2514-4E5E-99E5-E2870BE4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FE4414-37B7-430B-8296-E45779A38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95EB87-2EF9-418D-86EF-8B2D09B9C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B43550-A25B-47E0-B523-EA3A032D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B26023-AFA5-47B5-8EA9-50BBAFA1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41AC00-567B-440F-AAAC-67639818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81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27AD9-3ACE-464C-9B7C-BA6F98F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951024-9ACC-46DB-B3AB-0D74C72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0506BD-E487-4EF4-953C-1260951C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279919-88E5-4196-A42B-A423F796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5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FE0932-DF0F-4BB5-AE92-2E29EA9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CCC78-00BD-4CB5-853A-E7DC781B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E341B9-5918-43CE-99C5-1D50B442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30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FF3BF-12B1-46C6-A590-D54DE82B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28F4F-E70C-45AB-88F6-378E897E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87D556-7868-4375-8292-04473967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56F577-7865-4988-8DB9-ADCF261B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4A2019-5236-4952-BE9F-307AE33C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B19A2-C80A-4DFD-AF22-5DB26ED0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CF9E-B934-4D19-B7D1-7F876FA1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C6D057-92F7-4464-A180-5BAC4789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77BD84-4FBC-4994-A029-944B3F4C1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289E18-C263-4478-9127-4294A244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872" y="6310312"/>
            <a:ext cx="2743200" cy="365125"/>
          </a:xfrm>
          <a:prstGeom prst="rect">
            <a:avLst/>
          </a:prstGeom>
        </p:spPr>
        <p:txBody>
          <a:bodyPr/>
          <a:lstStyle/>
          <a:p>
            <a:fld id="{81E35BDC-6491-453C-B49E-63BB327D963D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E82D34-20B3-4041-8BAE-36CB2884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E99E93-F793-4F93-8AB9-6036A05A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2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267675-A6F7-490A-A027-2174B108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0A9588-1673-4027-91B2-7438A102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9F31B-9357-41B8-90EC-C42A1FE4A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9672" y="6356350"/>
            <a:ext cx="464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859E8-D698-4349-859A-1249563F0D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C0BD7DD-31DA-4794-8B04-3EA0E5CD6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00" y="107519"/>
            <a:ext cx="1479265" cy="4115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F01E6CC-6E8E-42E2-A773-9B2B6C3BC1E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1" y="107519"/>
            <a:ext cx="1293538" cy="36757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FD2718-F22E-4942-B7F2-A545B6BA4926}"/>
              </a:ext>
            </a:extLst>
          </p:cNvPr>
          <p:cNvSpPr/>
          <p:nvPr userDrawn="1"/>
        </p:nvSpPr>
        <p:spPr>
          <a:xfrm>
            <a:off x="1" y="6667243"/>
            <a:ext cx="7980218" cy="19075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>
            <a:extLst>
              <a:ext uri="{FF2B5EF4-FFF2-40B4-BE49-F238E27FC236}">
                <a16:creationId xmlns:a16="http://schemas.microsoft.com/office/drawing/2014/main" id="{D40CDE7E-8690-42B8-BC41-43C2616FDD7A}"/>
              </a:ext>
            </a:extLst>
          </p:cNvPr>
          <p:cNvSpPr/>
          <p:nvPr userDrawn="1"/>
        </p:nvSpPr>
        <p:spPr>
          <a:xfrm>
            <a:off x="7790873" y="6667243"/>
            <a:ext cx="383309" cy="190757"/>
          </a:xfrm>
          <a:prstGeom prst="parallelogram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>
            <a:extLst>
              <a:ext uri="{FF2B5EF4-FFF2-40B4-BE49-F238E27FC236}">
                <a16:creationId xmlns:a16="http://schemas.microsoft.com/office/drawing/2014/main" id="{6422A281-5ABF-437A-90B1-329ADCC6770B}"/>
              </a:ext>
            </a:extLst>
          </p:cNvPr>
          <p:cNvSpPr/>
          <p:nvPr userDrawn="1"/>
        </p:nvSpPr>
        <p:spPr>
          <a:xfrm>
            <a:off x="8174182" y="6575250"/>
            <a:ext cx="383309" cy="290944"/>
          </a:xfrm>
          <a:prstGeom prst="parallelogram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0E02EF-6C8C-4589-97E5-6CC02BDDFF77}"/>
              </a:ext>
            </a:extLst>
          </p:cNvPr>
          <p:cNvSpPr/>
          <p:nvPr userDrawn="1"/>
        </p:nvSpPr>
        <p:spPr>
          <a:xfrm>
            <a:off x="8478982" y="6575250"/>
            <a:ext cx="3713017" cy="291985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0846AB-AB06-4110-8F68-363D6E1A1927}"/>
              </a:ext>
            </a:extLst>
          </p:cNvPr>
          <p:cNvSpPr txBox="1"/>
          <p:nvPr userDrawn="1"/>
        </p:nvSpPr>
        <p:spPr>
          <a:xfrm>
            <a:off x="8697190" y="177516"/>
            <a:ext cx="321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智能建筑与电动车停车场电能管理系统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36FBE618-4946-455D-B858-CEB22761B0E9}"/>
              </a:ext>
            </a:extLst>
          </p:cNvPr>
          <p:cNvCxnSpPr>
            <a:cxnSpLocks/>
          </p:cNvCxnSpPr>
          <p:nvPr userDrawn="1"/>
        </p:nvCxnSpPr>
        <p:spPr>
          <a:xfrm>
            <a:off x="2854036" y="449162"/>
            <a:ext cx="898984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68DB-8D23-0A46-9F9F-E32240ED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1411111"/>
            <a:ext cx="10515600" cy="1661232"/>
          </a:xfrm>
          <a:solidFill>
            <a:srgbClr val="FF9900"/>
          </a:solidFill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Optimization Approaches </a:t>
            </a:r>
          </a:p>
        </p:txBody>
      </p:sp>
    </p:spTree>
    <p:extLst>
      <p:ext uri="{BB962C8B-B14F-4D97-AF65-F5344CB8AC3E}">
        <p14:creationId xmlns:p14="http://schemas.microsoft.com/office/powerpoint/2010/main" val="104520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CB0A9-2BA9-4644-BF11-39ABD1FF67B8}"/>
              </a:ext>
            </a:extLst>
          </p:cNvPr>
          <p:cNvSpPr txBox="1"/>
          <p:nvPr/>
        </p:nvSpPr>
        <p:spPr>
          <a:xfrm>
            <a:off x="4487918" y="122401"/>
            <a:ext cx="3499676" cy="461665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Double Linear Programing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DD074-E463-F541-BC66-64353AEBFCFC}"/>
              </a:ext>
            </a:extLst>
          </p:cNvPr>
          <p:cNvSpPr txBox="1"/>
          <p:nvPr/>
        </p:nvSpPr>
        <p:spPr>
          <a:xfrm>
            <a:off x="8029903" y="1124607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Discharged power = 196.6 kW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4C0EF-0B56-CF46-A9CC-75D853607790}"/>
                  </a:ext>
                </a:extLst>
              </p:cNvPr>
              <p:cNvSpPr txBox="1"/>
              <p:nvPr/>
            </p:nvSpPr>
            <p:spPr>
              <a:xfrm>
                <a:off x="7606636" y="1673322"/>
                <a:ext cx="4337213" cy="489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Equivalent energy =196.6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=16.38</m:t>
                    </m:r>
                  </m:oMath>
                </a14:m>
                <a:r>
                  <a:rPr lang="en-US" dirty="0"/>
                  <a:t>kWh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4C0EF-0B56-CF46-A9CC-75D853607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36" y="1673322"/>
                <a:ext cx="4337213" cy="489686"/>
              </a:xfrm>
              <a:prstGeom prst="rect">
                <a:avLst/>
              </a:prstGeom>
              <a:blipFill>
                <a:blip r:embed="rId3"/>
                <a:stretch>
                  <a:fillRect l="-117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817045-8607-0E46-B21D-512DF4A6572B}"/>
              </a:ext>
            </a:extLst>
          </p:cNvPr>
          <p:cNvSpPr txBox="1"/>
          <p:nvPr/>
        </p:nvSpPr>
        <p:spPr>
          <a:xfrm>
            <a:off x="7861738" y="2163008"/>
            <a:ext cx="41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BDC = 4.1USD/24kWh = 128.32NT/24kWh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8D3FC3-6996-5147-AC8D-B46B3F427D45}"/>
                  </a:ext>
                </a:extLst>
              </p:cNvPr>
              <p:cNvSpPr txBox="1"/>
              <p:nvPr/>
            </p:nvSpPr>
            <p:spPr>
              <a:xfrm>
                <a:off x="7725103" y="2564524"/>
                <a:ext cx="4351128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BDC for discharging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128.32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28.61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=87.5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8D3FC3-6996-5147-AC8D-B46B3F427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03" y="2564524"/>
                <a:ext cx="4351128" cy="484043"/>
              </a:xfrm>
              <a:prstGeom prst="rect">
                <a:avLst/>
              </a:prstGeom>
              <a:blipFill>
                <a:blip r:embed="rId4"/>
                <a:stretch>
                  <a:fillRect l="-87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9D3E62-2E20-834D-88E3-EF9F1EE26C9E}"/>
              </a:ext>
            </a:extLst>
          </p:cNvPr>
          <p:cNvSpPr txBox="1"/>
          <p:nvPr/>
        </p:nvSpPr>
        <p:spPr>
          <a:xfrm>
            <a:off x="6287948" y="6033274"/>
            <a:ext cx="5904052" cy="3693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BDC to be compared with Single Linear Programing Approach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3CD745-910B-7E40-9D1D-3DA8E29B6C18}"/>
              </a:ext>
            </a:extLst>
          </p:cNvPr>
          <p:cNvCxnSpPr>
            <a:cxnSpLocks/>
          </p:cNvCxnSpPr>
          <p:nvPr/>
        </p:nvCxnSpPr>
        <p:spPr>
          <a:xfrm>
            <a:off x="824630" y="5402318"/>
            <a:ext cx="3884004" cy="0"/>
          </a:xfrm>
          <a:prstGeom prst="straightConnector1">
            <a:avLst/>
          </a:prstGeom>
          <a:ln w="38100">
            <a:solidFill>
              <a:srgbClr val="8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468E13-323D-9D42-895F-3A5D5056C819}"/>
              </a:ext>
            </a:extLst>
          </p:cNvPr>
          <p:cNvCxnSpPr>
            <a:cxnSpLocks/>
          </p:cNvCxnSpPr>
          <p:nvPr/>
        </p:nvCxnSpPr>
        <p:spPr>
          <a:xfrm flipV="1">
            <a:off x="4708634" y="5402318"/>
            <a:ext cx="2207173" cy="10510"/>
          </a:xfrm>
          <a:prstGeom prst="straightConnector1">
            <a:avLst/>
          </a:prstGeom>
          <a:ln w="38100">
            <a:solidFill>
              <a:srgbClr val="8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C6C053-803E-0D4B-848B-BDC47846D551}"/>
              </a:ext>
            </a:extLst>
          </p:cNvPr>
          <p:cNvSpPr txBox="1"/>
          <p:nvPr/>
        </p:nvSpPr>
        <p:spPr>
          <a:xfrm>
            <a:off x="2053039" y="5454870"/>
            <a:ext cx="506229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283CF7-79A1-0944-A4FA-CF871ADDE637}"/>
              </a:ext>
            </a:extLst>
          </p:cNvPr>
          <p:cNvSpPr txBox="1"/>
          <p:nvPr/>
        </p:nvSpPr>
        <p:spPr>
          <a:xfrm>
            <a:off x="5048931" y="5506289"/>
            <a:ext cx="1494383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Charging Only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8410F6-8718-664A-80EC-96A413B605DE}"/>
              </a:ext>
            </a:extLst>
          </p:cNvPr>
          <p:cNvSpPr txBox="1"/>
          <p:nvPr/>
        </p:nvSpPr>
        <p:spPr>
          <a:xfrm>
            <a:off x="4468128" y="5506289"/>
            <a:ext cx="540533" cy="369332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5EC5C6-63B6-D645-9229-D9B995812C04}"/>
              </a:ext>
            </a:extLst>
          </p:cNvPr>
          <p:cNvSpPr txBox="1"/>
          <p:nvPr/>
        </p:nvSpPr>
        <p:spPr>
          <a:xfrm>
            <a:off x="824630" y="5453171"/>
            <a:ext cx="423514" cy="369332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69DCB5-D429-344A-B275-8487FB5F431C}"/>
              </a:ext>
            </a:extLst>
          </p:cNvPr>
          <p:cNvSpPr txBox="1"/>
          <p:nvPr/>
        </p:nvSpPr>
        <p:spPr>
          <a:xfrm>
            <a:off x="6628004" y="5506289"/>
            <a:ext cx="540533" cy="369332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68FCB-B2FD-774C-AE9C-692435696933}"/>
              </a:ext>
            </a:extLst>
          </p:cNvPr>
          <p:cNvSpPr txBox="1"/>
          <p:nvPr/>
        </p:nvSpPr>
        <p:spPr>
          <a:xfrm>
            <a:off x="8274713" y="3504007"/>
            <a:ext cx="2793201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linprog(f,A,b,Aeq,beq,lb,ub)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F82F0-C94E-6549-B515-B2ECA6707170}"/>
              </a:ext>
            </a:extLst>
          </p:cNvPr>
          <p:cNvSpPr txBox="1"/>
          <p:nvPr/>
        </p:nvSpPr>
        <p:spPr>
          <a:xfrm>
            <a:off x="7858435" y="43878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f: Price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1C67D-C26C-DA45-8C1D-9967DCE9E28B}"/>
              </a:ext>
            </a:extLst>
          </p:cNvPr>
          <p:cNvSpPr txBox="1"/>
          <p:nvPr/>
        </p:nvSpPr>
        <p:spPr>
          <a:xfrm>
            <a:off x="9548908" y="4387826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A&amp;b : SOC max, min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2096C9-FF4D-2D4B-BAF6-5EAA9E67896E}"/>
              </a:ext>
            </a:extLst>
          </p:cNvPr>
          <p:cNvSpPr txBox="1"/>
          <p:nvPr/>
        </p:nvSpPr>
        <p:spPr>
          <a:xfrm>
            <a:off x="7824318" y="4799272"/>
            <a:ext cx="364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 only: Aeq&amp;beq = SOC desired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D9D4B7-94F2-5E43-8C96-6E5A25AFCFF3}"/>
              </a:ext>
            </a:extLst>
          </p:cNvPr>
          <p:cNvSpPr txBox="1"/>
          <p:nvPr/>
        </p:nvSpPr>
        <p:spPr>
          <a:xfrm>
            <a:off x="7824318" y="5189493"/>
            <a:ext cx="265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ESS-charge :lb = -7; ub = 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9F8456-FD9E-FA49-8A6D-C5C2C31CF7E5}"/>
              </a:ext>
            </a:extLst>
          </p:cNvPr>
          <p:cNvSpPr txBox="1"/>
          <p:nvPr/>
        </p:nvSpPr>
        <p:spPr>
          <a:xfrm>
            <a:off x="7803796" y="5517047"/>
            <a:ext cx="284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ESS-discharge :lb = 0; ub = 7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DB043-571C-8244-807B-00FA18B1D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1" y="761553"/>
            <a:ext cx="7303146" cy="4505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3C00C-411C-CD47-BC42-767B4CCE2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191" y="688036"/>
            <a:ext cx="393700" cy="487078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D65C1B-9778-B54C-9BE8-0344856CF62C}"/>
              </a:ext>
            </a:extLst>
          </p:cNvPr>
          <p:cNvSpPr txBox="1"/>
          <p:nvPr/>
        </p:nvSpPr>
        <p:spPr>
          <a:xfrm>
            <a:off x="8302884" y="707653"/>
            <a:ext cx="2506199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Charging cost = 43.53NT </a:t>
            </a:r>
          </a:p>
        </p:txBody>
      </p:sp>
    </p:spTree>
    <p:extLst>
      <p:ext uri="{BB962C8B-B14F-4D97-AF65-F5344CB8AC3E}">
        <p14:creationId xmlns:p14="http://schemas.microsoft.com/office/powerpoint/2010/main" val="353477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385E02-58C9-8E4F-BE9E-D2BEE00B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9" y="686865"/>
            <a:ext cx="7393227" cy="4560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64441-4FFA-3943-99D5-4C0CB6076A1B}"/>
              </a:ext>
            </a:extLst>
          </p:cNvPr>
          <p:cNvSpPr txBox="1"/>
          <p:nvPr/>
        </p:nvSpPr>
        <p:spPr>
          <a:xfrm>
            <a:off x="4487918" y="122401"/>
            <a:ext cx="3342582" cy="461665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Single Linear Programing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028E4-A63E-3743-81AD-F07DF0B46F0E}"/>
              </a:ext>
            </a:extLst>
          </p:cNvPr>
          <p:cNvSpPr txBox="1"/>
          <p:nvPr/>
        </p:nvSpPr>
        <p:spPr>
          <a:xfrm>
            <a:off x="8029903" y="1124607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Discharged power = 343.4kW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B73FA-5D26-434D-9E40-A8514DB8895E}"/>
                  </a:ext>
                </a:extLst>
              </p:cNvPr>
              <p:cNvSpPr txBox="1"/>
              <p:nvPr/>
            </p:nvSpPr>
            <p:spPr>
              <a:xfrm>
                <a:off x="7606636" y="1673322"/>
                <a:ext cx="4337213" cy="489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Equivalent energy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343.4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=28.61</m:t>
                    </m:r>
                  </m:oMath>
                </a14:m>
                <a:r>
                  <a:rPr lang="en-US" dirty="0"/>
                  <a:t>kWh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B73FA-5D26-434D-9E40-A8514DB8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636" y="1673322"/>
                <a:ext cx="4337213" cy="489686"/>
              </a:xfrm>
              <a:prstGeom prst="rect">
                <a:avLst/>
              </a:prstGeom>
              <a:blipFill>
                <a:blip r:embed="rId3"/>
                <a:stretch>
                  <a:fillRect l="-1170" r="-29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68BCAF3-6568-A145-8675-D59B23083363}"/>
              </a:ext>
            </a:extLst>
          </p:cNvPr>
          <p:cNvSpPr txBox="1"/>
          <p:nvPr/>
        </p:nvSpPr>
        <p:spPr>
          <a:xfrm>
            <a:off x="7861738" y="2163008"/>
            <a:ext cx="416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BDC = 4.1USD/24kWh = 128.32 NT/24kWh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E592A-60A5-C84D-8988-97AA5AC414A8}"/>
                  </a:ext>
                </a:extLst>
              </p:cNvPr>
              <p:cNvSpPr txBox="1"/>
              <p:nvPr/>
            </p:nvSpPr>
            <p:spPr>
              <a:xfrm>
                <a:off x="7725103" y="2564524"/>
                <a:ext cx="4303037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BDC for discharging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128.32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28.61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=153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2E592A-60A5-C84D-8988-97AA5AC41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03" y="2564524"/>
                <a:ext cx="4303037" cy="484043"/>
              </a:xfrm>
              <a:prstGeom prst="rect">
                <a:avLst/>
              </a:prstGeom>
              <a:blipFill>
                <a:blip r:embed="rId4"/>
                <a:stretch>
                  <a:fillRect l="-88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C43FFDE-FAB3-D546-A471-3B878BD1DCD6}"/>
              </a:ext>
            </a:extLst>
          </p:cNvPr>
          <p:cNvSpPr txBox="1"/>
          <p:nvPr/>
        </p:nvSpPr>
        <p:spPr>
          <a:xfrm>
            <a:off x="1334814" y="5686097"/>
            <a:ext cx="4105098" cy="369332"/>
          </a:xfrm>
          <a:prstGeom prst="rect">
            <a:avLst/>
          </a:prstGeom>
          <a:solidFill>
            <a:srgbClr val="8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Higher BDC from aggregator point of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92260-9E12-0F4D-AD88-2AFC19177F7E}"/>
              </a:ext>
            </a:extLst>
          </p:cNvPr>
          <p:cNvSpPr txBox="1"/>
          <p:nvPr/>
        </p:nvSpPr>
        <p:spPr>
          <a:xfrm>
            <a:off x="1334814" y="6124647"/>
            <a:ext cx="4989251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Quick battery replacement from user point of view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D0C1A-B8F1-4249-89C1-430CFF53A189}"/>
              </a:ext>
            </a:extLst>
          </p:cNvPr>
          <p:cNvSpPr txBox="1"/>
          <p:nvPr/>
        </p:nvSpPr>
        <p:spPr>
          <a:xfrm>
            <a:off x="8302884" y="707653"/>
            <a:ext cx="2506199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Charging cost = 43.53NT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35912-5DD1-5840-BD00-0C6C441F0807}"/>
              </a:ext>
            </a:extLst>
          </p:cNvPr>
          <p:cNvSpPr txBox="1"/>
          <p:nvPr/>
        </p:nvSpPr>
        <p:spPr>
          <a:xfrm>
            <a:off x="8274713" y="3504007"/>
            <a:ext cx="2793201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linprog(f,A,b,Aeq,beq,lb,ub)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6AE382-3E0B-574E-82D7-E47A3B1B8598}"/>
              </a:ext>
            </a:extLst>
          </p:cNvPr>
          <p:cNvSpPr txBox="1"/>
          <p:nvPr/>
        </p:nvSpPr>
        <p:spPr>
          <a:xfrm>
            <a:off x="7858435" y="438782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f: Price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ECB0C-66F4-5F47-8EA7-4DFD5E170ED6}"/>
              </a:ext>
            </a:extLst>
          </p:cNvPr>
          <p:cNvSpPr txBox="1"/>
          <p:nvPr/>
        </p:nvSpPr>
        <p:spPr>
          <a:xfrm>
            <a:off x="7828010" y="4800538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A&amp;b : SOC max, min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CA31C-8D33-1B42-9773-537565233C26}"/>
              </a:ext>
            </a:extLst>
          </p:cNvPr>
          <p:cNvSpPr txBox="1"/>
          <p:nvPr/>
        </p:nvSpPr>
        <p:spPr>
          <a:xfrm>
            <a:off x="7836202" y="5316765"/>
            <a:ext cx="2421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Aeq&amp;beq = SOC desired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84B21-BE72-EC4E-8E45-1B80BCB38408}"/>
              </a:ext>
            </a:extLst>
          </p:cNvPr>
          <p:cNvSpPr txBox="1"/>
          <p:nvPr/>
        </p:nvSpPr>
        <p:spPr>
          <a:xfrm>
            <a:off x="7858435" y="567009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 = -7; ub = 7 </a:t>
            </a:r>
          </a:p>
        </p:txBody>
      </p:sp>
    </p:spTree>
    <p:extLst>
      <p:ext uri="{BB962C8B-B14F-4D97-AF65-F5344CB8AC3E}">
        <p14:creationId xmlns:p14="http://schemas.microsoft.com/office/powerpoint/2010/main" val="135188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202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SimSun</vt:lpstr>
      <vt:lpstr>Arial</vt:lpstr>
      <vt:lpstr>Calibri</vt:lpstr>
      <vt:lpstr>Cambria Math</vt:lpstr>
      <vt:lpstr>Office 佈景主題</vt:lpstr>
      <vt:lpstr>Optimization Approaches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epslab</dc:creator>
  <cp:lastModifiedBy>Adama zouma</cp:lastModifiedBy>
  <cp:revision>244</cp:revision>
  <dcterms:created xsi:type="dcterms:W3CDTF">2018-10-22T02:50:05Z</dcterms:created>
  <dcterms:modified xsi:type="dcterms:W3CDTF">2019-08-19T02:10:23Z</dcterms:modified>
</cp:coreProperties>
</file>