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346" r:id="rId2"/>
    <p:sldId id="347" r:id="rId3"/>
    <p:sldId id="348" r:id="rId4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fld id="{639C934D-63FA-4EC2-91A4-F9F692AF4797}" type="datetimeFigureOut">
              <a:rPr lang="zh-TW" altLang="en-US"/>
              <a:pPr>
                <a:defRPr/>
              </a:pPr>
              <a:t>2017/3/14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fld id="{1780F2D9-A283-4F91-96AA-B0D81CB8933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05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E50F480-F7E7-4D41-9BB9-F4EA14CAB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3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grpSp>
        <p:nvGrpSpPr>
          <p:cNvPr id="5" name="群組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手繪多邊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kumimoji="0" lang="en-US">
                <a:latin typeface="Tahoma" charset="0"/>
                <a:ea typeface="新細明體" charset="-120"/>
              </a:endParaRPr>
            </a:p>
          </p:txBody>
        </p:sp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kumimoji="0" lang="en-US">
                <a:latin typeface="Tahoma" charset="0"/>
                <a:ea typeface="新細明體" charset="-120"/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kumimoji="0" lang="en-US"/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1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2015/03/12</a:t>
            </a:r>
            <a:endParaRPr lang="en-US" altLang="zh-TW"/>
          </a:p>
        </p:txBody>
      </p:sp>
      <p:sp>
        <p:nvSpPr>
          <p:cNvPr id="12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13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1A9EC29-5427-44C7-8FE9-10F09F552D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2015/03/12</a:t>
            </a:r>
            <a:endParaRPr lang="en-US" altLang="zh-TW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36DE5-8664-479E-B70C-0F670DD96E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2015/03/12</a:t>
            </a:r>
            <a:endParaRPr lang="en-US" altLang="zh-TW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80940-522A-4589-9494-DA75CDD1C7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2015/03/12</a:t>
            </a:r>
            <a:endParaRPr lang="en-US" altLang="zh-TW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D44B1-3ADE-4017-A092-60AD58E95C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＞形箭號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kumimoji="0" lang="en-US"/>
          </a:p>
        </p:txBody>
      </p:sp>
      <p:sp>
        <p:nvSpPr>
          <p:cNvPr id="5" name="＞形箭號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2015/03/12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3E3AAE-5F1D-4AD4-86EA-67A6DFFD95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2015/03/12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09C6C4-A5CF-40CD-8629-D52192E039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2015/03/12</a:t>
            </a: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8F596B-8C4C-4C62-BCA4-499D641A2D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2015/03/12</a:t>
            </a: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C4B80C-C86C-4F76-821D-C6748F6955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2015/03/12</a:t>
            </a:r>
            <a:endParaRPr lang="en-US" altLang="zh-TW"/>
          </a:p>
        </p:txBody>
      </p:sp>
      <p:sp>
        <p:nvSpPr>
          <p:cNvPr id="3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4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625F5-6F2A-4FBF-9419-6D3FA80D0D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2015/03/12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68494B2-E163-4B57-8BAB-C29B2ACCDB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6" name="手繪多邊形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＞形箭號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kumimoji="0" lang="en-US"/>
          </a:p>
        </p:txBody>
      </p:sp>
      <p:sp>
        <p:nvSpPr>
          <p:cNvPr id="10" name="＞形箭號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2015/03/12</a:t>
            </a:r>
            <a:endParaRPr lang="en-US" altLang="zh-TW"/>
          </a:p>
        </p:txBody>
      </p:sp>
      <p:sp>
        <p:nvSpPr>
          <p:cNvPr id="12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13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C7EF17B-BA07-4BFA-9BC7-5B6F7EE6CA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33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2015/03/12</a:t>
            </a:r>
            <a:endParaRPr lang="en-US" altLang="zh-TW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fld id="{05190967-06C6-4A57-94F1-4CFB4F594A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6" r:id="rId2"/>
    <p:sldLayoutId id="2147483811" r:id="rId3"/>
    <p:sldLayoutId id="2147483812" r:id="rId4"/>
    <p:sldLayoutId id="2147483813" r:id="rId5"/>
    <p:sldLayoutId id="2147483814" r:id="rId6"/>
    <p:sldLayoutId id="2147483807" r:id="rId7"/>
    <p:sldLayoutId id="2147483815" r:id="rId8"/>
    <p:sldLayoutId id="2147483816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Array representation of a maze</a:t>
            </a:r>
          </a:p>
          <a:p>
            <a:r>
              <a:rPr lang="en-US" altLang="zh-TW" dirty="0" smtClean="0"/>
              <a:t>Store and print a maze which includes</a:t>
            </a:r>
          </a:p>
          <a:p>
            <a:pPr lvl="1"/>
            <a:r>
              <a:rPr lang="en-US" altLang="zh-TW" dirty="0" smtClean="0"/>
              <a:t>Walls as 1</a:t>
            </a:r>
          </a:p>
          <a:p>
            <a:pPr lvl="1"/>
            <a:r>
              <a:rPr lang="en-US" altLang="zh-TW" dirty="0" smtClean="0"/>
              <a:t>Pavements as 0</a:t>
            </a:r>
          </a:p>
          <a:p>
            <a:pPr lvl="1"/>
            <a:r>
              <a:rPr lang="en-US" altLang="zh-TW" dirty="0" smtClean="0"/>
              <a:t>A starting point 200</a:t>
            </a:r>
          </a:p>
          <a:p>
            <a:pPr lvl="1"/>
            <a:r>
              <a:rPr lang="en-US" altLang="zh-TW" dirty="0" smtClean="0"/>
              <a:t>A destination 201</a:t>
            </a:r>
          </a:p>
          <a:p>
            <a:pPr lvl="1"/>
            <a:r>
              <a:rPr lang="en-US" altLang="zh-TW" dirty="0" smtClean="0"/>
              <a:t>Bonus points 202+</a:t>
            </a:r>
          </a:p>
          <a:p>
            <a:r>
              <a:rPr lang="en-US" altLang="zh-TW" dirty="0" smtClean="0"/>
              <a:t>Input format</a:t>
            </a:r>
          </a:p>
          <a:p>
            <a:pPr lvl="1"/>
            <a:r>
              <a:rPr lang="en-US" altLang="zh-TW" dirty="0" err="1" smtClean="0"/>
              <a:t>col,row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maze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HW4: </a:t>
            </a:r>
            <a:r>
              <a:rPr lang="en-US" altLang="zh-TW" dirty="0" smtClean="0"/>
              <a:t>Maze Representation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08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Maze </a:t>
            </a:r>
            <a:r>
              <a:rPr lang="en-US" altLang="zh-TW" dirty="0"/>
              <a:t>Representation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043608" y="2958336"/>
            <a:ext cx="2986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12,5</a:t>
            </a:r>
          </a:p>
          <a:p>
            <a:r>
              <a:rPr lang="en-US" altLang="zh-TW" dirty="0"/>
              <a:t>1,1,1,1,1,1,1,1,1,1,1,1</a:t>
            </a:r>
          </a:p>
          <a:p>
            <a:r>
              <a:rPr lang="en-US" altLang="zh-TW" dirty="0"/>
              <a:t>1,200,0,0,0,0,0,202,0,0,0,1</a:t>
            </a:r>
          </a:p>
          <a:p>
            <a:r>
              <a:rPr lang="en-US" altLang="zh-TW" dirty="0"/>
              <a:t>1,1,1,1,1,1,1,1,1,1,0,1</a:t>
            </a:r>
          </a:p>
          <a:p>
            <a:r>
              <a:rPr lang="en-US" altLang="zh-TW" dirty="0"/>
              <a:t>1,201,0,0,0,0,0,203,0,0,0,1</a:t>
            </a:r>
          </a:p>
          <a:p>
            <a:r>
              <a:rPr lang="en-US" altLang="zh-TW" dirty="0"/>
              <a:t>1,1,1,1,1,1,1,1,1,1,1,1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868349" y="1988840"/>
            <a:ext cx="2952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12,12</a:t>
            </a:r>
          </a:p>
          <a:p>
            <a:r>
              <a:rPr lang="en-US" altLang="zh-TW" dirty="0"/>
              <a:t>1,1,1,1,1,1,1,1,1,1,1,1</a:t>
            </a:r>
          </a:p>
          <a:p>
            <a:r>
              <a:rPr lang="en-US" altLang="zh-TW" dirty="0"/>
              <a:t>1,200,0,0,0,0,0,0,0,0,0,1</a:t>
            </a:r>
          </a:p>
          <a:p>
            <a:r>
              <a:rPr lang="en-US" altLang="zh-TW" dirty="0"/>
              <a:t>1,0,1,1,1,1,1,1,1,1,0,1</a:t>
            </a:r>
          </a:p>
          <a:p>
            <a:r>
              <a:rPr lang="en-US" altLang="zh-TW" dirty="0"/>
              <a:t>1,0,0,1,0,0,0,0,0,0,0,1</a:t>
            </a:r>
          </a:p>
          <a:p>
            <a:r>
              <a:rPr lang="en-US" altLang="zh-TW" dirty="0"/>
              <a:t>1,1,0,1,1,1,1,0,1,1,1,1</a:t>
            </a:r>
          </a:p>
          <a:p>
            <a:r>
              <a:rPr lang="en-US" altLang="zh-TW" dirty="0"/>
              <a:t>1,0,0,0,0,0,0,0,0,0,0,1</a:t>
            </a:r>
          </a:p>
          <a:p>
            <a:r>
              <a:rPr lang="en-US" altLang="zh-TW" dirty="0"/>
              <a:t>1,0,1,1,1,0,1,1,1,1,0,1</a:t>
            </a:r>
          </a:p>
          <a:p>
            <a:r>
              <a:rPr lang="en-US" altLang="zh-TW" dirty="0"/>
              <a:t>1,0,1,0,1,0,0,0,0,0,0,1</a:t>
            </a:r>
          </a:p>
          <a:p>
            <a:r>
              <a:rPr lang="en-US" altLang="zh-TW" dirty="0"/>
              <a:t>1,0,0,0,1,0,1,1,1,1,1,1</a:t>
            </a:r>
          </a:p>
          <a:p>
            <a:r>
              <a:rPr lang="en-US" altLang="zh-TW" dirty="0"/>
              <a:t>1,0,1,0,1,0,1,0,0,0,0,1</a:t>
            </a:r>
          </a:p>
          <a:p>
            <a:r>
              <a:rPr lang="en-US" altLang="zh-TW" dirty="0"/>
              <a:t>1,0,1,0,1,0,0,0,1,0,201,1</a:t>
            </a:r>
          </a:p>
          <a:p>
            <a:r>
              <a:rPr lang="en-US" altLang="zh-TW" dirty="0"/>
              <a:t>1,1,1,1,1,1,1,1,1,1,1,1</a:t>
            </a:r>
            <a:endParaRPr lang="zh-TW" altLang="en-US" dirty="0"/>
          </a:p>
        </p:txBody>
      </p:sp>
      <p:pic>
        <p:nvPicPr>
          <p:cNvPr id="13314" name="Picture 2" descr="D:\NCKU\course\101-2\Data Structure\materials\IAFinal\RIAgent\record\UM4L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66" y="1916832"/>
            <a:ext cx="14192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Requirement:</a:t>
            </a:r>
          </a:p>
          <a:p>
            <a:pPr lvl="1"/>
            <a:r>
              <a:rPr lang="en-US" altLang="zh-TW" dirty="0" smtClean="0"/>
              <a:t>Read a maze from a given text file</a:t>
            </a:r>
          </a:p>
          <a:p>
            <a:pPr lvl="1"/>
            <a:r>
              <a:rPr lang="en-US" altLang="zh-TW" dirty="0" smtClean="0"/>
              <a:t>Generate a maze with the input size and start/</a:t>
            </a:r>
            <a:r>
              <a:rPr lang="en-US" altLang="zh-TW" dirty="0" err="1" smtClean="0"/>
              <a:t>dest</a:t>
            </a:r>
            <a:r>
              <a:rPr lang="en-US" altLang="zh-TW" dirty="0" smtClean="0"/>
              <a:t> positions</a:t>
            </a:r>
          </a:p>
          <a:p>
            <a:pPr lvl="1"/>
            <a:r>
              <a:rPr lang="en-US" altLang="zh-TW" dirty="0" smtClean="0"/>
              <a:t>Add bonus points</a:t>
            </a:r>
          </a:p>
          <a:p>
            <a:pPr lvl="1"/>
            <a:r>
              <a:rPr lang="en-US" altLang="zh-TW" dirty="0" smtClean="0"/>
              <a:t>Print a maze on the screen</a:t>
            </a:r>
          </a:p>
          <a:p>
            <a:pPr lvl="1"/>
            <a:r>
              <a:rPr lang="en-US" altLang="zh-TW" dirty="0" smtClean="0"/>
              <a:t>Show a route from the starting point to the destination using “X” mark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Maze </a:t>
            </a:r>
            <a:r>
              <a:rPr lang="en-US" altLang="zh-TW" dirty="0"/>
              <a:t>Representation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Introduction to Computers II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D44B1-3ADE-4017-A092-60AD58E95C8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36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10945</TotalTime>
  <Words>119</Words>
  <Application>Microsoft Office PowerPoint</Application>
  <PresentationFormat>如螢幕大小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微軟正黑體</vt:lpstr>
      <vt:lpstr>新細明體</vt:lpstr>
      <vt:lpstr>Arial</vt:lpstr>
      <vt:lpstr>Lucida Sans Unicode</vt:lpstr>
      <vt:lpstr>Tahoma</vt:lpstr>
      <vt:lpstr>Verdana</vt:lpstr>
      <vt:lpstr>Wingdings 2</vt:lpstr>
      <vt:lpstr>Wingdings 3</vt:lpstr>
      <vt:lpstr>匯合</vt:lpstr>
      <vt:lpstr>HW4: Maze Representation</vt:lpstr>
      <vt:lpstr>Maze Representation</vt:lpstr>
      <vt:lpstr>Maze Representation</vt:lpstr>
    </vt:vector>
  </TitlesOfParts>
  <Company>YZU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</dc:title>
  <dc:creator>Student</dc:creator>
  <cp:lastModifiedBy>KID</cp:lastModifiedBy>
  <cp:revision>86</cp:revision>
  <dcterms:created xsi:type="dcterms:W3CDTF">2009-09-09T12:14:27Z</dcterms:created>
  <dcterms:modified xsi:type="dcterms:W3CDTF">2017-03-14T03:25:06Z</dcterms:modified>
</cp:coreProperties>
</file>