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04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D5A6-279F-4AEE-9BBF-7B23E9D5253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4BDC9-C1FB-49FB-860E-E77E4BD23A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903" y="1518894"/>
          <a:ext cx="4025109" cy="24574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41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1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1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5745">
                <a:tc>
                  <a:txBody>
                    <a:bodyPr/>
                    <a:lstStyle/>
                    <a:p>
                      <a:r>
                        <a:rPr lang="en-US" sz="1200" u="sng" dirty="0"/>
                        <a:t>Username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Password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902" y="1272673"/>
            <a:ext cx="56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904" y="2258564"/>
          <a:ext cx="1879526" cy="24427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865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2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279">
                <a:tc>
                  <a:txBody>
                    <a:bodyPr/>
                    <a:lstStyle/>
                    <a:p>
                      <a:r>
                        <a:rPr lang="en-US" sz="1200" u="sng" dirty="0"/>
                        <a:t>Username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Headquarter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598" y="2032186"/>
            <a:ext cx="102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94739" y="2258564"/>
          <a:ext cx="1886272" cy="24427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9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6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279">
                <a:tc>
                  <a:txBody>
                    <a:bodyPr/>
                    <a:lstStyle/>
                    <a:p>
                      <a:r>
                        <a:rPr lang="en-US" sz="1200" u="sng" dirty="0"/>
                        <a:t>Username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Jurisdiction</a:t>
                      </a:r>
                      <a:endParaRPr lang="en-US" sz="12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94740" y="2012343"/>
            <a:ext cx="1866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GOVERNMENT_AGENCY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0483" y="2992235"/>
          <a:ext cx="2796021" cy="24722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32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2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2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u="sng" dirty="0"/>
                        <a:t>Username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</a:t>
                      </a:r>
                      <a:r>
                        <a:rPr lang="en-US" altLang="zh-CN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_hired</a:t>
                      </a:r>
                      <a:endParaRPr lang="en-US" sz="12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4770" y="2746015"/>
            <a:ext cx="103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6200000" flipV="1">
            <a:off x="950655" y="1874726"/>
            <a:ext cx="488557" cy="29047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96575" y="1758076"/>
            <a:ext cx="3611" cy="357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96575" y="2113263"/>
            <a:ext cx="1171881" cy="2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57475" y="2113280"/>
            <a:ext cx="15875" cy="56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58110" y="2656840"/>
            <a:ext cx="554990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958775" y="1768064"/>
            <a:ext cx="0" cy="2442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92317" y="2007453"/>
            <a:ext cx="466459" cy="48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97840" y="2002790"/>
            <a:ext cx="3810" cy="1322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18795" y="3320415"/>
            <a:ext cx="513715" cy="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892203" y="2258564"/>
          <a:ext cx="2004052" cy="24427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71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279">
                <a:tc>
                  <a:txBody>
                    <a:bodyPr/>
                    <a:lstStyle/>
                    <a:p>
                      <a:r>
                        <a:rPr lang="en-US" sz="1200" u="sng" dirty="0"/>
                        <a:t>Username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opulation_size</a:t>
                      </a:r>
                      <a:endParaRPr lang="en-US" sz="12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892675" y="2004060"/>
            <a:ext cx="127698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MUNICIPALITY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890543" y="1758075"/>
            <a:ext cx="0" cy="2442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90544" y="1991123"/>
            <a:ext cx="28862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773930" y="1983105"/>
            <a:ext cx="3175" cy="7023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770755" y="2682240"/>
            <a:ext cx="52197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1905" y="3266772"/>
            <a:ext cx="95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INCIDENT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666319" y="3492343"/>
          <a:ext cx="5481356" cy="24722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48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9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4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5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57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57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marL="0" marR="0" indent="0" algn="l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u="sng" dirty="0"/>
                        <a:t>Username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Inc</a:t>
                      </a:r>
                      <a:r>
                        <a:rPr lang="en-US" sz="1200" u="sng" dirty="0"/>
                        <a:t> ID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Longitude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Latitude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36796" y="3907496"/>
            <a:ext cx="95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RESOURCES</a:t>
            </a: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59515"/>
              </p:ext>
            </p:extLst>
          </p:nvPr>
        </p:nvGraphicFramePr>
        <p:xfrm>
          <a:off x="661670" y="4133850"/>
          <a:ext cx="7025640" cy="3060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0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11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341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marL="0" marR="0" indent="0" algn="l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u="sng" dirty="0"/>
                        <a:t>Username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800" u="sng" dirty="0"/>
                        <a:t>Res ID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Res_name</a:t>
                      </a:r>
                      <a:endParaRPr lang="en-US" sz="8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800" u="sng" dirty="0" err="1">
                          <a:sym typeface="+mn-ea"/>
                        </a:rPr>
                        <a:t>ID_desc</a:t>
                      </a:r>
                      <a:endParaRPr lang="en-US" sz="8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Model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Home_lat</a:t>
                      </a:r>
                      <a:endParaRPr lang="en-US" sz="8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Home_long</a:t>
                      </a:r>
                      <a:endParaRPr lang="en-US" sz="8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Price</a:t>
                      </a:r>
                      <a:endParaRPr lang="en-US" sz="8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/>
                        <a:t>Status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/>
                        <a:t>Available_date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Rep_start</a:t>
                      </a:r>
                      <a:endParaRPr lang="en-US" sz="8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 err="1"/>
                        <a:t>Rep_ready</a:t>
                      </a:r>
                      <a:endParaRPr lang="en-US" sz="8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Cost_unit</a:t>
                      </a:r>
                      <a:endParaRPr lang="en-US" sz="8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613806" y="4620671"/>
            <a:ext cx="1345669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ADDI_HAS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667385" y="4841240"/>
          <a:ext cx="1106805" cy="203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u="sng" dirty="0"/>
                        <a:t>Res ID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900" u="sng" dirty="0"/>
                        <a:t>ID_desc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1889553" y="4597042"/>
            <a:ext cx="134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RES_CAP</a:t>
            </a:r>
          </a:p>
        </p:txBody>
      </p: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1933810" y="4843263"/>
          <a:ext cx="1391742" cy="203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u="sng" dirty="0"/>
                        <a:t>Res ID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900" u="sng" dirty="0" err="1"/>
                        <a:t>Res_capability</a:t>
                      </a:r>
                      <a:endParaRPr lang="en-US" sz="900" u="sng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59070" y="4578985"/>
            <a:ext cx="100266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COST_UNIT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64000"/>
              </p:ext>
            </p:extLst>
          </p:nvPr>
        </p:nvGraphicFramePr>
        <p:xfrm>
          <a:off x="5380355" y="4806950"/>
          <a:ext cx="604520" cy="203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4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sz="900" u="sng" dirty="0"/>
                        <a:t>Unit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1" name="Straight Connector 40"/>
          <p:cNvCxnSpPr/>
          <p:nvPr/>
        </p:nvCxnSpPr>
        <p:spPr>
          <a:xfrm>
            <a:off x="5693266" y="5301215"/>
            <a:ext cx="18213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496810" y="4434840"/>
            <a:ext cx="17145" cy="866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812019" y="1758076"/>
            <a:ext cx="3851" cy="151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51309" y="1906145"/>
            <a:ext cx="466459" cy="48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4010" y="3834765"/>
            <a:ext cx="690245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51425" y="1644546"/>
            <a:ext cx="403344" cy="1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36220" y="1640205"/>
            <a:ext cx="15240" cy="28898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42570" y="4503420"/>
            <a:ext cx="721995" cy="88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368916" y="4354178"/>
            <a:ext cx="0" cy="2664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31732" y="4621029"/>
            <a:ext cx="837184" cy="3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35941" y="4607414"/>
            <a:ext cx="0" cy="594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48005" y="5191760"/>
            <a:ext cx="320675" cy="25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1449456" y="4595450"/>
            <a:ext cx="414013" cy="1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854835" y="4592955"/>
            <a:ext cx="8890" cy="578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1858010" y="5151755"/>
            <a:ext cx="217170" cy="4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716270" y="4953635"/>
            <a:ext cx="3175" cy="346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4"/>
          <p:cNvSpPr txBox="1"/>
          <p:nvPr/>
        </p:nvSpPr>
        <p:spPr>
          <a:xfrm>
            <a:off x="3537059" y="4611146"/>
            <a:ext cx="1345669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ESF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40125" y="4848225"/>
          <a:ext cx="937895" cy="203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37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sz="900" u="sng" dirty="0" err="1"/>
                        <a:t>ID_descripiton</a:t>
                      </a:r>
                      <a:endParaRPr lang="en-US" sz="900" u="sng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2410460" y="4434840"/>
            <a:ext cx="2540" cy="1289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399030" y="4551045"/>
            <a:ext cx="996950" cy="12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03600" y="4540250"/>
            <a:ext cx="9525" cy="7340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99790" y="5265420"/>
            <a:ext cx="501650" cy="38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91983" y="5029182"/>
            <a:ext cx="0" cy="2442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23035" y="5068570"/>
            <a:ext cx="3810" cy="325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412875" y="5396865"/>
            <a:ext cx="2710815" cy="57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104640" y="5036185"/>
            <a:ext cx="10795" cy="375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061845" y="5043805"/>
            <a:ext cx="3175" cy="1174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57885" y="5038725"/>
            <a:ext cx="5715" cy="1739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53135" y="4382135"/>
            <a:ext cx="2540" cy="1289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012190" y="3721100"/>
            <a:ext cx="2540" cy="1289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28065" y="3202940"/>
            <a:ext cx="2540" cy="1289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2305" y="2473325"/>
            <a:ext cx="635" cy="2127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76850" y="2484120"/>
            <a:ext cx="5715" cy="201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52091"/>
              </p:ext>
            </p:extLst>
          </p:nvPr>
        </p:nvGraphicFramePr>
        <p:xfrm>
          <a:off x="636796" y="5856193"/>
          <a:ext cx="3091308" cy="24722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15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5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38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62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u="sng" dirty="0" err="1"/>
                        <a:t>Inc_ID</a:t>
                      </a:r>
                      <a:endParaRPr lang="en-US" sz="1200" u="sng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u="sng" dirty="0" err="1"/>
                        <a:t>Res_ID</a:t>
                      </a:r>
                      <a:endParaRPr lang="en-US" sz="1200" u="sng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endParaRPr lang="en-US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Return_by</a:t>
                      </a:r>
                      <a:endParaRPr lang="en-US" sz="12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07435" y="5565294"/>
            <a:ext cx="954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360904" y="6259105"/>
            <a:ext cx="5239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81559" y="6077906"/>
            <a:ext cx="5715" cy="1739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39090" y="1890395"/>
            <a:ext cx="12065" cy="1945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47770" y="3915971"/>
            <a:ext cx="13134" cy="23431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45122" y="3918811"/>
            <a:ext cx="1597501" cy="212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934882" y="3719547"/>
            <a:ext cx="782" cy="1992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496575" y="6091873"/>
            <a:ext cx="0" cy="319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51425" y="6411505"/>
            <a:ext cx="1245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42255" y="4553227"/>
            <a:ext cx="13307" cy="18760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255563" y="4559121"/>
            <a:ext cx="1031077" cy="33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453583" y="4354177"/>
            <a:ext cx="0" cy="2442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1276121" y="4362321"/>
            <a:ext cx="10520" cy="1887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6676" y="301586"/>
            <a:ext cx="562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Phase 2 EER to Relational Mapping</a:t>
            </a:r>
          </a:p>
          <a:p>
            <a:pPr algn="ctr"/>
            <a:r>
              <a:rPr lang="en-US" dirty="0"/>
              <a:t>CS  6400 – Fall 2016</a:t>
            </a:r>
          </a:p>
          <a:p>
            <a:pPr algn="ctr"/>
            <a:r>
              <a:rPr lang="en-US" dirty="0"/>
              <a:t>Team 028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70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ningmu zou</dc:creator>
  <cp:lastModifiedBy>Fan Longfei</cp:lastModifiedBy>
  <cp:revision>31</cp:revision>
  <dcterms:created xsi:type="dcterms:W3CDTF">2016-10-11T23:47:00Z</dcterms:created>
  <dcterms:modified xsi:type="dcterms:W3CDTF">2016-10-21T16:51:55Z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1033-10.1.0.5584</vt:lpwstr>
  </property>
</Properties>
</file>