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57" r:id="rId4"/>
    <p:sldId id="288" r:id="rId5"/>
    <p:sldId id="300" r:id="rId6"/>
    <p:sldId id="301" r:id="rId7"/>
    <p:sldId id="295" r:id="rId8"/>
    <p:sldId id="299" r:id="rId9"/>
    <p:sldId id="304" r:id="rId10"/>
    <p:sldId id="302" r:id="rId11"/>
    <p:sldId id="303" r:id="rId12"/>
    <p:sldId id="284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67" autoAdjust="0"/>
  </p:normalViewPr>
  <p:slideViewPr>
    <p:cSldViewPr>
      <p:cViewPr>
        <p:scale>
          <a:sx n="80" d="100"/>
          <a:sy n="80" d="100"/>
        </p:scale>
        <p:origin x="-2514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E6B9B-CDFB-4B10-9473-9DB775FA7FFF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C6A8A-59B6-4C4C-9F20-0E9ABCC3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multiscreen/screensize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multiscreen/screensizes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http://developer.android.com/training/multiscreen/screensizes.html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http://developer.android.com/training/multiscreen/screensizes.html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5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3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1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1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9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8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E4ED-FD1C-4AB7-91B5-E6CC67814D8E}" type="datetimeFigureOut">
              <a:rPr lang="zh-CN" altLang="en-US" smtClean="0"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uare/picass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picasso/" TargetMode="External"/><Relationship Id="rId2" Type="http://schemas.openxmlformats.org/officeDocument/2006/relationships/hyperlink" Target="https://github.com/square/picass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risbanes/PhotoView" TargetMode="External"/><Relationship Id="rId5" Type="http://schemas.openxmlformats.org/officeDocument/2006/relationships/hyperlink" Target="https://github.com/square/okhttp" TargetMode="External"/><Relationship Id="rId4" Type="http://schemas.openxmlformats.org/officeDocument/2006/relationships/hyperlink" Target="https://github.com/square/picasso/issues/17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uare/picasso/issues/17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Picasso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https://github.com/square/picasso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9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OKHTTP</a:t>
            </a:r>
          </a:p>
          <a:p>
            <a:pPr lvl="1"/>
            <a:r>
              <a:rPr lang="en-US" altLang="zh-CN" dirty="0"/>
              <a:t>An HTTP+SPDY client for </a:t>
            </a:r>
            <a:r>
              <a:rPr lang="en-US" altLang="zh-CN" dirty="0" smtClean="0"/>
              <a:t>Android</a:t>
            </a:r>
          </a:p>
          <a:p>
            <a:r>
              <a:rPr lang="zh-CN" altLang="en-US" dirty="0" smtClean="0"/>
              <a:t>需要修改的点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err="1"/>
              <a:t>httpcache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 lvl="1"/>
            <a:r>
              <a:rPr lang="en-US" altLang="zh-CN" dirty="0" err="1"/>
              <a:t>okhttp</a:t>
            </a:r>
            <a:r>
              <a:rPr lang="zh-CN" altLang="en-US" dirty="0"/>
              <a:t>跟</a:t>
            </a:r>
            <a:r>
              <a:rPr lang="en-US" altLang="zh-CN" dirty="0"/>
              <a:t>URI</a:t>
            </a:r>
            <a:r>
              <a:rPr lang="zh-CN" altLang="en-US" dirty="0" smtClean="0"/>
              <a:t>配合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Cookie</a:t>
            </a:r>
            <a:r>
              <a:rPr lang="zh-CN" altLang="en-US" dirty="0"/>
              <a:t>以及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GIF</a:t>
            </a:r>
            <a:r>
              <a:rPr lang="zh-CN" altLang="en-US" dirty="0" smtClean="0"/>
              <a:t>图片，文件下载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72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PhotoView</a:t>
            </a:r>
            <a:endParaRPr lang="en-US" altLang="zh-CN" dirty="0" smtClean="0"/>
          </a:p>
          <a:p>
            <a:pPr lvl="1"/>
            <a:r>
              <a:rPr lang="en-US" altLang="zh-CN" dirty="0"/>
              <a:t>Implementation of </a:t>
            </a:r>
            <a:r>
              <a:rPr lang="en-US" altLang="zh-CN" b="1" dirty="0" err="1"/>
              <a:t>ImageView</a:t>
            </a:r>
            <a:r>
              <a:rPr lang="en-US" altLang="zh-CN" dirty="0"/>
              <a:t> for Android that supports zooming, by various touch gestures.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51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github.com/square/picasso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http://square.github.io/picasso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github.com/square/picasso/issues/173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github.com/square/okhttp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https://github.com/chrisbanes/PhotoView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Sample application screensho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66907" cy="392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1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Picasso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怎么集成到“看点”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2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 1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能很好的适应</a:t>
            </a:r>
            <a:r>
              <a:rPr lang="en-US" altLang="zh-CN" dirty="0" smtClean="0"/>
              <a:t>Adapter</a:t>
            </a:r>
          </a:p>
          <a:p>
            <a:pPr lvl="1"/>
            <a:r>
              <a:rPr lang="zh-CN" altLang="en-US" dirty="0" smtClean="0"/>
              <a:t>处理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回收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取消下载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4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 2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Transformation</a:t>
            </a:r>
          </a:p>
          <a:p>
            <a:pPr lvl="1"/>
            <a:r>
              <a:rPr lang="zh-CN" altLang="en-US" dirty="0" smtClean="0"/>
              <a:t>圆角处理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Post-Process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 3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Memory Cache</a:t>
            </a:r>
            <a:endParaRPr lang="en-US" altLang="zh-CN" dirty="0"/>
          </a:p>
          <a:p>
            <a:pPr lvl="1"/>
            <a:r>
              <a:rPr lang="en-US" altLang="zh-CN" dirty="0" smtClean="0"/>
              <a:t>Disk Cache</a:t>
            </a:r>
            <a:r>
              <a:rPr lang="zh-CN" altLang="en-US" dirty="0" smtClean="0"/>
              <a:t>（基于底层</a:t>
            </a:r>
            <a:r>
              <a:rPr lang="en-US" altLang="zh-CN" dirty="0" smtClean="0"/>
              <a:t>HTTP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Picasso</a:t>
            </a:r>
            <a:r>
              <a:rPr lang="zh-CN" altLang="en-US" dirty="0" smtClean="0"/>
              <a:t>，就没有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github.com/square/picasso/issues/173</a:t>
            </a:r>
            <a:endParaRPr lang="en-US" altLang="zh-CN" dirty="0" smtClean="0"/>
          </a:p>
          <a:p>
            <a:r>
              <a:rPr lang="en-US" altLang="zh-CN" dirty="0" err="1" smtClean="0"/>
              <a:t>DiskCache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HTTP Cache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esize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resizeDimen</a:t>
            </a:r>
            <a:r>
              <a:rPr lang="zh-CN" altLang="en-US" dirty="0" smtClean="0"/>
              <a:t>的使用，减少内存大小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14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怎么集成到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“看点”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compile 'com.squareup.okhttp:okhttp:2.3.0‘</a:t>
            </a:r>
          </a:p>
          <a:p>
            <a:pPr lvl="1"/>
            <a:r>
              <a:rPr lang="en-US" altLang="zh-CN" dirty="0" smtClean="0"/>
              <a:t>compile 'com.squareup.picasso:picasso:2.5.2‘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14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怎么集成到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“看点”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需要修改的点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清理缓存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列表里的大图、小图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图集详情页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Gif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2G/3G</a:t>
            </a:r>
            <a:r>
              <a:rPr lang="zh-CN" altLang="en-US" dirty="0" smtClean="0"/>
              <a:t>是否下载图片对话框</a:t>
            </a:r>
            <a:endParaRPr lang="en-US" altLang="zh-CN" dirty="0" smtClean="0"/>
          </a:p>
          <a:p>
            <a:pPr lvl="1"/>
            <a:r>
              <a:rPr lang="zh-CN" altLang="en-US" dirty="0"/>
              <a:t>图</a:t>
            </a:r>
            <a:r>
              <a:rPr lang="zh-CN" altLang="en-US" dirty="0" smtClean="0"/>
              <a:t>集保存图片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图片分享 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57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198</Words>
  <Application>Microsoft Office PowerPoint</Application>
  <PresentationFormat>全屏显示(4:3)</PresentationFormat>
  <Paragraphs>63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Android Picasso</vt:lpstr>
      <vt:lpstr>PowerPoint 演示文稿</vt:lpstr>
      <vt:lpstr>主要内容</vt:lpstr>
      <vt:lpstr>Feature 1</vt:lpstr>
      <vt:lpstr>Feature 2</vt:lpstr>
      <vt:lpstr>Feature 3</vt:lpstr>
      <vt:lpstr>需要注意的</vt:lpstr>
      <vt:lpstr>怎么集成到“看点”</vt:lpstr>
      <vt:lpstr>怎么集成到“看点”</vt:lpstr>
      <vt:lpstr>其他</vt:lpstr>
      <vt:lpstr>其他</vt:lpstr>
      <vt:lpstr>参考资料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web常见问题排查</dc:title>
  <dc:creator>Windows 用户</dc:creator>
  <cp:lastModifiedBy>邹荣波</cp:lastModifiedBy>
  <cp:revision>285</cp:revision>
  <dcterms:created xsi:type="dcterms:W3CDTF">2014-09-17T09:05:50Z</dcterms:created>
  <dcterms:modified xsi:type="dcterms:W3CDTF">2015-05-20T07:46:03Z</dcterms:modified>
</cp:coreProperties>
</file>