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5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9" r:id="rId4"/>
    <p:sldId id="258" r:id="rId5"/>
    <p:sldId id="257" r:id="rId6"/>
    <p:sldId id="260" r:id="rId7"/>
    <p:sldId id="261" r:id="rId8"/>
    <p:sldId id="262" r:id="rId9"/>
    <p:sldId id="264" r:id="rId10"/>
    <p:sldId id="263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0"/>
    <p:restoredTop sz="94640"/>
  </p:normalViewPr>
  <p:slideViewPr>
    <p:cSldViewPr snapToGrid="0" snapToObjects="1">
      <p:cViewPr varScale="1">
        <p:scale>
          <a:sx n="90" d="100"/>
          <a:sy n="90" d="100"/>
        </p:scale>
        <p:origin x="20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24DFB-AB40-FA45-8F93-82085BCDCA99}" type="datetimeFigureOut">
              <a:rPr lang="en-US" smtClean="0"/>
              <a:t>5/26/19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24452-7522-5C4C-A4F8-63E3672E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236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E8AE0-326A-F14F-B234-21164059AE0E}" type="datetimeFigureOut">
              <a:rPr lang="en-US" smtClean="0"/>
              <a:t>5/26/19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2EE72-9840-F04C-A4E2-20E3019BA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08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2EE72-9840-F04C-A4E2-20E3019BAB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58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2EE72-9840-F04C-A4E2-20E3019BAB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72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5A87-7561-8748-9D5A-2E401F61E011}" type="datetime1">
              <a:rPr lang="en-SG" smtClean="0"/>
              <a:t>26/5/19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4920" y="4329981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20" y="4426277"/>
            <a:ext cx="1441342" cy="573654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 dirty="0" smtClean="0"/>
              <a:t>&lt;#&gt; /100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E8C8-30D6-8842-AA46-8CA683BEFCCA}" type="datetime1">
              <a:rPr lang="en-SG" smtClean="0"/>
              <a:t>26/5/19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2C9C-6805-1B47-9895-5826C7F1FC8A}" type="datetime1">
              <a:rPr lang="en-SG" smtClean="0"/>
              <a:t>26/5/19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2A4C-288C-454A-9ACF-C93A103E0215}" type="datetime1">
              <a:rPr lang="en-SG" smtClean="0"/>
              <a:t>26/5/19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2EBA-F01D-894C-B58E-B904ED2011DF}" type="datetime1">
              <a:rPr lang="en-SG" smtClean="0"/>
              <a:t>26/5/19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4F0B-DB22-1940-B710-D005B8572420}" type="datetime1">
              <a:rPr lang="en-SG" smtClean="0"/>
              <a:t>26/5/19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0062-8F39-344D-8304-4D9E8E2CB5C4}" type="datetime1">
              <a:rPr lang="en-SG" smtClean="0"/>
              <a:t>26/5/19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18B-2530-A340-98BA-048F98130A9D}" type="datetime1">
              <a:rPr lang="en-SG" smtClean="0"/>
              <a:t>26/5/19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4E26-0ADE-3641-823C-2B44857F41B3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84A3-0784-BA41-AD1A-52A5AFAD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4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4E26-0ADE-3641-823C-2B44857F41B3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84A3-0784-BA41-AD1A-52A5AFAD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11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4E26-0ADE-3641-823C-2B44857F41B3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84A3-0784-BA41-AD1A-52A5AFAD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2373-3C17-A14C-9EBD-16CB90A5F44B}" type="datetime1">
              <a:rPr lang="en-SG" smtClean="0"/>
              <a:t>26/5/19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4E26-0ADE-3641-823C-2B44857F41B3}" type="datetimeFigureOut">
              <a:rPr lang="en-US" smtClean="0"/>
              <a:t>5/26/19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84A3-0784-BA41-AD1A-52A5AFAD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08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4E26-0ADE-3641-823C-2B44857F41B3}" type="datetimeFigureOut">
              <a:rPr lang="en-US" smtClean="0"/>
              <a:t>5/26/19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84A3-0784-BA41-AD1A-52A5AFAD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89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4E26-0ADE-3641-823C-2B44857F41B3}" type="datetimeFigureOut">
              <a:rPr lang="en-US" smtClean="0"/>
              <a:t>5/26/19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84A3-0784-BA41-AD1A-52A5AFAD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866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4E26-0ADE-3641-823C-2B44857F41B3}" type="datetimeFigureOut">
              <a:rPr lang="en-US" smtClean="0"/>
              <a:t>5/26/19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84A3-0784-BA41-AD1A-52A5AFAD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99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4E26-0ADE-3641-823C-2B44857F41B3}" type="datetimeFigureOut">
              <a:rPr lang="en-US" smtClean="0"/>
              <a:t>5/26/19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84A3-0784-BA41-AD1A-52A5AFAD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219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4E26-0ADE-3641-823C-2B44857F41B3}" type="datetimeFigureOut">
              <a:rPr lang="en-US" smtClean="0"/>
              <a:t>5/26/19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84A3-0784-BA41-AD1A-52A5AFAD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87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4E26-0ADE-3641-823C-2B44857F41B3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84A3-0784-BA41-AD1A-52A5AFAD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573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4E26-0ADE-3641-823C-2B44857F41B3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84A3-0784-BA41-AD1A-52A5AFAD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6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7C20-43F1-524F-8F0F-10EE5ACE0E46}" type="datetime1">
              <a:rPr lang="en-SG" smtClean="0"/>
              <a:t>26/5/19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E504-C839-7549-BD2F-617B782C2E47}" type="datetime1">
              <a:rPr lang="en-SG" smtClean="0"/>
              <a:t>26/5/19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9F71-374D-E347-8817-AFA3D20B4E5A}" type="datetime1">
              <a:rPr lang="en-SG" smtClean="0"/>
              <a:t>26/5/19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8C09-BE82-AF48-8756-93B88EE8ED76}" type="datetime1">
              <a:rPr lang="en-SG" smtClean="0"/>
              <a:t>26/5/19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77D5-569A-B740-8470-5ACC666A8C8E}" type="datetime1">
              <a:rPr lang="en-SG" smtClean="0"/>
              <a:t>26/5/19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54387-B71C-0240-9EA6-F04D6A845E43}" type="datetime1">
              <a:rPr lang="en-SG" smtClean="0"/>
              <a:t>26/5/19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D8FA-A916-474F-A678-3D9A8205BAC0}" type="datetime1">
              <a:rPr lang="en-SG" smtClean="0"/>
              <a:t>26/5/19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BC0E6-22D8-A849-98C3-42F278978BEB}" type="datetime1">
              <a:rPr lang="en-SG" smtClean="0"/>
              <a:t>26/5/19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total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34E26-0ADE-3641-823C-2B44857F41B3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784A3-0784-BA41-AD1A-52A5AFAD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1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2514601"/>
            <a:ext cx="6213824" cy="1050010"/>
          </a:xfrm>
        </p:spPr>
        <p:txBody>
          <a:bodyPr>
            <a:normAutofit/>
          </a:bodyPr>
          <a:lstStyle/>
          <a:p>
            <a:r>
              <a:rPr lang="en-US" dirty="0" smtClean="0"/>
              <a:t>Group 6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77193" y="4777379"/>
            <a:ext cx="4127419" cy="1886892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GB" sz="8000" dirty="0"/>
              <a:t>Kevin Chen </a:t>
            </a:r>
            <a:r>
              <a:rPr lang="en-GB" sz="8000" dirty="0" err="1"/>
              <a:t>Xiaojie</a:t>
            </a:r>
            <a:r>
              <a:rPr lang="en-GB" sz="8000" dirty="0"/>
              <a:t> (E0385016)</a:t>
            </a:r>
          </a:p>
          <a:p>
            <a:r>
              <a:rPr lang="en-GB" sz="8000" dirty="0"/>
              <a:t>Zou Xuan (E0384799)</a:t>
            </a:r>
          </a:p>
          <a:p>
            <a:r>
              <a:rPr lang="en-GB" sz="8000" dirty="0" err="1"/>
              <a:t>Kunal</a:t>
            </a:r>
            <a:r>
              <a:rPr lang="en-GB" sz="8000" dirty="0"/>
              <a:t> </a:t>
            </a:r>
            <a:r>
              <a:rPr lang="en-GB" sz="8000" dirty="0" err="1"/>
              <a:t>Jadhav</a:t>
            </a:r>
            <a:r>
              <a:rPr lang="en-GB" sz="8000" dirty="0"/>
              <a:t> (E0385000)</a:t>
            </a:r>
          </a:p>
          <a:p>
            <a:r>
              <a:rPr lang="en-GB" sz="8000" dirty="0" err="1"/>
              <a:t>Nurdin</a:t>
            </a:r>
            <a:r>
              <a:rPr lang="en-GB" sz="8000" dirty="0"/>
              <a:t> Effendi (E0384876)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5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1" y="585788"/>
            <a:ext cx="9961562" cy="714375"/>
          </a:xfrm>
        </p:spPr>
        <p:txBody>
          <a:bodyPr/>
          <a:lstStyle/>
          <a:p>
            <a:r>
              <a:rPr lang="en-US" b="1"/>
              <a:t>Physical </a:t>
            </a:r>
            <a:r>
              <a:rPr lang="en-US" b="1" smtClean="0"/>
              <a:t>Architecture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Content Placeholder 4" descr="../../../Downloads/Ijooz_Logical-Physical%20Architectur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9" y="1300163"/>
            <a:ext cx="11387136" cy="5557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Overview</a:t>
            </a:r>
          </a:p>
          <a:p>
            <a:r>
              <a:rPr lang="en-US" sz="3600" dirty="0"/>
              <a:t>Logical Architecture</a:t>
            </a:r>
          </a:p>
          <a:p>
            <a:r>
              <a:rPr lang="en-US" sz="3600" dirty="0"/>
              <a:t>Physical Architecture</a:t>
            </a:r>
          </a:p>
          <a:p>
            <a:r>
              <a:rPr lang="en-US" sz="3600" b="1" dirty="0"/>
              <a:t>Implementation Experience</a:t>
            </a:r>
          </a:p>
          <a:p>
            <a:r>
              <a:rPr lang="en-US" sz="3600" dirty="0"/>
              <a:t>Demo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1.Swagger</a:t>
            </a:r>
          </a:p>
          <a:p>
            <a:r>
              <a:rPr lang="en-US" smtClean="0"/>
              <a:t>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224892" cy="70874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4231" y="1611824"/>
            <a:ext cx="7795647" cy="4878186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Overview</a:t>
            </a:r>
          </a:p>
          <a:p>
            <a:r>
              <a:rPr lang="en-US" sz="3600" dirty="0" smtClean="0"/>
              <a:t>Logical Architecture</a:t>
            </a:r>
          </a:p>
          <a:p>
            <a:r>
              <a:rPr lang="en-US" sz="3600" dirty="0" smtClean="0"/>
              <a:t>Physical Architecture</a:t>
            </a:r>
          </a:p>
          <a:p>
            <a:r>
              <a:rPr lang="en-US" sz="3600" dirty="0" smtClean="0"/>
              <a:t>Implementation Experience</a:t>
            </a:r>
          </a:p>
          <a:p>
            <a:r>
              <a:rPr lang="en-US" sz="3600" dirty="0" smtClean="0"/>
              <a:t>Demo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7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522" y="577615"/>
            <a:ext cx="8550356" cy="755239"/>
          </a:xfrm>
        </p:spPr>
        <p:txBody>
          <a:bodyPr>
            <a:normAutofit/>
          </a:bodyPr>
          <a:lstStyle/>
          <a:p>
            <a:r>
              <a:rPr lang="en-US" b="1" dirty="0" smtClean="0"/>
              <a:t>Overview - About Sponsor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858" y="1332854"/>
            <a:ext cx="10202754" cy="4578368"/>
          </a:xfrm>
        </p:spPr>
        <p:txBody>
          <a:bodyPr>
            <a:normAutofit/>
          </a:bodyPr>
          <a:lstStyle/>
          <a:p>
            <a:r>
              <a:rPr lang="en-GB" sz="2800" dirty="0"/>
              <a:t>Fruits Vending Pte Ltd is a premium smart vending machines </a:t>
            </a:r>
            <a:r>
              <a:rPr lang="en-GB" sz="2800" dirty="0" smtClean="0"/>
              <a:t>manufacturer and operator in Singapore. </a:t>
            </a:r>
          </a:p>
          <a:p>
            <a:endParaRPr lang="en-GB" sz="2800" dirty="0"/>
          </a:p>
          <a:p>
            <a:r>
              <a:rPr lang="en-GB" sz="2800" dirty="0"/>
              <a:t>They specialize in providing freshly squeezed orange juice vending </a:t>
            </a:r>
            <a:r>
              <a:rPr lang="en-GB" sz="2800" dirty="0" smtClean="0"/>
              <a:t>services through ubiquitous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vending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machine</a:t>
            </a:r>
            <a:r>
              <a:rPr lang="en-GB" sz="2800" dirty="0" smtClean="0"/>
              <a:t>.</a:t>
            </a:r>
            <a:endParaRPr lang="en-GB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0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539" y="500124"/>
            <a:ext cx="9139292" cy="843063"/>
          </a:xfrm>
        </p:spPr>
        <p:txBody>
          <a:bodyPr>
            <a:normAutofit/>
          </a:bodyPr>
          <a:lstStyle/>
          <a:p>
            <a:r>
              <a:rPr lang="en-US" b="1" dirty="0" smtClean="0"/>
              <a:t>Overview - Business problem to achieve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368" y="1467173"/>
            <a:ext cx="10134896" cy="5073112"/>
          </a:xfrm>
        </p:spPr>
        <p:txBody>
          <a:bodyPr>
            <a:normAutofit/>
          </a:bodyPr>
          <a:lstStyle/>
          <a:p>
            <a:r>
              <a:rPr lang="en-GB" sz="2800" dirty="0"/>
              <a:t>E</a:t>
            </a:r>
            <a:r>
              <a:rPr lang="en-GB" sz="2800" dirty="0" smtClean="0"/>
              <a:t>stablish </a:t>
            </a:r>
            <a:r>
              <a:rPr lang="en-GB" sz="2800" dirty="0"/>
              <a:t>a membership system in </a:t>
            </a:r>
            <a:r>
              <a:rPr lang="en-GB" sz="2800" dirty="0" smtClean="0"/>
              <a:t>fulfilling </a:t>
            </a:r>
            <a:r>
              <a:rPr lang="en-GB" sz="2800" dirty="0"/>
              <a:t>the following requirements: </a:t>
            </a:r>
            <a:endParaRPr lang="en-GB" sz="2800" dirty="0" smtClean="0"/>
          </a:p>
          <a:p>
            <a:pPr marL="342900" lvl="2" indent="-342900"/>
            <a:r>
              <a:rPr lang="en-GB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Recognize </a:t>
            </a:r>
            <a:r>
              <a:rPr lang="en-GB" sz="2800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Customers </a:t>
            </a:r>
            <a:r>
              <a:rPr lang="en-GB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and Get Their </a:t>
            </a:r>
            <a:r>
              <a:rPr lang="en-GB" sz="2800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Feedback</a:t>
            </a:r>
          </a:p>
          <a:p>
            <a:pPr marL="342900" lvl="2" indent="-342900"/>
            <a:r>
              <a:rPr lang="en-GB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Reward Royal </a:t>
            </a:r>
            <a:r>
              <a:rPr lang="en-GB" sz="2800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Customers</a:t>
            </a:r>
            <a:endParaRPr lang="en-GB" sz="2800" b="1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marL="342900" lvl="2" indent="-342900"/>
            <a:r>
              <a:rPr lang="en-GB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Reduce Cash Payment and Promote </a:t>
            </a:r>
            <a:r>
              <a:rPr lang="en-GB" sz="2800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“QR </a:t>
            </a:r>
            <a:r>
              <a:rPr lang="en-GB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Code” Cashless Payment</a:t>
            </a:r>
          </a:p>
          <a:p>
            <a:pPr marL="342900" lvl="2" indent="-342900"/>
            <a:r>
              <a:rPr lang="en-GB" sz="2800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Scalability </a:t>
            </a:r>
            <a:r>
              <a:rPr lang="en-GB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and Ability to Replicate the Business to Other </a:t>
            </a:r>
            <a:r>
              <a:rPr lang="en-GB" sz="2800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Companies with same requirements easily</a:t>
            </a:r>
            <a:endParaRPr lang="en-GB" sz="2800" b="1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6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Overview</a:t>
            </a:r>
          </a:p>
          <a:p>
            <a:r>
              <a:rPr lang="en-US" sz="3600" b="1" dirty="0" smtClean="0"/>
              <a:t>Logical Architecture</a:t>
            </a:r>
          </a:p>
          <a:p>
            <a:r>
              <a:rPr lang="en-US" sz="3600" dirty="0" smtClean="0"/>
              <a:t>Physical </a:t>
            </a:r>
            <a:r>
              <a:rPr lang="en-US" sz="3600" dirty="0"/>
              <a:t>Architecture</a:t>
            </a:r>
          </a:p>
          <a:p>
            <a:r>
              <a:rPr lang="en-US" sz="3600" dirty="0"/>
              <a:t>Implementation Experience</a:t>
            </a:r>
          </a:p>
          <a:p>
            <a:r>
              <a:rPr lang="en-US" sz="3600" dirty="0"/>
              <a:t>Demo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579" y="0"/>
            <a:ext cx="10880421" cy="12654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Logical Architecture </a:t>
            </a:r>
            <a:r>
              <a:rPr lang="mr-IN" b="1" dirty="0" smtClean="0"/>
              <a:t>–</a:t>
            </a:r>
            <a:r>
              <a:rPr lang="en-US" b="1" dirty="0" smtClean="0"/>
              <a:t> Outline Functional components</a:t>
            </a:r>
            <a:br>
              <a:rPr lang="en-US" b="1" dirty="0" smtClean="0"/>
            </a:br>
            <a:r>
              <a:rPr lang="en-US" b="1" dirty="0" smtClean="0"/>
              <a:t>               Purchase QR Code Use Case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79" y="1265429"/>
            <a:ext cx="10307991" cy="5439143"/>
          </a:xfrm>
        </p:spPr>
      </p:pic>
    </p:spTree>
    <p:extLst>
      <p:ext uri="{BB962C8B-B14F-4D97-AF65-F5344CB8AC3E}">
        <p14:creationId xmlns:p14="http://schemas.microsoft.com/office/powerpoint/2010/main" val="96979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396" y="0"/>
            <a:ext cx="10897642" cy="127765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Logical Architecture </a:t>
            </a:r>
            <a:r>
              <a:rPr lang="mr-IN" b="1" dirty="0"/>
              <a:t>–</a:t>
            </a:r>
            <a:r>
              <a:rPr lang="en-US" b="1" dirty="0"/>
              <a:t> Outline Functional components</a:t>
            </a:r>
            <a:br>
              <a:rPr lang="en-US" b="1" dirty="0"/>
            </a:br>
            <a:r>
              <a:rPr lang="en-US" b="1" dirty="0"/>
              <a:t>               </a:t>
            </a:r>
            <a:r>
              <a:rPr lang="en-US" b="1" dirty="0" smtClean="0"/>
              <a:t>Share QR </a:t>
            </a:r>
            <a:r>
              <a:rPr lang="en-US" b="1" dirty="0"/>
              <a:t>Code Use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Content Placeholder 4" descr="../../../Downloads/Ijooz_Logical-Page-3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1277655"/>
            <a:ext cx="11291754" cy="536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84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8869" y="643976"/>
            <a:ext cx="10883590" cy="803246"/>
          </a:xfrm>
        </p:spPr>
        <p:txBody>
          <a:bodyPr>
            <a:normAutofit fontScale="90000"/>
          </a:bodyPr>
          <a:lstStyle/>
          <a:p>
            <a:r>
              <a:rPr lang="en-US" b="1"/>
              <a:t>Logical </a:t>
            </a:r>
            <a:r>
              <a:rPr lang="en-US" b="1" smtClean="0"/>
              <a:t>Architecture-Detail deployment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Content Placeholder 4" descr="../../../Downloads/Ijooz_Logical-LogicalArchitecture_Deploy_1%20(1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80" y="1741536"/>
            <a:ext cx="11218127" cy="47484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305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Overview</a:t>
            </a:r>
          </a:p>
          <a:p>
            <a:r>
              <a:rPr lang="en-US" sz="3600" dirty="0"/>
              <a:t>Logical Architecture</a:t>
            </a:r>
          </a:p>
          <a:p>
            <a:r>
              <a:rPr lang="en-US" sz="3600" b="1" dirty="0"/>
              <a:t>Physical Architecture</a:t>
            </a:r>
          </a:p>
          <a:p>
            <a:r>
              <a:rPr lang="en-US" sz="3600" dirty="0"/>
              <a:t>Implementation Experience</a:t>
            </a:r>
          </a:p>
          <a:p>
            <a:r>
              <a:rPr lang="en-US" sz="3600" dirty="0"/>
              <a:t>Demo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5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3372</TotalTime>
  <Words>182</Words>
  <Application>Microsoft Macintosh PowerPoint</Application>
  <PresentationFormat>Widescreen</PresentationFormat>
  <Paragraphs>62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Calibri</vt:lpstr>
      <vt:lpstr>Calibri Light</vt:lpstr>
      <vt:lpstr>Century Gothic</vt:lpstr>
      <vt:lpstr>Mangal</vt:lpstr>
      <vt:lpstr>Wingdings 3</vt:lpstr>
      <vt:lpstr>幼圆</vt:lpstr>
      <vt:lpstr>Arial</vt:lpstr>
      <vt:lpstr>Wisp</vt:lpstr>
      <vt:lpstr>Custom Design</vt:lpstr>
      <vt:lpstr>Group 6 Project</vt:lpstr>
      <vt:lpstr>Agenda</vt:lpstr>
      <vt:lpstr>Overview - About Sponsor</vt:lpstr>
      <vt:lpstr>Overview - Business problem to achieve</vt:lpstr>
      <vt:lpstr>Agenda</vt:lpstr>
      <vt:lpstr>Logical Architecture – Outline Functional components                Purchase QR Code Use Case </vt:lpstr>
      <vt:lpstr>Logical Architecture – Outline Functional components                Share QR Code Use Case</vt:lpstr>
      <vt:lpstr>Logical Architecture-Detail deployment components</vt:lpstr>
      <vt:lpstr>Agenda</vt:lpstr>
      <vt:lpstr>Physical Architecture</vt:lpstr>
      <vt:lpstr>Agenda</vt:lpstr>
      <vt:lpstr>Implementation Experience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office365</dc:creator>
  <cp:lastModifiedBy>office365</cp:lastModifiedBy>
  <cp:revision>32</cp:revision>
  <dcterms:created xsi:type="dcterms:W3CDTF">2019-05-21T12:32:19Z</dcterms:created>
  <dcterms:modified xsi:type="dcterms:W3CDTF">2019-05-26T08:19:08Z</dcterms:modified>
</cp:coreProperties>
</file>