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8" r:id="rId2"/>
    <p:sldId id="269" r:id="rId3"/>
    <p:sldId id="380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3" r:id="rId15"/>
    <p:sldId id="394" r:id="rId16"/>
    <p:sldId id="395" r:id="rId17"/>
    <p:sldId id="396" r:id="rId18"/>
    <p:sldId id="399" r:id="rId19"/>
    <p:sldId id="397" r:id="rId20"/>
    <p:sldId id="400" r:id="rId21"/>
    <p:sldId id="401" r:id="rId22"/>
    <p:sldId id="402" r:id="rId23"/>
    <p:sldId id="263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CEDCE1"/>
    <a:srgbClr val="3891A7"/>
    <a:srgbClr val="466E8C"/>
    <a:srgbClr val="62C5DC"/>
    <a:srgbClr val="313332"/>
    <a:srgbClr val="919191"/>
    <a:srgbClr val="F2F2F2"/>
    <a:srgbClr val="508EFF"/>
    <a:srgbClr val="BB9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234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DDBF7-DDA6-46AF-85E3-98E62C48E8FD}" type="doc">
      <dgm:prSet loTypeId="urn:microsoft.com/office/officeart/2005/8/layout/cycle4#3" loCatId="cycle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8F87E4EC-6E4B-4468-A256-A56E8FDF7D9C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案例</a:t>
          </a:r>
          <a:r>
            <a:rPr lang="en-US" altLang="zh-CN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1</a:t>
          </a: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第一组</a:t>
          </a:r>
          <a:endParaRPr lang="zh-CN" altLang="en-US" sz="2000" b="1" kern="1200" dirty="0">
            <a:solidFill>
              <a:schemeClr val="bg1"/>
            </a:solidFill>
            <a:latin typeface="楷体_GB2312" pitchFamily="49" charset="-122"/>
            <a:ea typeface="楷体_GB2312" pitchFamily="49" charset="-122"/>
            <a:cs typeface="+mn-cs"/>
          </a:endParaRPr>
        </a:p>
      </dgm:t>
    </dgm:pt>
    <dgm:pt modelId="{80FA559C-EE72-4EFC-AFAD-8B3C34A3FBBC}" type="parTrans" cxnId="{EA41719F-93F1-492E-92B0-3A86F79646FA}">
      <dgm:prSet/>
      <dgm:spPr/>
      <dgm:t>
        <a:bodyPr/>
        <a:lstStyle/>
        <a:p>
          <a:endParaRPr lang="zh-CN" altLang="en-US">
            <a:ea typeface="楷体_GB2312"/>
          </a:endParaRPr>
        </a:p>
      </dgm:t>
    </dgm:pt>
    <dgm:pt modelId="{47D04D9E-7050-40B5-8A97-CADC2CF56F5A}" type="sibTrans" cxnId="{EA41719F-93F1-492E-92B0-3A86F79646FA}">
      <dgm:prSet/>
      <dgm:spPr/>
      <dgm:t>
        <a:bodyPr/>
        <a:lstStyle/>
        <a:p>
          <a:endParaRPr lang="zh-CN" altLang="en-US">
            <a:ea typeface="楷体_GB2312"/>
          </a:endParaRPr>
        </a:p>
      </dgm:t>
    </dgm:pt>
    <dgm:pt modelId="{04081480-22FE-43AB-BD54-530144500F27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案例</a:t>
          </a:r>
          <a:r>
            <a:rPr lang="en-US" altLang="zh-CN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2</a:t>
          </a: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第二组</a:t>
          </a:r>
          <a:endParaRPr lang="zh-CN" altLang="en-US" sz="2000" b="1" kern="1200" dirty="0">
            <a:solidFill>
              <a:schemeClr val="bg1"/>
            </a:solidFill>
            <a:latin typeface="楷体_GB2312" pitchFamily="49" charset="-122"/>
            <a:ea typeface="楷体_GB2312" pitchFamily="49" charset="-122"/>
            <a:cs typeface="+mn-cs"/>
          </a:endParaRPr>
        </a:p>
      </dgm:t>
    </dgm:pt>
    <dgm:pt modelId="{6648B5EA-FB7B-44E7-958C-942FFED71333}" type="parTrans" cxnId="{31A70BBD-1198-4811-9E9F-3EBF747AD5D5}">
      <dgm:prSet/>
      <dgm:spPr/>
      <dgm:t>
        <a:bodyPr/>
        <a:lstStyle/>
        <a:p>
          <a:endParaRPr lang="zh-CN" altLang="en-US">
            <a:ea typeface="楷体_GB2312"/>
          </a:endParaRPr>
        </a:p>
      </dgm:t>
    </dgm:pt>
    <dgm:pt modelId="{BEBBDB11-3A9B-4D8E-8AD4-1E38A44ADB56}" type="sibTrans" cxnId="{31A70BBD-1198-4811-9E9F-3EBF747AD5D5}">
      <dgm:prSet/>
      <dgm:spPr/>
      <dgm:t>
        <a:bodyPr/>
        <a:lstStyle/>
        <a:p>
          <a:endParaRPr lang="zh-CN" altLang="en-US">
            <a:ea typeface="楷体_GB2312"/>
          </a:endParaRPr>
        </a:p>
      </dgm:t>
    </dgm:pt>
    <dgm:pt modelId="{849B3EC4-C3B6-4C7E-B878-1A1FFDFF1EFB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案例</a:t>
          </a:r>
          <a:r>
            <a:rPr lang="en-US" altLang="zh-CN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4</a:t>
          </a: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第四组</a:t>
          </a:r>
          <a:endParaRPr lang="zh-CN" altLang="en-US" sz="2000" b="1" kern="1200" dirty="0">
            <a:solidFill>
              <a:schemeClr val="bg1"/>
            </a:solidFill>
            <a:latin typeface="楷体_GB2312" pitchFamily="49" charset="-122"/>
            <a:ea typeface="楷体_GB2312" pitchFamily="49" charset="-122"/>
            <a:cs typeface="+mn-cs"/>
          </a:endParaRPr>
        </a:p>
      </dgm:t>
    </dgm:pt>
    <dgm:pt modelId="{F2C32CC9-8408-4309-87B3-23FF6FAA1101}" type="parTrans" cxnId="{E63BF038-F2C1-4F16-95CE-22D53F025034}">
      <dgm:prSet/>
      <dgm:spPr/>
      <dgm:t>
        <a:bodyPr/>
        <a:lstStyle/>
        <a:p>
          <a:endParaRPr lang="zh-CN" altLang="en-US">
            <a:ea typeface="楷体_GB2312"/>
          </a:endParaRPr>
        </a:p>
      </dgm:t>
    </dgm:pt>
    <dgm:pt modelId="{33C76849-623F-43E4-8313-8C41749FFDA2}" type="sibTrans" cxnId="{E63BF038-F2C1-4F16-95CE-22D53F025034}">
      <dgm:prSet/>
      <dgm:spPr/>
      <dgm:t>
        <a:bodyPr/>
        <a:lstStyle/>
        <a:p>
          <a:endParaRPr lang="zh-CN" altLang="en-US">
            <a:ea typeface="楷体_GB2312"/>
          </a:endParaRPr>
        </a:p>
      </dgm:t>
    </dgm:pt>
    <dgm:pt modelId="{92ED67C4-054F-4045-BAFC-24856617B262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案例</a:t>
          </a:r>
          <a:r>
            <a:rPr lang="en-US" altLang="zh-CN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3</a:t>
          </a: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第三组</a:t>
          </a:r>
          <a:endParaRPr lang="zh-CN" altLang="en-US" sz="2000" b="1" kern="1200" dirty="0">
            <a:solidFill>
              <a:schemeClr val="bg1"/>
            </a:solidFill>
            <a:latin typeface="楷体_GB2312" pitchFamily="49" charset="-122"/>
            <a:ea typeface="楷体_GB2312" pitchFamily="49" charset="-122"/>
            <a:cs typeface="+mn-cs"/>
          </a:endParaRPr>
        </a:p>
      </dgm:t>
    </dgm:pt>
    <dgm:pt modelId="{BAEBCC1C-EF3B-4E1E-BEB2-66C10CB6C2D1}" type="parTrans" cxnId="{2B827B48-4F5C-4FE2-8585-19DA55BE972E}">
      <dgm:prSet/>
      <dgm:spPr/>
      <dgm:t>
        <a:bodyPr/>
        <a:lstStyle/>
        <a:p>
          <a:endParaRPr lang="zh-CN" altLang="en-US">
            <a:ea typeface="楷体_GB2312"/>
          </a:endParaRPr>
        </a:p>
      </dgm:t>
    </dgm:pt>
    <dgm:pt modelId="{84DCF86B-0FA1-4D4C-9A33-B05C54984153}" type="sibTrans" cxnId="{2B827B48-4F5C-4FE2-8585-19DA55BE972E}">
      <dgm:prSet/>
      <dgm:spPr/>
      <dgm:t>
        <a:bodyPr/>
        <a:lstStyle/>
        <a:p>
          <a:endParaRPr lang="zh-CN" altLang="en-US">
            <a:ea typeface="楷体_GB2312"/>
          </a:endParaRPr>
        </a:p>
      </dgm:t>
    </dgm:pt>
    <dgm:pt modelId="{7E73C791-D44B-4452-A65A-731397EFAE77}" type="pres">
      <dgm:prSet presAssocID="{58ADDBF7-DDA6-46AF-85E3-98E62C48E8F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1845E3-6A54-4B35-89C0-BDE829A5E0BA}" type="pres">
      <dgm:prSet presAssocID="{58ADDBF7-DDA6-46AF-85E3-98E62C48E8FD}" presName="children" presStyleCnt="0"/>
      <dgm:spPr/>
      <dgm:t>
        <a:bodyPr/>
        <a:lstStyle/>
        <a:p>
          <a:endParaRPr lang="zh-CN" altLang="en-US"/>
        </a:p>
      </dgm:t>
    </dgm:pt>
    <dgm:pt modelId="{F3481853-29E5-4810-AC6E-01F1FBDF540B}" type="pres">
      <dgm:prSet presAssocID="{58ADDBF7-DDA6-46AF-85E3-98E62C48E8FD}" presName="childPlaceholder" presStyleCnt="0"/>
      <dgm:spPr/>
      <dgm:t>
        <a:bodyPr/>
        <a:lstStyle/>
        <a:p>
          <a:endParaRPr lang="zh-CN" altLang="en-US"/>
        </a:p>
      </dgm:t>
    </dgm:pt>
    <dgm:pt modelId="{60EE6744-7019-4CFA-ACDB-C3CFFFF8747F}" type="pres">
      <dgm:prSet presAssocID="{58ADDBF7-DDA6-46AF-85E3-98E62C48E8FD}" presName="circle" presStyleCnt="0"/>
      <dgm:spPr/>
      <dgm:t>
        <a:bodyPr/>
        <a:lstStyle/>
        <a:p>
          <a:endParaRPr lang="zh-CN" altLang="en-US"/>
        </a:p>
      </dgm:t>
    </dgm:pt>
    <dgm:pt modelId="{CE8BDCE9-2544-4D93-9A14-8535A95D7872}" type="pres">
      <dgm:prSet presAssocID="{58ADDBF7-DDA6-46AF-85E3-98E62C48E8F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EEFB1-F920-483F-B3FE-1ECBCBE9C586}" type="pres">
      <dgm:prSet presAssocID="{58ADDBF7-DDA6-46AF-85E3-98E62C48E8F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6F1FF-D8EC-4BD0-BCB4-65854E9E9B9C}" type="pres">
      <dgm:prSet presAssocID="{58ADDBF7-DDA6-46AF-85E3-98E62C48E8F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E14F7D-AD98-4A34-87DD-7879A6E38E24}" type="pres">
      <dgm:prSet presAssocID="{58ADDBF7-DDA6-46AF-85E3-98E62C48E8F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44C7E3-A54B-40BC-A48C-EDA9DE911BED}" type="pres">
      <dgm:prSet presAssocID="{58ADDBF7-DDA6-46AF-85E3-98E62C48E8FD}" presName="quadrantPlaceholder" presStyleCnt="0"/>
      <dgm:spPr/>
      <dgm:t>
        <a:bodyPr/>
        <a:lstStyle/>
        <a:p>
          <a:endParaRPr lang="zh-CN" altLang="en-US"/>
        </a:p>
      </dgm:t>
    </dgm:pt>
    <dgm:pt modelId="{13DFD633-04A9-41D8-8C75-4CE0D11E2238}" type="pres">
      <dgm:prSet presAssocID="{58ADDBF7-DDA6-46AF-85E3-98E62C48E8FD}" presName="center1" presStyleLbl="fgShp" presStyleIdx="0" presStyleCnt="2"/>
      <dgm:spPr/>
      <dgm:t>
        <a:bodyPr/>
        <a:lstStyle/>
        <a:p>
          <a:endParaRPr lang="zh-CN" altLang="en-US"/>
        </a:p>
      </dgm:t>
    </dgm:pt>
    <dgm:pt modelId="{D0162DE5-FAEB-4D48-8645-25ACA3DF21CC}" type="pres">
      <dgm:prSet presAssocID="{58ADDBF7-DDA6-46AF-85E3-98E62C48E8FD}" presName="center2" presStyleLbl="fgShp" presStyleIdx="1" presStyleCnt="2"/>
      <dgm:spPr/>
      <dgm:t>
        <a:bodyPr/>
        <a:lstStyle/>
        <a:p>
          <a:endParaRPr lang="zh-CN" altLang="en-US"/>
        </a:p>
      </dgm:t>
    </dgm:pt>
  </dgm:ptLst>
  <dgm:cxnLst>
    <dgm:cxn modelId="{2B827B48-4F5C-4FE2-8585-19DA55BE972E}" srcId="{58ADDBF7-DDA6-46AF-85E3-98E62C48E8FD}" destId="{92ED67C4-054F-4045-BAFC-24856617B262}" srcOrd="3" destOrd="0" parTransId="{BAEBCC1C-EF3B-4E1E-BEB2-66C10CB6C2D1}" sibTransId="{84DCF86B-0FA1-4D4C-9A33-B05C54984153}"/>
    <dgm:cxn modelId="{D787AD6F-239F-4806-BD9F-1527EE5AAD06}" type="presOf" srcId="{92ED67C4-054F-4045-BAFC-24856617B262}" destId="{CBE14F7D-AD98-4A34-87DD-7879A6E38E24}" srcOrd="0" destOrd="0" presId="urn:microsoft.com/office/officeart/2005/8/layout/cycle4#3"/>
    <dgm:cxn modelId="{31A70BBD-1198-4811-9E9F-3EBF747AD5D5}" srcId="{58ADDBF7-DDA6-46AF-85E3-98E62C48E8FD}" destId="{04081480-22FE-43AB-BD54-530144500F27}" srcOrd="1" destOrd="0" parTransId="{6648B5EA-FB7B-44E7-958C-942FFED71333}" sibTransId="{BEBBDB11-3A9B-4D8E-8AD4-1E38A44ADB56}"/>
    <dgm:cxn modelId="{EFBF2C2D-FD34-42F8-BD2D-0B2BBBD1CC5E}" type="presOf" srcId="{8F87E4EC-6E4B-4468-A256-A56E8FDF7D9C}" destId="{CE8BDCE9-2544-4D93-9A14-8535A95D7872}" srcOrd="0" destOrd="0" presId="urn:microsoft.com/office/officeart/2005/8/layout/cycle4#3"/>
    <dgm:cxn modelId="{9E90D467-DBD5-48B0-A5AD-83859D9E387C}" type="presOf" srcId="{849B3EC4-C3B6-4C7E-B878-1A1FFDFF1EFB}" destId="{C976F1FF-D8EC-4BD0-BCB4-65854E9E9B9C}" srcOrd="0" destOrd="0" presId="urn:microsoft.com/office/officeart/2005/8/layout/cycle4#3"/>
    <dgm:cxn modelId="{E63BF038-F2C1-4F16-95CE-22D53F025034}" srcId="{58ADDBF7-DDA6-46AF-85E3-98E62C48E8FD}" destId="{849B3EC4-C3B6-4C7E-B878-1A1FFDFF1EFB}" srcOrd="2" destOrd="0" parTransId="{F2C32CC9-8408-4309-87B3-23FF6FAA1101}" sibTransId="{33C76849-623F-43E4-8313-8C41749FFDA2}"/>
    <dgm:cxn modelId="{373F83E5-83B1-4D92-9967-C4E13DF0A74A}" type="presOf" srcId="{04081480-22FE-43AB-BD54-530144500F27}" destId="{D85EEFB1-F920-483F-B3FE-1ECBCBE9C586}" srcOrd="0" destOrd="0" presId="urn:microsoft.com/office/officeart/2005/8/layout/cycle4#3"/>
    <dgm:cxn modelId="{BEFB134B-84AA-4F78-937B-2D8FCC7A45B8}" type="presOf" srcId="{58ADDBF7-DDA6-46AF-85E3-98E62C48E8FD}" destId="{7E73C791-D44B-4452-A65A-731397EFAE77}" srcOrd="0" destOrd="0" presId="urn:microsoft.com/office/officeart/2005/8/layout/cycle4#3"/>
    <dgm:cxn modelId="{EA41719F-93F1-492E-92B0-3A86F79646FA}" srcId="{58ADDBF7-DDA6-46AF-85E3-98E62C48E8FD}" destId="{8F87E4EC-6E4B-4468-A256-A56E8FDF7D9C}" srcOrd="0" destOrd="0" parTransId="{80FA559C-EE72-4EFC-AFAD-8B3C34A3FBBC}" sibTransId="{47D04D9E-7050-40B5-8A97-CADC2CF56F5A}"/>
    <dgm:cxn modelId="{55CB9972-464A-4879-A143-15B4DF4622C7}" type="presParOf" srcId="{7E73C791-D44B-4452-A65A-731397EFAE77}" destId="{6B1845E3-6A54-4B35-89C0-BDE829A5E0BA}" srcOrd="0" destOrd="0" presId="urn:microsoft.com/office/officeart/2005/8/layout/cycle4#3"/>
    <dgm:cxn modelId="{977B0240-B8C5-4E33-84C0-2B34A52A33D1}" type="presParOf" srcId="{6B1845E3-6A54-4B35-89C0-BDE829A5E0BA}" destId="{F3481853-29E5-4810-AC6E-01F1FBDF540B}" srcOrd="0" destOrd="0" presId="urn:microsoft.com/office/officeart/2005/8/layout/cycle4#3"/>
    <dgm:cxn modelId="{3408B1C7-43CB-4556-8533-163CA60A3041}" type="presParOf" srcId="{7E73C791-D44B-4452-A65A-731397EFAE77}" destId="{60EE6744-7019-4CFA-ACDB-C3CFFFF8747F}" srcOrd="1" destOrd="0" presId="urn:microsoft.com/office/officeart/2005/8/layout/cycle4#3"/>
    <dgm:cxn modelId="{365F7D0F-BB6F-41E8-BD7F-03776C5F1937}" type="presParOf" srcId="{60EE6744-7019-4CFA-ACDB-C3CFFFF8747F}" destId="{CE8BDCE9-2544-4D93-9A14-8535A95D7872}" srcOrd="0" destOrd="0" presId="urn:microsoft.com/office/officeart/2005/8/layout/cycle4#3"/>
    <dgm:cxn modelId="{6761BAB2-A5C0-4EC5-893B-9B79A53836B4}" type="presParOf" srcId="{60EE6744-7019-4CFA-ACDB-C3CFFFF8747F}" destId="{D85EEFB1-F920-483F-B3FE-1ECBCBE9C586}" srcOrd="1" destOrd="0" presId="urn:microsoft.com/office/officeart/2005/8/layout/cycle4#3"/>
    <dgm:cxn modelId="{FDA8B8E2-1B35-4BBD-BC70-17905A073A9F}" type="presParOf" srcId="{60EE6744-7019-4CFA-ACDB-C3CFFFF8747F}" destId="{C976F1FF-D8EC-4BD0-BCB4-65854E9E9B9C}" srcOrd="2" destOrd="0" presId="urn:microsoft.com/office/officeart/2005/8/layout/cycle4#3"/>
    <dgm:cxn modelId="{70C85871-C6BB-4980-AE12-755756CA8D67}" type="presParOf" srcId="{60EE6744-7019-4CFA-ACDB-C3CFFFF8747F}" destId="{CBE14F7D-AD98-4A34-87DD-7879A6E38E24}" srcOrd="3" destOrd="0" presId="urn:microsoft.com/office/officeart/2005/8/layout/cycle4#3"/>
    <dgm:cxn modelId="{E8F514D4-0C9E-40D1-ADF9-3B1F7DA8C49F}" type="presParOf" srcId="{60EE6744-7019-4CFA-ACDB-C3CFFFF8747F}" destId="{8244C7E3-A54B-40BC-A48C-EDA9DE911BED}" srcOrd="4" destOrd="0" presId="urn:microsoft.com/office/officeart/2005/8/layout/cycle4#3"/>
    <dgm:cxn modelId="{090CD1C4-0704-47A3-8484-E43D2F805358}" type="presParOf" srcId="{7E73C791-D44B-4452-A65A-731397EFAE77}" destId="{13DFD633-04A9-41D8-8C75-4CE0D11E2238}" srcOrd="2" destOrd="0" presId="urn:microsoft.com/office/officeart/2005/8/layout/cycle4#3"/>
    <dgm:cxn modelId="{EE10CDCC-D107-4F1F-B944-EE61D905716B}" type="presParOf" srcId="{7E73C791-D44B-4452-A65A-731397EFAE77}" destId="{D0162DE5-FAEB-4D48-8645-25ACA3DF21CC}" srcOrd="3" destOrd="0" presId="urn:microsoft.com/office/officeart/2005/8/layout/cycle4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ADDBF7-DDA6-46AF-85E3-98E62C48E8FD}" type="doc">
      <dgm:prSet loTypeId="urn:microsoft.com/office/officeart/2005/8/layout/cycle4#4" loCatId="cycle" qsTypeId="urn:microsoft.com/office/officeart/2005/8/quickstyle/simple1#2" qsCatId="simple" csTypeId="urn:microsoft.com/office/officeart/2005/8/colors/colorful5#2" csCatId="colorful" phldr="1"/>
      <dgm:spPr/>
      <dgm:t>
        <a:bodyPr/>
        <a:lstStyle/>
        <a:p>
          <a:endParaRPr lang="zh-CN" altLang="en-US"/>
        </a:p>
      </dgm:t>
    </dgm:pt>
    <dgm:pt modelId="{8F87E4EC-6E4B-4468-A256-A56E8FDF7D9C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设置</a:t>
          </a:r>
          <a:endParaRPr lang="en-US" altLang="zh-CN" sz="2000" b="1" kern="1200" smtClean="0">
            <a:latin typeface="楷体_GB2312" pitchFamily="49" charset="-122"/>
            <a:ea typeface="楷体_GB2312" pitchFamily="49" charset="-12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安全</a:t>
          </a:r>
          <a:endParaRPr lang="en-US" altLang="zh-CN" sz="2000" b="1" kern="1200" smtClean="0">
            <a:latin typeface="楷体_GB2312" pitchFamily="49" charset="-122"/>
            <a:ea typeface="楷体_GB2312" pitchFamily="49" charset="-12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密码</a:t>
          </a:r>
          <a:endParaRPr lang="zh-CN" altLang="en-US" sz="2000" b="1" kern="1200" dirty="0">
            <a:latin typeface="楷体_GB2312" pitchFamily="49" charset="-122"/>
            <a:ea typeface="楷体_GB2312" pitchFamily="49" charset="-122"/>
            <a:cs typeface="+mn-cs"/>
          </a:endParaRPr>
        </a:p>
      </dgm:t>
    </dgm:pt>
    <dgm:pt modelId="{80FA559C-EE72-4EFC-AFAD-8B3C34A3FBBC}" type="parTrans" cxnId="{EA41719F-93F1-492E-92B0-3A86F79646FA}">
      <dgm:prSet/>
      <dgm:spPr/>
      <dgm:t>
        <a:bodyPr/>
        <a:lstStyle/>
        <a:p>
          <a:endParaRPr lang="zh-CN" altLang="en-US"/>
        </a:p>
      </dgm:t>
    </dgm:pt>
    <dgm:pt modelId="{47D04D9E-7050-40B5-8A97-CADC2CF56F5A}" type="sibTrans" cxnId="{EA41719F-93F1-492E-92B0-3A86F79646FA}">
      <dgm:prSet/>
      <dgm:spPr/>
      <dgm:t>
        <a:bodyPr/>
        <a:lstStyle/>
        <a:p>
          <a:endParaRPr lang="zh-CN" altLang="en-US"/>
        </a:p>
      </dgm:t>
    </dgm:pt>
    <dgm:pt modelId="{04081480-22FE-43AB-BD54-530144500F27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科学</a:t>
          </a:r>
          <a:endParaRPr lang="en-US" altLang="zh-CN" sz="2000" b="1" kern="1200" smtClean="0">
            <a:latin typeface="楷体_GB2312" pitchFamily="49" charset="-122"/>
            <a:ea typeface="楷体_GB2312" pitchFamily="49" charset="-12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数据</a:t>
          </a:r>
          <a:endParaRPr lang="en-US" altLang="zh-CN" sz="2000" b="1" kern="1200" smtClean="0">
            <a:latin typeface="楷体_GB2312" pitchFamily="49" charset="-122"/>
            <a:ea typeface="楷体_GB2312" pitchFamily="49" charset="-12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备份</a:t>
          </a:r>
          <a:endParaRPr lang="zh-CN" altLang="en-US" sz="2000" b="1" kern="1200" dirty="0">
            <a:latin typeface="楷体_GB2312" pitchFamily="49" charset="-122"/>
            <a:ea typeface="楷体_GB2312" pitchFamily="49" charset="-122"/>
            <a:cs typeface="+mn-cs"/>
          </a:endParaRPr>
        </a:p>
      </dgm:t>
    </dgm:pt>
    <dgm:pt modelId="{6648B5EA-FB7B-44E7-958C-942FFED71333}" type="parTrans" cxnId="{31A70BBD-1198-4811-9E9F-3EBF747AD5D5}">
      <dgm:prSet/>
      <dgm:spPr/>
      <dgm:t>
        <a:bodyPr/>
        <a:lstStyle/>
        <a:p>
          <a:endParaRPr lang="zh-CN" altLang="en-US"/>
        </a:p>
      </dgm:t>
    </dgm:pt>
    <dgm:pt modelId="{BEBBDB11-3A9B-4D8E-8AD4-1E38A44ADB56}" type="sibTrans" cxnId="{31A70BBD-1198-4811-9E9F-3EBF747AD5D5}">
      <dgm:prSet/>
      <dgm:spPr/>
      <dgm:t>
        <a:bodyPr/>
        <a:lstStyle/>
        <a:p>
          <a:endParaRPr lang="zh-CN" altLang="en-US"/>
        </a:p>
      </dgm:t>
    </dgm:pt>
    <dgm:pt modelId="{849B3EC4-C3B6-4C7E-B878-1A1FFDFF1EFB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病毒</a:t>
          </a:r>
          <a:endParaRPr lang="en-US" altLang="zh-CN" sz="2000" b="1" kern="1200" smtClean="0">
            <a:latin typeface="楷体_GB2312" pitchFamily="49" charset="-122"/>
            <a:ea typeface="楷体_GB2312" pitchFamily="49" charset="-12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防范</a:t>
          </a:r>
          <a:endParaRPr lang="zh-CN" altLang="en-US" sz="2000" b="1" kern="1200" dirty="0">
            <a:latin typeface="楷体_GB2312" pitchFamily="49" charset="-122"/>
            <a:ea typeface="楷体_GB2312" pitchFamily="49" charset="-122"/>
            <a:cs typeface="+mn-cs"/>
          </a:endParaRPr>
        </a:p>
      </dgm:t>
    </dgm:pt>
    <dgm:pt modelId="{F2C32CC9-8408-4309-87B3-23FF6FAA1101}" type="parTrans" cxnId="{E63BF038-F2C1-4F16-95CE-22D53F025034}">
      <dgm:prSet/>
      <dgm:spPr/>
      <dgm:t>
        <a:bodyPr/>
        <a:lstStyle/>
        <a:p>
          <a:endParaRPr lang="zh-CN" altLang="en-US"/>
        </a:p>
      </dgm:t>
    </dgm:pt>
    <dgm:pt modelId="{33C76849-623F-43E4-8313-8C41749FFDA2}" type="sibTrans" cxnId="{E63BF038-F2C1-4F16-95CE-22D53F025034}">
      <dgm:prSet/>
      <dgm:spPr/>
      <dgm:t>
        <a:bodyPr/>
        <a:lstStyle/>
        <a:p>
          <a:endParaRPr lang="zh-CN" altLang="en-US"/>
        </a:p>
      </dgm:t>
    </dgm:pt>
    <dgm:pt modelId="{92ED67C4-054F-4045-BAFC-24856617B262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安全</a:t>
          </a:r>
          <a:endParaRPr lang="en-US" altLang="zh-CN" sz="2000" b="1" kern="1200" smtClean="0">
            <a:latin typeface="楷体_GB2312" pitchFamily="49" charset="-122"/>
            <a:ea typeface="楷体_GB2312" pitchFamily="49" charset="-12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使用</a:t>
          </a:r>
          <a:endParaRPr lang="en-US" altLang="zh-CN" sz="2000" b="1" kern="1200" smtClean="0">
            <a:latin typeface="楷体_GB2312" pitchFamily="49" charset="-122"/>
            <a:ea typeface="楷体_GB2312" pitchFamily="49" charset="-12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smtClean="0">
              <a:latin typeface="楷体_GB2312" pitchFamily="49" charset="-122"/>
              <a:ea typeface="楷体_GB2312" pitchFamily="49" charset="-122"/>
              <a:cs typeface="+mn-cs"/>
            </a:rPr>
            <a:t>网络</a:t>
          </a:r>
          <a:endParaRPr lang="zh-CN" altLang="en-US" sz="2000" b="1" kern="1200" dirty="0">
            <a:latin typeface="楷体_GB2312" pitchFamily="49" charset="-122"/>
            <a:ea typeface="楷体_GB2312" pitchFamily="49" charset="-122"/>
            <a:cs typeface="+mn-cs"/>
          </a:endParaRPr>
        </a:p>
      </dgm:t>
    </dgm:pt>
    <dgm:pt modelId="{BAEBCC1C-EF3B-4E1E-BEB2-66C10CB6C2D1}" type="parTrans" cxnId="{2B827B48-4F5C-4FE2-8585-19DA55BE972E}">
      <dgm:prSet/>
      <dgm:spPr/>
      <dgm:t>
        <a:bodyPr/>
        <a:lstStyle/>
        <a:p>
          <a:endParaRPr lang="zh-CN" altLang="en-US"/>
        </a:p>
      </dgm:t>
    </dgm:pt>
    <dgm:pt modelId="{84DCF86B-0FA1-4D4C-9A33-B05C54984153}" type="sibTrans" cxnId="{2B827B48-4F5C-4FE2-8585-19DA55BE972E}">
      <dgm:prSet/>
      <dgm:spPr/>
      <dgm:t>
        <a:bodyPr/>
        <a:lstStyle/>
        <a:p>
          <a:endParaRPr lang="zh-CN" altLang="en-US"/>
        </a:p>
      </dgm:t>
    </dgm:pt>
    <dgm:pt modelId="{7E73C791-D44B-4452-A65A-731397EFAE77}" type="pres">
      <dgm:prSet presAssocID="{58ADDBF7-DDA6-46AF-85E3-98E62C48E8F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1845E3-6A54-4B35-89C0-BDE829A5E0BA}" type="pres">
      <dgm:prSet presAssocID="{58ADDBF7-DDA6-46AF-85E3-98E62C48E8FD}" presName="children" presStyleCnt="0"/>
      <dgm:spPr/>
      <dgm:t>
        <a:bodyPr/>
        <a:lstStyle/>
        <a:p>
          <a:endParaRPr lang="zh-CN" altLang="en-US"/>
        </a:p>
      </dgm:t>
    </dgm:pt>
    <dgm:pt modelId="{F3481853-29E5-4810-AC6E-01F1FBDF540B}" type="pres">
      <dgm:prSet presAssocID="{58ADDBF7-DDA6-46AF-85E3-98E62C48E8FD}" presName="childPlaceholder" presStyleCnt="0"/>
      <dgm:spPr/>
      <dgm:t>
        <a:bodyPr/>
        <a:lstStyle/>
        <a:p>
          <a:endParaRPr lang="zh-CN" altLang="en-US"/>
        </a:p>
      </dgm:t>
    </dgm:pt>
    <dgm:pt modelId="{60EE6744-7019-4CFA-ACDB-C3CFFFF8747F}" type="pres">
      <dgm:prSet presAssocID="{58ADDBF7-DDA6-46AF-85E3-98E62C48E8FD}" presName="circle" presStyleCnt="0"/>
      <dgm:spPr/>
      <dgm:t>
        <a:bodyPr/>
        <a:lstStyle/>
        <a:p>
          <a:endParaRPr lang="zh-CN" altLang="en-US"/>
        </a:p>
      </dgm:t>
    </dgm:pt>
    <dgm:pt modelId="{CE8BDCE9-2544-4D93-9A14-8535A95D7872}" type="pres">
      <dgm:prSet presAssocID="{58ADDBF7-DDA6-46AF-85E3-98E62C48E8F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EEFB1-F920-483F-B3FE-1ECBCBE9C586}" type="pres">
      <dgm:prSet presAssocID="{58ADDBF7-DDA6-46AF-85E3-98E62C48E8F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6F1FF-D8EC-4BD0-BCB4-65854E9E9B9C}" type="pres">
      <dgm:prSet presAssocID="{58ADDBF7-DDA6-46AF-85E3-98E62C48E8F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E14F7D-AD98-4A34-87DD-7879A6E38E24}" type="pres">
      <dgm:prSet presAssocID="{58ADDBF7-DDA6-46AF-85E3-98E62C48E8F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44C7E3-A54B-40BC-A48C-EDA9DE911BED}" type="pres">
      <dgm:prSet presAssocID="{58ADDBF7-DDA6-46AF-85E3-98E62C48E8FD}" presName="quadrantPlaceholder" presStyleCnt="0"/>
      <dgm:spPr/>
      <dgm:t>
        <a:bodyPr/>
        <a:lstStyle/>
        <a:p>
          <a:endParaRPr lang="zh-CN" altLang="en-US"/>
        </a:p>
      </dgm:t>
    </dgm:pt>
    <dgm:pt modelId="{13DFD633-04A9-41D8-8C75-4CE0D11E2238}" type="pres">
      <dgm:prSet presAssocID="{58ADDBF7-DDA6-46AF-85E3-98E62C48E8FD}" presName="center1" presStyleLbl="fgShp" presStyleIdx="0" presStyleCnt="2"/>
      <dgm:spPr/>
      <dgm:t>
        <a:bodyPr/>
        <a:lstStyle/>
        <a:p>
          <a:endParaRPr lang="zh-CN" altLang="en-US"/>
        </a:p>
      </dgm:t>
    </dgm:pt>
    <dgm:pt modelId="{D0162DE5-FAEB-4D48-8645-25ACA3DF21CC}" type="pres">
      <dgm:prSet presAssocID="{58ADDBF7-DDA6-46AF-85E3-98E62C48E8FD}" presName="center2" presStyleLbl="fgShp" presStyleIdx="1" presStyleCnt="2"/>
      <dgm:spPr/>
      <dgm:t>
        <a:bodyPr/>
        <a:lstStyle/>
        <a:p>
          <a:endParaRPr lang="zh-CN" altLang="en-US"/>
        </a:p>
      </dgm:t>
    </dgm:pt>
  </dgm:ptLst>
  <dgm:cxnLst>
    <dgm:cxn modelId="{2B827B48-4F5C-4FE2-8585-19DA55BE972E}" srcId="{58ADDBF7-DDA6-46AF-85E3-98E62C48E8FD}" destId="{92ED67C4-054F-4045-BAFC-24856617B262}" srcOrd="3" destOrd="0" parTransId="{BAEBCC1C-EF3B-4E1E-BEB2-66C10CB6C2D1}" sibTransId="{84DCF86B-0FA1-4D4C-9A33-B05C54984153}"/>
    <dgm:cxn modelId="{6D453A24-A508-4C73-A681-D74CC9D9B36E}" type="presOf" srcId="{58ADDBF7-DDA6-46AF-85E3-98E62C48E8FD}" destId="{7E73C791-D44B-4452-A65A-731397EFAE77}" srcOrd="0" destOrd="0" presId="urn:microsoft.com/office/officeart/2005/8/layout/cycle4#4"/>
    <dgm:cxn modelId="{BA9DC5C0-6E92-466F-A617-69BB5578E21B}" type="presOf" srcId="{849B3EC4-C3B6-4C7E-B878-1A1FFDFF1EFB}" destId="{C976F1FF-D8EC-4BD0-BCB4-65854E9E9B9C}" srcOrd="0" destOrd="0" presId="urn:microsoft.com/office/officeart/2005/8/layout/cycle4#4"/>
    <dgm:cxn modelId="{31A70BBD-1198-4811-9E9F-3EBF747AD5D5}" srcId="{58ADDBF7-DDA6-46AF-85E3-98E62C48E8FD}" destId="{04081480-22FE-43AB-BD54-530144500F27}" srcOrd="1" destOrd="0" parTransId="{6648B5EA-FB7B-44E7-958C-942FFED71333}" sibTransId="{BEBBDB11-3A9B-4D8E-8AD4-1E38A44ADB56}"/>
    <dgm:cxn modelId="{26CD9207-36AF-4FD2-B62F-3A31521BBD06}" type="presOf" srcId="{92ED67C4-054F-4045-BAFC-24856617B262}" destId="{CBE14F7D-AD98-4A34-87DD-7879A6E38E24}" srcOrd="0" destOrd="0" presId="urn:microsoft.com/office/officeart/2005/8/layout/cycle4#4"/>
    <dgm:cxn modelId="{20402FD1-58D9-490F-9C51-AF5F27EC5DE7}" type="presOf" srcId="{04081480-22FE-43AB-BD54-530144500F27}" destId="{D85EEFB1-F920-483F-B3FE-1ECBCBE9C586}" srcOrd="0" destOrd="0" presId="urn:microsoft.com/office/officeart/2005/8/layout/cycle4#4"/>
    <dgm:cxn modelId="{E9642C50-4875-4437-8741-54BDACB4AC98}" type="presOf" srcId="{8F87E4EC-6E4B-4468-A256-A56E8FDF7D9C}" destId="{CE8BDCE9-2544-4D93-9A14-8535A95D7872}" srcOrd="0" destOrd="0" presId="urn:microsoft.com/office/officeart/2005/8/layout/cycle4#4"/>
    <dgm:cxn modelId="{E63BF038-F2C1-4F16-95CE-22D53F025034}" srcId="{58ADDBF7-DDA6-46AF-85E3-98E62C48E8FD}" destId="{849B3EC4-C3B6-4C7E-B878-1A1FFDFF1EFB}" srcOrd="2" destOrd="0" parTransId="{F2C32CC9-8408-4309-87B3-23FF6FAA1101}" sibTransId="{33C76849-623F-43E4-8313-8C41749FFDA2}"/>
    <dgm:cxn modelId="{EA41719F-93F1-492E-92B0-3A86F79646FA}" srcId="{58ADDBF7-DDA6-46AF-85E3-98E62C48E8FD}" destId="{8F87E4EC-6E4B-4468-A256-A56E8FDF7D9C}" srcOrd="0" destOrd="0" parTransId="{80FA559C-EE72-4EFC-AFAD-8B3C34A3FBBC}" sibTransId="{47D04D9E-7050-40B5-8A97-CADC2CF56F5A}"/>
    <dgm:cxn modelId="{E1CD4C0D-E58D-429D-A213-E6A37776AA18}" type="presParOf" srcId="{7E73C791-D44B-4452-A65A-731397EFAE77}" destId="{6B1845E3-6A54-4B35-89C0-BDE829A5E0BA}" srcOrd="0" destOrd="0" presId="urn:microsoft.com/office/officeart/2005/8/layout/cycle4#4"/>
    <dgm:cxn modelId="{BFD80648-EA89-4187-BBF4-D5507FD59A1B}" type="presParOf" srcId="{6B1845E3-6A54-4B35-89C0-BDE829A5E0BA}" destId="{F3481853-29E5-4810-AC6E-01F1FBDF540B}" srcOrd="0" destOrd="0" presId="urn:microsoft.com/office/officeart/2005/8/layout/cycle4#4"/>
    <dgm:cxn modelId="{74D023D8-1674-4A4B-9326-F6B3E7A34FEA}" type="presParOf" srcId="{7E73C791-D44B-4452-A65A-731397EFAE77}" destId="{60EE6744-7019-4CFA-ACDB-C3CFFFF8747F}" srcOrd="1" destOrd="0" presId="urn:microsoft.com/office/officeart/2005/8/layout/cycle4#4"/>
    <dgm:cxn modelId="{0E48C175-3E19-4ED4-85BE-FAE348653752}" type="presParOf" srcId="{60EE6744-7019-4CFA-ACDB-C3CFFFF8747F}" destId="{CE8BDCE9-2544-4D93-9A14-8535A95D7872}" srcOrd="0" destOrd="0" presId="urn:microsoft.com/office/officeart/2005/8/layout/cycle4#4"/>
    <dgm:cxn modelId="{1A8E34BC-FF31-4C3D-A99D-B104447BBFCE}" type="presParOf" srcId="{60EE6744-7019-4CFA-ACDB-C3CFFFF8747F}" destId="{D85EEFB1-F920-483F-B3FE-1ECBCBE9C586}" srcOrd="1" destOrd="0" presId="urn:microsoft.com/office/officeart/2005/8/layout/cycle4#4"/>
    <dgm:cxn modelId="{270E6407-F0B0-40C0-922A-68DBEA870545}" type="presParOf" srcId="{60EE6744-7019-4CFA-ACDB-C3CFFFF8747F}" destId="{C976F1FF-D8EC-4BD0-BCB4-65854E9E9B9C}" srcOrd="2" destOrd="0" presId="urn:microsoft.com/office/officeart/2005/8/layout/cycle4#4"/>
    <dgm:cxn modelId="{5700FF16-67EF-4E8A-AFB3-2335F3031237}" type="presParOf" srcId="{60EE6744-7019-4CFA-ACDB-C3CFFFF8747F}" destId="{CBE14F7D-AD98-4A34-87DD-7879A6E38E24}" srcOrd="3" destOrd="0" presId="urn:microsoft.com/office/officeart/2005/8/layout/cycle4#4"/>
    <dgm:cxn modelId="{4F9721F4-FDD0-4ED7-9564-9BFEEC19EA1E}" type="presParOf" srcId="{60EE6744-7019-4CFA-ACDB-C3CFFFF8747F}" destId="{8244C7E3-A54B-40BC-A48C-EDA9DE911BED}" srcOrd="4" destOrd="0" presId="urn:microsoft.com/office/officeart/2005/8/layout/cycle4#4"/>
    <dgm:cxn modelId="{3730B5C5-ED55-4F9C-8D4F-722169009FAF}" type="presParOf" srcId="{7E73C791-D44B-4452-A65A-731397EFAE77}" destId="{13DFD633-04A9-41D8-8C75-4CE0D11E2238}" srcOrd="2" destOrd="0" presId="urn:microsoft.com/office/officeart/2005/8/layout/cycle4#4"/>
    <dgm:cxn modelId="{13FC5781-A7FB-430C-BE90-706FEE4279FC}" type="presParOf" srcId="{7E73C791-D44B-4452-A65A-731397EFAE77}" destId="{D0162DE5-FAEB-4D48-8645-25ACA3DF21CC}" srcOrd="3" destOrd="0" presId="urn:microsoft.com/office/officeart/2005/8/layout/cycle4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BDCE9-2544-4D93-9A14-8535A95D7872}">
      <dsp:nvSpPr>
        <dsp:cNvPr id="0" name=""/>
        <dsp:cNvSpPr/>
      </dsp:nvSpPr>
      <dsp:spPr>
        <a:xfrm>
          <a:off x="813580" y="290859"/>
          <a:ext cx="1701837" cy="1701837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案例</a:t>
          </a:r>
          <a:r>
            <a:rPr lang="en-US" altLang="zh-CN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1</a:t>
          </a:r>
        </a:p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第一组</a:t>
          </a:r>
          <a:endParaRPr lang="zh-CN" altLang="en-US" sz="2000" b="1" kern="1200" dirty="0">
            <a:solidFill>
              <a:schemeClr val="bg1"/>
            </a:solidFill>
            <a:latin typeface="楷体_GB2312" pitchFamily="49" charset="-122"/>
            <a:ea typeface="楷体_GB2312" pitchFamily="49" charset="-122"/>
            <a:cs typeface="+mn-cs"/>
          </a:endParaRPr>
        </a:p>
      </dsp:txBody>
      <dsp:txXfrm>
        <a:off x="1312037" y="789316"/>
        <a:ext cx="1203380" cy="1203380"/>
      </dsp:txXfrm>
    </dsp:sp>
    <dsp:sp modelId="{D85EEFB1-F920-483F-B3FE-1ECBCBE9C586}">
      <dsp:nvSpPr>
        <dsp:cNvPr id="0" name=""/>
        <dsp:cNvSpPr/>
      </dsp:nvSpPr>
      <dsp:spPr>
        <a:xfrm rot="5400000">
          <a:off x="2594024" y="290859"/>
          <a:ext cx="1701837" cy="1701837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案例</a:t>
          </a:r>
          <a:r>
            <a:rPr lang="en-US" altLang="zh-CN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2</a:t>
          </a:r>
        </a:p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第二组</a:t>
          </a:r>
          <a:endParaRPr lang="zh-CN" altLang="en-US" sz="2000" b="1" kern="1200" dirty="0">
            <a:solidFill>
              <a:schemeClr val="bg1"/>
            </a:solidFill>
            <a:latin typeface="楷体_GB2312" pitchFamily="49" charset="-122"/>
            <a:ea typeface="楷体_GB2312" pitchFamily="49" charset="-122"/>
            <a:cs typeface="+mn-cs"/>
          </a:endParaRPr>
        </a:p>
      </dsp:txBody>
      <dsp:txXfrm rot="-5400000">
        <a:off x="2594024" y="789316"/>
        <a:ext cx="1203380" cy="1203380"/>
      </dsp:txXfrm>
    </dsp:sp>
    <dsp:sp modelId="{C976F1FF-D8EC-4BD0-BCB4-65854E9E9B9C}">
      <dsp:nvSpPr>
        <dsp:cNvPr id="0" name=""/>
        <dsp:cNvSpPr/>
      </dsp:nvSpPr>
      <dsp:spPr>
        <a:xfrm rot="10800000">
          <a:off x="2594024" y="2071303"/>
          <a:ext cx="1701837" cy="1701837"/>
        </a:xfrm>
        <a:prstGeom prst="pieWedg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案例</a:t>
          </a:r>
          <a:r>
            <a:rPr lang="en-US" altLang="zh-CN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4</a:t>
          </a:r>
        </a:p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第四组</a:t>
          </a:r>
          <a:endParaRPr lang="zh-CN" altLang="en-US" sz="2000" b="1" kern="1200" dirty="0">
            <a:solidFill>
              <a:schemeClr val="bg1"/>
            </a:solidFill>
            <a:latin typeface="楷体_GB2312" pitchFamily="49" charset="-122"/>
            <a:ea typeface="楷体_GB2312" pitchFamily="49" charset="-122"/>
            <a:cs typeface="+mn-cs"/>
          </a:endParaRPr>
        </a:p>
      </dsp:txBody>
      <dsp:txXfrm rot="10800000">
        <a:off x="2594024" y="2071303"/>
        <a:ext cx="1203380" cy="1203380"/>
      </dsp:txXfrm>
    </dsp:sp>
    <dsp:sp modelId="{CBE14F7D-AD98-4A34-87DD-7879A6E38E24}">
      <dsp:nvSpPr>
        <dsp:cNvPr id="0" name=""/>
        <dsp:cNvSpPr/>
      </dsp:nvSpPr>
      <dsp:spPr>
        <a:xfrm rot="16200000">
          <a:off x="813580" y="2071303"/>
          <a:ext cx="1701837" cy="1701837"/>
        </a:xfrm>
        <a:prstGeom prst="pieWedg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案例</a:t>
          </a:r>
          <a:r>
            <a:rPr lang="en-US" altLang="zh-CN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3</a:t>
          </a:r>
        </a:p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+mn-cs"/>
            </a:rPr>
            <a:t>第三组</a:t>
          </a:r>
          <a:endParaRPr lang="zh-CN" altLang="en-US" sz="2000" b="1" kern="1200" dirty="0">
            <a:solidFill>
              <a:schemeClr val="bg1"/>
            </a:solidFill>
            <a:latin typeface="楷体_GB2312" pitchFamily="49" charset="-122"/>
            <a:ea typeface="楷体_GB2312" pitchFamily="49" charset="-122"/>
            <a:cs typeface="+mn-cs"/>
          </a:endParaRPr>
        </a:p>
      </dsp:txBody>
      <dsp:txXfrm rot="5400000">
        <a:off x="1312037" y="2071303"/>
        <a:ext cx="1203380" cy="1203380"/>
      </dsp:txXfrm>
    </dsp:sp>
    <dsp:sp modelId="{13DFD633-04A9-41D8-8C75-4CE0D11E2238}">
      <dsp:nvSpPr>
        <dsp:cNvPr id="0" name=""/>
        <dsp:cNvSpPr/>
      </dsp:nvSpPr>
      <dsp:spPr>
        <a:xfrm>
          <a:off x="2260928" y="1678269"/>
          <a:ext cx="587585" cy="51094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62DE5-FAEB-4D48-8645-25ACA3DF21CC}">
      <dsp:nvSpPr>
        <dsp:cNvPr id="0" name=""/>
        <dsp:cNvSpPr/>
      </dsp:nvSpPr>
      <dsp:spPr>
        <a:xfrm rot="10800000">
          <a:off x="2260928" y="1874786"/>
          <a:ext cx="587585" cy="51094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3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#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6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1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楷体_GB231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楷体_GB2312"/>
            </a:endParaRPr>
          </a:p>
        </p:txBody>
      </p:sp>
      <p:sp>
        <p:nvSpPr>
          <p:cNvPr id="5" name="文本框 12"/>
          <p:cNvSpPr txBox="1"/>
          <p:nvPr userDrawn="1"/>
        </p:nvSpPr>
        <p:spPr>
          <a:xfrm>
            <a:off x="250914" y="184280"/>
            <a:ext cx="863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6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安全</a:t>
            </a:r>
            <a:r>
              <a:rPr lang="zh-CN" altLang="en-US" sz="4000" b="1" kern="0" dirty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使用信息系统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406273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2—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科学数据备份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750" y="2027256"/>
            <a:ext cx="84294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案例：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君家中计算机的硬盘异常损坏了，里面的照片、视频、文件都无法导出。晓君有些着急，因为里面有很多她小时候的照片和视频，非常珍贵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问题：晓君家出现了什么问题？如果是你该怎么办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406273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2—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科学数据备份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28440"/>
              </p:ext>
            </p:extLst>
          </p:nvPr>
        </p:nvGraphicFramePr>
        <p:xfrm>
          <a:off x="424543" y="2054098"/>
          <a:ext cx="8196943" cy="3188970"/>
        </p:xfrm>
        <a:graphic>
          <a:graphicData uri="http://schemas.openxmlformats.org/drawingml/2006/table">
            <a:tbl>
              <a:tblPr/>
              <a:tblGrid>
                <a:gridCol w="973894"/>
                <a:gridCol w="2052975"/>
                <a:gridCol w="1355655"/>
                <a:gridCol w="3814419"/>
              </a:tblGrid>
              <a:tr h="5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案例号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遭遇的风险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原因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锦囊（防范措施）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5580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公司</a:t>
                      </a: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数据库崩溃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数据系统没有备份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本地备份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，备份到其它计算机、</a:t>
                      </a: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U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盘、硬盘或刻录光盘；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云端备份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定时备份；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更换设备时，做好清除用户数据、恢复出厂配置、粉碎文件等专业处理。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科学数据备份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750" y="2027256"/>
            <a:ext cx="8429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有过关于数据备份的成功或失败的经历吗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406273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3—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安全使用网络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42825"/>
              </p:ext>
            </p:extLst>
          </p:nvPr>
        </p:nvGraphicFramePr>
        <p:xfrm>
          <a:off x="478971" y="2164011"/>
          <a:ext cx="8114044" cy="4345940"/>
        </p:xfrm>
        <a:graphic>
          <a:graphicData uri="http://schemas.openxmlformats.org/drawingml/2006/table">
            <a:tbl>
              <a:tblPr/>
              <a:tblGrid>
                <a:gridCol w="964044"/>
                <a:gridCol w="1528785"/>
                <a:gridCol w="1458686"/>
                <a:gridCol w="4162529"/>
              </a:tblGrid>
              <a:tr h="5969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案例号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遭遇的风险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原因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锦囊（防范措施）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5580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银行卡被转账或消费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接登录的免费</a:t>
                      </a: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Wi-Fi</a:t>
                      </a: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登录了手机银行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1.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使用公共计算机和公共</a:t>
                      </a:r>
                      <a:r>
                        <a:rPr lang="en-US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Wi-Fi 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时，尽量不要进行网络购物与支付等操作；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2.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识别钓鱼网站和假冒网站，注意网站地址和服务商提供的网址保持一致；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3.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尽可能使用第三方支付平台购物；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4.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不要随意在不知底细的网站上注册会员或向其提供个人资料；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5.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慎用蹭网软件。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 descr="timg (2)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AF5"/>
              </a:clrFrom>
              <a:clrTo>
                <a:srgbClr val="FDFA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4287" y="1091627"/>
            <a:ext cx="1428728" cy="1072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389401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3-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安全使用网络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40001"/>
              </p:ext>
            </p:extLst>
          </p:nvPr>
        </p:nvGraphicFramePr>
        <p:xfrm>
          <a:off x="402773" y="1999669"/>
          <a:ext cx="8251912" cy="4209542"/>
        </p:xfrm>
        <a:graphic>
          <a:graphicData uri="http://schemas.openxmlformats.org/drawingml/2006/table">
            <a:tbl>
              <a:tblPr/>
              <a:tblGrid>
                <a:gridCol w="980425"/>
                <a:gridCol w="1686574"/>
                <a:gridCol w="1458686"/>
                <a:gridCol w="4126227"/>
              </a:tblGrid>
              <a:tr h="46050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案例号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遭遇的风险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原因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锦囊（防范措施）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5580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银行卡被转账或消费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接登录的免费</a:t>
                      </a: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Wi-Fi</a:t>
                      </a: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登录了手机银行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1.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使用公共计算机和公共</a:t>
                      </a:r>
                      <a:r>
                        <a:rPr lang="en-US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Wi-Fi 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时，尽量不要进行网络购物与支付等操作；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2.</a:t>
                      </a: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识别钓鱼网站和假冒网站，注意网站地址和服务商提供的网址保持一致；</a:t>
                      </a:r>
                      <a:endParaRPr lang="en-US" altLang="zh-CN" sz="2000" b="1" kern="1200" dirty="0" smtClean="0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3.</a:t>
                      </a: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尽可能使用第三方支付平台购物；</a:t>
                      </a:r>
                      <a:endParaRPr lang="en-US" altLang="zh-CN" sz="2000" b="1" kern="1200" dirty="0" smtClean="0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4.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不要随意在不知底细的网站上注册会员或向其提供个人资料；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5.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慎用蹭网软件。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406273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3—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安全使用网络</a:t>
            </a:r>
          </a:p>
        </p:txBody>
      </p:sp>
      <p:pic>
        <p:nvPicPr>
          <p:cNvPr id="6" name="图片 5" descr="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06" y="2164011"/>
            <a:ext cx="6341989" cy="1440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 descr="636282063027640820407955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1006" y="3947706"/>
            <a:ext cx="6336704" cy="2217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426593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小测试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安全使用网络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750" y="2027256"/>
            <a:ext cx="84294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一个陌生的网友，发来一个网址，声称是送给你的生日礼物，你会怎么做？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小明在网吧上网结束后，关机才离开。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开始的网址你选择哪一个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324612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4—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病毒防范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0999" y="2085153"/>
          <a:ext cx="8212017" cy="4216520"/>
        </p:xfrm>
        <a:graphic>
          <a:graphicData uri="http://schemas.openxmlformats.org/drawingml/2006/table">
            <a:tbl>
              <a:tblPr/>
              <a:tblGrid>
                <a:gridCol w="1023259"/>
                <a:gridCol w="1578429"/>
                <a:gridCol w="1524000"/>
                <a:gridCol w="4086329"/>
              </a:tblGrid>
              <a:tr h="50405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案例号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遭遇的风险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原因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锦囊（防范措施）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5580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</a:pPr>
                      <a:r>
                        <a:rPr lang="zh-CN" altLang="zh-CN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银行卡被人盗刷了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扫一下二维码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，</a:t>
                      </a:r>
                      <a:r>
                        <a:rPr lang="zh-CN" altLang="zh-CN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二维码中含有木马病毒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定期全盘扫描、清理未知可疑插件和临时文件；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从正规的商家或者官方认证的网站上购买或下载软件；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不随便使用不明来源的存储设备；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不要随意扫描陌生人的二维码；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不要随意打开电子邮件中的附件；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对智能设备读取通信录、获取地理位置等权限，要谨慎对待；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只有在需要使用地理定位、蓝牙等功能时，才开启手机中的相关功能。</a:t>
                      </a:r>
                      <a:endParaRPr lang="zh-CN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 descr="timg (2)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AF5"/>
              </a:clrFrom>
              <a:clrTo>
                <a:srgbClr val="FDFA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9886" y="1077017"/>
            <a:ext cx="1343130" cy="100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30700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4-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病毒防范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2771" y="2005607"/>
          <a:ext cx="8153400" cy="4378524"/>
        </p:xfrm>
        <a:graphic>
          <a:graphicData uri="http://schemas.openxmlformats.org/drawingml/2006/table">
            <a:tbl>
              <a:tblPr/>
              <a:tblGrid>
                <a:gridCol w="1034143"/>
                <a:gridCol w="1469572"/>
                <a:gridCol w="1611085"/>
                <a:gridCol w="4038600"/>
              </a:tblGrid>
              <a:tr h="6660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案例号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遭遇的风险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原因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锦囊（防范措施）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5580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</a:pPr>
                      <a:r>
                        <a:rPr lang="zh-CN" altLang="zh-CN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银行卡被人盗刷了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扫一下二维码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，</a:t>
                      </a:r>
                      <a:r>
                        <a:rPr lang="zh-CN" altLang="zh-CN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二维码中含有木马病毒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定期全盘扫描、清理未知可疑插件和临时文件；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从正规的商家或者官方认证的网站上购买或下载软件；</a:t>
                      </a:r>
                      <a:endParaRPr lang="en-US" altLang="zh-CN" sz="1800" b="1" kern="1200" dirty="0" smtClean="0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不随便使用不明来源的存储设备；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不要随意扫描陌生人的二维码；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不要随意打开电子邮件中的附件；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对智能设备读取通信录、获取地理位置等权限，要谨慎对待；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只有在需要使用地理定位、蓝牙等功能时，才开启手机中的相关功能。</a:t>
                      </a:r>
                      <a:endParaRPr lang="zh-CN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病毒防范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6245" y="2027555"/>
            <a:ext cx="8279130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还知道哪些病毒？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dirty="0" smtClean="0">
                <a:solidFill>
                  <a:srgbClr val="FF0000"/>
                </a:solidFill>
              </a:rPr>
              <a:t>勒索</a:t>
            </a:r>
            <a:r>
              <a:rPr lang="zh-CN" altLang="en-US" dirty="0">
                <a:solidFill>
                  <a:srgbClr val="FF0000"/>
                </a:solidFill>
              </a:rPr>
              <a:t>病毒、熊猫烧香、黑色星期五、梅利莎病毒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知道哪些信息系统“中毒”的症状？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dirty="0" smtClean="0">
                <a:solidFill>
                  <a:srgbClr val="FF0000"/>
                </a:solidFill>
              </a:rPr>
              <a:t>无故</a:t>
            </a:r>
            <a:r>
              <a:rPr lang="zh-CN" altLang="en-US" dirty="0">
                <a:solidFill>
                  <a:srgbClr val="FF0000"/>
                </a:solidFill>
              </a:rPr>
              <a:t>死机、反复重启、运行速度变慢、文件被加密或锁死、文件丢失、蓝屏或黑屏、出现特定的图像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知道哪些杀毒软件？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dirty="0" smtClean="0">
                <a:solidFill>
                  <a:srgbClr val="FF0000"/>
                </a:solidFill>
              </a:rPr>
              <a:t>金山</a:t>
            </a:r>
            <a:r>
              <a:rPr lang="zh-CN" altLang="en-US" dirty="0">
                <a:solidFill>
                  <a:srgbClr val="FF0000"/>
                </a:solidFill>
              </a:rPr>
              <a:t>毒霸、瑞星、卡巴斯基、</a:t>
            </a:r>
            <a:r>
              <a:rPr lang="en-US" altLang="zh-CN" dirty="0">
                <a:solidFill>
                  <a:srgbClr val="FF0000"/>
                </a:solidFill>
              </a:rPr>
              <a:t>360</a:t>
            </a:r>
            <a:r>
              <a:rPr lang="zh-CN" altLang="en-US" dirty="0">
                <a:solidFill>
                  <a:srgbClr val="FF0000"/>
                </a:solidFill>
              </a:rPr>
              <a:t>杀毒、腾讯杀毒、诺顿杀毒、百度杀毒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4477" y="3091546"/>
            <a:ext cx="839504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安全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使用信息系统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总结归纳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1524000" y="20292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100860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750" y="2027256"/>
            <a:ext cx="7889421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小芳的邮箱密码设为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xiaofang0323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日是小芳的生日）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小明为了方便记忆，各社交网站、门户网站都用相同的用户名和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密码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小芳定期用移动硬盘备份自己的重要数据。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小芳新买的笔记本电脑想先用几天再安装杀毒软件。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小明用手机拍了一张重要照片，为了防止手机丢失，小明想对照片做一个备份，他应该采用哪种备份方式？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小芳的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盘中了病毒，并感染了计算机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盘，她该怎么办？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100860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作业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750" y="2027256"/>
            <a:ext cx="8429434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466E8C"/>
                </a:solidFill>
              </a:rPr>
              <a:t>电子作品设计：信息安全，从我做</a:t>
            </a:r>
            <a:r>
              <a:rPr lang="zh-CN" altLang="en-US" dirty="0" smtClean="0">
                <a:solidFill>
                  <a:srgbClr val="466E8C"/>
                </a:solidFill>
              </a:rPr>
              <a:t>起</a:t>
            </a:r>
            <a:endParaRPr lang="en-US" altLang="zh-CN" dirty="0" smtClean="0">
              <a:solidFill>
                <a:srgbClr val="466E8C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全面阐述信息安全的内容，也可以侧重于信息安全的某一方面，如侧重于网络浏览的安全、网络购物的安全等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来阐述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观点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明确，内容科学严谨，语言精炼，文字流畅。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尊重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他人作品的著作权，引用时要遵守有关法律法规。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形式不限（如电子小报、演示文稿、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flash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动画等方面）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-227856" y="1381224"/>
          <a:ext cx="51094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4"/>
          <p:cNvSpPr txBox="1"/>
          <p:nvPr/>
        </p:nvSpPr>
        <p:spPr>
          <a:xfrm>
            <a:off x="4608512" y="1621889"/>
            <a:ext cx="417646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要求：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小组为单位分析本组案例，针对案例中出现的问题查找解决办法，并填写表格并提交，最后小组交流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分享。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17797" y="3801546"/>
          <a:ext cx="4473634" cy="1817878"/>
        </p:xfrm>
        <a:graphic>
          <a:graphicData uri="http://schemas.openxmlformats.org/drawingml/2006/table">
            <a:tbl>
              <a:tblPr/>
              <a:tblGrid>
                <a:gridCol w="979170"/>
                <a:gridCol w="1367653"/>
                <a:gridCol w="952500"/>
                <a:gridCol w="1174311"/>
              </a:tblGrid>
              <a:tr h="6660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案例号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遭遇的风险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原因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锦囊（防范措施）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10680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zh-CN" sz="2000" b="1" kern="100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zh-CN" sz="2000" b="1" kern="100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406273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设置安全密码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2770" y="2107819"/>
          <a:ext cx="8207829" cy="4289171"/>
        </p:xfrm>
        <a:graphic>
          <a:graphicData uri="http://schemas.openxmlformats.org/drawingml/2006/table">
            <a:tbl>
              <a:tblPr/>
              <a:tblGrid>
                <a:gridCol w="975188"/>
                <a:gridCol w="1787843"/>
                <a:gridCol w="1625313"/>
                <a:gridCol w="3819485"/>
              </a:tblGrid>
              <a:tr h="5401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案例号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遭遇的风险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原因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锦囊（防范措施）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558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</a:pP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服务器被入侵大量数据遗失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密码被猜出来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密码有复杂度，最好包含大小写字母、数字和符号；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不要与名字、生日、电话号码等完全相同；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最好是他人看来杂乱无意义，而对自己有特殊含义、容易记忆的字符串；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不要转借给他人使用；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使用双重验证；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不要用一个密码。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 descr="timg (2)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AF5"/>
              </a:clrFrom>
              <a:clrTo>
                <a:srgbClr val="FDFA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7445" y="1376680"/>
            <a:ext cx="1113155" cy="835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020" y="1226176"/>
            <a:ext cx="406273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设置安全密码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020" y="2046306"/>
            <a:ext cx="82051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案例：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赵宇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妈妈的钱包被盗窃，紧接着银行卡里的钱也被取走。赵宇妈妈赶快报了案。警察经过侦破抓到了小偷。原来赵宇妈妈把身份证号的后六位设置成了银行卡的密码，还把身份证和银行卡放在了一起，这才使盗贼试出了银行卡的密码，转走了卡里的钱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赵宇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在设置微信的登录密码时，为了防止密码太简单被破解，采用了“大小写字母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标点符号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数字”的方式。结果他却忘记了自己设置的密码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问题：赵宇妈妈和赵宇在设置密码时犯了哪些错误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406273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设置安全密码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657" y="2164011"/>
          <a:ext cx="8186057" cy="4227195"/>
        </p:xfrm>
        <a:graphic>
          <a:graphicData uri="http://schemas.openxmlformats.org/drawingml/2006/table">
            <a:tbl>
              <a:tblPr/>
              <a:tblGrid>
                <a:gridCol w="972601"/>
                <a:gridCol w="1783101"/>
                <a:gridCol w="1621002"/>
                <a:gridCol w="3809353"/>
              </a:tblGrid>
              <a:tr h="478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案例号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遭遇的风险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原因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锦囊（防范措施）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558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</a:pP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服务器被入侵，大量数据遗失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密码被猜出来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密码有复杂度，最好包含大小写字母、数字和符号；</a:t>
                      </a:r>
                      <a:endParaRPr lang="en-US" altLang="zh-CN" sz="2000" b="1" kern="1200" dirty="0" smtClean="0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不要与名字、生日、电话号码等完全相同；</a:t>
                      </a:r>
                      <a:endParaRPr lang="en-US" altLang="zh-CN" sz="2000" b="1" kern="1200" dirty="0" smtClean="0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最好是他人看来杂乱无意义，而对自己有特殊含义、容易记忆的字符串；</a:t>
                      </a:r>
                      <a:endParaRPr lang="en-US" altLang="zh-CN" sz="2000" b="1" kern="1200" dirty="0" smtClean="0">
                        <a:solidFill>
                          <a:srgbClr val="FF0000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不要转借给他人使用；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使用双重验证；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fontAlgn="auto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不要用一个密码。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795" y="1245226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设置安全密码</a:t>
            </a:r>
          </a:p>
        </p:txBody>
      </p:sp>
      <p:pic>
        <p:nvPicPr>
          <p:cNvPr id="6" name="图片 5" descr="timg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106" y="2003991"/>
            <a:ext cx="5762485" cy="4381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(5).jpg"/>
          <p:cNvPicPr>
            <a:picLocks noChangeAspect="1"/>
          </p:cNvPicPr>
          <p:nvPr/>
        </p:nvPicPr>
        <p:blipFill>
          <a:blip r:embed="rId2" cstate="print"/>
          <a:srcRect l="6805" t="2381" r="4725" b="7143"/>
          <a:stretch>
            <a:fillRect/>
          </a:stretch>
        </p:blipFill>
        <p:spPr>
          <a:xfrm>
            <a:off x="6351046" y="1524000"/>
            <a:ext cx="2573498" cy="191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 descr="c2fdfc039245d68827e25ccba4c27d1ed31b24f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51" y="1524000"/>
            <a:ext cx="1555542" cy="191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2017042813222353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2839" y="3841695"/>
            <a:ext cx="3133534" cy="191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35a85edf8db1cb13fdb6e210dd54564e93584bd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7263" y="1524001"/>
            <a:ext cx="3057814" cy="1911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 descr="timg (7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94799" y="3841695"/>
            <a:ext cx="2729745" cy="191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4b90f603738da9778bb2e174b351f8198718e3d4.jpg"/>
          <p:cNvPicPr>
            <a:picLocks noChangeAspect="1"/>
          </p:cNvPicPr>
          <p:nvPr/>
        </p:nvPicPr>
        <p:blipFill>
          <a:blip r:embed="rId7" cstate="print"/>
          <a:srcRect l="11613" t="7742" r="12903" b="10967"/>
          <a:stretch>
            <a:fillRect/>
          </a:stretch>
        </p:blipFill>
        <p:spPr>
          <a:xfrm>
            <a:off x="285750" y="3841695"/>
            <a:ext cx="2318663" cy="191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406273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锦囊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2—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科学数据备份</a:t>
            </a:r>
          </a:p>
        </p:txBody>
      </p:sp>
      <p:pic>
        <p:nvPicPr>
          <p:cNvPr id="6" name="图片 5" descr="timg (2)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AF5"/>
              </a:clrFrom>
              <a:clrTo>
                <a:srgbClr val="FDFA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543" y="1075631"/>
            <a:ext cx="1317169" cy="988649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12430"/>
              </p:ext>
            </p:extLst>
          </p:nvPr>
        </p:nvGraphicFramePr>
        <p:xfrm>
          <a:off x="424815" y="1996440"/>
          <a:ext cx="8174990" cy="3136900"/>
        </p:xfrm>
        <a:graphic>
          <a:graphicData uri="http://schemas.openxmlformats.org/drawingml/2006/table">
            <a:tbl>
              <a:tblPr/>
              <a:tblGrid>
                <a:gridCol w="971550"/>
                <a:gridCol w="1992294"/>
                <a:gridCol w="1406861"/>
                <a:gridCol w="3804285"/>
              </a:tblGrid>
              <a:tr h="401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案例号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遭遇的风险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原因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锦囊（防范措施）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2735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公司</a:t>
                      </a: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数据库崩溃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数据系统没有备份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本地备份，备份到其它计算机、</a:t>
                      </a: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U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盘、硬盘或刻录光盘；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algn="l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云端备份；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algn="l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定时备份；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marL="342900" indent="-342900" algn="l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更换设备时，做好清除用户数据、恢复出厂配置、粉碎文件等专业处理。</a:t>
                      </a:r>
                      <a:endParaRPr lang="en-US" altLang="zh-C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21417" y="5374293"/>
          <a:ext cx="630282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87"/>
                <a:gridCol w="2471420"/>
                <a:gridCol w="2448922"/>
              </a:tblGrid>
              <a:tr h="396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本地备份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云端备份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适用情境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缺点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886</Words>
  <Application>Microsoft Office PowerPoint</Application>
  <PresentationFormat>全屏显示(4:3)</PresentationFormat>
  <Paragraphs>182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189</cp:revision>
  <dcterms:created xsi:type="dcterms:W3CDTF">2019-04-15T01:46:00Z</dcterms:created>
  <dcterms:modified xsi:type="dcterms:W3CDTF">2019-08-27T06:25:29Z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