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68" r:id="rId2"/>
    <p:sldId id="257" r:id="rId3"/>
    <p:sldId id="270" r:id="rId4"/>
    <p:sldId id="271" r:id="rId5"/>
    <p:sldId id="272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3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55">
          <p15:clr>
            <a:srgbClr val="A4A3A4"/>
          </p15:clr>
        </p15:guide>
        <p15:guide id="2" pos="60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1" autoAdjust="0"/>
    <p:restoredTop sz="95338" autoAdjust="0"/>
  </p:normalViewPr>
  <p:slideViewPr>
    <p:cSldViewPr snapToGrid="0" showGuides="1">
      <p:cViewPr>
        <p:scale>
          <a:sx n="100" d="100"/>
          <a:sy n="100" d="100"/>
        </p:scale>
        <p:origin x="-1140" y="-120"/>
      </p:cViewPr>
      <p:guideLst>
        <p:guide orient="horz" pos="1455"/>
        <p:guide pos="60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569A49-FBBD-4E92-B7E3-E0BA33B2F853}" type="doc">
      <dgm:prSet loTypeId="urn:microsoft.com/office/officeart/2005/8/layout/hierarchy2#1" loCatId="hierarchy" qsTypeId="urn:microsoft.com/office/officeart/2005/8/quickstyle/simple1#2" qsCatId="simple" csTypeId="urn:microsoft.com/office/officeart/2005/8/colors/accent1_2#1" csCatId="accent1" phldr="1"/>
      <dgm:spPr/>
      <dgm:t>
        <a:bodyPr/>
        <a:lstStyle/>
        <a:p>
          <a:endParaRPr lang="zh-CN" altLang="en-US"/>
        </a:p>
      </dgm:t>
    </dgm:pt>
    <dgm:pt modelId="{18940451-8695-4DC0-8FC3-A5D64E4287B9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信息技术</a:t>
          </a:r>
          <a:endParaRPr lang="zh-CN" altLang="en-US" sz="1600" b="1" dirty="0">
            <a:ea typeface="楷体_GB2312"/>
          </a:endParaRPr>
        </a:p>
      </dgm:t>
    </dgm:pt>
    <dgm:pt modelId="{F234F3FB-22A2-4B5D-8A37-9F16ABAC4F4D}" type="parTrans" cxnId="{4D8222D0-7F2F-4685-B562-2088D3A63DF2}">
      <dgm:prSet/>
      <dgm:spPr/>
      <dgm:t>
        <a:bodyPr/>
        <a:lstStyle/>
        <a:p>
          <a:endParaRPr lang="zh-CN" altLang="en-US"/>
        </a:p>
      </dgm:t>
    </dgm:pt>
    <dgm:pt modelId="{3CBCE474-EE3D-43CF-B086-4F70B86FBD34}" type="sibTrans" cxnId="{4D8222D0-7F2F-4685-B562-2088D3A63DF2}">
      <dgm:prSet/>
      <dgm:spPr/>
      <dgm:t>
        <a:bodyPr/>
        <a:lstStyle/>
        <a:p>
          <a:endParaRPr lang="zh-CN" altLang="en-US"/>
        </a:p>
      </dgm:t>
    </dgm:pt>
    <dgm:pt modelId="{9BDB6879-B7A9-46C3-86FE-94C8B6D87EDE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关键技术</a:t>
          </a:r>
          <a:endParaRPr lang="zh-CN" altLang="en-US" sz="1600" b="1" dirty="0">
            <a:ea typeface="楷体_GB2312"/>
          </a:endParaRPr>
        </a:p>
      </dgm:t>
    </dgm:pt>
    <dgm:pt modelId="{4B4E246B-EE25-44AF-84CE-ACDEC7F5E255}" type="parTrans" cxnId="{83AA2622-9722-4F8C-9A58-D3BEDFC35C3F}">
      <dgm:prSet/>
      <dgm:spPr/>
      <dgm:t>
        <a:bodyPr/>
        <a:lstStyle/>
        <a:p>
          <a:endParaRPr lang="zh-CN" altLang="en-US"/>
        </a:p>
      </dgm:t>
    </dgm:pt>
    <dgm:pt modelId="{CD22436E-8E2B-4A97-86E3-F3C99AB13BB6}" type="sibTrans" cxnId="{83AA2622-9722-4F8C-9A58-D3BEDFC35C3F}">
      <dgm:prSet/>
      <dgm:spPr/>
      <dgm:t>
        <a:bodyPr/>
        <a:lstStyle/>
        <a:p>
          <a:endParaRPr lang="zh-CN" altLang="en-US"/>
        </a:p>
      </dgm:t>
    </dgm:pt>
    <dgm:pt modelId="{B6648595-B310-414F-864D-30522DF7AF3E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应用</a:t>
          </a:r>
          <a:endParaRPr lang="zh-CN" altLang="en-US" sz="1600" b="1" dirty="0">
            <a:ea typeface="楷体_GB2312"/>
          </a:endParaRPr>
        </a:p>
      </dgm:t>
    </dgm:pt>
    <dgm:pt modelId="{393A5327-905E-42F7-B035-EC541844F435}" type="parTrans" cxnId="{DC74E7D2-76EF-4985-9AA2-3973A3EC07A0}">
      <dgm:prSet/>
      <dgm:spPr/>
      <dgm:t>
        <a:bodyPr/>
        <a:lstStyle/>
        <a:p>
          <a:endParaRPr lang="zh-CN" altLang="en-US"/>
        </a:p>
      </dgm:t>
    </dgm:pt>
    <dgm:pt modelId="{2ADAEF9A-B14E-4B51-882F-21251D023B3A}" type="sibTrans" cxnId="{DC74E7D2-76EF-4985-9AA2-3973A3EC07A0}">
      <dgm:prSet/>
      <dgm:spPr/>
      <dgm:t>
        <a:bodyPr/>
        <a:lstStyle/>
        <a:p>
          <a:endParaRPr lang="zh-CN" altLang="en-US"/>
        </a:p>
      </dgm:t>
    </dgm:pt>
    <dgm:pt modelId="{99301687-4758-479E-8F1E-B26FB8EA1795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出行</a:t>
          </a:r>
          <a:endParaRPr lang="zh-CN" altLang="en-US" sz="1600" b="1" dirty="0">
            <a:ea typeface="楷体_GB2312"/>
          </a:endParaRPr>
        </a:p>
      </dgm:t>
    </dgm:pt>
    <dgm:pt modelId="{F61BB5AD-43C0-44F4-A05D-410FB4D2F5F5}" type="parTrans" cxnId="{F6E2AE86-2202-449A-8CC9-F6333690042E}">
      <dgm:prSet/>
      <dgm:spPr/>
      <dgm:t>
        <a:bodyPr/>
        <a:lstStyle/>
        <a:p>
          <a:endParaRPr lang="zh-CN" altLang="en-US"/>
        </a:p>
      </dgm:t>
    </dgm:pt>
    <dgm:pt modelId="{3CCF1309-5003-4D1C-A316-FA4FA9209A54}" type="sibTrans" cxnId="{F6E2AE86-2202-449A-8CC9-F6333690042E}">
      <dgm:prSet/>
      <dgm:spPr/>
      <dgm:t>
        <a:bodyPr/>
        <a:lstStyle/>
        <a:p>
          <a:endParaRPr lang="zh-CN" altLang="en-US"/>
        </a:p>
      </dgm:t>
    </dgm:pt>
    <dgm:pt modelId="{DF71DC0D-2B86-4210-9F68-BC305E562C4A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医疗</a:t>
          </a:r>
          <a:endParaRPr lang="zh-CN" altLang="en-US" sz="1600" b="1" dirty="0">
            <a:ea typeface="楷体_GB2312"/>
          </a:endParaRPr>
        </a:p>
      </dgm:t>
    </dgm:pt>
    <dgm:pt modelId="{BB8CA176-759C-47B6-8238-AC32F326DBCC}" type="parTrans" cxnId="{6911207A-4DDE-45C8-AA21-6501383544B2}">
      <dgm:prSet/>
      <dgm:spPr/>
      <dgm:t>
        <a:bodyPr/>
        <a:lstStyle/>
        <a:p>
          <a:endParaRPr lang="zh-CN" altLang="en-US"/>
        </a:p>
      </dgm:t>
    </dgm:pt>
    <dgm:pt modelId="{F5CE7F20-F514-4C4C-BCE9-7D15115E8D57}" type="sibTrans" cxnId="{6911207A-4DDE-45C8-AA21-6501383544B2}">
      <dgm:prSet/>
      <dgm:spPr/>
      <dgm:t>
        <a:bodyPr/>
        <a:lstStyle/>
        <a:p>
          <a:endParaRPr lang="zh-CN" altLang="en-US"/>
        </a:p>
      </dgm:t>
    </dgm:pt>
    <dgm:pt modelId="{68EB6654-5618-4007-8D2A-F09267355471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电子商务</a:t>
          </a:r>
          <a:endParaRPr lang="zh-CN" altLang="en-US" sz="1600" b="1" dirty="0">
            <a:ea typeface="楷体_GB2312"/>
          </a:endParaRPr>
        </a:p>
      </dgm:t>
    </dgm:pt>
    <dgm:pt modelId="{E4888D3E-86BA-40DC-8148-FDDC13F48285}" type="parTrans" cxnId="{2733C4B7-E14D-43E5-9AE1-8DE592450B33}">
      <dgm:prSet/>
      <dgm:spPr/>
      <dgm:t>
        <a:bodyPr/>
        <a:lstStyle/>
        <a:p>
          <a:endParaRPr lang="zh-CN" altLang="en-US"/>
        </a:p>
      </dgm:t>
    </dgm:pt>
    <dgm:pt modelId="{8E597939-DCDE-4DDB-9BFC-9053E8C0F414}" type="sibTrans" cxnId="{2733C4B7-E14D-43E5-9AE1-8DE592450B33}">
      <dgm:prSet/>
      <dgm:spPr/>
      <dgm:t>
        <a:bodyPr/>
        <a:lstStyle/>
        <a:p>
          <a:endParaRPr lang="zh-CN" altLang="en-US"/>
        </a:p>
      </dgm:t>
    </dgm:pt>
    <dgm:pt modelId="{86618C32-2A8C-498F-A126-79D7A4DC650D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教育</a:t>
          </a:r>
          <a:endParaRPr lang="zh-CN" altLang="en-US" sz="1600" b="1" dirty="0">
            <a:ea typeface="楷体_GB2312"/>
          </a:endParaRPr>
        </a:p>
      </dgm:t>
    </dgm:pt>
    <dgm:pt modelId="{59B1BAB6-8DC6-44CC-B985-5B3FC11FAFF1}" type="parTrans" cxnId="{AC31C533-0327-419F-A6F4-BB87A6879006}">
      <dgm:prSet/>
      <dgm:spPr/>
      <dgm:t>
        <a:bodyPr/>
        <a:lstStyle/>
        <a:p>
          <a:endParaRPr lang="zh-CN" altLang="en-US"/>
        </a:p>
      </dgm:t>
    </dgm:pt>
    <dgm:pt modelId="{D98C612A-36B5-4831-A6D4-FF5745A27237}" type="sibTrans" cxnId="{AC31C533-0327-419F-A6F4-BB87A6879006}">
      <dgm:prSet/>
      <dgm:spPr/>
      <dgm:t>
        <a:bodyPr/>
        <a:lstStyle/>
        <a:p>
          <a:endParaRPr lang="zh-CN" altLang="en-US"/>
        </a:p>
      </dgm:t>
    </dgm:pt>
    <dgm:pt modelId="{AB62A9C2-E9F9-4987-842A-37D67023D818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微电子技术</a:t>
          </a:r>
          <a:endParaRPr lang="zh-CN" altLang="en-US" sz="1600" b="1" dirty="0">
            <a:ea typeface="楷体_GB2312"/>
          </a:endParaRPr>
        </a:p>
      </dgm:t>
    </dgm:pt>
    <dgm:pt modelId="{040D5DEA-E293-48B9-807C-2EE3ED3ED262}" type="parTrans" cxnId="{CECF0A2A-069E-4992-8BEA-C6D6295E9B6B}">
      <dgm:prSet/>
      <dgm:spPr/>
      <dgm:t>
        <a:bodyPr/>
        <a:lstStyle/>
        <a:p>
          <a:endParaRPr lang="zh-CN" altLang="en-US"/>
        </a:p>
      </dgm:t>
    </dgm:pt>
    <dgm:pt modelId="{01790872-3A4B-4B87-A7E2-648A8E68CFDC}" type="sibTrans" cxnId="{CECF0A2A-069E-4992-8BEA-C6D6295E9B6B}">
      <dgm:prSet/>
      <dgm:spPr/>
      <dgm:t>
        <a:bodyPr/>
        <a:lstStyle/>
        <a:p>
          <a:endParaRPr lang="zh-CN" altLang="en-US"/>
        </a:p>
      </dgm:t>
    </dgm:pt>
    <dgm:pt modelId="{708853B9-D80C-4240-9743-D031515BAC5E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传感技术</a:t>
          </a:r>
          <a:endParaRPr lang="zh-CN" altLang="en-US" sz="1600" b="1" dirty="0">
            <a:ea typeface="楷体_GB2312"/>
          </a:endParaRPr>
        </a:p>
      </dgm:t>
    </dgm:pt>
    <dgm:pt modelId="{44F7BB24-FDBB-49C9-B666-5F274006496D}" type="parTrans" cxnId="{41EDF9B8-DD1E-4400-9BE7-92D30A3170E7}">
      <dgm:prSet/>
      <dgm:spPr/>
      <dgm:t>
        <a:bodyPr/>
        <a:lstStyle/>
        <a:p>
          <a:endParaRPr lang="zh-CN" altLang="en-US"/>
        </a:p>
      </dgm:t>
    </dgm:pt>
    <dgm:pt modelId="{487CB8AA-2174-4402-B70D-FBE5A01B1400}" type="sibTrans" cxnId="{41EDF9B8-DD1E-4400-9BE7-92D30A3170E7}">
      <dgm:prSet/>
      <dgm:spPr/>
      <dgm:t>
        <a:bodyPr/>
        <a:lstStyle/>
        <a:p>
          <a:endParaRPr lang="zh-CN" altLang="en-US"/>
        </a:p>
      </dgm:t>
    </dgm:pt>
    <dgm:pt modelId="{DC904210-5FE4-4364-A0FC-D6A4726CBF1D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计算机技术</a:t>
          </a:r>
          <a:endParaRPr lang="zh-CN" altLang="en-US" sz="1600" b="1" dirty="0">
            <a:ea typeface="楷体_GB2312"/>
          </a:endParaRPr>
        </a:p>
      </dgm:t>
    </dgm:pt>
    <dgm:pt modelId="{E11903D4-3C49-4FCD-951F-98902A499E08}" type="parTrans" cxnId="{124C8571-D99D-4981-BD3C-E64DAE6185FE}">
      <dgm:prSet/>
      <dgm:spPr/>
      <dgm:t>
        <a:bodyPr/>
        <a:lstStyle/>
        <a:p>
          <a:endParaRPr lang="zh-CN" altLang="en-US"/>
        </a:p>
      </dgm:t>
    </dgm:pt>
    <dgm:pt modelId="{EE8342F3-C4AB-4F2B-8FCF-C545322527C5}" type="sibTrans" cxnId="{124C8571-D99D-4981-BD3C-E64DAE6185FE}">
      <dgm:prSet/>
      <dgm:spPr/>
      <dgm:t>
        <a:bodyPr/>
        <a:lstStyle/>
        <a:p>
          <a:endParaRPr lang="zh-CN" altLang="en-US"/>
        </a:p>
      </dgm:t>
    </dgm:pt>
    <dgm:pt modelId="{00322B18-0A2F-4A9D-BFE5-7CB59C1E7B80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通信技术</a:t>
          </a:r>
          <a:endParaRPr lang="zh-CN" altLang="en-US" sz="1600" b="1" dirty="0">
            <a:ea typeface="楷体_GB2312"/>
          </a:endParaRPr>
        </a:p>
      </dgm:t>
    </dgm:pt>
    <dgm:pt modelId="{C4C3CC31-B740-415B-ABB7-9897B739B408}" type="parTrans" cxnId="{473F5D0B-ABF1-49F9-8FB4-A77153A8B8A7}">
      <dgm:prSet/>
      <dgm:spPr/>
      <dgm:t>
        <a:bodyPr/>
        <a:lstStyle/>
        <a:p>
          <a:endParaRPr lang="zh-CN" altLang="en-US"/>
        </a:p>
      </dgm:t>
    </dgm:pt>
    <dgm:pt modelId="{F12FE09B-3671-4F14-8949-35F0BC86FE8A}" type="sibTrans" cxnId="{473F5D0B-ABF1-49F9-8FB4-A77153A8B8A7}">
      <dgm:prSet/>
      <dgm:spPr/>
      <dgm:t>
        <a:bodyPr/>
        <a:lstStyle/>
        <a:p>
          <a:endParaRPr lang="zh-CN" altLang="en-US"/>
        </a:p>
      </dgm:t>
    </dgm:pt>
    <dgm:pt modelId="{90F7EA38-0B3C-4564-8D97-79AF021F9863}">
      <dgm:prSet phldrT="[文本]" custT="1"/>
      <dgm:spPr/>
      <dgm:t>
        <a:bodyPr/>
        <a:lstStyle/>
        <a:p>
          <a:r>
            <a:rPr lang="zh-CN" altLang="en-US" sz="1600" b="1" dirty="0" smtClean="0">
              <a:ea typeface="楷体_GB2312"/>
            </a:rPr>
            <a:t>人工智能技术</a:t>
          </a:r>
          <a:endParaRPr lang="zh-CN" altLang="en-US" sz="1600" b="1" dirty="0">
            <a:ea typeface="楷体_GB2312"/>
          </a:endParaRPr>
        </a:p>
      </dgm:t>
    </dgm:pt>
    <dgm:pt modelId="{151C297E-F3B8-4840-9429-81BDACDDC449}" type="parTrans" cxnId="{771D8133-E21A-4812-AD9C-98B75DE91BA6}">
      <dgm:prSet/>
      <dgm:spPr/>
      <dgm:t>
        <a:bodyPr/>
        <a:lstStyle/>
        <a:p>
          <a:endParaRPr lang="zh-CN" altLang="en-US"/>
        </a:p>
      </dgm:t>
    </dgm:pt>
    <dgm:pt modelId="{CDEF9603-095C-4374-9DAF-A5DF72CC2006}" type="sibTrans" cxnId="{771D8133-E21A-4812-AD9C-98B75DE91BA6}">
      <dgm:prSet/>
      <dgm:spPr/>
      <dgm:t>
        <a:bodyPr/>
        <a:lstStyle/>
        <a:p>
          <a:endParaRPr lang="zh-CN" altLang="en-US"/>
        </a:p>
      </dgm:t>
    </dgm:pt>
    <dgm:pt modelId="{52FCAAED-F60E-4425-BD73-CA9AA7E14314}" type="pres">
      <dgm:prSet presAssocID="{F4569A49-FBBD-4E92-B7E3-E0BA33B2F853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77EC3D7-0515-43BE-A817-64EE37CF2164}" type="pres">
      <dgm:prSet presAssocID="{18940451-8695-4DC0-8FC3-A5D64E4287B9}" presName="root1" presStyleCnt="0"/>
      <dgm:spPr/>
    </dgm:pt>
    <dgm:pt modelId="{4AA980CB-0E88-46FD-8AB1-E7B9DCBC9968}" type="pres">
      <dgm:prSet presAssocID="{18940451-8695-4DC0-8FC3-A5D64E4287B9}" presName="LevelOneTextNode" presStyleLbl="node0" presStyleIdx="0" presStyleCnt="1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B6A8786-6C7B-4FA6-93FE-04A180F3F6AE}" type="pres">
      <dgm:prSet presAssocID="{18940451-8695-4DC0-8FC3-A5D64E4287B9}" presName="level2hierChild" presStyleCnt="0"/>
      <dgm:spPr/>
    </dgm:pt>
    <dgm:pt modelId="{8F8D4211-66D6-4C92-90B9-6433288B2D40}" type="pres">
      <dgm:prSet presAssocID="{4B4E246B-EE25-44AF-84CE-ACDEC7F5E255}" presName="conn2-1" presStyleLbl="parChTrans1D2" presStyleIdx="0" presStyleCnt="2"/>
      <dgm:spPr/>
      <dgm:t>
        <a:bodyPr/>
        <a:lstStyle/>
        <a:p>
          <a:endParaRPr lang="zh-CN" altLang="en-US"/>
        </a:p>
      </dgm:t>
    </dgm:pt>
    <dgm:pt modelId="{7834A179-0B05-43A7-A317-8188CD11014D}" type="pres">
      <dgm:prSet presAssocID="{4B4E246B-EE25-44AF-84CE-ACDEC7F5E255}" presName="connTx" presStyleLbl="parChTrans1D2" presStyleIdx="0" presStyleCnt="2"/>
      <dgm:spPr/>
      <dgm:t>
        <a:bodyPr/>
        <a:lstStyle/>
        <a:p>
          <a:endParaRPr lang="zh-CN" altLang="en-US"/>
        </a:p>
      </dgm:t>
    </dgm:pt>
    <dgm:pt modelId="{6D92B9D8-A1C4-4175-B606-59FEC0E5384E}" type="pres">
      <dgm:prSet presAssocID="{9BDB6879-B7A9-46C3-86FE-94C8B6D87EDE}" presName="root2" presStyleCnt="0"/>
      <dgm:spPr/>
    </dgm:pt>
    <dgm:pt modelId="{A4D0D070-C629-4FEB-862F-AFA0AD8704BE}" type="pres">
      <dgm:prSet presAssocID="{9BDB6879-B7A9-46C3-86FE-94C8B6D87EDE}" presName="LevelTwoTextNode" presStyleLbl="node2" presStyleIdx="0" presStyleCnt="2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91E409C-7FBD-4D74-94F7-EE9D8C1E2C38}" type="pres">
      <dgm:prSet presAssocID="{9BDB6879-B7A9-46C3-86FE-94C8B6D87EDE}" presName="level3hierChild" presStyleCnt="0"/>
      <dgm:spPr/>
    </dgm:pt>
    <dgm:pt modelId="{AC9B1C21-2642-4042-86C0-BC224271F22E}" type="pres">
      <dgm:prSet presAssocID="{040D5DEA-E293-48B9-807C-2EE3ED3ED262}" presName="conn2-1" presStyleLbl="parChTrans1D3" presStyleIdx="0" presStyleCnt="9"/>
      <dgm:spPr/>
      <dgm:t>
        <a:bodyPr/>
        <a:lstStyle/>
        <a:p>
          <a:endParaRPr lang="zh-CN" altLang="en-US"/>
        </a:p>
      </dgm:t>
    </dgm:pt>
    <dgm:pt modelId="{85E6442D-CBEA-4BA0-93BD-3D726F2E739A}" type="pres">
      <dgm:prSet presAssocID="{040D5DEA-E293-48B9-807C-2EE3ED3ED262}" presName="connTx" presStyleLbl="parChTrans1D3" presStyleIdx="0" presStyleCnt="9"/>
      <dgm:spPr/>
      <dgm:t>
        <a:bodyPr/>
        <a:lstStyle/>
        <a:p>
          <a:endParaRPr lang="zh-CN" altLang="en-US"/>
        </a:p>
      </dgm:t>
    </dgm:pt>
    <dgm:pt modelId="{DC8A074D-BC97-45D8-B7A6-02DD7D208B43}" type="pres">
      <dgm:prSet presAssocID="{AB62A9C2-E9F9-4987-842A-37D67023D818}" presName="root2" presStyleCnt="0"/>
      <dgm:spPr/>
    </dgm:pt>
    <dgm:pt modelId="{C8F6A6BA-9220-42E2-B312-CC7B04E25B2B}" type="pres">
      <dgm:prSet presAssocID="{AB62A9C2-E9F9-4987-842A-37D67023D818}" presName="LevelTwoTextNode" presStyleLbl="node3" presStyleIdx="0" presStyleCnt="9" custScaleX="217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217DE8E1-C5B2-496E-A2C5-2F0C934C7A70}" type="pres">
      <dgm:prSet presAssocID="{AB62A9C2-E9F9-4987-842A-37D67023D818}" presName="level3hierChild" presStyleCnt="0"/>
      <dgm:spPr/>
    </dgm:pt>
    <dgm:pt modelId="{5572E1C0-F5D5-4001-8CBE-1F293EFFB7AA}" type="pres">
      <dgm:prSet presAssocID="{44F7BB24-FDBB-49C9-B666-5F274006496D}" presName="conn2-1" presStyleLbl="parChTrans1D3" presStyleIdx="1" presStyleCnt="9"/>
      <dgm:spPr/>
      <dgm:t>
        <a:bodyPr/>
        <a:lstStyle/>
        <a:p>
          <a:endParaRPr lang="zh-CN" altLang="en-US"/>
        </a:p>
      </dgm:t>
    </dgm:pt>
    <dgm:pt modelId="{07C413D3-AF52-4265-ACE2-814F846883E9}" type="pres">
      <dgm:prSet presAssocID="{44F7BB24-FDBB-49C9-B666-5F274006496D}" presName="connTx" presStyleLbl="parChTrans1D3" presStyleIdx="1" presStyleCnt="9"/>
      <dgm:spPr/>
      <dgm:t>
        <a:bodyPr/>
        <a:lstStyle/>
        <a:p>
          <a:endParaRPr lang="zh-CN" altLang="en-US"/>
        </a:p>
      </dgm:t>
    </dgm:pt>
    <dgm:pt modelId="{45268EBB-ED84-4DC4-B799-55995F77B7CE}" type="pres">
      <dgm:prSet presAssocID="{708853B9-D80C-4240-9743-D031515BAC5E}" presName="root2" presStyleCnt="0"/>
      <dgm:spPr/>
    </dgm:pt>
    <dgm:pt modelId="{8DB101EA-EA87-49DC-A39B-8871C3146016}" type="pres">
      <dgm:prSet presAssocID="{708853B9-D80C-4240-9743-D031515BAC5E}" presName="LevelTwoTextNode" presStyleLbl="node3" presStyleIdx="1" presStyleCnt="9" custScaleX="219380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52ADA6-FC6B-4852-A59A-495A3F83A219}" type="pres">
      <dgm:prSet presAssocID="{708853B9-D80C-4240-9743-D031515BAC5E}" presName="level3hierChild" presStyleCnt="0"/>
      <dgm:spPr/>
    </dgm:pt>
    <dgm:pt modelId="{FAF0ED9A-8A9D-4120-B76D-8AFA66F07FAE}" type="pres">
      <dgm:prSet presAssocID="{E11903D4-3C49-4FCD-951F-98902A499E08}" presName="conn2-1" presStyleLbl="parChTrans1D3" presStyleIdx="2" presStyleCnt="9"/>
      <dgm:spPr/>
      <dgm:t>
        <a:bodyPr/>
        <a:lstStyle/>
        <a:p>
          <a:endParaRPr lang="zh-CN" altLang="en-US"/>
        </a:p>
      </dgm:t>
    </dgm:pt>
    <dgm:pt modelId="{6510D414-32AE-4EC2-8415-D1D5AD363B6A}" type="pres">
      <dgm:prSet presAssocID="{E11903D4-3C49-4FCD-951F-98902A499E08}" presName="connTx" presStyleLbl="parChTrans1D3" presStyleIdx="2" presStyleCnt="9"/>
      <dgm:spPr/>
      <dgm:t>
        <a:bodyPr/>
        <a:lstStyle/>
        <a:p>
          <a:endParaRPr lang="zh-CN" altLang="en-US"/>
        </a:p>
      </dgm:t>
    </dgm:pt>
    <dgm:pt modelId="{0106F18F-1ED4-4932-AF9D-70CB4E531AE6}" type="pres">
      <dgm:prSet presAssocID="{DC904210-5FE4-4364-A0FC-D6A4726CBF1D}" presName="root2" presStyleCnt="0"/>
      <dgm:spPr/>
    </dgm:pt>
    <dgm:pt modelId="{185B1D0A-1F7C-43A0-8C67-5FB1039200C0}" type="pres">
      <dgm:prSet presAssocID="{DC904210-5FE4-4364-A0FC-D6A4726CBF1D}" presName="LevelTwoTextNode" presStyleLbl="node3" presStyleIdx="2" presStyleCnt="9" custScaleX="217433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9C7F36E6-8478-4E8B-9A2F-906011AABFBA}" type="pres">
      <dgm:prSet presAssocID="{DC904210-5FE4-4364-A0FC-D6A4726CBF1D}" presName="level3hierChild" presStyleCnt="0"/>
      <dgm:spPr/>
    </dgm:pt>
    <dgm:pt modelId="{9A15CE4B-6AB7-48C8-A14E-C20536296262}" type="pres">
      <dgm:prSet presAssocID="{C4C3CC31-B740-415B-ABB7-9897B739B408}" presName="conn2-1" presStyleLbl="parChTrans1D3" presStyleIdx="3" presStyleCnt="9"/>
      <dgm:spPr/>
      <dgm:t>
        <a:bodyPr/>
        <a:lstStyle/>
        <a:p>
          <a:endParaRPr lang="zh-CN" altLang="en-US"/>
        </a:p>
      </dgm:t>
    </dgm:pt>
    <dgm:pt modelId="{A6362419-5DF3-46AD-9114-1EAC4F00CCBB}" type="pres">
      <dgm:prSet presAssocID="{C4C3CC31-B740-415B-ABB7-9897B739B408}" presName="connTx" presStyleLbl="parChTrans1D3" presStyleIdx="3" presStyleCnt="9"/>
      <dgm:spPr/>
      <dgm:t>
        <a:bodyPr/>
        <a:lstStyle/>
        <a:p>
          <a:endParaRPr lang="zh-CN" altLang="en-US"/>
        </a:p>
      </dgm:t>
    </dgm:pt>
    <dgm:pt modelId="{23725B0E-4D96-4614-987C-9D03A5FEF220}" type="pres">
      <dgm:prSet presAssocID="{00322B18-0A2F-4A9D-BFE5-7CB59C1E7B80}" presName="root2" presStyleCnt="0"/>
      <dgm:spPr/>
    </dgm:pt>
    <dgm:pt modelId="{595D5F10-0836-454A-9DB7-C527FCEC2853}" type="pres">
      <dgm:prSet presAssocID="{00322B18-0A2F-4A9D-BFE5-7CB59C1E7B80}" presName="LevelTwoTextNode" presStyleLbl="node3" presStyleIdx="3" presStyleCnt="9" custScaleX="2154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0EB70DA0-64F1-47B1-A163-C257E9461803}" type="pres">
      <dgm:prSet presAssocID="{00322B18-0A2F-4A9D-BFE5-7CB59C1E7B80}" presName="level3hierChild" presStyleCnt="0"/>
      <dgm:spPr/>
    </dgm:pt>
    <dgm:pt modelId="{75ACD0CC-8BF2-4698-BD6A-D998124D96FC}" type="pres">
      <dgm:prSet presAssocID="{151C297E-F3B8-4840-9429-81BDACDDC449}" presName="conn2-1" presStyleLbl="parChTrans1D3" presStyleIdx="4" presStyleCnt="9"/>
      <dgm:spPr/>
      <dgm:t>
        <a:bodyPr/>
        <a:lstStyle/>
        <a:p>
          <a:endParaRPr lang="zh-CN" altLang="en-US"/>
        </a:p>
      </dgm:t>
    </dgm:pt>
    <dgm:pt modelId="{40C4558E-A21F-48AC-B5CB-55977538B9F2}" type="pres">
      <dgm:prSet presAssocID="{151C297E-F3B8-4840-9429-81BDACDDC449}" presName="connTx" presStyleLbl="parChTrans1D3" presStyleIdx="4" presStyleCnt="9"/>
      <dgm:spPr/>
      <dgm:t>
        <a:bodyPr/>
        <a:lstStyle/>
        <a:p>
          <a:endParaRPr lang="zh-CN" altLang="en-US"/>
        </a:p>
      </dgm:t>
    </dgm:pt>
    <dgm:pt modelId="{68D73EA6-31A3-47F6-BB71-869C5248FE55}" type="pres">
      <dgm:prSet presAssocID="{90F7EA38-0B3C-4564-8D97-79AF021F9863}" presName="root2" presStyleCnt="0"/>
      <dgm:spPr/>
    </dgm:pt>
    <dgm:pt modelId="{30A6D3A9-9834-4E25-B2C3-5A4CD5FA7F61}" type="pres">
      <dgm:prSet presAssocID="{90F7EA38-0B3C-4564-8D97-79AF021F9863}" presName="LevelTwoTextNode" presStyleLbl="node3" presStyleIdx="4" presStyleCnt="9" custScaleX="215486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71EE58D-F5B2-40B7-837B-1C31F57A48C4}" type="pres">
      <dgm:prSet presAssocID="{90F7EA38-0B3C-4564-8D97-79AF021F9863}" presName="level3hierChild" presStyleCnt="0"/>
      <dgm:spPr/>
    </dgm:pt>
    <dgm:pt modelId="{68A759FC-4A23-490A-AB0E-B72991538C3D}" type="pres">
      <dgm:prSet presAssocID="{393A5327-905E-42F7-B035-EC541844F435}" presName="conn2-1" presStyleLbl="parChTrans1D2" presStyleIdx="1" presStyleCnt="2"/>
      <dgm:spPr/>
      <dgm:t>
        <a:bodyPr/>
        <a:lstStyle/>
        <a:p>
          <a:endParaRPr lang="zh-CN" altLang="en-US"/>
        </a:p>
      </dgm:t>
    </dgm:pt>
    <dgm:pt modelId="{86B893A0-4C57-4218-B5F5-0C3C0A4213A4}" type="pres">
      <dgm:prSet presAssocID="{393A5327-905E-42F7-B035-EC541844F435}" presName="connTx" presStyleLbl="parChTrans1D2" presStyleIdx="1" presStyleCnt="2"/>
      <dgm:spPr/>
      <dgm:t>
        <a:bodyPr/>
        <a:lstStyle/>
        <a:p>
          <a:endParaRPr lang="zh-CN" altLang="en-US"/>
        </a:p>
      </dgm:t>
    </dgm:pt>
    <dgm:pt modelId="{26D05E8C-68A5-4936-A80A-11173492480A}" type="pres">
      <dgm:prSet presAssocID="{B6648595-B310-414F-864D-30522DF7AF3E}" presName="root2" presStyleCnt="0"/>
      <dgm:spPr/>
    </dgm:pt>
    <dgm:pt modelId="{E5A8BA32-7D15-4F88-916C-AA6E9077BE43}" type="pres">
      <dgm:prSet presAssocID="{B6648595-B310-414F-864D-30522DF7AF3E}" presName="LevelTwoTextNode" presStyleLbl="node2" presStyleIdx="1" presStyleCnt="2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E4078527-3524-48CA-A613-7460E97320EE}" type="pres">
      <dgm:prSet presAssocID="{B6648595-B310-414F-864D-30522DF7AF3E}" presName="level3hierChild" presStyleCnt="0"/>
      <dgm:spPr/>
    </dgm:pt>
    <dgm:pt modelId="{C123D425-9020-4727-AA08-2C5BA05B9AA1}" type="pres">
      <dgm:prSet presAssocID="{F61BB5AD-43C0-44F4-A05D-410FB4D2F5F5}" presName="conn2-1" presStyleLbl="parChTrans1D3" presStyleIdx="5" presStyleCnt="9"/>
      <dgm:spPr/>
      <dgm:t>
        <a:bodyPr/>
        <a:lstStyle/>
        <a:p>
          <a:endParaRPr lang="zh-CN" altLang="en-US"/>
        </a:p>
      </dgm:t>
    </dgm:pt>
    <dgm:pt modelId="{9F6714EC-E510-43AA-8C60-E2058AD809C9}" type="pres">
      <dgm:prSet presAssocID="{F61BB5AD-43C0-44F4-A05D-410FB4D2F5F5}" presName="connTx" presStyleLbl="parChTrans1D3" presStyleIdx="5" presStyleCnt="9"/>
      <dgm:spPr/>
      <dgm:t>
        <a:bodyPr/>
        <a:lstStyle/>
        <a:p>
          <a:endParaRPr lang="zh-CN" altLang="en-US"/>
        </a:p>
      </dgm:t>
    </dgm:pt>
    <dgm:pt modelId="{C2882D8B-D71D-48F6-885C-F8C0F44E6F81}" type="pres">
      <dgm:prSet presAssocID="{99301687-4758-479E-8F1E-B26FB8EA1795}" presName="root2" presStyleCnt="0"/>
      <dgm:spPr/>
    </dgm:pt>
    <dgm:pt modelId="{D76BFCC5-50DB-4D0F-822A-98B82A650447}" type="pres">
      <dgm:prSet presAssocID="{99301687-4758-479E-8F1E-B26FB8EA1795}" presName="LevelTwoTextNode" presStyleLbl="node3" presStyleIdx="5" presStyleCnt="9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BC467282-54C4-4A60-BDA6-0FA336424197}" type="pres">
      <dgm:prSet presAssocID="{99301687-4758-479E-8F1E-B26FB8EA1795}" presName="level3hierChild" presStyleCnt="0"/>
      <dgm:spPr/>
    </dgm:pt>
    <dgm:pt modelId="{CDE7C247-271A-427F-AB94-713A90718AF1}" type="pres">
      <dgm:prSet presAssocID="{BB8CA176-759C-47B6-8238-AC32F326DBCC}" presName="conn2-1" presStyleLbl="parChTrans1D3" presStyleIdx="6" presStyleCnt="9"/>
      <dgm:spPr/>
      <dgm:t>
        <a:bodyPr/>
        <a:lstStyle/>
        <a:p>
          <a:endParaRPr lang="zh-CN" altLang="en-US"/>
        </a:p>
      </dgm:t>
    </dgm:pt>
    <dgm:pt modelId="{E2ACE0A5-8663-4353-9826-5EE47DF8341B}" type="pres">
      <dgm:prSet presAssocID="{BB8CA176-759C-47B6-8238-AC32F326DBCC}" presName="connTx" presStyleLbl="parChTrans1D3" presStyleIdx="6" presStyleCnt="9"/>
      <dgm:spPr/>
      <dgm:t>
        <a:bodyPr/>
        <a:lstStyle/>
        <a:p>
          <a:endParaRPr lang="zh-CN" altLang="en-US"/>
        </a:p>
      </dgm:t>
    </dgm:pt>
    <dgm:pt modelId="{899E1B7D-EFF8-4413-A16C-A65C55024219}" type="pres">
      <dgm:prSet presAssocID="{DF71DC0D-2B86-4210-9F68-BC305E562C4A}" presName="root2" presStyleCnt="0"/>
      <dgm:spPr/>
    </dgm:pt>
    <dgm:pt modelId="{34795123-BFE5-45EA-B3A5-47BFFF5FD7B5}" type="pres">
      <dgm:prSet presAssocID="{DF71DC0D-2B86-4210-9F68-BC305E562C4A}" presName="LevelTwoTextNode" presStyleLbl="node3" presStyleIdx="6" presStyleCnt="9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FA172A16-4204-42C8-96C4-F132B84BA45C}" type="pres">
      <dgm:prSet presAssocID="{DF71DC0D-2B86-4210-9F68-BC305E562C4A}" presName="level3hierChild" presStyleCnt="0"/>
      <dgm:spPr/>
    </dgm:pt>
    <dgm:pt modelId="{D4BB6B90-2F22-4A5D-8D7D-FAC604C286FE}" type="pres">
      <dgm:prSet presAssocID="{E4888D3E-86BA-40DC-8148-FDDC13F48285}" presName="conn2-1" presStyleLbl="parChTrans1D3" presStyleIdx="7" presStyleCnt="9"/>
      <dgm:spPr/>
      <dgm:t>
        <a:bodyPr/>
        <a:lstStyle/>
        <a:p>
          <a:endParaRPr lang="zh-CN" altLang="en-US"/>
        </a:p>
      </dgm:t>
    </dgm:pt>
    <dgm:pt modelId="{7808BA42-39CD-4568-8CDC-378A5F564D2E}" type="pres">
      <dgm:prSet presAssocID="{E4888D3E-86BA-40DC-8148-FDDC13F48285}" presName="connTx" presStyleLbl="parChTrans1D3" presStyleIdx="7" presStyleCnt="9"/>
      <dgm:spPr/>
      <dgm:t>
        <a:bodyPr/>
        <a:lstStyle/>
        <a:p>
          <a:endParaRPr lang="zh-CN" altLang="en-US"/>
        </a:p>
      </dgm:t>
    </dgm:pt>
    <dgm:pt modelId="{28072807-EFEF-4E50-B119-CFB84B2883E0}" type="pres">
      <dgm:prSet presAssocID="{68EB6654-5618-4007-8D2A-F09267355471}" presName="root2" presStyleCnt="0"/>
      <dgm:spPr/>
    </dgm:pt>
    <dgm:pt modelId="{59CDAF08-6E71-425C-A442-0D7589C25D7C}" type="pres">
      <dgm:prSet presAssocID="{68EB6654-5618-4007-8D2A-F09267355471}" presName="LevelTwoTextNode" presStyleLbl="node3" presStyleIdx="7" presStyleCnt="9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82D5CC89-4938-437A-B534-32C33AF62BC8}" type="pres">
      <dgm:prSet presAssocID="{68EB6654-5618-4007-8D2A-F09267355471}" presName="level3hierChild" presStyleCnt="0"/>
      <dgm:spPr/>
    </dgm:pt>
    <dgm:pt modelId="{F3ABCFAF-CDFB-4FA8-BADF-2D92E2117B0C}" type="pres">
      <dgm:prSet presAssocID="{59B1BAB6-8DC6-44CC-B985-5B3FC11FAFF1}" presName="conn2-1" presStyleLbl="parChTrans1D3" presStyleIdx="8" presStyleCnt="9"/>
      <dgm:spPr/>
      <dgm:t>
        <a:bodyPr/>
        <a:lstStyle/>
        <a:p>
          <a:endParaRPr lang="zh-CN" altLang="en-US"/>
        </a:p>
      </dgm:t>
    </dgm:pt>
    <dgm:pt modelId="{6D908640-3BC6-4567-8F86-3A589C1CA80B}" type="pres">
      <dgm:prSet presAssocID="{59B1BAB6-8DC6-44CC-B985-5B3FC11FAFF1}" presName="connTx" presStyleLbl="parChTrans1D3" presStyleIdx="8" presStyleCnt="9"/>
      <dgm:spPr/>
      <dgm:t>
        <a:bodyPr/>
        <a:lstStyle/>
        <a:p>
          <a:endParaRPr lang="zh-CN" altLang="en-US"/>
        </a:p>
      </dgm:t>
    </dgm:pt>
    <dgm:pt modelId="{E10E9B64-B4A8-41BE-A37D-9A212A167894}" type="pres">
      <dgm:prSet presAssocID="{86618C32-2A8C-498F-A126-79D7A4DC650D}" presName="root2" presStyleCnt="0"/>
      <dgm:spPr/>
    </dgm:pt>
    <dgm:pt modelId="{80010C09-8292-4B83-94C6-8DC8C4EF2AB4}" type="pres">
      <dgm:prSet presAssocID="{86618C32-2A8C-498F-A126-79D7A4DC650D}" presName="LevelTwoTextNode" presStyleLbl="node3" presStyleIdx="8" presStyleCnt="9" custScaleX="149878">
        <dgm:presLayoutVars>
          <dgm:chPref val="3"/>
        </dgm:presLayoutVars>
      </dgm:prSet>
      <dgm:spPr/>
      <dgm:t>
        <a:bodyPr/>
        <a:lstStyle/>
        <a:p>
          <a:endParaRPr lang="zh-CN" altLang="en-US"/>
        </a:p>
      </dgm:t>
    </dgm:pt>
    <dgm:pt modelId="{4EBD7E91-BCD2-43EC-9787-044BD2DC680F}" type="pres">
      <dgm:prSet presAssocID="{86618C32-2A8C-498F-A126-79D7A4DC650D}" presName="level3hierChild" presStyleCnt="0"/>
      <dgm:spPr/>
    </dgm:pt>
  </dgm:ptLst>
  <dgm:cxnLst>
    <dgm:cxn modelId="{F7E900EB-A331-4BF0-A774-03C29051C425}" type="presOf" srcId="{C4C3CC31-B740-415B-ABB7-9897B739B408}" destId="{9A15CE4B-6AB7-48C8-A14E-C20536296262}" srcOrd="0" destOrd="0" presId="urn:microsoft.com/office/officeart/2005/8/layout/hierarchy2#1"/>
    <dgm:cxn modelId="{CECF0A2A-069E-4992-8BEA-C6D6295E9B6B}" srcId="{9BDB6879-B7A9-46C3-86FE-94C8B6D87EDE}" destId="{AB62A9C2-E9F9-4987-842A-37D67023D818}" srcOrd="0" destOrd="0" parTransId="{040D5DEA-E293-48B9-807C-2EE3ED3ED262}" sibTransId="{01790872-3A4B-4B87-A7E2-648A8E68CFDC}"/>
    <dgm:cxn modelId="{85309D6A-15E8-40B4-890B-3CBAFCB3F596}" type="presOf" srcId="{393A5327-905E-42F7-B035-EC541844F435}" destId="{86B893A0-4C57-4218-B5F5-0C3C0A4213A4}" srcOrd="1" destOrd="0" presId="urn:microsoft.com/office/officeart/2005/8/layout/hierarchy2#1"/>
    <dgm:cxn modelId="{ED98A720-B874-40F1-90F4-7AA2D37BA65D}" type="presOf" srcId="{4B4E246B-EE25-44AF-84CE-ACDEC7F5E255}" destId="{7834A179-0B05-43A7-A317-8188CD11014D}" srcOrd="1" destOrd="0" presId="urn:microsoft.com/office/officeart/2005/8/layout/hierarchy2#1"/>
    <dgm:cxn modelId="{DE0F8D0B-A270-4BD9-9F87-F676E5CCD0CF}" type="presOf" srcId="{040D5DEA-E293-48B9-807C-2EE3ED3ED262}" destId="{85E6442D-CBEA-4BA0-93BD-3D726F2E739A}" srcOrd="1" destOrd="0" presId="urn:microsoft.com/office/officeart/2005/8/layout/hierarchy2#1"/>
    <dgm:cxn modelId="{AC31C533-0327-419F-A6F4-BB87A6879006}" srcId="{B6648595-B310-414F-864D-30522DF7AF3E}" destId="{86618C32-2A8C-498F-A126-79D7A4DC650D}" srcOrd="3" destOrd="0" parTransId="{59B1BAB6-8DC6-44CC-B985-5B3FC11FAFF1}" sibTransId="{D98C612A-36B5-4831-A6D4-FF5745A27237}"/>
    <dgm:cxn modelId="{4BBC7632-B71E-48CB-A36D-2493D06A9AF0}" type="presOf" srcId="{00322B18-0A2F-4A9D-BFE5-7CB59C1E7B80}" destId="{595D5F10-0836-454A-9DB7-C527FCEC2853}" srcOrd="0" destOrd="0" presId="urn:microsoft.com/office/officeart/2005/8/layout/hierarchy2#1"/>
    <dgm:cxn modelId="{473F5D0B-ABF1-49F9-8FB4-A77153A8B8A7}" srcId="{9BDB6879-B7A9-46C3-86FE-94C8B6D87EDE}" destId="{00322B18-0A2F-4A9D-BFE5-7CB59C1E7B80}" srcOrd="3" destOrd="0" parTransId="{C4C3CC31-B740-415B-ABB7-9897B739B408}" sibTransId="{F12FE09B-3671-4F14-8949-35F0BC86FE8A}"/>
    <dgm:cxn modelId="{E9B85595-DA6C-44ED-8C70-3AAC83AB0193}" type="presOf" srcId="{E11903D4-3C49-4FCD-951F-98902A499E08}" destId="{6510D414-32AE-4EC2-8415-D1D5AD363B6A}" srcOrd="1" destOrd="0" presId="urn:microsoft.com/office/officeart/2005/8/layout/hierarchy2#1"/>
    <dgm:cxn modelId="{6911207A-4DDE-45C8-AA21-6501383544B2}" srcId="{B6648595-B310-414F-864D-30522DF7AF3E}" destId="{DF71DC0D-2B86-4210-9F68-BC305E562C4A}" srcOrd="1" destOrd="0" parTransId="{BB8CA176-759C-47B6-8238-AC32F326DBCC}" sibTransId="{F5CE7F20-F514-4C4C-BCE9-7D15115E8D57}"/>
    <dgm:cxn modelId="{637CFAAA-B365-4F1C-8AE5-5338CD32D916}" type="presOf" srcId="{18940451-8695-4DC0-8FC3-A5D64E4287B9}" destId="{4AA980CB-0E88-46FD-8AB1-E7B9DCBC9968}" srcOrd="0" destOrd="0" presId="urn:microsoft.com/office/officeart/2005/8/layout/hierarchy2#1"/>
    <dgm:cxn modelId="{22E4D9DD-9CDC-42F0-AAFF-039ED5568692}" type="presOf" srcId="{DC904210-5FE4-4364-A0FC-D6A4726CBF1D}" destId="{185B1D0A-1F7C-43A0-8C67-5FB1039200C0}" srcOrd="0" destOrd="0" presId="urn:microsoft.com/office/officeart/2005/8/layout/hierarchy2#1"/>
    <dgm:cxn modelId="{7AF39FF1-8D6A-4E13-BE01-3E8FA091DCAD}" type="presOf" srcId="{99301687-4758-479E-8F1E-B26FB8EA1795}" destId="{D76BFCC5-50DB-4D0F-822A-98B82A650447}" srcOrd="0" destOrd="0" presId="urn:microsoft.com/office/officeart/2005/8/layout/hierarchy2#1"/>
    <dgm:cxn modelId="{829AB251-3AD7-43C8-9BC5-EAAA6ED6B4CC}" type="presOf" srcId="{68EB6654-5618-4007-8D2A-F09267355471}" destId="{59CDAF08-6E71-425C-A442-0D7589C25D7C}" srcOrd="0" destOrd="0" presId="urn:microsoft.com/office/officeart/2005/8/layout/hierarchy2#1"/>
    <dgm:cxn modelId="{C2D5F36B-21F8-4963-B044-FE863AD4582A}" type="presOf" srcId="{E11903D4-3C49-4FCD-951F-98902A499E08}" destId="{FAF0ED9A-8A9D-4120-B76D-8AFA66F07FAE}" srcOrd="0" destOrd="0" presId="urn:microsoft.com/office/officeart/2005/8/layout/hierarchy2#1"/>
    <dgm:cxn modelId="{128D60C2-04E4-4DAF-99F3-9CBAFF0D2E6A}" type="presOf" srcId="{C4C3CC31-B740-415B-ABB7-9897B739B408}" destId="{A6362419-5DF3-46AD-9114-1EAC4F00CCBB}" srcOrd="1" destOrd="0" presId="urn:microsoft.com/office/officeart/2005/8/layout/hierarchy2#1"/>
    <dgm:cxn modelId="{B59FDC38-D636-4A1D-AD55-66D467BA89F2}" type="presOf" srcId="{F61BB5AD-43C0-44F4-A05D-410FB4D2F5F5}" destId="{C123D425-9020-4727-AA08-2C5BA05B9AA1}" srcOrd="0" destOrd="0" presId="urn:microsoft.com/office/officeart/2005/8/layout/hierarchy2#1"/>
    <dgm:cxn modelId="{A88E5936-5717-44B7-A0AD-937588E92FBD}" type="presOf" srcId="{44F7BB24-FDBB-49C9-B666-5F274006496D}" destId="{07C413D3-AF52-4265-ACE2-814F846883E9}" srcOrd="1" destOrd="0" presId="urn:microsoft.com/office/officeart/2005/8/layout/hierarchy2#1"/>
    <dgm:cxn modelId="{5CFA3077-9C2D-44D4-B452-43537A3D85E7}" type="presOf" srcId="{B6648595-B310-414F-864D-30522DF7AF3E}" destId="{E5A8BA32-7D15-4F88-916C-AA6E9077BE43}" srcOrd="0" destOrd="0" presId="urn:microsoft.com/office/officeart/2005/8/layout/hierarchy2#1"/>
    <dgm:cxn modelId="{3B2D46AB-71ED-4CBC-AE4A-31D6007B0239}" type="presOf" srcId="{708853B9-D80C-4240-9743-D031515BAC5E}" destId="{8DB101EA-EA87-49DC-A39B-8871C3146016}" srcOrd="0" destOrd="0" presId="urn:microsoft.com/office/officeart/2005/8/layout/hierarchy2#1"/>
    <dgm:cxn modelId="{0C085C98-8706-44A6-9D1B-544D85071FEB}" type="presOf" srcId="{86618C32-2A8C-498F-A126-79D7A4DC650D}" destId="{80010C09-8292-4B83-94C6-8DC8C4EF2AB4}" srcOrd="0" destOrd="0" presId="urn:microsoft.com/office/officeart/2005/8/layout/hierarchy2#1"/>
    <dgm:cxn modelId="{9F9BF07E-9BDB-4192-9A90-B94D8FEBFAFC}" type="presOf" srcId="{040D5DEA-E293-48B9-807C-2EE3ED3ED262}" destId="{AC9B1C21-2642-4042-86C0-BC224271F22E}" srcOrd="0" destOrd="0" presId="urn:microsoft.com/office/officeart/2005/8/layout/hierarchy2#1"/>
    <dgm:cxn modelId="{DC74E7D2-76EF-4985-9AA2-3973A3EC07A0}" srcId="{18940451-8695-4DC0-8FC3-A5D64E4287B9}" destId="{B6648595-B310-414F-864D-30522DF7AF3E}" srcOrd="1" destOrd="0" parTransId="{393A5327-905E-42F7-B035-EC541844F435}" sibTransId="{2ADAEF9A-B14E-4B51-882F-21251D023B3A}"/>
    <dgm:cxn modelId="{A9067EA4-B34B-4AE3-9B2C-4863C4AEC57B}" type="presOf" srcId="{90F7EA38-0B3C-4564-8D97-79AF021F9863}" destId="{30A6D3A9-9834-4E25-B2C3-5A4CD5FA7F61}" srcOrd="0" destOrd="0" presId="urn:microsoft.com/office/officeart/2005/8/layout/hierarchy2#1"/>
    <dgm:cxn modelId="{8A0703A3-0BD0-4EA7-82C8-A799F18D2793}" type="presOf" srcId="{59B1BAB6-8DC6-44CC-B985-5B3FC11FAFF1}" destId="{F3ABCFAF-CDFB-4FA8-BADF-2D92E2117B0C}" srcOrd="0" destOrd="0" presId="urn:microsoft.com/office/officeart/2005/8/layout/hierarchy2#1"/>
    <dgm:cxn modelId="{F6E2AE86-2202-449A-8CC9-F6333690042E}" srcId="{B6648595-B310-414F-864D-30522DF7AF3E}" destId="{99301687-4758-479E-8F1E-B26FB8EA1795}" srcOrd="0" destOrd="0" parTransId="{F61BB5AD-43C0-44F4-A05D-410FB4D2F5F5}" sibTransId="{3CCF1309-5003-4D1C-A316-FA4FA9209A54}"/>
    <dgm:cxn modelId="{1D7ACEB3-B7F3-40C7-81F1-051F600C2E97}" type="presOf" srcId="{4B4E246B-EE25-44AF-84CE-ACDEC7F5E255}" destId="{8F8D4211-66D6-4C92-90B9-6433288B2D40}" srcOrd="0" destOrd="0" presId="urn:microsoft.com/office/officeart/2005/8/layout/hierarchy2#1"/>
    <dgm:cxn modelId="{3E443C48-B919-45ED-8234-93C6661FED09}" type="presOf" srcId="{151C297E-F3B8-4840-9429-81BDACDDC449}" destId="{75ACD0CC-8BF2-4698-BD6A-D998124D96FC}" srcOrd="0" destOrd="0" presId="urn:microsoft.com/office/officeart/2005/8/layout/hierarchy2#1"/>
    <dgm:cxn modelId="{41EDF9B8-DD1E-4400-9BE7-92D30A3170E7}" srcId="{9BDB6879-B7A9-46C3-86FE-94C8B6D87EDE}" destId="{708853B9-D80C-4240-9743-D031515BAC5E}" srcOrd="1" destOrd="0" parTransId="{44F7BB24-FDBB-49C9-B666-5F274006496D}" sibTransId="{487CB8AA-2174-4402-B70D-FBE5A01B1400}"/>
    <dgm:cxn modelId="{2733C4B7-E14D-43E5-9AE1-8DE592450B33}" srcId="{B6648595-B310-414F-864D-30522DF7AF3E}" destId="{68EB6654-5618-4007-8D2A-F09267355471}" srcOrd="2" destOrd="0" parTransId="{E4888D3E-86BA-40DC-8148-FDDC13F48285}" sibTransId="{8E597939-DCDE-4DDB-9BFC-9053E8C0F414}"/>
    <dgm:cxn modelId="{0CDA68EF-B81A-4BC2-A6B4-1E10603A05F2}" type="presOf" srcId="{F4569A49-FBBD-4E92-B7E3-E0BA33B2F853}" destId="{52FCAAED-F60E-4425-BD73-CA9AA7E14314}" srcOrd="0" destOrd="0" presId="urn:microsoft.com/office/officeart/2005/8/layout/hierarchy2#1"/>
    <dgm:cxn modelId="{771D8133-E21A-4812-AD9C-98B75DE91BA6}" srcId="{9BDB6879-B7A9-46C3-86FE-94C8B6D87EDE}" destId="{90F7EA38-0B3C-4564-8D97-79AF021F9863}" srcOrd="4" destOrd="0" parTransId="{151C297E-F3B8-4840-9429-81BDACDDC449}" sibTransId="{CDEF9603-095C-4374-9DAF-A5DF72CC2006}"/>
    <dgm:cxn modelId="{164F1F63-30E0-4CD4-B01E-524B2CF24569}" type="presOf" srcId="{9BDB6879-B7A9-46C3-86FE-94C8B6D87EDE}" destId="{A4D0D070-C629-4FEB-862F-AFA0AD8704BE}" srcOrd="0" destOrd="0" presId="urn:microsoft.com/office/officeart/2005/8/layout/hierarchy2#1"/>
    <dgm:cxn modelId="{B6475215-E275-4C60-9F44-02C0845C00DC}" type="presOf" srcId="{BB8CA176-759C-47B6-8238-AC32F326DBCC}" destId="{E2ACE0A5-8663-4353-9826-5EE47DF8341B}" srcOrd="1" destOrd="0" presId="urn:microsoft.com/office/officeart/2005/8/layout/hierarchy2#1"/>
    <dgm:cxn modelId="{46849334-F36F-4BB2-AC4A-A16CF8687D02}" type="presOf" srcId="{393A5327-905E-42F7-B035-EC541844F435}" destId="{68A759FC-4A23-490A-AB0E-B72991538C3D}" srcOrd="0" destOrd="0" presId="urn:microsoft.com/office/officeart/2005/8/layout/hierarchy2#1"/>
    <dgm:cxn modelId="{1346CA81-083D-4B5E-88FB-A412225B928E}" type="presOf" srcId="{E4888D3E-86BA-40DC-8148-FDDC13F48285}" destId="{7808BA42-39CD-4568-8CDC-378A5F564D2E}" srcOrd="1" destOrd="0" presId="urn:microsoft.com/office/officeart/2005/8/layout/hierarchy2#1"/>
    <dgm:cxn modelId="{83AA2622-9722-4F8C-9A58-D3BEDFC35C3F}" srcId="{18940451-8695-4DC0-8FC3-A5D64E4287B9}" destId="{9BDB6879-B7A9-46C3-86FE-94C8B6D87EDE}" srcOrd="0" destOrd="0" parTransId="{4B4E246B-EE25-44AF-84CE-ACDEC7F5E255}" sibTransId="{CD22436E-8E2B-4A97-86E3-F3C99AB13BB6}"/>
    <dgm:cxn modelId="{81A3567B-EDBA-42DD-84E4-658B7B77233B}" type="presOf" srcId="{44F7BB24-FDBB-49C9-B666-5F274006496D}" destId="{5572E1C0-F5D5-4001-8CBE-1F293EFFB7AA}" srcOrd="0" destOrd="0" presId="urn:microsoft.com/office/officeart/2005/8/layout/hierarchy2#1"/>
    <dgm:cxn modelId="{DDADED11-2A1D-49A6-A533-1980C49671B9}" type="presOf" srcId="{151C297E-F3B8-4840-9429-81BDACDDC449}" destId="{40C4558E-A21F-48AC-B5CB-55977538B9F2}" srcOrd="1" destOrd="0" presId="urn:microsoft.com/office/officeart/2005/8/layout/hierarchy2#1"/>
    <dgm:cxn modelId="{97A287E2-38BC-4BCB-8FC4-6915CDAB7D45}" type="presOf" srcId="{AB62A9C2-E9F9-4987-842A-37D67023D818}" destId="{C8F6A6BA-9220-42E2-B312-CC7B04E25B2B}" srcOrd="0" destOrd="0" presId="urn:microsoft.com/office/officeart/2005/8/layout/hierarchy2#1"/>
    <dgm:cxn modelId="{699008E6-9542-4A82-91C5-DE50CC106CE7}" type="presOf" srcId="{DF71DC0D-2B86-4210-9F68-BC305E562C4A}" destId="{34795123-BFE5-45EA-B3A5-47BFFF5FD7B5}" srcOrd="0" destOrd="0" presId="urn:microsoft.com/office/officeart/2005/8/layout/hierarchy2#1"/>
    <dgm:cxn modelId="{7461979A-1ACC-4256-A82F-3A543A5BC380}" type="presOf" srcId="{E4888D3E-86BA-40DC-8148-FDDC13F48285}" destId="{D4BB6B90-2F22-4A5D-8D7D-FAC604C286FE}" srcOrd="0" destOrd="0" presId="urn:microsoft.com/office/officeart/2005/8/layout/hierarchy2#1"/>
    <dgm:cxn modelId="{2CB067D2-D337-43FA-AE06-26195AFB561F}" type="presOf" srcId="{BB8CA176-759C-47B6-8238-AC32F326DBCC}" destId="{CDE7C247-271A-427F-AB94-713A90718AF1}" srcOrd="0" destOrd="0" presId="urn:microsoft.com/office/officeart/2005/8/layout/hierarchy2#1"/>
    <dgm:cxn modelId="{124C8571-D99D-4981-BD3C-E64DAE6185FE}" srcId="{9BDB6879-B7A9-46C3-86FE-94C8B6D87EDE}" destId="{DC904210-5FE4-4364-A0FC-D6A4726CBF1D}" srcOrd="2" destOrd="0" parTransId="{E11903D4-3C49-4FCD-951F-98902A499E08}" sibTransId="{EE8342F3-C4AB-4F2B-8FCF-C545322527C5}"/>
    <dgm:cxn modelId="{809A54D0-CE99-4935-B98F-3632B6F8099C}" type="presOf" srcId="{59B1BAB6-8DC6-44CC-B985-5B3FC11FAFF1}" destId="{6D908640-3BC6-4567-8F86-3A589C1CA80B}" srcOrd="1" destOrd="0" presId="urn:microsoft.com/office/officeart/2005/8/layout/hierarchy2#1"/>
    <dgm:cxn modelId="{4D8222D0-7F2F-4685-B562-2088D3A63DF2}" srcId="{F4569A49-FBBD-4E92-B7E3-E0BA33B2F853}" destId="{18940451-8695-4DC0-8FC3-A5D64E4287B9}" srcOrd="0" destOrd="0" parTransId="{F234F3FB-22A2-4B5D-8A37-9F16ABAC4F4D}" sibTransId="{3CBCE474-EE3D-43CF-B086-4F70B86FBD34}"/>
    <dgm:cxn modelId="{1A068C3F-19B4-4350-B78F-CC090411713A}" type="presOf" srcId="{F61BB5AD-43C0-44F4-A05D-410FB4D2F5F5}" destId="{9F6714EC-E510-43AA-8C60-E2058AD809C9}" srcOrd="1" destOrd="0" presId="urn:microsoft.com/office/officeart/2005/8/layout/hierarchy2#1"/>
    <dgm:cxn modelId="{B366806C-4104-4D72-A1D2-9747308EFCDE}" type="presParOf" srcId="{52FCAAED-F60E-4425-BD73-CA9AA7E14314}" destId="{277EC3D7-0515-43BE-A817-64EE37CF2164}" srcOrd="0" destOrd="0" presId="urn:microsoft.com/office/officeart/2005/8/layout/hierarchy2#1"/>
    <dgm:cxn modelId="{F8E371D6-038B-41E9-ABC6-B4673906C54D}" type="presParOf" srcId="{277EC3D7-0515-43BE-A817-64EE37CF2164}" destId="{4AA980CB-0E88-46FD-8AB1-E7B9DCBC9968}" srcOrd="0" destOrd="0" presId="urn:microsoft.com/office/officeart/2005/8/layout/hierarchy2#1"/>
    <dgm:cxn modelId="{CF0B62A5-F1B2-41CC-A198-E691CB672EAD}" type="presParOf" srcId="{277EC3D7-0515-43BE-A817-64EE37CF2164}" destId="{2B6A8786-6C7B-4FA6-93FE-04A180F3F6AE}" srcOrd="1" destOrd="0" presId="urn:microsoft.com/office/officeart/2005/8/layout/hierarchy2#1"/>
    <dgm:cxn modelId="{AABC5B06-AE04-4C55-999A-C373F8478DDB}" type="presParOf" srcId="{2B6A8786-6C7B-4FA6-93FE-04A180F3F6AE}" destId="{8F8D4211-66D6-4C92-90B9-6433288B2D40}" srcOrd="0" destOrd="0" presId="urn:microsoft.com/office/officeart/2005/8/layout/hierarchy2#1"/>
    <dgm:cxn modelId="{FF3A1D8A-47DD-4044-99FC-86AE36BD4D84}" type="presParOf" srcId="{8F8D4211-66D6-4C92-90B9-6433288B2D40}" destId="{7834A179-0B05-43A7-A317-8188CD11014D}" srcOrd="0" destOrd="0" presId="urn:microsoft.com/office/officeart/2005/8/layout/hierarchy2#1"/>
    <dgm:cxn modelId="{10BC25BF-820A-483E-936D-F02B61CADE59}" type="presParOf" srcId="{2B6A8786-6C7B-4FA6-93FE-04A180F3F6AE}" destId="{6D92B9D8-A1C4-4175-B606-59FEC0E5384E}" srcOrd="1" destOrd="0" presId="urn:microsoft.com/office/officeart/2005/8/layout/hierarchy2#1"/>
    <dgm:cxn modelId="{75EF48C2-900B-4CB7-AAC6-88A26F214A76}" type="presParOf" srcId="{6D92B9D8-A1C4-4175-B606-59FEC0E5384E}" destId="{A4D0D070-C629-4FEB-862F-AFA0AD8704BE}" srcOrd="0" destOrd="0" presId="urn:microsoft.com/office/officeart/2005/8/layout/hierarchy2#1"/>
    <dgm:cxn modelId="{217A667C-08CB-46AA-9D39-A173C3D202DA}" type="presParOf" srcId="{6D92B9D8-A1C4-4175-B606-59FEC0E5384E}" destId="{891E409C-7FBD-4D74-94F7-EE9D8C1E2C38}" srcOrd="1" destOrd="0" presId="urn:microsoft.com/office/officeart/2005/8/layout/hierarchy2#1"/>
    <dgm:cxn modelId="{5FB56D06-8EC4-4517-BB23-BEF9FA112FB3}" type="presParOf" srcId="{891E409C-7FBD-4D74-94F7-EE9D8C1E2C38}" destId="{AC9B1C21-2642-4042-86C0-BC224271F22E}" srcOrd="0" destOrd="0" presId="urn:microsoft.com/office/officeart/2005/8/layout/hierarchy2#1"/>
    <dgm:cxn modelId="{2ADD13A8-4309-47F9-A528-E479AFEA3366}" type="presParOf" srcId="{AC9B1C21-2642-4042-86C0-BC224271F22E}" destId="{85E6442D-CBEA-4BA0-93BD-3D726F2E739A}" srcOrd="0" destOrd="0" presId="urn:microsoft.com/office/officeart/2005/8/layout/hierarchy2#1"/>
    <dgm:cxn modelId="{D12C73CC-3456-4AAE-942C-7F7AC86C8A81}" type="presParOf" srcId="{891E409C-7FBD-4D74-94F7-EE9D8C1E2C38}" destId="{DC8A074D-BC97-45D8-B7A6-02DD7D208B43}" srcOrd="1" destOrd="0" presId="urn:microsoft.com/office/officeart/2005/8/layout/hierarchy2#1"/>
    <dgm:cxn modelId="{B3DA1166-0703-4953-8C44-B1D0BFE132C8}" type="presParOf" srcId="{DC8A074D-BC97-45D8-B7A6-02DD7D208B43}" destId="{C8F6A6BA-9220-42E2-B312-CC7B04E25B2B}" srcOrd="0" destOrd="0" presId="urn:microsoft.com/office/officeart/2005/8/layout/hierarchy2#1"/>
    <dgm:cxn modelId="{725E6CC6-4A32-44A0-BE81-33BD18213463}" type="presParOf" srcId="{DC8A074D-BC97-45D8-B7A6-02DD7D208B43}" destId="{217DE8E1-C5B2-496E-A2C5-2F0C934C7A70}" srcOrd="1" destOrd="0" presId="urn:microsoft.com/office/officeart/2005/8/layout/hierarchy2#1"/>
    <dgm:cxn modelId="{096899D5-5510-43D6-9C22-390015763D90}" type="presParOf" srcId="{891E409C-7FBD-4D74-94F7-EE9D8C1E2C38}" destId="{5572E1C0-F5D5-4001-8CBE-1F293EFFB7AA}" srcOrd="2" destOrd="0" presId="urn:microsoft.com/office/officeart/2005/8/layout/hierarchy2#1"/>
    <dgm:cxn modelId="{378ABAEC-8C58-46BC-9FD0-F4A337198D8D}" type="presParOf" srcId="{5572E1C0-F5D5-4001-8CBE-1F293EFFB7AA}" destId="{07C413D3-AF52-4265-ACE2-814F846883E9}" srcOrd="0" destOrd="0" presId="urn:microsoft.com/office/officeart/2005/8/layout/hierarchy2#1"/>
    <dgm:cxn modelId="{33BAE619-622B-4126-BF5E-F76F1678E555}" type="presParOf" srcId="{891E409C-7FBD-4D74-94F7-EE9D8C1E2C38}" destId="{45268EBB-ED84-4DC4-B799-55995F77B7CE}" srcOrd="3" destOrd="0" presId="urn:microsoft.com/office/officeart/2005/8/layout/hierarchy2#1"/>
    <dgm:cxn modelId="{64CA4967-76C6-4701-BB40-01CE0A5B274E}" type="presParOf" srcId="{45268EBB-ED84-4DC4-B799-55995F77B7CE}" destId="{8DB101EA-EA87-49DC-A39B-8871C3146016}" srcOrd="0" destOrd="0" presId="urn:microsoft.com/office/officeart/2005/8/layout/hierarchy2#1"/>
    <dgm:cxn modelId="{E5764864-411D-433A-837A-A0147F068296}" type="presParOf" srcId="{45268EBB-ED84-4DC4-B799-55995F77B7CE}" destId="{9C52ADA6-FC6B-4852-A59A-495A3F83A219}" srcOrd="1" destOrd="0" presId="urn:microsoft.com/office/officeart/2005/8/layout/hierarchy2#1"/>
    <dgm:cxn modelId="{1B317C8A-4E7A-475C-AD9E-ACDF342DB4D9}" type="presParOf" srcId="{891E409C-7FBD-4D74-94F7-EE9D8C1E2C38}" destId="{FAF0ED9A-8A9D-4120-B76D-8AFA66F07FAE}" srcOrd="4" destOrd="0" presId="urn:microsoft.com/office/officeart/2005/8/layout/hierarchy2#1"/>
    <dgm:cxn modelId="{77E5869F-D050-4042-AA33-90618A1636FC}" type="presParOf" srcId="{FAF0ED9A-8A9D-4120-B76D-8AFA66F07FAE}" destId="{6510D414-32AE-4EC2-8415-D1D5AD363B6A}" srcOrd="0" destOrd="0" presId="urn:microsoft.com/office/officeart/2005/8/layout/hierarchy2#1"/>
    <dgm:cxn modelId="{95DC256A-C8A9-4903-A4DD-D73BC58A855B}" type="presParOf" srcId="{891E409C-7FBD-4D74-94F7-EE9D8C1E2C38}" destId="{0106F18F-1ED4-4932-AF9D-70CB4E531AE6}" srcOrd="5" destOrd="0" presId="urn:microsoft.com/office/officeart/2005/8/layout/hierarchy2#1"/>
    <dgm:cxn modelId="{CD32C267-49E3-4138-902F-8EBC1677FAC6}" type="presParOf" srcId="{0106F18F-1ED4-4932-AF9D-70CB4E531AE6}" destId="{185B1D0A-1F7C-43A0-8C67-5FB1039200C0}" srcOrd="0" destOrd="0" presId="urn:microsoft.com/office/officeart/2005/8/layout/hierarchy2#1"/>
    <dgm:cxn modelId="{6ECCA2DE-D579-4ABA-A287-74C5F7789E1B}" type="presParOf" srcId="{0106F18F-1ED4-4932-AF9D-70CB4E531AE6}" destId="{9C7F36E6-8478-4E8B-9A2F-906011AABFBA}" srcOrd="1" destOrd="0" presId="urn:microsoft.com/office/officeart/2005/8/layout/hierarchy2#1"/>
    <dgm:cxn modelId="{B8B7C22B-C711-4C66-8FB4-981A9415C1E2}" type="presParOf" srcId="{891E409C-7FBD-4D74-94F7-EE9D8C1E2C38}" destId="{9A15CE4B-6AB7-48C8-A14E-C20536296262}" srcOrd="6" destOrd="0" presId="urn:microsoft.com/office/officeart/2005/8/layout/hierarchy2#1"/>
    <dgm:cxn modelId="{9A6EAB99-78CD-4500-AAD4-A3CF32C50910}" type="presParOf" srcId="{9A15CE4B-6AB7-48C8-A14E-C20536296262}" destId="{A6362419-5DF3-46AD-9114-1EAC4F00CCBB}" srcOrd="0" destOrd="0" presId="urn:microsoft.com/office/officeart/2005/8/layout/hierarchy2#1"/>
    <dgm:cxn modelId="{39F9D648-893E-497C-8629-EA67DC9412C0}" type="presParOf" srcId="{891E409C-7FBD-4D74-94F7-EE9D8C1E2C38}" destId="{23725B0E-4D96-4614-987C-9D03A5FEF220}" srcOrd="7" destOrd="0" presId="urn:microsoft.com/office/officeart/2005/8/layout/hierarchy2#1"/>
    <dgm:cxn modelId="{6E6A5ED2-E259-4674-9328-8020DE88F1A7}" type="presParOf" srcId="{23725B0E-4D96-4614-987C-9D03A5FEF220}" destId="{595D5F10-0836-454A-9DB7-C527FCEC2853}" srcOrd="0" destOrd="0" presId="urn:microsoft.com/office/officeart/2005/8/layout/hierarchy2#1"/>
    <dgm:cxn modelId="{D60FB730-A434-4306-83EB-E54126AA6A40}" type="presParOf" srcId="{23725B0E-4D96-4614-987C-9D03A5FEF220}" destId="{0EB70DA0-64F1-47B1-A163-C257E9461803}" srcOrd="1" destOrd="0" presId="urn:microsoft.com/office/officeart/2005/8/layout/hierarchy2#1"/>
    <dgm:cxn modelId="{E102614A-0613-4391-8BB9-3A77EA813FD1}" type="presParOf" srcId="{891E409C-7FBD-4D74-94F7-EE9D8C1E2C38}" destId="{75ACD0CC-8BF2-4698-BD6A-D998124D96FC}" srcOrd="8" destOrd="0" presId="urn:microsoft.com/office/officeart/2005/8/layout/hierarchy2#1"/>
    <dgm:cxn modelId="{D135C5A8-48AF-4103-9072-9D38D169BBEE}" type="presParOf" srcId="{75ACD0CC-8BF2-4698-BD6A-D998124D96FC}" destId="{40C4558E-A21F-48AC-B5CB-55977538B9F2}" srcOrd="0" destOrd="0" presId="urn:microsoft.com/office/officeart/2005/8/layout/hierarchy2#1"/>
    <dgm:cxn modelId="{321E7AC9-01ED-4EB3-8CE4-526088CDD4C5}" type="presParOf" srcId="{891E409C-7FBD-4D74-94F7-EE9D8C1E2C38}" destId="{68D73EA6-31A3-47F6-BB71-869C5248FE55}" srcOrd="9" destOrd="0" presId="urn:microsoft.com/office/officeart/2005/8/layout/hierarchy2#1"/>
    <dgm:cxn modelId="{861E6815-C2C8-4EBC-B0CF-1D785A437892}" type="presParOf" srcId="{68D73EA6-31A3-47F6-BB71-869C5248FE55}" destId="{30A6D3A9-9834-4E25-B2C3-5A4CD5FA7F61}" srcOrd="0" destOrd="0" presId="urn:microsoft.com/office/officeart/2005/8/layout/hierarchy2#1"/>
    <dgm:cxn modelId="{7848AE4D-1311-408D-ABA2-9B651441B819}" type="presParOf" srcId="{68D73EA6-31A3-47F6-BB71-869C5248FE55}" destId="{471EE58D-F5B2-40B7-837B-1C31F57A48C4}" srcOrd="1" destOrd="0" presId="urn:microsoft.com/office/officeart/2005/8/layout/hierarchy2#1"/>
    <dgm:cxn modelId="{0D37C432-D8A2-473A-A6C0-16E4F49FFCE3}" type="presParOf" srcId="{2B6A8786-6C7B-4FA6-93FE-04A180F3F6AE}" destId="{68A759FC-4A23-490A-AB0E-B72991538C3D}" srcOrd="2" destOrd="0" presId="urn:microsoft.com/office/officeart/2005/8/layout/hierarchy2#1"/>
    <dgm:cxn modelId="{88392DA6-8D7A-4F60-9D2C-3FF324891A17}" type="presParOf" srcId="{68A759FC-4A23-490A-AB0E-B72991538C3D}" destId="{86B893A0-4C57-4218-B5F5-0C3C0A4213A4}" srcOrd="0" destOrd="0" presId="urn:microsoft.com/office/officeart/2005/8/layout/hierarchy2#1"/>
    <dgm:cxn modelId="{BD2C4343-285D-4AAF-BE86-08EF54888507}" type="presParOf" srcId="{2B6A8786-6C7B-4FA6-93FE-04A180F3F6AE}" destId="{26D05E8C-68A5-4936-A80A-11173492480A}" srcOrd="3" destOrd="0" presId="urn:microsoft.com/office/officeart/2005/8/layout/hierarchy2#1"/>
    <dgm:cxn modelId="{04C9A0C2-DE5C-495B-AA09-3BC84E179936}" type="presParOf" srcId="{26D05E8C-68A5-4936-A80A-11173492480A}" destId="{E5A8BA32-7D15-4F88-916C-AA6E9077BE43}" srcOrd="0" destOrd="0" presId="urn:microsoft.com/office/officeart/2005/8/layout/hierarchy2#1"/>
    <dgm:cxn modelId="{5C11E34C-19BF-4B68-AF4D-27943B893A2F}" type="presParOf" srcId="{26D05E8C-68A5-4936-A80A-11173492480A}" destId="{E4078527-3524-48CA-A613-7460E97320EE}" srcOrd="1" destOrd="0" presId="urn:microsoft.com/office/officeart/2005/8/layout/hierarchy2#1"/>
    <dgm:cxn modelId="{32A6556A-B8FE-44EA-A8C5-81E42B4F960B}" type="presParOf" srcId="{E4078527-3524-48CA-A613-7460E97320EE}" destId="{C123D425-9020-4727-AA08-2C5BA05B9AA1}" srcOrd="0" destOrd="0" presId="urn:microsoft.com/office/officeart/2005/8/layout/hierarchy2#1"/>
    <dgm:cxn modelId="{A003DCF6-2F12-4019-A282-B78A04C2E3CB}" type="presParOf" srcId="{C123D425-9020-4727-AA08-2C5BA05B9AA1}" destId="{9F6714EC-E510-43AA-8C60-E2058AD809C9}" srcOrd="0" destOrd="0" presId="urn:microsoft.com/office/officeart/2005/8/layout/hierarchy2#1"/>
    <dgm:cxn modelId="{6C67256A-6DB7-47F5-B008-829961B10860}" type="presParOf" srcId="{E4078527-3524-48CA-A613-7460E97320EE}" destId="{C2882D8B-D71D-48F6-885C-F8C0F44E6F81}" srcOrd="1" destOrd="0" presId="urn:microsoft.com/office/officeart/2005/8/layout/hierarchy2#1"/>
    <dgm:cxn modelId="{B8BE1F41-0652-49A6-9C11-CE1F9ED81499}" type="presParOf" srcId="{C2882D8B-D71D-48F6-885C-F8C0F44E6F81}" destId="{D76BFCC5-50DB-4D0F-822A-98B82A650447}" srcOrd="0" destOrd="0" presId="urn:microsoft.com/office/officeart/2005/8/layout/hierarchy2#1"/>
    <dgm:cxn modelId="{B82E811E-8EE2-48A1-881C-B5537555F7D1}" type="presParOf" srcId="{C2882D8B-D71D-48F6-885C-F8C0F44E6F81}" destId="{BC467282-54C4-4A60-BDA6-0FA336424197}" srcOrd="1" destOrd="0" presId="urn:microsoft.com/office/officeart/2005/8/layout/hierarchy2#1"/>
    <dgm:cxn modelId="{A6093AD3-785B-44E8-827E-98AE3870A5AD}" type="presParOf" srcId="{E4078527-3524-48CA-A613-7460E97320EE}" destId="{CDE7C247-271A-427F-AB94-713A90718AF1}" srcOrd="2" destOrd="0" presId="urn:microsoft.com/office/officeart/2005/8/layout/hierarchy2#1"/>
    <dgm:cxn modelId="{8ED4884E-6A7A-4AD2-ADD8-FEF2FF1BA2AB}" type="presParOf" srcId="{CDE7C247-271A-427F-AB94-713A90718AF1}" destId="{E2ACE0A5-8663-4353-9826-5EE47DF8341B}" srcOrd="0" destOrd="0" presId="urn:microsoft.com/office/officeart/2005/8/layout/hierarchy2#1"/>
    <dgm:cxn modelId="{054933C8-D889-4E54-BCEF-F666FFAE75D3}" type="presParOf" srcId="{E4078527-3524-48CA-A613-7460E97320EE}" destId="{899E1B7D-EFF8-4413-A16C-A65C55024219}" srcOrd="3" destOrd="0" presId="urn:microsoft.com/office/officeart/2005/8/layout/hierarchy2#1"/>
    <dgm:cxn modelId="{10A9D1EA-EF13-4431-9758-1D7F82371339}" type="presParOf" srcId="{899E1B7D-EFF8-4413-A16C-A65C55024219}" destId="{34795123-BFE5-45EA-B3A5-47BFFF5FD7B5}" srcOrd="0" destOrd="0" presId="urn:microsoft.com/office/officeart/2005/8/layout/hierarchy2#1"/>
    <dgm:cxn modelId="{881E36D2-8F27-422D-BEDB-0A8DC6AC15D3}" type="presParOf" srcId="{899E1B7D-EFF8-4413-A16C-A65C55024219}" destId="{FA172A16-4204-42C8-96C4-F132B84BA45C}" srcOrd="1" destOrd="0" presId="urn:microsoft.com/office/officeart/2005/8/layout/hierarchy2#1"/>
    <dgm:cxn modelId="{F2DFAE51-DD71-46D7-A30C-7ACAB5F54E4F}" type="presParOf" srcId="{E4078527-3524-48CA-A613-7460E97320EE}" destId="{D4BB6B90-2F22-4A5D-8D7D-FAC604C286FE}" srcOrd="4" destOrd="0" presId="urn:microsoft.com/office/officeart/2005/8/layout/hierarchy2#1"/>
    <dgm:cxn modelId="{0B48E3CE-F96B-43EC-8A6C-B21E142DFE08}" type="presParOf" srcId="{D4BB6B90-2F22-4A5D-8D7D-FAC604C286FE}" destId="{7808BA42-39CD-4568-8CDC-378A5F564D2E}" srcOrd="0" destOrd="0" presId="urn:microsoft.com/office/officeart/2005/8/layout/hierarchy2#1"/>
    <dgm:cxn modelId="{924676B4-00A0-4259-85F4-3B0F73B7AEB8}" type="presParOf" srcId="{E4078527-3524-48CA-A613-7460E97320EE}" destId="{28072807-EFEF-4E50-B119-CFB84B2883E0}" srcOrd="5" destOrd="0" presId="urn:microsoft.com/office/officeart/2005/8/layout/hierarchy2#1"/>
    <dgm:cxn modelId="{1E6E9AAC-A4DD-44AA-8B4B-28D8BAFDA1D7}" type="presParOf" srcId="{28072807-EFEF-4E50-B119-CFB84B2883E0}" destId="{59CDAF08-6E71-425C-A442-0D7589C25D7C}" srcOrd="0" destOrd="0" presId="urn:microsoft.com/office/officeart/2005/8/layout/hierarchy2#1"/>
    <dgm:cxn modelId="{D030A5A7-089E-44BE-AF3C-D401290F3124}" type="presParOf" srcId="{28072807-EFEF-4E50-B119-CFB84B2883E0}" destId="{82D5CC89-4938-437A-B534-32C33AF62BC8}" srcOrd="1" destOrd="0" presId="urn:microsoft.com/office/officeart/2005/8/layout/hierarchy2#1"/>
    <dgm:cxn modelId="{8C66F4F8-7DF0-4AEC-8502-27A6406F8191}" type="presParOf" srcId="{E4078527-3524-48CA-A613-7460E97320EE}" destId="{F3ABCFAF-CDFB-4FA8-BADF-2D92E2117B0C}" srcOrd="6" destOrd="0" presId="urn:microsoft.com/office/officeart/2005/8/layout/hierarchy2#1"/>
    <dgm:cxn modelId="{E577CED7-5ADA-4E3D-88BF-6A3594D9C263}" type="presParOf" srcId="{F3ABCFAF-CDFB-4FA8-BADF-2D92E2117B0C}" destId="{6D908640-3BC6-4567-8F86-3A589C1CA80B}" srcOrd="0" destOrd="0" presId="urn:microsoft.com/office/officeart/2005/8/layout/hierarchy2#1"/>
    <dgm:cxn modelId="{2823C7B4-B9B0-43F2-93D9-4F305FD78736}" type="presParOf" srcId="{E4078527-3524-48CA-A613-7460E97320EE}" destId="{E10E9B64-B4A8-41BE-A37D-9A212A167894}" srcOrd="7" destOrd="0" presId="urn:microsoft.com/office/officeart/2005/8/layout/hierarchy2#1"/>
    <dgm:cxn modelId="{F552C837-DA98-483A-A138-8FE56B23C7E7}" type="presParOf" srcId="{E10E9B64-B4A8-41BE-A37D-9A212A167894}" destId="{80010C09-8292-4B83-94C6-8DC8C4EF2AB4}" srcOrd="0" destOrd="0" presId="urn:microsoft.com/office/officeart/2005/8/layout/hierarchy2#1"/>
    <dgm:cxn modelId="{2C11E951-775F-437D-A2AD-87F1BFF5B519}" type="presParOf" srcId="{E10E9B64-B4A8-41BE-A37D-9A212A167894}" destId="{4EBD7E91-BCD2-43EC-9787-044BD2DC680F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980CB-0E88-46FD-8AB1-E7B9DCBC9968}">
      <dsp:nvSpPr>
        <dsp:cNvPr id="0" name=""/>
        <dsp:cNvSpPr/>
      </dsp:nvSpPr>
      <dsp:spPr>
        <a:xfrm>
          <a:off x="2112739" y="2038594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信息技术</a:t>
          </a:r>
          <a:endParaRPr lang="zh-CN" altLang="en-US" sz="1600" b="1" kern="1200" dirty="0">
            <a:ea typeface="楷体_GB2312"/>
          </a:endParaRPr>
        </a:p>
      </dsp:txBody>
      <dsp:txXfrm>
        <a:off x="2124941" y="2050796"/>
        <a:ext cx="1224392" cy="392200"/>
      </dsp:txXfrm>
    </dsp:sp>
    <dsp:sp modelId="{8F8D4211-66D6-4C92-90B9-6433288B2D40}">
      <dsp:nvSpPr>
        <dsp:cNvPr id="0" name=""/>
        <dsp:cNvSpPr/>
      </dsp:nvSpPr>
      <dsp:spPr>
        <a:xfrm rot="17230830">
          <a:off x="2964022" y="1699101"/>
          <a:ext cx="11283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28310" y="8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9970" y="1679707"/>
        <a:ext cx="56415" cy="56415"/>
      </dsp:txXfrm>
    </dsp:sp>
    <dsp:sp modelId="{A4D0D070-C629-4FEB-862F-AFA0AD8704BE}">
      <dsp:nvSpPr>
        <dsp:cNvPr id="0" name=""/>
        <dsp:cNvSpPr/>
      </dsp:nvSpPr>
      <dsp:spPr>
        <a:xfrm>
          <a:off x="3694819" y="960630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关键技术</a:t>
          </a:r>
          <a:endParaRPr lang="zh-CN" altLang="en-US" sz="1600" b="1" kern="1200" dirty="0">
            <a:ea typeface="楷体_GB2312"/>
          </a:endParaRPr>
        </a:p>
      </dsp:txBody>
      <dsp:txXfrm>
        <a:off x="3707021" y="972832"/>
        <a:ext cx="1224392" cy="392200"/>
      </dsp:txXfrm>
    </dsp:sp>
    <dsp:sp modelId="{AC9B1C21-2642-4042-86C0-BC224271F22E}">
      <dsp:nvSpPr>
        <dsp:cNvPr id="0" name=""/>
        <dsp:cNvSpPr/>
      </dsp:nvSpPr>
      <dsp:spPr>
        <a:xfrm rot="17350740">
          <a:off x="4603009" y="681024"/>
          <a:ext cx="101449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14498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4895" y="664475"/>
        <a:ext cx="50724" cy="50724"/>
      </dsp:txXfrm>
    </dsp:sp>
    <dsp:sp modelId="{C8F6A6BA-9220-42E2-B312-CC7B04E25B2B}">
      <dsp:nvSpPr>
        <dsp:cNvPr id="0" name=""/>
        <dsp:cNvSpPr/>
      </dsp:nvSpPr>
      <dsp:spPr>
        <a:xfrm>
          <a:off x="5276900" y="2440"/>
          <a:ext cx="1811670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微电子技术</a:t>
          </a:r>
          <a:endParaRPr lang="zh-CN" altLang="en-US" sz="1600" b="1" kern="1200" dirty="0">
            <a:ea typeface="楷体_GB2312"/>
          </a:endParaRPr>
        </a:p>
      </dsp:txBody>
      <dsp:txXfrm>
        <a:off x="5289102" y="14642"/>
        <a:ext cx="1787266" cy="392200"/>
      </dsp:txXfrm>
    </dsp:sp>
    <dsp:sp modelId="{5572E1C0-F5D5-4001-8CBE-1F293EFFB7AA}">
      <dsp:nvSpPr>
        <dsp:cNvPr id="0" name=""/>
        <dsp:cNvSpPr/>
      </dsp:nvSpPr>
      <dsp:spPr>
        <a:xfrm rot="18289469">
          <a:off x="4818449" y="920571"/>
          <a:ext cx="58361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83618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5667" y="914794"/>
        <a:ext cx="29180" cy="29180"/>
      </dsp:txXfrm>
    </dsp:sp>
    <dsp:sp modelId="{8DB101EA-EA87-49DC-A39B-8871C3146016}">
      <dsp:nvSpPr>
        <dsp:cNvPr id="0" name=""/>
        <dsp:cNvSpPr/>
      </dsp:nvSpPr>
      <dsp:spPr>
        <a:xfrm>
          <a:off x="5276900" y="481535"/>
          <a:ext cx="1827893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传感技术</a:t>
          </a:r>
          <a:endParaRPr lang="zh-CN" altLang="en-US" sz="1600" b="1" kern="1200" dirty="0">
            <a:ea typeface="楷体_GB2312"/>
          </a:endParaRPr>
        </a:p>
      </dsp:txBody>
      <dsp:txXfrm>
        <a:off x="5289102" y="493737"/>
        <a:ext cx="1803489" cy="392200"/>
      </dsp:txXfrm>
    </dsp:sp>
    <dsp:sp modelId="{FAF0ED9A-8A9D-4120-B76D-8AFA66F07FAE}">
      <dsp:nvSpPr>
        <dsp:cNvPr id="0" name=""/>
        <dsp:cNvSpPr/>
      </dsp:nvSpPr>
      <dsp:spPr>
        <a:xfrm>
          <a:off x="4943616" y="1160119"/>
          <a:ext cx="333283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333283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101926" y="1160600"/>
        <a:ext cx="16664" cy="16664"/>
      </dsp:txXfrm>
    </dsp:sp>
    <dsp:sp modelId="{185B1D0A-1F7C-43A0-8C67-5FB1039200C0}">
      <dsp:nvSpPr>
        <dsp:cNvPr id="0" name=""/>
        <dsp:cNvSpPr/>
      </dsp:nvSpPr>
      <dsp:spPr>
        <a:xfrm>
          <a:off x="5276900" y="960630"/>
          <a:ext cx="1811670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计算机技术</a:t>
          </a:r>
          <a:endParaRPr lang="zh-CN" altLang="en-US" sz="1600" b="1" kern="1200" dirty="0">
            <a:ea typeface="楷体_GB2312"/>
          </a:endParaRPr>
        </a:p>
      </dsp:txBody>
      <dsp:txXfrm>
        <a:off x="5289102" y="972832"/>
        <a:ext cx="1787266" cy="392200"/>
      </dsp:txXfrm>
    </dsp:sp>
    <dsp:sp modelId="{9A15CE4B-6AB7-48C8-A14E-C20536296262}">
      <dsp:nvSpPr>
        <dsp:cNvPr id="0" name=""/>
        <dsp:cNvSpPr/>
      </dsp:nvSpPr>
      <dsp:spPr>
        <a:xfrm rot="3310531">
          <a:off x="4818449" y="1399666"/>
          <a:ext cx="58361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583618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5667" y="1393889"/>
        <a:ext cx="29180" cy="29180"/>
      </dsp:txXfrm>
    </dsp:sp>
    <dsp:sp modelId="{595D5F10-0836-454A-9DB7-C527FCEC2853}">
      <dsp:nvSpPr>
        <dsp:cNvPr id="0" name=""/>
        <dsp:cNvSpPr/>
      </dsp:nvSpPr>
      <dsp:spPr>
        <a:xfrm>
          <a:off x="5276900" y="1439725"/>
          <a:ext cx="1795448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通信技术</a:t>
          </a:r>
          <a:endParaRPr lang="zh-CN" altLang="en-US" sz="1600" b="1" kern="1200" dirty="0">
            <a:ea typeface="楷体_GB2312"/>
          </a:endParaRPr>
        </a:p>
      </dsp:txBody>
      <dsp:txXfrm>
        <a:off x="5289102" y="1451927"/>
        <a:ext cx="1771044" cy="392200"/>
      </dsp:txXfrm>
    </dsp:sp>
    <dsp:sp modelId="{75ACD0CC-8BF2-4698-BD6A-D998124D96FC}">
      <dsp:nvSpPr>
        <dsp:cNvPr id="0" name=""/>
        <dsp:cNvSpPr/>
      </dsp:nvSpPr>
      <dsp:spPr>
        <a:xfrm rot="4249260">
          <a:off x="4603009" y="1639214"/>
          <a:ext cx="1014498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014498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84895" y="1622665"/>
        <a:ext cx="50724" cy="50724"/>
      </dsp:txXfrm>
    </dsp:sp>
    <dsp:sp modelId="{30A6D3A9-9834-4E25-B2C3-5A4CD5FA7F61}">
      <dsp:nvSpPr>
        <dsp:cNvPr id="0" name=""/>
        <dsp:cNvSpPr/>
      </dsp:nvSpPr>
      <dsp:spPr>
        <a:xfrm>
          <a:off x="5276900" y="1918820"/>
          <a:ext cx="1795448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人工智能技术</a:t>
          </a:r>
          <a:endParaRPr lang="zh-CN" altLang="en-US" sz="1600" b="1" kern="1200" dirty="0">
            <a:ea typeface="楷体_GB2312"/>
          </a:endParaRPr>
        </a:p>
      </dsp:txBody>
      <dsp:txXfrm>
        <a:off x="5289102" y="1931022"/>
        <a:ext cx="1771044" cy="392200"/>
      </dsp:txXfrm>
    </dsp:sp>
    <dsp:sp modelId="{68A759FC-4A23-490A-AB0E-B72991538C3D}">
      <dsp:nvSpPr>
        <dsp:cNvPr id="0" name=""/>
        <dsp:cNvSpPr/>
      </dsp:nvSpPr>
      <dsp:spPr>
        <a:xfrm rot="4369170">
          <a:off x="2964022" y="2777065"/>
          <a:ext cx="1128310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1128310" y="881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3499970" y="2757670"/>
        <a:ext cx="56415" cy="56415"/>
      </dsp:txXfrm>
    </dsp:sp>
    <dsp:sp modelId="{E5A8BA32-7D15-4F88-916C-AA6E9077BE43}">
      <dsp:nvSpPr>
        <dsp:cNvPr id="0" name=""/>
        <dsp:cNvSpPr/>
      </dsp:nvSpPr>
      <dsp:spPr>
        <a:xfrm>
          <a:off x="3694819" y="3116558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应用</a:t>
          </a:r>
          <a:endParaRPr lang="zh-CN" altLang="en-US" sz="1600" b="1" kern="1200" dirty="0">
            <a:ea typeface="楷体_GB2312"/>
          </a:endParaRPr>
        </a:p>
      </dsp:txBody>
      <dsp:txXfrm>
        <a:off x="3707021" y="3128760"/>
        <a:ext cx="1224392" cy="392200"/>
      </dsp:txXfrm>
    </dsp:sp>
    <dsp:sp modelId="{C123D425-9020-4727-AA08-2C5BA05B9AA1}">
      <dsp:nvSpPr>
        <dsp:cNvPr id="0" name=""/>
        <dsp:cNvSpPr/>
      </dsp:nvSpPr>
      <dsp:spPr>
        <a:xfrm rot="17692822">
          <a:off x="4714175" y="2956725"/>
          <a:ext cx="792164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792164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0454" y="2945735"/>
        <a:ext cx="39608" cy="39608"/>
      </dsp:txXfrm>
    </dsp:sp>
    <dsp:sp modelId="{D76BFCC5-50DB-4D0F-822A-98B82A650447}">
      <dsp:nvSpPr>
        <dsp:cNvPr id="0" name=""/>
        <dsp:cNvSpPr/>
      </dsp:nvSpPr>
      <dsp:spPr>
        <a:xfrm>
          <a:off x="5276900" y="2397915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出行</a:t>
          </a:r>
          <a:endParaRPr lang="zh-CN" altLang="en-US" sz="1600" b="1" kern="1200" dirty="0">
            <a:ea typeface="楷体_GB2312"/>
          </a:endParaRPr>
        </a:p>
      </dsp:txBody>
      <dsp:txXfrm>
        <a:off x="5289102" y="2410117"/>
        <a:ext cx="1224392" cy="392200"/>
      </dsp:txXfrm>
    </dsp:sp>
    <dsp:sp modelId="{CDE7C247-271A-427F-AB94-713A90718AF1}">
      <dsp:nvSpPr>
        <dsp:cNvPr id="0" name=""/>
        <dsp:cNvSpPr/>
      </dsp:nvSpPr>
      <dsp:spPr>
        <a:xfrm rot="19457599">
          <a:off x="4905038" y="3196273"/>
          <a:ext cx="410439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10439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9997" y="3194825"/>
        <a:ext cx="20521" cy="20521"/>
      </dsp:txXfrm>
    </dsp:sp>
    <dsp:sp modelId="{34795123-BFE5-45EA-B3A5-47BFFF5FD7B5}">
      <dsp:nvSpPr>
        <dsp:cNvPr id="0" name=""/>
        <dsp:cNvSpPr/>
      </dsp:nvSpPr>
      <dsp:spPr>
        <a:xfrm>
          <a:off x="5276900" y="2877010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医疗</a:t>
          </a:r>
          <a:endParaRPr lang="zh-CN" altLang="en-US" sz="1600" b="1" kern="1200" dirty="0">
            <a:ea typeface="楷体_GB2312"/>
          </a:endParaRPr>
        </a:p>
      </dsp:txBody>
      <dsp:txXfrm>
        <a:off x="5289102" y="2889212"/>
        <a:ext cx="1224392" cy="392200"/>
      </dsp:txXfrm>
    </dsp:sp>
    <dsp:sp modelId="{D4BB6B90-2F22-4A5D-8D7D-FAC604C286FE}">
      <dsp:nvSpPr>
        <dsp:cNvPr id="0" name=""/>
        <dsp:cNvSpPr/>
      </dsp:nvSpPr>
      <dsp:spPr>
        <a:xfrm rot="2142401">
          <a:off x="4905038" y="3435821"/>
          <a:ext cx="410439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410439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9997" y="3434373"/>
        <a:ext cx="20521" cy="20521"/>
      </dsp:txXfrm>
    </dsp:sp>
    <dsp:sp modelId="{59CDAF08-6E71-425C-A442-0D7589C25D7C}">
      <dsp:nvSpPr>
        <dsp:cNvPr id="0" name=""/>
        <dsp:cNvSpPr/>
      </dsp:nvSpPr>
      <dsp:spPr>
        <a:xfrm>
          <a:off x="5276900" y="3356106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电子商务</a:t>
          </a:r>
          <a:endParaRPr lang="zh-CN" altLang="en-US" sz="1600" b="1" kern="1200" dirty="0">
            <a:ea typeface="楷体_GB2312"/>
          </a:endParaRPr>
        </a:p>
      </dsp:txBody>
      <dsp:txXfrm>
        <a:off x="5289102" y="3368308"/>
        <a:ext cx="1224392" cy="392200"/>
      </dsp:txXfrm>
    </dsp:sp>
    <dsp:sp modelId="{F3ABCFAF-CDFB-4FA8-BADF-2D92E2117B0C}">
      <dsp:nvSpPr>
        <dsp:cNvPr id="0" name=""/>
        <dsp:cNvSpPr/>
      </dsp:nvSpPr>
      <dsp:spPr>
        <a:xfrm rot="3907178">
          <a:off x="4714175" y="3675368"/>
          <a:ext cx="792164" cy="17626"/>
        </a:xfrm>
        <a:custGeom>
          <a:avLst/>
          <a:gdLst/>
          <a:ahLst/>
          <a:cxnLst/>
          <a:rect l="0" t="0" r="0" b="0"/>
          <a:pathLst>
            <a:path>
              <a:moveTo>
                <a:pt x="0" y="8813"/>
              </a:moveTo>
              <a:lnTo>
                <a:pt x="792164" y="88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5090454" y="3664377"/>
        <a:ext cx="39608" cy="39608"/>
      </dsp:txXfrm>
    </dsp:sp>
    <dsp:sp modelId="{80010C09-8292-4B83-94C6-8DC8C4EF2AB4}">
      <dsp:nvSpPr>
        <dsp:cNvPr id="0" name=""/>
        <dsp:cNvSpPr/>
      </dsp:nvSpPr>
      <dsp:spPr>
        <a:xfrm>
          <a:off x="5276900" y="3835201"/>
          <a:ext cx="1248796" cy="4166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600" b="1" kern="1200" dirty="0" smtClean="0">
              <a:ea typeface="楷体_GB2312"/>
            </a:rPr>
            <a:t>教育</a:t>
          </a:r>
          <a:endParaRPr lang="zh-CN" altLang="en-US" sz="1600" b="1" kern="1200" dirty="0">
            <a:ea typeface="楷体_GB2312"/>
          </a:endParaRPr>
        </a:p>
      </dsp:txBody>
      <dsp:txXfrm>
        <a:off x="5289102" y="3847403"/>
        <a:ext cx="1224392" cy="392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2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10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46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49811" y="188993"/>
            <a:ext cx="810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2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信息技术的关键技术及应用</a:t>
            </a: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31759"/>
            <a:ext cx="7567066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、信息技术在出行、医疗、教学等生活方面的应用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2422357"/>
            <a:ext cx="8678007" cy="423511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2013" y="2626272"/>
            <a:ext cx="2589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电子商务便捷生活</a:t>
            </a:r>
          </a:p>
        </p:txBody>
      </p:sp>
      <p:sp>
        <p:nvSpPr>
          <p:cNvPr id="21" name="矩形 20"/>
          <p:cNvSpPr/>
          <p:nvPr/>
        </p:nvSpPr>
        <p:spPr>
          <a:xfrm>
            <a:off x="1842512" y="5156556"/>
            <a:ext cx="7777954" cy="412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信息技术已经渗透到商业领域的各方面，请举例说明。</a:t>
            </a:r>
          </a:p>
        </p:txBody>
      </p:sp>
      <p:sp>
        <p:nvSpPr>
          <p:cNvPr id="23" name="矩形 22"/>
          <p:cNvSpPr/>
          <p:nvPr/>
        </p:nvSpPr>
        <p:spPr>
          <a:xfrm>
            <a:off x="1041515" y="5156556"/>
            <a:ext cx="958917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提问：</a:t>
            </a:r>
          </a:p>
        </p:txBody>
      </p:sp>
      <p:sp>
        <p:nvSpPr>
          <p:cNvPr id="24" name="矩形 23"/>
          <p:cNvSpPr/>
          <p:nvPr/>
        </p:nvSpPr>
        <p:spPr>
          <a:xfrm>
            <a:off x="539357" y="5632500"/>
            <a:ext cx="7411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讨论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：条形码、二维码、网上银行、移动支付等使用案例。</a:t>
            </a:r>
          </a:p>
        </p:txBody>
      </p:sp>
      <p:sp>
        <p:nvSpPr>
          <p:cNvPr id="25" name="矩形 24"/>
          <p:cNvSpPr/>
          <p:nvPr/>
        </p:nvSpPr>
        <p:spPr>
          <a:xfrm>
            <a:off x="933993" y="3110962"/>
            <a:ext cx="7343733" cy="19170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下雪天，赵宇的奶奶想出门购买蔬果，但又担心天冷路滑。赵宇打开手机里安装的蔬果订购软件，让奶奶选择要购买的蔬果，然后确认下单并支付了货款。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了一个多小时，快递员就送来了新鲜的蔬果。奶奶觉得这种通过网络订购蔬果的方式既方便又快捷。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1" grpId="0"/>
      <p:bldP spid="23" grpId="0"/>
      <p:bldP spid="24" grpId="0"/>
      <p:bldP spid="25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756285" y="1231900"/>
            <a:ext cx="8313420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、在出行、医疗、教学等生活方面的应用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3045" y="1948180"/>
            <a:ext cx="8677910" cy="470916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91477" y="2089061"/>
            <a:ext cx="3283271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信息技术改变教与学方式</a:t>
            </a:r>
          </a:p>
        </p:txBody>
      </p:sp>
      <p:sp>
        <p:nvSpPr>
          <p:cNvPr id="21" name="矩形 20"/>
          <p:cNvSpPr/>
          <p:nvPr/>
        </p:nvSpPr>
        <p:spPr>
          <a:xfrm>
            <a:off x="1792347" y="2600915"/>
            <a:ext cx="55593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请举例说明信息技术对你学习方式的影响。</a:t>
            </a:r>
          </a:p>
        </p:txBody>
      </p:sp>
      <p:sp>
        <p:nvSpPr>
          <p:cNvPr id="23" name="矩形 22"/>
          <p:cNvSpPr/>
          <p:nvPr/>
        </p:nvSpPr>
        <p:spPr>
          <a:xfrm>
            <a:off x="991350" y="2600915"/>
            <a:ext cx="958917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提问：</a:t>
            </a:r>
          </a:p>
        </p:txBody>
      </p:sp>
      <p:pic>
        <p:nvPicPr>
          <p:cNvPr id="2" name="图片 1" descr="VCG21gic139277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" y="3253105"/>
            <a:ext cx="3810635" cy="2541270"/>
          </a:xfrm>
          <a:prstGeom prst="rect">
            <a:avLst/>
          </a:prstGeom>
        </p:spPr>
      </p:pic>
      <p:pic>
        <p:nvPicPr>
          <p:cNvPr id="3" name="图片 2" descr="VCG210ff2030ca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565" y="3257550"/>
            <a:ext cx="3804920" cy="25368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315720" y="5912485"/>
            <a:ext cx="235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课堂外的学习探究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49240" y="5922010"/>
            <a:ext cx="3172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科技馆的虚拟场景体验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31759"/>
            <a:ext cx="7567066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、出行、医疗、教学等生活方面的应用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2422357"/>
            <a:ext cx="8678007" cy="423511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66077" y="2626271"/>
            <a:ext cx="3283271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4.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信息技术改变教与学方式</a:t>
            </a:r>
          </a:p>
        </p:txBody>
      </p:sp>
      <p:sp>
        <p:nvSpPr>
          <p:cNvPr id="17" name="矩形 16"/>
          <p:cNvSpPr/>
          <p:nvPr/>
        </p:nvSpPr>
        <p:spPr>
          <a:xfrm>
            <a:off x="510823" y="3591300"/>
            <a:ext cx="79556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阅读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《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教育信息化的发展转型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从“数字校园”到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“智慧　校园”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》</a:t>
            </a:r>
          </a:p>
        </p:txBody>
      </p:sp>
      <p:sp>
        <p:nvSpPr>
          <p:cNvPr id="18" name="矩形 17"/>
          <p:cNvSpPr/>
          <p:nvPr/>
        </p:nvSpPr>
        <p:spPr>
          <a:xfrm>
            <a:off x="514300" y="4056060"/>
            <a:ext cx="800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讨论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：信息技术对教与学的影响表现在哪些方面？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3045" y="1828800"/>
            <a:ext cx="8677910" cy="488505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24535" y="2146300"/>
            <a:ext cx="3328670" cy="370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①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进一步查阅“智慧校园”的知识，思考在“智能化教学大楼”设计中如何体现这些功能，要用到哪些信息技术？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②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你认为学生把自带设备带进校园有哪些优点和缺点？在“智能化教学大楼”设计方案中，你是否考虑到学生利用自带设备开展学习？</a:t>
            </a:r>
          </a:p>
        </p:txBody>
      </p:sp>
      <p:pic>
        <p:nvPicPr>
          <p:cNvPr id="2" name="图片 1" descr="zhxy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400" y="2141220"/>
            <a:ext cx="4130040" cy="37115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441950" y="5989320"/>
            <a:ext cx="21183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智慧校园功能体系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73179"/>
            <a:ext cx="8678007" cy="45559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18916" y="2361705"/>
            <a:ext cx="73803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继续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填写“智能化教学大楼”设计方案中的设计要点说明。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720725" y="2987040"/>
          <a:ext cx="7703185" cy="25279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04135"/>
                <a:gridCol w="5099050"/>
              </a:tblGrid>
              <a:tr h="527685"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智能化教学大楼设计方案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512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设计人员及任务分配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9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设计目标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3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设计思路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设计要点说明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三、总结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73179"/>
            <a:ext cx="8678007" cy="45559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图示 9"/>
          <p:cNvGraphicFramePr/>
          <p:nvPr/>
        </p:nvGraphicFramePr>
        <p:xfrm>
          <a:off x="-261356" y="1995699"/>
          <a:ext cx="9217533" cy="42542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四、课后作业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73179"/>
            <a:ext cx="8678007" cy="455595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617371" y="3101892"/>
            <a:ext cx="883552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完善“智能化教学大楼”的设计方案。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32053" y="3625112"/>
            <a:ext cx="8835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搜集、查阅资料，进一步理解信息技术与社会发展的关系。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0" y="3060769"/>
            <a:ext cx="914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信息技术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的关键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技术及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应用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47077" y="2284081"/>
            <a:ext cx="108876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0" name="矩形 9"/>
          <p:cNvSpPr/>
          <p:nvPr/>
        </p:nvSpPr>
        <p:spPr>
          <a:xfrm>
            <a:off x="1841500" y="2281555"/>
            <a:ext cx="65938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通过阅读课本、网上搜索，进行分组讨论，选择一个感兴趣的技术，填写下表或制作演示文稿，并进行展示交流。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1470" y="3127122"/>
            <a:ext cx="75670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提示：从发展背景、基本内容、应用范围、发展趋势等方面阐述。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539240" y="3707765"/>
          <a:ext cx="6179820" cy="2376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8610"/>
                <a:gridCol w="1611630"/>
                <a:gridCol w="1495425"/>
                <a:gridCol w="1494155"/>
              </a:tblGrid>
              <a:tr h="2844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关键技术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基本内容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应用范围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发展趋势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微电子技术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8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传感技术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通信技术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54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计算机技术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054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1800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人工智能技术</a:t>
                      </a:r>
                      <a:endParaRPr lang="zh-CN" sz="18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4338" marR="54338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51633" y="1935116"/>
          <a:ext cx="7240734" cy="44664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2339"/>
                <a:gridCol w="2131375"/>
                <a:gridCol w="2248641"/>
                <a:gridCol w="1668379"/>
              </a:tblGrid>
              <a:tr h="37192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关键技术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基本内容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应用范围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发展趋势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微电子技术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以集成电路为代表，制造和使用微型电子元器件，实现电子系统功能的技术。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集成电路芯片。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集成电路的特征尺寸将继续缩小，集成电路将发展</a:t>
                      </a: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为系统</a:t>
                      </a: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芯片。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传感技术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从自然信源获取信息并进行</a:t>
                      </a: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处理和</a:t>
                      </a: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识别的技术。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红外、温度传感器、超声传感器、压力传感器。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集成化、多功能化、智能化；新材料、新工艺等。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658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通信技术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以电磁波、声波、光波的方式，把信息通过电脉冲从发送端（信源）传输到一个或多个接收端（信宿）的一系列技术。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数字通信技术、信息传输技术、光纤接入技术、无线接入技术等。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多媒体、移动式数据通信高速发展。不同类型的网路与系统的互连。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993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solidFill>
                            <a:schemeClr val="bg1"/>
                          </a:solidFill>
                          <a:effectLst/>
                          <a:ea typeface="楷体_GB2312"/>
                        </a:rPr>
                        <a:t>计算机技术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解决信息的存储、加工、处理等问题的技术。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数值计算、数据处理、实时控制、智能模拟、网络应用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巨型化、微型化、网络化和智能化。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186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altLang="en-US" sz="1200" kern="1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人工智能技术</a:t>
                      </a:r>
                      <a:endParaRPr lang="zh-CN" sz="1200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是研究、开发用于模拟、延伸和扩展人的智能的理论、方法、技术及应用系统的一门</a:t>
                      </a:r>
                      <a:r>
                        <a:rPr lang="zh-CN" sz="1200" b="1" kern="1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技术。</a:t>
                      </a:r>
                      <a:endParaRPr lang="zh-CN" sz="12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楷体_GB2312"/>
                        <a:cs typeface="Times New Roman" panose="02020603050405020304" pitchFamily="18" charset="0"/>
                      </a:endParaRP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深度学习、计算机视觉、智能机器人、虚拟个人助理、自然语言处理—语音识别、自然语言处理—通用、实时语音翻译、情境感知计算、手势控制、视觉内容自动识别、推荐引擎等。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楷体_GB2312"/>
                          <a:cs typeface="Times New Roman" panose="02020603050405020304" pitchFamily="18" charset="0"/>
                        </a:rPr>
                        <a:t>计算智能、感知智能及认知智能的进一步发展。</a:t>
                      </a:r>
                    </a:p>
                  </a:txBody>
                  <a:tcPr marL="56779" marR="56779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857645" y="2273659"/>
            <a:ext cx="108876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</p:txBody>
      </p:sp>
      <p:sp>
        <p:nvSpPr>
          <p:cNvPr id="17" name="矩形 16"/>
          <p:cNvSpPr/>
          <p:nvPr/>
        </p:nvSpPr>
        <p:spPr>
          <a:xfrm>
            <a:off x="1799588" y="2318109"/>
            <a:ext cx="216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1" dirty="0">
                <a:ea typeface="楷体_GB2312"/>
              </a:rPr>
              <a:t>阅读并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探究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57645" y="2925656"/>
            <a:ext cx="8053387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①上网查阅资料，进一步了解我国在超级计算机领域的成就。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②以“紫云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”为关键词，了解我国研发的全球首台云计算机。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③调研了解，我国在计算机技术方面还有哪些创新成果？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4"/>
            <a:ext cx="8678007" cy="448184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966788" y="2557544"/>
            <a:ext cx="7182601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①除了以上信息技术，你认为智能汽车还运用了哪些信息技术？请填入课本的表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1.1.2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</p:txBody>
      </p:sp>
      <p:graphicFrame>
        <p:nvGraphicFramePr>
          <p:cNvPr id="10" name="表格 9"/>
          <p:cNvGraphicFramePr>
            <a:graphicFrameLocks noGrp="1"/>
          </p:cNvGraphicFramePr>
          <p:nvPr/>
        </p:nvGraphicFramePr>
        <p:xfrm>
          <a:off x="1684601" y="3465924"/>
          <a:ext cx="5774799" cy="2633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59211"/>
                <a:gridCol w="3515588"/>
              </a:tblGrid>
              <a:tr h="3205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技术名称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简介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410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安全技术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用户身份认证、控制访问远程服务、安全网络环境、安全的硬件和软件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163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自适应技术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根据环境变化，改变灯光亮度及方向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人机界面技术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根据声音、手势等与汽车交流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50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……</a:t>
                      </a: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3954" marR="6395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966788" y="2144931"/>
            <a:ext cx="1217000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项目实施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43791"/>
            <a:ext cx="7567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一、信息技术的关键技术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1983343"/>
            <a:ext cx="8678007" cy="46741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966788" y="2127151"/>
            <a:ext cx="1165704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ts val="1000"/>
              </a:spcAft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项目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实施</a:t>
            </a:r>
          </a:p>
        </p:txBody>
      </p:sp>
      <p:sp>
        <p:nvSpPr>
          <p:cNvPr id="18" name="矩形 17"/>
          <p:cNvSpPr/>
          <p:nvPr/>
        </p:nvSpPr>
        <p:spPr>
          <a:xfrm>
            <a:off x="952106" y="2575324"/>
            <a:ext cx="7182601" cy="1216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②你还知道哪些技术对信息技术的发展起到了关键作用？</a:t>
            </a:r>
          </a:p>
          <a:p>
            <a:pPr algn="just"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③利用所学知识，讨论对“智能化教学大楼”设计方案的构想，以上哪些技术可以应用到方案设计之中？如何应用？</a:t>
            </a:r>
          </a:p>
        </p:txBody>
      </p:sp>
      <p:sp>
        <p:nvSpPr>
          <p:cNvPr id="12" name="矩形 11"/>
          <p:cNvSpPr/>
          <p:nvPr/>
        </p:nvSpPr>
        <p:spPr>
          <a:xfrm>
            <a:off x="1411058" y="3867808"/>
            <a:ext cx="6264696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初步填写“智能化教学大楼”设计方案中的设计要点说明。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1411058" y="4354648"/>
          <a:ext cx="6066601" cy="18857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1131"/>
                <a:gridCol w="3595470"/>
              </a:tblGrid>
              <a:tr h="352369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智能化教学大楼设计方案</a:t>
                      </a: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896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设计人员及任务分配</a:t>
                      </a: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73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设计目标</a:t>
                      </a: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208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设计思路</a:t>
                      </a: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8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设计要点说明</a:t>
                      </a: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56095" marR="5609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24741"/>
            <a:ext cx="7567066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、信息技术在出行、医疗、教学等生活方面的应用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2422357"/>
            <a:ext cx="8678007" cy="423511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8389" y="2626272"/>
            <a:ext cx="3025187" cy="4126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使出行更便捷</a:t>
            </a:r>
          </a:p>
        </p:txBody>
      </p:sp>
      <p:sp>
        <p:nvSpPr>
          <p:cNvPr id="17" name="矩形 16"/>
          <p:cNvSpPr/>
          <p:nvPr/>
        </p:nvSpPr>
        <p:spPr>
          <a:xfrm>
            <a:off x="966788" y="3149492"/>
            <a:ext cx="7348537" cy="15684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放假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了，赵宇和家人准备到外地旅游。他提前在网上订好了高铁票、酒店以及接站的网约专车，还通过电子地图查看了酒店和景点的位置以及周边的情况。到达当地酒店后，赵宇的爸爸租了一辆小轿车，并利用导航软件，带领一家人游览周边的景点。</a:t>
            </a:r>
          </a:p>
        </p:txBody>
      </p:sp>
      <p:sp>
        <p:nvSpPr>
          <p:cNvPr id="19" name="矩形 18"/>
          <p:cNvSpPr/>
          <p:nvPr/>
        </p:nvSpPr>
        <p:spPr>
          <a:xfrm>
            <a:off x="2193716" y="4850778"/>
            <a:ext cx="4756565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谈一谈信息技术在出行方面的应用。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56751" y="4850778"/>
            <a:ext cx="84456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讨论：</a:t>
            </a:r>
          </a:p>
        </p:txBody>
      </p:sp>
      <p:sp>
        <p:nvSpPr>
          <p:cNvPr id="21" name="矩形 20"/>
          <p:cNvSpPr/>
          <p:nvPr/>
        </p:nvSpPr>
        <p:spPr>
          <a:xfrm>
            <a:off x="966788" y="5267165"/>
            <a:ext cx="716655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活动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：登录 “北斗卫星导航系统”网站，了解我国研制卫星导航系统的意义。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 bldLvl="0" animBg="1"/>
      <p:bldP spid="19" grpId="0"/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81470" y="1224741"/>
            <a:ext cx="7567066" cy="1195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3200" dirty="0" smtClean="0">
                <a:solidFill>
                  <a:srgbClr val="466E8C"/>
                </a:solidFill>
                <a:effectLst/>
              </a:rPr>
              <a:t>二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、信息技术在出行、医疗、教学等生活方面的应用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605661" y="145278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 rot="10800000" flipH="1">
            <a:off x="232996" y="2422357"/>
            <a:ext cx="8678007" cy="423511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48388" y="2626272"/>
            <a:ext cx="25425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信息技术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改善医疗</a:t>
            </a:r>
          </a:p>
        </p:txBody>
      </p:sp>
      <p:sp>
        <p:nvSpPr>
          <p:cNvPr id="12" name="矩形 11"/>
          <p:cNvSpPr/>
          <p:nvPr/>
        </p:nvSpPr>
        <p:spPr>
          <a:xfrm>
            <a:off x="3030044" y="3143842"/>
            <a:ext cx="675445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阅读情景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，请举例说明生活中医疗服务的变化。</a:t>
            </a:r>
            <a:endParaRPr lang="zh-CN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509477" y="3143842"/>
            <a:ext cx="17331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阅读并思考：</a:t>
            </a:r>
          </a:p>
        </p:txBody>
      </p:sp>
      <p:sp>
        <p:nvSpPr>
          <p:cNvPr id="18" name="矩形 17"/>
          <p:cNvSpPr/>
          <p:nvPr/>
        </p:nvSpPr>
        <p:spPr>
          <a:xfrm>
            <a:off x="980091" y="3683078"/>
            <a:ext cx="5604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讨论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：信息技术在医疗领域的应用有哪些？</a:t>
            </a:r>
          </a:p>
        </p:txBody>
      </p:sp>
      <p:sp>
        <p:nvSpPr>
          <p:cNvPr id="22" name="矩形 1"/>
          <p:cNvSpPr>
            <a:spLocks noChangeArrowheads="1"/>
          </p:cNvSpPr>
          <p:nvPr/>
        </p:nvSpPr>
        <p:spPr bwMode="auto">
          <a:xfrm>
            <a:off x="673493" y="4486868"/>
            <a:ext cx="1515530" cy="1292864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8" name="矩形 11"/>
          <p:cNvSpPr>
            <a:spLocks noChangeArrowheads="1"/>
          </p:cNvSpPr>
          <p:nvPr/>
        </p:nvSpPr>
        <p:spPr bwMode="auto">
          <a:xfrm>
            <a:off x="676308" y="4610630"/>
            <a:ext cx="1500847" cy="1045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45720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临床数据的实时存储、查询和共享</a:t>
            </a:r>
            <a:endParaRPr lang="zh-CN" altLang="en-US" sz="1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" name="矩形 1"/>
          <p:cNvSpPr>
            <a:spLocks noChangeArrowheads="1"/>
          </p:cNvSpPr>
          <p:nvPr/>
        </p:nvSpPr>
        <p:spPr bwMode="auto">
          <a:xfrm>
            <a:off x="2372585" y="4486868"/>
            <a:ext cx="1515530" cy="1292864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0" name="矩形 13"/>
          <p:cNvSpPr>
            <a:spLocks noChangeArrowheads="1"/>
          </p:cNvSpPr>
          <p:nvPr/>
        </p:nvSpPr>
        <p:spPr bwMode="auto">
          <a:xfrm>
            <a:off x="2347366" y="4671641"/>
            <a:ext cx="1565967" cy="7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45720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在网上挂号、查询诊断结果</a:t>
            </a:r>
          </a:p>
        </p:txBody>
      </p:sp>
      <p:sp>
        <p:nvSpPr>
          <p:cNvPr id="31" name="矩形 1"/>
          <p:cNvSpPr>
            <a:spLocks noChangeArrowheads="1"/>
          </p:cNvSpPr>
          <p:nvPr/>
        </p:nvSpPr>
        <p:spPr bwMode="auto">
          <a:xfrm>
            <a:off x="4081069" y="4502910"/>
            <a:ext cx="1357204" cy="1292864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175715" y="4948633"/>
            <a:ext cx="1114408" cy="3935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lnSpc>
                <a:spcPct val="12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Calibri" panose="020F0502020204030204" pitchFamily="34" charset="0"/>
              </a:rPr>
              <a:t>远程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Calibri" panose="020F0502020204030204" pitchFamily="34" charset="0"/>
              </a:rPr>
              <a:t>医疗</a:t>
            </a:r>
          </a:p>
        </p:txBody>
      </p:sp>
      <p:sp>
        <p:nvSpPr>
          <p:cNvPr id="32" name="矩形 1"/>
          <p:cNvSpPr>
            <a:spLocks noChangeArrowheads="1"/>
          </p:cNvSpPr>
          <p:nvPr/>
        </p:nvSpPr>
        <p:spPr bwMode="auto">
          <a:xfrm>
            <a:off x="5633463" y="4486868"/>
            <a:ext cx="1360895" cy="1292864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7197004" y="4502910"/>
            <a:ext cx="1360895" cy="1292864"/>
          </a:xfrm>
          <a:prstGeom prst="rect">
            <a:avLst/>
          </a:prstGeom>
          <a:solidFill>
            <a:srgbClr val="31859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8" tIns="45714" rIns="91428" bIns="45714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endParaRPr lang="zh-CN" altLang="en-US" sz="18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宋体" panose="02010600030101010101" pitchFamily="2" charset="-122"/>
            </a:endParaRPr>
          </a:p>
        </p:txBody>
      </p:sp>
      <p:sp>
        <p:nvSpPr>
          <p:cNvPr id="34" name="矩形 17"/>
          <p:cNvSpPr>
            <a:spLocks noChangeArrowheads="1"/>
          </p:cNvSpPr>
          <p:nvPr/>
        </p:nvSpPr>
        <p:spPr bwMode="auto">
          <a:xfrm>
            <a:off x="5699912" y="4763980"/>
            <a:ext cx="1227995" cy="71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8" tIns="45714" rIns="91428" bIns="45714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sym typeface="Calibri" panose="020F0502020204030204" pitchFamily="34" charset="0"/>
              </a:defRPr>
            </a:lvl9pPr>
          </a:lstStyle>
          <a:p>
            <a:pPr algn="ctr" defTabSz="457200">
              <a:lnSpc>
                <a:spcPct val="120000"/>
              </a:lnSpc>
              <a:spcBef>
                <a:spcPts val="0"/>
              </a:spcBef>
              <a:buNone/>
              <a:defRPr sz="1800">
                <a:solidFill>
                  <a:srgbClr val="000000"/>
                </a:solidFill>
                <a:uFillTx/>
              </a:defRPr>
            </a:pPr>
            <a:r>
              <a:rPr lang="zh-CN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可穿戴医疗产品</a:t>
            </a:r>
            <a:endParaRPr lang="zh-CN" altLang="en-US" sz="1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287128" y="4683752"/>
            <a:ext cx="1180646" cy="10453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457200" eaLnBrk="0" hangingPunct="0">
              <a:lnSpc>
                <a:spcPct val="120000"/>
              </a:lnSpc>
              <a:defRPr sz="1800">
                <a:solidFill>
                  <a:srgbClr val="000000"/>
                </a:solidFill>
                <a:uFillTx/>
              </a:defRPr>
            </a:pPr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Calibri" panose="020F0502020204030204" pitchFamily="34" charset="0"/>
              </a:rPr>
              <a:t>3D</a:t>
            </a:r>
            <a:r>
              <a:rPr lang="zh-CN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  <a:sym typeface="Calibri" panose="020F0502020204030204" pitchFamily="34" charset="0"/>
              </a:rPr>
              <a:t>打印技术打印人体器官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8" grpId="0"/>
      <p:bldP spid="22" grpId="0" animBg="1"/>
      <p:bldP spid="28" grpId="0"/>
      <p:bldP spid="29" grpId="0" animBg="1"/>
      <p:bldP spid="30" grpId="0"/>
      <p:bldP spid="31" grpId="0" animBg="1"/>
      <p:bldP spid="32" grpId="0" animBg="1"/>
      <p:bldP spid="33" grpId="0" animBg="1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740</Words>
  <Application>Microsoft Office PowerPoint</Application>
  <PresentationFormat>全屏显示(4:3)</PresentationFormat>
  <Paragraphs>140</Paragraphs>
  <Slides>17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165</cp:revision>
  <dcterms:created xsi:type="dcterms:W3CDTF">2019-04-15T01:46:00Z</dcterms:created>
  <dcterms:modified xsi:type="dcterms:W3CDTF">2019-08-27T06:02:05Z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