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8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63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55">
          <p15:clr>
            <a:srgbClr val="A4A3A4"/>
          </p15:clr>
        </p15:guide>
        <p15:guide id="2" pos="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1" autoAdjust="0"/>
    <p:restoredTop sz="95338" autoAdjust="0"/>
  </p:normalViewPr>
  <p:slideViewPr>
    <p:cSldViewPr snapToGrid="0" showGuides="1">
      <p:cViewPr>
        <p:scale>
          <a:sx n="100" d="100"/>
          <a:sy n="100" d="100"/>
        </p:scale>
        <p:origin x="-1140" y="-120"/>
      </p:cViewPr>
      <p:guideLst>
        <p:guide orient="horz" pos="1455"/>
        <p:guide pos="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611EF-6562-4349-8878-4F22F1C8E08D}" type="doc">
      <dgm:prSet loTypeId="urn:microsoft.com/office/officeart/2009/3/layout/StepUpProcess#1" loCatId="process" qsTypeId="urn:microsoft.com/office/officeart/2005/8/quickstyle/simple1#1" qsCatId="simple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50C739F9-83CD-428A-B7F8-190B6FCB19CF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ea typeface="楷体_GB2312"/>
            </a:rPr>
            <a:t>教室</a:t>
          </a:r>
          <a:endParaRPr lang="zh-CN" altLang="en-US" sz="2000" b="1" dirty="0">
            <a:ea typeface="楷体_GB2312"/>
          </a:endParaRPr>
        </a:p>
      </dgm:t>
    </dgm:pt>
    <dgm:pt modelId="{3BFC672E-D9D3-4584-846D-8D4C76C64551}" type="parTrans" cxnId="{CF2DD2CC-F39B-4837-8085-8712960A3C67}">
      <dgm:prSet/>
      <dgm:spPr/>
      <dgm:t>
        <a:bodyPr/>
        <a:lstStyle/>
        <a:p>
          <a:endParaRPr lang="zh-CN" altLang="en-US"/>
        </a:p>
      </dgm:t>
    </dgm:pt>
    <dgm:pt modelId="{B5B56F4A-CE08-443F-930F-953B6240780E}" type="sibTrans" cxnId="{CF2DD2CC-F39B-4837-8085-8712960A3C67}">
      <dgm:prSet/>
      <dgm:spPr/>
      <dgm:t>
        <a:bodyPr/>
        <a:lstStyle/>
        <a:p>
          <a:endParaRPr lang="zh-CN" altLang="en-US"/>
        </a:p>
      </dgm:t>
    </dgm:pt>
    <dgm:pt modelId="{38A880DB-B3DF-400F-807C-E3AE89A534B3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ea typeface="楷体_GB2312"/>
            </a:rPr>
            <a:t>学校</a:t>
          </a:r>
          <a:endParaRPr lang="zh-CN" altLang="en-US" sz="2000" b="1" dirty="0">
            <a:ea typeface="楷体_GB2312"/>
          </a:endParaRPr>
        </a:p>
      </dgm:t>
    </dgm:pt>
    <dgm:pt modelId="{3ED707C1-3BA1-42CF-9C6D-5ADA71A8897B}" type="parTrans" cxnId="{88611881-1F25-4B5D-8864-6B3E268BD4CF}">
      <dgm:prSet/>
      <dgm:spPr/>
      <dgm:t>
        <a:bodyPr/>
        <a:lstStyle/>
        <a:p>
          <a:endParaRPr lang="zh-CN" altLang="en-US"/>
        </a:p>
      </dgm:t>
    </dgm:pt>
    <dgm:pt modelId="{3E39851C-D4BE-4604-B144-2E1D5223039E}" type="sibTrans" cxnId="{88611881-1F25-4B5D-8864-6B3E268BD4CF}">
      <dgm:prSet/>
      <dgm:spPr/>
      <dgm:t>
        <a:bodyPr/>
        <a:lstStyle/>
        <a:p>
          <a:endParaRPr lang="zh-CN" altLang="en-US"/>
        </a:p>
      </dgm:t>
    </dgm:pt>
    <dgm:pt modelId="{54D3FA50-D161-40B4-A5E3-D9D6EC22E089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ea typeface="楷体_GB2312"/>
            </a:rPr>
            <a:t>社会</a:t>
          </a:r>
          <a:endParaRPr lang="zh-CN" altLang="en-US" sz="2000" b="1" dirty="0">
            <a:ea typeface="楷体_GB2312"/>
          </a:endParaRPr>
        </a:p>
      </dgm:t>
    </dgm:pt>
    <dgm:pt modelId="{6636950B-A165-48B2-8244-4F6AF874DFF7}" type="parTrans" cxnId="{46447A7A-60DF-405E-9299-2677E7612BE6}">
      <dgm:prSet/>
      <dgm:spPr/>
      <dgm:t>
        <a:bodyPr/>
        <a:lstStyle/>
        <a:p>
          <a:endParaRPr lang="zh-CN" altLang="en-US"/>
        </a:p>
      </dgm:t>
    </dgm:pt>
    <dgm:pt modelId="{ABD257FB-69ED-4D8C-99E2-41E7BB7E8FC3}" type="sibTrans" cxnId="{46447A7A-60DF-405E-9299-2677E7612BE6}">
      <dgm:prSet/>
      <dgm:spPr/>
      <dgm:t>
        <a:bodyPr/>
        <a:lstStyle/>
        <a:p>
          <a:endParaRPr lang="zh-CN" altLang="en-US"/>
        </a:p>
      </dgm:t>
    </dgm:pt>
    <dgm:pt modelId="{51E31520-40C4-4CF1-855E-6BE81910B6DC}" type="pres">
      <dgm:prSet presAssocID="{796611EF-6562-4349-8878-4F22F1C8E08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FA02CA2-FA0C-4FB2-9947-6DAC86AE3478}" type="pres">
      <dgm:prSet presAssocID="{50C739F9-83CD-428A-B7F8-190B6FCB19CF}" presName="composite" presStyleCnt="0"/>
      <dgm:spPr/>
    </dgm:pt>
    <dgm:pt modelId="{90B3A7C6-9006-4C62-806D-A0B00197876C}" type="pres">
      <dgm:prSet presAssocID="{50C739F9-83CD-428A-B7F8-190B6FCB19CF}" presName="LShape" presStyleLbl="alignNode1" presStyleIdx="0" presStyleCnt="5"/>
      <dgm:spPr/>
    </dgm:pt>
    <dgm:pt modelId="{E449A42F-DFFC-4928-8D44-C8BC27FD70D5}" type="pres">
      <dgm:prSet presAssocID="{50C739F9-83CD-428A-B7F8-190B6FCB19C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5D451-B704-48DA-8C01-2F0A5474BBA9}" type="pres">
      <dgm:prSet presAssocID="{50C739F9-83CD-428A-B7F8-190B6FCB19CF}" presName="Triangle" presStyleLbl="alignNode1" presStyleIdx="1" presStyleCnt="5"/>
      <dgm:spPr/>
    </dgm:pt>
    <dgm:pt modelId="{80A68ED9-8124-46DF-9BBD-A3B25D83E961}" type="pres">
      <dgm:prSet presAssocID="{B5B56F4A-CE08-443F-930F-953B6240780E}" presName="sibTrans" presStyleCnt="0"/>
      <dgm:spPr/>
    </dgm:pt>
    <dgm:pt modelId="{1518F31B-1F2E-498E-858C-B927F3DE4489}" type="pres">
      <dgm:prSet presAssocID="{B5B56F4A-CE08-443F-930F-953B6240780E}" presName="space" presStyleCnt="0"/>
      <dgm:spPr/>
    </dgm:pt>
    <dgm:pt modelId="{911AC2EE-D961-4D5E-B93A-B41F61966215}" type="pres">
      <dgm:prSet presAssocID="{38A880DB-B3DF-400F-807C-E3AE89A534B3}" presName="composite" presStyleCnt="0"/>
      <dgm:spPr/>
    </dgm:pt>
    <dgm:pt modelId="{46EFD1C2-5043-4F52-87A1-D793F5909BBC}" type="pres">
      <dgm:prSet presAssocID="{38A880DB-B3DF-400F-807C-E3AE89A534B3}" presName="LShape" presStyleLbl="alignNode1" presStyleIdx="2" presStyleCnt="5"/>
      <dgm:spPr/>
    </dgm:pt>
    <dgm:pt modelId="{3FD96FEA-85B8-434B-B15B-088FE741A1EF}" type="pres">
      <dgm:prSet presAssocID="{38A880DB-B3DF-400F-807C-E3AE89A534B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48A61-D6B7-4D0B-B939-88EA3F2004C7}" type="pres">
      <dgm:prSet presAssocID="{38A880DB-B3DF-400F-807C-E3AE89A534B3}" presName="Triangle" presStyleLbl="alignNode1" presStyleIdx="3" presStyleCnt="5"/>
      <dgm:spPr/>
    </dgm:pt>
    <dgm:pt modelId="{6C582F05-EC7F-46AC-BB68-CF0A6E7CD434}" type="pres">
      <dgm:prSet presAssocID="{3E39851C-D4BE-4604-B144-2E1D5223039E}" presName="sibTrans" presStyleCnt="0"/>
      <dgm:spPr/>
    </dgm:pt>
    <dgm:pt modelId="{87D785F8-B2D8-4166-BC34-732763251ED2}" type="pres">
      <dgm:prSet presAssocID="{3E39851C-D4BE-4604-B144-2E1D5223039E}" presName="space" presStyleCnt="0"/>
      <dgm:spPr/>
    </dgm:pt>
    <dgm:pt modelId="{0F06BEBF-1E7C-4DF6-AB21-F2ACF79584F5}" type="pres">
      <dgm:prSet presAssocID="{54D3FA50-D161-40B4-A5E3-D9D6EC22E089}" presName="composite" presStyleCnt="0"/>
      <dgm:spPr/>
    </dgm:pt>
    <dgm:pt modelId="{461B72DA-5B08-49EC-A5ED-DA3140B788E4}" type="pres">
      <dgm:prSet presAssocID="{54D3FA50-D161-40B4-A5E3-D9D6EC22E089}" presName="LShape" presStyleLbl="alignNode1" presStyleIdx="4" presStyleCnt="5"/>
      <dgm:spPr/>
    </dgm:pt>
    <dgm:pt modelId="{E777180A-ED38-4309-AE2B-89B132C62D59}" type="pres">
      <dgm:prSet presAssocID="{54D3FA50-D161-40B4-A5E3-D9D6EC22E08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419DAA-B89D-41A5-9A24-C869AC59BEB2}" type="presOf" srcId="{54D3FA50-D161-40B4-A5E3-D9D6EC22E089}" destId="{E777180A-ED38-4309-AE2B-89B132C62D59}" srcOrd="0" destOrd="0" presId="urn:microsoft.com/office/officeart/2009/3/layout/StepUpProcess#1"/>
    <dgm:cxn modelId="{AE1B8202-EFCE-45CB-9A1E-BA9E01B45841}" type="presOf" srcId="{796611EF-6562-4349-8878-4F22F1C8E08D}" destId="{51E31520-40C4-4CF1-855E-6BE81910B6DC}" srcOrd="0" destOrd="0" presId="urn:microsoft.com/office/officeart/2009/3/layout/StepUpProcess#1"/>
    <dgm:cxn modelId="{C91BD762-C31B-45D6-9B1F-9A675796EC7E}" type="presOf" srcId="{50C739F9-83CD-428A-B7F8-190B6FCB19CF}" destId="{E449A42F-DFFC-4928-8D44-C8BC27FD70D5}" srcOrd="0" destOrd="0" presId="urn:microsoft.com/office/officeart/2009/3/layout/StepUpProcess#1"/>
    <dgm:cxn modelId="{46447A7A-60DF-405E-9299-2677E7612BE6}" srcId="{796611EF-6562-4349-8878-4F22F1C8E08D}" destId="{54D3FA50-D161-40B4-A5E3-D9D6EC22E089}" srcOrd="2" destOrd="0" parTransId="{6636950B-A165-48B2-8244-4F6AF874DFF7}" sibTransId="{ABD257FB-69ED-4D8C-99E2-41E7BB7E8FC3}"/>
    <dgm:cxn modelId="{88611881-1F25-4B5D-8864-6B3E268BD4CF}" srcId="{796611EF-6562-4349-8878-4F22F1C8E08D}" destId="{38A880DB-B3DF-400F-807C-E3AE89A534B3}" srcOrd="1" destOrd="0" parTransId="{3ED707C1-3BA1-42CF-9C6D-5ADA71A8897B}" sibTransId="{3E39851C-D4BE-4604-B144-2E1D5223039E}"/>
    <dgm:cxn modelId="{CF2DD2CC-F39B-4837-8085-8712960A3C67}" srcId="{796611EF-6562-4349-8878-4F22F1C8E08D}" destId="{50C739F9-83CD-428A-B7F8-190B6FCB19CF}" srcOrd="0" destOrd="0" parTransId="{3BFC672E-D9D3-4584-846D-8D4C76C64551}" sibTransId="{B5B56F4A-CE08-443F-930F-953B6240780E}"/>
    <dgm:cxn modelId="{251F00D4-7289-477D-82A7-DF0FBEDF4FE7}" type="presOf" srcId="{38A880DB-B3DF-400F-807C-E3AE89A534B3}" destId="{3FD96FEA-85B8-434B-B15B-088FE741A1EF}" srcOrd="0" destOrd="0" presId="urn:microsoft.com/office/officeart/2009/3/layout/StepUpProcess#1"/>
    <dgm:cxn modelId="{B0C6ED6D-DF71-4CE2-B964-18D09173D2B8}" type="presParOf" srcId="{51E31520-40C4-4CF1-855E-6BE81910B6DC}" destId="{BFA02CA2-FA0C-4FB2-9947-6DAC86AE3478}" srcOrd="0" destOrd="0" presId="urn:microsoft.com/office/officeart/2009/3/layout/StepUpProcess#1"/>
    <dgm:cxn modelId="{96FBC9D9-C7BE-4A0B-85BC-FF3AC043FF27}" type="presParOf" srcId="{BFA02CA2-FA0C-4FB2-9947-6DAC86AE3478}" destId="{90B3A7C6-9006-4C62-806D-A0B00197876C}" srcOrd="0" destOrd="0" presId="urn:microsoft.com/office/officeart/2009/3/layout/StepUpProcess#1"/>
    <dgm:cxn modelId="{F524C3C2-7ECC-422F-AFF9-0B7D67DC9309}" type="presParOf" srcId="{BFA02CA2-FA0C-4FB2-9947-6DAC86AE3478}" destId="{E449A42F-DFFC-4928-8D44-C8BC27FD70D5}" srcOrd="1" destOrd="0" presId="urn:microsoft.com/office/officeart/2009/3/layout/StepUpProcess#1"/>
    <dgm:cxn modelId="{D6FC83BC-444C-4735-9E33-0B6FDD799B72}" type="presParOf" srcId="{BFA02CA2-FA0C-4FB2-9947-6DAC86AE3478}" destId="{0C25D451-B704-48DA-8C01-2F0A5474BBA9}" srcOrd="2" destOrd="0" presId="urn:microsoft.com/office/officeart/2009/3/layout/StepUpProcess#1"/>
    <dgm:cxn modelId="{3ADDB459-24C6-4705-B1DE-B1171DFC3539}" type="presParOf" srcId="{51E31520-40C4-4CF1-855E-6BE81910B6DC}" destId="{80A68ED9-8124-46DF-9BBD-A3B25D83E961}" srcOrd="1" destOrd="0" presId="urn:microsoft.com/office/officeart/2009/3/layout/StepUpProcess#1"/>
    <dgm:cxn modelId="{F47FAAC3-142C-4BE3-A43B-D588621B2477}" type="presParOf" srcId="{80A68ED9-8124-46DF-9BBD-A3B25D83E961}" destId="{1518F31B-1F2E-498E-858C-B927F3DE4489}" srcOrd="0" destOrd="0" presId="urn:microsoft.com/office/officeart/2009/3/layout/StepUpProcess#1"/>
    <dgm:cxn modelId="{808EA847-8B61-4E39-B7D0-55D4E8145F37}" type="presParOf" srcId="{51E31520-40C4-4CF1-855E-6BE81910B6DC}" destId="{911AC2EE-D961-4D5E-B93A-B41F61966215}" srcOrd="2" destOrd="0" presId="urn:microsoft.com/office/officeart/2009/3/layout/StepUpProcess#1"/>
    <dgm:cxn modelId="{218F5EFC-703D-4808-B690-1316320C8D02}" type="presParOf" srcId="{911AC2EE-D961-4D5E-B93A-B41F61966215}" destId="{46EFD1C2-5043-4F52-87A1-D793F5909BBC}" srcOrd="0" destOrd="0" presId="urn:microsoft.com/office/officeart/2009/3/layout/StepUpProcess#1"/>
    <dgm:cxn modelId="{430F0268-1D32-4817-B988-FA98D49F482A}" type="presParOf" srcId="{911AC2EE-D961-4D5E-B93A-B41F61966215}" destId="{3FD96FEA-85B8-434B-B15B-088FE741A1EF}" srcOrd="1" destOrd="0" presId="urn:microsoft.com/office/officeart/2009/3/layout/StepUpProcess#1"/>
    <dgm:cxn modelId="{59356FE9-249B-4464-ACB4-24502AAF7181}" type="presParOf" srcId="{911AC2EE-D961-4D5E-B93A-B41F61966215}" destId="{44C48A61-D6B7-4D0B-B939-88EA3F2004C7}" srcOrd="2" destOrd="0" presId="urn:microsoft.com/office/officeart/2009/3/layout/StepUpProcess#1"/>
    <dgm:cxn modelId="{C115E26E-23BD-4DFD-B3CD-526454CDF0DF}" type="presParOf" srcId="{51E31520-40C4-4CF1-855E-6BE81910B6DC}" destId="{6C582F05-EC7F-46AC-BB68-CF0A6E7CD434}" srcOrd="3" destOrd="0" presId="urn:microsoft.com/office/officeart/2009/3/layout/StepUpProcess#1"/>
    <dgm:cxn modelId="{396AEB61-B726-4AF0-A765-604CDFBABD82}" type="presParOf" srcId="{6C582F05-EC7F-46AC-BB68-CF0A6E7CD434}" destId="{87D785F8-B2D8-4166-BC34-732763251ED2}" srcOrd="0" destOrd="0" presId="urn:microsoft.com/office/officeart/2009/3/layout/StepUpProcess#1"/>
    <dgm:cxn modelId="{B04EBD7C-72E6-424C-89C8-7953CBB196F9}" type="presParOf" srcId="{51E31520-40C4-4CF1-855E-6BE81910B6DC}" destId="{0F06BEBF-1E7C-4DF6-AB21-F2ACF79584F5}" srcOrd="4" destOrd="0" presId="urn:microsoft.com/office/officeart/2009/3/layout/StepUpProcess#1"/>
    <dgm:cxn modelId="{451E8E51-8F18-48F2-AF27-13D8E91C6BDD}" type="presParOf" srcId="{0F06BEBF-1E7C-4DF6-AB21-F2ACF79584F5}" destId="{461B72DA-5B08-49EC-A5ED-DA3140B788E4}" srcOrd="0" destOrd="0" presId="urn:microsoft.com/office/officeart/2009/3/layout/StepUpProcess#1"/>
    <dgm:cxn modelId="{B675E3F4-8D58-41EB-958E-CF2B2306E6E8}" type="presParOf" srcId="{0F06BEBF-1E7C-4DF6-AB21-F2ACF79584F5}" destId="{E777180A-ED38-4309-AE2B-89B132C62D59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E8C1E-9F5C-498F-AC5C-3B1EA4CC7233}" type="doc">
      <dgm:prSet loTypeId="urn:microsoft.com/office/officeart/2008/layout/HorizontalMultiLevelHierarchy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AFB34C1-69E9-4F17-B217-3DF0AAB76776}">
      <dgm:prSet phldrT="[文本]" custT="1"/>
      <dgm:spPr/>
      <dgm:t>
        <a:bodyPr vert="vert"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chemeClr val="tx1"/>
              </a:solidFill>
              <a:ea typeface="楷体_GB2312"/>
            </a:rPr>
            <a:t>发展方向</a:t>
          </a:r>
          <a:endParaRPr lang="zh-CN" altLang="en-US" sz="2000" b="1" dirty="0">
            <a:solidFill>
              <a:schemeClr val="tx1"/>
            </a:solidFill>
            <a:ea typeface="楷体_GB2312"/>
          </a:endParaRPr>
        </a:p>
      </dgm:t>
    </dgm:pt>
    <dgm:pt modelId="{19666C0A-B04C-4144-954F-9A9F66B1CC1C}" type="parTrans" cxnId="{100C2B90-1072-4CD7-9FA9-DE2CF96372A4}">
      <dgm:prSet/>
      <dgm:spPr/>
      <dgm:t>
        <a:bodyPr/>
        <a:lstStyle/>
        <a:p>
          <a:endParaRPr lang="zh-CN" altLang="en-US"/>
        </a:p>
      </dgm:t>
    </dgm:pt>
    <dgm:pt modelId="{EDFFCADD-78E8-43DB-985E-2E295B8AC4C1}" type="sibTrans" cxnId="{100C2B90-1072-4CD7-9FA9-DE2CF96372A4}">
      <dgm:prSet/>
      <dgm:spPr/>
      <dgm:t>
        <a:bodyPr/>
        <a:lstStyle/>
        <a:p>
          <a:endParaRPr lang="zh-CN" altLang="en-US"/>
        </a:p>
      </dgm:t>
    </dgm:pt>
    <dgm:pt modelId="{5C60700E-995B-4213-868D-55ADDCD561C2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chemeClr val="tx1"/>
              </a:solidFill>
              <a:latin typeface="方正启体简体" panose="03000509000000000000" pitchFamily="65" charset="-122"/>
              <a:ea typeface="楷体_GB2312"/>
            </a:rPr>
            <a:t>数字化</a:t>
          </a:r>
          <a:endParaRPr lang="zh-CN" altLang="en-US" sz="2000" b="1" dirty="0">
            <a:solidFill>
              <a:schemeClr val="tx1"/>
            </a:solidFill>
            <a:latin typeface="方正启体简体" panose="03000509000000000000" pitchFamily="65" charset="-122"/>
            <a:ea typeface="楷体_GB2312"/>
          </a:endParaRPr>
        </a:p>
      </dgm:t>
    </dgm:pt>
    <dgm:pt modelId="{26335CDF-94B1-425F-A463-399C982146EF}" type="parTrans" cxnId="{FC42E947-465A-44EA-8836-47501549D590}">
      <dgm:prSet/>
      <dgm:spPr/>
      <dgm:t>
        <a:bodyPr/>
        <a:lstStyle/>
        <a:p>
          <a:endParaRPr lang="zh-CN" altLang="en-US"/>
        </a:p>
      </dgm:t>
    </dgm:pt>
    <dgm:pt modelId="{6B776534-26D0-4905-96B1-1379A0F4DE1E}" type="sibTrans" cxnId="{FC42E947-465A-44EA-8836-47501549D590}">
      <dgm:prSet/>
      <dgm:spPr/>
      <dgm:t>
        <a:bodyPr/>
        <a:lstStyle/>
        <a:p>
          <a:endParaRPr lang="zh-CN" altLang="en-US"/>
        </a:p>
      </dgm:t>
    </dgm:pt>
    <dgm:pt modelId="{D4A1D871-4246-483B-A868-EE2ABC4A2581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chemeClr val="tx1"/>
              </a:solidFill>
              <a:latin typeface="方正启体简体" panose="03000509000000000000" pitchFamily="65" charset="-122"/>
              <a:ea typeface="楷体_GB2312"/>
            </a:rPr>
            <a:t>网络化</a:t>
          </a:r>
          <a:endParaRPr lang="zh-CN" altLang="en-US" sz="2000" b="1" dirty="0">
            <a:solidFill>
              <a:schemeClr val="tx1"/>
            </a:solidFill>
            <a:latin typeface="方正启体简体" panose="03000509000000000000" pitchFamily="65" charset="-122"/>
            <a:ea typeface="楷体_GB2312"/>
          </a:endParaRPr>
        </a:p>
      </dgm:t>
    </dgm:pt>
    <dgm:pt modelId="{27BC031F-3D01-417B-B750-5C4DD4DA1A44}" type="parTrans" cxnId="{661D35E0-E02B-4685-9D61-4ED9B17ADE43}">
      <dgm:prSet/>
      <dgm:spPr/>
      <dgm:t>
        <a:bodyPr/>
        <a:lstStyle/>
        <a:p>
          <a:endParaRPr lang="zh-CN" altLang="en-US"/>
        </a:p>
      </dgm:t>
    </dgm:pt>
    <dgm:pt modelId="{791F936E-C256-4189-A4CB-799AF15004AD}" type="sibTrans" cxnId="{661D35E0-E02B-4685-9D61-4ED9B17ADE43}">
      <dgm:prSet/>
      <dgm:spPr/>
      <dgm:t>
        <a:bodyPr/>
        <a:lstStyle/>
        <a:p>
          <a:endParaRPr lang="zh-CN" altLang="en-US"/>
        </a:p>
      </dgm:t>
    </dgm:pt>
    <dgm:pt modelId="{931FFD41-C55E-4CC0-9CCE-C81EC8A17EF7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chemeClr val="tx1"/>
              </a:solidFill>
              <a:latin typeface="方正启体简体" panose="03000509000000000000" pitchFamily="65" charset="-122"/>
              <a:ea typeface="楷体_GB2312"/>
            </a:rPr>
            <a:t>智能化</a:t>
          </a:r>
          <a:endParaRPr lang="zh-CN" altLang="en-US" sz="2000" b="1" dirty="0">
            <a:solidFill>
              <a:schemeClr val="tx1"/>
            </a:solidFill>
            <a:latin typeface="方正启体简体" panose="03000509000000000000" pitchFamily="65" charset="-122"/>
            <a:ea typeface="楷体_GB2312"/>
          </a:endParaRPr>
        </a:p>
      </dgm:t>
    </dgm:pt>
    <dgm:pt modelId="{A7E2152A-EB30-4B2F-818D-0793DEA49207}" type="parTrans" cxnId="{F90E2D0C-00AA-49C1-BA3C-E881F1B07577}">
      <dgm:prSet/>
      <dgm:spPr/>
      <dgm:t>
        <a:bodyPr/>
        <a:lstStyle/>
        <a:p>
          <a:endParaRPr lang="zh-CN" altLang="en-US"/>
        </a:p>
      </dgm:t>
    </dgm:pt>
    <dgm:pt modelId="{F7CC8A71-CDF7-4146-B1F7-3E7557927C0E}" type="sibTrans" cxnId="{F90E2D0C-00AA-49C1-BA3C-E881F1B07577}">
      <dgm:prSet/>
      <dgm:spPr/>
      <dgm:t>
        <a:bodyPr/>
        <a:lstStyle/>
        <a:p>
          <a:endParaRPr lang="zh-CN" altLang="en-US"/>
        </a:p>
      </dgm:t>
    </dgm:pt>
    <dgm:pt modelId="{A6EFF28E-99A6-4E37-9394-17590A72C64D}" type="pres">
      <dgm:prSet presAssocID="{5F7E8C1E-9F5C-498F-AC5C-3B1EA4CC723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09E92D-A42D-4646-85A1-A96508FED3DD}" type="pres">
      <dgm:prSet presAssocID="{1AFB34C1-69E9-4F17-B217-3DF0AAB76776}" presName="root1" presStyleCnt="0"/>
      <dgm:spPr/>
    </dgm:pt>
    <dgm:pt modelId="{1E32ABAD-1A61-4035-B82D-D0EAE6365D9A}" type="pres">
      <dgm:prSet presAssocID="{1AFB34C1-69E9-4F17-B217-3DF0AAB76776}" presName="LevelOneTextNode" presStyleLbl="node0" presStyleIdx="0" presStyleCnt="1" custScaleX="236253" custScaleY="14852" custLinFactNeighborX="-32966" custLinFactNeighborY="-1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28048C-05A7-4B0D-A506-7C2492DAD3CC}" type="pres">
      <dgm:prSet presAssocID="{1AFB34C1-69E9-4F17-B217-3DF0AAB76776}" presName="level2hierChild" presStyleCnt="0"/>
      <dgm:spPr/>
    </dgm:pt>
    <dgm:pt modelId="{EABFA912-22E3-4E44-BB01-01236982CF8A}" type="pres">
      <dgm:prSet presAssocID="{26335CDF-94B1-425F-A463-399C982146EF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F21B847-C5B3-4793-A664-8A1012B60E27}" type="pres">
      <dgm:prSet presAssocID="{26335CDF-94B1-425F-A463-399C982146EF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245D8F3A-979C-4E10-B9AD-1C96E8FCD983}" type="pres">
      <dgm:prSet presAssocID="{5C60700E-995B-4213-868D-55ADDCD561C2}" presName="root2" presStyleCnt="0"/>
      <dgm:spPr/>
    </dgm:pt>
    <dgm:pt modelId="{823C97A4-CE6B-4FC8-A605-4A47F9914AA9}" type="pres">
      <dgm:prSet presAssocID="{5C60700E-995B-4213-868D-55ADDCD561C2}" presName="LevelTwoTextNode" presStyleLbl="node2" presStyleIdx="0" presStyleCnt="3" custScaleY="711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02670E-0530-4615-9545-DC1C5825CD84}" type="pres">
      <dgm:prSet presAssocID="{5C60700E-995B-4213-868D-55ADDCD561C2}" presName="level3hierChild" presStyleCnt="0"/>
      <dgm:spPr/>
    </dgm:pt>
    <dgm:pt modelId="{5669E2C0-38DB-4058-AB09-F1ACFAA39F4F}" type="pres">
      <dgm:prSet presAssocID="{27BC031F-3D01-417B-B750-5C4DD4DA1A4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0D982206-6505-4FCD-A5DA-B7BB69F990B0}" type="pres">
      <dgm:prSet presAssocID="{27BC031F-3D01-417B-B750-5C4DD4DA1A4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C33543C-8701-4FC9-BBEF-7C5FF4847036}" type="pres">
      <dgm:prSet presAssocID="{D4A1D871-4246-483B-A868-EE2ABC4A2581}" presName="root2" presStyleCnt="0"/>
      <dgm:spPr/>
    </dgm:pt>
    <dgm:pt modelId="{B7C46BCE-11C5-4DA8-BB76-4517977373D3}" type="pres">
      <dgm:prSet presAssocID="{D4A1D871-4246-483B-A868-EE2ABC4A2581}" presName="LevelTwoTextNode" presStyleLbl="node2" presStyleIdx="1" presStyleCnt="3" custScaleY="638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AE73B4-1155-431C-A597-006876669C72}" type="pres">
      <dgm:prSet presAssocID="{D4A1D871-4246-483B-A868-EE2ABC4A2581}" presName="level3hierChild" presStyleCnt="0"/>
      <dgm:spPr/>
    </dgm:pt>
    <dgm:pt modelId="{39324964-B2BD-4B62-81D4-03C8DD658555}" type="pres">
      <dgm:prSet presAssocID="{A7E2152A-EB30-4B2F-818D-0793DEA49207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CE3E599D-4AF0-4094-AD47-C2C1747F2FBA}" type="pres">
      <dgm:prSet presAssocID="{A7E2152A-EB30-4B2F-818D-0793DEA49207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A7F4D8D-2510-4C98-AA79-E75974B489EF}" type="pres">
      <dgm:prSet presAssocID="{931FFD41-C55E-4CC0-9CCE-C81EC8A17EF7}" presName="root2" presStyleCnt="0"/>
      <dgm:spPr/>
    </dgm:pt>
    <dgm:pt modelId="{C993F352-4839-40BB-8DC3-FF2AAF33F736}" type="pres">
      <dgm:prSet presAssocID="{931FFD41-C55E-4CC0-9CCE-C81EC8A17EF7}" presName="LevelTwoTextNode" presStyleLbl="node2" presStyleIdx="2" presStyleCnt="3" custScaleY="630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2EEBA9-AC4B-4DE1-A012-24DA2E65E828}" type="pres">
      <dgm:prSet presAssocID="{931FFD41-C55E-4CC0-9CCE-C81EC8A17EF7}" presName="level3hierChild" presStyleCnt="0"/>
      <dgm:spPr/>
    </dgm:pt>
  </dgm:ptLst>
  <dgm:cxnLst>
    <dgm:cxn modelId="{FC42E947-465A-44EA-8836-47501549D590}" srcId="{1AFB34C1-69E9-4F17-B217-3DF0AAB76776}" destId="{5C60700E-995B-4213-868D-55ADDCD561C2}" srcOrd="0" destOrd="0" parTransId="{26335CDF-94B1-425F-A463-399C982146EF}" sibTransId="{6B776534-26D0-4905-96B1-1379A0F4DE1E}"/>
    <dgm:cxn modelId="{5D142710-BB9C-406D-B768-B3E4DBE9E6CA}" type="presOf" srcId="{1AFB34C1-69E9-4F17-B217-3DF0AAB76776}" destId="{1E32ABAD-1A61-4035-B82D-D0EAE6365D9A}" srcOrd="0" destOrd="0" presId="urn:microsoft.com/office/officeart/2008/layout/HorizontalMultiLevelHierarchy#1"/>
    <dgm:cxn modelId="{B6D9B3DD-468E-44AD-A528-A522EC0AA7C2}" type="presOf" srcId="{26335CDF-94B1-425F-A463-399C982146EF}" destId="{7F21B847-C5B3-4793-A664-8A1012B60E27}" srcOrd="1" destOrd="0" presId="urn:microsoft.com/office/officeart/2008/layout/HorizontalMultiLevelHierarchy#1"/>
    <dgm:cxn modelId="{301A1E58-710E-4809-A4B3-54A876291D2E}" type="presOf" srcId="{931FFD41-C55E-4CC0-9CCE-C81EC8A17EF7}" destId="{C993F352-4839-40BB-8DC3-FF2AAF33F736}" srcOrd="0" destOrd="0" presId="urn:microsoft.com/office/officeart/2008/layout/HorizontalMultiLevelHierarchy#1"/>
    <dgm:cxn modelId="{524C4039-CBE8-426A-AB7A-3E4F4473081B}" type="presOf" srcId="{5C60700E-995B-4213-868D-55ADDCD561C2}" destId="{823C97A4-CE6B-4FC8-A605-4A47F9914AA9}" srcOrd="0" destOrd="0" presId="urn:microsoft.com/office/officeart/2008/layout/HorizontalMultiLevelHierarchy#1"/>
    <dgm:cxn modelId="{F90E2D0C-00AA-49C1-BA3C-E881F1B07577}" srcId="{1AFB34C1-69E9-4F17-B217-3DF0AAB76776}" destId="{931FFD41-C55E-4CC0-9CCE-C81EC8A17EF7}" srcOrd="2" destOrd="0" parTransId="{A7E2152A-EB30-4B2F-818D-0793DEA49207}" sibTransId="{F7CC8A71-CDF7-4146-B1F7-3E7557927C0E}"/>
    <dgm:cxn modelId="{6510166E-8331-474B-BA35-29B3293D4711}" type="presOf" srcId="{5F7E8C1E-9F5C-498F-AC5C-3B1EA4CC7233}" destId="{A6EFF28E-99A6-4E37-9394-17590A72C64D}" srcOrd="0" destOrd="0" presId="urn:microsoft.com/office/officeart/2008/layout/HorizontalMultiLevelHierarchy#1"/>
    <dgm:cxn modelId="{E55A385A-4914-4DEF-95E3-10FF1811B92E}" type="presOf" srcId="{26335CDF-94B1-425F-A463-399C982146EF}" destId="{EABFA912-22E3-4E44-BB01-01236982CF8A}" srcOrd="0" destOrd="0" presId="urn:microsoft.com/office/officeart/2008/layout/HorizontalMultiLevelHierarchy#1"/>
    <dgm:cxn modelId="{FE7D5702-5C08-43C7-B2DD-1F9C0D533557}" type="presOf" srcId="{27BC031F-3D01-417B-B750-5C4DD4DA1A44}" destId="{5669E2C0-38DB-4058-AB09-F1ACFAA39F4F}" srcOrd="0" destOrd="0" presId="urn:microsoft.com/office/officeart/2008/layout/HorizontalMultiLevelHierarchy#1"/>
    <dgm:cxn modelId="{661D35E0-E02B-4685-9D61-4ED9B17ADE43}" srcId="{1AFB34C1-69E9-4F17-B217-3DF0AAB76776}" destId="{D4A1D871-4246-483B-A868-EE2ABC4A2581}" srcOrd="1" destOrd="0" parTransId="{27BC031F-3D01-417B-B750-5C4DD4DA1A44}" sibTransId="{791F936E-C256-4189-A4CB-799AF15004AD}"/>
    <dgm:cxn modelId="{100C2B90-1072-4CD7-9FA9-DE2CF96372A4}" srcId="{5F7E8C1E-9F5C-498F-AC5C-3B1EA4CC7233}" destId="{1AFB34C1-69E9-4F17-B217-3DF0AAB76776}" srcOrd="0" destOrd="0" parTransId="{19666C0A-B04C-4144-954F-9A9F66B1CC1C}" sibTransId="{EDFFCADD-78E8-43DB-985E-2E295B8AC4C1}"/>
    <dgm:cxn modelId="{A298358A-EB29-4D9A-9B40-4EA8538F8523}" type="presOf" srcId="{A7E2152A-EB30-4B2F-818D-0793DEA49207}" destId="{CE3E599D-4AF0-4094-AD47-C2C1747F2FBA}" srcOrd="1" destOrd="0" presId="urn:microsoft.com/office/officeart/2008/layout/HorizontalMultiLevelHierarchy#1"/>
    <dgm:cxn modelId="{87534FA8-F9BE-4530-884B-B704125397AB}" type="presOf" srcId="{A7E2152A-EB30-4B2F-818D-0793DEA49207}" destId="{39324964-B2BD-4B62-81D4-03C8DD658555}" srcOrd="0" destOrd="0" presId="urn:microsoft.com/office/officeart/2008/layout/HorizontalMultiLevelHierarchy#1"/>
    <dgm:cxn modelId="{CD65B7B3-389C-43E6-9D43-7ED7D58BFC25}" type="presOf" srcId="{D4A1D871-4246-483B-A868-EE2ABC4A2581}" destId="{B7C46BCE-11C5-4DA8-BB76-4517977373D3}" srcOrd="0" destOrd="0" presId="urn:microsoft.com/office/officeart/2008/layout/HorizontalMultiLevelHierarchy#1"/>
    <dgm:cxn modelId="{8825D549-7435-43CD-8BE6-57204D35708E}" type="presOf" srcId="{27BC031F-3D01-417B-B750-5C4DD4DA1A44}" destId="{0D982206-6505-4FCD-A5DA-B7BB69F990B0}" srcOrd="1" destOrd="0" presId="urn:microsoft.com/office/officeart/2008/layout/HorizontalMultiLevelHierarchy#1"/>
    <dgm:cxn modelId="{E8A94267-FD1D-4E28-B0F3-7C236DD8DB4F}" type="presParOf" srcId="{A6EFF28E-99A6-4E37-9394-17590A72C64D}" destId="{F909E92D-A42D-4646-85A1-A96508FED3DD}" srcOrd="0" destOrd="0" presId="urn:microsoft.com/office/officeart/2008/layout/HorizontalMultiLevelHierarchy#1"/>
    <dgm:cxn modelId="{56CCD4E6-3D32-4EB6-975C-98E406840748}" type="presParOf" srcId="{F909E92D-A42D-4646-85A1-A96508FED3DD}" destId="{1E32ABAD-1A61-4035-B82D-D0EAE6365D9A}" srcOrd="0" destOrd="0" presId="urn:microsoft.com/office/officeart/2008/layout/HorizontalMultiLevelHierarchy#1"/>
    <dgm:cxn modelId="{8EE89B6C-2F21-4554-8447-5AA6DCC0110C}" type="presParOf" srcId="{F909E92D-A42D-4646-85A1-A96508FED3DD}" destId="{1428048C-05A7-4B0D-A506-7C2492DAD3CC}" srcOrd="1" destOrd="0" presId="urn:microsoft.com/office/officeart/2008/layout/HorizontalMultiLevelHierarchy#1"/>
    <dgm:cxn modelId="{4BA73CB9-368B-4C70-A42A-5493053B9457}" type="presParOf" srcId="{1428048C-05A7-4B0D-A506-7C2492DAD3CC}" destId="{EABFA912-22E3-4E44-BB01-01236982CF8A}" srcOrd="0" destOrd="0" presId="urn:microsoft.com/office/officeart/2008/layout/HorizontalMultiLevelHierarchy#1"/>
    <dgm:cxn modelId="{CBDD9D98-E3CA-4136-A1A3-8DC1B64E8049}" type="presParOf" srcId="{EABFA912-22E3-4E44-BB01-01236982CF8A}" destId="{7F21B847-C5B3-4793-A664-8A1012B60E27}" srcOrd="0" destOrd="0" presId="urn:microsoft.com/office/officeart/2008/layout/HorizontalMultiLevelHierarchy#1"/>
    <dgm:cxn modelId="{850F85A1-8F3A-49B8-8705-EE6FBE4FAE2C}" type="presParOf" srcId="{1428048C-05A7-4B0D-A506-7C2492DAD3CC}" destId="{245D8F3A-979C-4E10-B9AD-1C96E8FCD983}" srcOrd="1" destOrd="0" presId="urn:microsoft.com/office/officeart/2008/layout/HorizontalMultiLevelHierarchy#1"/>
    <dgm:cxn modelId="{5CD156EB-E530-4462-9B79-7CE1E65BFDFC}" type="presParOf" srcId="{245D8F3A-979C-4E10-B9AD-1C96E8FCD983}" destId="{823C97A4-CE6B-4FC8-A605-4A47F9914AA9}" srcOrd="0" destOrd="0" presId="urn:microsoft.com/office/officeart/2008/layout/HorizontalMultiLevelHierarchy#1"/>
    <dgm:cxn modelId="{9A6101F5-721F-460D-9A02-B334A11CF5CE}" type="presParOf" srcId="{245D8F3A-979C-4E10-B9AD-1C96E8FCD983}" destId="{8502670E-0530-4615-9545-DC1C5825CD84}" srcOrd="1" destOrd="0" presId="urn:microsoft.com/office/officeart/2008/layout/HorizontalMultiLevelHierarchy#1"/>
    <dgm:cxn modelId="{8F28B96D-18EE-4D4E-BBFF-835CF72A16F2}" type="presParOf" srcId="{1428048C-05A7-4B0D-A506-7C2492DAD3CC}" destId="{5669E2C0-38DB-4058-AB09-F1ACFAA39F4F}" srcOrd="2" destOrd="0" presId="urn:microsoft.com/office/officeart/2008/layout/HorizontalMultiLevelHierarchy#1"/>
    <dgm:cxn modelId="{0542B836-A5DE-4584-9A15-9A68C00429D4}" type="presParOf" srcId="{5669E2C0-38DB-4058-AB09-F1ACFAA39F4F}" destId="{0D982206-6505-4FCD-A5DA-B7BB69F990B0}" srcOrd="0" destOrd="0" presId="urn:microsoft.com/office/officeart/2008/layout/HorizontalMultiLevelHierarchy#1"/>
    <dgm:cxn modelId="{A2ADA242-48CF-455F-878D-6C0F63ABC70D}" type="presParOf" srcId="{1428048C-05A7-4B0D-A506-7C2492DAD3CC}" destId="{4C33543C-8701-4FC9-BBEF-7C5FF4847036}" srcOrd="3" destOrd="0" presId="urn:microsoft.com/office/officeart/2008/layout/HorizontalMultiLevelHierarchy#1"/>
    <dgm:cxn modelId="{EAD6E8C9-AD67-46BA-9B8B-0DCFA74D94A2}" type="presParOf" srcId="{4C33543C-8701-4FC9-BBEF-7C5FF4847036}" destId="{B7C46BCE-11C5-4DA8-BB76-4517977373D3}" srcOrd="0" destOrd="0" presId="urn:microsoft.com/office/officeart/2008/layout/HorizontalMultiLevelHierarchy#1"/>
    <dgm:cxn modelId="{CFFFC3A2-2895-48A5-A2A3-FB5F6FD59CE9}" type="presParOf" srcId="{4C33543C-8701-4FC9-BBEF-7C5FF4847036}" destId="{D0AE73B4-1155-431C-A597-006876669C72}" srcOrd="1" destOrd="0" presId="urn:microsoft.com/office/officeart/2008/layout/HorizontalMultiLevelHierarchy#1"/>
    <dgm:cxn modelId="{4AE0CF77-9242-48F9-AE20-4EAE9EE5FF2B}" type="presParOf" srcId="{1428048C-05A7-4B0D-A506-7C2492DAD3CC}" destId="{39324964-B2BD-4B62-81D4-03C8DD658555}" srcOrd="4" destOrd="0" presId="urn:microsoft.com/office/officeart/2008/layout/HorizontalMultiLevelHierarchy#1"/>
    <dgm:cxn modelId="{F7A5477C-B2D4-4FD6-903F-423E571765FD}" type="presParOf" srcId="{39324964-B2BD-4B62-81D4-03C8DD658555}" destId="{CE3E599D-4AF0-4094-AD47-C2C1747F2FBA}" srcOrd="0" destOrd="0" presId="urn:microsoft.com/office/officeart/2008/layout/HorizontalMultiLevelHierarchy#1"/>
    <dgm:cxn modelId="{2E704618-2C92-4B2C-BF10-2FE721639FDC}" type="presParOf" srcId="{1428048C-05A7-4B0D-A506-7C2492DAD3CC}" destId="{9A7F4D8D-2510-4C98-AA79-E75974B489EF}" srcOrd="5" destOrd="0" presId="urn:microsoft.com/office/officeart/2008/layout/HorizontalMultiLevelHierarchy#1"/>
    <dgm:cxn modelId="{62610F32-B4A0-43CC-8F4A-C25DF52C4B58}" type="presParOf" srcId="{9A7F4D8D-2510-4C98-AA79-E75974B489EF}" destId="{C993F352-4839-40BB-8DC3-FF2AAF33F736}" srcOrd="0" destOrd="0" presId="urn:microsoft.com/office/officeart/2008/layout/HorizontalMultiLevelHierarchy#1"/>
    <dgm:cxn modelId="{D90152E1-7F00-4A63-BB71-E6EF85E34273}" type="presParOf" srcId="{9A7F4D8D-2510-4C98-AA79-E75974B489EF}" destId="{D22EEBA9-AC4B-4DE1-A012-24DA2E65E828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D9274B-6452-4A83-968A-AA279F692F04}" type="doc">
      <dgm:prSet loTypeId="urn:microsoft.com/office/officeart/2008/layout/VerticalCurvedList#1" loCatId="list" qsTypeId="urn:microsoft.com/office/officeart/2005/8/quickstyle/simple1#3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F17047F2-05B6-4D75-B305-C92EAED21ED3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ea typeface="楷体_GB2312"/>
            </a:rPr>
            <a:t>更泛在的信息通信网络</a:t>
          </a:r>
          <a:endParaRPr lang="zh-CN" altLang="en-US" sz="2000" b="1" dirty="0">
            <a:solidFill>
              <a:schemeClr val="tx1"/>
            </a:solidFill>
            <a:ea typeface="楷体_GB2312"/>
          </a:endParaRPr>
        </a:p>
      </dgm:t>
    </dgm:pt>
    <dgm:pt modelId="{1708897D-EBD9-47D6-A4CE-267E297B3B5E}" type="parTrans" cxnId="{0FDB7E6C-0906-4483-9853-433C63C14108}">
      <dgm:prSet/>
      <dgm:spPr/>
      <dgm:t>
        <a:bodyPr/>
        <a:lstStyle/>
        <a:p>
          <a:endParaRPr lang="zh-CN" altLang="en-US"/>
        </a:p>
      </dgm:t>
    </dgm:pt>
    <dgm:pt modelId="{B236490B-A83C-49FE-B578-1A843BD67FBA}" type="sibTrans" cxnId="{0FDB7E6C-0906-4483-9853-433C63C14108}">
      <dgm:prSet/>
      <dgm:spPr/>
      <dgm:t>
        <a:bodyPr/>
        <a:lstStyle/>
        <a:p>
          <a:endParaRPr lang="zh-CN" altLang="en-US"/>
        </a:p>
      </dgm:t>
    </dgm:pt>
    <dgm:pt modelId="{CFD7C2A0-EEE7-4148-80DD-FABB4AE73D1A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ea typeface="楷体_GB2312"/>
            </a:rPr>
            <a:t>更智能的信息交互方式</a:t>
          </a:r>
          <a:endParaRPr lang="zh-CN" altLang="en-US" sz="2000" b="1" dirty="0">
            <a:solidFill>
              <a:schemeClr val="tx1"/>
            </a:solidFill>
            <a:ea typeface="楷体_GB2312"/>
          </a:endParaRPr>
        </a:p>
      </dgm:t>
    </dgm:pt>
    <dgm:pt modelId="{6895C3A0-BB86-493E-9C8D-E565182E3808}" type="parTrans" cxnId="{4A7DDA9E-E1BA-44DA-837B-6740D3DBDC14}">
      <dgm:prSet/>
      <dgm:spPr/>
      <dgm:t>
        <a:bodyPr/>
        <a:lstStyle/>
        <a:p>
          <a:endParaRPr lang="zh-CN" altLang="en-US"/>
        </a:p>
      </dgm:t>
    </dgm:pt>
    <dgm:pt modelId="{929359A5-2201-45B1-95DB-B081FF693826}" type="sibTrans" cxnId="{4A7DDA9E-E1BA-44DA-837B-6740D3DBDC14}">
      <dgm:prSet/>
      <dgm:spPr/>
      <dgm:t>
        <a:bodyPr/>
        <a:lstStyle/>
        <a:p>
          <a:endParaRPr lang="zh-CN" altLang="en-US"/>
        </a:p>
      </dgm:t>
    </dgm:pt>
    <dgm:pt modelId="{13138648-057A-48B7-8941-8000F47D63CA}">
      <dgm:prSet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ea typeface="楷体_GB2312"/>
            </a:rPr>
            <a:t>更多样的信息采集与处理终端</a:t>
          </a:r>
          <a:endParaRPr lang="zh-CN" altLang="en-US" sz="2000" b="1" dirty="0">
            <a:solidFill>
              <a:schemeClr val="tx1"/>
            </a:solidFill>
            <a:ea typeface="楷体_GB2312"/>
          </a:endParaRPr>
        </a:p>
      </dgm:t>
    </dgm:pt>
    <dgm:pt modelId="{427918D1-BA58-4493-978E-94AEB86DBFEB}" type="parTrans" cxnId="{106977E6-2929-4FCA-8C57-AFF6EEA632C9}">
      <dgm:prSet/>
      <dgm:spPr/>
      <dgm:t>
        <a:bodyPr/>
        <a:lstStyle/>
        <a:p>
          <a:endParaRPr lang="zh-CN" altLang="en-US"/>
        </a:p>
      </dgm:t>
    </dgm:pt>
    <dgm:pt modelId="{BAC1C951-373C-498C-A30E-263F87D14CB1}" type="sibTrans" cxnId="{106977E6-2929-4FCA-8C57-AFF6EEA632C9}">
      <dgm:prSet/>
      <dgm:spPr/>
      <dgm:t>
        <a:bodyPr/>
        <a:lstStyle/>
        <a:p>
          <a:endParaRPr lang="zh-CN" altLang="en-US"/>
        </a:p>
      </dgm:t>
    </dgm:pt>
    <dgm:pt modelId="{A302B1C4-DDD0-4EE6-ADF9-BED081CDBCF4}" type="pres">
      <dgm:prSet presAssocID="{7BD9274B-6452-4A83-968A-AA279F692F0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8D542B0-D28E-426C-B2BC-FFAF2308E41A}" type="pres">
      <dgm:prSet presAssocID="{7BD9274B-6452-4A83-968A-AA279F692F04}" presName="Name1" presStyleCnt="0"/>
      <dgm:spPr/>
    </dgm:pt>
    <dgm:pt modelId="{62DC564C-310D-4D6F-B5E5-5815BBC1E687}" type="pres">
      <dgm:prSet presAssocID="{7BD9274B-6452-4A83-968A-AA279F692F04}" presName="cycle" presStyleCnt="0"/>
      <dgm:spPr/>
    </dgm:pt>
    <dgm:pt modelId="{C7CA39DC-2975-4F0C-83F1-7FF0E09BC1C6}" type="pres">
      <dgm:prSet presAssocID="{7BD9274B-6452-4A83-968A-AA279F692F04}" presName="srcNode" presStyleLbl="node1" presStyleIdx="0" presStyleCnt="3"/>
      <dgm:spPr/>
    </dgm:pt>
    <dgm:pt modelId="{95BE4B91-9E43-4BE8-BC00-4C823B6450BA}" type="pres">
      <dgm:prSet presAssocID="{7BD9274B-6452-4A83-968A-AA279F692F0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5003D04-CF6A-4100-B813-FD0F780F8E69}" type="pres">
      <dgm:prSet presAssocID="{7BD9274B-6452-4A83-968A-AA279F692F04}" presName="extraNode" presStyleLbl="node1" presStyleIdx="0" presStyleCnt="3"/>
      <dgm:spPr/>
    </dgm:pt>
    <dgm:pt modelId="{0470718C-9CDF-4C5A-96D3-BC534B602917}" type="pres">
      <dgm:prSet presAssocID="{7BD9274B-6452-4A83-968A-AA279F692F04}" presName="dstNode" presStyleLbl="node1" presStyleIdx="0" presStyleCnt="3"/>
      <dgm:spPr/>
    </dgm:pt>
    <dgm:pt modelId="{A494A443-95F0-40C9-B1C9-633CA890B6C4}" type="pres">
      <dgm:prSet presAssocID="{13138648-057A-48B7-8941-8000F47D63C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05433-A7A8-481C-954F-B310CDB7F5A5}" type="pres">
      <dgm:prSet presAssocID="{13138648-057A-48B7-8941-8000F47D63CA}" presName="accent_1" presStyleCnt="0"/>
      <dgm:spPr/>
    </dgm:pt>
    <dgm:pt modelId="{A0AB0DBA-F554-4261-B858-A01B7E67EF07}" type="pres">
      <dgm:prSet presAssocID="{13138648-057A-48B7-8941-8000F47D63CA}" presName="accentRepeatNode" presStyleLbl="solidFgAcc1" presStyleIdx="0" presStyleCnt="3"/>
      <dgm:spPr/>
    </dgm:pt>
    <dgm:pt modelId="{C78D12A1-2DBD-44EB-AC12-121321E5E459}" type="pres">
      <dgm:prSet presAssocID="{F17047F2-05B6-4D75-B305-C92EAED21ED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4E8693-B5C1-4734-B673-6890211B7EB7}" type="pres">
      <dgm:prSet presAssocID="{F17047F2-05B6-4D75-B305-C92EAED21ED3}" presName="accent_2" presStyleCnt="0"/>
      <dgm:spPr/>
    </dgm:pt>
    <dgm:pt modelId="{A4634014-DCD2-4445-B679-438D5B83178C}" type="pres">
      <dgm:prSet presAssocID="{F17047F2-05B6-4D75-B305-C92EAED21ED3}" presName="accentRepeatNode" presStyleLbl="solidFgAcc1" presStyleIdx="1" presStyleCnt="3"/>
      <dgm:spPr/>
    </dgm:pt>
    <dgm:pt modelId="{8D49878F-4BBF-4B4B-9C84-E01A5D928766}" type="pres">
      <dgm:prSet presAssocID="{CFD7C2A0-EEE7-4148-80DD-FABB4AE73D1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19F2FE-3096-4913-9D58-74C607B6F409}" type="pres">
      <dgm:prSet presAssocID="{CFD7C2A0-EEE7-4148-80DD-FABB4AE73D1A}" presName="accent_3" presStyleCnt="0"/>
      <dgm:spPr/>
    </dgm:pt>
    <dgm:pt modelId="{27287980-5263-4AE5-AA51-211CC10E2C8C}" type="pres">
      <dgm:prSet presAssocID="{CFD7C2A0-EEE7-4148-80DD-FABB4AE73D1A}" presName="accentRepeatNode" presStyleLbl="solidFgAcc1" presStyleIdx="2" presStyleCnt="3"/>
      <dgm:spPr/>
    </dgm:pt>
  </dgm:ptLst>
  <dgm:cxnLst>
    <dgm:cxn modelId="{D7A92502-FB15-478C-859C-E85CDC893D9E}" type="presOf" srcId="{13138648-057A-48B7-8941-8000F47D63CA}" destId="{A494A443-95F0-40C9-B1C9-633CA890B6C4}" srcOrd="0" destOrd="0" presId="urn:microsoft.com/office/officeart/2008/layout/VerticalCurvedList#1"/>
    <dgm:cxn modelId="{FCF4D102-2843-4B73-8369-A73662210CA9}" type="presOf" srcId="{CFD7C2A0-EEE7-4148-80DD-FABB4AE73D1A}" destId="{8D49878F-4BBF-4B4B-9C84-E01A5D928766}" srcOrd="0" destOrd="0" presId="urn:microsoft.com/office/officeart/2008/layout/VerticalCurvedList#1"/>
    <dgm:cxn modelId="{69112A2E-066D-425E-AB43-91A1EB690E47}" type="presOf" srcId="{F17047F2-05B6-4D75-B305-C92EAED21ED3}" destId="{C78D12A1-2DBD-44EB-AC12-121321E5E459}" srcOrd="0" destOrd="0" presId="urn:microsoft.com/office/officeart/2008/layout/VerticalCurvedList#1"/>
    <dgm:cxn modelId="{0FDB7E6C-0906-4483-9853-433C63C14108}" srcId="{7BD9274B-6452-4A83-968A-AA279F692F04}" destId="{F17047F2-05B6-4D75-B305-C92EAED21ED3}" srcOrd="1" destOrd="0" parTransId="{1708897D-EBD9-47D6-A4CE-267E297B3B5E}" sibTransId="{B236490B-A83C-49FE-B578-1A843BD67FBA}"/>
    <dgm:cxn modelId="{8BF8F3BF-9A79-4774-A68E-9988B8236E94}" type="presOf" srcId="{BAC1C951-373C-498C-A30E-263F87D14CB1}" destId="{95BE4B91-9E43-4BE8-BC00-4C823B6450BA}" srcOrd="0" destOrd="0" presId="urn:microsoft.com/office/officeart/2008/layout/VerticalCurvedList#1"/>
    <dgm:cxn modelId="{4A7DDA9E-E1BA-44DA-837B-6740D3DBDC14}" srcId="{7BD9274B-6452-4A83-968A-AA279F692F04}" destId="{CFD7C2A0-EEE7-4148-80DD-FABB4AE73D1A}" srcOrd="2" destOrd="0" parTransId="{6895C3A0-BB86-493E-9C8D-E565182E3808}" sibTransId="{929359A5-2201-45B1-95DB-B081FF693826}"/>
    <dgm:cxn modelId="{106977E6-2929-4FCA-8C57-AFF6EEA632C9}" srcId="{7BD9274B-6452-4A83-968A-AA279F692F04}" destId="{13138648-057A-48B7-8941-8000F47D63CA}" srcOrd="0" destOrd="0" parTransId="{427918D1-BA58-4493-978E-94AEB86DBFEB}" sibTransId="{BAC1C951-373C-498C-A30E-263F87D14CB1}"/>
    <dgm:cxn modelId="{F4C28C7A-945B-4FE7-B996-ABD908E2D802}" type="presOf" srcId="{7BD9274B-6452-4A83-968A-AA279F692F04}" destId="{A302B1C4-DDD0-4EE6-ADF9-BED081CDBCF4}" srcOrd="0" destOrd="0" presId="urn:microsoft.com/office/officeart/2008/layout/VerticalCurvedList#1"/>
    <dgm:cxn modelId="{FBEE0F76-E200-460C-916C-85324DE12E9F}" type="presParOf" srcId="{A302B1C4-DDD0-4EE6-ADF9-BED081CDBCF4}" destId="{F8D542B0-D28E-426C-B2BC-FFAF2308E41A}" srcOrd="0" destOrd="0" presId="urn:microsoft.com/office/officeart/2008/layout/VerticalCurvedList#1"/>
    <dgm:cxn modelId="{234EAA86-AFA9-4119-8FA3-C3884CDF3564}" type="presParOf" srcId="{F8D542B0-D28E-426C-B2BC-FFAF2308E41A}" destId="{62DC564C-310D-4D6F-B5E5-5815BBC1E687}" srcOrd="0" destOrd="0" presId="urn:microsoft.com/office/officeart/2008/layout/VerticalCurvedList#1"/>
    <dgm:cxn modelId="{661C605F-2251-4572-B9E1-7269CD8D05C2}" type="presParOf" srcId="{62DC564C-310D-4D6F-B5E5-5815BBC1E687}" destId="{C7CA39DC-2975-4F0C-83F1-7FF0E09BC1C6}" srcOrd="0" destOrd="0" presId="urn:microsoft.com/office/officeart/2008/layout/VerticalCurvedList#1"/>
    <dgm:cxn modelId="{00107D28-D5D6-4053-8EEA-1E9A3DE0121B}" type="presParOf" srcId="{62DC564C-310D-4D6F-B5E5-5815BBC1E687}" destId="{95BE4B91-9E43-4BE8-BC00-4C823B6450BA}" srcOrd="1" destOrd="0" presId="urn:microsoft.com/office/officeart/2008/layout/VerticalCurvedList#1"/>
    <dgm:cxn modelId="{2C7ABF5C-BFBD-4507-9069-9240DF29C27B}" type="presParOf" srcId="{62DC564C-310D-4D6F-B5E5-5815BBC1E687}" destId="{C5003D04-CF6A-4100-B813-FD0F780F8E69}" srcOrd="2" destOrd="0" presId="urn:microsoft.com/office/officeart/2008/layout/VerticalCurvedList#1"/>
    <dgm:cxn modelId="{6416BA01-ED40-4E3E-B0EA-BBA0E6125AF3}" type="presParOf" srcId="{62DC564C-310D-4D6F-B5E5-5815BBC1E687}" destId="{0470718C-9CDF-4C5A-96D3-BC534B602917}" srcOrd="3" destOrd="0" presId="urn:microsoft.com/office/officeart/2008/layout/VerticalCurvedList#1"/>
    <dgm:cxn modelId="{E8565CEF-C6F6-43D6-92C8-E7FF9E5481CC}" type="presParOf" srcId="{F8D542B0-D28E-426C-B2BC-FFAF2308E41A}" destId="{A494A443-95F0-40C9-B1C9-633CA890B6C4}" srcOrd="1" destOrd="0" presId="urn:microsoft.com/office/officeart/2008/layout/VerticalCurvedList#1"/>
    <dgm:cxn modelId="{A4E1416A-0018-4422-A95E-0067316B7DEB}" type="presParOf" srcId="{F8D542B0-D28E-426C-B2BC-FFAF2308E41A}" destId="{A8305433-A7A8-481C-954F-B310CDB7F5A5}" srcOrd="2" destOrd="0" presId="urn:microsoft.com/office/officeart/2008/layout/VerticalCurvedList#1"/>
    <dgm:cxn modelId="{2839F0F2-972F-4F3F-8865-D03DAE7CE4A4}" type="presParOf" srcId="{A8305433-A7A8-481C-954F-B310CDB7F5A5}" destId="{A0AB0DBA-F554-4261-B858-A01B7E67EF07}" srcOrd="0" destOrd="0" presId="urn:microsoft.com/office/officeart/2008/layout/VerticalCurvedList#1"/>
    <dgm:cxn modelId="{94952549-A3CA-4451-AC25-03D8C7F3EEE6}" type="presParOf" srcId="{F8D542B0-D28E-426C-B2BC-FFAF2308E41A}" destId="{C78D12A1-2DBD-44EB-AC12-121321E5E459}" srcOrd="3" destOrd="0" presId="urn:microsoft.com/office/officeart/2008/layout/VerticalCurvedList#1"/>
    <dgm:cxn modelId="{2D62C79A-4E2E-46FC-A15A-6B075D6EF5E5}" type="presParOf" srcId="{F8D542B0-D28E-426C-B2BC-FFAF2308E41A}" destId="{CD4E8693-B5C1-4734-B673-6890211B7EB7}" srcOrd="4" destOrd="0" presId="urn:microsoft.com/office/officeart/2008/layout/VerticalCurvedList#1"/>
    <dgm:cxn modelId="{66DD58B7-4B9D-4E5B-87B0-81FB0533E863}" type="presParOf" srcId="{CD4E8693-B5C1-4734-B673-6890211B7EB7}" destId="{A4634014-DCD2-4445-B679-438D5B83178C}" srcOrd="0" destOrd="0" presId="urn:microsoft.com/office/officeart/2008/layout/VerticalCurvedList#1"/>
    <dgm:cxn modelId="{B7EC89C9-5085-4795-B03C-902427F8646D}" type="presParOf" srcId="{F8D542B0-D28E-426C-B2BC-FFAF2308E41A}" destId="{8D49878F-4BBF-4B4B-9C84-E01A5D928766}" srcOrd="5" destOrd="0" presId="urn:microsoft.com/office/officeart/2008/layout/VerticalCurvedList#1"/>
    <dgm:cxn modelId="{260A423C-A0B2-454F-BAA3-3D0A2C894B5D}" type="presParOf" srcId="{F8D542B0-D28E-426C-B2BC-FFAF2308E41A}" destId="{B419F2FE-3096-4913-9D58-74C607B6F409}" srcOrd="6" destOrd="0" presId="urn:microsoft.com/office/officeart/2008/layout/VerticalCurvedList#1"/>
    <dgm:cxn modelId="{F6091744-CC7B-40A8-8F5A-3D7B2958D8C1}" type="presParOf" srcId="{B419F2FE-3096-4913-9D58-74C607B6F409}" destId="{27287980-5263-4AE5-AA51-211CC10E2C8C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5EACCD-E806-4DC2-BE36-3D2D187368EB}" type="doc">
      <dgm:prSet loTypeId="urn:microsoft.com/office/officeart/2005/8/layout/radial6#1" loCatId="cycle" qsTypeId="urn:microsoft.com/office/officeart/2005/8/quickstyle/simple1#4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B8462083-E788-4393-8707-D79B43D733BD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华文中宋" panose="02010600040101010101" pitchFamily="2" charset="-122"/>
              <a:ea typeface="楷体_GB2312"/>
              <a:cs typeface="+mn-cs"/>
            </a:rPr>
            <a:t>关键</a:t>
          </a:r>
          <a:endParaRPr lang="en-US" altLang="zh-CN" sz="2000" b="1" kern="1200" dirty="0" smtClean="0">
            <a:solidFill>
              <a:schemeClr val="bg1"/>
            </a:solidFill>
            <a:latin typeface="华文中宋" panose="02010600040101010101" pitchFamily="2" charset="-122"/>
            <a:ea typeface="楷体_GB231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bg1"/>
              </a:solidFill>
              <a:latin typeface="华文中宋" panose="02010600040101010101" pitchFamily="2" charset="-122"/>
              <a:ea typeface="楷体_GB2312"/>
              <a:cs typeface="+mn-cs"/>
            </a:rPr>
            <a:t>技术</a:t>
          </a:r>
          <a:endParaRPr lang="zh-CN" altLang="en-US" sz="2000" b="1" kern="1200" dirty="0">
            <a:solidFill>
              <a:schemeClr val="bg1"/>
            </a:solidFill>
            <a:latin typeface="华文中宋" panose="02010600040101010101" pitchFamily="2" charset="-122"/>
            <a:ea typeface="楷体_GB2312"/>
            <a:cs typeface="+mn-cs"/>
          </a:endParaRPr>
        </a:p>
      </dgm:t>
    </dgm:pt>
    <dgm:pt modelId="{328AA3CF-EDDB-4528-99DF-A28143C83FE8}" type="parTrans" cxnId="{633E0D9A-2A01-4EF3-9043-0D4B84384B59}">
      <dgm:prSet/>
      <dgm:spPr/>
      <dgm:t>
        <a:bodyPr/>
        <a:lstStyle/>
        <a:p>
          <a:endParaRPr lang="zh-CN" altLang="en-US"/>
        </a:p>
      </dgm:t>
    </dgm:pt>
    <dgm:pt modelId="{22EF6587-7283-49A8-80E7-2640E02050D3}" type="sibTrans" cxnId="{633E0D9A-2A01-4EF3-9043-0D4B84384B59}">
      <dgm:prSet/>
      <dgm:spPr/>
      <dgm:t>
        <a:bodyPr/>
        <a:lstStyle/>
        <a:p>
          <a:endParaRPr lang="zh-CN" altLang="en-US"/>
        </a:p>
      </dgm:t>
    </dgm:pt>
    <dgm:pt modelId="{C54558DC-45F4-491C-8CD6-299F583CE311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600" b="1" dirty="0" smtClean="0">
              <a:solidFill>
                <a:schemeClr val="bg1"/>
              </a:solidFill>
              <a:ea typeface="楷体_GB2312"/>
            </a:rPr>
            <a:t>微电子</a:t>
          </a:r>
          <a:endParaRPr lang="en-US" altLang="zh-CN" sz="1600" b="1" dirty="0" smtClean="0">
            <a:solidFill>
              <a:schemeClr val="bg1"/>
            </a:solidFill>
            <a:ea typeface="楷体_GB2312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技术</a:t>
          </a:r>
          <a:endParaRPr lang="zh-CN" altLang="en-US" sz="1800" b="1" dirty="0">
            <a:solidFill>
              <a:schemeClr val="bg1"/>
            </a:solidFill>
            <a:ea typeface="楷体_GB2312"/>
          </a:endParaRPr>
        </a:p>
      </dgm:t>
    </dgm:pt>
    <dgm:pt modelId="{107233B2-D36C-4505-AE54-75F98C4A8AA1}" type="parTrans" cxnId="{1A2D2A30-2C3E-4916-BA30-5080BFDC6088}">
      <dgm:prSet/>
      <dgm:spPr/>
      <dgm:t>
        <a:bodyPr/>
        <a:lstStyle/>
        <a:p>
          <a:endParaRPr lang="zh-CN" altLang="en-US"/>
        </a:p>
      </dgm:t>
    </dgm:pt>
    <dgm:pt modelId="{264B3256-71A2-4600-BBD5-B4C372E5FFAB}" type="sibTrans" cxnId="{1A2D2A30-2C3E-4916-BA30-5080BFDC6088}">
      <dgm:prSet/>
      <dgm:spPr/>
      <dgm:t>
        <a:bodyPr/>
        <a:lstStyle/>
        <a:p>
          <a:endParaRPr lang="zh-CN" altLang="en-US"/>
        </a:p>
      </dgm:t>
    </dgm:pt>
    <dgm:pt modelId="{995D71C1-0DE3-4277-A69F-C0B786177A92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600" b="1" dirty="0" smtClean="0">
              <a:solidFill>
                <a:schemeClr val="bg1"/>
              </a:solidFill>
              <a:ea typeface="楷体_GB2312"/>
            </a:rPr>
            <a:t>计算机</a:t>
          </a:r>
          <a:endParaRPr lang="en-US" altLang="zh-CN" sz="1600" b="1" dirty="0" smtClean="0">
            <a:solidFill>
              <a:schemeClr val="bg1"/>
            </a:solidFill>
            <a:ea typeface="楷体_GB2312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技术</a:t>
          </a:r>
          <a:endParaRPr lang="zh-CN" altLang="en-US" sz="1800" b="1" dirty="0">
            <a:solidFill>
              <a:schemeClr val="bg1"/>
            </a:solidFill>
            <a:ea typeface="楷体_GB2312"/>
          </a:endParaRPr>
        </a:p>
      </dgm:t>
    </dgm:pt>
    <dgm:pt modelId="{3B828C20-520F-47E8-B6E4-D3EDBE244193}" type="parTrans" cxnId="{4273FC57-65F9-4CC3-8618-4938D08628AE}">
      <dgm:prSet/>
      <dgm:spPr/>
      <dgm:t>
        <a:bodyPr/>
        <a:lstStyle/>
        <a:p>
          <a:endParaRPr lang="zh-CN" altLang="en-US"/>
        </a:p>
      </dgm:t>
    </dgm:pt>
    <dgm:pt modelId="{5E46498D-9109-4EAB-82C7-B3341672D949}" type="sibTrans" cxnId="{4273FC57-65F9-4CC3-8618-4938D08628AE}">
      <dgm:prSet/>
      <dgm:spPr/>
      <dgm:t>
        <a:bodyPr/>
        <a:lstStyle/>
        <a:p>
          <a:endParaRPr lang="zh-CN" altLang="en-US"/>
        </a:p>
      </dgm:t>
    </dgm:pt>
    <dgm:pt modelId="{484265BC-7091-4F66-B406-6798C3D9F6CA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通信</a:t>
          </a:r>
          <a:endParaRPr lang="en-US" altLang="zh-CN" sz="1800" b="1" dirty="0" smtClean="0">
            <a:solidFill>
              <a:schemeClr val="bg1"/>
            </a:solidFill>
            <a:ea typeface="楷体_GB2312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技术</a:t>
          </a:r>
          <a:endParaRPr lang="zh-CN" altLang="en-US" sz="1800" b="1" dirty="0">
            <a:solidFill>
              <a:schemeClr val="bg1"/>
            </a:solidFill>
            <a:ea typeface="楷体_GB2312"/>
          </a:endParaRPr>
        </a:p>
      </dgm:t>
    </dgm:pt>
    <dgm:pt modelId="{A3B54F89-488C-4563-A0C1-E92108E34D5C}" type="parTrans" cxnId="{710998F6-FC6C-4F75-A75F-4FD0F7A18E8E}">
      <dgm:prSet/>
      <dgm:spPr/>
      <dgm:t>
        <a:bodyPr/>
        <a:lstStyle/>
        <a:p>
          <a:endParaRPr lang="zh-CN" altLang="en-US"/>
        </a:p>
      </dgm:t>
    </dgm:pt>
    <dgm:pt modelId="{0DFD903F-F0C6-485F-AB76-6C119FBD5EFA}" type="sibTrans" cxnId="{710998F6-FC6C-4F75-A75F-4FD0F7A18E8E}">
      <dgm:prSet/>
      <dgm:spPr/>
      <dgm:t>
        <a:bodyPr/>
        <a:lstStyle/>
        <a:p>
          <a:endParaRPr lang="zh-CN" altLang="en-US"/>
        </a:p>
      </dgm:t>
    </dgm:pt>
    <dgm:pt modelId="{A6E96F9C-4445-42A3-A860-390ADBCB0460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传感</a:t>
          </a:r>
          <a:endParaRPr lang="en-US" altLang="zh-CN" sz="1800" b="1" dirty="0" smtClean="0">
            <a:solidFill>
              <a:schemeClr val="bg1"/>
            </a:solidFill>
            <a:ea typeface="楷体_GB2312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技术</a:t>
          </a:r>
          <a:endParaRPr lang="zh-CN" altLang="en-US" sz="1800" b="1" dirty="0">
            <a:solidFill>
              <a:schemeClr val="bg1"/>
            </a:solidFill>
            <a:ea typeface="楷体_GB2312"/>
          </a:endParaRPr>
        </a:p>
      </dgm:t>
    </dgm:pt>
    <dgm:pt modelId="{F96F33FF-D755-4BED-B8B9-E31FDB94C8C7}" type="parTrans" cxnId="{36C4A8F2-E834-4808-B022-2D1CFEBB508C}">
      <dgm:prSet/>
      <dgm:spPr/>
      <dgm:t>
        <a:bodyPr/>
        <a:lstStyle/>
        <a:p>
          <a:endParaRPr lang="zh-CN" altLang="en-US"/>
        </a:p>
      </dgm:t>
    </dgm:pt>
    <dgm:pt modelId="{BE68C16A-A91A-4951-88EF-56B07BA596E0}" type="sibTrans" cxnId="{36C4A8F2-E834-4808-B022-2D1CFEBB508C}">
      <dgm:prSet/>
      <dgm:spPr/>
      <dgm:t>
        <a:bodyPr/>
        <a:lstStyle/>
        <a:p>
          <a:endParaRPr lang="zh-CN" altLang="en-US"/>
        </a:p>
      </dgm:t>
    </dgm:pt>
    <dgm:pt modelId="{378F6F6A-7EFD-4092-9E97-A8B0E97BB3C8}">
      <dgm:prSet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400" b="1" dirty="0" smtClean="0">
              <a:solidFill>
                <a:schemeClr val="bg1"/>
              </a:solidFill>
              <a:ea typeface="楷体_GB2312"/>
            </a:rPr>
            <a:t>人工智能</a:t>
          </a:r>
          <a:endParaRPr lang="en-US" altLang="zh-CN" sz="1400" b="1" dirty="0" smtClean="0">
            <a:solidFill>
              <a:schemeClr val="bg1"/>
            </a:solidFill>
            <a:ea typeface="楷体_GB2312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技术</a:t>
          </a:r>
          <a:endParaRPr lang="zh-CN" altLang="en-US" sz="1800" b="1" dirty="0">
            <a:solidFill>
              <a:schemeClr val="bg1"/>
            </a:solidFill>
            <a:ea typeface="楷体_GB2312"/>
          </a:endParaRPr>
        </a:p>
      </dgm:t>
    </dgm:pt>
    <dgm:pt modelId="{20D83C23-42DA-490F-842D-53EF9D90E98D}" type="parTrans" cxnId="{035DBDD7-B415-4CFD-820A-B26016812C8C}">
      <dgm:prSet/>
      <dgm:spPr/>
      <dgm:t>
        <a:bodyPr/>
        <a:lstStyle/>
        <a:p>
          <a:endParaRPr lang="zh-CN" altLang="en-US"/>
        </a:p>
      </dgm:t>
    </dgm:pt>
    <dgm:pt modelId="{DE77F671-B1D5-4192-90EE-CB6C46D10ED9}" type="sibTrans" cxnId="{035DBDD7-B415-4CFD-820A-B26016812C8C}">
      <dgm:prSet/>
      <dgm:spPr/>
      <dgm:t>
        <a:bodyPr/>
        <a:lstStyle/>
        <a:p>
          <a:endParaRPr lang="zh-CN" altLang="en-US"/>
        </a:p>
      </dgm:t>
    </dgm:pt>
    <dgm:pt modelId="{C5304331-6F8B-4E7C-AA4D-66F4620CEA5E}">
      <dgm:prSet custT="1"/>
      <dgm:spPr/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ea typeface="楷体_GB2312"/>
            </a:rPr>
            <a:t>其他</a:t>
          </a:r>
          <a:endParaRPr lang="zh-CN" altLang="en-US" sz="1800" b="1" dirty="0">
            <a:solidFill>
              <a:schemeClr val="bg1"/>
            </a:solidFill>
            <a:ea typeface="楷体_GB2312"/>
          </a:endParaRPr>
        </a:p>
      </dgm:t>
    </dgm:pt>
    <dgm:pt modelId="{9C5C65F0-4699-4852-A952-1041CC5EB893}" type="parTrans" cxnId="{02A1E95D-CD16-4B59-9AF3-BFACF84AA81B}">
      <dgm:prSet/>
      <dgm:spPr/>
      <dgm:t>
        <a:bodyPr/>
        <a:lstStyle/>
        <a:p>
          <a:endParaRPr lang="zh-CN" altLang="en-US"/>
        </a:p>
      </dgm:t>
    </dgm:pt>
    <dgm:pt modelId="{6360DEBF-2227-4CBE-9565-2658D6E4D03E}" type="sibTrans" cxnId="{02A1E95D-CD16-4B59-9AF3-BFACF84AA81B}">
      <dgm:prSet/>
      <dgm:spPr/>
      <dgm:t>
        <a:bodyPr/>
        <a:lstStyle/>
        <a:p>
          <a:endParaRPr lang="zh-CN" altLang="en-US"/>
        </a:p>
      </dgm:t>
    </dgm:pt>
    <dgm:pt modelId="{9ABC902C-FCAA-4368-8FCB-877F005F09E9}" type="pres">
      <dgm:prSet presAssocID="{F35EACCD-E806-4DC2-BE36-3D2D187368E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8D2256-AB63-4062-A246-8A5587074A66}" type="pres">
      <dgm:prSet presAssocID="{B8462083-E788-4393-8707-D79B43D733BD}" presName="centerShape" presStyleLbl="node0" presStyleIdx="0" presStyleCnt="1" custScaleX="99312" custScaleY="99312"/>
      <dgm:spPr/>
      <dgm:t>
        <a:bodyPr/>
        <a:lstStyle/>
        <a:p>
          <a:endParaRPr lang="zh-CN" altLang="en-US"/>
        </a:p>
      </dgm:t>
    </dgm:pt>
    <dgm:pt modelId="{66DEDE61-1186-4E21-9E6A-E11CA32FC2FC}" type="pres">
      <dgm:prSet presAssocID="{C54558DC-45F4-491C-8CD6-299F583CE311}" presName="node" presStyleLbl="node1" presStyleIdx="0" presStyleCnt="6" custScaleX="108260" custScaleY="108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BF2CA-BB69-464A-8749-AA2F57EB8A92}" type="pres">
      <dgm:prSet presAssocID="{C54558DC-45F4-491C-8CD6-299F583CE311}" presName="dummy" presStyleCnt="0"/>
      <dgm:spPr/>
    </dgm:pt>
    <dgm:pt modelId="{2ADC1B01-2840-4C0A-891D-D6DEBF61037F}" type="pres">
      <dgm:prSet presAssocID="{264B3256-71A2-4600-BBD5-B4C372E5FFAB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43031422-102C-4F9B-9B16-E8BD219EED54}" type="pres">
      <dgm:prSet presAssocID="{995D71C1-0DE3-4277-A69F-C0B786177A92}" presName="node" presStyleLbl="node1" presStyleIdx="1" presStyleCnt="6" custScaleX="108260" custScaleY="108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EBAAB-435E-4067-99DA-760BE5E8E700}" type="pres">
      <dgm:prSet presAssocID="{995D71C1-0DE3-4277-A69F-C0B786177A92}" presName="dummy" presStyleCnt="0"/>
      <dgm:spPr/>
    </dgm:pt>
    <dgm:pt modelId="{4AD35E7F-AD79-4940-B6CF-239E84B71807}" type="pres">
      <dgm:prSet presAssocID="{5E46498D-9109-4EAB-82C7-B3341672D949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78E3E5CD-7079-4114-838D-9E073F8570BD}" type="pres">
      <dgm:prSet presAssocID="{484265BC-7091-4F66-B406-6798C3D9F6CA}" presName="node" presStyleLbl="node1" presStyleIdx="2" presStyleCnt="6" custScaleX="108260" custScaleY="108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C419E0-DC13-43C5-ADA3-345D042B14D7}" type="pres">
      <dgm:prSet presAssocID="{484265BC-7091-4F66-B406-6798C3D9F6CA}" presName="dummy" presStyleCnt="0"/>
      <dgm:spPr/>
    </dgm:pt>
    <dgm:pt modelId="{C7295145-B927-4466-B8D7-771D4F426867}" type="pres">
      <dgm:prSet presAssocID="{0DFD903F-F0C6-485F-AB76-6C119FBD5EFA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DFAF3E11-ACF7-43F5-991E-3BF00C7037DA}" type="pres">
      <dgm:prSet presAssocID="{A6E96F9C-4445-42A3-A860-390ADBCB0460}" presName="node" presStyleLbl="node1" presStyleIdx="3" presStyleCnt="6" custScaleX="108260" custScaleY="108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226612-E0ED-412E-843B-4A9B5185BFD0}" type="pres">
      <dgm:prSet presAssocID="{A6E96F9C-4445-42A3-A860-390ADBCB0460}" presName="dummy" presStyleCnt="0"/>
      <dgm:spPr/>
    </dgm:pt>
    <dgm:pt modelId="{798DA3A7-044A-45D5-B0A5-D28351A03227}" type="pres">
      <dgm:prSet presAssocID="{BE68C16A-A91A-4951-88EF-56B07BA596E0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A0A1145E-575F-4988-98DD-1B5B9F5E527E}" type="pres">
      <dgm:prSet presAssocID="{378F6F6A-7EFD-4092-9E97-A8B0E97BB3C8}" presName="node" presStyleLbl="node1" presStyleIdx="4" presStyleCnt="6" custScaleX="108260" custScaleY="108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5F0AD-D825-4E0B-B2DD-60C2D74C8CCB}" type="pres">
      <dgm:prSet presAssocID="{378F6F6A-7EFD-4092-9E97-A8B0E97BB3C8}" presName="dummy" presStyleCnt="0"/>
      <dgm:spPr/>
    </dgm:pt>
    <dgm:pt modelId="{A295ED61-DC7F-4C2A-A40B-39A4705E1B73}" type="pres">
      <dgm:prSet presAssocID="{DE77F671-B1D5-4192-90EE-CB6C46D10ED9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BFAED7DA-7B1E-4762-8366-6F7288B82914}" type="pres">
      <dgm:prSet presAssocID="{C5304331-6F8B-4E7C-AA4D-66F4620CEA5E}" presName="node" presStyleLbl="node1" presStyleIdx="5" presStyleCnt="6" custScaleX="108260" custScaleY="1082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53965-0C8D-48A1-B89F-00DA8C5D1DDC}" type="pres">
      <dgm:prSet presAssocID="{C5304331-6F8B-4E7C-AA4D-66F4620CEA5E}" presName="dummy" presStyleCnt="0"/>
      <dgm:spPr/>
    </dgm:pt>
    <dgm:pt modelId="{A783A7E8-83F9-4ECA-997A-40F368F330EE}" type="pres">
      <dgm:prSet presAssocID="{6360DEBF-2227-4CBE-9565-2658D6E4D03E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36C4A8F2-E834-4808-B022-2D1CFEBB508C}" srcId="{B8462083-E788-4393-8707-D79B43D733BD}" destId="{A6E96F9C-4445-42A3-A860-390ADBCB0460}" srcOrd="3" destOrd="0" parTransId="{F96F33FF-D755-4BED-B8B9-E31FDB94C8C7}" sibTransId="{BE68C16A-A91A-4951-88EF-56B07BA596E0}"/>
    <dgm:cxn modelId="{F88792C1-3A73-427F-B2DD-D8D6A81A24DB}" type="presOf" srcId="{A6E96F9C-4445-42A3-A860-390ADBCB0460}" destId="{DFAF3E11-ACF7-43F5-991E-3BF00C7037DA}" srcOrd="0" destOrd="0" presId="urn:microsoft.com/office/officeart/2005/8/layout/radial6#1"/>
    <dgm:cxn modelId="{DB13EB01-4985-49DE-829E-FAAB971F4F36}" type="presOf" srcId="{378F6F6A-7EFD-4092-9E97-A8B0E97BB3C8}" destId="{A0A1145E-575F-4988-98DD-1B5B9F5E527E}" srcOrd="0" destOrd="0" presId="urn:microsoft.com/office/officeart/2005/8/layout/radial6#1"/>
    <dgm:cxn modelId="{9A8ED5EE-0719-41CE-819F-E15B3CE148CE}" type="presOf" srcId="{484265BC-7091-4F66-B406-6798C3D9F6CA}" destId="{78E3E5CD-7079-4114-838D-9E073F8570BD}" srcOrd="0" destOrd="0" presId="urn:microsoft.com/office/officeart/2005/8/layout/radial6#1"/>
    <dgm:cxn modelId="{2901549E-5FC5-48D5-BFF5-9E8D57F53CB4}" type="presOf" srcId="{5E46498D-9109-4EAB-82C7-B3341672D949}" destId="{4AD35E7F-AD79-4940-B6CF-239E84B71807}" srcOrd="0" destOrd="0" presId="urn:microsoft.com/office/officeart/2005/8/layout/radial6#1"/>
    <dgm:cxn modelId="{035DBDD7-B415-4CFD-820A-B26016812C8C}" srcId="{B8462083-E788-4393-8707-D79B43D733BD}" destId="{378F6F6A-7EFD-4092-9E97-A8B0E97BB3C8}" srcOrd="4" destOrd="0" parTransId="{20D83C23-42DA-490F-842D-53EF9D90E98D}" sibTransId="{DE77F671-B1D5-4192-90EE-CB6C46D10ED9}"/>
    <dgm:cxn modelId="{633E0D9A-2A01-4EF3-9043-0D4B84384B59}" srcId="{F35EACCD-E806-4DC2-BE36-3D2D187368EB}" destId="{B8462083-E788-4393-8707-D79B43D733BD}" srcOrd="0" destOrd="0" parTransId="{328AA3CF-EDDB-4528-99DF-A28143C83FE8}" sibTransId="{22EF6587-7283-49A8-80E7-2640E02050D3}"/>
    <dgm:cxn modelId="{85B74564-DA38-457D-BD6A-41950D5E6BE8}" type="presOf" srcId="{B8462083-E788-4393-8707-D79B43D733BD}" destId="{2F8D2256-AB63-4062-A246-8A5587074A66}" srcOrd="0" destOrd="0" presId="urn:microsoft.com/office/officeart/2005/8/layout/radial6#1"/>
    <dgm:cxn modelId="{C6BF9898-D2C3-4081-AA4C-060A6A9E874A}" type="presOf" srcId="{C54558DC-45F4-491C-8CD6-299F583CE311}" destId="{66DEDE61-1186-4E21-9E6A-E11CA32FC2FC}" srcOrd="0" destOrd="0" presId="urn:microsoft.com/office/officeart/2005/8/layout/radial6#1"/>
    <dgm:cxn modelId="{FBBC2817-721C-4E86-9B4E-2C586A513404}" type="presOf" srcId="{6360DEBF-2227-4CBE-9565-2658D6E4D03E}" destId="{A783A7E8-83F9-4ECA-997A-40F368F330EE}" srcOrd="0" destOrd="0" presId="urn:microsoft.com/office/officeart/2005/8/layout/radial6#1"/>
    <dgm:cxn modelId="{710998F6-FC6C-4F75-A75F-4FD0F7A18E8E}" srcId="{B8462083-E788-4393-8707-D79B43D733BD}" destId="{484265BC-7091-4F66-B406-6798C3D9F6CA}" srcOrd="2" destOrd="0" parTransId="{A3B54F89-488C-4563-A0C1-E92108E34D5C}" sibTransId="{0DFD903F-F0C6-485F-AB76-6C119FBD5EFA}"/>
    <dgm:cxn modelId="{1A2D2A30-2C3E-4916-BA30-5080BFDC6088}" srcId="{B8462083-E788-4393-8707-D79B43D733BD}" destId="{C54558DC-45F4-491C-8CD6-299F583CE311}" srcOrd="0" destOrd="0" parTransId="{107233B2-D36C-4505-AE54-75F98C4A8AA1}" sibTransId="{264B3256-71A2-4600-BBD5-B4C372E5FFAB}"/>
    <dgm:cxn modelId="{E293D44D-98F6-4D47-B44E-324C36809817}" type="presOf" srcId="{995D71C1-0DE3-4277-A69F-C0B786177A92}" destId="{43031422-102C-4F9B-9B16-E8BD219EED54}" srcOrd="0" destOrd="0" presId="urn:microsoft.com/office/officeart/2005/8/layout/radial6#1"/>
    <dgm:cxn modelId="{0DF30BD5-9053-48FC-BD2B-9021A0F5AC9E}" type="presOf" srcId="{0DFD903F-F0C6-485F-AB76-6C119FBD5EFA}" destId="{C7295145-B927-4466-B8D7-771D4F426867}" srcOrd="0" destOrd="0" presId="urn:microsoft.com/office/officeart/2005/8/layout/radial6#1"/>
    <dgm:cxn modelId="{2292B4F7-0EBE-459F-B449-2CAA5F876805}" type="presOf" srcId="{C5304331-6F8B-4E7C-AA4D-66F4620CEA5E}" destId="{BFAED7DA-7B1E-4762-8366-6F7288B82914}" srcOrd="0" destOrd="0" presId="urn:microsoft.com/office/officeart/2005/8/layout/radial6#1"/>
    <dgm:cxn modelId="{C44CC661-73C3-4FD9-AA4A-D58395D2F652}" type="presOf" srcId="{264B3256-71A2-4600-BBD5-B4C372E5FFAB}" destId="{2ADC1B01-2840-4C0A-891D-D6DEBF61037F}" srcOrd="0" destOrd="0" presId="urn:microsoft.com/office/officeart/2005/8/layout/radial6#1"/>
    <dgm:cxn modelId="{6F46E9C8-DF74-42E2-A9C4-5130BDA59F59}" type="presOf" srcId="{BE68C16A-A91A-4951-88EF-56B07BA596E0}" destId="{798DA3A7-044A-45D5-B0A5-D28351A03227}" srcOrd="0" destOrd="0" presId="urn:microsoft.com/office/officeart/2005/8/layout/radial6#1"/>
    <dgm:cxn modelId="{4273FC57-65F9-4CC3-8618-4938D08628AE}" srcId="{B8462083-E788-4393-8707-D79B43D733BD}" destId="{995D71C1-0DE3-4277-A69F-C0B786177A92}" srcOrd="1" destOrd="0" parTransId="{3B828C20-520F-47E8-B6E4-D3EDBE244193}" sibTransId="{5E46498D-9109-4EAB-82C7-B3341672D949}"/>
    <dgm:cxn modelId="{D63936F9-8104-4720-BF2F-2B084377693B}" type="presOf" srcId="{DE77F671-B1D5-4192-90EE-CB6C46D10ED9}" destId="{A295ED61-DC7F-4C2A-A40B-39A4705E1B73}" srcOrd="0" destOrd="0" presId="urn:microsoft.com/office/officeart/2005/8/layout/radial6#1"/>
    <dgm:cxn modelId="{40FED7B1-3C93-4370-86F2-F860D313C730}" type="presOf" srcId="{F35EACCD-E806-4DC2-BE36-3D2D187368EB}" destId="{9ABC902C-FCAA-4368-8FCB-877F005F09E9}" srcOrd="0" destOrd="0" presId="urn:microsoft.com/office/officeart/2005/8/layout/radial6#1"/>
    <dgm:cxn modelId="{02A1E95D-CD16-4B59-9AF3-BFACF84AA81B}" srcId="{B8462083-E788-4393-8707-D79B43D733BD}" destId="{C5304331-6F8B-4E7C-AA4D-66F4620CEA5E}" srcOrd="5" destOrd="0" parTransId="{9C5C65F0-4699-4852-A952-1041CC5EB893}" sibTransId="{6360DEBF-2227-4CBE-9565-2658D6E4D03E}"/>
    <dgm:cxn modelId="{FA4FEA95-4DB3-4C31-A2F8-C0B760802F19}" type="presParOf" srcId="{9ABC902C-FCAA-4368-8FCB-877F005F09E9}" destId="{2F8D2256-AB63-4062-A246-8A5587074A66}" srcOrd="0" destOrd="0" presId="urn:microsoft.com/office/officeart/2005/8/layout/radial6#1"/>
    <dgm:cxn modelId="{8A1E7DDF-1DA3-416E-8F50-4107F3B17068}" type="presParOf" srcId="{9ABC902C-FCAA-4368-8FCB-877F005F09E9}" destId="{66DEDE61-1186-4E21-9E6A-E11CA32FC2FC}" srcOrd="1" destOrd="0" presId="urn:microsoft.com/office/officeart/2005/8/layout/radial6#1"/>
    <dgm:cxn modelId="{5FD2FBE1-1619-46B3-8E1E-4E0EF1C73A7E}" type="presParOf" srcId="{9ABC902C-FCAA-4368-8FCB-877F005F09E9}" destId="{753BF2CA-BB69-464A-8749-AA2F57EB8A92}" srcOrd="2" destOrd="0" presId="urn:microsoft.com/office/officeart/2005/8/layout/radial6#1"/>
    <dgm:cxn modelId="{B2019AA7-7D19-48A5-959C-D731AB0A4827}" type="presParOf" srcId="{9ABC902C-FCAA-4368-8FCB-877F005F09E9}" destId="{2ADC1B01-2840-4C0A-891D-D6DEBF61037F}" srcOrd="3" destOrd="0" presId="urn:microsoft.com/office/officeart/2005/8/layout/radial6#1"/>
    <dgm:cxn modelId="{E7ED6282-DB18-41C6-BDFB-0EDF268A5675}" type="presParOf" srcId="{9ABC902C-FCAA-4368-8FCB-877F005F09E9}" destId="{43031422-102C-4F9B-9B16-E8BD219EED54}" srcOrd="4" destOrd="0" presId="urn:microsoft.com/office/officeart/2005/8/layout/radial6#1"/>
    <dgm:cxn modelId="{1F09A674-6118-4023-8624-76FFA35549A7}" type="presParOf" srcId="{9ABC902C-FCAA-4368-8FCB-877F005F09E9}" destId="{B8AEBAAB-435E-4067-99DA-760BE5E8E700}" srcOrd="5" destOrd="0" presId="urn:microsoft.com/office/officeart/2005/8/layout/radial6#1"/>
    <dgm:cxn modelId="{4DE3BF2A-DE73-40BF-82D1-41BB69D895A7}" type="presParOf" srcId="{9ABC902C-FCAA-4368-8FCB-877F005F09E9}" destId="{4AD35E7F-AD79-4940-B6CF-239E84B71807}" srcOrd="6" destOrd="0" presId="urn:microsoft.com/office/officeart/2005/8/layout/radial6#1"/>
    <dgm:cxn modelId="{7DBD6AEB-6C4F-44F7-B210-3716141BCB51}" type="presParOf" srcId="{9ABC902C-FCAA-4368-8FCB-877F005F09E9}" destId="{78E3E5CD-7079-4114-838D-9E073F8570BD}" srcOrd="7" destOrd="0" presId="urn:microsoft.com/office/officeart/2005/8/layout/radial6#1"/>
    <dgm:cxn modelId="{EF660EF5-0707-4FA0-B788-EED4C835A0BE}" type="presParOf" srcId="{9ABC902C-FCAA-4368-8FCB-877F005F09E9}" destId="{77C419E0-DC13-43C5-ADA3-345D042B14D7}" srcOrd="8" destOrd="0" presId="urn:microsoft.com/office/officeart/2005/8/layout/radial6#1"/>
    <dgm:cxn modelId="{32BE53B8-442A-4EC6-838D-DA3F96719E74}" type="presParOf" srcId="{9ABC902C-FCAA-4368-8FCB-877F005F09E9}" destId="{C7295145-B927-4466-B8D7-771D4F426867}" srcOrd="9" destOrd="0" presId="urn:microsoft.com/office/officeart/2005/8/layout/radial6#1"/>
    <dgm:cxn modelId="{5DFC5959-5D3B-4FB4-9652-CCB8B893AAD8}" type="presParOf" srcId="{9ABC902C-FCAA-4368-8FCB-877F005F09E9}" destId="{DFAF3E11-ACF7-43F5-991E-3BF00C7037DA}" srcOrd="10" destOrd="0" presId="urn:microsoft.com/office/officeart/2005/8/layout/radial6#1"/>
    <dgm:cxn modelId="{EE6A0B89-F29B-4BE5-8AA3-E27473A28E9B}" type="presParOf" srcId="{9ABC902C-FCAA-4368-8FCB-877F005F09E9}" destId="{5F226612-E0ED-412E-843B-4A9B5185BFD0}" srcOrd="11" destOrd="0" presId="urn:microsoft.com/office/officeart/2005/8/layout/radial6#1"/>
    <dgm:cxn modelId="{E2A12CBD-04D6-4275-A4C1-7124123BA483}" type="presParOf" srcId="{9ABC902C-FCAA-4368-8FCB-877F005F09E9}" destId="{798DA3A7-044A-45D5-B0A5-D28351A03227}" srcOrd="12" destOrd="0" presId="urn:microsoft.com/office/officeart/2005/8/layout/radial6#1"/>
    <dgm:cxn modelId="{3DDB362C-148E-4F72-A193-0EED77C6FE49}" type="presParOf" srcId="{9ABC902C-FCAA-4368-8FCB-877F005F09E9}" destId="{A0A1145E-575F-4988-98DD-1B5B9F5E527E}" srcOrd="13" destOrd="0" presId="urn:microsoft.com/office/officeart/2005/8/layout/radial6#1"/>
    <dgm:cxn modelId="{7F021675-2550-4A86-B8DE-8D89CD1B8760}" type="presParOf" srcId="{9ABC902C-FCAA-4368-8FCB-877F005F09E9}" destId="{51F5F0AD-D825-4E0B-B2DD-60C2D74C8CCB}" srcOrd="14" destOrd="0" presId="urn:microsoft.com/office/officeart/2005/8/layout/radial6#1"/>
    <dgm:cxn modelId="{2668CE8B-EB7E-4853-8689-DECD2102109E}" type="presParOf" srcId="{9ABC902C-FCAA-4368-8FCB-877F005F09E9}" destId="{A295ED61-DC7F-4C2A-A40B-39A4705E1B73}" srcOrd="15" destOrd="0" presId="urn:microsoft.com/office/officeart/2005/8/layout/radial6#1"/>
    <dgm:cxn modelId="{A5A4008A-AB73-458A-83AB-F6AFD4B43DE3}" type="presParOf" srcId="{9ABC902C-FCAA-4368-8FCB-877F005F09E9}" destId="{BFAED7DA-7B1E-4762-8366-6F7288B82914}" srcOrd="16" destOrd="0" presId="urn:microsoft.com/office/officeart/2005/8/layout/radial6#1"/>
    <dgm:cxn modelId="{A542B43D-CCF9-4C1F-82AC-D2E8FA58841E}" type="presParOf" srcId="{9ABC902C-FCAA-4368-8FCB-877F005F09E9}" destId="{3E953965-0C8D-48A1-B89F-00DA8C5D1DDC}" srcOrd="17" destOrd="0" presId="urn:microsoft.com/office/officeart/2005/8/layout/radial6#1"/>
    <dgm:cxn modelId="{B6DBC7A3-EB21-47FF-A850-52EBAB5F8E34}" type="presParOf" srcId="{9ABC902C-FCAA-4368-8FCB-877F005F09E9}" destId="{A783A7E8-83F9-4ECA-997A-40F368F330EE}" srcOrd="18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A7C6-9006-4C62-806D-A0B00197876C}">
      <dsp:nvSpPr>
        <dsp:cNvPr id="0" name=""/>
        <dsp:cNvSpPr/>
      </dsp:nvSpPr>
      <dsp:spPr>
        <a:xfrm rot="5400000">
          <a:off x="380755" y="1327890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A42F-DFFC-4928-8D44-C8BC27FD70D5}">
      <dsp:nvSpPr>
        <dsp:cNvPr id="0" name=""/>
        <dsp:cNvSpPr/>
      </dsp:nvSpPr>
      <dsp:spPr>
        <a:xfrm>
          <a:off x="190544" y="1894416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教室</a:t>
          </a:r>
          <a:endParaRPr lang="zh-CN" altLang="en-US" sz="2000" b="1" kern="1200" dirty="0">
            <a:ea typeface="楷体_GB2312"/>
          </a:endParaRPr>
        </a:p>
      </dsp:txBody>
      <dsp:txXfrm>
        <a:off x="190544" y="1894416"/>
        <a:ext cx="1711813" cy="1500505"/>
      </dsp:txXfrm>
    </dsp:sp>
    <dsp:sp modelId="{0C25D451-B704-48DA-8C01-2F0A5474BBA9}">
      <dsp:nvSpPr>
        <dsp:cNvPr id="0" name=""/>
        <dsp:cNvSpPr/>
      </dsp:nvSpPr>
      <dsp:spPr>
        <a:xfrm>
          <a:off x="1579374" y="1188296"/>
          <a:ext cx="322983" cy="3229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D1C2-5043-4F52-87A1-D793F5909BBC}">
      <dsp:nvSpPr>
        <dsp:cNvPr id="0" name=""/>
        <dsp:cNvSpPr/>
      </dsp:nvSpPr>
      <dsp:spPr>
        <a:xfrm rot="5400000">
          <a:off x="2476349" y="809333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96FEA-85B8-434B-B15B-088FE741A1EF}">
      <dsp:nvSpPr>
        <dsp:cNvPr id="0" name=""/>
        <dsp:cNvSpPr/>
      </dsp:nvSpPr>
      <dsp:spPr>
        <a:xfrm>
          <a:off x="2286138" y="1375860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学校</a:t>
          </a:r>
          <a:endParaRPr lang="zh-CN" altLang="en-US" sz="2000" b="1" kern="1200" dirty="0">
            <a:ea typeface="楷体_GB2312"/>
          </a:endParaRPr>
        </a:p>
      </dsp:txBody>
      <dsp:txXfrm>
        <a:off x="2286138" y="1375860"/>
        <a:ext cx="1711813" cy="1500505"/>
      </dsp:txXfrm>
    </dsp:sp>
    <dsp:sp modelId="{44C48A61-D6B7-4D0B-B939-88EA3F2004C7}">
      <dsp:nvSpPr>
        <dsp:cNvPr id="0" name=""/>
        <dsp:cNvSpPr/>
      </dsp:nvSpPr>
      <dsp:spPr>
        <a:xfrm>
          <a:off x="3674968" y="669740"/>
          <a:ext cx="322983" cy="3229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B72DA-5B08-49EC-A5ED-DA3140B788E4}">
      <dsp:nvSpPr>
        <dsp:cNvPr id="0" name=""/>
        <dsp:cNvSpPr/>
      </dsp:nvSpPr>
      <dsp:spPr>
        <a:xfrm rot="5400000">
          <a:off x="4571943" y="290776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180A-ED38-4309-AE2B-89B132C62D59}">
      <dsp:nvSpPr>
        <dsp:cNvPr id="0" name=""/>
        <dsp:cNvSpPr/>
      </dsp:nvSpPr>
      <dsp:spPr>
        <a:xfrm>
          <a:off x="4381732" y="857303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社会</a:t>
          </a:r>
          <a:endParaRPr lang="zh-CN" altLang="en-US" sz="2000" b="1" kern="1200" dirty="0">
            <a:ea typeface="楷体_GB2312"/>
          </a:endParaRPr>
        </a:p>
      </dsp:txBody>
      <dsp:txXfrm>
        <a:off x="4381732" y="857303"/>
        <a:ext cx="1711813" cy="1500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24964-B2BD-4B62-81D4-03C8DD658555}">
      <dsp:nvSpPr>
        <dsp:cNvPr id="0" name=""/>
        <dsp:cNvSpPr/>
      </dsp:nvSpPr>
      <dsp:spPr>
        <a:xfrm>
          <a:off x="2187647" y="1975864"/>
          <a:ext cx="759601" cy="76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9800" y="0"/>
              </a:lnTo>
              <a:lnTo>
                <a:pt x="379800" y="769163"/>
              </a:lnTo>
              <a:lnTo>
                <a:pt x="759601" y="769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40422" y="2333420"/>
        <a:ext cx="54051" cy="54051"/>
      </dsp:txXfrm>
    </dsp:sp>
    <dsp:sp modelId="{5669E2C0-38DB-4058-AB09-F1ACFAA39F4F}">
      <dsp:nvSpPr>
        <dsp:cNvPr id="0" name=""/>
        <dsp:cNvSpPr/>
      </dsp:nvSpPr>
      <dsp:spPr>
        <a:xfrm>
          <a:off x="2187647" y="1930144"/>
          <a:ext cx="759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00" y="45720"/>
              </a:lnTo>
              <a:lnTo>
                <a:pt x="379800" y="133364"/>
              </a:lnTo>
              <a:lnTo>
                <a:pt x="759601" y="133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48331" y="1956748"/>
        <a:ext cx="38232" cy="38232"/>
      </dsp:txXfrm>
    </dsp:sp>
    <dsp:sp modelId="{EABFA912-22E3-4E44-BB01-01236982CF8A}">
      <dsp:nvSpPr>
        <dsp:cNvPr id="0" name=""/>
        <dsp:cNvSpPr/>
      </dsp:nvSpPr>
      <dsp:spPr>
        <a:xfrm>
          <a:off x="2187647" y="1350481"/>
          <a:ext cx="759601" cy="625382"/>
        </a:xfrm>
        <a:custGeom>
          <a:avLst/>
          <a:gdLst/>
          <a:ahLst/>
          <a:cxnLst/>
          <a:rect l="0" t="0" r="0" b="0"/>
          <a:pathLst>
            <a:path>
              <a:moveTo>
                <a:pt x="0" y="625382"/>
              </a:moveTo>
              <a:lnTo>
                <a:pt x="379800" y="625382"/>
              </a:lnTo>
              <a:lnTo>
                <a:pt x="379800" y="0"/>
              </a:lnTo>
              <a:lnTo>
                <a:pt x="7596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42850" y="1638574"/>
        <a:ext cx="49195" cy="49195"/>
      </dsp:txXfrm>
    </dsp:sp>
    <dsp:sp modelId="{1E32ABAD-1A61-4035-B82D-D0EAE6365D9A}">
      <dsp:nvSpPr>
        <dsp:cNvPr id="0" name=""/>
        <dsp:cNvSpPr/>
      </dsp:nvSpPr>
      <dsp:spPr>
        <a:xfrm rot="16200000">
          <a:off x="976098" y="1065519"/>
          <a:ext cx="602406" cy="1820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a typeface="楷体_GB2312"/>
            </a:rPr>
            <a:t>发展方向</a:t>
          </a:r>
          <a:endParaRPr lang="zh-CN" altLang="en-US" sz="2000" b="1" kern="1200" dirty="0">
            <a:solidFill>
              <a:schemeClr val="tx1"/>
            </a:solidFill>
            <a:ea typeface="楷体_GB2312"/>
          </a:endParaRPr>
        </a:p>
      </dsp:txBody>
      <dsp:txXfrm>
        <a:off x="976098" y="1065519"/>
        <a:ext cx="602406" cy="1820689"/>
      </dsp:txXfrm>
    </dsp:sp>
    <dsp:sp modelId="{823C97A4-CE6B-4FC8-A605-4A47F9914AA9}">
      <dsp:nvSpPr>
        <dsp:cNvPr id="0" name=""/>
        <dsp:cNvSpPr/>
      </dsp:nvSpPr>
      <dsp:spPr>
        <a:xfrm>
          <a:off x="2947248" y="1076159"/>
          <a:ext cx="2527740" cy="548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方正启体简体" panose="03000509000000000000" pitchFamily="65" charset="-122"/>
              <a:ea typeface="楷体_GB2312"/>
            </a:rPr>
            <a:t>数字化</a:t>
          </a:r>
          <a:endParaRPr lang="zh-CN" altLang="en-US" sz="2000" b="1" kern="1200" dirty="0">
            <a:solidFill>
              <a:schemeClr val="tx1"/>
            </a:solidFill>
            <a:latin typeface="方正启体简体" panose="03000509000000000000" pitchFamily="65" charset="-122"/>
            <a:ea typeface="楷体_GB2312"/>
          </a:endParaRPr>
        </a:p>
      </dsp:txBody>
      <dsp:txXfrm>
        <a:off x="2947248" y="1076159"/>
        <a:ext cx="2527740" cy="548643"/>
      </dsp:txXfrm>
    </dsp:sp>
    <dsp:sp modelId="{B7C46BCE-11C5-4DA8-BB76-4517977373D3}">
      <dsp:nvSpPr>
        <dsp:cNvPr id="0" name=""/>
        <dsp:cNvSpPr/>
      </dsp:nvSpPr>
      <dsp:spPr>
        <a:xfrm>
          <a:off x="2947248" y="1817465"/>
          <a:ext cx="2527740" cy="492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方正启体简体" panose="03000509000000000000" pitchFamily="65" charset="-122"/>
              <a:ea typeface="楷体_GB2312"/>
            </a:rPr>
            <a:t>网络化</a:t>
          </a:r>
          <a:endParaRPr lang="zh-CN" altLang="en-US" sz="2000" b="1" kern="1200" dirty="0">
            <a:solidFill>
              <a:schemeClr val="tx1"/>
            </a:solidFill>
            <a:latin typeface="方正启体简体" panose="03000509000000000000" pitchFamily="65" charset="-122"/>
            <a:ea typeface="楷体_GB2312"/>
          </a:endParaRPr>
        </a:p>
      </dsp:txBody>
      <dsp:txXfrm>
        <a:off x="2947248" y="1817465"/>
        <a:ext cx="2527740" cy="492084"/>
      </dsp:txXfrm>
    </dsp:sp>
    <dsp:sp modelId="{C993F352-4839-40BB-8DC3-FF2AAF33F736}">
      <dsp:nvSpPr>
        <dsp:cNvPr id="0" name=""/>
        <dsp:cNvSpPr/>
      </dsp:nvSpPr>
      <dsp:spPr>
        <a:xfrm>
          <a:off x="2947248" y="2502213"/>
          <a:ext cx="2527740" cy="485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方正启体简体" panose="03000509000000000000" pitchFamily="65" charset="-122"/>
              <a:ea typeface="楷体_GB2312"/>
            </a:rPr>
            <a:t>智能化</a:t>
          </a:r>
          <a:endParaRPr lang="zh-CN" altLang="en-US" sz="2000" b="1" kern="1200" dirty="0">
            <a:solidFill>
              <a:schemeClr val="tx1"/>
            </a:solidFill>
            <a:latin typeface="方正启体简体" panose="03000509000000000000" pitchFamily="65" charset="-122"/>
            <a:ea typeface="楷体_GB2312"/>
          </a:endParaRPr>
        </a:p>
      </dsp:txBody>
      <dsp:txXfrm>
        <a:off x="2947248" y="2502213"/>
        <a:ext cx="2527740" cy="485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E4B91-9E43-4BE8-BC00-4C823B6450BA}">
      <dsp:nvSpPr>
        <dsp:cNvPr id="0" name=""/>
        <dsp:cNvSpPr/>
      </dsp:nvSpPr>
      <dsp:spPr>
        <a:xfrm>
          <a:off x="-3905318" y="-599659"/>
          <a:ext cx="4654313" cy="4654313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4A443-95F0-40C9-B1C9-633CA890B6C4}">
      <dsp:nvSpPr>
        <dsp:cNvPr id="0" name=""/>
        <dsp:cNvSpPr/>
      </dsp:nvSpPr>
      <dsp:spPr>
        <a:xfrm>
          <a:off x="481664" y="345499"/>
          <a:ext cx="4655260" cy="690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48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a typeface="楷体_GB2312"/>
            </a:rPr>
            <a:t>更多样的信息采集与处理终端</a:t>
          </a:r>
          <a:endParaRPr lang="zh-CN" altLang="en-US" sz="2000" b="1" kern="1200" dirty="0">
            <a:solidFill>
              <a:schemeClr val="tx1"/>
            </a:solidFill>
            <a:ea typeface="楷体_GB2312"/>
          </a:endParaRPr>
        </a:p>
      </dsp:txBody>
      <dsp:txXfrm>
        <a:off x="481664" y="345499"/>
        <a:ext cx="4655260" cy="690998"/>
      </dsp:txXfrm>
    </dsp:sp>
    <dsp:sp modelId="{A0AB0DBA-F554-4261-B858-A01B7E67EF07}">
      <dsp:nvSpPr>
        <dsp:cNvPr id="0" name=""/>
        <dsp:cNvSpPr/>
      </dsp:nvSpPr>
      <dsp:spPr>
        <a:xfrm>
          <a:off x="49789" y="259124"/>
          <a:ext cx="863748" cy="86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D12A1-2DBD-44EB-AC12-121321E5E459}">
      <dsp:nvSpPr>
        <dsp:cNvPr id="0" name=""/>
        <dsp:cNvSpPr/>
      </dsp:nvSpPr>
      <dsp:spPr>
        <a:xfrm>
          <a:off x="732842" y="1381997"/>
          <a:ext cx="4404082" cy="690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48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a typeface="楷体_GB2312"/>
            </a:rPr>
            <a:t>更泛在的信息通信网络</a:t>
          </a:r>
          <a:endParaRPr lang="zh-CN" altLang="en-US" sz="2000" b="1" kern="1200" dirty="0">
            <a:solidFill>
              <a:schemeClr val="tx1"/>
            </a:solidFill>
            <a:ea typeface="楷体_GB2312"/>
          </a:endParaRPr>
        </a:p>
      </dsp:txBody>
      <dsp:txXfrm>
        <a:off x="732842" y="1381997"/>
        <a:ext cx="4404082" cy="690998"/>
      </dsp:txXfrm>
    </dsp:sp>
    <dsp:sp modelId="{A4634014-DCD2-4445-B679-438D5B83178C}">
      <dsp:nvSpPr>
        <dsp:cNvPr id="0" name=""/>
        <dsp:cNvSpPr/>
      </dsp:nvSpPr>
      <dsp:spPr>
        <a:xfrm>
          <a:off x="300968" y="1295623"/>
          <a:ext cx="863748" cy="86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9878F-4BBF-4B4B-9C84-E01A5D928766}">
      <dsp:nvSpPr>
        <dsp:cNvPr id="0" name=""/>
        <dsp:cNvSpPr/>
      </dsp:nvSpPr>
      <dsp:spPr>
        <a:xfrm>
          <a:off x="481664" y="2418496"/>
          <a:ext cx="4655260" cy="690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48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a typeface="楷体_GB2312"/>
            </a:rPr>
            <a:t>更智能的信息交互方式</a:t>
          </a:r>
          <a:endParaRPr lang="zh-CN" altLang="en-US" sz="2000" b="1" kern="1200" dirty="0">
            <a:solidFill>
              <a:schemeClr val="tx1"/>
            </a:solidFill>
            <a:ea typeface="楷体_GB2312"/>
          </a:endParaRPr>
        </a:p>
      </dsp:txBody>
      <dsp:txXfrm>
        <a:off x="481664" y="2418496"/>
        <a:ext cx="4655260" cy="690998"/>
      </dsp:txXfrm>
    </dsp:sp>
    <dsp:sp modelId="{27287980-5263-4AE5-AA51-211CC10E2C8C}">
      <dsp:nvSpPr>
        <dsp:cNvPr id="0" name=""/>
        <dsp:cNvSpPr/>
      </dsp:nvSpPr>
      <dsp:spPr>
        <a:xfrm>
          <a:off x="49789" y="2332121"/>
          <a:ext cx="863748" cy="86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0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sp>
        <p:nvSpPr>
          <p:cNvPr id="6" name="文本框 9"/>
          <p:cNvSpPr txBox="1"/>
          <p:nvPr userDrawn="1"/>
        </p:nvSpPr>
        <p:spPr>
          <a:xfrm>
            <a:off x="285749" y="184280"/>
            <a:ext cx="8058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6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信息技术及发展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二、信息技术的未来发展趋势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5429" y="2186553"/>
            <a:ext cx="72160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965429" y="2599166"/>
            <a:ext cx="705678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dirty="0"/>
              <a:t>   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分组汇报：信息技术的热门应用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045639" y="3050664"/>
            <a:ext cx="3799574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语音识别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人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脸识别</a:t>
            </a:r>
          </a:p>
          <a:p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指纹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识别</a:t>
            </a:r>
          </a:p>
          <a:p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虚拟现实</a:t>
            </a:r>
          </a:p>
          <a:p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智能穿戴设备</a:t>
            </a:r>
          </a:p>
          <a:p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体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感</a:t>
            </a: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操作</a:t>
            </a:r>
            <a:r>
              <a:rPr lang="en-US" altLang="zh-C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965429" y="5525678"/>
            <a:ext cx="705678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dirty="0"/>
              <a:t>   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要求：简要介绍，并进行应用举例。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二、信息技术的未来发展趋势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" name="图示 12"/>
          <p:cNvGraphicFramePr/>
          <p:nvPr/>
        </p:nvGraphicFramePr>
        <p:xfrm>
          <a:off x="1354796" y="19833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二、信息技术的未来发展趋势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981470" y="2496771"/>
          <a:ext cx="5182493" cy="345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966788" y="2873318"/>
            <a:ext cx="7230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小组分工：（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3-4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人） 选定组长。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小组讨论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：“智能化教学大楼”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的各房间、大厅、楼道等分别具有哪些功能？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填写学案上的表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分析、思考：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965428" y="2309813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“智能汽车”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包含哪些组成部分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？具有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哪些功能？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结构性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能：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4623" y="3575667"/>
          <a:ext cx="6677589" cy="236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2"/>
                <a:gridCol w="4863397"/>
              </a:tblGrid>
              <a:tr h="371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ea typeface="楷体_GB2312"/>
                        </a:rPr>
                        <a:t>结构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ea typeface="楷体_GB2312"/>
                        </a:rPr>
                        <a:t>性能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1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主控电脑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执行运算功能、行驶路线判断等</a:t>
                      </a: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1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左后轮传感器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位置传感器，定位；</a:t>
                      </a: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1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激光雷达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对周围环境扫描，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3D</a:t>
                      </a:r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地图呈现；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1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前置摄像头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识别交通信号灯，车辆或人；</a:t>
                      </a: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91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前后雷达</a:t>
                      </a:r>
                      <a:endParaRPr lang="zh-CN" altLang="en-US" sz="2000" b="1" dirty="0">
                        <a:ea typeface="楷体_GB2312"/>
                      </a:endParaRP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楷体_GB2312"/>
                          <a:cs typeface="+mn-cs"/>
                        </a:rPr>
                        <a:t>测量汽车与前后左右各个物体间的距离。</a:t>
                      </a:r>
                    </a:p>
                  </a:txBody>
                  <a:tcPr marL="89259" marR="89259" marT="44629" marB="446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三、信息技术的关键技术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81470" y="2307655"/>
            <a:ext cx="8595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楷体_GB231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898" y="2307655"/>
            <a:ext cx="671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华文中宋" panose="02010600040101010101" pitchFamily="2" charset="-122"/>
                <a:ea typeface="楷体_GB2312"/>
              </a:rPr>
              <a:t>：结合“智能汽车案例”，</a:t>
            </a:r>
            <a:r>
              <a:rPr lang="zh-CN" altLang="en-US" sz="2000" b="1" dirty="0">
                <a:latin typeface="华文中宋" panose="02010600040101010101" pitchFamily="2" charset="-122"/>
                <a:ea typeface="楷体_GB2312"/>
              </a:rPr>
              <a:t>阅读教科书，</a:t>
            </a:r>
            <a:endParaRPr lang="en-US" altLang="zh-CN" sz="2000" b="1" dirty="0" smtClean="0">
              <a:latin typeface="华文中宋" panose="02010600040101010101" pitchFamily="2" charset="-122"/>
              <a:ea typeface="楷体_GB231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华文中宋" panose="02010600040101010101" pitchFamily="2" charset="-122"/>
                <a:ea typeface="楷体_GB2312"/>
              </a:rPr>
              <a:t>　填写学案上的表格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834898" y="3176337"/>
          <a:ext cx="5453445" cy="2834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345"/>
                <a:gridCol w="2173368"/>
                <a:gridCol w="1721732"/>
              </a:tblGrid>
              <a:tr h="44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华文中宋" panose="02010600040101010101" pitchFamily="2" charset="-122"/>
                          <a:ea typeface="楷体_GB2312"/>
                          <a:cs typeface="+mn-cs"/>
                        </a:rPr>
                        <a:t>关键技术</a:t>
                      </a: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华文中宋" panose="02010600040101010101" pitchFamily="2" charset="-122"/>
                          <a:ea typeface="楷体_GB2312"/>
                          <a:cs typeface="+mn-cs"/>
                        </a:rPr>
                        <a:t>基本</a:t>
                      </a:r>
                      <a:r>
                        <a:rPr lang="zh-CN" sz="1800" b="1" kern="1200" dirty="0" smtClean="0">
                          <a:solidFill>
                            <a:schemeClr val="bg1"/>
                          </a:solidFill>
                          <a:latin typeface="华文中宋" panose="02010600040101010101" pitchFamily="2" charset="-122"/>
                          <a:ea typeface="楷体_GB2312"/>
                          <a:cs typeface="+mn-cs"/>
                        </a:rPr>
                        <a:t>内容</a:t>
                      </a:r>
                      <a:endParaRPr lang="zh-CN" sz="1800" b="1" kern="1200" dirty="0">
                        <a:solidFill>
                          <a:schemeClr val="bg1"/>
                        </a:solidFill>
                        <a:latin typeface="华文中宋" panose="02010600040101010101" pitchFamily="2" charset="-122"/>
                        <a:ea typeface="楷体_GB2312"/>
                        <a:cs typeface="+mn-cs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华文中宋" panose="02010600040101010101" pitchFamily="2" charset="-122"/>
                          <a:ea typeface="楷体_GB2312"/>
                          <a:cs typeface="+mn-cs"/>
                        </a:rPr>
                        <a:t>应用举例</a:t>
                      </a: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9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9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9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9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9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998" marR="529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三、信息技术的关键技术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930688090"/>
              </p:ext>
            </p:extLst>
          </p:nvPr>
        </p:nvGraphicFramePr>
        <p:xfrm>
          <a:off x="2437093" y="2046120"/>
          <a:ext cx="5544616" cy="4101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矩形 17"/>
          <p:cNvSpPr/>
          <p:nvPr/>
        </p:nvSpPr>
        <p:spPr>
          <a:xfrm>
            <a:off x="966788" y="3402420"/>
            <a:ext cx="1670086" cy="1419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自动化技术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光电子技术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光导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技术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2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963398" y="2246067"/>
            <a:ext cx="7056784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小组交流：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教室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里所需要的信息技术设施有哪些？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思考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这些设施用到了哪些关键技术？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填写学案表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23626" y="4072208"/>
          <a:ext cx="6696745" cy="2043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2520280"/>
                <a:gridCol w="2664297"/>
              </a:tblGrid>
              <a:tr h="5025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楼层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-</a:t>
                      </a: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房间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功能简介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设施及主要技术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2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层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-101</a:t>
                      </a:r>
                      <a:endParaRPr lang="zh-CN" sz="1800" b="1" kern="1200" dirty="0"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2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层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-102</a:t>
                      </a:r>
                      <a:endParaRPr lang="zh-CN" sz="1800" b="1" kern="1200" dirty="0"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2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2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课后作业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962961" y="2554411"/>
            <a:ext cx="7218076" cy="288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考察学校教学楼中的信息技术设施。（教室、办公室、楼道、大厅等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对教师或者学生进行问卷调查或者访谈，分析现有的设施存在哪些问题？（功能、位置、使用上）思考在你们的设计中如何避免这些问题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上网查阅资料，为你们小组的“智能化教学大楼”规划设计寻找思路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274320" y="3061404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信息技术及发展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情境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描述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3976" y="2586259"/>
            <a:ext cx="7216045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学校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建成了一栋五层的教学大楼，每层包含五间教室、一个公共活动大厅、两间教师准备室、两个洗手间。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请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同学们为大楼构思一个设计方案，要求如下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基本应用功能出发，设计信息技术设施、设备的布局以及服务支持体系。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注重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节能环保、人性化、智能化，关注教与学功能的便捷性。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情境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描述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3045" y="1983105"/>
            <a:ext cx="8677910" cy="476504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4159" y="2064068"/>
            <a:ext cx="7216045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以教室的黑板为例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0" y="2673350"/>
            <a:ext cx="5428615" cy="3004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4"/>
          <p:cNvSpPr txBox="1"/>
          <p:nvPr/>
        </p:nvSpPr>
        <p:spPr>
          <a:xfrm>
            <a:off x="3138170" y="5913120"/>
            <a:ext cx="2735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90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年代教室的黑板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情境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描述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4159" y="2199958"/>
            <a:ext cx="7216045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以教室的黑板为例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5287248" y="2919603"/>
            <a:ext cx="2762146" cy="24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传统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的“一支粉笔两手灰”的黑板授课方式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改变。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取而代之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的是触摸式电子白板或液晶触摸式一体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机。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877056" y="5623101"/>
            <a:ext cx="1800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2000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年之后</a:t>
            </a:r>
          </a:p>
        </p:txBody>
      </p:sp>
      <p:pic>
        <p:nvPicPr>
          <p:cNvPr id="2" name="图片 1" descr="VCG214b2c3e5d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919730"/>
            <a:ext cx="3872230" cy="2581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情境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描述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6359" y="2364423"/>
            <a:ext cx="7216045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以教室的黑板为例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873760" y="3021330"/>
            <a:ext cx="7395845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现在，黑板已经不是传统意义的黑板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了。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投影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、液晶屏、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iPad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、增强现实实景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层出不穷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的新科技伴随着全新的育人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理念，让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教与学变得更加便捷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情境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描述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5429" y="2311013"/>
            <a:ext cx="7216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当年黑板粉笔一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张嘴，如今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幻灯投影多媒体”</a:t>
            </a:r>
          </a:p>
        </p:txBody>
      </p:sp>
      <p:graphicFrame>
        <p:nvGraphicFramePr>
          <p:cNvPr id="12" name="图示 11"/>
          <p:cNvGraphicFramePr/>
          <p:nvPr/>
        </p:nvGraphicFramePr>
        <p:xfrm>
          <a:off x="1547664" y="27841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5429" y="2080825"/>
            <a:ext cx="72160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1: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77825" y="2542222"/>
            <a:ext cx="780351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dirty="0"/>
              <a:t>      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自学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教科书第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和第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页的内容，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填写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学案表。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07584"/>
              </p:ext>
            </p:extLst>
          </p:nvPr>
        </p:nvGraphicFramePr>
        <p:xfrm>
          <a:off x="1045210" y="3298246"/>
          <a:ext cx="6873875" cy="251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8710"/>
                <a:gridCol w="3225165"/>
              </a:tblGrid>
              <a:tr h="38163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7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主要标志</a:t>
                      </a: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700" b="1" kern="1200" dirty="0" smtClean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作用</a:t>
                      </a:r>
                      <a:r>
                        <a:rPr lang="zh-CN" altLang="en-US" sz="1700" b="1" kern="1200" dirty="0" smtClean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（提炼关键语句）</a:t>
                      </a:r>
                      <a:endParaRPr lang="zh-CN" sz="17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639" marR="5863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5429" y="2311013"/>
            <a:ext cx="7216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现代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信息技术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905905" y="3086639"/>
            <a:ext cx="720625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　是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楷体_GB2312" pitchFamily="49" charset="-122"/>
                <a:ea typeface="楷体_GB2312" pitchFamily="49" charset="-122"/>
              </a:rPr>
              <a:t>以微电子学为基础，基于现代通信技术、计算机及网络为核心的技术体系，对文字、图像、音频、视频等各种信息进行获取、加工、处理、储存、传播和使用的技术。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281</Words>
  <Application>Microsoft Office PowerPoint</Application>
  <PresentationFormat>全屏显示(4:3)</PresentationFormat>
  <Paragraphs>146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172</cp:revision>
  <dcterms:created xsi:type="dcterms:W3CDTF">2019-04-15T01:46:00Z</dcterms:created>
  <dcterms:modified xsi:type="dcterms:W3CDTF">2019-08-27T06:02:02Z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