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8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300" r:id="rId16"/>
    <p:sldId id="297" r:id="rId17"/>
    <p:sldId id="298" r:id="rId18"/>
    <p:sldId id="299" r:id="rId19"/>
    <p:sldId id="263" r:id="rId20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8EA9"/>
    <a:srgbClr val="067C94"/>
    <a:srgbClr val="006699"/>
    <a:srgbClr val="7BA9CA"/>
    <a:srgbClr val="466E8C"/>
    <a:srgbClr val="62C5DC"/>
    <a:srgbClr val="F2F2F2"/>
    <a:srgbClr val="508EFF"/>
    <a:srgbClr val="BB9F7A"/>
    <a:srgbClr val="649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144"/>
      </p:cViewPr>
      <p:guideLst>
        <p:guide orient="horz" pos="2137"/>
        <p:guide orient="horz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651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9BCAF648-C11D-464B-9F61-EF8C7BAC3D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9E34-AC59-45A9-9ED1-B0E8DF802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62006" y="170706"/>
            <a:ext cx="378821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7BA9CA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lang="zh-CN" altLang="en-US" sz="4000" b="1" dirty="0" smtClean="0">
                <a:solidFill>
                  <a:srgbClr val="7BA9CA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初识信息系统</a:t>
            </a:r>
            <a:endParaRPr lang="zh-CN" altLang="en-US" sz="4000" b="1" dirty="0">
              <a:solidFill>
                <a:srgbClr val="7BA9CA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 104"/>
          <p:cNvSpPr txBox="1"/>
          <p:nvPr/>
        </p:nvSpPr>
        <p:spPr>
          <a:xfrm>
            <a:off x="823164" y="2026761"/>
            <a:ext cx="800994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cs typeface="+mn-ea"/>
                <a:sym typeface="+mn-lt"/>
              </a:rPr>
              <a:t>　　</a:t>
            </a:r>
            <a:r>
              <a:rPr lang="zh-CN" altLang="en-US" sz="2400" b="1" dirty="0" smtClean="0">
                <a:latin typeface="+mn-ea"/>
                <a:cs typeface="+mn-ea"/>
                <a:sym typeface="+mn-lt"/>
              </a:rPr>
              <a:t>项目汇总：</a:t>
            </a:r>
            <a:r>
              <a:rPr lang="zh-CN" altLang="en-US" sz="2000" b="1" dirty="0" smtClean="0">
                <a:latin typeface="+mn-ea"/>
                <a:cs typeface="+mn-ea"/>
                <a:sym typeface="+mn-lt"/>
              </a:rPr>
              <a:t>　</a:t>
            </a:r>
            <a:endParaRPr lang="en-US" altLang="zh-CN" sz="2000" b="1" dirty="0" smtClean="0">
              <a:latin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+mn-ea"/>
                <a:cs typeface="+mn-ea"/>
                <a:sym typeface="+mn-lt"/>
              </a:rPr>
              <a:t>　　根据</a:t>
            </a:r>
            <a:r>
              <a:rPr lang="zh-CN" altLang="en-US" sz="2000" b="1" dirty="0">
                <a:latin typeface="+mn-ea"/>
                <a:cs typeface="+mn-ea"/>
                <a:sym typeface="+mn-lt"/>
              </a:rPr>
              <a:t>你所探寻的平台或者网站的信息，分类汇总，</a:t>
            </a:r>
            <a:r>
              <a:rPr lang="zh-CN" altLang="en-US" sz="2000" b="1" dirty="0" smtClean="0">
                <a:latin typeface="+mn-ea"/>
                <a:cs typeface="+mn-ea"/>
                <a:sym typeface="+mn-lt"/>
              </a:rPr>
              <a:t>归纳出</a:t>
            </a:r>
            <a:r>
              <a:rPr lang="zh-CN" altLang="en-US" sz="2000" b="1" dirty="0">
                <a:latin typeface="+mn-ea"/>
                <a:cs typeface="+mn-ea"/>
                <a:sym typeface="+mn-lt"/>
              </a:rPr>
              <a:t>基本结构和组成要素。</a:t>
            </a:r>
          </a:p>
        </p:txBody>
      </p:sp>
      <p:sp>
        <p:nvSpPr>
          <p:cNvPr id="87" name="文本框 104"/>
          <p:cNvSpPr txBox="1"/>
          <p:nvPr/>
        </p:nvSpPr>
        <p:spPr>
          <a:xfrm>
            <a:off x="823164" y="3735870"/>
            <a:ext cx="48934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哪些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可以归纳到</a:t>
            </a:r>
            <a:r>
              <a:rPr lang="zh-CN" altLang="en-US" sz="2000" b="1" dirty="0">
                <a:solidFill>
                  <a:srgbClr val="466E8C"/>
                </a:solidFill>
                <a:cs typeface="+mn-ea"/>
                <a:sym typeface="+mn-lt"/>
              </a:rPr>
              <a:t>人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的要素</a:t>
            </a:r>
          </a:p>
        </p:txBody>
      </p:sp>
      <p:sp>
        <p:nvSpPr>
          <p:cNvPr id="88" name="文本框 104"/>
          <p:cNvSpPr txBox="1"/>
          <p:nvPr/>
        </p:nvSpPr>
        <p:spPr>
          <a:xfrm>
            <a:off x="823164" y="4224109"/>
            <a:ext cx="5992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哪些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可以归纳到</a:t>
            </a:r>
            <a:r>
              <a:rPr lang="zh-CN" altLang="en-US" sz="2000" b="1" dirty="0">
                <a:solidFill>
                  <a:srgbClr val="466E8C"/>
                </a:solidFill>
                <a:cs typeface="+mn-ea"/>
                <a:sym typeface="+mn-lt"/>
              </a:rPr>
              <a:t>技术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的要素</a:t>
            </a:r>
          </a:p>
        </p:txBody>
      </p:sp>
      <p:sp>
        <p:nvSpPr>
          <p:cNvPr id="89" name="文本框 104"/>
          <p:cNvSpPr txBox="1"/>
          <p:nvPr/>
        </p:nvSpPr>
        <p:spPr>
          <a:xfrm>
            <a:off x="823164" y="4711064"/>
            <a:ext cx="561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哪些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可以归纳到</a:t>
            </a:r>
            <a:r>
              <a:rPr lang="zh-CN" altLang="en-US" sz="2000" b="1" dirty="0">
                <a:solidFill>
                  <a:srgbClr val="466E8C"/>
                </a:solidFill>
                <a:cs typeface="+mn-ea"/>
                <a:sym typeface="+mn-lt"/>
              </a:rPr>
              <a:t>数据（大数据）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的要素</a:t>
            </a:r>
          </a:p>
        </p:txBody>
      </p:sp>
      <p:sp>
        <p:nvSpPr>
          <p:cNvPr id="91" name="文本框 104"/>
          <p:cNvSpPr txBox="1"/>
          <p:nvPr/>
        </p:nvSpPr>
        <p:spPr>
          <a:xfrm>
            <a:off x="823164" y="5183054"/>
            <a:ext cx="38847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哪些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可以归纳到</a:t>
            </a:r>
            <a:r>
              <a:rPr lang="zh-CN" altLang="en-US" sz="2000" b="1" dirty="0">
                <a:solidFill>
                  <a:srgbClr val="466E8C"/>
                </a:solidFill>
                <a:cs typeface="+mn-ea"/>
                <a:sym typeface="+mn-lt"/>
              </a:rPr>
              <a:t>过程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的要素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62405" y="106210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项目小组展示</a:t>
            </a:r>
          </a:p>
        </p:txBody>
      </p:sp>
      <p:sp>
        <p:nvSpPr>
          <p:cNvPr id="19" name="任意多边形 16"/>
          <p:cNvSpPr/>
          <p:nvPr/>
        </p:nvSpPr>
        <p:spPr>
          <a:xfrm rot="10800000" flipH="1">
            <a:off x="232996" y="1916132"/>
            <a:ext cx="8678007" cy="423778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等腰三角形 8"/>
          <p:cNvSpPr/>
          <p:nvPr/>
        </p:nvSpPr>
        <p:spPr>
          <a:xfrm rot="5400000">
            <a:off x="643039" y="127750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8" grpId="0"/>
      <p:bldP spid="89" grpId="0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 rot="2581990">
            <a:off x="1566779" y="2595457"/>
            <a:ext cx="1249797" cy="1249345"/>
          </a:xfrm>
          <a:prstGeom prst="roundRect">
            <a:avLst>
              <a:gd name="adj" fmla="val 12985"/>
            </a:avLst>
          </a:prstGeom>
          <a:solidFill>
            <a:srgbClr val="FFB850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581990">
            <a:off x="3271319" y="3525513"/>
            <a:ext cx="989694" cy="989336"/>
          </a:xfrm>
          <a:prstGeom prst="roundRect">
            <a:avLst>
              <a:gd name="adj" fmla="val 12985"/>
            </a:avLst>
          </a:prstGeom>
          <a:solidFill>
            <a:srgbClr val="E87071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581990">
            <a:off x="6386090" y="3382758"/>
            <a:ext cx="989694" cy="989336"/>
          </a:xfrm>
          <a:prstGeom prst="roundRect">
            <a:avLst>
              <a:gd name="adj" fmla="val 12985"/>
            </a:avLst>
          </a:prstGeom>
          <a:solidFill>
            <a:srgbClr val="663C77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581990">
            <a:off x="4628027" y="2480304"/>
            <a:ext cx="1249797" cy="1249345"/>
          </a:xfrm>
          <a:prstGeom prst="roundRect">
            <a:avLst>
              <a:gd name="adj" fmla="val 12985"/>
            </a:avLst>
          </a:prstGeom>
          <a:solidFill>
            <a:srgbClr val="01ACBE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00948" y="2797649"/>
            <a:ext cx="6059135" cy="1599168"/>
            <a:chOff x="1867086" y="2587797"/>
            <a:chExt cx="8077794" cy="2132718"/>
          </a:xfrm>
        </p:grpSpPr>
        <p:sp>
          <p:nvSpPr>
            <p:cNvPr id="13" name="任意多边形 12"/>
            <p:cNvSpPr/>
            <p:nvPr/>
          </p:nvSpPr>
          <p:spPr>
            <a:xfrm rot="21481990">
              <a:off x="1867086" y="2587797"/>
              <a:ext cx="8077794" cy="2132718"/>
            </a:xfrm>
            <a:custGeom>
              <a:avLst/>
              <a:gdLst>
                <a:gd name="connsiteX0" fmla="*/ 6382501 w 7023637"/>
                <a:gd name="connsiteY0" fmla="*/ 230936 h 1854397"/>
                <a:gd name="connsiteX1" fmla="*/ 6984659 w 7023637"/>
                <a:gd name="connsiteY1" fmla="*/ 833094 h 1854397"/>
                <a:gd name="connsiteX2" fmla="*/ 6984659 w 7023637"/>
                <a:gd name="connsiteY2" fmla="*/ 1021294 h 1854397"/>
                <a:gd name="connsiteX3" fmla="*/ 6382502 w 7023637"/>
                <a:gd name="connsiteY3" fmla="*/ 1623452 h 1854397"/>
                <a:gd name="connsiteX4" fmla="*/ 6238324 w 7023637"/>
                <a:gd name="connsiteY4" fmla="*/ 1652686 h 1854397"/>
                <a:gd name="connsiteX5" fmla="*/ 6233468 w 7023637"/>
                <a:gd name="connsiteY5" fmla="*/ 1649461 h 1854397"/>
                <a:gd name="connsiteX6" fmla="*/ 5619292 w 7023637"/>
                <a:gd name="connsiteY6" fmla="*/ 1035284 h 1854397"/>
                <a:gd name="connsiteX7" fmla="*/ 5381956 w 7023637"/>
                <a:gd name="connsiteY7" fmla="*/ 1035284 h 1854397"/>
                <a:gd name="connsiteX8" fmla="*/ 4622585 w 7023637"/>
                <a:gd name="connsiteY8" fmla="*/ 1794655 h 1854397"/>
                <a:gd name="connsiteX9" fmla="*/ 4612056 w 7023637"/>
                <a:gd name="connsiteY9" fmla="*/ 1810510 h 1854397"/>
                <a:gd name="connsiteX10" fmla="*/ 4564487 w 7023637"/>
                <a:gd name="connsiteY10" fmla="*/ 1842098 h 1854397"/>
                <a:gd name="connsiteX11" fmla="*/ 4423292 w 7023637"/>
                <a:gd name="connsiteY11" fmla="*/ 1835186 h 1854397"/>
                <a:gd name="connsiteX12" fmla="*/ 4387173 w 7023637"/>
                <a:gd name="connsiteY12" fmla="*/ 1808553 h 1854397"/>
                <a:gd name="connsiteX13" fmla="*/ 4380859 w 7023637"/>
                <a:gd name="connsiteY13" fmla="*/ 1799045 h 1854397"/>
                <a:gd name="connsiteX14" fmla="*/ 3621487 w 7023637"/>
                <a:gd name="connsiteY14" fmla="*/ 1039674 h 1854397"/>
                <a:gd name="connsiteX15" fmla="*/ 3439668 w 7023637"/>
                <a:gd name="connsiteY15" fmla="*/ 1002808 h 1854397"/>
                <a:gd name="connsiteX16" fmla="*/ 3407952 w 7023637"/>
                <a:gd name="connsiteY16" fmla="*/ 1023869 h 1854397"/>
                <a:gd name="connsiteX17" fmla="*/ 2808370 w 7023637"/>
                <a:gd name="connsiteY17" fmla="*/ 1623451 h 1854397"/>
                <a:gd name="connsiteX18" fmla="*/ 2620170 w 7023637"/>
                <a:gd name="connsiteY18" fmla="*/ 1623451 h 1854397"/>
                <a:gd name="connsiteX19" fmla="*/ 2194586 w 7023637"/>
                <a:gd name="connsiteY19" fmla="*/ 1197867 h 1854397"/>
                <a:gd name="connsiteX20" fmla="*/ 2194565 w 7023637"/>
                <a:gd name="connsiteY20" fmla="*/ 1197867 h 1854397"/>
                <a:gd name="connsiteX21" fmla="*/ 2042569 w 7023637"/>
                <a:gd name="connsiteY21" fmla="*/ 1045871 h 1854397"/>
                <a:gd name="connsiteX22" fmla="*/ 1805233 w 7023637"/>
                <a:gd name="connsiteY22" fmla="*/ 1045871 h 1854397"/>
                <a:gd name="connsiteX23" fmla="*/ 1045861 w 7023637"/>
                <a:gd name="connsiteY23" fmla="*/ 1805242 h 1854397"/>
                <a:gd name="connsiteX24" fmla="*/ 1045860 w 7023637"/>
                <a:gd name="connsiteY24" fmla="*/ 1805244 h 1854397"/>
                <a:gd name="connsiteX25" fmla="*/ 990345 w 7023637"/>
                <a:gd name="connsiteY25" fmla="*/ 1842109 h 1854397"/>
                <a:gd name="connsiteX26" fmla="*/ 808525 w 7023637"/>
                <a:gd name="connsiteY26" fmla="*/ 1805243 h 1854397"/>
                <a:gd name="connsiteX27" fmla="*/ 49154 w 7023637"/>
                <a:gd name="connsiteY27" fmla="*/ 1045872 h 1854397"/>
                <a:gd name="connsiteX28" fmla="*/ 49154 w 7023637"/>
                <a:gd name="connsiteY28" fmla="*/ 808536 h 1854397"/>
                <a:gd name="connsiteX29" fmla="*/ 808525 w 7023637"/>
                <a:gd name="connsiteY29" fmla="*/ 49164 h 1854397"/>
                <a:gd name="connsiteX30" fmla="*/ 1045861 w 7023637"/>
                <a:gd name="connsiteY30" fmla="*/ 49164 h 1854397"/>
                <a:gd name="connsiteX31" fmla="*/ 1653226 w 7023637"/>
                <a:gd name="connsiteY31" fmla="*/ 656529 h 1854397"/>
                <a:gd name="connsiteX32" fmla="*/ 1653248 w 7023637"/>
                <a:gd name="connsiteY32" fmla="*/ 656529 h 1854397"/>
                <a:gd name="connsiteX33" fmla="*/ 1805243 w 7023637"/>
                <a:gd name="connsiteY33" fmla="*/ 808524 h 1854397"/>
                <a:gd name="connsiteX34" fmla="*/ 2042579 w 7023637"/>
                <a:gd name="connsiteY34" fmla="*/ 808524 h 1854397"/>
                <a:gd name="connsiteX35" fmla="*/ 2112731 w 7023637"/>
                <a:gd name="connsiteY35" fmla="*/ 738372 h 1854397"/>
                <a:gd name="connsiteX36" fmla="*/ 2620169 w 7023637"/>
                <a:gd name="connsiteY36" fmla="*/ 230935 h 1854397"/>
                <a:gd name="connsiteX37" fmla="*/ 2808370 w 7023637"/>
                <a:gd name="connsiteY37" fmla="*/ 230935 h 1854397"/>
                <a:gd name="connsiteX38" fmla="*/ 3236140 w 7023637"/>
                <a:gd name="connsiteY38" fmla="*/ 658705 h 1854397"/>
                <a:gd name="connsiteX39" fmla="*/ 3240530 w 7023637"/>
                <a:gd name="connsiteY39" fmla="*/ 658705 h 1854397"/>
                <a:gd name="connsiteX40" fmla="*/ 3388156 w 7023637"/>
                <a:gd name="connsiteY40" fmla="*/ 806331 h 1854397"/>
                <a:gd name="connsiteX41" fmla="*/ 3625492 w 7023637"/>
                <a:gd name="connsiteY41" fmla="*/ 806331 h 1854397"/>
                <a:gd name="connsiteX42" fmla="*/ 4382672 w 7023637"/>
                <a:gd name="connsiteY42" fmla="*/ 49151 h 1854397"/>
                <a:gd name="connsiteX43" fmla="*/ 4438185 w 7023637"/>
                <a:gd name="connsiteY43" fmla="*/ 12288 h 1854397"/>
                <a:gd name="connsiteX44" fmla="*/ 4579381 w 7023637"/>
                <a:gd name="connsiteY44" fmla="*/ 19201 h 1854397"/>
                <a:gd name="connsiteX45" fmla="*/ 4615497 w 7023637"/>
                <a:gd name="connsiteY45" fmla="*/ 45831 h 1854397"/>
                <a:gd name="connsiteX46" fmla="*/ 4621812 w 7023637"/>
                <a:gd name="connsiteY46" fmla="*/ 55341 h 1854397"/>
                <a:gd name="connsiteX47" fmla="*/ 5381183 w 7023637"/>
                <a:gd name="connsiteY47" fmla="*/ 814712 h 1854397"/>
                <a:gd name="connsiteX48" fmla="*/ 5618519 w 7023637"/>
                <a:gd name="connsiteY48" fmla="*/ 814712 h 1854397"/>
                <a:gd name="connsiteX49" fmla="*/ 6218098 w 7023637"/>
                <a:gd name="connsiteY49" fmla="*/ 215133 h 1854397"/>
                <a:gd name="connsiteX50" fmla="*/ 6238324 w 7023637"/>
                <a:gd name="connsiteY50" fmla="*/ 201702 h 1854397"/>
                <a:gd name="connsiteX51" fmla="*/ 6382501 w 7023637"/>
                <a:gd name="connsiteY51" fmla="*/ 230936 h 185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23637" h="1854397">
                  <a:moveTo>
                    <a:pt x="6382501" y="230936"/>
                  </a:moveTo>
                  <a:lnTo>
                    <a:pt x="6984659" y="833094"/>
                  </a:lnTo>
                  <a:cubicBezTo>
                    <a:pt x="7036630" y="885064"/>
                    <a:pt x="7036630" y="969325"/>
                    <a:pt x="6984659" y="1021294"/>
                  </a:cubicBezTo>
                  <a:lnTo>
                    <a:pt x="6382502" y="1623452"/>
                  </a:lnTo>
                  <a:cubicBezTo>
                    <a:pt x="6343525" y="1662430"/>
                    <a:pt x="6286384" y="1672174"/>
                    <a:pt x="6238324" y="1652686"/>
                  </a:cubicBezTo>
                  <a:lnTo>
                    <a:pt x="6233468" y="1649461"/>
                  </a:lnTo>
                  <a:lnTo>
                    <a:pt x="5619292" y="1035284"/>
                  </a:lnTo>
                  <a:cubicBezTo>
                    <a:pt x="5553753" y="969745"/>
                    <a:pt x="5447494" y="969745"/>
                    <a:pt x="5381956" y="1035284"/>
                  </a:cubicBezTo>
                  <a:lnTo>
                    <a:pt x="4622585" y="1794655"/>
                  </a:lnTo>
                  <a:lnTo>
                    <a:pt x="4612056" y="1810510"/>
                  </a:lnTo>
                  <a:lnTo>
                    <a:pt x="4564487" y="1842098"/>
                  </a:lnTo>
                  <a:cubicBezTo>
                    <a:pt x="4519032" y="1860531"/>
                    <a:pt x="4467136" y="1858226"/>
                    <a:pt x="4423292" y="1835186"/>
                  </a:cubicBezTo>
                  <a:lnTo>
                    <a:pt x="4387173" y="1808553"/>
                  </a:lnTo>
                  <a:lnTo>
                    <a:pt x="4380859" y="1799045"/>
                  </a:lnTo>
                  <a:lnTo>
                    <a:pt x="3621487" y="1039674"/>
                  </a:lnTo>
                  <a:cubicBezTo>
                    <a:pt x="3572333" y="990520"/>
                    <a:pt x="3500274" y="978231"/>
                    <a:pt x="3439668" y="1002808"/>
                  </a:cubicBezTo>
                  <a:lnTo>
                    <a:pt x="3407952" y="1023869"/>
                  </a:lnTo>
                  <a:lnTo>
                    <a:pt x="2808370" y="1623451"/>
                  </a:lnTo>
                  <a:cubicBezTo>
                    <a:pt x="2756400" y="1675421"/>
                    <a:pt x="2672140" y="1675421"/>
                    <a:pt x="2620170" y="1623451"/>
                  </a:cubicBezTo>
                  <a:lnTo>
                    <a:pt x="2194586" y="1197867"/>
                  </a:lnTo>
                  <a:lnTo>
                    <a:pt x="2194565" y="1197867"/>
                  </a:lnTo>
                  <a:lnTo>
                    <a:pt x="2042569" y="1045871"/>
                  </a:lnTo>
                  <a:cubicBezTo>
                    <a:pt x="1977030" y="980332"/>
                    <a:pt x="1870772" y="980332"/>
                    <a:pt x="1805233" y="1045871"/>
                  </a:cubicBezTo>
                  <a:lnTo>
                    <a:pt x="1045861" y="1805242"/>
                  </a:lnTo>
                  <a:lnTo>
                    <a:pt x="1045860" y="1805244"/>
                  </a:lnTo>
                  <a:lnTo>
                    <a:pt x="990345" y="1842109"/>
                  </a:lnTo>
                  <a:cubicBezTo>
                    <a:pt x="929738" y="1866686"/>
                    <a:pt x="857679" y="1854397"/>
                    <a:pt x="808525" y="1805243"/>
                  </a:cubicBezTo>
                  <a:lnTo>
                    <a:pt x="49154" y="1045872"/>
                  </a:lnTo>
                  <a:cubicBezTo>
                    <a:pt x="-16385" y="980333"/>
                    <a:pt x="-16385" y="874074"/>
                    <a:pt x="49154" y="808536"/>
                  </a:cubicBezTo>
                  <a:lnTo>
                    <a:pt x="808525" y="49164"/>
                  </a:lnTo>
                  <a:cubicBezTo>
                    <a:pt x="874064" y="-16375"/>
                    <a:pt x="980322" y="-16375"/>
                    <a:pt x="1045861" y="49164"/>
                  </a:cubicBezTo>
                  <a:lnTo>
                    <a:pt x="1653226" y="656529"/>
                  </a:lnTo>
                  <a:lnTo>
                    <a:pt x="1653248" y="656529"/>
                  </a:lnTo>
                  <a:lnTo>
                    <a:pt x="1805243" y="808524"/>
                  </a:lnTo>
                  <a:cubicBezTo>
                    <a:pt x="1870782" y="874063"/>
                    <a:pt x="1977040" y="874063"/>
                    <a:pt x="2042579" y="808524"/>
                  </a:cubicBezTo>
                  <a:lnTo>
                    <a:pt x="2112731" y="738372"/>
                  </a:lnTo>
                  <a:lnTo>
                    <a:pt x="2620169" y="230935"/>
                  </a:lnTo>
                  <a:cubicBezTo>
                    <a:pt x="2672139" y="178964"/>
                    <a:pt x="2756399" y="178964"/>
                    <a:pt x="2808370" y="230935"/>
                  </a:cubicBezTo>
                  <a:lnTo>
                    <a:pt x="3236140" y="658705"/>
                  </a:lnTo>
                  <a:lnTo>
                    <a:pt x="3240530" y="658705"/>
                  </a:lnTo>
                  <a:lnTo>
                    <a:pt x="3388156" y="806331"/>
                  </a:lnTo>
                  <a:cubicBezTo>
                    <a:pt x="3453695" y="871870"/>
                    <a:pt x="3559954" y="871870"/>
                    <a:pt x="3625492" y="806331"/>
                  </a:cubicBezTo>
                  <a:lnTo>
                    <a:pt x="4382672" y="49151"/>
                  </a:lnTo>
                  <a:lnTo>
                    <a:pt x="4438185" y="12288"/>
                  </a:lnTo>
                  <a:cubicBezTo>
                    <a:pt x="4483639" y="-6144"/>
                    <a:pt x="4535536" y="-3840"/>
                    <a:pt x="4579381" y="19201"/>
                  </a:cubicBezTo>
                  <a:lnTo>
                    <a:pt x="4615497" y="45831"/>
                  </a:lnTo>
                  <a:lnTo>
                    <a:pt x="4621812" y="55341"/>
                  </a:lnTo>
                  <a:lnTo>
                    <a:pt x="5381183" y="814712"/>
                  </a:lnTo>
                  <a:cubicBezTo>
                    <a:pt x="5446722" y="880251"/>
                    <a:pt x="5552980" y="880251"/>
                    <a:pt x="5618519" y="814712"/>
                  </a:cubicBezTo>
                  <a:lnTo>
                    <a:pt x="6218098" y="215133"/>
                  </a:lnTo>
                  <a:lnTo>
                    <a:pt x="6238324" y="201702"/>
                  </a:lnTo>
                  <a:cubicBezTo>
                    <a:pt x="6286383" y="182213"/>
                    <a:pt x="6343523" y="191958"/>
                    <a:pt x="6382501" y="230936"/>
                  </a:cubicBezTo>
                  <a:close/>
                </a:path>
              </a:pathLst>
            </a:custGeom>
            <a:gradFill>
              <a:gsLst>
                <a:gs pos="100000">
                  <a:srgbClr val="F5F5F5"/>
                </a:gs>
                <a:gs pos="0">
                  <a:srgbClr val="D9D9D9"/>
                </a:gs>
              </a:gsLst>
              <a:lin ang="5400000" scaled="0"/>
            </a:gradFill>
            <a:ln w="2222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334755" y="2991558"/>
              <a:ext cx="1298236" cy="738836"/>
              <a:chOff x="3499046" y="4615023"/>
              <a:chExt cx="1128815" cy="642419"/>
            </a:xfrm>
          </p:grpSpPr>
          <p:sp>
            <p:nvSpPr>
              <p:cNvPr id="50" name="文本框 45"/>
              <p:cNvSpPr txBox="1"/>
              <p:nvPr/>
            </p:nvSpPr>
            <p:spPr>
              <a:xfrm>
                <a:off x="4005561" y="4615023"/>
                <a:ext cx="622300" cy="642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rgbClr val="FFB850"/>
                    </a:solidFill>
                    <a:cs typeface="+mn-ea"/>
                    <a:sym typeface="+mn-lt"/>
                  </a:rPr>
                  <a:t>A</a:t>
                </a:r>
                <a:endParaRPr lang="zh-CN" altLang="en-US" sz="3000" dirty="0">
                  <a:solidFill>
                    <a:srgbClr val="FFB85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文本框 46"/>
              <p:cNvSpPr txBox="1"/>
              <p:nvPr/>
            </p:nvSpPr>
            <p:spPr>
              <a:xfrm>
                <a:off x="3499046" y="4891975"/>
                <a:ext cx="745732" cy="288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5" dirty="0">
                    <a:solidFill>
                      <a:prstClr val="white">
                        <a:lumMod val="65000"/>
                      </a:prstClr>
                    </a:solidFill>
                    <a:cs typeface="+mn-ea"/>
                    <a:sym typeface="+mn-lt"/>
                  </a:rPr>
                  <a:t>GROUP</a:t>
                </a:r>
                <a:endParaRPr lang="zh-CN" altLang="en-US" sz="1015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322326" y="3056884"/>
              <a:ext cx="1239811" cy="677265"/>
              <a:chOff x="3556196" y="4615023"/>
              <a:chExt cx="1078015" cy="588882"/>
            </a:xfrm>
          </p:grpSpPr>
          <p:sp>
            <p:nvSpPr>
              <p:cNvPr id="48" name="文本框 49"/>
              <p:cNvSpPr txBox="1"/>
              <p:nvPr/>
            </p:nvSpPr>
            <p:spPr>
              <a:xfrm>
                <a:off x="4011911" y="4615023"/>
                <a:ext cx="622300" cy="588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700" dirty="0">
                    <a:solidFill>
                      <a:srgbClr val="E87071"/>
                    </a:solidFill>
                    <a:cs typeface="+mn-ea"/>
                    <a:sym typeface="+mn-lt"/>
                  </a:rPr>
                  <a:t>B</a:t>
                </a:r>
                <a:endParaRPr lang="zh-CN" altLang="en-US" sz="2700" dirty="0">
                  <a:solidFill>
                    <a:srgbClr val="E8707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文本框 50"/>
              <p:cNvSpPr txBox="1"/>
              <p:nvPr/>
            </p:nvSpPr>
            <p:spPr>
              <a:xfrm>
                <a:off x="3556196" y="4860226"/>
                <a:ext cx="745732" cy="32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prstClr val="white">
                        <a:lumMod val="65000"/>
                      </a:prstClr>
                    </a:solidFill>
                    <a:cs typeface="+mn-ea"/>
                    <a:sym typeface="+mn-lt"/>
                  </a:rPr>
                  <a:t>GROUP</a:t>
                </a:r>
                <a:endParaRPr lang="zh-CN" altLang="en-US" sz="12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419525" y="2836259"/>
              <a:ext cx="1298236" cy="738836"/>
              <a:chOff x="3499046" y="4615023"/>
              <a:chExt cx="1128815" cy="642419"/>
            </a:xfrm>
          </p:grpSpPr>
          <p:sp>
            <p:nvSpPr>
              <p:cNvPr id="46" name="文本框 52"/>
              <p:cNvSpPr txBox="1"/>
              <p:nvPr/>
            </p:nvSpPr>
            <p:spPr>
              <a:xfrm>
                <a:off x="4005561" y="4615023"/>
                <a:ext cx="622300" cy="642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rgbClr val="01ACBE"/>
                    </a:solidFill>
                    <a:cs typeface="+mn-ea"/>
                    <a:sym typeface="+mn-lt"/>
                  </a:rPr>
                  <a:t>C</a:t>
                </a:r>
                <a:endParaRPr lang="zh-CN" altLang="en-US" sz="3000" dirty="0">
                  <a:solidFill>
                    <a:srgbClr val="01ACB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文本框 53"/>
              <p:cNvSpPr txBox="1"/>
              <p:nvPr/>
            </p:nvSpPr>
            <p:spPr>
              <a:xfrm>
                <a:off x="3499046" y="4891975"/>
                <a:ext cx="745732" cy="288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5" dirty="0">
                    <a:solidFill>
                      <a:prstClr val="white">
                        <a:lumMod val="65000"/>
                      </a:prstClr>
                    </a:solidFill>
                    <a:cs typeface="+mn-ea"/>
                    <a:sym typeface="+mn-lt"/>
                  </a:rPr>
                  <a:t>GROUP</a:t>
                </a:r>
                <a:endParaRPr lang="zh-CN" altLang="en-US" sz="1015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463100" y="2991559"/>
              <a:ext cx="1239811" cy="677265"/>
              <a:chOff x="3556196" y="4615023"/>
              <a:chExt cx="1078015" cy="588882"/>
            </a:xfrm>
          </p:grpSpPr>
          <p:sp>
            <p:nvSpPr>
              <p:cNvPr id="44" name="文本框 55"/>
              <p:cNvSpPr txBox="1"/>
              <p:nvPr/>
            </p:nvSpPr>
            <p:spPr>
              <a:xfrm>
                <a:off x="4011911" y="4615023"/>
                <a:ext cx="622300" cy="588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700" dirty="0">
                    <a:solidFill>
                      <a:srgbClr val="663C77"/>
                    </a:solidFill>
                    <a:cs typeface="+mn-ea"/>
                    <a:sym typeface="+mn-lt"/>
                  </a:rPr>
                  <a:t>D</a:t>
                </a:r>
                <a:endParaRPr lang="zh-CN" altLang="en-US" sz="2700" dirty="0">
                  <a:solidFill>
                    <a:srgbClr val="663C7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文本框 56"/>
              <p:cNvSpPr txBox="1"/>
              <p:nvPr/>
            </p:nvSpPr>
            <p:spPr>
              <a:xfrm>
                <a:off x="3556196" y="4860226"/>
                <a:ext cx="745732" cy="32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prstClr val="white">
                        <a:lumMod val="65000"/>
                      </a:prstClr>
                    </a:solidFill>
                    <a:cs typeface="+mn-ea"/>
                    <a:sym typeface="+mn-lt"/>
                  </a:rPr>
                  <a:t>GROUP</a:t>
                </a:r>
                <a:endParaRPr lang="zh-CN" altLang="en-US" sz="12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4"/>
            <p:cNvGrpSpPr>
              <a:grpSpLocks noChangeAspect="1"/>
            </p:cNvGrpSpPr>
            <p:nvPr/>
          </p:nvGrpSpPr>
          <p:grpSpPr bwMode="auto">
            <a:xfrm>
              <a:off x="6760006" y="3656172"/>
              <a:ext cx="608364" cy="577625"/>
              <a:chOff x="4797" y="1501"/>
              <a:chExt cx="950" cy="902"/>
            </a:xfrm>
            <a:solidFill>
              <a:srgbClr val="01ACBE"/>
            </a:solidFill>
          </p:grpSpPr>
          <p:sp>
            <p:nvSpPr>
              <p:cNvPr id="39" name="Freeform 5"/>
              <p:cNvSpPr/>
              <p:nvPr/>
            </p:nvSpPr>
            <p:spPr bwMode="auto">
              <a:xfrm>
                <a:off x="4797" y="1501"/>
                <a:ext cx="950" cy="902"/>
              </a:xfrm>
              <a:custGeom>
                <a:avLst/>
                <a:gdLst>
                  <a:gd name="T0" fmla="*/ 384 w 399"/>
                  <a:gd name="T1" fmla="*/ 350 h 379"/>
                  <a:gd name="T2" fmla="*/ 371 w 399"/>
                  <a:gd name="T3" fmla="*/ 360 h 379"/>
                  <a:gd name="T4" fmla="*/ 307 w 399"/>
                  <a:gd name="T5" fmla="*/ 360 h 379"/>
                  <a:gd name="T6" fmla="*/ 307 w 399"/>
                  <a:gd name="T7" fmla="*/ 349 h 379"/>
                  <a:gd name="T8" fmla="*/ 297 w 399"/>
                  <a:gd name="T9" fmla="*/ 349 h 379"/>
                  <a:gd name="T10" fmla="*/ 297 w 399"/>
                  <a:gd name="T11" fmla="*/ 360 h 379"/>
                  <a:gd name="T12" fmla="*/ 224 w 399"/>
                  <a:gd name="T13" fmla="*/ 360 h 379"/>
                  <a:gd name="T14" fmla="*/ 224 w 399"/>
                  <a:gd name="T15" fmla="*/ 349 h 379"/>
                  <a:gd name="T16" fmla="*/ 215 w 399"/>
                  <a:gd name="T17" fmla="*/ 349 h 379"/>
                  <a:gd name="T18" fmla="*/ 215 w 399"/>
                  <a:gd name="T19" fmla="*/ 360 h 379"/>
                  <a:gd name="T20" fmla="*/ 141 w 399"/>
                  <a:gd name="T21" fmla="*/ 360 h 379"/>
                  <a:gd name="T22" fmla="*/ 141 w 399"/>
                  <a:gd name="T23" fmla="*/ 349 h 379"/>
                  <a:gd name="T24" fmla="*/ 132 w 399"/>
                  <a:gd name="T25" fmla="*/ 349 h 379"/>
                  <a:gd name="T26" fmla="*/ 132 w 399"/>
                  <a:gd name="T27" fmla="*/ 360 h 379"/>
                  <a:gd name="T28" fmla="*/ 59 w 399"/>
                  <a:gd name="T29" fmla="*/ 360 h 379"/>
                  <a:gd name="T30" fmla="*/ 59 w 399"/>
                  <a:gd name="T31" fmla="*/ 349 h 379"/>
                  <a:gd name="T32" fmla="*/ 49 w 399"/>
                  <a:gd name="T33" fmla="*/ 349 h 379"/>
                  <a:gd name="T34" fmla="*/ 49 w 399"/>
                  <a:gd name="T35" fmla="*/ 360 h 379"/>
                  <a:gd name="T36" fmla="*/ 20 w 399"/>
                  <a:gd name="T37" fmla="*/ 360 h 379"/>
                  <a:gd name="T38" fmla="*/ 20 w 399"/>
                  <a:gd name="T39" fmla="*/ 331 h 379"/>
                  <a:gd name="T40" fmla="*/ 31 w 399"/>
                  <a:gd name="T41" fmla="*/ 331 h 379"/>
                  <a:gd name="T42" fmla="*/ 31 w 399"/>
                  <a:gd name="T43" fmla="*/ 322 h 379"/>
                  <a:gd name="T44" fmla="*/ 20 w 399"/>
                  <a:gd name="T45" fmla="*/ 322 h 379"/>
                  <a:gd name="T46" fmla="*/ 20 w 399"/>
                  <a:gd name="T47" fmla="*/ 244 h 379"/>
                  <a:gd name="T48" fmla="*/ 31 w 399"/>
                  <a:gd name="T49" fmla="*/ 244 h 379"/>
                  <a:gd name="T50" fmla="*/ 31 w 399"/>
                  <a:gd name="T51" fmla="*/ 235 h 379"/>
                  <a:gd name="T52" fmla="*/ 20 w 399"/>
                  <a:gd name="T53" fmla="*/ 235 h 379"/>
                  <a:gd name="T54" fmla="*/ 20 w 399"/>
                  <a:gd name="T55" fmla="*/ 157 h 379"/>
                  <a:gd name="T56" fmla="*/ 31 w 399"/>
                  <a:gd name="T57" fmla="*/ 157 h 379"/>
                  <a:gd name="T58" fmla="*/ 31 w 399"/>
                  <a:gd name="T59" fmla="*/ 148 h 379"/>
                  <a:gd name="T60" fmla="*/ 20 w 399"/>
                  <a:gd name="T61" fmla="*/ 148 h 379"/>
                  <a:gd name="T62" fmla="*/ 20 w 399"/>
                  <a:gd name="T63" fmla="*/ 70 h 379"/>
                  <a:gd name="T64" fmla="*/ 31 w 399"/>
                  <a:gd name="T65" fmla="*/ 70 h 379"/>
                  <a:gd name="T66" fmla="*/ 31 w 399"/>
                  <a:gd name="T67" fmla="*/ 61 h 379"/>
                  <a:gd name="T68" fmla="*/ 20 w 399"/>
                  <a:gd name="T69" fmla="*/ 61 h 379"/>
                  <a:gd name="T70" fmla="*/ 20 w 399"/>
                  <a:gd name="T71" fmla="*/ 28 h 379"/>
                  <a:gd name="T72" fmla="*/ 30 w 399"/>
                  <a:gd name="T73" fmla="*/ 14 h 379"/>
                  <a:gd name="T74" fmla="*/ 16 w 399"/>
                  <a:gd name="T75" fmla="*/ 0 h 379"/>
                  <a:gd name="T76" fmla="*/ 1 w 399"/>
                  <a:gd name="T77" fmla="*/ 14 h 379"/>
                  <a:gd name="T78" fmla="*/ 11 w 399"/>
                  <a:gd name="T79" fmla="*/ 28 h 379"/>
                  <a:gd name="T80" fmla="*/ 11 w 399"/>
                  <a:gd name="T81" fmla="*/ 61 h 379"/>
                  <a:gd name="T82" fmla="*/ 0 w 399"/>
                  <a:gd name="T83" fmla="*/ 61 h 379"/>
                  <a:gd name="T84" fmla="*/ 0 w 399"/>
                  <a:gd name="T85" fmla="*/ 70 h 379"/>
                  <a:gd name="T86" fmla="*/ 11 w 399"/>
                  <a:gd name="T87" fmla="*/ 70 h 379"/>
                  <a:gd name="T88" fmla="*/ 11 w 399"/>
                  <a:gd name="T89" fmla="*/ 148 h 379"/>
                  <a:gd name="T90" fmla="*/ 0 w 399"/>
                  <a:gd name="T91" fmla="*/ 148 h 379"/>
                  <a:gd name="T92" fmla="*/ 0 w 399"/>
                  <a:gd name="T93" fmla="*/ 157 h 379"/>
                  <a:gd name="T94" fmla="*/ 11 w 399"/>
                  <a:gd name="T95" fmla="*/ 157 h 379"/>
                  <a:gd name="T96" fmla="*/ 11 w 399"/>
                  <a:gd name="T97" fmla="*/ 235 h 379"/>
                  <a:gd name="T98" fmla="*/ 0 w 399"/>
                  <a:gd name="T99" fmla="*/ 235 h 379"/>
                  <a:gd name="T100" fmla="*/ 0 w 399"/>
                  <a:gd name="T101" fmla="*/ 244 h 379"/>
                  <a:gd name="T102" fmla="*/ 11 w 399"/>
                  <a:gd name="T103" fmla="*/ 244 h 379"/>
                  <a:gd name="T104" fmla="*/ 11 w 399"/>
                  <a:gd name="T105" fmla="*/ 322 h 379"/>
                  <a:gd name="T106" fmla="*/ 0 w 399"/>
                  <a:gd name="T107" fmla="*/ 322 h 379"/>
                  <a:gd name="T108" fmla="*/ 0 w 399"/>
                  <a:gd name="T109" fmla="*/ 331 h 379"/>
                  <a:gd name="T110" fmla="*/ 11 w 399"/>
                  <a:gd name="T111" fmla="*/ 331 h 379"/>
                  <a:gd name="T112" fmla="*/ 11 w 399"/>
                  <a:gd name="T113" fmla="*/ 369 h 379"/>
                  <a:gd name="T114" fmla="*/ 371 w 399"/>
                  <a:gd name="T115" fmla="*/ 369 h 379"/>
                  <a:gd name="T116" fmla="*/ 384 w 399"/>
                  <a:gd name="T117" fmla="*/ 379 h 379"/>
                  <a:gd name="T118" fmla="*/ 399 w 399"/>
                  <a:gd name="T119" fmla="*/ 365 h 379"/>
                  <a:gd name="T120" fmla="*/ 384 w 399"/>
                  <a:gd name="T121" fmla="*/ 35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9" h="379">
                    <a:moveTo>
                      <a:pt x="384" y="350"/>
                    </a:moveTo>
                    <a:cubicBezTo>
                      <a:pt x="378" y="350"/>
                      <a:pt x="373" y="354"/>
                      <a:pt x="371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49"/>
                      <a:pt x="307" y="349"/>
                      <a:pt x="307" y="349"/>
                    </a:cubicBezTo>
                    <a:cubicBezTo>
                      <a:pt x="297" y="349"/>
                      <a:pt x="297" y="349"/>
                      <a:pt x="297" y="349"/>
                    </a:cubicBezTo>
                    <a:cubicBezTo>
                      <a:pt x="297" y="360"/>
                      <a:pt x="297" y="360"/>
                      <a:pt x="297" y="360"/>
                    </a:cubicBezTo>
                    <a:cubicBezTo>
                      <a:pt x="224" y="360"/>
                      <a:pt x="224" y="360"/>
                      <a:pt x="224" y="360"/>
                    </a:cubicBezTo>
                    <a:cubicBezTo>
                      <a:pt x="224" y="349"/>
                      <a:pt x="224" y="349"/>
                      <a:pt x="224" y="349"/>
                    </a:cubicBezTo>
                    <a:cubicBezTo>
                      <a:pt x="215" y="349"/>
                      <a:pt x="215" y="349"/>
                      <a:pt x="215" y="349"/>
                    </a:cubicBezTo>
                    <a:cubicBezTo>
                      <a:pt x="215" y="360"/>
                      <a:pt x="215" y="360"/>
                      <a:pt x="215" y="360"/>
                    </a:cubicBezTo>
                    <a:cubicBezTo>
                      <a:pt x="141" y="360"/>
                      <a:pt x="141" y="360"/>
                      <a:pt x="141" y="360"/>
                    </a:cubicBezTo>
                    <a:cubicBezTo>
                      <a:pt x="141" y="349"/>
                      <a:pt x="141" y="349"/>
                      <a:pt x="141" y="349"/>
                    </a:cubicBezTo>
                    <a:cubicBezTo>
                      <a:pt x="132" y="349"/>
                      <a:pt x="132" y="349"/>
                      <a:pt x="132" y="349"/>
                    </a:cubicBezTo>
                    <a:cubicBezTo>
                      <a:pt x="132" y="360"/>
                      <a:pt x="132" y="360"/>
                      <a:pt x="132" y="360"/>
                    </a:cubicBezTo>
                    <a:cubicBezTo>
                      <a:pt x="59" y="360"/>
                      <a:pt x="59" y="360"/>
                      <a:pt x="59" y="360"/>
                    </a:cubicBezTo>
                    <a:cubicBezTo>
                      <a:pt x="59" y="349"/>
                      <a:pt x="59" y="349"/>
                      <a:pt x="59" y="349"/>
                    </a:cubicBezTo>
                    <a:cubicBezTo>
                      <a:pt x="49" y="349"/>
                      <a:pt x="49" y="349"/>
                      <a:pt x="49" y="349"/>
                    </a:cubicBezTo>
                    <a:cubicBezTo>
                      <a:pt x="49" y="360"/>
                      <a:pt x="49" y="360"/>
                      <a:pt x="49" y="360"/>
                    </a:cubicBezTo>
                    <a:cubicBezTo>
                      <a:pt x="20" y="360"/>
                      <a:pt x="20" y="360"/>
                      <a:pt x="20" y="360"/>
                    </a:cubicBezTo>
                    <a:cubicBezTo>
                      <a:pt x="20" y="331"/>
                      <a:pt x="20" y="331"/>
                      <a:pt x="20" y="331"/>
                    </a:cubicBezTo>
                    <a:cubicBezTo>
                      <a:pt x="31" y="331"/>
                      <a:pt x="31" y="331"/>
                      <a:pt x="31" y="331"/>
                    </a:cubicBezTo>
                    <a:cubicBezTo>
                      <a:pt x="31" y="322"/>
                      <a:pt x="31" y="322"/>
                      <a:pt x="31" y="322"/>
                    </a:cubicBezTo>
                    <a:cubicBezTo>
                      <a:pt x="20" y="322"/>
                      <a:pt x="20" y="322"/>
                      <a:pt x="20" y="322"/>
                    </a:cubicBezTo>
                    <a:cubicBezTo>
                      <a:pt x="20" y="244"/>
                      <a:pt x="20" y="244"/>
                      <a:pt x="20" y="244"/>
                    </a:cubicBezTo>
                    <a:cubicBezTo>
                      <a:pt x="31" y="244"/>
                      <a:pt x="31" y="244"/>
                      <a:pt x="31" y="244"/>
                    </a:cubicBezTo>
                    <a:cubicBezTo>
                      <a:pt x="31" y="235"/>
                      <a:pt x="31" y="235"/>
                      <a:pt x="31" y="235"/>
                    </a:cubicBezTo>
                    <a:cubicBezTo>
                      <a:pt x="20" y="235"/>
                      <a:pt x="20" y="235"/>
                      <a:pt x="20" y="235"/>
                    </a:cubicBezTo>
                    <a:cubicBezTo>
                      <a:pt x="20" y="157"/>
                      <a:pt x="20" y="157"/>
                      <a:pt x="20" y="157"/>
                    </a:cubicBezTo>
                    <a:cubicBezTo>
                      <a:pt x="31" y="157"/>
                      <a:pt x="31" y="157"/>
                      <a:pt x="31" y="157"/>
                    </a:cubicBezTo>
                    <a:cubicBezTo>
                      <a:pt x="31" y="148"/>
                      <a:pt x="31" y="148"/>
                      <a:pt x="31" y="148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6" y="26"/>
                      <a:pt x="30" y="21"/>
                      <a:pt x="30" y="14"/>
                    </a:cubicBezTo>
                    <a:cubicBezTo>
                      <a:pt x="30" y="6"/>
                      <a:pt x="24" y="0"/>
                      <a:pt x="16" y="0"/>
                    </a:cubicBezTo>
                    <a:cubicBezTo>
                      <a:pt x="8" y="0"/>
                      <a:pt x="1" y="6"/>
                      <a:pt x="1" y="14"/>
                    </a:cubicBezTo>
                    <a:cubicBezTo>
                      <a:pt x="1" y="21"/>
                      <a:pt x="5" y="26"/>
                      <a:pt x="11" y="28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11" y="157"/>
                      <a:pt x="11" y="157"/>
                      <a:pt x="11" y="157"/>
                    </a:cubicBezTo>
                    <a:cubicBezTo>
                      <a:pt x="11" y="235"/>
                      <a:pt x="11" y="235"/>
                      <a:pt x="11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11" y="244"/>
                      <a:pt x="11" y="244"/>
                      <a:pt x="11" y="244"/>
                    </a:cubicBezTo>
                    <a:cubicBezTo>
                      <a:pt x="11" y="322"/>
                      <a:pt x="11" y="322"/>
                      <a:pt x="11" y="322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11" y="369"/>
                      <a:pt x="11" y="369"/>
                      <a:pt x="11" y="369"/>
                    </a:cubicBezTo>
                    <a:cubicBezTo>
                      <a:pt x="371" y="369"/>
                      <a:pt x="371" y="369"/>
                      <a:pt x="371" y="369"/>
                    </a:cubicBezTo>
                    <a:cubicBezTo>
                      <a:pt x="373" y="375"/>
                      <a:pt x="378" y="379"/>
                      <a:pt x="384" y="379"/>
                    </a:cubicBezTo>
                    <a:cubicBezTo>
                      <a:pt x="392" y="379"/>
                      <a:pt x="399" y="372"/>
                      <a:pt x="399" y="365"/>
                    </a:cubicBezTo>
                    <a:cubicBezTo>
                      <a:pt x="399" y="357"/>
                      <a:pt x="392" y="350"/>
                      <a:pt x="384" y="35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6"/>
              <p:cNvSpPr/>
              <p:nvPr/>
            </p:nvSpPr>
            <p:spPr bwMode="auto">
              <a:xfrm>
                <a:off x="4868" y="1594"/>
                <a:ext cx="793" cy="667"/>
              </a:xfrm>
              <a:custGeom>
                <a:avLst/>
                <a:gdLst>
                  <a:gd name="T0" fmla="*/ 206 w 333"/>
                  <a:gd name="T1" fmla="*/ 121 h 280"/>
                  <a:gd name="T2" fmla="*/ 189 w 333"/>
                  <a:gd name="T3" fmla="*/ 104 h 280"/>
                  <a:gd name="T4" fmla="*/ 101 w 333"/>
                  <a:gd name="T5" fmla="*/ 193 h 280"/>
                  <a:gd name="T6" fmla="*/ 80 w 333"/>
                  <a:gd name="T7" fmla="*/ 172 h 280"/>
                  <a:gd name="T8" fmla="*/ 0 w 333"/>
                  <a:gd name="T9" fmla="*/ 252 h 280"/>
                  <a:gd name="T10" fmla="*/ 0 w 333"/>
                  <a:gd name="T11" fmla="*/ 276 h 280"/>
                  <a:gd name="T12" fmla="*/ 8 w 333"/>
                  <a:gd name="T13" fmla="*/ 276 h 280"/>
                  <a:gd name="T14" fmla="*/ 8 w 333"/>
                  <a:gd name="T15" fmla="*/ 280 h 280"/>
                  <a:gd name="T16" fmla="*/ 70 w 333"/>
                  <a:gd name="T17" fmla="*/ 217 h 280"/>
                  <a:gd name="T18" fmla="*/ 115 w 333"/>
                  <a:gd name="T19" fmla="*/ 262 h 280"/>
                  <a:gd name="T20" fmla="*/ 201 w 333"/>
                  <a:gd name="T21" fmla="*/ 176 h 280"/>
                  <a:gd name="T22" fmla="*/ 251 w 333"/>
                  <a:gd name="T23" fmla="*/ 226 h 280"/>
                  <a:gd name="T24" fmla="*/ 333 w 333"/>
                  <a:gd name="T25" fmla="*/ 137 h 280"/>
                  <a:gd name="T26" fmla="*/ 333 w 333"/>
                  <a:gd name="T27" fmla="*/ 0 h 280"/>
                  <a:gd name="T28" fmla="*/ 206 w 333"/>
                  <a:gd name="T29" fmla="*/ 121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3" h="280">
                    <a:moveTo>
                      <a:pt x="206" y="121"/>
                    </a:moveTo>
                    <a:cubicBezTo>
                      <a:pt x="206" y="121"/>
                      <a:pt x="192" y="107"/>
                      <a:pt x="189" y="104"/>
                    </a:cubicBezTo>
                    <a:cubicBezTo>
                      <a:pt x="185" y="108"/>
                      <a:pt x="101" y="193"/>
                      <a:pt x="101" y="193"/>
                    </a:cubicBezTo>
                    <a:cubicBezTo>
                      <a:pt x="101" y="193"/>
                      <a:pt x="84" y="176"/>
                      <a:pt x="80" y="172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4" y="276"/>
                      <a:pt x="8" y="276"/>
                      <a:pt x="8" y="276"/>
                    </a:cubicBezTo>
                    <a:cubicBezTo>
                      <a:pt x="8" y="280"/>
                      <a:pt x="8" y="280"/>
                      <a:pt x="8" y="280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70" y="217"/>
                      <a:pt x="106" y="253"/>
                      <a:pt x="115" y="262"/>
                    </a:cubicBezTo>
                    <a:cubicBezTo>
                      <a:pt x="127" y="251"/>
                      <a:pt x="201" y="176"/>
                      <a:pt x="201" y="176"/>
                    </a:cubicBezTo>
                    <a:cubicBezTo>
                      <a:pt x="201" y="176"/>
                      <a:pt x="240" y="216"/>
                      <a:pt x="251" y="226"/>
                    </a:cubicBezTo>
                    <a:cubicBezTo>
                      <a:pt x="260" y="216"/>
                      <a:pt x="312" y="160"/>
                      <a:pt x="333" y="137"/>
                    </a:cubicBezTo>
                    <a:cubicBezTo>
                      <a:pt x="333" y="0"/>
                      <a:pt x="333" y="0"/>
                      <a:pt x="333" y="0"/>
                    </a:cubicBezTo>
                    <a:lnTo>
                      <a:pt x="206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4868" y="1563"/>
                <a:ext cx="793" cy="621"/>
              </a:xfrm>
              <a:custGeom>
                <a:avLst/>
                <a:gdLst>
                  <a:gd name="T0" fmla="*/ 491 w 793"/>
                  <a:gd name="T1" fmla="*/ 288 h 621"/>
                  <a:gd name="T2" fmla="*/ 458 w 793"/>
                  <a:gd name="T3" fmla="*/ 252 h 621"/>
                  <a:gd name="T4" fmla="*/ 450 w 793"/>
                  <a:gd name="T5" fmla="*/ 248 h 621"/>
                  <a:gd name="T6" fmla="*/ 446 w 793"/>
                  <a:gd name="T7" fmla="*/ 252 h 621"/>
                  <a:gd name="T8" fmla="*/ 241 w 793"/>
                  <a:gd name="T9" fmla="*/ 457 h 621"/>
                  <a:gd name="T10" fmla="*/ 198 w 793"/>
                  <a:gd name="T11" fmla="*/ 414 h 621"/>
                  <a:gd name="T12" fmla="*/ 191 w 793"/>
                  <a:gd name="T13" fmla="*/ 409 h 621"/>
                  <a:gd name="T14" fmla="*/ 0 w 793"/>
                  <a:gd name="T15" fmla="*/ 600 h 621"/>
                  <a:gd name="T16" fmla="*/ 0 w 793"/>
                  <a:gd name="T17" fmla="*/ 609 h 621"/>
                  <a:gd name="T18" fmla="*/ 0 w 793"/>
                  <a:gd name="T19" fmla="*/ 621 h 621"/>
                  <a:gd name="T20" fmla="*/ 191 w 793"/>
                  <a:gd name="T21" fmla="*/ 431 h 621"/>
                  <a:gd name="T22" fmla="*/ 236 w 793"/>
                  <a:gd name="T23" fmla="*/ 474 h 621"/>
                  <a:gd name="T24" fmla="*/ 241 w 793"/>
                  <a:gd name="T25" fmla="*/ 479 h 621"/>
                  <a:gd name="T26" fmla="*/ 246 w 793"/>
                  <a:gd name="T27" fmla="*/ 474 h 621"/>
                  <a:gd name="T28" fmla="*/ 450 w 793"/>
                  <a:gd name="T29" fmla="*/ 269 h 621"/>
                  <a:gd name="T30" fmla="*/ 486 w 793"/>
                  <a:gd name="T31" fmla="*/ 302 h 621"/>
                  <a:gd name="T32" fmla="*/ 491 w 793"/>
                  <a:gd name="T33" fmla="*/ 307 h 621"/>
                  <a:gd name="T34" fmla="*/ 496 w 793"/>
                  <a:gd name="T35" fmla="*/ 302 h 621"/>
                  <a:gd name="T36" fmla="*/ 793 w 793"/>
                  <a:gd name="T37" fmla="*/ 19 h 621"/>
                  <a:gd name="T38" fmla="*/ 793 w 793"/>
                  <a:gd name="T39" fmla="*/ 0 h 621"/>
                  <a:gd name="T40" fmla="*/ 491 w 793"/>
                  <a:gd name="T41" fmla="*/ 288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93" h="621">
                    <a:moveTo>
                      <a:pt x="491" y="288"/>
                    </a:moveTo>
                    <a:lnTo>
                      <a:pt x="458" y="252"/>
                    </a:lnTo>
                    <a:lnTo>
                      <a:pt x="450" y="248"/>
                    </a:lnTo>
                    <a:lnTo>
                      <a:pt x="446" y="252"/>
                    </a:lnTo>
                    <a:lnTo>
                      <a:pt x="241" y="457"/>
                    </a:lnTo>
                    <a:lnTo>
                      <a:pt x="198" y="414"/>
                    </a:lnTo>
                    <a:lnTo>
                      <a:pt x="191" y="409"/>
                    </a:lnTo>
                    <a:lnTo>
                      <a:pt x="0" y="600"/>
                    </a:lnTo>
                    <a:lnTo>
                      <a:pt x="0" y="609"/>
                    </a:lnTo>
                    <a:lnTo>
                      <a:pt x="0" y="621"/>
                    </a:lnTo>
                    <a:lnTo>
                      <a:pt x="191" y="431"/>
                    </a:lnTo>
                    <a:lnTo>
                      <a:pt x="236" y="474"/>
                    </a:lnTo>
                    <a:lnTo>
                      <a:pt x="241" y="479"/>
                    </a:lnTo>
                    <a:lnTo>
                      <a:pt x="246" y="474"/>
                    </a:lnTo>
                    <a:lnTo>
                      <a:pt x="450" y="269"/>
                    </a:lnTo>
                    <a:lnTo>
                      <a:pt x="486" y="302"/>
                    </a:lnTo>
                    <a:lnTo>
                      <a:pt x="491" y="307"/>
                    </a:lnTo>
                    <a:lnTo>
                      <a:pt x="496" y="302"/>
                    </a:lnTo>
                    <a:lnTo>
                      <a:pt x="793" y="19"/>
                    </a:lnTo>
                    <a:lnTo>
                      <a:pt x="793" y="0"/>
                    </a:lnTo>
                    <a:lnTo>
                      <a:pt x="491" y="2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4868" y="1984"/>
                <a:ext cx="793" cy="360"/>
              </a:xfrm>
              <a:custGeom>
                <a:avLst/>
                <a:gdLst>
                  <a:gd name="T0" fmla="*/ 251 w 333"/>
                  <a:gd name="T1" fmla="*/ 89 h 151"/>
                  <a:gd name="T2" fmla="*/ 201 w 333"/>
                  <a:gd name="T3" fmla="*/ 39 h 151"/>
                  <a:gd name="T4" fmla="*/ 115 w 333"/>
                  <a:gd name="T5" fmla="*/ 125 h 151"/>
                  <a:gd name="T6" fmla="*/ 70 w 333"/>
                  <a:gd name="T7" fmla="*/ 80 h 151"/>
                  <a:gd name="T8" fmla="*/ 0 w 333"/>
                  <a:gd name="T9" fmla="*/ 150 h 151"/>
                  <a:gd name="T10" fmla="*/ 0 w 333"/>
                  <a:gd name="T11" fmla="*/ 151 h 151"/>
                  <a:gd name="T12" fmla="*/ 13 w 333"/>
                  <a:gd name="T13" fmla="*/ 151 h 151"/>
                  <a:gd name="T14" fmla="*/ 13 w 333"/>
                  <a:gd name="T15" fmla="*/ 140 h 151"/>
                  <a:gd name="T16" fmla="*/ 35 w 333"/>
                  <a:gd name="T17" fmla="*/ 140 h 151"/>
                  <a:gd name="T18" fmla="*/ 35 w 333"/>
                  <a:gd name="T19" fmla="*/ 151 h 151"/>
                  <a:gd name="T20" fmla="*/ 96 w 333"/>
                  <a:gd name="T21" fmla="*/ 151 h 151"/>
                  <a:gd name="T22" fmla="*/ 96 w 333"/>
                  <a:gd name="T23" fmla="*/ 140 h 151"/>
                  <a:gd name="T24" fmla="*/ 118 w 333"/>
                  <a:gd name="T25" fmla="*/ 140 h 151"/>
                  <a:gd name="T26" fmla="*/ 118 w 333"/>
                  <a:gd name="T27" fmla="*/ 151 h 151"/>
                  <a:gd name="T28" fmla="*/ 178 w 333"/>
                  <a:gd name="T29" fmla="*/ 151 h 151"/>
                  <a:gd name="T30" fmla="*/ 178 w 333"/>
                  <a:gd name="T31" fmla="*/ 140 h 151"/>
                  <a:gd name="T32" fmla="*/ 200 w 333"/>
                  <a:gd name="T33" fmla="*/ 140 h 151"/>
                  <a:gd name="T34" fmla="*/ 200 w 333"/>
                  <a:gd name="T35" fmla="*/ 151 h 151"/>
                  <a:gd name="T36" fmla="*/ 261 w 333"/>
                  <a:gd name="T37" fmla="*/ 151 h 151"/>
                  <a:gd name="T38" fmla="*/ 261 w 333"/>
                  <a:gd name="T39" fmla="*/ 140 h 151"/>
                  <a:gd name="T40" fmla="*/ 283 w 333"/>
                  <a:gd name="T41" fmla="*/ 140 h 151"/>
                  <a:gd name="T42" fmla="*/ 283 w 333"/>
                  <a:gd name="T43" fmla="*/ 151 h 151"/>
                  <a:gd name="T44" fmla="*/ 333 w 333"/>
                  <a:gd name="T45" fmla="*/ 151 h 151"/>
                  <a:gd name="T46" fmla="*/ 333 w 333"/>
                  <a:gd name="T47" fmla="*/ 0 h 151"/>
                  <a:gd name="T48" fmla="*/ 251 w 333"/>
                  <a:gd name="T49" fmla="*/ 8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3" h="151">
                    <a:moveTo>
                      <a:pt x="251" y="89"/>
                    </a:moveTo>
                    <a:cubicBezTo>
                      <a:pt x="251" y="89"/>
                      <a:pt x="205" y="43"/>
                      <a:pt x="201" y="39"/>
                    </a:cubicBezTo>
                    <a:cubicBezTo>
                      <a:pt x="197" y="43"/>
                      <a:pt x="115" y="125"/>
                      <a:pt x="115" y="125"/>
                    </a:cubicBezTo>
                    <a:cubicBezTo>
                      <a:pt x="115" y="125"/>
                      <a:pt x="75" y="84"/>
                      <a:pt x="70" y="8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13" y="151"/>
                      <a:pt x="13" y="151"/>
                      <a:pt x="13" y="151"/>
                    </a:cubicBezTo>
                    <a:cubicBezTo>
                      <a:pt x="13" y="148"/>
                      <a:pt x="13" y="140"/>
                      <a:pt x="13" y="140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5" y="140"/>
                      <a:pt x="35" y="148"/>
                      <a:pt x="35" y="151"/>
                    </a:cubicBezTo>
                    <a:cubicBezTo>
                      <a:pt x="96" y="151"/>
                      <a:pt x="96" y="151"/>
                      <a:pt x="96" y="151"/>
                    </a:cubicBezTo>
                    <a:cubicBezTo>
                      <a:pt x="96" y="148"/>
                      <a:pt x="96" y="140"/>
                      <a:pt x="96" y="140"/>
                    </a:cubicBezTo>
                    <a:cubicBezTo>
                      <a:pt x="118" y="140"/>
                      <a:pt x="118" y="140"/>
                      <a:pt x="118" y="140"/>
                    </a:cubicBezTo>
                    <a:cubicBezTo>
                      <a:pt x="118" y="140"/>
                      <a:pt x="118" y="148"/>
                      <a:pt x="118" y="151"/>
                    </a:cubicBezTo>
                    <a:cubicBezTo>
                      <a:pt x="178" y="151"/>
                      <a:pt x="178" y="151"/>
                      <a:pt x="178" y="151"/>
                    </a:cubicBezTo>
                    <a:cubicBezTo>
                      <a:pt x="178" y="148"/>
                      <a:pt x="178" y="140"/>
                      <a:pt x="178" y="140"/>
                    </a:cubicBezTo>
                    <a:cubicBezTo>
                      <a:pt x="200" y="140"/>
                      <a:pt x="200" y="140"/>
                      <a:pt x="200" y="140"/>
                    </a:cubicBezTo>
                    <a:cubicBezTo>
                      <a:pt x="200" y="140"/>
                      <a:pt x="200" y="148"/>
                      <a:pt x="200" y="151"/>
                    </a:cubicBezTo>
                    <a:cubicBezTo>
                      <a:pt x="261" y="151"/>
                      <a:pt x="261" y="151"/>
                      <a:pt x="261" y="151"/>
                    </a:cubicBezTo>
                    <a:cubicBezTo>
                      <a:pt x="261" y="148"/>
                      <a:pt x="261" y="140"/>
                      <a:pt x="261" y="140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3" y="140"/>
                      <a:pt x="283" y="148"/>
                      <a:pt x="283" y="151"/>
                    </a:cubicBezTo>
                    <a:cubicBezTo>
                      <a:pt x="333" y="151"/>
                      <a:pt x="333" y="151"/>
                      <a:pt x="333" y="151"/>
                    </a:cubicBezTo>
                    <a:cubicBezTo>
                      <a:pt x="333" y="0"/>
                      <a:pt x="333" y="0"/>
                      <a:pt x="333" y="0"/>
                    </a:cubicBezTo>
                    <a:lnTo>
                      <a:pt x="251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4868" y="1951"/>
                <a:ext cx="793" cy="381"/>
              </a:xfrm>
              <a:custGeom>
                <a:avLst/>
                <a:gdLst>
                  <a:gd name="T0" fmla="*/ 598 w 793"/>
                  <a:gd name="T1" fmla="*/ 212 h 381"/>
                  <a:gd name="T2" fmla="*/ 479 w 793"/>
                  <a:gd name="T3" fmla="*/ 95 h 381"/>
                  <a:gd name="T4" fmla="*/ 474 w 793"/>
                  <a:gd name="T5" fmla="*/ 100 h 381"/>
                  <a:gd name="T6" fmla="*/ 274 w 793"/>
                  <a:gd name="T7" fmla="*/ 300 h 381"/>
                  <a:gd name="T8" fmla="*/ 167 w 793"/>
                  <a:gd name="T9" fmla="*/ 193 h 381"/>
                  <a:gd name="T10" fmla="*/ 0 w 793"/>
                  <a:gd name="T11" fmla="*/ 360 h 381"/>
                  <a:gd name="T12" fmla="*/ 0 w 793"/>
                  <a:gd name="T13" fmla="*/ 369 h 381"/>
                  <a:gd name="T14" fmla="*/ 0 w 793"/>
                  <a:gd name="T15" fmla="*/ 381 h 381"/>
                  <a:gd name="T16" fmla="*/ 167 w 793"/>
                  <a:gd name="T17" fmla="*/ 212 h 381"/>
                  <a:gd name="T18" fmla="*/ 274 w 793"/>
                  <a:gd name="T19" fmla="*/ 319 h 381"/>
                  <a:gd name="T20" fmla="*/ 281 w 793"/>
                  <a:gd name="T21" fmla="*/ 314 h 381"/>
                  <a:gd name="T22" fmla="*/ 479 w 793"/>
                  <a:gd name="T23" fmla="*/ 117 h 381"/>
                  <a:gd name="T24" fmla="*/ 593 w 793"/>
                  <a:gd name="T25" fmla="*/ 229 h 381"/>
                  <a:gd name="T26" fmla="*/ 598 w 793"/>
                  <a:gd name="T27" fmla="*/ 233 h 381"/>
                  <a:gd name="T28" fmla="*/ 603 w 793"/>
                  <a:gd name="T29" fmla="*/ 229 h 381"/>
                  <a:gd name="T30" fmla="*/ 793 w 793"/>
                  <a:gd name="T31" fmla="*/ 24 h 381"/>
                  <a:gd name="T32" fmla="*/ 793 w 793"/>
                  <a:gd name="T33" fmla="*/ 0 h 381"/>
                  <a:gd name="T34" fmla="*/ 598 w 793"/>
                  <a:gd name="T35" fmla="*/ 212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3" h="381">
                    <a:moveTo>
                      <a:pt x="598" y="212"/>
                    </a:moveTo>
                    <a:lnTo>
                      <a:pt x="479" y="95"/>
                    </a:lnTo>
                    <a:lnTo>
                      <a:pt x="474" y="100"/>
                    </a:lnTo>
                    <a:lnTo>
                      <a:pt x="274" y="300"/>
                    </a:lnTo>
                    <a:lnTo>
                      <a:pt x="167" y="193"/>
                    </a:lnTo>
                    <a:lnTo>
                      <a:pt x="0" y="360"/>
                    </a:lnTo>
                    <a:lnTo>
                      <a:pt x="0" y="369"/>
                    </a:lnTo>
                    <a:lnTo>
                      <a:pt x="0" y="381"/>
                    </a:lnTo>
                    <a:lnTo>
                      <a:pt x="167" y="212"/>
                    </a:lnTo>
                    <a:lnTo>
                      <a:pt x="274" y="319"/>
                    </a:lnTo>
                    <a:lnTo>
                      <a:pt x="281" y="314"/>
                    </a:lnTo>
                    <a:lnTo>
                      <a:pt x="479" y="117"/>
                    </a:lnTo>
                    <a:lnTo>
                      <a:pt x="593" y="229"/>
                    </a:lnTo>
                    <a:lnTo>
                      <a:pt x="598" y="233"/>
                    </a:lnTo>
                    <a:lnTo>
                      <a:pt x="603" y="229"/>
                    </a:lnTo>
                    <a:lnTo>
                      <a:pt x="793" y="24"/>
                    </a:lnTo>
                    <a:lnTo>
                      <a:pt x="793" y="0"/>
                    </a:lnTo>
                    <a:lnTo>
                      <a:pt x="598" y="2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12"/>
            <p:cNvGrpSpPr>
              <a:grpSpLocks noChangeAspect="1"/>
            </p:cNvGrpSpPr>
            <p:nvPr/>
          </p:nvGrpSpPr>
          <p:grpSpPr bwMode="auto">
            <a:xfrm>
              <a:off x="2641103" y="3855164"/>
              <a:ext cx="591336" cy="566092"/>
              <a:chOff x="851" y="1961"/>
              <a:chExt cx="773" cy="740"/>
            </a:xfrm>
            <a:solidFill>
              <a:srgbClr val="FFB850"/>
            </a:solidFill>
          </p:grpSpPr>
          <p:sp>
            <p:nvSpPr>
              <p:cNvPr id="33" name="Freeform 13"/>
              <p:cNvSpPr>
                <a:spLocks noEditPoints="1"/>
              </p:cNvSpPr>
              <p:nvPr/>
            </p:nvSpPr>
            <p:spPr bwMode="auto">
              <a:xfrm>
                <a:off x="851" y="2424"/>
                <a:ext cx="277" cy="277"/>
              </a:xfrm>
              <a:custGeom>
                <a:avLst/>
                <a:gdLst>
                  <a:gd name="T0" fmla="*/ 116 w 116"/>
                  <a:gd name="T1" fmla="*/ 67 h 116"/>
                  <a:gd name="T2" fmla="*/ 116 w 116"/>
                  <a:gd name="T3" fmla="*/ 49 h 116"/>
                  <a:gd name="T4" fmla="*/ 106 w 116"/>
                  <a:gd name="T5" fmla="*/ 49 h 116"/>
                  <a:gd name="T6" fmla="*/ 98 w 116"/>
                  <a:gd name="T7" fmla="*/ 31 h 116"/>
                  <a:gd name="T8" fmla="*/ 106 w 116"/>
                  <a:gd name="T9" fmla="*/ 23 h 116"/>
                  <a:gd name="T10" fmla="*/ 93 w 116"/>
                  <a:gd name="T11" fmla="*/ 10 h 116"/>
                  <a:gd name="T12" fmla="*/ 85 w 116"/>
                  <a:gd name="T13" fmla="*/ 18 h 116"/>
                  <a:gd name="T14" fmla="*/ 67 w 116"/>
                  <a:gd name="T15" fmla="*/ 11 h 116"/>
                  <a:gd name="T16" fmla="*/ 67 w 116"/>
                  <a:gd name="T17" fmla="*/ 0 h 116"/>
                  <a:gd name="T18" fmla="*/ 49 w 116"/>
                  <a:gd name="T19" fmla="*/ 0 h 116"/>
                  <a:gd name="T20" fmla="*/ 49 w 116"/>
                  <a:gd name="T21" fmla="*/ 11 h 116"/>
                  <a:gd name="T22" fmla="*/ 31 w 116"/>
                  <a:gd name="T23" fmla="*/ 18 h 116"/>
                  <a:gd name="T24" fmla="*/ 23 w 116"/>
                  <a:gd name="T25" fmla="*/ 10 h 116"/>
                  <a:gd name="T26" fmla="*/ 10 w 116"/>
                  <a:gd name="T27" fmla="*/ 23 h 116"/>
                  <a:gd name="T28" fmla="*/ 18 w 116"/>
                  <a:gd name="T29" fmla="*/ 31 h 116"/>
                  <a:gd name="T30" fmla="*/ 11 w 116"/>
                  <a:gd name="T31" fmla="*/ 49 h 116"/>
                  <a:gd name="T32" fmla="*/ 0 w 116"/>
                  <a:gd name="T33" fmla="*/ 49 h 116"/>
                  <a:gd name="T34" fmla="*/ 0 w 116"/>
                  <a:gd name="T35" fmla="*/ 67 h 116"/>
                  <a:gd name="T36" fmla="*/ 11 w 116"/>
                  <a:gd name="T37" fmla="*/ 67 h 116"/>
                  <a:gd name="T38" fmla="*/ 18 w 116"/>
                  <a:gd name="T39" fmla="*/ 85 h 116"/>
                  <a:gd name="T40" fmla="*/ 10 w 116"/>
                  <a:gd name="T41" fmla="*/ 93 h 116"/>
                  <a:gd name="T42" fmla="*/ 23 w 116"/>
                  <a:gd name="T43" fmla="*/ 106 h 116"/>
                  <a:gd name="T44" fmla="*/ 31 w 116"/>
                  <a:gd name="T45" fmla="*/ 98 h 116"/>
                  <a:gd name="T46" fmla="*/ 49 w 116"/>
                  <a:gd name="T47" fmla="*/ 106 h 116"/>
                  <a:gd name="T48" fmla="*/ 49 w 116"/>
                  <a:gd name="T49" fmla="*/ 116 h 116"/>
                  <a:gd name="T50" fmla="*/ 67 w 116"/>
                  <a:gd name="T51" fmla="*/ 116 h 116"/>
                  <a:gd name="T52" fmla="*/ 67 w 116"/>
                  <a:gd name="T53" fmla="*/ 106 h 116"/>
                  <a:gd name="T54" fmla="*/ 85 w 116"/>
                  <a:gd name="T55" fmla="*/ 98 h 116"/>
                  <a:gd name="T56" fmla="*/ 93 w 116"/>
                  <a:gd name="T57" fmla="*/ 106 h 116"/>
                  <a:gd name="T58" fmla="*/ 106 w 116"/>
                  <a:gd name="T59" fmla="*/ 93 h 116"/>
                  <a:gd name="T60" fmla="*/ 98 w 116"/>
                  <a:gd name="T61" fmla="*/ 85 h 116"/>
                  <a:gd name="T62" fmla="*/ 106 w 116"/>
                  <a:gd name="T63" fmla="*/ 67 h 116"/>
                  <a:gd name="T64" fmla="*/ 116 w 116"/>
                  <a:gd name="T65" fmla="*/ 67 h 116"/>
                  <a:gd name="T66" fmla="*/ 58 w 116"/>
                  <a:gd name="T67" fmla="*/ 88 h 116"/>
                  <a:gd name="T68" fmla="*/ 28 w 116"/>
                  <a:gd name="T69" fmla="*/ 58 h 116"/>
                  <a:gd name="T70" fmla="*/ 58 w 116"/>
                  <a:gd name="T71" fmla="*/ 28 h 116"/>
                  <a:gd name="T72" fmla="*/ 88 w 116"/>
                  <a:gd name="T73" fmla="*/ 58 h 116"/>
                  <a:gd name="T74" fmla="*/ 58 w 116"/>
                  <a:gd name="T75" fmla="*/ 8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6" h="116">
                    <a:moveTo>
                      <a:pt x="116" y="67"/>
                    </a:moveTo>
                    <a:cubicBezTo>
                      <a:pt x="116" y="49"/>
                      <a:pt x="116" y="49"/>
                      <a:pt x="116" y="49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4" y="42"/>
                      <a:pt x="102" y="36"/>
                      <a:pt x="98" y="31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0" y="14"/>
                      <a:pt x="74" y="12"/>
                      <a:pt x="6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2" y="12"/>
                      <a:pt x="36" y="14"/>
                      <a:pt x="31" y="18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4" y="36"/>
                      <a:pt x="12" y="42"/>
                      <a:pt x="1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74"/>
                      <a:pt x="14" y="80"/>
                      <a:pt x="18" y="85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6" y="102"/>
                      <a:pt x="42" y="104"/>
                      <a:pt x="49" y="106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74" y="104"/>
                      <a:pt x="80" y="102"/>
                      <a:pt x="85" y="98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0"/>
                      <a:pt x="104" y="74"/>
                      <a:pt x="106" y="67"/>
                    </a:cubicBezTo>
                    <a:lnTo>
                      <a:pt x="116" y="67"/>
                    </a:lnTo>
                    <a:close/>
                    <a:moveTo>
                      <a:pt x="58" y="88"/>
                    </a:moveTo>
                    <a:cubicBezTo>
                      <a:pt x="41" y="88"/>
                      <a:pt x="28" y="75"/>
                      <a:pt x="28" y="58"/>
                    </a:cubicBezTo>
                    <a:cubicBezTo>
                      <a:pt x="28" y="41"/>
                      <a:pt x="41" y="28"/>
                      <a:pt x="58" y="28"/>
                    </a:cubicBezTo>
                    <a:cubicBezTo>
                      <a:pt x="75" y="28"/>
                      <a:pt x="88" y="41"/>
                      <a:pt x="88" y="58"/>
                    </a:cubicBezTo>
                    <a:cubicBezTo>
                      <a:pt x="88" y="75"/>
                      <a:pt x="75" y="88"/>
                      <a:pt x="58" y="8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14"/>
              <p:cNvSpPr>
                <a:spLocks noEditPoints="1"/>
              </p:cNvSpPr>
              <p:nvPr/>
            </p:nvSpPr>
            <p:spPr bwMode="auto">
              <a:xfrm>
                <a:off x="1202" y="2424"/>
                <a:ext cx="279" cy="277"/>
              </a:xfrm>
              <a:custGeom>
                <a:avLst/>
                <a:gdLst>
                  <a:gd name="T0" fmla="*/ 117 w 117"/>
                  <a:gd name="T1" fmla="*/ 67 h 116"/>
                  <a:gd name="T2" fmla="*/ 117 w 117"/>
                  <a:gd name="T3" fmla="*/ 49 h 116"/>
                  <a:gd name="T4" fmla="*/ 106 w 117"/>
                  <a:gd name="T5" fmla="*/ 49 h 116"/>
                  <a:gd name="T6" fmla="*/ 98 w 117"/>
                  <a:gd name="T7" fmla="*/ 31 h 116"/>
                  <a:gd name="T8" fmla="*/ 106 w 117"/>
                  <a:gd name="T9" fmla="*/ 23 h 116"/>
                  <a:gd name="T10" fmla="*/ 93 w 117"/>
                  <a:gd name="T11" fmla="*/ 10 h 116"/>
                  <a:gd name="T12" fmla="*/ 86 w 117"/>
                  <a:gd name="T13" fmla="*/ 18 h 116"/>
                  <a:gd name="T14" fmla="*/ 67 w 117"/>
                  <a:gd name="T15" fmla="*/ 11 h 116"/>
                  <a:gd name="T16" fmla="*/ 67 w 117"/>
                  <a:gd name="T17" fmla="*/ 0 h 116"/>
                  <a:gd name="T18" fmla="*/ 49 w 117"/>
                  <a:gd name="T19" fmla="*/ 0 h 116"/>
                  <a:gd name="T20" fmla="*/ 49 w 117"/>
                  <a:gd name="T21" fmla="*/ 11 h 116"/>
                  <a:gd name="T22" fmla="*/ 31 w 117"/>
                  <a:gd name="T23" fmla="*/ 18 h 116"/>
                  <a:gd name="T24" fmla="*/ 24 w 117"/>
                  <a:gd name="T25" fmla="*/ 10 h 116"/>
                  <a:gd name="T26" fmla="*/ 11 w 117"/>
                  <a:gd name="T27" fmla="*/ 23 h 116"/>
                  <a:gd name="T28" fmla="*/ 18 w 117"/>
                  <a:gd name="T29" fmla="*/ 31 h 116"/>
                  <a:gd name="T30" fmla="*/ 11 w 117"/>
                  <a:gd name="T31" fmla="*/ 49 h 116"/>
                  <a:gd name="T32" fmla="*/ 0 w 117"/>
                  <a:gd name="T33" fmla="*/ 49 h 116"/>
                  <a:gd name="T34" fmla="*/ 0 w 117"/>
                  <a:gd name="T35" fmla="*/ 67 h 116"/>
                  <a:gd name="T36" fmla="*/ 11 w 117"/>
                  <a:gd name="T37" fmla="*/ 67 h 116"/>
                  <a:gd name="T38" fmla="*/ 18 w 117"/>
                  <a:gd name="T39" fmla="*/ 85 h 116"/>
                  <a:gd name="T40" fmla="*/ 11 w 117"/>
                  <a:gd name="T41" fmla="*/ 93 h 116"/>
                  <a:gd name="T42" fmla="*/ 24 w 117"/>
                  <a:gd name="T43" fmla="*/ 106 h 116"/>
                  <a:gd name="T44" fmla="*/ 31 w 117"/>
                  <a:gd name="T45" fmla="*/ 98 h 116"/>
                  <a:gd name="T46" fmla="*/ 49 w 117"/>
                  <a:gd name="T47" fmla="*/ 106 h 116"/>
                  <a:gd name="T48" fmla="*/ 49 w 117"/>
                  <a:gd name="T49" fmla="*/ 116 h 116"/>
                  <a:gd name="T50" fmla="*/ 67 w 117"/>
                  <a:gd name="T51" fmla="*/ 116 h 116"/>
                  <a:gd name="T52" fmla="*/ 67 w 117"/>
                  <a:gd name="T53" fmla="*/ 106 h 116"/>
                  <a:gd name="T54" fmla="*/ 86 w 117"/>
                  <a:gd name="T55" fmla="*/ 98 h 116"/>
                  <a:gd name="T56" fmla="*/ 93 w 117"/>
                  <a:gd name="T57" fmla="*/ 106 h 116"/>
                  <a:gd name="T58" fmla="*/ 106 w 117"/>
                  <a:gd name="T59" fmla="*/ 93 h 116"/>
                  <a:gd name="T60" fmla="*/ 98 w 117"/>
                  <a:gd name="T61" fmla="*/ 85 h 116"/>
                  <a:gd name="T62" fmla="*/ 106 w 117"/>
                  <a:gd name="T63" fmla="*/ 67 h 116"/>
                  <a:gd name="T64" fmla="*/ 117 w 117"/>
                  <a:gd name="T65" fmla="*/ 67 h 116"/>
                  <a:gd name="T66" fmla="*/ 58 w 117"/>
                  <a:gd name="T67" fmla="*/ 88 h 116"/>
                  <a:gd name="T68" fmla="*/ 28 w 117"/>
                  <a:gd name="T69" fmla="*/ 58 h 116"/>
                  <a:gd name="T70" fmla="*/ 58 w 117"/>
                  <a:gd name="T71" fmla="*/ 28 h 116"/>
                  <a:gd name="T72" fmla="*/ 89 w 117"/>
                  <a:gd name="T73" fmla="*/ 58 h 116"/>
                  <a:gd name="T74" fmla="*/ 58 w 117"/>
                  <a:gd name="T75" fmla="*/ 8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7" h="116">
                    <a:moveTo>
                      <a:pt x="117" y="67"/>
                    </a:moveTo>
                    <a:cubicBezTo>
                      <a:pt x="117" y="49"/>
                      <a:pt x="117" y="49"/>
                      <a:pt x="117" y="49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5" y="42"/>
                      <a:pt x="102" y="36"/>
                      <a:pt x="98" y="31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0" y="14"/>
                      <a:pt x="74" y="12"/>
                      <a:pt x="6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3" y="12"/>
                      <a:pt x="37" y="14"/>
                      <a:pt x="31" y="18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5" y="36"/>
                      <a:pt x="12" y="42"/>
                      <a:pt x="1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74"/>
                      <a:pt x="15" y="80"/>
                      <a:pt x="18" y="85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7" y="102"/>
                      <a:pt x="43" y="104"/>
                      <a:pt x="49" y="106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74" y="104"/>
                      <a:pt x="80" y="102"/>
                      <a:pt x="86" y="98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0"/>
                      <a:pt x="105" y="74"/>
                      <a:pt x="106" y="67"/>
                    </a:cubicBezTo>
                    <a:lnTo>
                      <a:pt x="117" y="67"/>
                    </a:lnTo>
                    <a:close/>
                    <a:moveTo>
                      <a:pt x="58" y="88"/>
                    </a:moveTo>
                    <a:cubicBezTo>
                      <a:pt x="42" y="88"/>
                      <a:pt x="28" y="75"/>
                      <a:pt x="28" y="58"/>
                    </a:cubicBezTo>
                    <a:cubicBezTo>
                      <a:pt x="28" y="41"/>
                      <a:pt x="42" y="28"/>
                      <a:pt x="58" y="28"/>
                    </a:cubicBezTo>
                    <a:cubicBezTo>
                      <a:pt x="75" y="28"/>
                      <a:pt x="89" y="41"/>
                      <a:pt x="89" y="58"/>
                    </a:cubicBezTo>
                    <a:cubicBezTo>
                      <a:pt x="89" y="75"/>
                      <a:pt x="75" y="88"/>
                      <a:pt x="58" y="8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5"/>
              <p:cNvSpPr>
                <a:spLocks noEditPoints="1"/>
              </p:cNvSpPr>
              <p:nvPr/>
            </p:nvSpPr>
            <p:spPr bwMode="auto">
              <a:xfrm>
                <a:off x="1059" y="2259"/>
                <a:ext cx="217" cy="220"/>
              </a:xfrm>
              <a:custGeom>
                <a:avLst/>
                <a:gdLst>
                  <a:gd name="T0" fmla="*/ 90 w 91"/>
                  <a:gd name="T1" fmla="*/ 42 h 92"/>
                  <a:gd name="T2" fmla="*/ 88 w 91"/>
                  <a:gd name="T3" fmla="*/ 45 h 92"/>
                  <a:gd name="T4" fmla="*/ 91 w 91"/>
                  <a:gd name="T5" fmla="*/ 44 h 92"/>
                  <a:gd name="T6" fmla="*/ 90 w 91"/>
                  <a:gd name="T7" fmla="*/ 42 h 92"/>
                  <a:gd name="T8" fmla="*/ 80 w 91"/>
                  <a:gd name="T9" fmla="*/ 57 h 92"/>
                  <a:gd name="T10" fmla="*/ 81 w 91"/>
                  <a:gd name="T11" fmla="*/ 51 h 92"/>
                  <a:gd name="T12" fmla="*/ 73 w 91"/>
                  <a:gd name="T13" fmla="*/ 56 h 92"/>
                  <a:gd name="T14" fmla="*/ 61 w 91"/>
                  <a:gd name="T15" fmla="*/ 56 h 92"/>
                  <a:gd name="T16" fmla="*/ 35 w 91"/>
                  <a:gd name="T17" fmla="*/ 62 h 92"/>
                  <a:gd name="T18" fmla="*/ 28 w 91"/>
                  <a:gd name="T19" fmla="*/ 36 h 92"/>
                  <a:gd name="T20" fmla="*/ 54 w 91"/>
                  <a:gd name="T21" fmla="*/ 29 h 92"/>
                  <a:gd name="T22" fmla="*/ 66 w 91"/>
                  <a:gd name="T23" fmla="*/ 6 h 92"/>
                  <a:gd name="T24" fmla="*/ 60 w 91"/>
                  <a:gd name="T25" fmla="*/ 3 h 92"/>
                  <a:gd name="T26" fmla="*/ 56 w 91"/>
                  <a:gd name="T27" fmla="*/ 10 h 92"/>
                  <a:gd name="T28" fmla="*/ 45 w 91"/>
                  <a:gd name="T29" fmla="*/ 9 h 92"/>
                  <a:gd name="T30" fmla="*/ 43 w 91"/>
                  <a:gd name="T31" fmla="*/ 0 h 92"/>
                  <a:gd name="T32" fmla="*/ 37 w 91"/>
                  <a:gd name="T33" fmla="*/ 1 h 92"/>
                  <a:gd name="T34" fmla="*/ 27 w 91"/>
                  <a:gd name="T35" fmla="*/ 9 h 92"/>
                  <a:gd name="T36" fmla="*/ 27 w 91"/>
                  <a:gd name="T37" fmla="*/ 13 h 92"/>
                  <a:gd name="T38" fmla="*/ 19 w 91"/>
                  <a:gd name="T39" fmla="*/ 19 h 92"/>
                  <a:gd name="T40" fmla="*/ 15 w 91"/>
                  <a:gd name="T41" fmla="*/ 17 h 92"/>
                  <a:gd name="T42" fmla="*/ 15 w 91"/>
                  <a:gd name="T43" fmla="*/ 20 h 92"/>
                  <a:gd name="T44" fmla="*/ 9 w 91"/>
                  <a:gd name="T45" fmla="*/ 30 h 92"/>
                  <a:gd name="T46" fmla="*/ 8 w 91"/>
                  <a:gd name="T47" fmla="*/ 34 h 92"/>
                  <a:gd name="T48" fmla="*/ 9 w 91"/>
                  <a:gd name="T49" fmla="*/ 35 h 92"/>
                  <a:gd name="T50" fmla="*/ 8 w 91"/>
                  <a:gd name="T51" fmla="*/ 45 h 92"/>
                  <a:gd name="T52" fmla="*/ 5 w 91"/>
                  <a:gd name="T53" fmla="*/ 46 h 92"/>
                  <a:gd name="T54" fmla="*/ 0 w 91"/>
                  <a:gd name="T55" fmla="*/ 54 h 92"/>
                  <a:gd name="T56" fmla="*/ 3 w 91"/>
                  <a:gd name="T57" fmla="*/ 65 h 92"/>
                  <a:gd name="T58" fmla="*/ 12 w 91"/>
                  <a:gd name="T59" fmla="*/ 63 h 92"/>
                  <a:gd name="T60" fmla="*/ 18 w 91"/>
                  <a:gd name="T61" fmla="*/ 72 h 92"/>
                  <a:gd name="T62" fmla="*/ 13 w 91"/>
                  <a:gd name="T63" fmla="*/ 79 h 92"/>
                  <a:gd name="T64" fmla="*/ 29 w 91"/>
                  <a:gd name="T65" fmla="*/ 89 h 92"/>
                  <a:gd name="T66" fmla="*/ 34 w 91"/>
                  <a:gd name="T67" fmla="*/ 81 h 92"/>
                  <a:gd name="T68" fmla="*/ 44 w 91"/>
                  <a:gd name="T69" fmla="*/ 83 h 92"/>
                  <a:gd name="T70" fmla="*/ 46 w 91"/>
                  <a:gd name="T71" fmla="*/ 92 h 92"/>
                  <a:gd name="T72" fmla="*/ 64 w 91"/>
                  <a:gd name="T73" fmla="*/ 88 h 92"/>
                  <a:gd name="T74" fmla="*/ 62 w 91"/>
                  <a:gd name="T75" fmla="*/ 79 h 92"/>
                  <a:gd name="T76" fmla="*/ 71 w 91"/>
                  <a:gd name="T77" fmla="*/ 72 h 92"/>
                  <a:gd name="T78" fmla="*/ 78 w 91"/>
                  <a:gd name="T79" fmla="*/ 77 h 92"/>
                  <a:gd name="T80" fmla="*/ 88 w 91"/>
                  <a:gd name="T81" fmla="*/ 62 h 92"/>
                  <a:gd name="T82" fmla="*/ 80 w 91"/>
                  <a:gd name="T83" fmla="*/ 5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1" h="92">
                    <a:moveTo>
                      <a:pt x="90" y="42"/>
                    </a:moveTo>
                    <a:cubicBezTo>
                      <a:pt x="89" y="43"/>
                      <a:pt x="89" y="44"/>
                      <a:pt x="88" y="45"/>
                    </a:cubicBezTo>
                    <a:cubicBezTo>
                      <a:pt x="91" y="44"/>
                      <a:pt x="91" y="44"/>
                      <a:pt x="91" y="44"/>
                    </a:cubicBezTo>
                    <a:lnTo>
                      <a:pt x="90" y="42"/>
                    </a:lnTo>
                    <a:close/>
                    <a:moveTo>
                      <a:pt x="80" y="57"/>
                    </a:moveTo>
                    <a:cubicBezTo>
                      <a:pt x="81" y="55"/>
                      <a:pt x="81" y="53"/>
                      <a:pt x="81" y="51"/>
                    </a:cubicBezTo>
                    <a:cubicBezTo>
                      <a:pt x="79" y="54"/>
                      <a:pt x="76" y="55"/>
                      <a:pt x="73" y="56"/>
                    </a:cubicBezTo>
                    <a:cubicBezTo>
                      <a:pt x="69" y="58"/>
                      <a:pt x="64" y="58"/>
                      <a:pt x="61" y="56"/>
                    </a:cubicBezTo>
                    <a:cubicBezTo>
                      <a:pt x="55" y="65"/>
                      <a:pt x="44" y="67"/>
                      <a:pt x="35" y="62"/>
                    </a:cubicBezTo>
                    <a:cubicBezTo>
                      <a:pt x="26" y="57"/>
                      <a:pt x="23" y="45"/>
                      <a:pt x="28" y="36"/>
                    </a:cubicBezTo>
                    <a:cubicBezTo>
                      <a:pt x="34" y="27"/>
                      <a:pt x="45" y="25"/>
                      <a:pt x="54" y="29"/>
                    </a:cubicBezTo>
                    <a:cubicBezTo>
                      <a:pt x="56" y="21"/>
                      <a:pt x="62" y="13"/>
                      <a:pt x="66" y="6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2" y="9"/>
                      <a:pt x="49" y="9"/>
                      <a:pt x="45" y="9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4" y="4"/>
                      <a:pt x="31" y="7"/>
                      <a:pt x="27" y="9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4" y="15"/>
                      <a:pt x="21" y="17"/>
                      <a:pt x="19" y="19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5" y="19"/>
                      <a:pt x="15" y="20"/>
                    </a:cubicBezTo>
                    <a:cubicBezTo>
                      <a:pt x="14" y="24"/>
                      <a:pt x="12" y="28"/>
                      <a:pt x="9" y="30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42"/>
                      <a:pt x="8" y="45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4" y="49"/>
                      <a:pt x="2" y="52"/>
                      <a:pt x="0" y="5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3" y="66"/>
                      <a:pt x="16" y="69"/>
                      <a:pt x="18" y="72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7" y="82"/>
                      <a:pt x="41" y="83"/>
                      <a:pt x="44" y="83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79"/>
                      <a:pt x="62" y="79"/>
                      <a:pt x="62" y="79"/>
                    </a:cubicBezTo>
                    <a:cubicBezTo>
                      <a:pt x="65" y="77"/>
                      <a:pt x="68" y="75"/>
                      <a:pt x="71" y="72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88" y="62"/>
                      <a:pt x="88" y="62"/>
                      <a:pt x="88" y="62"/>
                    </a:cubicBezTo>
                    <a:lnTo>
                      <a:pt x="80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16"/>
              <p:cNvSpPr/>
              <p:nvPr/>
            </p:nvSpPr>
            <p:spPr bwMode="auto">
              <a:xfrm>
                <a:off x="1014" y="2014"/>
                <a:ext cx="460" cy="389"/>
              </a:xfrm>
              <a:custGeom>
                <a:avLst/>
                <a:gdLst>
                  <a:gd name="T0" fmla="*/ 193 w 193"/>
                  <a:gd name="T1" fmla="*/ 50 h 163"/>
                  <a:gd name="T2" fmla="*/ 160 w 193"/>
                  <a:gd name="T3" fmla="*/ 69 h 163"/>
                  <a:gd name="T4" fmla="*/ 119 w 193"/>
                  <a:gd name="T5" fmla="*/ 115 h 163"/>
                  <a:gd name="T6" fmla="*/ 81 w 193"/>
                  <a:gd name="T7" fmla="*/ 153 h 163"/>
                  <a:gd name="T8" fmla="*/ 91 w 193"/>
                  <a:gd name="T9" fmla="*/ 110 h 163"/>
                  <a:gd name="T10" fmla="*/ 94 w 193"/>
                  <a:gd name="T11" fmla="*/ 89 h 163"/>
                  <a:gd name="T12" fmla="*/ 56 w 193"/>
                  <a:gd name="T13" fmla="*/ 97 h 163"/>
                  <a:gd name="T14" fmla="*/ 30 w 193"/>
                  <a:gd name="T15" fmla="*/ 111 h 163"/>
                  <a:gd name="T16" fmla="*/ 22 w 193"/>
                  <a:gd name="T17" fmla="*/ 130 h 163"/>
                  <a:gd name="T18" fmla="*/ 11 w 193"/>
                  <a:gd name="T19" fmla="*/ 156 h 163"/>
                  <a:gd name="T20" fmla="*/ 2 w 193"/>
                  <a:gd name="T21" fmla="*/ 149 h 163"/>
                  <a:gd name="T22" fmla="*/ 5 w 193"/>
                  <a:gd name="T23" fmla="*/ 126 h 163"/>
                  <a:gd name="T24" fmla="*/ 10 w 193"/>
                  <a:gd name="T25" fmla="*/ 99 h 163"/>
                  <a:gd name="T26" fmla="*/ 46 w 193"/>
                  <a:gd name="T27" fmla="*/ 71 h 163"/>
                  <a:gd name="T28" fmla="*/ 64 w 193"/>
                  <a:gd name="T29" fmla="*/ 55 h 163"/>
                  <a:gd name="T30" fmla="*/ 92 w 193"/>
                  <a:gd name="T31" fmla="*/ 44 h 163"/>
                  <a:gd name="T32" fmla="*/ 137 w 193"/>
                  <a:gd name="T33" fmla="*/ 19 h 163"/>
                  <a:gd name="T34" fmla="*/ 175 w 193"/>
                  <a:gd name="T35" fmla="*/ 0 h 163"/>
                  <a:gd name="T36" fmla="*/ 193 w 193"/>
                  <a:gd name="T37" fmla="*/ 5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163">
                    <a:moveTo>
                      <a:pt x="193" y="50"/>
                    </a:moveTo>
                    <a:cubicBezTo>
                      <a:pt x="177" y="50"/>
                      <a:pt x="161" y="57"/>
                      <a:pt x="160" y="69"/>
                    </a:cubicBezTo>
                    <a:cubicBezTo>
                      <a:pt x="158" y="81"/>
                      <a:pt x="128" y="106"/>
                      <a:pt x="119" y="115"/>
                    </a:cubicBezTo>
                    <a:cubicBezTo>
                      <a:pt x="114" y="129"/>
                      <a:pt x="96" y="163"/>
                      <a:pt x="81" y="153"/>
                    </a:cubicBezTo>
                    <a:cubicBezTo>
                      <a:pt x="66" y="144"/>
                      <a:pt x="89" y="114"/>
                      <a:pt x="91" y="110"/>
                    </a:cubicBezTo>
                    <a:cubicBezTo>
                      <a:pt x="98" y="100"/>
                      <a:pt x="100" y="94"/>
                      <a:pt x="94" y="89"/>
                    </a:cubicBezTo>
                    <a:cubicBezTo>
                      <a:pt x="89" y="84"/>
                      <a:pt x="69" y="100"/>
                      <a:pt x="56" y="97"/>
                    </a:cubicBezTo>
                    <a:cubicBezTo>
                      <a:pt x="50" y="103"/>
                      <a:pt x="37" y="114"/>
                      <a:pt x="30" y="111"/>
                    </a:cubicBezTo>
                    <a:cubicBezTo>
                      <a:pt x="30" y="116"/>
                      <a:pt x="28" y="129"/>
                      <a:pt x="22" y="130"/>
                    </a:cubicBezTo>
                    <a:cubicBezTo>
                      <a:pt x="23" y="135"/>
                      <a:pt x="20" y="154"/>
                      <a:pt x="11" y="156"/>
                    </a:cubicBezTo>
                    <a:cubicBezTo>
                      <a:pt x="2" y="157"/>
                      <a:pt x="0" y="154"/>
                      <a:pt x="2" y="149"/>
                    </a:cubicBezTo>
                    <a:cubicBezTo>
                      <a:pt x="3" y="145"/>
                      <a:pt x="3" y="132"/>
                      <a:pt x="5" y="126"/>
                    </a:cubicBezTo>
                    <a:cubicBezTo>
                      <a:pt x="7" y="120"/>
                      <a:pt x="8" y="105"/>
                      <a:pt x="10" y="99"/>
                    </a:cubicBezTo>
                    <a:cubicBezTo>
                      <a:pt x="12" y="94"/>
                      <a:pt x="42" y="75"/>
                      <a:pt x="46" y="71"/>
                    </a:cubicBezTo>
                    <a:cubicBezTo>
                      <a:pt x="50" y="66"/>
                      <a:pt x="62" y="58"/>
                      <a:pt x="64" y="55"/>
                    </a:cubicBezTo>
                    <a:cubicBezTo>
                      <a:pt x="66" y="53"/>
                      <a:pt x="85" y="47"/>
                      <a:pt x="92" y="44"/>
                    </a:cubicBezTo>
                    <a:cubicBezTo>
                      <a:pt x="98" y="40"/>
                      <a:pt x="124" y="22"/>
                      <a:pt x="137" y="19"/>
                    </a:cubicBezTo>
                    <a:cubicBezTo>
                      <a:pt x="151" y="16"/>
                      <a:pt x="160" y="9"/>
                      <a:pt x="175" y="0"/>
                    </a:cubicBezTo>
                    <a:lnTo>
                      <a:pt x="193" y="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17"/>
              <p:cNvSpPr/>
              <p:nvPr/>
            </p:nvSpPr>
            <p:spPr bwMode="auto">
              <a:xfrm>
                <a:off x="1419" y="1985"/>
                <a:ext cx="103" cy="160"/>
              </a:xfrm>
              <a:custGeom>
                <a:avLst/>
                <a:gdLst>
                  <a:gd name="T0" fmla="*/ 67 w 103"/>
                  <a:gd name="T1" fmla="*/ 0 h 160"/>
                  <a:gd name="T2" fmla="*/ 0 w 103"/>
                  <a:gd name="T3" fmla="*/ 26 h 160"/>
                  <a:gd name="T4" fmla="*/ 53 w 103"/>
                  <a:gd name="T5" fmla="*/ 160 h 160"/>
                  <a:gd name="T6" fmla="*/ 103 w 103"/>
                  <a:gd name="T7" fmla="*/ 143 h 160"/>
                  <a:gd name="T8" fmla="*/ 67 w 103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0">
                    <a:moveTo>
                      <a:pt x="67" y="0"/>
                    </a:moveTo>
                    <a:lnTo>
                      <a:pt x="0" y="26"/>
                    </a:lnTo>
                    <a:lnTo>
                      <a:pt x="53" y="160"/>
                    </a:lnTo>
                    <a:lnTo>
                      <a:pt x="103" y="143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18"/>
              <p:cNvSpPr/>
              <p:nvPr/>
            </p:nvSpPr>
            <p:spPr bwMode="auto">
              <a:xfrm>
                <a:off x="1474" y="1961"/>
                <a:ext cx="150" cy="191"/>
              </a:xfrm>
              <a:custGeom>
                <a:avLst/>
                <a:gdLst>
                  <a:gd name="T0" fmla="*/ 26 w 63"/>
                  <a:gd name="T1" fmla="*/ 1 h 80"/>
                  <a:gd name="T2" fmla="*/ 0 w 63"/>
                  <a:gd name="T3" fmla="*/ 9 h 80"/>
                  <a:gd name="T4" fmla="*/ 21 w 63"/>
                  <a:gd name="T5" fmla="*/ 80 h 80"/>
                  <a:gd name="T6" fmla="*/ 56 w 63"/>
                  <a:gd name="T7" fmla="*/ 72 h 80"/>
                  <a:gd name="T8" fmla="*/ 58 w 63"/>
                  <a:gd name="T9" fmla="*/ 48 h 80"/>
                  <a:gd name="T10" fmla="*/ 39 w 63"/>
                  <a:gd name="T11" fmla="*/ 31 h 80"/>
                  <a:gd name="T12" fmla="*/ 46 w 63"/>
                  <a:gd name="T13" fmla="*/ 8 h 80"/>
                  <a:gd name="T14" fmla="*/ 26 w 63"/>
                  <a:gd name="T15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80">
                    <a:moveTo>
                      <a:pt x="26" y="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72"/>
                      <a:pt x="63" y="56"/>
                      <a:pt x="58" y="48"/>
                    </a:cubicBezTo>
                    <a:cubicBezTo>
                      <a:pt x="53" y="40"/>
                      <a:pt x="41" y="40"/>
                      <a:pt x="39" y="31"/>
                    </a:cubicBezTo>
                    <a:cubicBezTo>
                      <a:pt x="37" y="22"/>
                      <a:pt x="48" y="16"/>
                      <a:pt x="46" y="8"/>
                    </a:cubicBezTo>
                    <a:cubicBezTo>
                      <a:pt x="43" y="0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21"/>
            <p:cNvGrpSpPr>
              <a:grpSpLocks noChangeAspect="1"/>
            </p:cNvGrpSpPr>
            <p:nvPr/>
          </p:nvGrpSpPr>
          <p:grpSpPr bwMode="auto">
            <a:xfrm>
              <a:off x="4567282" y="3975271"/>
              <a:ext cx="739106" cy="258527"/>
              <a:chOff x="4095" y="2571"/>
              <a:chExt cx="1155" cy="404"/>
            </a:xfrm>
            <a:solidFill>
              <a:srgbClr val="E87071"/>
            </a:solidFill>
          </p:grpSpPr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4741" y="2730"/>
                <a:ext cx="242" cy="245"/>
              </a:xfrm>
              <a:custGeom>
                <a:avLst/>
                <a:gdLst>
                  <a:gd name="T0" fmla="*/ 31 w 102"/>
                  <a:gd name="T1" fmla="*/ 65 h 102"/>
                  <a:gd name="T2" fmla="*/ 11 w 102"/>
                  <a:gd name="T3" fmla="*/ 66 h 102"/>
                  <a:gd name="T4" fmla="*/ 8 w 102"/>
                  <a:gd name="T5" fmla="*/ 70 h 102"/>
                  <a:gd name="T6" fmla="*/ 0 w 102"/>
                  <a:gd name="T7" fmla="*/ 79 h 102"/>
                  <a:gd name="T8" fmla="*/ 11 w 102"/>
                  <a:gd name="T9" fmla="*/ 87 h 102"/>
                  <a:gd name="T10" fmla="*/ 36 w 102"/>
                  <a:gd name="T11" fmla="*/ 66 h 102"/>
                  <a:gd name="T12" fmla="*/ 31 w 102"/>
                  <a:gd name="T13" fmla="*/ 65 h 102"/>
                  <a:gd name="T14" fmla="*/ 33 w 102"/>
                  <a:gd name="T15" fmla="*/ 87 h 102"/>
                  <a:gd name="T16" fmla="*/ 43 w 102"/>
                  <a:gd name="T17" fmla="*/ 102 h 102"/>
                  <a:gd name="T18" fmla="*/ 70 w 102"/>
                  <a:gd name="T19" fmla="*/ 77 h 102"/>
                  <a:gd name="T20" fmla="*/ 70 w 102"/>
                  <a:gd name="T21" fmla="*/ 77 h 102"/>
                  <a:gd name="T22" fmla="*/ 43 w 102"/>
                  <a:gd name="T23" fmla="*/ 67 h 102"/>
                  <a:gd name="T24" fmla="*/ 33 w 102"/>
                  <a:gd name="T25" fmla="*/ 87 h 102"/>
                  <a:gd name="T26" fmla="*/ 76 w 102"/>
                  <a:gd name="T27" fmla="*/ 80 h 102"/>
                  <a:gd name="T28" fmla="*/ 74 w 102"/>
                  <a:gd name="T29" fmla="*/ 84 h 102"/>
                  <a:gd name="T30" fmla="*/ 84 w 102"/>
                  <a:gd name="T31" fmla="*/ 99 h 102"/>
                  <a:gd name="T32" fmla="*/ 102 w 102"/>
                  <a:gd name="T33" fmla="*/ 89 h 102"/>
                  <a:gd name="T34" fmla="*/ 76 w 102"/>
                  <a:gd name="T35" fmla="*/ 80 h 102"/>
                  <a:gd name="T36" fmla="*/ 68 w 102"/>
                  <a:gd name="T37" fmla="*/ 3 h 102"/>
                  <a:gd name="T38" fmla="*/ 38 w 102"/>
                  <a:gd name="T39" fmla="*/ 2 h 102"/>
                  <a:gd name="T40" fmla="*/ 32 w 102"/>
                  <a:gd name="T41" fmla="*/ 13 h 102"/>
                  <a:gd name="T42" fmla="*/ 46 w 102"/>
                  <a:gd name="T43" fmla="*/ 14 h 102"/>
                  <a:gd name="T44" fmla="*/ 70 w 102"/>
                  <a:gd name="T45" fmla="*/ 8 h 102"/>
                  <a:gd name="T46" fmla="*/ 70 w 102"/>
                  <a:gd name="T47" fmla="*/ 6 h 102"/>
                  <a:gd name="T48" fmla="*/ 68 w 102"/>
                  <a:gd name="T49" fmla="*/ 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102">
                    <a:moveTo>
                      <a:pt x="31" y="65"/>
                    </a:moveTo>
                    <a:cubicBezTo>
                      <a:pt x="24" y="65"/>
                      <a:pt x="17" y="65"/>
                      <a:pt x="11" y="66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6" y="73"/>
                      <a:pt x="3" y="76"/>
                      <a:pt x="0" y="79"/>
                    </a:cubicBezTo>
                    <a:cubicBezTo>
                      <a:pt x="2" y="83"/>
                      <a:pt x="5" y="87"/>
                      <a:pt x="11" y="87"/>
                    </a:cubicBezTo>
                    <a:cubicBezTo>
                      <a:pt x="21" y="87"/>
                      <a:pt x="28" y="79"/>
                      <a:pt x="36" y="66"/>
                    </a:cubicBezTo>
                    <a:cubicBezTo>
                      <a:pt x="34" y="65"/>
                      <a:pt x="33" y="65"/>
                      <a:pt x="31" y="65"/>
                    </a:cubicBezTo>
                    <a:close/>
                    <a:moveTo>
                      <a:pt x="33" y="87"/>
                    </a:moveTo>
                    <a:cubicBezTo>
                      <a:pt x="30" y="92"/>
                      <a:pt x="34" y="102"/>
                      <a:pt x="43" y="102"/>
                    </a:cubicBezTo>
                    <a:cubicBezTo>
                      <a:pt x="53" y="102"/>
                      <a:pt x="61" y="93"/>
                      <a:pt x="70" y="77"/>
                    </a:cubicBezTo>
                    <a:cubicBezTo>
                      <a:pt x="70" y="77"/>
                      <a:pt x="70" y="77"/>
                      <a:pt x="70" y="77"/>
                    </a:cubicBezTo>
                    <a:cubicBezTo>
                      <a:pt x="60" y="73"/>
                      <a:pt x="50" y="70"/>
                      <a:pt x="43" y="67"/>
                    </a:cubicBezTo>
                    <a:cubicBezTo>
                      <a:pt x="38" y="76"/>
                      <a:pt x="34" y="84"/>
                      <a:pt x="33" y="87"/>
                    </a:cubicBezTo>
                    <a:close/>
                    <a:moveTo>
                      <a:pt x="76" y="80"/>
                    </a:moveTo>
                    <a:cubicBezTo>
                      <a:pt x="76" y="81"/>
                      <a:pt x="75" y="83"/>
                      <a:pt x="74" y="84"/>
                    </a:cubicBezTo>
                    <a:cubicBezTo>
                      <a:pt x="71" y="89"/>
                      <a:pt x="75" y="99"/>
                      <a:pt x="84" y="99"/>
                    </a:cubicBezTo>
                    <a:cubicBezTo>
                      <a:pt x="91" y="99"/>
                      <a:pt x="96" y="95"/>
                      <a:pt x="102" y="89"/>
                    </a:cubicBezTo>
                    <a:cubicBezTo>
                      <a:pt x="93" y="86"/>
                      <a:pt x="85" y="83"/>
                      <a:pt x="76" y="80"/>
                    </a:cubicBezTo>
                    <a:close/>
                    <a:moveTo>
                      <a:pt x="68" y="3"/>
                    </a:moveTo>
                    <a:cubicBezTo>
                      <a:pt x="62" y="0"/>
                      <a:pt x="52" y="0"/>
                      <a:pt x="38" y="2"/>
                    </a:cubicBezTo>
                    <a:cubicBezTo>
                      <a:pt x="36" y="6"/>
                      <a:pt x="34" y="10"/>
                      <a:pt x="32" y="13"/>
                    </a:cubicBezTo>
                    <a:cubicBezTo>
                      <a:pt x="36" y="14"/>
                      <a:pt x="41" y="14"/>
                      <a:pt x="46" y="14"/>
                    </a:cubicBezTo>
                    <a:cubicBezTo>
                      <a:pt x="61" y="14"/>
                      <a:pt x="68" y="11"/>
                      <a:pt x="70" y="8"/>
                    </a:cubicBezTo>
                    <a:cubicBezTo>
                      <a:pt x="70" y="8"/>
                      <a:pt x="71" y="8"/>
                      <a:pt x="70" y="6"/>
                    </a:cubicBezTo>
                    <a:cubicBezTo>
                      <a:pt x="70" y="4"/>
                      <a:pt x="69" y="3"/>
                      <a:pt x="6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4095" y="2706"/>
                <a:ext cx="648" cy="236"/>
              </a:xfrm>
              <a:custGeom>
                <a:avLst/>
                <a:gdLst>
                  <a:gd name="T0" fmla="*/ 267 w 273"/>
                  <a:gd name="T1" fmla="*/ 76 h 98"/>
                  <a:gd name="T2" fmla="*/ 259 w 273"/>
                  <a:gd name="T3" fmla="*/ 75 h 98"/>
                  <a:gd name="T4" fmla="*/ 232 w 273"/>
                  <a:gd name="T5" fmla="*/ 87 h 98"/>
                  <a:gd name="T6" fmla="*/ 194 w 273"/>
                  <a:gd name="T7" fmla="*/ 49 h 98"/>
                  <a:gd name="T8" fmla="*/ 232 w 273"/>
                  <a:gd name="T9" fmla="*/ 11 h 98"/>
                  <a:gd name="T10" fmla="*/ 259 w 273"/>
                  <a:gd name="T11" fmla="*/ 23 h 98"/>
                  <a:gd name="T12" fmla="*/ 270 w 273"/>
                  <a:gd name="T13" fmla="*/ 21 h 98"/>
                  <a:gd name="T14" fmla="*/ 273 w 273"/>
                  <a:gd name="T15" fmla="*/ 21 h 98"/>
                  <a:gd name="T16" fmla="*/ 232 w 273"/>
                  <a:gd name="T17" fmla="*/ 0 h 98"/>
                  <a:gd name="T18" fmla="*/ 183 w 273"/>
                  <a:gd name="T19" fmla="*/ 43 h 98"/>
                  <a:gd name="T20" fmla="*/ 90 w 273"/>
                  <a:gd name="T21" fmla="*/ 43 h 98"/>
                  <a:gd name="T22" fmla="*/ 90 w 273"/>
                  <a:gd name="T23" fmla="*/ 12 h 98"/>
                  <a:gd name="T24" fmla="*/ 79 w 273"/>
                  <a:gd name="T25" fmla="*/ 12 h 98"/>
                  <a:gd name="T26" fmla="*/ 79 w 273"/>
                  <a:gd name="T27" fmla="*/ 34 h 98"/>
                  <a:gd name="T28" fmla="*/ 69 w 273"/>
                  <a:gd name="T29" fmla="*/ 34 h 98"/>
                  <a:gd name="T30" fmla="*/ 69 w 273"/>
                  <a:gd name="T31" fmla="*/ 24 h 98"/>
                  <a:gd name="T32" fmla="*/ 52 w 273"/>
                  <a:gd name="T33" fmla="*/ 24 h 98"/>
                  <a:gd name="T34" fmla="*/ 52 w 273"/>
                  <a:gd name="T35" fmla="*/ 43 h 98"/>
                  <a:gd name="T36" fmla="*/ 44 w 273"/>
                  <a:gd name="T37" fmla="*/ 43 h 98"/>
                  <a:gd name="T38" fmla="*/ 44 w 273"/>
                  <a:gd name="T39" fmla="*/ 13 h 98"/>
                  <a:gd name="T40" fmla="*/ 24 w 273"/>
                  <a:gd name="T41" fmla="*/ 13 h 98"/>
                  <a:gd name="T42" fmla="*/ 24 w 273"/>
                  <a:gd name="T43" fmla="*/ 43 h 98"/>
                  <a:gd name="T44" fmla="*/ 6 w 273"/>
                  <a:gd name="T45" fmla="*/ 43 h 98"/>
                  <a:gd name="T46" fmla="*/ 0 w 273"/>
                  <a:gd name="T47" fmla="*/ 49 h 98"/>
                  <a:gd name="T48" fmla="*/ 6 w 273"/>
                  <a:gd name="T49" fmla="*/ 55 h 98"/>
                  <a:gd name="T50" fmla="*/ 24 w 273"/>
                  <a:gd name="T51" fmla="*/ 55 h 98"/>
                  <a:gd name="T52" fmla="*/ 24 w 273"/>
                  <a:gd name="T53" fmla="*/ 81 h 98"/>
                  <a:gd name="T54" fmla="*/ 44 w 273"/>
                  <a:gd name="T55" fmla="*/ 81 h 98"/>
                  <a:gd name="T56" fmla="*/ 44 w 273"/>
                  <a:gd name="T57" fmla="*/ 71 h 98"/>
                  <a:gd name="T58" fmla="*/ 54 w 273"/>
                  <a:gd name="T59" fmla="*/ 71 h 98"/>
                  <a:gd name="T60" fmla="*/ 54 w 273"/>
                  <a:gd name="T61" fmla="*/ 77 h 98"/>
                  <a:gd name="T62" fmla="*/ 65 w 273"/>
                  <a:gd name="T63" fmla="*/ 77 h 98"/>
                  <a:gd name="T64" fmla="*/ 65 w 273"/>
                  <a:gd name="T65" fmla="*/ 61 h 98"/>
                  <a:gd name="T66" fmla="*/ 76 w 273"/>
                  <a:gd name="T67" fmla="*/ 61 h 98"/>
                  <a:gd name="T68" fmla="*/ 76 w 273"/>
                  <a:gd name="T69" fmla="*/ 83 h 98"/>
                  <a:gd name="T70" fmla="*/ 93 w 273"/>
                  <a:gd name="T71" fmla="*/ 83 h 98"/>
                  <a:gd name="T72" fmla="*/ 93 w 273"/>
                  <a:gd name="T73" fmla="*/ 55 h 98"/>
                  <a:gd name="T74" fmla="*/ 183 w 273"/>
                  <a:gd name="T75" fmla="*/ 55 h 98"/>
                  <a:gd name="T76" fmla="*/ 232 w 273"/>
                  <a:gd name="T77" fmla="*/ 98 h 98"/>
                  <a:gd name="T78" fmla="*/ 273 w 273"/>
                  <a:gd name="T79" fmla="*/ 76 h 98"/>
                  <a:gd name="T80" fmla="*/ 267 w 273"/>
                  <a:gd name="T81" fmla="*/ 7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" h="98">
                    <a:moveTo>
                      <a:pt x="267" y="76"/>
                    </a:moveTo>
                    <a:cubicBezTo>
                      <a:pt x="264" y="76"/>
                      <a:pt x="262" y="76"/>
                      <a:pt x="259" y="75"/>
                    </a:cubicBezTo>
                    <a:cubicBezTo>
                      <a:pt x="252" y="82"/>
                      <a:pt x="242" y="87"/>
                      <a:pt x="232" y="87"/>
                    </a:cubicBezTo>
                    <a:cubicBezTo>
                      <a:pt x="211" y="87"/>
                      <a:pt x="194" y="70"/>
                      <a:pt x="194" y="49"/>
                    </a:cubicBezTo>
                    <a:cubicBezTo>
                      <a:pt x="194" y="28"/>
                      <a:pt x="211" y="11"/>
                      <a:pt x="232" y="11"/>
                    </a:cubicBezTo>
                    <a:cubicBezTo>
                      <a:pt x="242" y="11"/>
                      <a:pt x="252" y="15"/>
                      <a:pt x="259" y="23"/>
                    </a:cubicBezTo>
                    <a:cubicBezTo>
                      <a:pt x="263" y="22"/>
                      <a:pt x="267" y="21"/>
                      <a:pt x="270" y="21"/>
                    </a:cubicBezTo>
                    <a:cubicBezTo>
                      <a:pt x="270" y="21"/>
                      <a:pt x="271" y="21"/>
                      <a:pt x="273" y="21"/>
                    </a:cubicBezTo>
                    <a:cubicBezTo>
                      <a:pt x="264" y="8"/>
                      <a:pt x="249" y="0"/>
                      <a:pt x="232" y="0"/>
                    </a:cubicBezTo>
                    <a:cubicBezTo>
                      <a:pt x="206" y="0"/>
                      <a:pt x="186" y="19"/>
                      <a:pt x="183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3" y="43"/>
                      <a:pt x="0" y="46"/>
                      <a:pt x="0" y="49"/>
                    </a:cubicBezTo>
                    <a:cubicBezTo>
                      <a:pt x="0" y="52"/>
                      <a:pt x="3" y="55"/>
                      <a:pt x="6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65" y="77"/>
                      <a:pt x="65" y="77"/>
                      <a:pt x="65" y="77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76" y="61"/>
                      <a:pt x="76" y="61"/>
                      <a:pt x="76" y="6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93" y="83"/>
                      <a:pt x="93" y="83"/>
                      <a:pt x="93" y="83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183" y="55"/>
                      <a:pt x="183" y="55"/>
                      <a:pt x="183" y="55"/>
                    </a:cubicBezTo>
                    <a:cubicBezTo>
                      <a:pt x="186" y="79"/>
                      <a:pt x="206" y="98"/>
                      <a:pt x="232" y="98"/>
                    </a:cubicBezTo>
                    <a:cubicBezTo>
                      <a:pt x="249" y="98"/>
                      <a:pt x="264" y="89"/>
                      <a:pt x="273" y="76"/>
                    </a:cubicBezTo>
                    <a:lnTo>
                      <a:pt x="267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24"/>
              <p:cNvSpPr>
                <a:spLocks noEditPoints="1"/>
              </p:cNvSpPr>
              <p:nvPr/>
            </p:nvSpPr>
            <p:spPr bwMode="auto">
              <a:xfrm>
                <a:off x="4594" y="2571"/>
                <a:ext cx="656" cy="380"/>
              </a:xfrm>
              <a:custGeom>
                <a:avLst/>
                <a:gdLst>
                  <a:gd name="T0" fmla="*/ 22 w 276"/>
                  <a:gd name="T1" fmla="*/ 75 h 158"/>
                  <a:gd name="T2" fmla="*/ 0 w 276"/>
                  <a:gd name="T3" fmla="*/ 84 h 158"/>
                  <a:gd name="T4" fmla="*/ 4 w 276"/>
                  <a:gd name="T5" fmla="*/ 95 h 158"/>
                  <a:gd name="T6" fmla="*/ 40 w 276"/>
                  <a:gd name="T7" fmla="*/ 81 h 158"/>
                  <a:gd name="T8" fmla="*/ 22 w 276"/>
                  <a:gd name="T9" fmla="*/ 75 h 158"/>
                  <a:gd name="T10" fmla="*/ 252 w 276"/>
                  <a:gd name="T11" fmla="*/ 68 h 158"/>
                  <a:gd name="T12" fmla="*/ 151 w 276"/>
                  <a:gd name="T13" fmla="*/ 0 h 158"/>
                  <a:gd name="T14" fmla="*/ 51 w 276"/>
                  <a:gd name="T15" fmla="*/ 41 h 158"/>
                  <a:gd name="T16" fmla="*/ 36 w 276"/>
                  <a:gd name="T17" fmla="*/ 50 h 158"/>
                  <a:gd name="T18" fmla="*/ 67 w 276"/>
                  <a:gd name="T19" fmla="*/ 70 h 158"/>
                  <a:gd name="T20" fmla="*/ 140 w 276"/>
                  <a:gd name="T21" fmla="*/ 70 h 158"/>
                  <a:gd name="T22" fmla="*/ 108 w 276"/>
                  <a:gd name="T23" fmla="*/ 88 h 158"/>
                  <a:gd name="T24" fmla="*/ 60 w 276"/>
                  <a:gd name="T25" fmla="*/ 85 h 158"/>
                  <a:gd name="T26" fmla="*/ 25 w 276"/>
                  <a:gd name="T27" fmla="*/ 107 h 158"/>
                  <a:gd name="T28" fmla="*/ 57 w 276"/>
                  <a:gd name="T29" fmla="*/ 124 h 158"/>
                  <a:gd name="T30" fmla="*/ 93 w 276"/>
                  <a:gd name="T31" fmla="*/ 123 h 158"/>
                  <a:gd name="T32" fmla="*/ 212 w 276"/>
                  <a:gd name="T33" fmla="*/ 158 h 158"/>
                  <a:gd name="T34" fmla="*/ 276 w 276"/>
                  <a:gd name="T35" fmla="*/ 133 h 158"/>
                  <a:gd name="T36" fmla="*/ 276 w 276"/>
                  <a:gd name="T37" fmla="*/ 61 h 158"/>
                  <a:gd name="T38" fmla="*/ 252 w 276"/>
                  <a:gd name="T39" fmla="*/ 6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6" h="158">
                    <a:moveTo>
                      <a:pt x="22" y="75"/>
                    </a:moveTo>
                    <a:cubicBezTo>
                      <a:pt x="13" y="75"/>
                      <a:pt x="6" y="78"/>
                      <a:pt x="0" y="84"/>
                    </a:cubicBezTo>
                    <a:cubicBezTo>
                      <a:pt x="0" y="88"/>
                      <a:pt x="1" y="91"/>
                      <a:pt x="4" y="95"/>
                    </a:cubicBezTo>
                    <a:cubicBezTo>
                      <a:pt x="12" y="102"/>
                      <a:pt x="29" y="89"/>
                      <a:pt x="40" y="81"/>
                    </a:cubicBezTo>
                    <a:cubicBezTo>
                      <a:pt x="35" y="77"/>
                      <a:pt x="28" y="75"/>
                      <a:pt x="22" y="75"/>
                    </a:cubicBezTo>
                    <a:close/>
                    <a:moveTo>
                      <a:pt x="252" y="68"/>
                    </a:moveTo>
                    <a:cubicBezTo>
                      <a:pt x="231" y="67"/>
                      <a:pt x="177" y="0"/>
                      <a:pt x="151" y="0"/>
                    </a:cubicBezTo>
                    <a:cubicBezTo>
                      <a:pt x="126" y="0"/>
                      <a:pt x="70" y="29"/>
                      <a:pt x="51" y="41"/>
                    </a:cubicBezTo>
                    <a:cubicBezTo>
                      <a:pt x="47" y="43"/>
                      <a:pt x="42" y="46"/>
                      <a:pt x="36" y="50"/>
                    </a:cubicBezTo>
                    <a:cubicBezTo>
                      <a:pt x="48" y="53"/>
                      <a:pt x="59" y="60"/>
                      <a:pt x="67" y="70"/>
                    </a:cubicBezTo>
                    <a:cubicBezTo>
                      <a:pt x="97" y="59"/>
                      <a:pt x="135" y="51"/>
                      <a:pt x="140" y="70"/>
                    </a:cubicBezTo>
                    <a:cubicBezTo>
                      <a:pt x="143" y="82"/>
                      <a:pt x="130" y="88"/>
                      <a:pt x="108" y="88"/>
                    </a:cubicBezTo>
                    <a:cubicBezTo>
                      <a:pt x="87" y="88"/>
                      <a:pt x="70" y="85"/>
                      <a:pt x="60" y="85"/>
                    </a:cubicBezTo>
                    <a:cubicBezTo>
                      <a:pt x="49" y="85"/>
                      <a:pt x="25" y="93"/>
                      <a:pt x="25" y="107"/>
                    </a:cubicBezTo>
                    <a:cubicBezTo>
                      <a:pt x="25" y="121"/>
                      <a:pt x="49" y="124"/>
                      <a:pt x="57" y="124"/>
                    </a:cubicBezTo>
                    <a:cubicBezTo>
                      <a:pt x="65" y="124"/>
                      <a:pt x="78" y="123"/>
                      <a:pt x="93" y="123"/>
                    </a:cubicBezTo>
                    <a:cubicBezTo>
                      <a:pt x="114" y="123"/>
                      <a:pt x="175" y="158"/>
                      <a:pt x="212" y="158"/>
                    </a:cubicBezTo>
                    <a:cubicBezTo>
                      <a:pt x="249" y="158"/>
                      <a:pt x="268" y="140"/>
                      <a:pt x="276" y="133"/>
                    </a:cubicBezTo>
                    <a:cubicBezTo>
                      <a:pt x="276" y="122"/>
                      <a:pt x="276" y="61"/>
                      <a:pt x="276" y="61"/>
                    </a:cubicBezTo>
                    <a:cubicBezTo>
                      <a:pt x="261" y="68"/>
                      <a:pt x="259" y="69"/>
                      <a:pt x="252" y="6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27"/>
            <p:cNvGrpSpPr>
              <a:grpSpLocks noChangeAspect="1"/>
            </p:cNvGrpSpPr>
            <p:nvPr/>
          </p:nvGrpSpPr>
          <p:grpSpPr bwMode="auto">
            <a:xfrm>
              <a:off x="8868096" y="3812611"/>
              <a:ext cx="381960" cy="388640"/>
              <a:chOff x="4766" y="1799"/>
              <a:chExt cx="629" cy="640"/>
            </a:xfrm>
            <a:solidFill>
              <a:srgbClr val="663C77"/>
            </a:solidFill>
          </p:grpSpPr>
          <p:sp>
            <p:nvSpPr>
              <p:cNvPr id="26" name="Freeform 28"/>
              <p:cNvSpPr>
                <a:spLocks noEditPoints="1"/>
              </p:cNvSpPr>
              <p:nvPr/>
            </p:nvSpPr>
            <p:spPr bwMode="auto">
              <a:xfrm>
                <a:off x="5017" y="2057"/>
                <a:ext cx="191" cy="191"/>
              </a:xfrm>
              <a:custGeom>
                <a:avLst/>
                <a:gdLst>
                  <a:gd name="T0" fmla="*/ 40 w 80"/>
                  <a:gd name="T1" fmla="*/ 61 h 80"/>
                  <a:gd name="T2" fmla="*/ 20 w 80"/>
                  <a:gd name="T3" fmla="*/ 40 h 80"/>
                  <a:gd name="T4" fmla="*/ 40 w 80"/>
                  <a:gd name="T5" fmla="*/ 20 h 80"/>
                  <a:gd name="T6" fmla="*/ 61 w 80"/>
                  <a:gd name="T7" fmla="*/ 40 h 80"/>
                  <a:gd name="T8" fmla="*/ 40 w 80"/>
                  <a:gd name="T9" fmla="*/ 61 h 80"/>
                  <a:gd name="T10" fmla="*/ 40 w 80"/>
                  <a:gd name="T11" fmla="*/ 61 h 80"/>
                  <a:gd name="T12" fmla="*/ 34 w 80"/>
                  <a:gd name="T13" fmla="*/ 0 h 80"/>
                  <a:gd name="T14" fmla="*/ 34 w 80"/>
                  <a:gd name="T15" fmla="*/ 8 h 80"/>
                  <a:gd name="T16" fmla="*/ 22 w 80"/>
                  <a:gd name="T17" fmla="*/ 13 h 80"/>
                  <a:gd name="T18" fmla="*/ 17 w 80"/>
                  <a:gd name="T19" fmla="*/ 8 h 80"/>
                  <a:gd name="T20" fmla="*/ 8 w 80"/>
                  <a:gd name="T21" fmla="*/ 16 h 80"/>
                  <a:gd name="T22" fmla="*/ 13 w 80"/>
                  <a:gd name="T23" fmla="*/ 22 h 80"/>
                  <a:gd name="T24" fmla="*/ 8 w 80"/>
                  <a:gd name="T25" fmla="*/ 34 h 80"/>
                  <a:gd name="T26" fmla="*/ 0 w 80"/>
                  <a:gd name="T27" fmla="*/ 34 h 80"/>
                  <a:gd name="T28" fmla="*/ 0 w 80"/>
                  <a:gd name="T29" fmla="*/ 47 h 80"/>
                  <a:gd name="T30" fmla="*/ 8 w 80"/>
                  <a:gd name="T31" fmla="*/ 47 h 80"/>
                  <a:gd name="T32" fmla="*/ 13 w 80"/>
                  <a:gd name="T33" fmla="*/ 59 h 80"/>
                  <a:gd name="T34" fmla="*/ 8 w 80"/>
                  <a:gd name="T35" fmla="*/ 64 h 80"/>
                  <a:gd name="T36" fmla="*/ 17 w 80"/>
                  <a:gd name="T37" fmla="*/ 73 h 80"/>
                  <a:gd name="T38" fmla="*/ 22 w 80"/>
                  <a:gd name="T39" fmla="*/ 68 h 80"/>
                  <a:gd name="T40" fmla="*/ 34 w 80"/>
                  <a:gd name="T41" fmla="*/ 73 h 80"/>
                  <a:gd name="T42" fmla="*/ 34 w 80"/>
                  <a:gd name="T43" fmla="*/ 80 h 80"/>
                  <a:gd name="T44" fmla="*/ 47 w 80"/>
                  <a:gd name="T45" fmla="*/ 80 h 80"/>
                  <a:gd name="T46" fmla="*/ 47 w 80"/>
                  <a:gd name="T47" fmla="*/ 73 h 80"/>
                  <a:gd name="T48" fmla="*/ 59 w 80"/>
                  <a:gd name="T49" fmla="*/ 68 h 80"/>
                  <a:gd name="T50" fmla="*/ 64 w 80"/>
                  <a:gd name="T51" fmla="*/ 73 h 80"/>
                  <a:gd name="T52" fmla="*/ 73 w 80"/>
                  <a:gd name="T53" fmla="*/ 64 h 80"/>
                  <a:gd name="T54" fmla="*/ 68 w 80"/>
                  <a:gd name="T55" fmla="*/ 59 h 80"/>
                  <a:gd name="T56" fmla="*/ 73 w 80"/>
                  <a:gd name="T57" fmla="*/ 47 h 80"/>
                  <a:gd name="T58" fmla="*/ 80 w 80"/>
                  <a:gd name="T59" fmla="*/ 47 h 80"/>
                  <a:gd name="T60" fmla="*/ 80 w 80"/>
                  <a:gd name="T61" fmla="*/ 34 h 80"/>
                  <a:gd name="T62" fmla="*/ 73 w 80"/>
                  <a:gd name="T63" fmla="*/ 34 h 80"/>
                  <a:gd name="T64" fmla="*/ 68 w 80"/>
                  <a:gd name="T65" fmla="*/ 22 h 80"/>
                  <a:gd name="T66" fmla="*/ 73 w 80"/>
                  <a:gd name="T67" fmla="*/ 16 h 80"/>
                  <a:gd name="T68" fmla="*/ 64 w 80"/>
                  <a:gd name="T69" fmla="*/ 8 h 80"/>
                  <a:gd name="T70" fmla="*/ 59 w 80"/>
                  <a:gd name="T71" fmla="*/ 13 h 80"/>
                  <a:gd name="T72" fmla="*/ 47 w 80"/>
                  <a:gd name="T73" fmla="*/ 8 h 80"/>
                  <a:gd name="T74" fmla="*/ 47 w 80"/>
                  <a:gd name="T75" fmla="*/ 0 h 80"/>
                  <a:gd name="T76" fmla="*/ 34 w 80"/>
                  <a:gd name="T7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80">
                    <a:moveTo>
                      <a:pt x="40" y="61"/>
                    </a:moveTo>
                    <a:cubicBezTo>
                      <a:pt x="29" y="61"/>
                      <a:pt x="20" y="52"/>
                      <a:pt x="20" y="40"/>
                    </a:cubicBezTo>
                    <a:cubicBezTo>
                      <a:pt x="20" y="29"/>
                      <a:pt x="29" y="20"/>
                      <a:pt x="40" y="20"/>
                    </a:cubicBezTo>
                    <a:cubicBezTo>
                      <a:pt x="52" y="20"/>
                      <a:pt x="61" y="29"/>
                      <a:pt x="61" y="40"/>
                    </a:cubicBezTo>
                    <a:cubicBezTo>
                      <a:pt x="61" y="52"/>
                      <a:pt x="52" y="61"/>
                      <a:pt x="40" y="61"/>
                    </a:cubicBezTo>
                    <a:cubicBezTo>
                      <a:pt x="40" y="61"/>
                      <a:pt x="40" y="61"/>
                      <a:pt x="40" y="61"/>
                    </a:cubicBezTo>
                    <a:moveTo>
                      <a:pt x="34" y="0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0" y="9"/>
                      <a:pt x="25" y="10"/>
                      <a:pt x="22" y="13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0" y="25"/>
                      <a:pt x="9" y="30"/>
                      <a:pt x="8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9" y="51"/>
                      <a:pt x="10" y="55"/>
                      <a:pt x="13" y="59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70"/>
                      <a:pt x="30" y="72"/>
                      <a:pt x="34" y="73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51" y="72"/>
                      <a:pt x="55" y="70"/>
                      <a:pt x="59" y="68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70" y="55"/>
                      <a:pt x="72" y="51"/>
                      <a:pt x="73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2" y="30"/>
                      <a:pt x="70" y="25"/>
                      <a:pt x="68" y="22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5" y="10"/>
                      <a:pt x="51" y="9"/>
                      <a:pt x="47" y="8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9"/>
              <p:cNvSpPr>
                <a:spLocks noEditPoints="1"/>
              </p:cNvSpPr>
              <p:nvPr/>
            </p:nvSpPr>
            <p:spPr bwMode="auto">
              <a:xfrm>
                <a:off x="5203" y="1799"/>
                <a:ext cx="192" cy="174"/>
              </a:xfrm>
              <a:custGeom>
                <a:avLst/>
                <a:gdLst>
                  <a:gd name="T0" fmla="*/ 40 w 80"/>
                  <a:gd name="T1" fmla="*/ 53 h 73"/>
                  <a:gd name="T2" fmla="*/ 27 w 80"/>
                  <a:gd name="T3" fmla="*/ 40 h 73"/>
                  <a:gd name="T4" fmla="*/ 40 w 80"/>
                  <a:gd name="T5" fmla="*/ 27 h 73"/>
                  <a:gd name="T6" fmla="*/ 53 w 80"/>
                  <a:gd name="T7" fmla="*/ 40 h 73"/>
                  <a:gd name="T8" fmla="*/ 40 w 80"/>
                  <a:gd name="T9" fmla="*/ 53 h 73"/>
                  <a:gd name="T10" fmla="*/ 34 w 80"/>
                  <a:gd name="T11" fmla="*/ 0 h 73"/>
                  <a:gd name="T12" fmla="*/ 34 w 80"/>
                  <a:gd name="T13" fmla="*/ 7 h 73"/>
                  <a:gd name="T14" fmla="*/ 21 w 80"/>
                  <a:gd name="T15" fmla="*/ 12 h 73"/>
                  <a:gd name="T16" fmla="*/ 16 w 80"/>
                  <a:gd name="T17" fmla="*/ 7 h 73"/>
                  <a:gd name="T18" fmla="*/ 7 w 80"/>
                  <a:gd name="T19" fmla="*/ 16 h 73"/>
                  <a:gd name="T20" fmla="*/ 13 w 80"/>
                  <a:gd name="T21" fmla="*/ 21 h 73"/>
                  <a:gd name="T22" fmla="*/ 7 w 80"/>
                  <a:gd name="T23" fmla="*/ 34 h 73"/>
                  <a:gd name="T24" fmla="*/ 0 w 80"/>
                  <a:gd name="T25" fmla="*/ 34 h 73"/>
                  <a:gd name="T26" fmla="*/ 0 w 80"/>
                  <a:gd name="T27" fmla="*/ 39 h 73"/>
                  <a:gd name="T28" fmla="*/ 22 w 80"/>
                  <a:gd name="T29" fmla="*/ 48 h 73"/>
                  <a:gd name="T30" fmla="*/ 18 w 80"/>
                  <a:gd name="T31" fmla="*/ 57 h 73"/>
                  <a:gd name="T32" fmla="*/ 27 w 80"/>
                  <a:gd name="T33" fmla="*/ 63 h 73"/>
                  <a:gd name="T34" fmla="*/ 34 w 80"/>
                  <a:gd name="T35" fmla="*/ 56 h 73"/>
                  <a:gd name="T36" fmla="*/ 49 w 80"/>
                  <a:gd name="T37" fmla="*/ 72 h 73"/>
                  <a:gd name="T38" fmla="*/ 59 w 80"/>
                  <a:gd name="T39" fmla="*/ 67 h 73"/>
                  <a:gd name="T40" fmla="*/ 64 w 80"/>
                  <a:gd name="T41" fmla="*/ 73 h 73"/>
                  <a:gd name="T42" fmla="*/ 73 w 80"/>
                  <a:gd name="T43" fmla="*/ 64 h 73"/>
                  <a:gd name="T44" fmla="*/ 67 w 80"/>
                  <a:gd name="T45" fmla="*/ 59 h 73"/>
                  <a:gd name="T46" fmla="*/ 73 w 80"/>
                  <a:gd name="T47" fmla="*/ 46 h 73"/>
                  <a:gd name="T48" fmla="*/ 80 w 80"/>
                  <a:gd name="T49" fmla="*/ 46 h 73"/>
                  <a:gd name="T50" fmla="*/ 80 w 80"/>
                  <a:gd name="T51" fmla="*/ 34 h 73"/>
                  <a:gd name="T52" fmla="*/ 73 w 80"/>
                  <a:gd name="T53" fmla="*/ 34 h 73"/>
                  <a:gd name="T54" fmla="*/ 67 w 80"/>
                  <a:gd name="T55" fmla="*/ 21 h 73"/>
                  <a:gd name="T56" fmla="*/ 73 w 80"/>
                  <a:gd name="T57" fmla="*/ 16 h 73"/>
                  <a:gd name="T58" fmla="*/ 64 w 80"/>
                  <a:gd name="T59" fmla="*/ 7 h 73"/>
                  <a:gd name="T60" fmla="*/ 59 w 80"/>
                  <a:gd name="T61" fmla="*/ 12 h 73"/>
                  <a:gd name="T62" fmla="*/ 46 w 80"/>
                  <a:gd name="T63" fmla="*/ 7 h 73"/>
                  <a:gd name="T64" fmla="*/ 46 w 80"/>
                  <a:gd name="T65" fmla="*/ 0 h 73"/>
                  <a:gd name="T66" fmla="*/ 34 w 80"/>
                  <a:gd name="T6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0" h="73">
                    <a:moveTo>
                      <a:pt x="40" y="53"/>
                    </a:moveTo>
                    <a:cubicBezTo>
                      <a:pt x="33" y="53"/>
                      <a:pt x="27" y="47"/>
                      <a:pt x="27" y="40"/>
                    </a:cubicBezTo>
                    <a:cubicBezTo>
                      <a:pt x="27" y="33"/>
                      <a:pt x="33" y="27"/>
                      <a:pt x="40" y="27"/>
                    </a:cubicBezTo>
                    <a:cubicBezTo>
                      <a:pt x="47" y="27"/>
                      <a:pt x="53" y="33"/>
                      <a:pt x="53" y="40"/>
                    </a:cubicBezTo>
                    <a:cubicBezTo>
                      <a:pt x="53" y="47"/>
                      <a:pt x="47" y="53"/>
                      <a:pt x="40" y="53"/>
                    </a:cubicBezTo>
                    <a:moveTo>
                      <a:pt x="34" y="0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29" y="8"/>
                      <a:pt x="25" y="10"/>
                      <a:pt x="21" y="12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0" y="25"/>
                      <a:pt x="8" y="29"/>
                      <a:pt x="7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8"/>
                      <a:pt x="19" y="56"/>
                      <a:pt x="18" y="57"/>
                    </a:cubicBezTo>
                    <a:cubicBezTo>
                      <a:pt x="21" y="59"/>
                      <a:pt x="24" y="61"/>
                      <a:pt x="27" y="63"/>
                    </a:cubicBezTo>
                    <a:cubicBezTo>
                      <a:pt x="28" y="62"/>
                      <a:pt x="34" y="56"/>
                      <a:pt x="34" y="56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3" y="71"/>
                      <a:pt x="56" y="69"/>
                      <a:pt x="59" y="67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70" y="55"/>
                      <a:pt x="72" y="51"/>
                      <a:pt x="73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2" y="29"/>
                      <a:pt x="70" y="25"/>
                      <a:pt x="67" y="21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5" y="10"/>
                      <a:pt x="51" y="8"/>
                      <a:pt x="46" y="7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 bwMode="auto">
              <a:xfrm>
                <a:off x="4766" y="2248"/>
                <a:ext cx="191" cy="191"/>
              </a:xfrm>
              <a:custGeom>
                <a:avLst/>
                <a:gdLst>
                  <a:gd name="T0" fmla="*/ 17 w 80"/>
                  <a:gd name="T1" fmla="*/ 0 h 80"/>
                  <a:gd name="T2" fmla="*/ 8 w 80"/>
                  <a:gd name="T3" fmla="*/ 10 h 80"/>
                  <a:gd name="T4" fmla="*/ 13 w 80"/>
                  <a:gd name="T5" fmla="*/ 16 h 80"/>
                  <a:gd name="T6" fmla="*/ 8 w 80"/>
                  <a:gd name="T7" fmla="*/ 29 h 80"/>
                  <a:gd name="T8" fmla="*/ 0 w 80"/>
                  <a:gd name="T9" fmla="*/ 29 h 80"/>
                  <a:gd name="T10" fmla="*/ 0 w 80"/>
                  <a:gd name="T11" fmla="*/ 43 h 80"/>
                  <a:gd name="T12" fmla="*/ 8 w 80"/>
                  <a:gd name="T13" fmla="*/ 43 h 80"/>
                  <a:gd name="T14" fmla="*/ 13 w 80"/>
                  <a:gd name="T15" fmla="*/ 57 h 80"/>
                  <a:gd name="T16" fmla="*/ 8 w 80"/>
                  <a:gd name="T17" fmla="*/ 63 h 80"/>
                  <a:gd name="T18" fmla="*/ 17 w 80"/>
                  <a:gd name="T19" fmla="*/ 72 h 80"/>
                  <a:gd name="T20" fmla="*/ 23 w 80"/>
                  <a:gd name="T21" fmla="*/ 67 h 80"/>
                  <a:gd name="T22" fmla="*/ 37 w 80"/>
                  <a:gd name="T23" fmla="*/ 72 h 80"/>
                  <a:gd name="T24" fmla="*/ 37 w 80"/>
                  <a:gd name="T25" fmla="*/ 80 h 80"/>
                  <a:gd name="T26" fmla="*/ 51 w 80"/>
                  <a:gd name="T27" fmla="*/ 80 h 80"/>
                  <a:gd name="T28" fmla="*/ 51 w 80"/>
                  <a:gd name="T29" fmla="*/ 72 h 80"/>
                  <a:gd name="T30" fmla="*/ 64 w 80"/>
                  <a:gd name="T31" fmla="*/ 67 h 80"/>
                  <a:gd name="T32" fmla="*/ 70 w 80"/>
                  <a:gd name="T33" fmla="*/ 72 h 80"/>
                  <a:gd name="T34" fmla="*/ 80 w 80"/>
                  <a:gd name="T35" fmla="*/ 63 h 80"/>
                  <a:gd name="T36" fmla="*/ 74 w 80"/>
                  <a:gd name="T37" fmla="*/ 57 h 80"/>
                  <a:gd name="T38" fmla="*/ 78 w 80"/>
                  <a:gd name="T39" fmla="*/ 49 h 80"/>
                  <a:gd name="T40" fmla="*/ 74 w 80"/>
                  <a:gd name="T41" fmla="*/ 53 h 80"/>
                  <a:gd name="T42" fmla="*/ 53 w 80"/>
                  <a:gd name="T43" fmla="*/ 32 h 80"/>
                  <a:gd name="T44" fmla="*/ 60 w 80"/>
                  <a:gd name="T45" fmla="*/ 24 h 80"/>
                  <a:gd name="T46" fmla="*/ 53 w 80"/>
                  <a:gd name="T47" fmla="*/ 13 h 80"/>
                  <a:gd name="T48" fmla="*/ 43 w 80"/>
                  <a:gd name="T49" fmla="*/ 17 h 80"/>
                  <a:gd name="T50" fmla="*/ 37 w 80"/>
                  <a:gd name="T51" fmla="*/ 0 h 80"/>
                  <a:gd name="T52" fmla="*/ 37 w 80"/>
                  <a:gd name="T53" fmla="*/ 0 h 80"/>
                  <a:gd name="T54" fmla="*/ 23 w 80"/>
                  <a:gd name="T55" fmla="*/ 6 h 80"/>
                  <a:gd name="T56" fmla="*/ 17 w 80"/>
                  <a:gd name="T5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80">
                    <a:moveTo>
                      <a:pt x="17" y="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1" y="20"/>
                      <a:pt x="9" y="24"/>
                      <a:pt x="8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8"/>
                      <a:pt x="11" y="53"/>
                      <a:pt x="13" y="57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7" y="69"/>
                      <a:pt x="32" y="71"/>
                      <a:pt x="37" y="72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1" y="72"/>
                      <a:pt x="51" y="72"/>
                      <a:pt x="51" y="72"/>
                    </a:cubicBezTo>
                    <a:cubicBezTo>
                      <a:pt x="56" y="71"/>
                      <a:pt x="60" y="69"/>
                      <a:pt x="64" y="67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74" y="57"/>
                      <a:pt x="74" y="57"/>
                      <a:pt x="74" y="57"/>
                    </a:cubicBezTo>
                    <a:cubicBezTo>
                      <a:pt x="76" y="54"/>
                      <a:pt x="77" y="52"/>
                      <a:pt x="78" y="49"/>
                    </a:cubicBezTo>
                    <a:cubicBezTo>
                      <a:pt x="76" y="51"/>
                      <a:pt x="74" y="53"/>
                      <a:pt x="74" y="53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32"/>
                      <a:pt x="59" y="26"/>
                      <a:pt x="60" y="24"/>
                    </a:cubicBezTo>
                    <a:cubicBezTo>
                      <a:pt x="57" y="21"/>
                      <a:pt x="55" y="17"/>
                      <a:pt x="53" y="13"/>
                    </a:cubicBezTo>
                    <a:cubicBezTo>
                      <a:pt x="51" y="14"/>
                      <a:pt x="43" y="17"/>
                      <a:pt x="43" y="17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2" y="1"/>
                      <a:pt x="27" y="3"/>
                      <a:pt x="23" y="6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31"/>
              <p:cNvSpPr>
                <a:spLocks noEditPoints="1"/>
              </p:cNvSpPr>
              <p:nvPr/>
            </p:nvSpPr>
            <p:spPr bwMode="auto">
              <a:xfrm>
                <a:off x="4852" y="1892"/>
                <a:ext cx="523" cy="523"/>
              </a:xfrm>
              <a:custGeom>
                <a:avLst/>
                <a:gdLst>
                  <a:gd name="T0" fmla="*/ 49 w 219"/>
                  <a:gd name="T1" fmla="*/ 159 h 219"/>
                  <a:gd name="T2" fmla="*/ 74 w 219"/>
                  <a:gd name="T3" fmla="*/ 159 h 219"/>
                  <a:gd name="T4" fmla="*/ 156 w 219"/>
                  <a:gd name="T5" fmla="*/ 172 h 219"/>
                  <a:gd name="T6" fmla="*/ 156 w 219"/>
                  <a:gd name="T7" fmla="*/ 147 h 219"/>
                  <a:gd name="T8" fmla="*/ 156 w 219"/>
                  <a:gd name="T9" fmla="*/ 172 h 219"/>
                  <a:gd name="T10" fmla="*/ 92 w 219"/>
                  <a:gd name="T11" fmla="*/ 74 h 219"/>
                  <a:gd name="T12" fmla="*/ 97 w 219"/>
                  <a:gd name="T13" fmla="*/ 63 h 219"/>
                  <a:gd name="T14" fmla="*/ 122 w 219"/>
                  <a:gd name="T15" fmla="*/ 72 h 219"/>
                  <a:gd name="T16" fmla="*/ 133 w 219"/>
                  <a:gd name="T17" fmla="*/ 68 h 219"/>
                  <a:gd name="T18" fmla="*/ 145 w 219"/>
                  <a:gd name="T19" fmla="*/ 92 h 219"/>
                  <a:gd name="T20" fmla="*/ 150 w 219"/>
                  <a:gd name="T21" fmla="*/ 97 h 219"/>
                  <a:gd name="T22" fmla="*/ 156 w 219"/>
                  <a:gd name="T23" fmla="*/ 122 h 219"/>
                  <a:gd name="T24" fmla="*/ 145 w 219"/>
                  <a:gd name="T25" fmla="*/ 127 h 219"/>
                  <a:gd name="T26" fmla="*/ 133 w 219"/>
                  <a:gd name="T27" fmla="*/ 151 h 219"/>
                  <a:gd name="T28" fmla="*/ 122 w 219"/>
                  <a:gd name="T29" fmla="*/ 147 h 219"/>
                  <a:gd name="T30" fmla="*/ 97 w 219"/>
                  <a:gd name="T31" fmla="*/ 156 h 219"/>
                  <a:gd name="T32" fmla="*/ 92 w 219"/>
                  <a:gd name="T33" fmla="*/ 145 h 219"/>
                  <a:gd name="T34" fmla="*/ 68 w 219"/>
                  <a:gd name="T35" fmla="*/ 133 h 219"/>
                  <a:gd name="T36" fmla="*/ 72 w 219"/>
                  <a:gd name="T37" fmla="*/ 122 h 219"/>
                  <a:gd name="T38" fmla="*/ 63 w 219"/>
                  <a:gd name="T39" fmla="*/ 97 h 219"/>
                  <a:gd name="T40" fmla="*/ 72 w 219"/>
                  <a:gd name="T41" fmla="*/ 97 h 219"/>
                  <a:gd name="T42" fmla="*/ 68 w 219"/>
                  <a:gd name="T43" fmla="*/ 85 h 219"/>
                  <a:gd name="T44" fmla="*/ 92 w 219"/>
                  <a:gd name="T45" fmla="*/ 74 h 219"/>
                  <a:gd name="T46" fmla="*/ 143 w 219"/>
                  <a:gd name="T47" fmla="*/ 59 h 219"/>
                  <a:gd name="T48" fmla="*/ 168 w 219"/>
                  <a:gd name="T49" fmla="*/ 59 h 219"/>
                  <a:gd name="T50" fmla="*/ 61 w 219"/>
                  <a:gd name="T51" fmla="*/ 71 h 219"/>
                  <a:gd name="T52" fmla="*/ 61 w 219"/>
                  <a:gd name="T53" fmla="*/ 46 h 219"/>
                  <a:gd name="T54" fmla="*/ 61 w 219"/>
                  <a:gd name="T55" fmla="*/ 71 h 219"/>
                  <a:gd name="T56" fmla="*/ 101 w 219"/>
                  <a:gd name="T57" fmla="*/ 0 h 219"/>
                  <a:gd name="T58" fmla="*/ 81 w 219"/>
                  <a:gd name="T59" fmla="*/ 13 h 219"/>
                  <a:gd name="T60" fmla="*/ 61 w 219"/>
                  <a:gd name="T61" fmla="*/ 11 h 219"/>
                  <a:gd name="T62" fmla="*/ 45 w 219"/>
                  <a:gd name="T63" fmla="*/ 32 h 219"/>
                  <a:gd name="T64" fmla="*/ 26 w 219"/>
                  <a:gd name="T65" fmla="*/ 38 h 219"/>
                  <a:gd name="T66" fmla="*/ 21 w 219"/>
                  <a:gd name="T67" fmla="*/ 62 h 219"/>
                  <a:gd name="T68" fmla="*/ 5 w 219"/>
                  <a:gd name="T69" fmla="*/ 74 h 219"/>
                  <a:gd name="T70" fmla="*/ 9 w 219"/>
                  <a:gd name="T71" fmla="*/ 101 h 219"/>
                  <a:gd name="T72" fmla="*/ 0 w 219"/>
                  <a:gd name="T73" fmla="*/ 118 h 219"/>
                  <a:gd name="T74" fmla="*/ 13 w 219"/>
                  <a:gd name="T75" fmla="*/ 138 h 219"/>
                  <a:gd name="T76" fmla="*/ 11 w 219"/>
                  <a:gd name="T77" fmla="*/ 158 h 219"/>
                  <a:gd name="T78" fmla="*/ 32 w 219"/>
                  <a:gd name="T79" fmla="*/ 174 h 219"/>
                  <a:gd name="T80" fmla="*/ 38 w 219"/>
                  <a:gd name="T81" fmla="*/ 193 h 219"/>
                  <a:gd name="T82" fmla="*/ 62 w 219"/>
                  <a:gd name="T83" fmla="*/ 198 h 219"/>
                  <a:gd name="T84" fmla="*/ 74 w 219"/>
                  <a:gd name="T85" fmla="*/ 213 h 219"/>
                  <a:gd name="T86" fmla="*/ 101 w 219"/>
                  <a:gd name="T87" fmla="*/ 210 h 219"/>
                  <a:gd name="T88" fmla="*/ 118 w 219"/>
                  <a:gd name="T89" fmla="*/ 219 h 219"/>
                  <a:gd name="T90" fmla="*/ 138 w 219"/>
                  <a:gd name="T91" fmla="*/ 206 h 219"/>
                  <a:gd name="T92" fmla="*/ 158 w 219"/>
                  <a:gd name="T93" fmla="*/ 208 h 219"/>
                  <a:gd name="T94" fmla="*/ 174 w 219"/>
                  <a:gd name="T95" fmla="*/ 186 h 219"/>
                  <a:gd name="T96" fmla="*/ 193 w 219"/>
                  <a:gd name="T97" fmla="*/ 181 h 219"/>
                  <a:gd name="T98" fmla="*/ 198 w 219"/>
                  <a:gd name="T99" fmla="*/ 157 h 219"/>
                  <a:gd name="T100" fmla="*/ 213 w 219"/>
                  <a:gd name="T101" fmla="*/ 145 h 219"/>
                  <a:gd name="T102" fmla="*/ 210 w 219"/>
                  <a:gd name="T103" fmla="*/ 118 h 219"/>
                  <a:gd name="T104" fmla="*/ 219 w 219"/>
                  <a:gd name="T105" fmla="*/ 101 h 219"/>
                  <a:gd name="T106" fmla="*/ 206 w 219"/>
                  <a:gd name="T107" fmla="*/ 81 h 219"/>
                  <a:gd name="T108" fmla="*/ 208 w 219"/>
                  <a:gd name="T109" fmla="*/ 61 h 219"/>
                  <a:gd name="T110" fmla="*/ 187 w 219"/>
                  <a:gd name="T111" fmla="*/ 45 h 219"/>
                  <a:gd name="T112" fmla="*/ 181 w 219"/>
                  <a:gd name="T113" fmla="*/ 26 h 219"/>
                  <a:gd name="T114" fmla="*/ 157 w 219"/>
                  <a:gd name="T115" fmla="*/ 21 h 219"/>
                  <a:gd name="T116" fmla="*/ 145 w 219"/>
                  <a:gd name="T117" fmla="*/ 5 h 219"/>
                  <a:gd name="T118" fmla="*/ 118 w 219"/>
                  <a:gd name="T119" fmla="*/ 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219">
                    <a:moveTo>
                      <a:pt x="61" y="172"/>
                    </a:moveTo>
                    <a:cubicBezTo>
                      <a:pt x="54" y="172"/>
                      <a:pt x="49" y="166"/>
                      <a:pt x="49" y="159"/>
                    </a:cubicBezTo>
                    <a:cubicBezTo>
                      <a:pt x="49" y="152"/>
                      <a:pt x="54" y="147"/>
                      <a:pt x="61" y="147"/>
                    </a:cubicBezTo>
                    <a:cubicBezTo>
                      <a:pt x="68" y="147"/>
                      <a:pt x="74" y="152"/>
                      <a:pt x="74" y="159"/>
                    </a:cubicBezTo>
                    <a:cubicBezTo>
                      <a:pt x="74" y="166"/>
                      <a:pt x="68" y="172"/>
                      <a:pt x="61" y="172"/>
                    </a:cubicBezTo>
                    <a:moveTo>
                      <a:pt x="156" y="172"/>
                    </a:moveTo>
                    <a:cubicBezTo>
                      <a:pt x="149" y="172"/>
                      <a:pt x="143" y="166"/>
                      <a:pt x="143" y="159"/>
                    </a:cubicBezTo>
                    <a:cubicBezTo>
                      <a:pt x="143" y="152"/>
                      <a:pt x="149" y="147"/>
                      <a:pt x="156" y="147"/>
                    </a:cubicBezTo>
                    <a:cubicBezTo>
                      <a:pt x="163" y="147"/>
                      <a:pt x="168" y="152"/>
                      <a:pt x="168" y="159"/>
                    </a:cubicBezTo>
                    <a:cubicBezTo>
                      <a:pt x="168" y="166"/>
                      <a:pt x="163" y="172"/>
                      <a:pt x="156" y="172"/>
                    </a:cubicBezTo>
                    <a:cubicBezTo>
                      <a:pt x="156" y="172"/>
                      <a:pt x="156" y="172"/>
                      <a:pt x="156" y="172"/>
                    </a:cubicBezTo>
                    <a:moveTo>
                      <a:pt x="92" y="74"/>
                    </a:moveTo>
                    <a:cubicBezTo>
                      <a:pt x="94" y="73"/>
                      <a:pt x="95" y="73"/>
                      <a:pt x="97" y="72"/>
                    </a:cubicBezTo>
                    <a:cubicBezTo>
                      <a:pt x="97" y="71"/>
                      <a:pt x="97" y="63"/>
                      <a:pt x="97" y="63"/>
                    </a:cubicBezTo>
                    <a:cubicBezTo>
                      <a:pt x="122" y="63"/>
                      <a:pt x="122" y="63"/>
                      <a:pt x="122" y="63"/>
                    </a:cubicBezTo>
                    <a:cubicBezTo>
                      <a:pt x="122" y="63"/>
                      <a:pt x="122" y="71"/>
                      <a:pt x="122" y="72"/>
                    </a:cubicBezTo>
                    <a:cubicBezTo>
                      <a:pt x="124" y="73"/>
                      <a:pt x="125" y="73"/>
                      <a:pt x="127" y="74"/>
                    </a:cubicBezTo>
                    <a:cubicBezTo>
                      <a:pt x="128" y="73"/>
                      <a:pt x="133" y="68"/>
                      <a:pt x="133" y="68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46" y="91"/>
                      <a:pt x="145" y="92"/>
                    </a:cubicBezTo>
                    <a:cubicBezTo>
                      <a:pt x="145" y="93"/>
                      <a:pt x="146" y="95"/>
                      <a:pt x="147" y="97"/>
                    </a:cubicBezTo>
                    <a:cubicBezTo>
                      <a:pt x="147" y="97"/>
                      <a:pt x="148" y="97"/>
                      <a:pt x="150" y="97"/>
                    </a:cubicBezTo>
                    <a:cubicBezTo>
                      <a:pt x="152" y="97"/>
                      <a:pt x="156" y="97"/>
                      <a:pt x="156" y="97"/>
                    </a:cubicBezTo>
                    <a:cubicBezTo>
                      <a:pt x="156" y="122"/>
                      <a:pt x="156" y="122"/>
                      <a:pt x="156" y="122"/>
                    </a:cubicBezTo>
                    <a:cubicBezTo>
                      <a:pt x="156" y="122"/>
                      <a:pt x="148" y="122"/>
                      <a:pt x="147" y="122"/>
                    </a:cubicBezTo>
                    <a:cubicBezTo>
                      <a:pt x="146" y="124"/>
                      <a:pt x="145" y="125"/>
                      <a:pt x="145" y="127"/>
                    </a:cubicBezTo>
                    <a:cubicBezTo>
                      <a:pt x="146" y="128"/>
                      <a:pt x="151" y="133"/>
                      <a:pt x="151" y="133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1"/>
                      <a:pt x="128" y="145"/>
                      <a:pt x="127" y="145"/>
                    </a:cubicBezTo>
                    <a:cubicBezTo>
                      <a:pt x="125" y="145"/>
                      <a:pt x="124" y="146"/>
                      <a:pt x="122" y="147"/>
                    </a:cubicBezTo>
                    <a:cubicBezTo>
                      <a:pt x="122" y="148"/>
                      <a:pt x="122" y="156"/>
                      <a:pt x="122" y="156"/>
                    </a:cubicBezTo>
                    <a:cubicBezTo>
                      <a:pt x="97" y="156"/>
                      <a:pt x="97" y="156"/>
                      <a:pt x="97" y="156"/>
                    </a:cubicBezTo>
                    <a:cubicBezTo>
                      <a:pt x="97" y="156"/>
                      <a:pt x="97" y="148"/>
                      <a:pt x="97" y="147"/>
                    </a:cubicBezTo>
                    <a:cubicBezTo>
                      <a:pt x="95" y="146"/>
                      <a:pt x="94" y="145"/>
                      <a:pt x="92" y="145"/>
                    </a:cubicBezTo>
                    <a:cubicBezTo>
                      <a:pt x="91" y="145"/>
                      <a:pt x="86" y="151"/>
                      <a:pt x="86" y="151"/>
                    </a:cubicBezTo>
                    <a:cubicBezTo>
                      <a:pt x="68" y="133"/>
                      <a:pt x="68" y="133"/>
                      <a:pt x="68" y="133"/>
                    </a:cubicBezTo>
                    <a:cubicBezTo>
                      <a:pt x="68" y="133"/>
                      <a:pt x="73" y="128"/>
                      <a:pt x="74" y="127"/>
                    </a:cubicBezTo>
                    <a:cubicBezTo>
                      <a:pt x="73" y="125"/>
                      <a:pt x="73" y="124"/>
                      <a:pt x="72" y="122"/>
                    </a:cubicBezTo>
                    <a:cubicBezTo>
                      <a:pt x="71" y="122"/>
                      <a:pt x="63" y="122"/>
                      <a:pt x="63" y="122"/>
                    </a:cubicBezTo>
                    <a:cubicBezTo>
                      <a:pt x="63" y="97"/>
                      <a:pt x="63" y="97"/>
                      <a:pt x="63" y="97"/>
                    </a:cubicBezTo>
                    <a:cubicBezTo>
                      <a:pt x="63" y="97"/>
                      <a:pt x="67" y="97"/>
                      <a:pt x="69" y="97"/>
                    </a:cubicBezTo>
                    <a:cubicBezTo>
                      <a:pt x="71" y="97"/>
                      <a:pt x="72" y="97"/>
                      <a:pt x="72" y="97"/>
                    </a:cubicBezTo>
                    <a:cubicBezTo>
                      <a:pt x="73" y="95"/>
                      <a:pt x="73" y="93"/>
                      <a:pt x="74" y="92"/>
                    </a:cubicBezTo>
                    <a:cubicBezTo>
                      <a:pt x="73" y="91"/>
                      <a:pt x="68" y="85"/>
                      <a:pt x="68" y="85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8"/>
                      <a:pt x="91" y="73"/>
                      <a:pt x="92" y="74"/>
                    </a:cubicBezTo>
                    <a:moveTo>
                      <a:pt x="156" y="71"/>
                    </a:moveTo>
                    <a:cubicBezTo>
                      <a:pt x="149" y="71"/>
                      <a:pt x="143" y="65"/>
                      <a:pt x="143" y="59"/>
                    </a:cubicBezTo>
                    <a:cubicBezTo>
                      <a:pt x="143" y="52"/>
                      <a:pt x="149" y="46"/>
                      <a:pt x="156" y="46"/>
                    </a:cubicBezTo>
                    <a:cubicBezTo>
                      <a:pt x="163" y="46"/>
                      <a:pt x="168" y="52"/>
                      <a:pt x="168" y="59"/>
                    </a:cubicBezTo>
                    <a:cubicBezTo>
                      <a:pt x="168" y="65"/>
                      <a:pt x="163" y="71"/>
                      <a:pt x="156" y="71"/>
                    </a:cubicBezTo>
                    <a:moveTo>
                      <a:pt x="61" y="71"/>
                    </a:moveTo>
                    <a:cubicBezTo>
                      <a:pt x="54" y="71"/>
                      <a:pt x="49" y="65"/>
                      <a:pt x="49" y="59"/>
                    </a:cubicBezTo>
                    <a:cubicBezTo>
                      <a:pt x="49" y="52"/>
                      <a:pt x="54" y="46"/>
                      <a:pt x="61" y="46"/>
                    </a:cubicBezTo>
                    <a:cubicBezTo>
                      <a:pt x="68" y="46"/>
                      <a:pt x="74" y="52"/>
                      <a:pt x="74" y="59"/>
                    </a:cubicBezTo>
                    <a:cubicBezTo>
                      <a:pt x="74" y="65"/>
                      <a:pt x="68" y="71"/>
                      <a:pt x="61" y="71"/>
                    </a:cubicBezTo>
                    <a:moveTo>
                      <a:pt x="118" y="0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94" y="10"/>
                      <a:pt x="87" y="11"/>
                      <a:pt x="81" y="1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57" y="23"/>
                      <a:pt x="51" y="27"/>
                      <a:pt x="45" y="32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28" y="50"/>
                      <a:pt x="24" y="55"/>
                      <a:pt x="21" y="62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1" y="85"/>
                      <a:pt x="10" y="93"/>
                      <a:pt x="9" y="10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10" y="125"/>
                      <a:pt x="11" y="132"/>
                      <a:pt x="13" y="138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11" y="158"/>
                      <a:pt x="11" y="158"/>
                      <a:pt x="11" y="158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23" y="161"/>
                      <a:pt x="27" y="168"/>
                      <a:pt x="32" y="174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38" y="193"/>
                      <a:pt x="38" y="193"/>
                      <a:pt x="38" y="193"/>
                    </a:cubicBezTo>
                    <a:cubicBezTo>
                      <a:pt x="45" y="186"/>
                      <a:pt x="45" y="186"/>
                      <a:pt x="45" y="186"/>
                    </a:cubicBezTo>
                    <a:cubicBezTo>
                      <a:pt x="50" y="191"/>
                      <a:pt x="56" y="195"/>
                      <a:pt x="62" y="198"/>
                    </a:cubicBezTo>
                    <a:cubicBezTo>
                      <a:pt x="58" y="206"/>
                      <a:pt x="58" y="206"/>
                      <a:pt x="58" y="206"/>
                    </a:cubicBezTo>
                    <a:cubicBezTo>
                      <a:pt x="74" y="213"/>
                      <a:pt x="74" y="213"/>
                      <a:pt x="74" y="213"/>
                    </a:cubicBezTo>
                    <a:cubicBezTo>
                      <a:pt x="78" y="205"/>
                      <a:pt x="78" y="205"/>
                      <a:pt x="78" y="205"/>
                    </a:cubicBezTo>
                    <a:cubicBezTo>
                      <a:pt x="85" y="207"/>
                      <a:pt x="93" y="209"/>
                      <a:pt x="101" y="210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118" y="219"/>
                      <a:pt x="118" y="219"/>
                      <a:pt x="118" y="219"/>
                    </a:cubicBezTo>
                    <a:cubicBezTo>
                      <a:pt x="118" y="210"/>
                      <a:pt x="118" y="210"/>
                      <a:pt x="118" y="210"/>
                    </a:cubicBezTo>
                    <a:cubicBezTo>
                      <a:pt x="125" y="209"/>
                      <a:pt x="132" y="208"/>
                      <a:pt x="138" y="206"/>
                    </a:cubicBezTo>
                    <a:cubicBezTo>
                      <a:pt x="142" y="214"/>
                      <a:pt x="142" y="214"/>
                      <a:pt x="142" y="214"/>
                    </a:cubicBezTo>
                    <a:cubicBezTo>
                      <a:pt x="158" y="208"/>
                      <a:pt x="158" y="208"/>
                      <a:pt x="158" y="208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62" y="196"/>
                      <a:pt x="168" y="191"/>
                      <a:pt x="174" y="186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93" y="181"/>
                      <a:pt x="193" y="181"/>
                      <a:pt x="193" y="181"/>
                    </a:cubicBezTo>
                    <a:cubicBezTo>
                      <a:pt x="187" y="174"/>
                      <a:pt x="187" y="174"/>
                      <a:pt x="187" y="174"/>
                    </a:cubicBezTo>
                    <a:cubicBezTo>
                      <a:pt x="191" y="169"/>
                      <a:pt x="195" y="163"/>
                      <a:pt x="198" y="157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13" y="145"/>
                      <a:pt x="213" y="145"/>
                      <a:pt x="213" y="145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7" y="134"/>
                      <a:pt x="209" y="126"/>
                      <a:pt x="210" y="118"/>
                    </a:cubicBezTo>
                    <a:cubicBezTo>
                      <a:pt x="219" y="118"/>
                      <a:pt x="219" y="118"/>
                      <a:pt x="219" y="118"/>
                    </a:cubicBezTo>
                    <a:cubicBezTo>
                      <a:pt x="219" y="101"/>
                      <a:pt x="219" y="101"/>
                      <a:pt x="219" y="101"/>
                    </a:cubicBezTo>
                    <a:cubicBezTo>
                      <a:pt x="210" y="101"/>
                      <a:pt x="210" y="101"/>
                      <a:pt x="210" y="101"/>
                    </a:cubicBezTo>
                    <a:cubicBezTo>
                      <a:pt x="209" y="94"/>
                      <a:pt x="208" y="87"/>
                      <a:pt x="206" y="81"/>
                    </a:cubicBezTo>
                    <a:cubicBezTo>
                      <a:pt x="214" y="77"/>
                      <a:pt x="214" y="77"/>
                      <a:pt x="214" y="77"/>
                    </a:cubicBezTo>
                    <a:cubicBezTo>
                      <a:pt x="208" y="61"/>
                      <a:pt x="208" y="61"/>
                      <a:pt x="208" y="61"/>
                    </a:cubicBezTo>
                    <a:cubicBezTo>
                      <a:pt x="199" y="64"/>
                      <a:pt x="199" y="64"/>
                      <a:pt x="199" y="64"/>
                    </a:cubicBezTo>
                    <a:cubicBezTo>
                      <a:pt x="196" y="57"/>
                      <a:pt x="192" y="51"/>
                      <a:pt x="187" y="45"/>
                    </a:cubicBezTo>
                    <a:cubicBezTo>
                      <a:pt x="193" y="38"/>
                      <a:pt x="193" y="38"/>
                      <a:pt x="193" y="38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69" y="28"/>
                      <a:pt x="163" y="24"/>
                      <a:pt x="157" y="21"/>
                    </a:cubicBezTo>
                    <a:cubicBezTo>
                      <a:pt x="161" y="12"/>
                      <a:pt x="161" y="12"/>
                      <a:pt x="161" y="12"/>
                    </a:cubicBezTo>
                    <a:cubicBezTo>
                      <a:pt x="145" y="5"/>
                      <a:pt x="145" y="5"/>
                      <a:pt x="145" y="5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34" y="11"/>
                      <a:pt x="126" y="10"/>
                      <a:pt x="118" y="9"/>
                    </a:cubicBezTo>
                    <a:cubicBezTo>
                      <a:pt x="118" y="0"/>
                      <a:pt x="118" y="0"/>
                      <a:pt x="118" y="0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" name="Freeform 35"/>
            <p:cNvSpPr>
              <a:spLocks noEditPoints="1"/>
            </p:cNvSpPr>
            <p:nvPr/>
          </p:nvSpPr>
          <p:spPr bwMode="auto">
            <a:xfrm>
              <a:off x="4807401" y="3702635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35"/>
            <p:cNvSpPr>
              <a:spLocks noEditPoints="1"/>
            </p:cNvSpPr>
            <p:nvPr/>
          </p:nvSpPr>
          <p:spPr bwMode="auto">
            <a:xfrm>
              <a:off x="2812657" y="3695865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6928825" y="3528860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8948104" y="3609802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文本框 91"/>
          <p:cNvSpPr txBox="1"/>
          <p:nvPr/>
        </p:nvSpPr>
        <p:spPr>
          <a:xfrm>
            <a:off x="1605536" y="4780274"/>
            <a:ext cx="12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第三组：</a:t>
            </a:r>
          </a:p>
        </p:txBody>
      </p:sp>
      <p:sp>
        <p:nvSpPr>
          <p:cNvPr id="56" name="文本框 99"/>
          <p:cNvSpPr txBox="1"/>
          <p:nvPr/>
        </p:nvSpPr>
        <p:spPr>
          <a:xfrm>
            <a:off x="3088541" y="2133157"/>
            <a:ext cx="12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第一组：</a:t>
            </a:r>
          </a:p>
        </p:txBody>
      </p:sp>
      <p:sp>
        <p:nvSpPr>
          <p:cNvPr id="59" name="文本框 94"/>
          <p:cNvSpPr txBox="1"/>
          <p:nvPr/>
        </p:nvSpPr>
        <p:spPr>
          <a:xfrm>
            <a:off x="4726066" y="4790359"/>
            <a:ext cx="12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第五组：</a:t>
            </a:r>
          </a:p>
        </p:txBody>
      </p:sp>
      <p:sp>
        <p:nvSpPr>
          <p:cNvPr id="62" name="文本框 101"/>
          <p:cNvSpPr txBox="1"/>
          <p:nvPr/>
        </p:nvSpPr>
        <p:spPr>
          <a:xfrm>
            <a:off x="6170092" y="2133157"/>
            <a:ext cx="12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第二组：</a:t>
            </a:r>
          </a:p>
        </p:txBody>
      </p:sp>
      <p:sp>
        <p:nvSpPr>
          <p:cNvPr id="68" name="文本框 94"/>
          <p:cNvSpPr txBox="1"/>
          <p:nvPr/>
        </p:nvSpPr>
        <p:spPr>
          <a:xfrm>
            <a:off x="6293973" y="4790359"/>
            <a:ext cx="12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第六组：</a:t>
            </a:r>
          </a:p>
        </p:txBody>
      </p:sp>
      <p:sp>
        <p:nvSpPr>
          <p:cNvPr id="70" name="文本框 91"/>
          <p:cNvSpPr txBox="1"/>
          <p:nvPr/>
        </p:nvSpPr>
        <p:spPr>
          <a:xfrm>
            <a:off x="3165959" y="4790359"/>
            <a:ext cx="12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第四组：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66691" y="106210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项目小组展示</a:t>
            </a:r>
          </a:p>
        </p:txBody>
      </p:sp>
      <p:sp>
        <p:nvSpPr>
          <p:cNvPr id="54" name="等腰三角形 8"/>
          <p:cNvSpPr/>
          <p:nvPr/>
        </p:nvSpPr>
        <p:spPr>
          <a:xfrm rot="5400000">
            <a:off x="643039" y="127750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82368" y="2110990"/>
            <a:ext cx="3538169" cy="2781706"/>
            <a:chOff x="728500" y="1441341"/>
            <a:chExt cx="5970081" cy="4658582"/>
          </a:xfrm>
        </p:grpSpPr>
        <p:grpSp>
          <p:nvGrpSpPr>
            <p:cNvPr id="8" name="组合 7"/>
            <p:cNvGrpSpPr/>
            <p:nvPr/>
          </p:nvGrpSpPr>
          <p:grpSpPr>
            <a:xfrm>
              <a:off x="728500" y="2349131"/>
              <a:ext cx="5054016" cy="3132999"/>
              <a:chOff x="5651500" y="2234434"/>
              <a:chExt cx="5324249" cy="2728687"/>
            </a:xfrm>
            <a:effectLst>
              <a:outerShdw blurRad="381000" dist="1066800" dir="7200000" algn="tr" rotWithShape="0">
                <a:prstClr val="black">
                  <a:alpha val="17000"/>
                </a:prstClr>
              </a:outerShdw>
            </a:effectLst>
            <a:scene3d>
              <a:camera prst="isometricTopUp">
                <a:rot lat="18538529" lon="19134282" rev="3600000"/>
              </a:camera>
              <a:lightRig rig="threePt" dir="t"/>
            </a:scene3d>
          </p:grpSpPr>
          <p:sp>
            <p:nvSpPr>
              <p:cNvPr id="9" name="圆角矩形 8"/>
              <p:cNvSpPr/>
              <p:nvPr/>
            </p:nvSpPr>
            <p:spPr>
              <a:xfrm>
                <a:off x="5651500" y="2234435"/>
                <a:ext cx="5324249" cy="2728686"/>
              </a:xfrm>
              <a:prstGeom prst="roundRect">
                <a:avLst>
                  <a:gd name="adj" fmla="val 9353"/>
                </a:avLst>
              </a:prstGeom>
              <a:solidFill>
                <a:srgbClr val="D7DBE1"/>
              </a:solidFill>
              <a:ln>
                <a:noFill/>
              </a:ln>
              <a:sp3d extrusionH="273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238648" y="2234434"/>
                <a:ext cx="4149952" cy="2728687"/>
              </a:xfrm>
              <a:prstGeom prst="rect">
                <a:avLst/>
              </a:prstGeom>
              <a:solidFill>
                <a:srgbClr val="383838"/>
              </a:solidFill>
              <a:ln>
                <a:noFill/>
              </a:ln>
              <a:sp3d extrusionH="273050">
                <a:extrusionClr>
                  <a:srgbClr val="6A6A6A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277836" y="2303039"/>
              <a:ext cx="3939321" cy="3765985"/>
              <a:chOff x="3756426" y="1951233"/>
              <a:chExt cx="3938808" cy="3766857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3756426" y="1951233"/>
                <a:ext cx="3938808" cy="3133724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scene3d>
                <a:camera prst="isometricTopUp">
                  <a:rot lat="18538529" lon="19134282" rev="3600000"/>
                </a:camera>
                <a:lightRig rig="threePt" dir="t">
                  <a:rot lat="0" lon="0" rev="0"/>
                </a:lightRig>
              </a:scene3d>
              <a:sp3d extrusionH="44450">
                <a:extrusionClr>
                  <a:srgbClr val="12E8FE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042505" y="2584366"/>
                <a:ext cx="788880" cy="3133724"/>
              </a:xfrm>
              <a:prstGeom prst="rect">
                <a:avLst/>
              </a:prstGeom>
              <a:solidFill>
                <a:srgbClr val="018391"/>
              </a:solidFill>
              <a:ln>
                <a:noFill/>
              </a:ln>
              <a:scene3d>
                <a:camera prst="isometricTopUp">
                  <a:rot lat="18538529" lon="19134282" rev="3600000"/>
                </a:camera>
                <a:lightRig rig="threePt" dir="t"/>
              </a:scene3d>
              <a:sp3d>
                <a:extrusionClr>
                  <a:srgbClr val="6A6A6A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193040" indent="-193040" algn="ctr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cs typeface="+mn-ea"/>
                    <a:sym typeface="+mn-lt"/>
                  </a:rPr>
                  <a:t>基础设施层</a:t>
                </a: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691398" y="2265042"/>
                <a:ext cx="788880" cy="3133724"/>
              </a:xfrm>
              <a:prstGeom prst="rect">
                <a:avLst/>
              </a:prstGeom>
              <a:solidFill>
                <a:srgbClr val="E87071"/>
              </a:solidFill>
              <a:ln>
                <a:noFill/>
              </a:ln>
              <a:scene3d>
                <a:camera prst="isometricTopUp">
                  <a:rot lat="18538529" lon="19134282" rev="3600000"/>
                </a:camera>
                <a:lightRig rig="threePt" dir="t"/>
              </a:scene3d>
              <a:sp3d>
                <a:extrusionClr>
                  <a:srgbClr val="6A6A6A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marL="193040" indent="-193040" algn="ctr">
                  <a:buFont typeface="Arial" panose="020B0604020202020204" pitchFamily="34" charset="0"/>
                  <a:buChar char="•"/>
                </a:pPr>
                <a:r>
                  <a:rPr lang="zh-CN" altLang="en-US" dirty="0">
                    <a:cs typeface="+mn-ea"/>
                    <a:sym typeface="+mn-lt"/>
                  </a:rPr>
                  <a:t>业务逻辑层</a:t>
                </a:r>
              </a:p>
            </p:txBody>
          </p:sp>
        </p:grpSp>
        <p:sp>
          <p:nvSpPr>
            <p:cNvPr id="15" name="任意多边形 14"/>
            <p:cNvSpPr/>
            <p:nvPr/>
          </p:nvSpPr>
          <p:spPr>
            <a:xfrm rot="5400000">
              <a:off x="5011152" y="3252340"/>
              <a:ext cx="1758407" cy="145512"/>
            </a:xfrm>
            <a:custGeom>
              <a:avLst/>
              <a:gdLst>
                <a:gd name="connsiteX0" fmla="*/ 143379 w 2832587"/>
                <a:gd name="connsiteY0" fmla="*/ 188685 h 377372"/>
                <a:gd name="connsiteX1" fmla="*/ 196300 w 2832587"/>
                <a:gd name="connsiteY1" fmla="*/ 241606 h 377372"/>
                <a:gd name="connsiteX2" fmla="*/ 1623283 w 2832587"/>
                <a:gd name="connsiteY2" fmla="*/ 241606 h 377372"/>
                <a:gd name="connsiteX3" fmla="*/ 1676204 w 2832587"/>
                <a:gd name="connsiteY3" fmla="*/ 188685 h 377372"/>
                <a:gd name="connsiteX4" fmla="*/ 1623283 w 2832587"/>
                <a:gd name="connsiteY4" fmla="*/ 135764 h 377372"/>
                <a:gd name="connsiteX5" fmla="*/ 196300 w 2832587"/>
                <a:gd name="connsiteY5" fmla="*/ 135764 h 377372"/>
                <a:gd name="connsiteX6" fmla="*/ 143379 w 2832587"/>
                <a:gd name="connsiteY6" fmla="*/ 188685 h 377372"/>
                <a:gd name="connsiteX7" fmla="*/ 0 w 2832587"/>
                <a:gd name="connsiteY7" fmla="*/ 188686 h 377372"/>
                <a:gd name="connsiteX8" fmla="*/ 14828 w 2832587"/>
                <a:gd name="connsiteY8" fmla="*/ 115241 h 377372"/>
                <a:gd name="connsiteX9" fmla="*/ 188686 w 2832587"/>
                <a:gd name="connsiteY9" fmla="*/ 0 h 377372"/>
                <a:gd name="connsiteX10" fmla="*/ 2643901 w 2832587"/>
                <a:gd name="connsiteY10" fmla="*/ 0 h 377372"/>
                <a:gd name="connsiteX11" fmla="*/ 2832587 w 2832587"/>
                <a:gd name="connsiteY11" fmla="*/ 188686 h 377372"/>
                <a:gd name="connsiteX12" fmla="*/ 2832586 w 2832587"/>
                <a:gd name="connsiteY12" fmla="*/ 188686 h 377372"/>
                <a:gd name="connsiteX13" fmla="*/ 2643900 w 2832587"/>
                <a:gd name="connsiteY13" fmla="*/ 377372 h 377372"/>
                <a:gd name="connsiteX14" fmla="*/ 188686 w 2832587"/>
                <a:gd name="connsiteY14" fmla="*/ 377371 h 377372"/>
                <a:gd name="connsiteX15" fmla="*/ 14828 w 2832587"/>
                <a:gd name="connsiteY15" fmla="*/ 262130 h 377372"/>
                <a:gd name="connsiteX16" fmla="*/ 0 w 2832587"/>
                <a:gd name="connsiteY16" fmla="*/ 188686 h 377372"/>
                <a:gd name="connsiteX17" fmla="*/ 0 w 2832587"/>
                <a:gd name="connsiteY17" fmla="*/ 188685 h 377372"/>
                <a:gd name="connsiteX18" fmla="*/ 0 w 2832587"/>
                <a:gd name="connsiteY18" fmla="*/ 188686 h 377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832587" h="377372">
                  <a:moveTo>
                    <a:pt x="143379" y="188685"/>
                  </a:moveTo>
                  <a:cubicBezTo>
                    <a:pt x="143379" y="217912"/>
                    <a:pt x="167073" y="241606"/>
                    <a:pt x="196300" y="241606"/>
                  </a:cubicBezTo>
                  <a:lnTo>
                    <a:pt x="1623283" y="241606"/>
                  </a:lnTo>
                  <a:cubicBezTo>
                    <a:pt x="1652510" y="241606"/>
                    <a:pt x="1676204" y="217912"/>
                    <a:pt x="1676204" y="188685"/>
                  </a:cubicBezTo>
                  <a:cubicBezTo>
                    <a:pt x="1676204" y="159458"/>
                    <a:pt x="1652510" y="135764"/>
                    <a:pt x="1623283" y="135764"/>
                  </a:cubicBezTo>
                  <a:lnTo>
                    <a:pt x="196300" y="135764"/>
                  </a:lnTo>
                  <a:cubicBezTo>
                    <a:pt x="167073" y="135764"/>
                    <a:pt x="143379" y="159458"/>
                    <a:pt x="143379" y="188685"/>
                  </a:cubicBezTo>
                  <a:close/>
                  <a:moveTo>
                    <a:pt x="0" y="188686"/>
                  </a:moveTo>
                  <a:lnTo>
                    <a:pt x="14828" y="115241"/>
                  </a:lnTo>
                  <a:cubicBezTo>
                    <a:pt x="43472" y="47519"/>
                    <a:pt x="110530" y="0"/>
                    <a:pt x="188686" y="0"/>
                  </a:cubicBezTo>
                  <a:lnTo>
                    <a:pt x="2643901" y="0"/>
                  </a:lnTo>
                  <a:cubicBezTo>
                    <a:pt x="2748109" y="0"/>
                    <a:pt x="2832587" y="84478"/>
                    <a:pt x="2832587" y="188686"/>
                  </a:cubicBezTo>
                  <a:lnTo>
                    <a:pt x="2832586" y="188686"/>
                  </a:lnTo>
                  <a:cubicBezTo>
                    <a:pt x="2832586" y="292894"/>
                    <a:pt x="2748108" y="377372"/>
                    <a:pt x="2643900" y="377372"/>
                  </a:cubicBezTo>
                  <a:lnTo>
                    <a:pt x="188686" y="377371"/>
                  </a:lnTo>
                  <a:cubicBezTo>
                    <a:pt x="110530" y="377371"/>
                    <a:pt x="43472" y="329852"/>
                    <a:pt x="14828" y="262130"/>
                  </a:cubicBezTo>
                  <a:close/>
                  <a:moveTo>
                    <a:pt x="0" y="188686"/>
                  </a:moveTo>
                  <a:lnTo>
                    <a:pt x="0" y="188685"/>
                  </a:lnTo>
                  <a:lnTo>
                    <a:pt x="0" y="1886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01600" dist="355600" dir="7200000" algn="l" rotWithShape="0">
                <a:prstClr val="black">
                  <a:alpha val="10000"/>
                </a:prstClr>
              </a:outerShdw>
            </a:effectLst>
            <a:scene3d>
              <a:camera prst="isometricTopUp">
                <a:rot lat="19946110" lon="2665944" rev="19937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cs typeface="+mn-ea"/>
                <a:sym typeface="+mn-lt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3749113" y="1590105"/>
              <a:ext cx="786501" cy="1070789"/>
              <a:chOff x="5620395" y="1897251"/>
              <a:chExt cx="786399" cy="1071037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5620395" y="1897251"/>
                <a:ext cx="786399" cy="107103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  <a:effectLst>
                <a:outerShdw blurRad="114300" dist="1054100" dir="7200000" algn="tl" rotWithShape="0">
                  <a:prstClr val="black">
                    <a:alpha val="10000"/>
                  </a:prstClr>
                </a:outerShdw>
              </a:effectLst>
              <a:scene3d>
                <a:camera prst="isometricTopUp">
                  <a:rot lat="18538529" lon="19134282" rev="3600000"/>
                </a:camera>
                <a:lightRig rig="threePt" dir="t">
                  <a:rot lat="0" lon="0" rev="1380000"/>
                </a:lightRig>
              </a:scene3d>
              <a:sp3d extrusionH="12700">
                <a:extrusionClr>
                  <a:srgbClr val="FFC979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8" name="Freeform 48"/>
              <p:cNvSpPr>
                <a:spLocks noEditPoints="1"/>
              </p:cNvSpPr>
              <p:nvPr/>
            </p:nvSpPr>
            <p:spPr bwMode="auto">
              <a:xfrm>
                <a:off x="5796298" y="2199499"/>
                <a:ext cx="404502" cy="439936"/>
              </a:xfrm>
              <a:custGeom>
                <a:avLst/>
                <a:gdLst>
                  <a:gd name="T0" fmla="*/ 189 w 311"/>
                  <a:gd name="T1" fmla="*/ 220 h 339"/>
                  <a:gd name="T2" fmla="*/ 209 w 311"/>
                  <a:gd name="T3" fmla="*/ 163 h 339"/>
                  <a:gd name="T4" fmla="*/ 221 w 311"/>
                  <a:gd name="T5" fmla="*/ 120 h 339"/>
                  <a:gd name="T6" fmla="*/ 221 w 311"/>
                  <a:gd name="T7" fmla="*/ 120 h 339"/>
                  <a:gd name="T8" fmla="*/ 222 w 311"/>
                  <a:gd name="T9" fmla="*/ 116 h 339"/>
                  <a:gd name="T10" fmla="*/ 222 w 311"/>
                  <a:gd name="T11" fmla="*/ 112 h 339"/>
                  <a:gd name="T12" fmla="*/ 223 w 311"/>
                  <a:gd name="T13" fmla="*/ 109 h 339"/>
                  <a:gd name="T14" fmla="*/ 223 w 311"/>
                  <a:gd name="T15" fmla="*/ 105 h 339"/>
                  <a:gd name="T16" fmla="*/ 223 w 311"/>
                  <a:gd name="T17" fmla="*/ 102 h 339"/>
                  <a:gd name="T18" fmla="*/ 224 w 311"/>
                  <a:gd name="T19" fmla="*/ 98 h 339"/>
                  <a:gd name="T20" fmla="*/ 224 w 311"/>
                  <a:gd name="T21" fmla="*/ 95 h 339"/>
                  <a:gd name="T22" fmla="*/ 224 w 311"/>
                  <a:gd name="T23" fmla="*/ 92 h 339"/>
                  <a:gd name="T24" fmla="*/ 223 w 311"/>
                  <a:gd name="T25" fmla="*/ 89 h 339"/>
                  <a:gd name="T26" fmla="*/ 223 w 311"/>
                  <a:gd name="T27" fmla="*/ 87 h 339"/>
                  <a:gd name="T28" fmla="*/ 223 w 311"/>
                  <a:gd name="T29" fmla="*/ 85 h 339"/>
                  <a:gd name="T30" fmla="*/ 223 w 311"/>
                  <a:gd name="T31" fmla="*/ 83 h 339"/>
                  <a:gd name="T32" fmla="*/ 223 w 311"/>
                  <a:gd name="T33" fmla="*/ 82 h 339"/>
                  <a:gd name="T34" fmla="*/ 223 w 311"/>
                  <a:gd name="T35" fmla="*/ 81 h 339"/>
                  <a:gd name="T36" fmla="*/ 223 w 311"/>
                  <a:gd name="T37" fmla="*/ 81 h 339"/>
                  <a:gd name="T38" fmla="*/ 108 w 311"/>
                  <a:gd name="T39" fmla="*/ 36 h 339"/>
                  <a:gd name="T40" fmla="*/ 78 w 311"/>
                  <a:gd name="T41" fmla="*/ 55 h 339"/>
                  <a:gd name="T42" fmla="*/ 77 w 311"/>
                  <a:gd name="T43" fmla="*/ 59 h 339"/>
                  <a:gd name="T44" fmla="*/ 76 w 311"/>
                  <a:gd name="T45" fmla="*/ 64 h 339"/>
                  <a:gd name="T46" fmla="*/ 76 w 311"/>
                  <a:gd name="T47" fmla="*/ 69 h 339"/>
                  <a:gd name="T48" fmla="*/ 75 w 311"/>
                  <a:gd name="T49" fmla="*/ 74 h 339"/>
                  <a:gd name="T50" fmla="*/ 75 w 311"/>
                  <a:gd name="T51" fmla="*/ 78 h 339"/>
                  <a:gd name="T52" fmla="*/ 76 w 311"/>
                  <a:gd name="T53" fmla="*/ 83 h 339"/>
                  <a:gd name="T54" fmla="*/ 76 w 311"/>
                  <a:gd name="T55" fmla="*/ 87 h 339"/>
                  <a:gd name="T56" fmla="*/ 77 w 311"/>
                  <a:gd name="T57" fmla="*/ 92 h 339"/>
                  <a:gd name="T58" fmla="*/ 77 w 311"/>
                  <a:gd name="T59" fmla="*/ 96 h 339"/>
                  <a:gd name="T60" fmla="*/ 78 w 311"/>
                  <a:gd name="T61" fmla="*/ 100 h 339"/>
                  <a:gd name="T62" fmla="*/ 79 w 311"/>
                  <a:gd name="T63" fmla="*/ 104 h 339"/>
                  <a:gd name="T64" fmla="*/ 80 w 311"/>
                  <a:gd name="T65" fmla="*/ 106 h 339"/>
                  <a:gd name="T66" fmla="*/ 84 w 311"/>
                  <a:gd name="T67" fmla="*/ 119 h 339"/>
                  <a:gd name="T68" fmla="*/ 92 w 311"/>
                  <a:gd name="T69" fmla="*/ 161 h 339"/>
                  <a:gd name="T70" fmla="*/ 104 w 311"/>
                  <a:gd name="T71" fmla="*/ 238 h 339"/>
                  <a:gd name="T72" fmla="*/ 0 w 311"/>
                  <a:gd name="T73" fmla="*/ 339 h 339"/>
                  <a:gd name="T74" fmla="*/ 148 w 311"/>
                  <a:gd name="T75" fmla="*/ 271 h 339"/>
                  <a:gd name="T76" fmla="*/ 146 w 311"/>
                  <a:gd name="T77" fmla="*/ 249 h 339"/>
                  <a:gd name="T78" fmla="*/ 175 w 311"/>
                  <a:gd name="T79" fmla="*/ 258 h 339"/>
                  <a:gd name="T80" fmla="*/ 174 w 311"/>
                  <a:gd name="T81" fmla="*/ 339 h 339"/>
                  <a:gd name="T82" fmla="*/ 216 w 311"/>
                  <a:gd name="T83" fmla="*/ 244 h 339"/>
                  <a:gd name="T84" fmla="*/ 81 w 311"/>
                  <a:gd name="T85" fmla="*/ 139 h 339"/>
                  <a:gd name="T86" fmla="*/ 93 w 311"/>
                  <a:gd name="T87" fmla="*/ 136 h 339"/>
                  <a:gd name="T88" fmla="*/ 105 w 311"/>
                  <a:gd name="T89" fmla="*/ 72 h 339"/>
                  <a:gd name="T90" fmla="*/ 211 w 311"/>
                  <a:gd name="T91" fmla="*/ 131 h 339"/>
                  <a:gd name="T92" fmla="*/ 222 w 311"/>
                  <a:gd name="T93" fmla="*/ 130 h 339"/>
                  <a:gd name="T94" fmla="*/ 183 w 311"/>
                  <a:gd name="T95" fmla="*/ 201 h 339"/>
                  <a:gd name="T96" fmla="*/ 96 w 311"/>
                  <a:gd name="T97" fmla="*/ 158 h 339"/>
                  <a:gd name="T98" fmla="*/ 166 w 311"/>
                  <a:gd name="T99" fmla="*/ 245 h 339"/>
                  <a:gd name="T100" fmla="*/ 117 w 311"/>
                  <a:gd name="T101" fmla="*/ 225 h 339"/>
                  <a:gd name="T102" fmla="*/ 152 w 311"/>
                  <a:gd name="T103" fmla="*/ 220 h 339"/>
                  <a:gd name="T104" fmla="*/ 185 w 311"/>
                  <a:gd name="T105" fmla="*/ 222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1" h="339">
                    <a:moveTo>
                      <a:pt x="216" y="244"/>
                    </a:moveTo>
                    <a:cubicBezTo>
                      <a:pt x="194" y="236"/>
                      <a:pt x="189" y="220"/>
                      <a:pt x="189" y="220"/>
                    </a:cubicBezTo>
                    <a:cubicBezTo>
                      <a:pt x="189" y="202"/>
                      <a:pt x="189" y="202"/>
                      <a:pt x="189" y="202"/>
                    </a:cubicBezTo>
                    <a:cubicBezTo>
                      <a:pt x="205" y="182"/>
                      <a:pt x="209" y="163"/>
                      <a:pt x="209" y="163"/>
                    </a:cubicBezTo>
                    <a:cubicBezTo>
                      <a:pt x="212" y="160"/>
                      <a:pt x="218" y="154"/>
                      <a:pt x="218" y="154"/>
                    </a:cubicBezTo>
                    <a:cubicBezTo>
                      <a:pt x="229" y="137"/>
                      <a:pt x="225" y="116"/>
                      <a:pt x="221" y="120"/>
                    </a:cubicBezTo>
                    <a:cubicBezTo>
                      <a:pt x="221" y="120"/>
                      <a:pt x="221" y="121"/>
                      <a:pt x="220" y="122"/>
                    </a:cubicBezTo>
                    <a:cubicBezTo>
                      <a:pt x="220" y="121"/>
                      <a:pt x="221" y="121"/>
                      <a:pt x="221" y="120"/>
                    </a:cubicBezTo>
                    <a:cubicBezTo>
                      <a:pt x="221" y="120"/>
                      <a:pt x="221" y="119"/>
                      <a:pt x="221" y="119"/>
                    </a:cubicBezTo>
                    <a:cubicBezTo>
                      <a:pt x="221" y="118"/>
                      <a:pt x="221" y="117"/>
                      <a:pt x="222" y="116"/>
                    </a:cubicBezTo>
                    <a:cubicBezTo>
                      <a:pt x="222" y="116"/>
                      <a:pt x="222" y="116"/>
                      <a:pt x="222" y="115"/>
                    </a:cubicBezTo>
                    <a:cubicBezTo>
                      <a:pt x="222" y="114"/>
                      <a:pt x="222" y="113"/>
                      <a:pt x="222" y="112"/>
                    </a:cubicBezTo>
                    <a:cubicBezTo>
                      <a:pt x="222" y="112"/>
                      <a:pt x="222" y="112"/>
                      <a:pt x="222" y="111"/>
                    </a:cubicBezTo>
                    <a:cubicBezTo>
                      <a:pt x="223" y="110"/>
                      <a:pt x="223" y="110"/>
                      <a:pt x="223" y="109"/>
                    </a:cubicBezTo>
                    <a:cubicBezTo>
                      <a:pt x="223" y="108"/>
                      <a:pt x="223" y="108"/>
                      <a:pt x="223" y="108"/>
                    </a:cubicBezTo>
                    <a:cubicBezTo>
                      <a:pt x="223" y="107"/>
                      <a:pt x="223" y="106"/>
                      <a:pt x="223" y="105"/>
                    </a:cubicBezTo>
                    <a:cubicBezTo>
                      <a:pt x="223" y="105"/>
                      <a:pt x="223" y="105"/>
                      <a:pt x="223" y="104"/>
                    </a:cubicBezTo>
                    <a:cubicBezTo>
                      <a:pt x="223" y="103"/>
                      <a:pt x="223" y="103"/>
                      <a:pt x="223" y="102"/>
                    </a:cubicBezTo>
                    <a:cubicBezTo>
                      <a:pt x="223" y="101"/>
                      <a:pt x="223" y="101"/>
                      <a:pt x="224" y="101"/>
                    </a:cubicBezTo>
                    <a:cubicBezTo>
                      <a:pt x="224" y="100"/>
                      <a:pt x="224" y="99"/>
                      <a:pt x="224" y="98"/>
                    </a:cubicBezTo>
                    <a:cubicBezTo>
                      <a:pt x="224" y="98"/>
                      <a:pt x="224" y="98"/>
                      <a:pt x="224" y="98"/>
                    </a:cubicBezTo>
                    <a:cubicBezTo>
                      <a:pt x="224" y="97"/>
                      <a:pt x="224" y="96"/>
                      <a:pt x="224" y="95"/>
                    </a:cubicBezTo>
                    <a:cubicBezTo>
                      <a:pt x="224" y="95"/>
                      <a:pt x="224" y="95"/>
                      <a:pt x="224" y="94"/>
                    </a:cubicBezTo>
                    <a:cubicBezTo>
                      <a:pt x="224" y="94"/>
                      <a:pt x="224" y="93"/>
                      <a:pt x="224" y="92"/>
                    </a:cubicBezTo>
                    <a:cubicBezTo>
                      <a:pt x="224" y="92"/>
                      <a:pt x="224" y="92"/>
                      <a:pt x="224" y="91"/>
                    </a:cubicBezTo>
                    <a:cubicBezTo>
                      <a:pt x="224" y="91"/>
                      <a:pt x="224" y="90"/>
                      <a:pt x="223" y="89"/>
                    </a:cubicBezTo>
                    <a:cubicBezTo>
                      <a:pt x="223" y="89"/>
                      <a:pt x="223" y="89"/>
                      <a:pt x="223" y="89"/>
                    </a:cubicBezTo>
                    <a:cubicBezTo>
                      <a:pt x="223" y="88"/>
                      <a:pt x="223" y="88"/>
                      <a:pt x="223" y="87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3" y="86"/>
                      <a:pt x="223" y="86"/>
                      <a:pt x="223" y="85"/>
                    </a:cubicBezTo>
                    <a:cubicBezTo>
                      <a:pt x="223" y="85"/>
                      <a:pt x="223" y="85"/>
                      <a:pt x="223" y="85"/>
                    </a:cubicBezTo>
                    <a:cubicBezTo>
                      <a:pt x="223" y="84"/>
                      <a:pt x="223" y="84"/>
                      <a:pt x="223" y="83"/>
                    </a:cubicBezTo>
                    <a:cubicBezTo>
                      <a:pt x="223" y="83"/>
                      <a:pt x="223" y="83"/>
                      <a:pt x="223" y="83"/>
                    </a:cubicBezTo>
                    <a:cubicBezTo>
                      <a:pt x="223" y="83"/>
                      <a:pt x="223" y="82"/>
                      <a:pt x="223" y="82"/>
                    </a:cubicBezTo>
                    <a:cubicBezTo>
                      <a:pt x="223" y="82"/>
                      <a:pt x="223" y="82"/>
                      <a:pt x="223" y="82"/>
                    </a:cubicBezTo>
                    <a:cubicBezTo>
                      <a:pt x="223" y="82"/>
                      <a:pt x="223" y="81"/>
                      <a:pt x="223" y="81"/>
                    </a:cubicBezTo>
                    <a:cubicBezTo>
                      <a:pt x="223" y="81"/>
                      <a:pt x="223" y="81"/>
                      <a:pt x="223" y="81"/>
                    </a:cubicBezTo>
                    <a:cubicBezTo>
                      <a:pt x="223" y="81"/>
                      <a:pt x="223" y="81"/>
                      <a:pt x="223" y="81"/>
                    </a:cubicBezTo>
                    <a:cubicBezTo>
                      <a:pt x="221" y="33"/>
                      <a:pt x="182" y="21"/>
                      <a:pt x="182" y="21"/>
                    </a:cubicBezTo>
                    <a:cubicBezTo>
                      <a:pt x="134" y="0"/>
                      <a:pt x="108" y="36"/>
                      <a:pt x="108" y="36"/>
                    </a:cubicBezTo>
                    <a:cubicBezTo>
                      <a:pt x="89" y="27"/>
                      <a:pt x="79" y="51"/>
                      <a:pt x="79" y="51"/>
                    </a:cubicBezTo>
                    <a:cubicBezTo>
                      <a:pt x="79" y="52"/>
                      <a:pt x="78" y="54"/>
                      <a:pt x="78" y="55"/>
                    </a:cubicBezTo>
                    <a:cubicBezTo>
                      <a:pt x="78" y="55"/>
                      <a:pt x="78" y="56"/>
                      <a:pt x="78" y="56"/>
                    </a:cubicBezTo>
                    <a:cubicBezTo>
                      <a:pt x="78" y="57"/>
                      <a:pt x="77" y="58"/>
                      <a:pt x="77" y="59"/>
                    </a:cubicBezTo>
                    <a:cubicBezTo>
                      <a:pt x="77" y="60"/>
                      <a:pt x="77" y="60"/>
                      <a:pt x="77" y="61"/>
                    </a:cubicBezTo>
                    <a:cubicBezTo>
                      <a:pt x="77" y="62"/>
                      <a:pt x="76" y="63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6"/>
                      <a:pt x="76" y="68"/>
                      <a:pt x="76" y="69"/>
                    </a:cubicBezTo>
                    <a:cubicBezTo>
                      <a:pt x="76" y="70"/>
                      <a:pt x="76" y="70"/>
                      <a:pt x="76" y="71"/>
                    </a:cubicBezTo>
                    <a:cubicBezTo>
                      <a:pt x="76" y="72"/>
                      <a:pt x="75" y="73"/>
                      <a:pt x="75" y="74"/>
                    </a:cubicBezTo>
                    <a:cubicBezTo>
                      <a:pt x="75" y="74"/>
                      <a:pt x="75" y="75"/>
                      <a:pt x="75" y="75"/>
                    </a:cubicBezTo>
                    <a:cubicBezTo>
                      <a:pt x="75" y="76"/>
                      <a:pt x="75" y="77"/>
                      <a:pt x="75" y="78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81"/>
                      <a:pt x="76" y="82"/>
                      <a:pt x="76" y="83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76" y="85"/>
                      <a:pt x="76" y="86"/>
                      <a:pt x="76" y="87"/>
                    </a:cubicBezTo>
                    <a:cubicBezTo>
                      <a:pt x="76" y="88"/>
                      <a:pt x="76" y="88"/>
                      <a:pt x="76" y="89"/>
                    </a:cubicBezTo>
                    <a:cubicBezTo>
                      <a:pt x="76" y="90"/>
                      <a:pt x="76" y="91"/>
                      <a:pt x="77" y="92"/>
                    </a:cubicBezTo>
                    <a:cubicBezTo>
                      <a:pt x="77" y="92"/>
                      <a:pt x="77" y="92"/>
                      <a:pt x="77" y="93"/>
                    </a:cubicBezTo>
                    <a:cubicBezTo>
                      <a:pt x="77" y="94"/>
                      <a:pt x="77" y="95"/>
                      <a:pt x="77" y="96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8" y="98"/>
                      <a:pt x="78" y="99"/>
                      <a:pt x="78" y="100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3"/>
                      <a:pt x="79" y="104"/>
                    </a:cubicBezTo>
                    <a:cubicBezTo>
                      <a:pt x="79" y="104"/>
                      <a:pt x="79" y="105"/>
                      <a:pt x="79" y="105"/>
                    </a:cubicBezTo>
                    <a:cubicBezTo>
                      <a:pt x="79" y="105"/>
                      <a:pt x="80" y="105"/>
                      <a:pt x="80" y="106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1" y="111"/>
                      <a:pt x="83" y="115"/>
                      <a:pt x="84" y="119"/>
                    </a:cubicBezTo>
                    <a:cubicBezTo>
                      <a:pt x="77" y="115"/>
                      <a:pt x="76" y="123"/>
                      <a:pt x="76" y="123"/>
                    </a:cubicBezTo>
                    <a:cubicBezTo>
                      <a:pt x="76" y="152"/>
                      <a:pt x="92" y="161"/>
                      <a:pt x="92" y="161"/>
                    </a:cubicBezTo>
                    <a:cubicBezTo>
                      <a:pt x="95" y="180"/>
                      <a:pt x="114" y="200"/>
                      <a:pt x="114" y="200"/>
                    </a:cubicBezTo>
                    <a:cubicBezTo>
                      <a:pt x="121" y="227"/>
                      <a:pt x="104" y="238"/>
                      <a:pt x="104" y="238"/>
                    </a:cubicBezTo>
                    <a:cubicBezTo>
                      <a:pt x="75" y="249"/>
                      <a:pt x="75" y="249"/>
                      <a:pt x="75" y="249"/>
                    </a:cubicBezTo>
                    <a:cubicBezTo>
                      <a:pt x="0" y="273"/>
                      <a:pt x="0" y="339"/>
                      <a:pt x="0" y="339"/>
                    </a:cubicBezTo>
                    <a:cubicBezTo>
                      <a:pt x="137" y="339"/>
                      <a:pt x="137" y="339"/>
                      <a:pt x="137" y="339"/>
                    </a:cubicBezTo>
                    <a:cubicBezTo>
                      <a:pt x="148" y="271"/>
                      <a:pt x="148" y="271"/>
                      <a:pt x="148" y="271"/>
                    </a:cubicBezTo>
                    <a:cubicBezTo>
                      <a:pt x="136" y="258"/>
                      <a:pt x="136" y="258"/>
                      <a:pt x="136" y="258"/>
                    </a:cubicBez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75" y="258"/>
                      <a:pt x="175" y="258"/>
                      <a:pt x="175" y="258"/>
                    </a:cubicBezTo>
                    <a:cubicBezTo>
                      <a:pt x="164" y="271"/>
                      <a:pt x="164" y="271"/>
                      <a:pt x="164" y="271"/>
                    </a:cubicBezTo>
                    <a:cubicBezTo>
                      <a:pt x="174" y="339"/>
                      <a:pt x="174" y="339"/>
                      <a:pt x="174" y="339"/>
                    </a:cubicBezTo>
                    <a:cubicBezTo>
                      <a:pt x="311" y="339"/>
                      <a:pt x="311" y="339"/>
                      <a:pt x="311" y="339"/>
                    </a:cubicBezTo>
                    <a:cubicBezTo>
                      <a:pt x="307" y="274"/>
                      <a:pt x="238" y="252"/>
                      <a:pt x="216" y="244"/>
                    </a:cubicBezTo>
                    <a:close/>
                    <a:moveTo>
                      <a:pt x="96" y="158"/>
                    </a:moveTo>
                    <a:cubicBezTo>
                      <a:pt x="94" y="157"/>
                      <a:pt x="86" y="153"/>
                      <a:pt x="81" y="139"/>
                    </a:cubicBezTo>
                    <a:cubicBezTo>
                      <a:pt x="81" y="139"/>
                      <a:pt x="77" y="124"/>
                      <a:pt x="81" y="123"/>
                    </a:cubicBezTo>
                    <a:cubicBezTo>
                      <a:pt x="81" y="123"/>
                      <a:pt x="86" y="119"/>
                      <a:pt x="93" y="136"/>
                    </a:cubicBezTo>
                    <a:cubicBezTo>
                      <a:pt x="94" y="139"/>
                      <a:pt x="96" y="142"/>
                      <a:pt x="97" y="143"/>
                    </a:cubicBezTo>
                    <a:cubicBezTo>
                      <a:pt x="97" y="143"/>
                      <a:pt x="82" y="98"/>
                      <a:pt x="105" y="72"/>
                    </a:cubicBezTo>
                    <a:cubicBezTo>
                      <a:pt x="105" y="72"/>
                      <a:pt x="155" y="137"/>
                      <a:pt x="211" y="104"/>
                    </a:cubicBezTo>
                    <a:cubicBezTo>
                      <a:pt x="211" y="131"/>
                      <a:pt x="211" y="131"/>
                      <a:pt x="211" y="131"/>
                    </a:cubicBezTo>
                    <a:cubicBezTo>
                      <a:pt x="211" y="138"/>
                      <a:pt x="211" y="143"/>
                      <a:pt x="215" y="136"/>
                    </a:cubicBezTo>
                    <a:cubicBezTo>
                      <a:pt x="222" y="120"/>
                      <a:pt x="222" y="130"/>
                      <a:pt x="222" y="130"/>
                    </a:cubicBezTo>
                    <a:cubicBezTo>
                      <a:pt x="220" y="148"/>
                      <a:pt x="212" y="156"/>
                      <a:pt x="206" y="161"/>
                    </a:cubicBezTo>
                    <a:cubicBezTo>
                      <a:pt x="201" y="176"/>
                      <a:pt x="193" y="190"/>
                      <a:pt x="183" y="201"/>
                    </a:cubicBezTo>
                    <a:cubicBezTo>
                      <a:pt x="152" y="236"/>
                      <a:pt x="121" y="201"/>
                      <a:pt x="121" y="201"/>
                    </a:cubicBezTo>
                    <a:cubicBezTo>
                      <a:pt x="109" y="191"/>
                      <a:pt x="101" y="175"/>
                      <a:pt x="96" y="158"/>
                    </a:cubicBezTo>
                    <a:close/>
                    <a:moveTo>
                      <a:pt x="185" y="222"/>
                    </a:moveTo>
                    <a:cubicBezTo>
                      <a:pt x="166" y="245"/>
                      <a:pt x="166" y="245"/>
                      <a:pt x="166" y="245"/>
                    </a:cubicBezTo>
                    <a:cubicBezTo>
                      <a:pt x="147" y="245"/>
                      <a:pt x="147" y="245"/>
                      <a:pt x="147" y="245"/>
                    </a:cubicBezTo>
                    <a:cubicBezTo>
                      <a:pt x="117" y="225"/>
                      <a:pt x="117" y="225"/>
                      <a:pt x="117" y="225"/>
                    </a:cubicBezTo>
                    <a:cubicBezTo>
                      <a:pt x="117" y="225"/>
                      <a:pt x="119" y="216"/>
                      <a:pt x="119" y="204"/>
                    </a:cubicBezTo>
                    <a:cubicBezTo>
                      <a:pt x="119" y="204"/>
                      <a:pt x="132" y="221"/>
                      <a:pt x="152" y="220"/>
                    </a:cubicBezTo>
                    <a:cubicBezTo>
                      <a:pt x="152" y="220"/>
                      <a:pt x="171" y="222"/>
                      <a:pt x="185" y="204"/>
                    </a:cubicBezTo>
                    <a:lnTo>
                      <a:pt x="185" y="2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perspectiveContrastingLeftFacing" fov="7200000">
                  <a:rot lat="1393739" lon="19325394" rev="18471279"/>
                </a:camera>
                <a:lightRig rig="threePt" dir="t"/>
              </a:scene3d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4046330" y="2582985"/>
              <a:ext cx="786501" cy="1070789"/>
              <a:chOff x="6495053" y="2356569"/>
              <a:chExt cx="786399" cy="1071037"/>
            </a:xfrm>
          </p:grpSpPr>
          <p:sp>
            <p:nvSpPr>
              <p:cNvPr id="20" name="矩形 19"/>
              <p:cNvSpPr/>
              <p:nvPr/>
            </p:nvSpPr>
            <p:spPr>
              <a:xfrm>
                <a:off x="6495053" y="2356569"/>
                <a:ext cx="786399" cy="1071037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  <a:effectLst>
                <a:outerShdw blurRad="114300" dist="1054100" dir="7200000" algn="tl" rotWithShape="0">
                  <a:prstClr val="black">
                    <a:alpha val="10000"/>
                  </a:prstClr>
                </a:outerShdw>
              </a:effectLst>
              <a:scene3d>
                <a:camera prst="isometricTopUp">
                  <a:rot lat="18538529" lon="19134282" rev="3600000"/>
                </a:camera>
                <a:lightRig rig="threePt" dir="t">
                  <a:rot lat="0" lon="0" rev="1380000"/>
                </a:lightRig>
              </a:scene3d>
              <a:sp3d extrusionH="12700">
                <a:extrusionClr>
                  <a:srgbClr val="FFC979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21" name="Freeform 48"/>
              <p:cNvSpPr>
                <a:spLocks noEditPoints="1"/>
              </p:cNvSpPr>
              <p:nvPr/>
            </p:nvSpPr>
            <p:spPr bwMode="auto">
              <a:xfrm>
                <a:off x="6660601" y="2665769"/>
                <a:ext cx="404502" cy="439936"/>
              </a:xfrm>
              <a:custGeom>
                <a:avLst/>
                <a:gdLst>
                  <a:gd name="T0" fmla="*/ 189 w 311"/>
                  <a:gd name="T1" fmla="*/ 220 h 339"/>
                  <a:gd name="T2" fmla="*/ 209 w 311"/>
                  <a:gd name="T3" fmla="*/ 163 h 339"/>
                  <a:gd name="T4" fmla="*/ 221 w 311"/>
                  <a:gd name="T5" fmla="*/ 120 h 339"/>
                  <a:gd name="T6" fmla="*/ 221 w 311"/>
                  <a:gd name="T7" fmla="*/ 120 h 339"/>
                  <a:gd name="T8" fmla="*/ 222 w 311"/>
                  <a:gd name="T9" fmla="*/ 116 h 339"/>
                  <a:gd name="T10" fmla="*/ 222 w 311"/>
                  <a:gd name="T11" fmla="*/ 112 h 339"/>
                  <a:gd name="T12" fmla="*/ 223 w 311"/>
                  <a:gd name="T13" fmla="*/ 109 h 339"/>
                  <a:gd name="T14" fmla="*/ 223 w 311"/>
                  <a:gd name="T15" fmla="*/ 105 h 339"/>
                  <a:gd name="T16" fmla="*/ 223 w 311"/>
                  <a:gd name="T17" fmla="*/ 102 h 339"/>
                  <a:gd name="T18" fmla="*/ 224 w 311"/>
                  <a:gd name="T19" fmla="*/ 98 h 339"/>
                  <a:gd name="T20" fmla="*/ 224 w 311"/>
                  <a:gd name="T21" fmla="*/ 95 h 339"/>
                  <a:gd name="T22" fmla="*/ 224 w 311"/>
                  <a:gd name="T23" fmla="*/ 92 h 339"/>
                  <a:gd name="T24" fmla="*/ 223 w 311"/>
                  <a:gd name="T25" fmla="*/ 89 h 339"/>
                  <a:gd name="T26" fmla="*/ 223 w 311"/>
                  <a:gd name="T27" fmla="*/ 87 h 339"/>
                  <a:gd name="T28" fmla="*/ 223 w 311"/>
                  <a:gd name="T29" fmla="*/ 85 h 339"/>
                  <a:gd name="T30" fmla="*/ 223 w 311"/>
                  <a:gd name="T31" fmla="*/ 83 h 339"/>
                  <a:gd name="T32" fmla="*/ 223 w 311"/>
                  <a:gd name="T33" fmla="*/ 82 h 339"/>
                  <a:gd name="T34" fmla="*/ 223 w 311"/>
                  <a:gd name="T35" fmla="*/ 81 h 339"/>
                  <a:gd name="T36" fmla="*/ 223 w 311"/>
                  <a:gd name="T37" fmla="*/ 81 h 339"/>
                  <a:gd name="T38" fmla="*/ 108 w 311"/>
                  <a:gd name="T39" fmla="*/ 36 h 339"/>
                  <a:gd name="T40" fmla="*/ 78 w 311"/>
                  <a:gd name="T41" fmla="*/ 55 h 339"/>
                  <a:gd name="T42" fmla="*/ 77 w 311"/>
                  <a:gd name="T43" fmla="*/ 59 h 339"/>
                  <a:gd name="T44" fmla="*/ 76 w 311"/>
                  <a:gd name="T45" fmla="*/ 64 h 339"/>
                  <a:gd name="T46" fmla="*/ 76 w 311"/>
                  <a:gd name="T47" fmla="*/ 69 h 339"/>
                  <a:gd name="T48" fmla="*/ 75 w 311"/>
                  <a:gd name="T49" fmla="*/ 74 h 339"/>
                  <a:gd name="T50" fmla="*/ 75 w 311"/>
                  <a:gd name="T51" fmla="*/ 78 h 339"/>
                  <a:gd name="T52" fmla="*/ 76 w 311"/>
                  <a:gd name="T53" fmla="*/ 83 h 339"/>
                  <a:gd name="T54" fmla="*/ 76 w 311"/>
                  <a:gd name="T55" fmla="*/ 87 h 339"/>
                  <a:gd name="T56" fmla="*/ 77 w 311"/>
                  <a:gd name="T57" fmla="*/ 92 h 339"/>
                  <a:gd name="T58" fmla="*/ 77 w 311"/>
                  <a:gd name="T59" fmla="*/ 96 h 339"/>
                  <a:gd name="T60" fmla="*/ 78 w 311"/>
                  <a:gd name="T61" fmla="*/ 100 h 339"/>
                  <a:gd name="T62" fmla="*/ 79 w 311"/>
                  <a:gd name="T63" fmla="*/ 104 h 339"/>
                  <a:gd name="T64" fmla="*/ 80 w 311"/>
                  <a:gd name="T65" fmla="*/ 106 h 339"/>
                  <a:gd name="T66" fmla="*/ 84 w 311"/>
                  <a:gd name="T67" fmla="*/ 119 h 339"/>
                  <a:gd name="T68" fmla="*/ 92 w 311"/>
                  <a:gd name="T69" fmla="*/ 161 h 339"/>
                  <a:gd name="T70" fmla="*/ 104 w 311"/>
                  <a:gd name="T71" fmla="*/ 238 h 339"/>
                  <a:gd name="T72" fmla="*/ 0 w 311"/>
                  <a:gd name="T73" fmla="*/ 339 h 339"/>
                  <a:gd name="T74" fmla="*/ 148 w 311"/>
                  <a:gd name="T75" fmla="*/ 271 h 339"/>
                  <a:gd name="T76" fmla="*/ 146 w 311"/>
                  <a:gd name="T77" fmla="*/ 249 h 339"/>
                  <a:gd name="T78" fmla="*/ 175 w 311"/>
                  <a:gd name="T79" fmla="*/ 258 h 339"/>
                  <a:gd name="T80" fmla="*/ 174 w 311"/>
                  <a:gd name="T81" fmla="*/ 339 h 339"/>
                  <a:gd name="T82" fmla="*/ 216 w 311"/>
                  <a:gd name="T83" fmla="*/ 244 h 339"/>
                  <a:gd name="T84" fmla="*/ 81 w 311"/>
                  <a:gd name="T85" fmla="*/ 139 h 339"/>
                  <a:gd name="T86" fmla="*/ 93 w 311"/>
                  <a:gd name="T87" fmla="*/ 136 h 339"/>
                  <a:gd name="T88" fmla="*/ 105 w 311"/>
                  <a:gd name="T89" fmla="*/ 72 h 339"/>
                  <a:gd name="T90" fmla="*/ 211 w 311"/>
                  <a:gd name="T91" fmla="*/ 131 h 339"/>
                  <a:gd name="T92" fmla="*/ 222 w 311"/>
                  <a:gd name="T93" fmla="*/ 130 h 339"/>
                  <a:gd name="T94" fmla="*/ 183 w 311"/>
                  <a:gd name="T95" fmla="*/ 201 h 339"/>
                  <a:gd name="T96" fmla="*/ 96 w 311"/>
                  <a:gd name="T97" fmla="*/ 158 h 339"/>
                  <a:gd name="T98" fmla="*/ 166 w 311"/>
                  <a:gd name="T99" fmla="*/ 245 h 339"/>
                  <a:gd name="T100" fmla="*/ 117 w 311"/>
                  <a:gd name="T101" fmla="*/ 225 h 339"/>
                  <a:gd name="T102" fmla="*/ 152 w 311"/>
                  <a:gd name="T103" fmla="*/ 220 h 339"/>
                  <a:gd name="T104" fmla="*/ 185 w 311"/>
                  <a:gd name="T105" fmla="*/ 222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311" h="339">
                    <a:moveTo>
                      <a:pt x="216" y="244"/>
                    </a:moveTo>
                    <a:cubicBezTo>
                      <a:pt x="194" y="236"/>
                      <a:pt x="189" y="220"/>
                      <a:pt x="189" y="220"/>
                    </a:cubicBezTo>
                    <a:cubicBezTo>
                      <a:pt x="189" y="202"/>
                      <a:pt x="189" y="202"/>
                      <a:pt x="189" y="202"/>
                    </a:cubicBezTo>
                    <a:cubicBezTo>
                      <a:pt x="205" y="182"/>
                      <a:pt x="209" y="163"/>
                      <a:pt x="209" y="163"/>
                    </a:cubicBezTo>
                    <a:cubicBezTo>
                      <a:pt x="212" y="160"/>
                      <a:pt x="218" y="154"/>
                      <a:pt x="218" y="154"/>
                    </a:cubicBezTo>
                    <a:cubicBezTo>
                      <a:pt x="229" y="137"/>
                      <a:pt x="225" y="116"/>
                      <a:pt x="221" y="120"/>
                    </a:cubicBezTo>
                    <a:cubicBezTo>
                      <a:pt x="221" y="120"/>
                      <a:pt x="221" y="121"/>
                      <a:pt x="220" y="122"/>
                    </a:cubicBezTo>
                    <a:cubicBezTo>
                      <a:pt x="220" y="121"/>
                      <a:pt x="221" y="121"/>
                      <a:pt x="221" y="120"/>
                    </a:cubicBezTo>
                    <a:cubicBezTo>
                      <a:pt x="221" y="120"/>
                      <a:pt x="221" y="119"/>
                      <a:pt x="221" y="119"/>
                    </a:cubicBezTo>
                    <a:cubicBezTo>
                      <a:pt x="221" y="118"/>
                      <a:pt x="221" y="117"/>
                      <a:pt x="222" y="116"/>
                    </a:cubicBezTo>
                    <a:cubicBezTo>
                      <a:pt x="222" y="116"/>
                      <a:pt x="222" y="116"/>
                      <a:pt x="222" y="115"/>
                    </a:cubicBezTo>
                    <a:cubicBezTo>
                      <a:pt x="222" y="114"/>
                      <a:pt x="222" y="113"/>
                      <a:pt x="222" y="112"/>
                    </a:cubicBezTo>
                    <a:cubicBezTo>
                      <a:pt x="222" y="112"/>
                      <a:pt x="222" y="112"/>
                      <a:pt x="222" y="111"/>
                    </a:cubicBezTo>
                    <a:cubicBezTo>
                      <a:pt x="223" y="110"/>
                      <a:pt x="223" y="110"/>
                      <a:pt x="223" y="109"/>
                    </a:cubicBezTo>
                    <a:cubicBezTo>
                      <a:pt x="223" y="108"/>
                      <a:pt x="223" y="108"/>
                      <a:pt x="223" y="108"/>
                    </a:cubicBezTo>
                    <a:cubicBezTo>
                      <a:pt x="223" y="107"/>
                      <a:pt x="223" y="106"/>
                      <a:pt x="223" y="105"/>
                    </a:cubicBezTo>
                    <a:cubicBezTo>
                      <a:pt x="223" y="105"/>
                      <a:pt x="223" y="105"/>
                      <a:pt x="223" y="104"/>
                    </a:cubicBezTo>
                    <a:cubicBezTo>
                      <a:pt x="223" y="103"/>
                      <a:pt x="223" y="103"/>
                      <a:pt x="223" y="102"/>
                    </a:cubicBezTo>
                    <a:cubicBezTo>
                      <a:pt x="223" y="101"/>
                      <a:pt x="223" y="101"/>
                      <a:pt x="224" y="101"/>
                    </a:cubicBezTo>
                    <a:cubicBezTo>
                      <a:pt x="224" y="100"/>
                      <a:pt x="224" y="99"/>
                      <a:pt x="224" y="98"/>
                    </a:cubicBezTo>
                    <a:cubicBezTo>
                      <a:pt x="224" y="98"/>
                      <a:pt x="224" y="98"/>
                      <a:pt x="224" y="98"/>
                    </a:cubicBezTo>
                    <a:cubicBezTo>
                      <a:pt x="224" y="97"/>
                      <a:pt x="224" y="96"/>
                      <a:pt x="224" y="95"/>
                    </a:cubicBezTo>
                    <a:cubicBezTo>
                      <a:pt x="224" y="95"/>
                      <a:pt x="224" y="95"/>
                      <a:pt x="224" y="94"/>
                    </a:cubicBezTo>
                    <a:cubicBezTo>
                      <a:pt x="224" y="94"/>
                      <a:pt x="224" y="93"/>
                      <a:pt x="224" y="92"/>
                    </a:cubicBezTo>
                    <a:cubicBezTo>
                      <a:pt x="224" y="92"/>
                      <a:pt x="224" y="92"/>
                      <a:pt x="224" y="91"/>
                    </a:cubicBezTo>
                    <a:cubicBezTo>
                      <a:pt x="224" y="91"/>
                      <a:pt x="224" y="90"/>
                      <a:pt x="223" y="89"/>
                    </a:cubicBezTo>
                    <a:cubicBezTo>
                      <a:pt x="223" y="89"/>
                      <a:pt x="223" y="89"/>
                      <a:pt x="223" y="89"/>
                    </a:cubicBezTo>
                    <a:cubicBezTo>
                      <a:pt x="223" y="88"/>
                      <a:pt x="223" y="88"/>
                      <a:pt x="223" y="87"/>
                    </a:cubicBezTo>
                    <a:cubicBezTo>
                      <a:pt x="223" y="87"/>
                      <a:pt x="223" y="87"/>
                      <a:pt x="223" y="87"/>
                    </a:cubicBezTo>
                    <a:cubicBezTo>
                      <a:pt x="223" y="86"/>
                      <a:pt x="223" y="86"/>
                      <a:pt x="223" y="85"/>
                    </a:cubicBezTo>
                    <a:cubicBezTo>
                      <a:pt x="223" y="85"/>
                      <a:pt x="223" y="85"/>
                      <a:pt x="223" y="85"/>
                    </a:cubicBezTo>
                    <a:cubicBezTo>
                      <a:pt x="223" y="84"/>
                      <a:pt x="223" y="84"/>
                      <a:pt x="223" y="83"/>
                    </a:cubicBezTo>
                    <a:cubicBezTo>
                      <a:pt x="223" y="83"/>
                      <a:pt x="223" y="83"/>
                      <a:pt x="223" y="83"/>
                    </a:cubicBezTo>
                    <a:cubicBezTo>
                      <a:pt x="223" y="83"/>
                      <a:pt x="223" y="82"/>
                      <a:pt x="223" y="82"/>
                    </a:cubicBezTo>
                    <a:cubicBezTo>
                      <a:pt x="223" y="82"/>
                      <a:pt x="223" y="82"/>
                      <a:pt x="223" y="82"/>
                    </a:cubicBezTo>
                    <a:cubicBezTo>
                      <a:pt x="223" y="82"/>
                      <a:pt x="223" y="81"/>
                      <a:pt x="223" y="81"/>
                    </a:cubicBezTo>
                    <a:cubicBezTo>
                      <a:pt x="223" y="81"/>
                      <a:pt x="223" y="81"/>
                      <a:pt x="223" y="81"/>
                    </a:cubicBezTo>
                    <a:cubicBezTo>
                      <a:pt x="223" y="81"/>
                      <a:pt x="223" y="81"/>
                      <a:pt x="223" y="81"/>
                    </a:cubicBezTo>
                    <a:cubicBezTo>
                      <a:pt x="221" y="33"/>
                      <a:pt x="182" y="21"/>
                      <a:pt x="182" y="21"/>
                    </a:cubicBezTo>
                    <a:cubicBezTo>
                      <a:pt x="134" y="0"/>
                      <a:pt x="108" y="36"/>
                      <a:pt x="108" y="36"/>
                    </a:cubicBezTo>
                    <a:cubicBezTo>
                      <a:pt x="89" y="27"/>
                      <a:pt x="79" y="51"/>
                      <a:pt x="79" y="51"/>
                    </a:cubicBezTo>
                    <a:cubicBezTo>
                      <a:pt x="79" y="52"/>
                      <a:pt x="78" y="54"/>
                      <a:pt x="78" y="55"/>
                    </a:cubicBezTo>
                    <a:cubicBezTo>
                      <a:pt x="78" y="55"/>
                      <a:pt x="78" y="56"/>
                      <a:pt x="78" y="56"/>
                    </a:cubicBezTo>
                    <a:cubicBezTo>
                      <a:pt x="78" y="57"/>
                      <a:pt x="77" y="58"/>
                      <a:pt x="77" y="59"/>
                    </a:cubicBezTo>
                    <a:cubicBezTo>
                      <a:pt x="77" y="60"/>
                      <a:pt x="77" y="60"/>
                      <a:pt x="77" y="61"/>
                    </a:cubicBezTo>
                    <a:cubicBezTo>
                      <a:pt x="77" y="62"/>
                      <a:pt x="76" y="63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6"/>
                      <a:pt x="76" y="68"/>
                      <a:pt x="76" y="69"/>
                    </a:cubicBezTo>
                    <a:cubicBezTo>
                      <a:pt x="76" y="70"/>
                      <a:pt x="76" y="70"/>
                      <a:pt x="76" y="71"/>
                    </a:cubicBezTo>
                    <a:cubicBezTo>
                      <a:pt x="76" y="72"/>
                      <a:pt x="75" y="73"/>
                      <a:pt x="75" y="74"/>
                    </a:cubicBezTo>
                    <a:cubicBezTo>
                      <a:pt x="75" y="74"/>
                      <a:pt x="75" y="75"/>
                      <a:pt x="75" y="75"/>
                    </a:cubicBezTo>
                    <a:cubicBezTo>
                      <a:pt x="75" y="76"/>
                      <a:pt x="75" y="77"/>
                      <a:pt x="75" y="78"/>
                    </a:cubicBezTo>
                    <a:cubicBezTo>
                      <a:pt x="75" y="79"/>
                      <a:pt x="75" y="79"/>
                      <a:pt x="75" y="79"/>
                    </a:cubicBezTo>
                    <a:cubicBezTo>
                      <a:pt x="75" y="81"/>
                      <a:pt x="76" y="82"/>
                      <a:pt x="76" y="83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76" y="85"/>
                      <a:pt x="76" y="86"/>
                      <a:pt x="76" y="87"/>
                    </a:cubicBezTo>
                    <a:cubicBezTo>
                      <a:pt x="76" y="88"/>
                      <a:pt x="76" y="88"/>
                      <a:pt x="76" y="89"/>
                    </a:cubicBezTo>
                    <a:cubicBezTo>
                      <a:pt x="76" y="90"/>
                      <a:pt x="76" y="91"/>
                      <a:pt x="77" y="92"/>
                    </a:cubicBezTo>
                    <a:cubicBezTo>
                      <a:pt x="77" y="92"/>
                      <a:pt x="77" y="92"/>
                      <a:pt x="77" y="93"/>
                    </a:cubicBezTo>
                    <a:cubicBezTo>
                      <a:pt x="77" y="94"/>
                      <a:pt x="77" y="95"/>
                      <a:pt x="77" y="96"/>
                    </a:cubicBezTo>
                    <a:cubicBezTo>
                      <a:pt x="77" y="97"/>
                      <a:pt x="77" y="97"/>
                      <a:pt x="77" y="97"/>
                    </a:cubicBezTo>
                    <a:cubicBezTo>
                      <a:pt x="78" y="98"/>
                      <a:pt x="78" y="99"/>
                      <a:pt x="78" y="100"/>
                    </a:cubicBezTo>
                    <a:cubicBezTo>
                      <a:pt x="78" y="101"/>
                      <a:pt x="78" y="101"/>
                      <a:pt x="78" y="101"/>
                    </a:cubicBezTo>
                    <a:cubicBezTo>
                      <a:pt x="79" y="102"/>
                      <a:pt x="79" y="103"/>
                      <a:pt x="79" y="104"/>
                    </a:cubicBezTo>
                    <a:cubicBezTo>
                      <a:pt x="79" y="104"/>
                      <a:pt x="79" y="105"/>
                      <a:pt x="79" y="105"/>
                    </a:cubicBezTo>
                    <a:cubicBezTo>
                      <a:pt x="79" y="105"/>
                      <a:pt x="80" y="105"/>
                      <a:pt x="80" y="106"/>
                    </a:cubicBezTo>
                    <a:cubicBezTo>
                      <a:pt x="80" y="106"/>
                      <a:pt x="80" y="106"/>
                      <a:pt x="80" y="106"/>
                    </a:cubicBezTo>
                    <a:cubicBezTo>
                      <a:pt x="81" y="111"/>
                      <a:pt x="83" y="115"/>
                      <a:pt x="84" y="119"/>
                    </a:cubicBezTo>
                    <a:cubicBezTo>
                      <a:pt x="77" y="115"/>
                      <a:pt x="76" y="123"/>
                      <a:pt x="76" y="123"/>
                    </a:cubicBezTo>
                    <a:cubicBezTo>
                      <a:pt x="76" y="152"/>
                      <a:pt x="92" y="161"/>
                      <a:pt x="92" y="161"/>
                    </a:cubicBezTo>
                    <a:cubicBezTo>
                      <a:pt x="95" y="180"/>
                      <a:pt x="114" y="200"/>
                      <a:pt x="114" y="200"/>
                    </a:cubicBezTo>
                    <a:cubicBezTo>
                      <a:pt x="121" y="227"/>
                      <a:pt x="104" y="238"/>
                      <a:pt x="104" y="238"/>
                    </a:cubicBezTo>
                    <a:cubicBezTo>
                      <a:pt x="75" y="249"/>
                      <a:pt x="75" y="249"/>
                      <a:pt x="75" y="249"/>
                    </a:cubicBezTo>
                    <a:cubicBezTo>
                      <a:pt x="0" y="273"/>
                      <a:pt x="0" y="339"/>
                      <a:pt x="0" y="339"/>
                    </a:cubicBezTo>
                    <a:cubicBezTo>
                      <a:pt x="137" y="339"/>
                      <a:pt x="137" y="339"/>
                      <a:pt x="137" y="339"/>
                    </a:cubicBezTo>
                    <a:cubicBezTo>
                      <a:pt x="148" y="271"/>
                      <a:pt x="148" y="271"/>
                      <a:pt x="148" y="271"/>
                    </a:cubicBezTo>
                    <a:cubicBezTo>
                      <a:pt x="136" y="258"/>
                      <a:pt x="136" y="258"/>
                      <a:pt x="136" y="258"/>
                    </a:cubicBezTo>
                    <a:cubicBezTo>
                      <a:pt x="146" y="249"/>
                      <a:pt x="146" y="249"/>
                      <a:pt x="146" y="249"/>
                    </a:cubicBezTo>
                    <a:cubicBezTo>
                      <a:pt x="166" y="249"/>
                      <a:pt x="166" y="249"/>
                      <a:pt x="166" y="249"/>
                    </a:cubicBezTo>
                    <a:cubicBezTo>
                      <a:pt x="175" y="258"/>
                      <a:pt x="175" y="258"/>
                      <a:pt x="175" y="258"/>
                    </a:cubicBezTo>
                    <a:cubicBezTo>
                      <a:pt x="164" y="271"/>
                      <a:pt x="164" y="271"/>
                      <a:pt x="164" y="271"/>
                    </a:cubicBezTo>
                    <a:cubicBezTo>
                      <a:pt x="174" y="339"/>
                      <a:pt x="174" y="339"/>
                      <a:pt x="174" y="339"/>
                    </a:cubicBezTo>
                    <a:cubicBezTo>
                      <a:pt x="311" y="339"/>
                      <a:pt x="311" y="339"/>
                      <a:pt x="311" y="339"/>
                    </a:cubicBezTo>
                    <a:cubicBezTo>
                      <a:pt x="307" y="274"/>
                      <a:pt x="238" y="252"/>
                      <a:pt x="216" y="244"/>
                    </a:cubicBezTo>
                    <a:close/>
                    <a:moveTo>
                      <a:pt x="96" y="158"/>
                    </a:moveTo>
                    <a:cubicBezTo>
                      <a:pt x="94" y="157"/>
                      <a:pt x="86" y="153"/>
                      <a:pt x="81" y="139"/>
                    </a:cubicBezTo>
                    <a:cubicBezTo>
                      <a:pt x="81" y="139"/>
                      <a:pt x="77" y="124"/>
                      <a:pt x="81" y="123"/>
                    </a:cubicBezTo>
                    <a:cubicBezTo>
                      <a:pt x="81" y="123"/>
                      <a:pt x="86" y="119"/>
                      <a:pt x="93" y="136"/>
                    </a:cubicBezTo>
                    <a:cubicBezTo>
                      <a:pt x="94" y="139"/>
                      <a:pt x="96" y="142"/>
                      <a:pt x="97" y="143"/>
                    </a:cubicBezTo>
                    <a:cubicBezTo>
                      <a:pt x="97" y="143"/>
                      <a:pt x="82" y="98"/>
                      <a:pt x="105" y="72"/>
                    </a:cubicBezTo>
                    <a:cubicBezTo>
                      <a:pt x="105" y="72"/>
                      <a:pt x="155" y="137"/>
                      <a:pt x="211" y="104"/>
                    </a:cubicBezTo>
                    <a:cubicBezTo>
                      <a:pt x="211" y="131"/>
                      <a:pt x="211" y="131"/>
                      <a:pt x="211" y="131"/>
                    </a:cubicBezTo>
                    <a:cubicBezTo>
                      <a:pt x="211" y="138"/>
                      <a:pt x="211" y="143"/>
                      <a:pt x="215" y="136"/>
                    </a:cubicBezTo>
                    <a:cubicBezTo>
                      <a:pt x="222" y="120"/>
                      <a:pt x="222" y="130"/>
                      <a:pt x="222" y="130"/>
                    </a:cubicBezTo>
                    <a:cubicBezTo>
                      <a:pt x="220" y="148"/>
                      <a:pt x="212" y="156"/>
                      <a:pt x="206" y="161"/>
                    </a:cubicBezTo>
                    <a:cubicBezTo>
                      <a:pt x="201" y="176"/>
                      <a:pt x="193" y="190"/>
                      <a:pt x="183" y="201"/>
                    </a:cubicBezTo>
                    <a:cubicBezTo>
                      <a:pt x="152" y="236"/>
                      <a:pt x="121" y="201"/>
                      <a:pt x="121" y="201"/>
                    </a:cubicBezTo>
                    <a:cubicBezTo>
                      <a:pt x="109" y="191"/>
                      <a:pt x="101" y="175"/>
                      <a:pt x="96" y="158"/>
                    </a:cubicBezTo>
                    <a:close/>
                    <a:moveTo>
                      <a:pt x="185" y="222"/>
                    </a:moveTo>
                    <a:cubicBezTo>
                      <a:pt x="166" y="245"/>
                      <a:pt x="166" y="245"/>
                      <a:pt x="166" y="245"/>
                    </a:cubicBezTo>
                    <a:cubicBezTo>
                      <a:pt x="147" y="245"/>
                      <a:pt x="147" y="245"/>
                      <a:pt x="147" y="245"/>
                    </a:cubicBezTo>
                    <a:cubicBezTo>
                      <a:pt x="117" y="225"/>
                      <a:pt x="117" y="225"/>
                      <a:pt x="117" y="225"/>
                    </a:cubicBezTo>
                    <a:cubicBezTo>
                      <a:pt x="117" y="225"/>
                      <a:pt x="119" y="216"/>
                      <a:pt x="119" y="204"/>
                    </a:cubicBezTo>
                    <a:cubicBezTo>
                      <a:pt x="119" y="204"/>
                      <a:pt x="132" y="221"/>
                      <a:pt x="152" y="220"/>
                    </a:cubicBezTo>
                    <a:cubicBezTo>
                      <a:pt x="152" y="220"/>
                      <a:pt x="171" y="222"/>
                      <a:pt x="185" y="204"/>
                    </a:cubicBezTo>
                    <a:lnTo>
                      <a:pt x="185" y="22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perspectiveContrastingLeftFacing" fov="7200000">
                  <a:rot lat="1393739" lon="19325394" rev="18471279"/>
                </a:camera>
                <a:lightRig rig="threePt" dir="t"/>
              </a:scene3d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796304" y="2141896"/>
              <a:ext cx="786501" cy="1070789"/>
              <a:chOff x="4108768" y="2470868"/>
              <a:chExt cx="786399" cy="1071037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4108768" y="2470868"/>
                <a:ext cx="786399" cy="1071037"/>
              </a:xfrm>
              <a:prstGeom prst="rect">
                <a:avLst/>
              </a:prstGeom>
              <a:solidFill>
                <a:srgbClr val="E24C4C"/>
              </a:solidFill>
              <a:ln>
                <a:noFill/>
              </a:ln>
              <a:effectLst>
                <a:outerShdw blurRad="114300" dist="1054100" dir="7200000" algn="tl" rotWithShape="0">
                  <a:prstClr val="black">
                    <a:alpha val="10000"/>
                  </a:prstClr>
                </a:outerShdw>
              </a:effectLst>
              <a:scene3d>
                <a:camera prst="isometricTopUp">
                  <a:rot lat="18538529" lon="19134282" rev="3600000"/>
                </a:camera>
                <a:lightRig rig="threePt" dir="t">
                  <a:rot lat="0" lon="0" rev="1380000"/>
                </a:lightRig>
              </a:scene3d>
              <a:sp3d extrusionH="12700">
                <a:extrusionClr>
                  <a:srgbClr val="EC8C8C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grpSp>
            <p:nvGrpSpPr>
              <p:cNvPr id="24" name="Group 8"/>
              <p:cNvGrpSpPr>
                <a:grpSpLocks noChangeAspect="1"/>
              </p:cNvGrpSpPr>
              <p:nvPr/>
            </p:nvGrpSpPr>
            <p:grpSpPr bwMode="auto">
              <a:xfrm>
                <a:off x="4339428" y="2817475"/>
                <a:ext cx="298404" cy="301626"/>
                <a:chOff x="4313" y="1262"/>
                <a:chExt cx="463" cy="468"/>
              </a:xfrm>
              <a:solidFill>
                <a:schemeClr val="bg1"/>
              </a:solidFill>
              <a:scene3d>
                <a:camera prst="perspectiveContrastingLeftFacing" fov="7200000">
                  <a:rot lat="2076111" lon="19992365" rev="18827702"/>
                </a:camera>
                <a:lightRig rig="threePt" dir="t"/>
              </a:scene3d>
            </p:grpSpPr>
            <p:sp>
              <p:nvSpPr>
                <p:cNvPr id="25" name="Rectangle 9"/>
                <p:cNvSpPr>
                  <a:spLocks noChangeArrowheads="1"/>
                </p:cNvSpPr>
                <p:nvPr/>
              </p:nvSpPr>
              <p:spPr bwMode="auto">
                <a:xfrm>
                  <a:off x="4603" y="1387"/>
                  <a:ext cx="77" cy="34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Rectangle 10"/>
                <p:cNvSpPr>
                  <a:spLocks noChangeArrowheads="1"/>
                </p:cNvSpPr>
                <p:nvPr/>
              </p:nvSpPr>
              <p:spPr bwMode="auto">
                <a:xfrm>
                  <a:off x="4699" y="1349"/>
                  <a:ext cx="77" cy="381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Rectangle 11"/>
                <p:cNvSpPr>
                  <a:spLocks noChangeArrowheads="1"/>
                </p:cNvSpPr>
                <p:nvPr/>
              </p:nvSpPr>
              <p:spPr bwMode="auto">
                <a:xfrm>
                  <a:off x="4515" y="1447"/>
                  <a:ext cx="76" cy="28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Rectangle 12"/>
                <p:cNvSpPr>
                  <a:spLocks noChangeArrowheads="1"/>
                </p:cNvSpPr>
                <p:nvPr/>
              </p:nvSpPr>
              <p:spPr bwMode="auto">
                <a:xfrm>
                  <a:off x="4423" y="1486"/>
                  <a:ext cx="80" cy="244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cs typeface="+mn-ea"/>
                    <a:sym typeface="+mn-lt"/>
                  </a:endParaRPr>
                </a:p>
              </p:txBody>
            </p:sp>
            <p:sp>
              <p:nvSpPr>
                <p:cNvPr id="29" name="Rectangle 13"/>
                <p:cNvSpPr>
                  <a:spLocks noChangeArrowheads="1"/>
                </p:cNvSpPr>
                <p:nvPr/>
              </p:nvSpPr>
              <p:spPr bwMode="auto">
                <a:xfrm>
                  <a:off x="4335" y="1565"/>
                  <a:ext cx="76" cy="16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Freeform 14"/>
                <p:cNvSpPr/>
                <p:nvPr/>
              </p:nvSpPr>
              <p:spPr bwMode="auto">
                <a:xfrm>
                  <a:off x="4313" y="1277"/>
                  <a:ext cx="298" cy="247"/>
                </a:xfrm>
                <a:custGeom>
                  <a:avLst/>
                  <a:gdLst>
                    <a:gd name="T0" fmla="*/ 0 w 298"/>
                    <a:gd name="T1" fmla="*/ 240 h 247"/>
                    <a:gd name="T2" fmla="*/ 290 w 298"/>
                    <a:gd name="T3" fmla="*/ 0 h 247"/>
                    <a:gd name="T4" fmla="*/ 298 w 298"/>
                    <a:gd name="T5" fmla="*/ 7 h 247"/>
                    <a:gd name="T6" fmla="*/ 7 w 298"/>
                    <a:gd name="T7" fmla="*/ 247 h 247"/>
                    <a:gd name="T8" fmla="*/ 0 w 298"/>
                    <a:gd name="T9" fmla="*/ 240 h 247"/>
                    <a:gd name="T10" fmla="*/ 0 w 298"/>
                    <a:gd name="T11" fmla="*/ 240 h 2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98" h="247">
                      <a:moveTo>
                        <a:pt x="0" y="240"/>
                      </a:moveTo>
                      <a:lnTo>
                        <a:pt x="290" y="0"/>
                      </a:lnTo>
                      <a:lnTo>
                        <a:pt x="298" y="7"/>
                      </a:lnTo>
                      <a:lnTo>
                        <a:pt x="7" y="247"/>
                      </a:lnTo>
                      <a:lnTo>
                        <a:pt x="0" y="240"/>
                      </a:lnTo>
                      <a:lnTo>
                        <a:pt x="0" y="24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Freeform 15"/>
                <p:cNvSpPr/>
                <p:nvPr/>
              </p:nvSpPr>
              <p:spPr bwMode="auto">
                <a:xfrm>
                  <a:off x="4567" y="1262"/>
                  <a:ext cx="65" cy="58"/>
                </a:xfrm>
                <a:custGeom>
                  <a:avLst/>
                  <a:gdLst>
                    <a:gd name="T0" fmla="*/ 0 w 65"/>
                    <a:gd name="T1" fmla="*/ 3 h 58"/>
                    <a:gd name="T2" fmla="*/ 65 w 65"/>
                    <a:gd name="T3" fmla="*/ 0 h 58"/>
                    <a:gd name="T4" fmla="*/ 36 w 65"/>
                    <a:gd name="T5" fmla="*/ 58 h 58"/>
                    <a:gd name="T6" fmla="*/ 0 w 65"/>
                    <a:gd name="T7" fmla="*/ 3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58">
                      <a:moveTo>
                        <a:pt x="0" y="3"/>
                      </a:moveTo>
                      <a:lnTo>
                        <a:pt x="65" y="0"/>
                      </a:lnTo>
                      <a:lnTo>
                        <a:pt x="36" y="58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68580" tIns="34290" rIns="68580" bIns="34290" numCol="1" anchor="t" anchorCtr="0" compatLnSpc="1"/>
                <a:lstStyle/>
                <a:p>
                  <a:endParaRPr lang="zh-CN" altLang="en-US" sz="1015"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1571344" y="2053961"/>
              <a:ext cx="786501" cy="1070789"/>
              <a:chOff x="3435572" y="2968288"/>
              <a:chExt cx="786399" cy="1071037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435572" y="2968288"/>
                <a:ext cx="786399" cy="1071037"/>
              </a:xfrm>
              <a:prstGeom prst="rect">
                <a:avLst/>
              </a:prstGeom>
              <a:solidFill>
                <a:srgbClr val="066670"/>
              </a:solidFill>
              <a:ln>
                <a:noFill/>
              </a:ln>
              <a:effectLst>
                <a:outerShdw blurRad="114300" dist="673100" dir="7200000" algn="tl" rotWithShape="0">
                  <a:prstClr val="black">
                    <a:alpha val="17000"/>
                  </a:prstClr>
                </a:outerShdw>
              </a:effectLst>
              <a:scene3d>
                <a:camera prst="isometricTopUp">
                  <a:rot lat="18538529" lon="19134282" rev="3600000"/>
                </a:camera>
                <a:lightRig rig="threePt" dir="t">
                  <a:rot lat="0" lon="0" rev="1380000"/>
                </a:lightRig>
              </a:scene3d>
              <a:sp3d extrusionH="12700">
                <a:extrusionClr>
                  <a:srgbClr val="08D4EA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34" name="Freeform 28"/>
              <p:cNvSpPr>
                <a:spLocks noEditPoints="1"/>
              </p:cNvSpPr>
              <p:nvPr/>
            </p:nvSpPr>
            <p:spPr bwMode="auto">
              <a:xfrm>
                <a:off x="3658827" y="3323536"/>
                <a:ext cx="373545" cy="302578"/>
              </a:xfrm>
              <a:custGeom>
                <a:avLst/>
                <a:gdLst>
                  <a:gd name="T0" fmla="*/ 114 w 200"/>
                  <a:gd name="T1" fmla="*/ 17 h 161"/>
                  <a:gd name="T2" fmla="*/ 18 w 200"/>
                  <a:gd name="T3" fmla="*/ 50 h 161"/>
                  <a:gd name="T4" fmla="*/ 51 w 200"/>
                  <a:gd name="T5" fmla="*/ 146 h 161"/>
                  <a:gd name="T6" fmla="*/ 138 w 200"/>
                  <a:gd name="T7" fmla="*/ 127 h 161"/>
                  <a:gd name="T8" fmla="*/ 186 w 200"/>
                  <a:gd name="T9" fmla="*/ 150 h 161"/>
                  <a:gd name="T10" fmla="*/ 200 w 200"/>
                  <a:gd name="T11" fmla="*/ 122 h 161"/>
                  <a:gd name="T12" fmla="*/ 152 w 200"/>
                  <a:gd name="T13" fmla="*/ 98 h 161"/>
                  <a:gd name="T14" fmla="*/ 114 w 200"/>
                  <a:gd name="T15" fmla="*/ 17 h 161"/>
                  <a:gd name="T16" fmla="*/ 127 w 200"/>
                  <a:gd name="T17" fmla="*/ 103 h 161"/>
                  <a:gd name="T18" fmla="*/ 61 w 200"/>
                  <a:gd name="T19" fmla="*/ 126 h 161"/>
                  <a:gd name="T20" fmla="*/ 38 w 200"/>
                  <a:gd name="T21" fmla="*/ 60 h 161"/>
                  <a:gd name="T22" fmla="*/ 104 w 200"/>
                  <a:gd name="T23" fmla="*/ 37 h 161"/>
                  <a:gd name="T24" fmla="*/ 127 w 200"/>
                  <a:gd name="T25" fmla="*/ 103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0" h="161">
                    <a:moveTo>
                      <a:pt x="114" y="17"/>
                    </a:moveTo>
                    <a:cubicBezTo>
                      <a:pt x="78" y="0"/>
                      <a:pt x="35" y="15"/>
                      <a:pt x="18" y="50"/>
                    </a:cubicBezTo>
                    <a:cubicBezTo>
                      <a:pt x="0" y="86"/>
                      <a:pt x="15" y="129"/>
                      <a:pt x="51" y="146"/>
                    </a:cubicBezTo>
                    <a:cubicBezTo>
                      <a:pt x="81" y="161"/>
                      <a:pt x="118" y="152"/>
                      <a:pt x="138" y="127"/>
                    </a:cubicBezTo>
                    <a:cubicBezTo>
                      <a:pt x="186" y="150"/>
                      <a:pt x="186" y="150"/>
                      <a:pt x="186" y="150"/>
                    </a:cubicBezTo>
                    <a:cubicBezTo>
                      <a:pt x="200" y="122"/>
                      <a:pt x="200" y="122"/>
                      <a:pt x="200" y="122"/>
                    </a:cubicBezTo>
                    <a:cubicBezTo>
                      <a:pt x="152" y="98"/>
                      <a:pt x="152" y="98"/>
                      <a:pt x="152" y="98"/>
                    </a:cubicBezTo>
                    <a:cubicBezTo>
                      <a:pt x="160" y="66"/>
                      <a:pt x="145" y="32"/>
                      <a:pt x="114" y="17"/>
                    </a:cubicBezTo>
                    <a:close/>
                    <a:moveTo>
                      <a:pt x="127" y="103"/>
                    </a:moveTo>
                    <a:cubicBezTo>
                      <a:pt x="115" y="128"/>
                      <a:pt x="85" y="138"/>
                      <a:pt x="61" y="126"/>
                    </a:cubicBezTo>
                    <a:cubicBezTo>
                      <a:pt x="36" y="114"/>
                      <a:pt x="26" y="84"/>
                      <a:pt x="38" y="60"/>
                    </a:cubicBezTo>
                    <a:cubicBezTo>
                      <a:pt x="50" y="35"/>
                      <a:pt x="80" y="25"/>
                      <a:pt x="104" y="37"/>
                    </a:cubicBezTo>
                    <a:cubicBezTo>
                      <a:pt x="129" y="49"/>
                      <a:pt x="139" y="79"/>
                      <a:pt x="127" y="1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scene3d>
                <a:camera prst="isometricOffAxis1Top">
                  <a:rot lat="2076000" lon="19980000" rev="18828000"/>
                </a:camera>
                <a:lightRig rig="threePt" dir="t"/>
              </a:scene3d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>
              <a:off x="4903729" y="1441341"/>
              <a:ext cx="844213" cy="3132999"/>
              <a:chOff x="7366351" y="1100639"/>
              <a:chExt cx="844103" cy="3133724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7366351" y="1100639"/>
                <a:ext cx="194092" cy="3133724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scene3d>
                <a:camera prst="isometricTopUp">
                  <a:rot lat="18538529" lon="19134282" rev="3600000"/>
                </a:camera>
                <a:lightRig rig="threePt" dir="t"/>
              </a:scene3d>
              <a:sp3d>
                <a:extrusionClr>
                  <a:srgbClr val="6A6A6A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050" dirty="0">
                    <a:cs typeface="+mn-ea"/>
                    <a:sym typeface="+mn-lt"/>
                  </a:rPr>
                  <a:t>                                                   97</a:t>
                </a:r>
                <a:r>
                  <a:rPr lang="en-US" altLang="zh-CN" sz="675" dirty="0">
                    <a:cs typeface="+mn-ea"/>
                    <a:sym typeface="+mn-lt"/>
                  </a:rPr>
                  <a:t>%</a:t>
                </a:r>
                <a:endParaRPr lang="zh-CN" altLang="en-US" sz="675" dirty="0">
                  <a:cs typeface="+mn-ea"/>
                  <a:sym typeface="+mn-lt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8100894" y="2872393"/>
                <a:ext cx="109560" cy="3849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scene3d>
                <a:camera prst="isometricTopUp">
                  <a:rot lat="18538529" lon="19134282" rev="3600000"/>
                </a:camera>
                <a:lightRig rig="threePt" dir="t"/>
              </a:scene3d>
              <a:sp3d>
                <a:extrusionClr>
                  <a:srgbClr val="6A6A6A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flipV="1">
              <a:off x="4867273" y="5059157"/>
              <a:ext cx="96281" cy="591089"/>
              <a:chOff x="9553066" y="1851576"/>
              <a:chExt cx="96268" cy="59122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9553066" y="2346534"/>
                <a:ext cx="96268" cy="962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cxnSp>
            <p:nvCxnSpPr>
              <p:cNvPr id="40" name="直接连接符 39"/>
              <p:cNvCxnSpPr>
                <a:stCxn id="39" idx="0"/>
              </p:cNvCxnSpPr>
              <p:nvPr/>
            </p:nvCxnSpPr>
            <p:spPr>
              <a:xfrm flipV="1">
                <a:off x="9601200" y="1851576"/>
                <a:ext cx="0" cy="49495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/>
            <p:cNvGrpSpPr/>
            <p:nvPr/>
          </p:nvGrpSpPr>
          <p:grpSpPr>
            <a:xfrm>
              <a:off x="2942104" y="1848016"/>
              <a:ext cx="96281" cy="591089"/>
              <a:chOff x="9553066" y="1851576"/>
              <a:chExt cx="96268" cy="591226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9553066" y="2346534"/>
                <a:ext cx="96268" cy="962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cxnSp>
            <p:nvCxnSpPr>
              <p:cNvPr id="43" name="直接连接符 42"/>
              <p:cNvCxnSpPr>
                <a:stCxn id="42" idx="0"/>
              </p:cNvCxnSpPr>
              <p:nvPr/>
            </p:nvCxnSpPr>
            <p:spPr>
              <a:xfrm flipV="1">
                <a:off x="9601200" y="1851576"/>
                <a:ext cx="0" cy="49495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23"/>
            <p:cNvGrpSpPr/>
            <p:nvPr/>
          </p:nvGrpSpPr>
          <p:grpSpPr>
            <a:xfrm>
              <a:off x="803605" y="2546789"/>
              <a:ext cx="428332" cy="373283"/>
              <a:chOff x="7540014" y="4306907"/>
              <a:chExt cx="389342" cy="339426"/>
            </a:xfrm>
            <a:solidFill>
              <a:schemeClr val="bg1">
                <a:lumMod val="65000"/>
              </a:schemeClr>
            </a:solidFill>
          </p:grpSpPr>
          <p:sp>
            <p:nvSpPr>
              <p:cNvPr id="45" name="Freeform 110"/>
              <p:cNvSpPr/>
              <p:nvPr/>
            </p:nvSpPr>
            <p:spPr bwMode="auto">
              <a:xfrm>
                <a:off x="7799575" y="4409234"/>
                <a:ext cx="102328" cy="102328"/>
              </a:xfrm>
              <a:custGeom>
                <a:avLst/>
                <a:gdLst>
                  <a:gd name="T0" fmla="*/ 0 w 41"/>
                  <a:gd name="T1" fmla="*/ 39 h 41"/>
                  <a:gd name="T2" fmla="*/ 3 w 41"/>
                  <a:gd name="T3" fmla="*/ 41 h 41"/>
                  <a:gd name="T4" fmla="*/ 41 w 41"/>
                  <a:gd name="T5" fmla="*/ 3 h 41"/>
                  <a:gd name="T6" fmla="*/ 39 w 41"/>
                  <a:gd name="T7" fmla="*/ 0 h 41"/>
                  <a:gd name="T8" fmla="*/ 0 w 41"/>
                  <a:gd name="T9" fmla="*/ 3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" h="41">
                    <a:moveTo>
                      <a:pt x="0" y="39"/>
                    </a:moveTo>
                    <a:lnTo>
                      <a:pt x="3" y="41"/>
                    </a:lnTo>
                    <a:lnTo>
                      <a:pt x="41" y="3"/>
                    </a:lnTo>
                    <a:lnTo>
                      <a:pt x="39" y="0"/>
                    </a:lnTo>
                    <a:lnTo>
                      <a:pt x="0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>
                  <a:cs typeface="+mn-ea"/>
                  <a:sym typeface="+mn-lt"/>
                </a:endParaRPr>
              </a:p>
            </p:txBody>
          </p:sp>
          <p:sp>
            <p:nvSpPr>
              <p:cNvPr id="46" name="Freeform 111"/>
              <p:cNvSpPr/>
              <p:nvPr/>
            </p:nvSpPr>
            <p:spPr bwMode="auto">
              <a:xfrm>
                <a:off x="7777112" y="4381780"/>
                <a:ext cx="109814" cy="114806"/>
              </a:xfrm>
              <a:custGeom>
                <a:avLst/>
                <a:gdLst>
                  <a:gd name="T0" fmla="*/ 37 w 44"/>
                  <a:gd name="T1" fmla="*/ 0 h 46"/>
                  <a:gd name="T2" fmla="*/ 0 w 44"/>
                  <a:gd name="T3" fmla="*/ 39 h 46"/>
                  <a:gd name="T4" fmla="*/ 6 w 44"/>
                  <a:gd name="T5" fmla="*/ 46 h 46"/>
                  <a:gd name="T6" fmla="*/ 44 w 44"/>
                  <a:gd name="T7" fmla="*/ 8 h 46"/>
                  <a:gd name="T8" fmla="*/ 37 w 44"/>
                  <a:gd name="T9" fmla="*/ 0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6">
                    <a:moveTo>
                      <a:pt x="37" y="0"/>
                    </a:moveTo>
                    <a:lnTo>
                      <a:pt x="0" y="39"/>
                    </a:lnTo>
                    <a:lnTo>
                      <a:pt x="6" y="46"/>
                    </a:lnTo>
                    <a:lnTo>
                      <a:pt x="44" y="8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>
                  <a:cs typeface="+mn-ea"/>
                  <a:sym typeface="+mn-lt"/>
                </a:endParaRPr>
              </a:p>
            </p:txBody>
          </p:sp>
          <p:sp>
            <p:nvSpPr>
              <p:cNvPr id="47" name="Freeform 112"/>
              <p:cNvSpPr/>
              <p:nvPr/>
            </p:nvSpPr>
            <p:spPr bwMode="auto">
              <a:xfrm>
                <a:off x="7757146" y="4366805"/>
                <a:ext cx="104823" cy="104823"/>
              </a:xfrm>
              <a:custGeom>
                <a:avLst/>
                <a:gdLst>
                  <a:gd name="T0" fmla="*/ 0 w 42"/>
                  <a:gd name="T1" fmla="*/ 38 h 42"/>
                  <a:gd name="T2" fmla="*/ 4 w 42"/>
                  <a:gd name="T3" fmla="*/ 42 h 42"/>
                  <a:gd name="T4" fmla="*/ 42 w 42"/>
                  <a:gd name="T5" fmla="*/ 4 h 42"/>
                  <a:gd name="T6" fmla="*/ 38 w 42"/>
                  <a:gd name="T7" fmla="*/ 0 h 42"/>
                  <a:gd name="T8" fmla="*/ 0 w 42"/>
                  <a:gd name="T9" fmla="*/ 38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2" h="42">
                    <a:moveTo>
                      <a:pt x="0" y="38"/>
                    </a:moveTo>
                    <a:lnTo>
                      <a:pt x="4" y="42"/>
                    </a:lnTo>
                    <a:lnTo>
                      <a:pt x="42" y="4"/>
                    </a:lnTo>
                    <a:lnTo>
                      <a:pt x="38" y="0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>
                  <a:cs typeface="+mn-ea"/>
                  <a:sym typeface="+mn-lt"/>
                </a:endParaRPr>
              </a:p>
            </p:txBody>
          </p:sp>
          <p:sp>
            <p:nvSpPr>
              <p:cNvPr id="48" name="Freeform 113"/>
              <p:cNvSpPr/>
              <p:nvPr/>
            </p:nvSpPr>
            <p:spPr bwMode="auto">
              <a:xfrm>
                <a:off x="7729693" y="4469133"/>
                <a:ext cx="69882" cy="69882"/>
              </a:xfrm>
              <a:custGeom>
                <a:avLst/>
                <a:gdLst>
                  <a:gd name="T0" fmla="*/ 28 w 28"/>
                  <a:gd name="T1" fmla="*/ 20 h 28"/>
                  <a:gd name="T2" fmla="*/ 8 w 28"/>
                  <a:gd name="T3" fmla="*/ 0 h 28"/>
                  <a:gd name="T4" fmla="*/ 0 w 28"/>
                  <a:gd name="T5" fmla="*/ 20 h 28"/>
                  <a:gd name="T6" fmla="*/ 9 w 28"/>
                  <a:gd name="T7" fmla="*/ 28 h 28"/>
                  <a:gd name="T8" fmla="*/ 28 w 28"/>
                  <a:gd name="T9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28" y="20"/>
                    </a:moveTo>
                    <a:lnTo>
                      <a:pt x="8" y="0"/>
                    </a:lnTo>
                    <a:lnTo>
                      <a:pt x="0" y="20"/>
                    </a:lnTo>
                    <a:lnTo>
                      <a:pt x="9" y="28"/>
                    </a:lnTo>
                    <a:lnTo>
                      <a:pt x="28" y="2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>
                  <a:cs typeface="+mn-ea"/>
                  <a:sym typeface="+mn-lt"/>
                </a:endParaRPr>
              </a:p>
            </p:txBody>
          </p:sp>
          <p:sp>
            <p:nvSpPr>
              <p:cNvPr id="49" name="Freeform 114"/>
              <p:cNvSpPr/>
              <p:nvPr/>
            </p:nvSpPr>
            <p:spPr bwMode="auto">
              <a:xfrm>
                <a:off x="7712222" y="4526535"/>
                <a:ext cx="34941" cy="32446"/>
              </a:xfrm>
              <a:custGeom>
                <a:avLst/>
                <a:gdLst>
                  <a:gd name="T0" fmla="*/ 0 w 14"/>
                  <a:gd name="T1" fmla="*/ 13 h 13"/>
                  <a:gd name="T2" fmla="*/ 14 w 14"/>
                  <a:gd name="T3" fmla="*/ 6 h 13"/>
                  <a:gd name="T4" fmla="*/ 6 w 14"/>
                  <a:gd name="T5" fmla="*/ 0 h 13"/>
                  <a:gd name="T6" fmla="*/ 0 w 14"/>
                  <a:gd name="T7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" h="13">
                    <a:moveTo>
                      <a:pt x="0" y="13"/>
                    </a:moveTo>
                    <a:lnTo>
                      <a:pt x="14" y="6"/>
                    </a:lnTo>
                    <a:lnTo>
                      <a:pt x="6" y="0"/>
                    </a:lnTo>
                    <a:lnTo>
                      <a:pt x="0" y="1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>
                  <a:cs typeface="+mn-ea"/>
                  <a:sym typeface="+mn-lt"/>
                </a:endParaRPr>
              </a:p>
            </p:txBody>
          </p:sp>
          <p:sp>
            <p:nvSpPr>
              <p:cNvPr id="50" name="Freeform 115"/>
              <p:cNvSpPr/>
              <p:nvPr/>
            </p:nvSpPr>
            <p:spPr bwMode="auto">
              <a:xfrm>
                <a:off x="7859474" y="4341848"/>
                <a:ext cx="69882" cy="69882"/>
              </a:xfrm>
              <a:custGeom>
                <a:avLst/>
                <a:gdLst>
                  <a:gd name="T0" fmla="*/ 7 w 28"/>
                  <a:gd name="T1" fmla="*/ 0 h 28"/>
                  <a:gd name="T2" fmla="*/ 0 w 28"/>
                  <a:gd name="T3" fmla="*/ 8 h 28"/>
                  <a:gd name="T4" fmla="*/ 20 w 28"/>
                  <a:gd name="T5" fmla="*/ 28 h 28"/>
                  <a:gd name="T6" fmla="*/ 28 w 28"/>
                  <a:gd name="T7" fmla="*/ 20 h 28"/>
                  <a:gd name="T8" fmla="*/ 7 w 28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28">
                    <a:moveTo>
                      <a:pt x="7" y="0"/>
                    </a:moveTo>
                    <a:lnTo>
                      <a:pt x="0" y="8"/>
                    </a:lnTo>
                    <a:lnTo>
                      <a:pt x="20" y="28"/>
                    </a:lnTo>
                    <a:lnTo>
                      <a:pt x="28" y="20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>
                  <a:cs typeface="+mn-ea"/>
                  <a:sym typeface="+mn-lt"/>
                </a:endParaRPr>
              </a:p>
            </p:txBody>
          </p:sp>
          <p:sp>
            <p:nvSpPr>
              <p:cNvPr id="51" name="Freeform 116"/>
              <p:cNvSpPr/>
              <p:nvPr/>
            </p:nvSpPr>
            <p:spPr bwMode="auto">
              <a:xfrm>
                <a:off x="7540014" y="4306907"/>
                <a:ext cx="279527" cy="339426"/>
              </a:xfrm>
              <a:custGeom>
                <a:avLst/>
                <a:gdLst>
                  <a:gd name="T0" fmla="*/ 104 w 112"/>
                  <a:gd name="T1" fmla="*/ 101 h 136"/>
                  <a:gd name="T2" fmla="*/ 83 w 112"/>
                  <a:gd name="T3" fmla="*/ 101 h 136"/>
                  <a:gd name="T4" fmla="*/ 83 w 112"/>
                  <a:gd name="T5" fmla="*/ 129 h 136"/>
                  <a:gd name="T6" fmla="*/ 7 w 112"/>
                  <a:gd name="T7" fmla="*/ 129 h 136"/>
                  <a:gd name="T8" fmla="*/ 7 w 112"/>
                  <a:gd name="T9" fmla="*/ 32 h 136"/>
                  <a:gd name="T10" fmla="*/ 104 w 112"/>
                  <a:gd name="T11" fmla="*/ 32 h 136"/>
                  <a:gd name="T12" fmla="*/ 104 w 112"/>
                  <a:gd name="T13" fmla="*/ 40 h 136"/>
                  <a:gd name="T14" fmla="*/ 112 w 112"/>
                  <a:gd name="T15" fmla="*/ 32 h 136"/>
                  <a:gd name="T16" fmla="*/ 112 w 112"/>
                  <a:gd name="T17" fmla="*/ 6 h 136"/>
                  <a:gd name="T18" fmla="*/ 97 w 112"/>
                  <a:gd name="T19" fmla="*/ 6 h 136"/>
                  <a:gd name="T20" fmla="*/ 97 w 112"/>
                  <a:gd name="T21" fmla="*/ 20 h 136"/>
                  <a:gd name="T22" fmla="*/ 95 w 112"/>
                  <a:gd name="T23" fmla="*/ 20 h 136"/>
                  <a:gd name="T24" fmla="*/ 95 w 112"/>
                  <a:gd name="T25" fmla="*/ 0 h 136"/>
                  <a:gd name="T26" fmla="*/ 89 w 112"/>
                  <a:gd name="T27" fmla="*/ 0 h 136"/>
                  <a:gd name="T28" fmla="*/ 89 w 112"/>
                  <a:gd name="T29" fmla="*/ 20 h 136"/>
                  <a:gd name="T30" fmla="*/ 87 w 112"/>
                  <a:gd name="T31" fmla="*/ 20 h 136"/>
                  <a:gd name="T32" fmla="*/ 87 w 112"/>
                  <a:gd name="T33" fmla="*/ 6 h 136"/>
                  <a:gd name="T34" fmla="*/ 79 w 112"/>
                  <a:gd name="T35" fmla="*/ 6 h 136"/>
                  <a:gd name="T36" fmla="*/ 79 w 112"/>
                  <a:gd name="T37" fmla="*/ 20 h 136"/>
                  <a:gd name="T38" fmla="*/ 76 w 112"/>
                  <a:gd name="T39" fmla="*/ 20 h 136"/>
                  <a:gd name="T40" fmla="*/ 76 w 112"/>
                  <a:gd name="T41" fmla="*/ 0 h 136"/>
                  <a:gd name="T42" fmla="*/ 72 w 112"/>
                  <a:gd name="T43" fmla="*/ 0 h 136"/>
                  <a:gd name="T44" fmla="*/ 72 w 112"/>
                  <a:gd name="T45" fmla="*/ 20 h 136"/>
                  <a:gd name="T46" fmla="*/ 68 w 112"/>
                  <a:gd name="T47" fmla="*/ 20 h 136"/>
                  <a:gd name="T48" fmla="*/ 68 w 112"/>
                  <a:gd name="T49" fmla="*/ 6 h 136"/>
                  <a:gd name="T50" fmla="*/ 60 w 112"/>
                  <a:gd name="T51" fmla="*/ 6 h 136"/>
                  <a:gd name="T52" fmla="*/ 60 w 112"/>
                  <a:gd name="T53" fmla="*/ 20 h 136"/>
                  <a:gd name="T54" fmla="*/ 57 w 112"/>
                  <a:gd name="T55" fmla="*/ 20 h 136"/>
                  <a:gd name="T56" fmla="*/ 57 w 112"/>
                  <a:gd name="T57" fmla="*/ 0 h 136"/>
                  <a:gd name="T58" fmla="*/ 53 w 112"/>
                  <a:gd name="T59" fmla="*/ 0 h 136"/>
                  <a:gd name="T60" fmla="*/ 53 w 112"/>
                  <a:gd name="T61" fmla="*/ 20 h 136"/>
                  <a:gd name="T62" fmla="*/ 51 w 112"/>
                  <a:gd name="T63" fmla="*/ 20 h 136"/>
                  <a:gd name="T64" fmla="*/ 51 w 112"/>
                  <a:gd name="T65" fmla="*/ 6 h 136"/>
                  <a:gd name="T66" fmla="*/ 43 w 112"/>
                  <a:gd name="T67" fmla="*/ 6 h 136"/>
                  <a:gd name="T68" fmla="*/ 43 w 112"/>
                  <a:gd name="T69" fmla="*/ 20 h 136"/>
                  <a:gd name="T70" fmla="*/ 40 w 112"/>
                  <a:gd name="T71" fmla="*/ 20 h 136"/>
                  <a:gd name="T72" fmla="*/ 40 w 112"/>
                  <a:gd name="T73" fmla="*/ 0 h 136"/>
                  <a:gd name="T74" fmla="*/ 35 w 112"/>
                  <a:gd name="T75" fmla="*/ 0 h 136"/>
                  <a:gd name="T76" fmla="*/ 35 w 112"/>
                  <a:gd name="T77" fmla="*/ 20 h 136"/>
                  <a:gd name="T78" fmla="*/ 32 w 112"/>
                  <a:gd name="T79" fmla="*/ 20 h 136"/>
                  <a:gd name="T80" fmla="*/ 32 w 112"/>
                  <a:gd name="T81" fmla="*/ 6 h 136"/>
                  <a:gd name="T82" fmla="*/ 25 w 112"/>
                  <a:gd name="T83" fmla="*/ 6 h 136"/>
                  <a:gd name="T84" fmla="*/ 25 w 112"/>
                  <a:gd name="T85" fmla="*/ 20 h 136"/>
                  <a:gd name="T86" fmla="*/ 23 w 112"/>
                  <a:gd name="T87" fmla="*/ 20 h 136"/>
                  <a:gd name="T88" fmla="*/ 23 w 112"/>
                  <a:gd name="T89" fmla="*/ 0 h 136"/>
                  <a:gd name="T90" fmla="*/ 17 w 112"/>
                  <a:gd name="T91" fmla="*/ 0 h 136"/>
                  <a:gd name="T92" fmla="*/ 17 w 112"/>
                  <a:gd name="T93" fmla="*/ 20 h 136"/>
                  <a:gd name="T94" fmla="*/ 15 w 112"/>
                  <a:gd name="T95" fmla="*/ 20 h 136"/>
                  <a:gd name="T96" fmla="*/ 15 w 112"/>
                  <a:gd name="T97" fmla="*/ 6 h 136"/>
                  <a:gd name="T98" fmla="*/ 0 w 112"/>
                  <a:gd name="T99" fmla="*/ 6 h 136"/>
                  <a:gd name="T100" fmla="*/ 0 w 112"/>
                  <a:gd name="T101" fmla="*/ 24 h 136"/>
                  <a:gd name="T102" fmla="*/ 0 w 112"/>
                  <a:gd name="T103" fmla="*/ 28 h 136"/>
                  <a:gd name="T104" fmla="*/ 0 w 112"/>
                  <a:gd name="T105" fmla="*/ 136 h 136"/>
                  <a:gd name="T106" fmla="*/ 89 w 112"/>
                  <a:gd name="T107" fmla="*/ 136 h 136"/>
                  <a:gd name="T108" fmla="*/ 112 w 112"/>
                  <a:gd name="T109" fmla="*/ 110 h 136"/>
                  <a:gd name="T110" fmla="*/ 112 w 112"/>
                  <a:gd name="T111" fmla="*/ 84 h 136"/>
                  <a:gd name="T112" fmla="*/ 104 w 112"/>
                  <a:gd name="T113" fmla="*/ 92 h 136"/>
                  <a:gd name="T114" fmla="*/ 104 w 112"/>
                  <a:gd name="T115" fmla="*/ 101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12" h="136">
                    <a:moveTo>
                      <a:pt x="104" y="101"/>
                    </a:moveTo>
                    <a:lnTo>
                      <a:pt x="83" y="101"/>
                    </a:lnTo>
                    <a:lnTo>
                      <a:pt x="83" y="129"/>
                    </a:lnTo>
                    <a:lnTo>
                      <a:pt x="7" y="129"/>
                    </a:lnTo>
                    <a:lnTo>
                      <a:pt x="7" y="32"/>
                    </a:lnTo>
                    <a:lnTo>
                      <a:pt x="104" y="32"/>
                    </a:lnTo>
                    <a:lnTo>
                      <a:pt x="104" y="40"/>
                    </a:lnTo>
                    <a:lnTo>
                      <a:pt x="112" y="32"/>
                    </a:lnTo>
                    <a:lnTo>
                      <a:pt x="112" y="6"/>
                    </a:lnTo>
                    <a:lnTo>
                      <a:pt x="97" y="6"/>
                    </a:lnTo>
                    <a:lnTo>
                      <a:pt x="97" y="20"/>
                    </a:lnTo>
                    <a:lnTo>
                      <a:pt x="95" y="20"/>
                    </a:lnTo>
                    <a:lnTo>
                      <a:pt x="95" y="0"/>
                    </a:lnTo>
                    <a:lnTo>
                      <a:pt x="89" y="0"/>
                    </a:lnTo>
                    <a:lnTo>
                      <a:pt x="89" y="20"/>
                    </a:lnTo>
                    <a:lnTo>
                      <a:pt x="87" y="20"/>
                    </a:lnTo>
                    <a:lnTo>
                      <a:pt x="87" y="6"/>
                    </a:lnTo>
                    <a:lnTo>
                      <a:pt x="79" y="6"/>
                    </a:lnTo>
                    <a:lnTo>
                      <a:pt x="79" y="20"/>
                    </a:lnTo>
                    <a:lnTo>
                      <a:pt x="76" y="20"/>
                    </a:lnTo>
                    <a:lnTo>
                      <a:pt x="76" y="0"/>
                    </a:lnTo>
                    <a:lnTo>
                      <a:pt x="72" y="0"/>
                    </a:lnTo>
                    <a:lnTo>
                      <a:pt x="72" y="20"/>
                    </a:lnTo>
                    <a:lnTo>
                      <a:pt x="68" y="20"/>
                    </a:lnTo>
                    <a:lnTo>
                      <a:pt x="68" y="6"/>
                    </a:lnTo>
                    <a:lnTo>
                      <a:pt x="60" y="6"/>
                    </a:lnTo>
                    <a:lnTo>
                      <a:pt x="60" y="20"/>
                    </a:lnTo>
                    <a:lnTo>
                      <a:pt x="57" y="20"/>
                    </a:lnTo>
                    <a:lnTo>
                      <a:pt x="57" y="0"/>
                    </a:lnTo>
                    <a:lnTo>
                      <a:pt x="53" y="0"/>
                    </a:lnTo>
                    <a:lnTo>
                      <a:pt x="53" y="20"/>
                    </a:lnTo>
                    <a:lnTo>
                      <a:pt x="51" y="20"/>
                    </a:lnTo>
                    <a:lnTo>
                      <a:pt x="51" y="6"/>
                    </a:lnTo>
                    <a:lnTo>
                      <a:pt x="43" y="6"/>
                    </a:lnTo>
                    <a:lnTo>
                      <a:pt x="43" y="20"/>
                    </a:lnTo>
                    <a:lnTo>
                      <a:pt x="40" y="20"/>
                    </a:lnTo>
                    <a:lnTo>
                      <a:pt x="40" y="0"/>
                    </a:lnTo>
                    <a:lnTo>
                      <a:pt x="35" y="0"/>
                    </a:lnTo>
                    <a:lnTo>
                      <a:pt x="35" y="20"/>
                    </a:lnTo>
                    <a:lnTo>
                      <a:pt x="32" y="20"/>
                    </a:lnTo>
                    <a:lnTo>
                      <a:pt x="32" y="6"/>
                    </a:lnTo>
                    <a:lnTo>
                      <a:pt x="25" y="6"/>
                    </a:lnTo>
                    <a:lnTo>
                      <a:pt x="25" y="20"/>
                    </a:lnTo>
                    <a:lnTo>
                      <a:pt x="23" y="20"/>
                    </a:lnTo>
                    <a:lnTo>
                      <a:pt x="23" y="0"/>
                    </a:lnTo>
                    <a:lnTo>
                      <a:pt x="17" y="0"/>
                    </a:lnTo>
                    <a:lnTo>
                      <a:pt x="17" y="20"/>
                    </a:lnTo>
                    <a:lnTo>
                      <a:pt x="15" y="20"/>
                    </a:lnTo>
                    <a:lnTo>
                      <a:pt x="15" y="6"/>
                    </a:lnTo>
                    <a:lnTo>
                      <a:pt x="0" y="6"/>
                    </a:lnTo>
                    <a:lnTo>
                      <a:pt x="0" y="24"/>
                    </a:lnTo>
                    <a:lnTo>
                      <a:pt x="0" y="28"/>
                    </a:lnTo>
                    <a:lnTo>
                      <a:pt x="0" y="136"/>
                    </a:lnTo>
                    <a:lnTo>
                      <a:pt x="89" y="136"/>
                    </a:lnTo>
                    <a:lnTo>
                      <a:pt x="112" y="110"/>
                    </a:lnTo>
                    <a:lnTo>
                      <a:pt x="112" y="84"/>
                    </a:lnTo>
                    <a:lnTo>
                      <a:pt x="104" y="92"/>
                    </a:lnTo>
                    <a:lnTo>
                      <a:pt x="104" y="1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>
                  <a:cs typeface="+mn-ea"/>
                  <a:sym typeface="+mn-lt"/>
                </a:endParaRPr>
              </a:p>
            </p:txBody>
          </p:sp>
          <p:sp>
            <p:nvSpPr>
              <p:cNvPr id="52" name="Rectangle 117"/>
              <p:cNvSpPr>
                <a:spLocks noChangeArrowheads="1"/>
              </p:cNvSpPr>
              <p:nvPr/>
            </p:nvSpPr>
            <p:spPr bwMode="auto">
              <a:xfrm>
                <a:off x="7589930" y="4421713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>
                  <a:cs typeface="+mn-ea"/>
                  <a:sym typeface="+mn-lt"/>
                </a:endParaRPr>
              </a:p>
            </p:txBody>
          </p:sp>
          <p:sp>
            <p:nvSpPr>
              <p:cNvPr id="53" name="Rectangle 118"/>
              <p:cNvSpPr>
                <a:spLocks noChangeArrowheads="1"/>
              </p:cNvSpPr>
              <p:nvPr/>
            </p:nvSpPr>
            <p:spPr bwMode="auto">
              <a:xfrm>
                <a:off x="7589930" y="4461645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>
                  <a:cs typeface="+mn-ea"/>
                  <a:sym typeface="+mn-lt"/>
                </a:endParaRPr>
              </a:p>
            </p:txBody>
          </p:sp>
          <p:sp>
            <p:nvSpPr>
              <p:cNvPr id="54" name="Rectangle 119"/>
              <p:cNvSpPr>
                <a:spLocks noChangeArrowheads="1"/>
              </p:cNvSpPr>
              <p:nvPr/>
            </p:nvSpPr>
            <p:spPr bwMode="auto">
              <a:xfrm>
                <a:off x="7589930" y="4506569"/>
                <a:ext cx="109814" cy="149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>
                  <a:cs typeface="+mn-ea"/>
                  <a:sym typeface="+mn-lt"/>
                </a:endParaRPr>
              </a:p>
            </p:txBody>
          </p:sp>
          <p:sp>
            <p:nvSpPr>
              <p:cNvPr id="55" name="Rectangle 120"/>
              <p:cNvSpPr>
                <a:spLocks noChangeArrowheads="1"/>
              </p:cNvSpPr>
              <p:nvPr/>
            </p:nvSpPr>
            <p:spPr bwMode="auto">
              <a:xfrm>
                <a:off x="7589930" y="4548998"/>
                <a:ext cx="109814" cy="1747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56" name="Group 4"/>
            <p:cNvGrpSpPr>
              <a:grpSpLocks noChangeAspect="1"/>
            </p:cNvGrpSpPr>
            <p:nvPr/>
          </p:nvGrpSpPr>
          <p:grpSpPr bwMode="auto">
            <a:xfrm>
              <a:off x="2776334" y="1496340"/>
              <a:ext cx="415119" cy="279031"/>
              <a:chOff x="3668" y="2046"/>
              <a:chExt cx="348" cy="234"/>
            </a:xfrm>
            <a:solidFill>
              <a:schemeClr val="bg1">
                <a:lumMod val="65000"/>
              </a:schemeClr>
            </a:solidFill>
          </p:grpSpPr>
          <p:sp>
            <p:nvSpPr>
              <p:cNvPr id="57" name="Freeform 5"/>
              <p:cNvSpPr/>
              <p:nvPr/>
            </p:nvSpPr>
            <p:spPr bwMode="auto">
              <a:xfrm>
                <a:off x="3681" y="2046"/>
                <a:ext cx="323" cy="136"/>
              </a:xfrm>
              <a:custGeom>
                <a:avLst/>
                <a:gdLst>
                  <a:gd name="T0" fmla="*/ 67 w 134"/>
                  <a:gd name="T1" fmla="*/ 56 h 56"/>
                  <a:gd name="T2" fmla="*/ 134 w 134"/>
                  <a:gd name="T3" fmla="*/ 0 h 56"/>
                  <a:gd name="T4" fmla="*/ 133 w 134"/>
                  <a:gd name="T5" fmla="*/ 0 h 56"/>
                  <a:gd name="T6" fmla="*/ 1 w 134"/>
                  <a:gd name="T7" fmla="*/ 0 h 56"/>
                  <a:gd name="T8" fmla="*/ 0 w 134"/>
                  <a:gd name="T9" fmla="*/ 0 h 56"/>
                  <a:gd name="T10" fmla="*/ 67 w 134"/>
                  <a:gd name="T1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" h="56">
                    <a:moveTo>
                      <a:pt x="67" y="56"/>
                    </a:moveTo>
                    <a:cubicBezTo>
                      <a:pt x="134" y="0"/>
                      <a:pt x="134" y="0"/>
                      <a:pt x="134" y="0"/>
                    </a:cubicBezTo>
                    <a:cubicBezTo>
                      <a:pt x="134" y="0"/>
                      <a:pt x="133" y="0"/>
                      <a:pt x="133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67" y="5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58" name="Freeform 6"/>
              <p:cNvSpPr/>
              <p:nvPr/>
            </p:nvSpPr>
            <p:spPr bwMode="auto">
              <a:xfrm>
                <a:off x="3900" y="2055"/>
                <a:ext cx="116" cy="212"/>
              </a:xfrm>
              <a:custGeom>
                <a:avLst/>
                <a:gdLst>
                  <a:gd name="T0" fmla="*/ 48 w 48"/>
                  <a:gd name="T1" fmla="*/ 2 h 87"/>
                  <a:gd name="T2" fmla="*/ 48 w 48"/>
                  <a:gd name="T3" fmla="*/ 0 h 87"/>
                  <a:gd name="T4" fmla="*/ 0 w 48"/>
                  <a:gd name="T5" fmla="*/ 40 h 87"/>
                  <a:gd name="T6" fmla="*/ 48 w 48"/>
                  <a:gd name="T7" fmla="*/ 87 h 87"/>
                  <a:gd name="T8" fmla="*/ 48 w 48"/>
                  <a:gd name="T9" fmla="*/ 86 h 87"/>
                  <a:gd name="T10" fmla="*/ 48 w 48"/>
                  <a:gd name="T11" fmla="*/ 2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87">
                    <a:moveTo>
                      <a:pt x="48" y="2"/>
                    </a:moveTo>
                    <a:cubicBezTo>
                      <a:pt x="48" y="1"/>
                      <a:pt x="48" y="1"/>
                      <a:pt x="48" y="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48" y="87"/>
                      <a:pt x="48" y="87"/>
                      <a:pt x="48" y="87"/>
                    </a:cubicBezTo>
                    <a:cubicBezTo>
                      <a:pt x="48" y="87"/>
                      <a:pt x="48" y="87"/>
                      <a:pt x="48" y="86"/>
                    </a:cubicBezTo>
                    <a:lnTo>
                      <a:pt x="48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59" name="Freeform 7"/>
              <p:cNvSpPr/>
              <p:nvPr/>
            </p:nvSpPr>
            <p:spPr bwMode="auto">
              <a:xfrm>
                <a:off x="3668" y="2055"/>
                <a:ext cx="116" cy="212"/>
              </a:xfrm>
              <a:custGeom>
                <a:avLst/>
                <a:gdLst>
                  <a:gd name="T0" fmla="*/ 0 w 48"/>
                  <a:gd name="T1" fmla="*/ 0 h 87"/>
                  <a:gd name="T2" fmla="*/ 0 w 48"/>
                  <a:gd name="T3" fmla="*/ 2 h 87"/>
                  <a:gd name="T4" fmla="*/ 0 w 48"/>
                  <a:gd name="T5" fmla="*/ 86 h 87"/>
                  <a:gd name="T6" fmla="*/ 0 w 48"/>
                  <a:gd name="T7" fmla="*/ 87 h 87"/>
                  <a:gd name="T8" fmla="*/ 48 w 48"/>
                  <a:gd name="T9" fmla="*/ 40 h 87"/>
                  <a:gd name="T10" fmla="*/ 0 w 48"/>
                  <a:gd name="T11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" h="87">
                    <a:moveTo>
                      <a:pt x="0" y="0"/>
                    </a:moveTo>
                    <a:cubicBezTo>
                      <a:pt x="0" y="1"/>
                      <a:pt x="0" y="1"/>
                      <a:pt x="0" y="2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0" y="87"/>
                      <a:pt x="0" y="87"/>
                      <a:pt x="0" y="87"/>
                    </a:cubicBezTo>
                    <a:cubicBezTo>
                      <a:pt x="48" y="40"/>
                      <a:pt x="48" y="40"/>
                      <a:pt x="48" y="4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60" name="Freeform 8"/>
              <p:cNvSpPr/>
              <p:nvPr/>
            </p:nvSpPr>
            <p:spPr bwMode="auto">
              <a:xfrm>
                <a:off x="3681" y="2163"/>
                <a:ext cx="323" cy="117"/>
              </a:xfrm>
              <a:custGeom>
                <a:avLst/>
                <a:gdLst>
                  <a:gd name="T0" fmla="*/ 86 w 134"/>
                  <a:gd name="T1" fmla="*/ 0 h 48"/>
                  <a:gd name="T2" fmla="*/ 69 w 134"/>
                  <a:gd name="T3" fmla="*/ 14 h 48"/>
                  <a:gd name="T4" fmla="*/ 67 w 134"/>
                  <a:gd name="T5" fmla="*/ 15 h 48"/>
                  <a:gd name="T6" fmla="*/ 65 w 134"/>
                  <a:gd name="T7" fmla="*/ 14 h 48"/>
                  <a:gd name="T8" fmla="*/ 48 w 134"/>
                  <a:gd name="T9" fmla="*/ 0 h 48"/>
                  <a:gd name="T10" fmla="*/ 0 w 134"/>
                  <a:gd name="T11" fmla="*/ 48 h 48"/>
                  <a:gd name="T12" fmla="*/ 1 w 134"/>
                  <a:gd name="T13" fmla="*/ 48 h 48"/>
                  <a:gd name="T14" fmla="*/ 133 w 134"/>
                  <a:gd name="T15" fmla="*/ 48 h 48"/>
                  <a:gd name="T16" fmla="*/ 134 w 134"/>
                  <a:gd name="T17" fmla="*/ 48 h 48"/>
                  <a:gd name="T18" fmla="*/ 86 w 134"/>
                  <a:gd name="T1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4" h="48">
                    <a:moveTo>
                      <a:pt x="86" y="0"/>
                    </a:moveTo>
                    <a:cubicBezTo>
                      <a:pt x="69" y="14"/>
                      <a:pt x="69" y="14"/>
                      <a:pt x="69" y="14"/>
                    </a:cubicBezTo>
                    <a:cubicBezTo>
                      <a:pt x="68" y="15"/>
                      <a:pt x="68" y="15"/>
                      <a:pt x="67" y="15"/>
                    </a:cubicBezTo>
                    <a:cubicBezTo>
                      <a:pt x="66" y="15"/>
                      <a:pt x="66" y="15"/>
                      <a:pt x="65" y="14"/>
                    </a:cubicBezTo>
                    <a:cubicBezTo>
                      <a:pt x="48" y="0"/>
                      <a:pt x="48" y="0"/>
                      <a:pt x="48" y="0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48"/>
                      <a:pt x="0" y="48"/>
                      <a:pt x="1" y="48"/>
                    </a:cubicBezTo>
                    <a:cubicBezTo>
                      <a:pt x="133" y="48"/>
                      <a:pt x="133" y="48"/>
                      <a:pt x="133" y="48"/>
                    </a:cubicBezTo>
                    <a:cubicBezTo>
                      <a:pt x="134" y="48"/>
                      <a:pt x="134" y="48"/>
                      <a:pt x="134" y="48"/>
                    </a:cubicBezTo>
                    <a:lnTo>
                      <a:pt x="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61" name="Group 11"/>
            <p:cNvGrpSpPr>
              <a:grpSpLocks noChangeAspect="1"/>
            </p:cNvGrpSpPr>
            <p:nvPr/>
          </p:nvGrpSpPr>
          <p:grpSpPr bwMode="auto">
            <a:xfrm rot="18900000">
              <a:off x="6410934" y="2320157"/>
              <a:ext cx="287647" cy="287543"/>
              <a:chOff x="3496" y="1816"/>
              <a:chExt cx="688" cy="688"/>
            </a:xfrm>
            <a:solidFill>
              <a:schemeClr val="bg1">
                <a:lumMod val="65000"/>
              </a:schemeClr>
            </a:solidFill>
          </p:grpSpPr>
          <p:sp>
            <p:nvSpPr>
              <p:cNvPr id="62" name="Freeform 12"/>
              <p:cNvSpPr/>
              <p:nvPr/>
            </p:nvSpPr>
            <p:spPr bwMode="auto">
              <a:xfrm>
                <a:off x="3496" y="2050"/>
                <a:ext cx="454" cy="454"/>
              </a:xfrm>
              <a:custGeom>
                <a:avLst/>
                <a:gdLst>
                  <a:gd name="T0" fmla="*/ 0 w 190"/>
                  <a:gd name="T1" fmla="*/ 0 h 190"/>
                  <a:gd name="T2" fmla="*/ 0 w 190"/>
                  <a:gd name="T3" fmla="*/ 56 h 190"/>
                  <a:gd name="T4" fmla="*/ 95 w 190"/>
                  <a:gd name="T5" fmla="*/ 95 h 190"/>
                  <a:gd name="T6" fmla="*/ 135 w 190"/>
                  <a:gd name="T7" fmla="*/ 190 h 190"/>
                  <a:gd name="T8" fmla="*/ 190 w 190"/>
                  <a:gd name="T9" fmla="*/ 190 h 190"/>
                  <a:gd name="T10" fmla="*/ 0 w 190"/>
                  <a:gd name="T11" fmla="*/ 0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0" h="190">
                    <a:moveTo>
                      <a:pt x="0" y="0"/>
                    </a:moveTo>
                    <a:cubicBezTo>
                      <a:pt x="0" y="56"/>
                      <a:pt x="0" y="56"/>
                      <a:pt x="0" y="56"/>
                    </a:cubicBezTo>
                    <a:cubicBezTo>
                      <a:pt x="36" y="56"/>
                      <a:pt x="70" y="70"/>
                      <a:pt x="95" y="95"/>
                    </a:cubicBezTo>
                    <a:cubicBezTo>
                      <a:pt x="120" y="121"/>
                      <a:pt x="134" y="154"/>
                      <a:pt x="135" y="190"/>
                    </a:cubicBez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89" y="85"/>
                      <a:pt x="104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63" name="Freeform 13"/>
              <p:cNvSpPr/>
              <p:nvPr/>
            </p:nvSpPr>
            <p:spPr bwMode="auto">
              <a:xfrm>
                <a:off x="3496" y="1816"/>
                <a:ext cx="688" cy="688"/>
              </a:xfrm>
              <a:custGeom>
                <a:avLst/>
                <a:gdLst>
                  <a:gd name="T0" fmla="*/ 0 w 288"/>
                  <a:gd name="T1" fmla="*/ 0 h 288"/>
                  <a:gd name="T2" fmla="*/ 0 w 288"/>
                  <a:gd name="T3" fmla="*/ 55 h 288"/>
                  <a:gd name="T4" fmla="*/ 233 w 288"/>
                  <a:gd name="T5" fmla="*/ 288 h 288"/>
                  <a:gd name="T6" fmla="*/ 288 w 288"/>
                  <a:gd name="T7" fmla="*/ 288 h 288"/>
                  <a:gd name="T8" fmla="*/ 0 w 288"/>
                  <a:gd name="T9" fmla="*/ 0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8" h="288">
                    <a:moveTo>
                      <a:pt x="0" y="0"/>
                    </a:moveTo>
                    <a:cubicBezTo>
                      <a:pt x="0" y="55"/>
                      <a:pt x="0" y="55"/>
                      <a:pt x="0" y="55"/>
                    </a:cubicBezTo>
                    <a:cubicBezTo>
                      <a:pt x="128" y="55"/>
                      <a:pt x="232" y="159"/>
                      <a:pt x="233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7" y="129"/>
                      <a:pt x="158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64" name="Oval 14"/>
              <p:cNvSpPr>
                <a:spLocks noChangeArrowheads="1"/>
              </p:cNvSpPr>
              <p:nvPr/>
            </p:nvSpPr>
            <p:spPr bwMode="auto">
              <a:xfrm>
                <a:off x="3496" y="2320"/>
                <a:ext cx="184" cy="18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>
              <a:off x="6506618" y="2840309"/>
              <a:ext cx="96281" cy="591089"/>
              <a:chOff x="9553066" y="1851576"/>
              <a:chExt cx="96268" cy="591226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9553066" y="2346534"/>
                <a:ext cx="96268" cy="962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cxnSp>
            <p:nvCxnSpPr>
              <p:cNvPr id="67" name="直接连接符 66"/>
              <p:cNvCxnSpPr>
                <a:stCxn id="66" idx="0"/>
              </p:cNvCxnSpPr>
              <p:nvPr/>
            </p:nvCxnSpPr>
            <p:spPr>
              <a:xfrm flipV="1">
                <a:off x="9601200" y="1851576"/>
                <a:ext cx="0" cy="49495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/>
            <p:cNvGrpSpPr/>
            <p:nvPr/>
          </p:nvGrpSpPr>
          <p:grpSpPr>
            <a:xfrm>
              <a:off x="910761" y="3016317"/>
              <a:ext cx="96281" cy="591089"/>
              <a:chOff x="9553066" y="1851576"/>
              <a:chExt cx="96268" cy="591226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9553066" y="2346534"/>
                <a:ext cx="96268" cy="962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>
                  <a:cs typeface="+mn-ea"/>
                  <a:sym typeface="+mn-lt"/>
                </a:endParaRPr>
              </a:p>
            </p:txBody>
          </p:sp>
          <p:cxnSp>
            <p:nvCxnSpPr>
              <p:cNvPr id="70" name="直接连接符 69"/>
              <p:cNvCxnSpPr>
                <a:stCxn id="69" idx="0"/>
              </p:cNvCxnSpPr>
              <p:nvPr/>
            </p:nvCxnSpPr>
            <p:spPr>
              <a:xfrm flipV="1">
                <a:off x="9601200" y="1851576"/>
                <a:ext cx="0" cy="494958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Group 17"/>
            <p:cNvGrpSpPr>
              <a:grpSpLocks noChangeAspect="1"/>
            </p:cNvGrpSpPr>
            <p:nvPr/>
          </p:nvGrpSpPr>
          <p:grpSpPr bwMode="auto">
            <a:xfrm>
              <a:off x="4785641" y="5677095"/>
              <a:ext cx="259543" cy="422828"/>
              <a:chOff x="5433" y="2944"/>
              <a:chExt cx="424" cy="691"/>
            </a:xfrm>
            <a:solidFill>
              <a:schemeClr val="bg1">
                <a:lumMod val="65000"/>
              </a:schemeClr>
            </a:solidFill>
          </p:grpSpPr>
          <p:sp>
            <p:nvSpPr>
              <p:cNvPr id="72" name="Freeform 18"/>
              <p:cNvSpPr/>
              <p:nvPr/>
            </p:nvSpPr>
            <p:spPr bwMode="auto">
              <a:xfrm>
                <a:off x="5807" y="2944"/>
                <a:ext cx="19" cy="0"/>
              </a:xfrm>
              <a:custGeom>
                <a:avLst/>
                <a:gdLst>
                  <a:gd name="T0" fmla="*/ 0 w 19"/>
                  <a:gd name="T1" fmla="*/ 19 w 19"/>
                  <a:gd name="T2" fmla="*/ 0 w 1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19">
                    <a:moveTo>
                      <a:pt x="0" y="0"/>
                    </a:moveTo>
                    <a:lnTo>
                      <a:pt x="19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73" name="Line 19"/>
              <p:cNvSpPr>
                <a:spLocks noChangeShapeType="1"/>
              </p:cNvSpPr>
              <p:nvPr/>
            </p:nvSpPr>
            <p:spPr bwMode="auto">
              <a:xfrm>
                <a:off x="5807" y="2944"/>
                <a:ext cx="19" cy="0"/>
              </a:xfrm>
              <a:prstGeom prst="lin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74" name="Freeform 20"/>
              <p:cNvSpPr>
                <a:spLocks noEditPoints="1"/>
              </p:cNvSpPr>
              <p:nvPr/>
            </p:nvSpPr>
            <p:spPr bwMode="auto">
              <a:xfrm>
                <a:off x="5433" y="2944"/>
                <a:ext cx="424" cy="691"/>
              </a:xfrm>
              <a:custGeom>
                <a:avLst/>
                <a:gdLst>
                  <a:gd name="T0" fmla="*/ 155 w 176"/>
                  <a:gd name="T1" fmla="*/ 0 h 289"/>
                  <a:gd name="T2" fmla="*/ 22 w 176"/>
                  <a:gd name="T3" fmla="*/ 0 h 289"/>
                  <a:gd name="T4" fmla="*/ 0 w 176"/>
                  <a:gd name="T5" fmla="*/ 21 h 289"/>
                  <a:gd name="T6" fmla="*/ 0 w 176"/>
                  <a:gd name="T7" fmla="*/ 267 h 289"/>
                  <a:gd name="T8" fmla="*/ 22 w 176"/>
                  <a:gd name="T9" fmla="*/ 289 h 289"/>
                  <a:gd name="T10" fmla="*/ 155 w 176"/>
                  <a:gd name="T11" fmla="*/ 289 h 289"/>
                  <a:gd name="T12" fmla="*/ 176 w 176"/>
                  <a:gd name="T13" fmla="*/ 267 h 289"/>
                  <a:gd name="T14" fmla="*/ 176 w 176"/>
                  <a:gd name="T15" fmla="*/ 21 h 289"/>
                  <a:gd name="T16" fmla="*/ 155 w 176"/>
                  <a:gd name="T17" fmla="*/ 0 h 289"/>
                  <a:gd name="T18" fmla="*/ 88 w 176"/>
                  <a:gd name="T19" fmla="*/ 274 h 289"/>
                  <a:gd name="T20" fmla="*/ 75 w 176"/>
                  <a:gd name="T21" fmla="*/ 261 h 289"/>
                  <a:gd name="T22" fmla="*/ 88 w 176"/>
                  <a:gd name="T23" fmla="*/ 247 h 289"/>
                  <a:gd name="T24" fmla="*/ 102 w 176"/>
                  <a:gd name="T25" fmla="*/ 261 h 289"/>
                  <a:gd name="T26" fmla="*/ 88 w 176"/>
                  <a:gd name="T27" fmla="*/ 274 h 289"/>
                  <a:gd name="T28" fmla="*/ 160 w 176"/>
                  <a:gd name="T29" fmla="*/ 233 h 289"/>
                  <a:gd name="T30" fmla="*/ 16 w 176"/>
                  <a:gd name="T31" fmla="*/ 233 h 289"/>
                  <a:gd name="T32" fmla="*/ 16 w 176"/>
                  <a:gd name="T33" fmla="*/ 56 h 289"/>
                  <a:gd name="T34" fmla="*/ 160 w 176"/>
                  <a:gd name="T35" fmla="*/ 56 h 289"/>
                  <a:gd name="T36" fmla="*/ 160 w 176"/>
                  <a:gd name="T37" fmla="*/ 233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76" h="289">
                    <a:moveTo>
                      <a:pt x="155" y="0"/>
                    </a:move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9"/>
                      <a:pt x="0" y="21"/>
                    </a:cubicBezTo>
                    <a:cubicBezTo>
                      <a:pt x="0" y="267"/>
                      <a:pt x="0" y="267"/>
                      <a:pt x="0" y="267"/>
                    </a:cubicBezTo>
                    <a:cubicBezTo>
                      <a:pt x="0" y="279"/>
                      <a:pt x="10" y="289"/>
                      <a:pt x="22" y="289"/>
                    </a:cubicBezTo>
                    <a:cubicBezTo>
                      <a:pt x="155" y="289"/>
                      <a:pt x="155" y="289"/>
                      <a:pt x="155" y="289"/>
                    </a:cubicBezTo>
                    <a:cubicBezTo>
                      <a:pt x="167" y="289"/>
                      <a:pt x="176" y="279"/>
                      <a:pt x="176" y="267"/>
                    </a:cubicBezTo>
                    <a:cubicBezTo>
                      <a:pt x="176" y="21"/>
                      <a:pt x="176" y="21"/>
                      <a:pt x="176" y="21"/>
                    </a:cubicBezTo>
                    <a:cubicBezTo>
                      <a:pt x="176" y="9"/>
                      <a:pt x="167" y="0"/>
                      <a:pt x="155" y="0"/>
                    </a:cubicBezTo>
                    <a:close/>
                    <a:moveTo>
                      <a:pt x="88" y="274"/>
                    </a:moveTo>
                    <a:cubicBezTo>
                      <a:pt x="81" y="274"/>
                      <a:pt x="75" y="268"/>
                      <a:pt x="75" y="261"/>
                    </a:cubicBezTo>
                    <a:cubicBezTo>
                      <a:pt x="75" y="253"/>
                      <a:pt x="81" y="247"/>
                      <a:pt x="88" y="247"/>
                    </a:cubicBezTo>
                    <a:cubicBezTo>
                      <a:pt x="96" y="247"/>
                      <a:pt x="102" y="253"/>
                      <a:pt x="102" y="261"/>
                    </a:cubicBezTo>
                    <a:cubicBezTo>
                      <a:pt x="102" y="268"/>
                      <a:pt x="96" y="274"/>
                      <a:pt x="88" y="274"/>
                    </a:cubicBezTo>
                    <a:close/>
                    <a:moveTo>
                      <a:pt x="160" y="233"/>
                    </a:moveTo>
                    <a:cubicBezTo>
                      <a:pt x="16" y="233"/>
                      <a:pt x="16" y="233"/>
                      <a:pt x="16" y="233"/>
                    </a:cubicBezTo>
                    <a:cubicBezTo>
                      <a:pt x="16" y="56"/>
                      <a:pt x="16" y="56"/>
                      <a:pt x="16" y="56"/>
                    </a:cubicBezTo>
                    <a:cubicBezTo>
                      <a:pt x="160" y="56"/>
                      <a:pt x="160" y="56"/>
                      <a:pt x="160" y="56"/>
                    </a:cubicBezTo>
                    <a:lnTo>
                      <a:pt x="160" y="23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3402790" y="2038703"/>
              <a:ext cx="788983" cy="3132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isometricTopUp">
                <a:rot lat="18538529" lon="19134282" rev="3600000"/>
              </a:camera>
              <a:lightRig rig="threePt" dir="t"/>
            </a:scene3d>
            <a:sp3d>
              <a:extrusionClr>
                <a:srgbClr val="6A6A6A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marL="193040" indent="-193040" algn="ctr">
                <a:buFont typeface="Arial" panose="020B0604020202020204" pitchFamily="34" charset="0"/>
                <a:buChar char="•"/>
              </a:pPr>
              <a:r>
                <a:rPr lang="zh-CN" altLang="en-US" dirty="0">
                  <a:cs typeface="+mn-ea"/>
                  <a:sym typeface="+mn-lt"/>
                </a:rPr>
                <a:t>应用表现层</a:t>
              </a:r>
            </a:p>
          </p:txBody>
        </p:sp>
        <p:sp>
          <p:nvSpPr>
            <p:cNvPr id="84" name="矩形 83"/>
            <p:cNvSpPr/>
            <p:nvPr/>
          </p:nvSpPr>
          <p:spPr>
            <a:xfrm>
              <a:off x="2868502" y="2310787"/>
              <a:ext cx="788983" cy="3132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scene3d>
              <a:camera prst="isometricTopUp">
                <a:rot lat="18538529" lon="19134282" rev="3600000"/>
              </a:camera>
              <a:lightRig rig="threePt" dir="t"/>
            </a:scene3d>
            <a:sp3d>
              <a:extrusionClr>
                <a:srgbClr val="6A6A6A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marL="193040" indent="-193040" algn="ctr">
                <a:buFont typeface="Arial" panose="020B0604020202020204" pitchFamily="34" charset="0"/>
                <a:buChar char="•"/>
              </a:pPr>
              <a:r>
                <a:rPr lang="zh-CN" altLang="en-US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资源管理层</a:t>
              </a:r>
            </a:p>
          </p:txBody>
        </p:sp>
      </p:grpSp>
      <p:sp>
        <p:nvSpPr>
          <p:cNvPr id="85" name="文本框 113"/>
          <p:cNvSpPr txBox="1"/>
          <p:nvPr/>
        </p:nvSpPr>
        <p:spPr>
          <a:xfrm>
            <a:off x="4314471" y="2349930"/>
            <a:ext cx="4230439" cy="115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信息系统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是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一种存储、加工、呈现信息的系统。一个信息系统中还会有子系统。</a:t>
            </a:r>
          </a:p>
        </p:txBody>
      </p:sp>
      <p:sp>
        <p:nvSpPr>
          <p:cNvPr id="86" name="文本框 113"/>
          <p:cNvSpPr txBox="1"/>
          <p:nvPr/>
        </p:nvSpPr>
        <p:spPr>
          <a:xfrm>
            <a:off x="4314470" y="3644989"/>
            <a:ext cx="4230440" cy="1151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信息系统是因人的需求而产生，并最终被设计成为一个满足人的需求、为人提供各种服务的系统。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981880" y="106210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信息系统</a:t>
            </a:r>
          </a:p>
        </p:txBody>
      </p:sp>
      <p:sp>
        <p:nvSpPr>
          <p:cNvPr id="75" name="等腰三角形 8"/>
          <p:cNvSpPr/>
          <p:nvPr/>
        </p:nvSpPr>
        <p:spPr>
          <a:xfrm rot="5400000">
            <a:off x="643039" y="127750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2469862" y="2922775"/>
            <a:ext cx="46980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一、选取平台或者网站名称</a:t>
            </a:r>
          </a:p>
        </p:txBody>
      </p:sp>
      <p:sp>
        <p:nvSpPr>
          <p:cNvPr id="5" name="TextBox 23"/>
          <p:cNvSpPr txBox="1"/>
          <p:nvPr/>
        </p:nvSpPr>
        <p:spPr>
          <a:xfrm>
            <a:off x="2469862" y="3370897"/>
            <a:ext cx="46980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二、基本结构罗列</a:t>
            </a:r>
          </a:p>
        </p:txBody>
      </p:sp>
      <p:sp>
        <p:nvSpPr>
          <p:cNvPr id="6" name="TextBox 23"/>
          <p:cNvSpPr txBox="1"/>
          <p:nvPr/>
        </p:nvSpPr>
        <p:spPr>
          <a:xfrm>
            <a:off x="2469861" y="3832562"/>
            <a:ext cx="4238647" cy="3073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三、验证信息系统的基本结构及要素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68361" y="106210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分享交流</a:t>
            </a: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1916132"/>
            <a:ext cx="8678007" cy="347882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等腰三角形 8"/>
          <p:cNvSpPr/>
          <p:nvPr/>
        </p:nvSpPr>
        <p:spPr>
          <a:xfrm rot="5400000">
            <a:off x="643039" y="127750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文本框 52"/>
          <p:cNvSpPr txBox="1"/>
          <p:nvPr/>
        </p:nvSpPr>
        <p:spPr>
          <a:xfrm>
            <a:off x="966253" y="121323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信息系统的基本结构</a:t>
            </a:r>
          </a:p>
        </p:txBody>
      </p:sp>
      <p:sp>
        <p:nvSpPr>
          <p:cNvPr id="54" name="等腰三角形 8"/>
          <p:cNvSpPr/>
          <p:nvPr/>
        </p:nvSpPr>
        <p:spPr>
          <a:xfrm rot="5400000">
            <a:off x="643039" y="142863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927860"/>
            <a:ext cx="9067800" cy="3977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938822" y="2154756"/>
            <a:ext cx="3102002" cy="310088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304800" dist="635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4774547" y="2457044"/>
            <a:ext cx="2225441" cy="2625852"/>
            <a:chOff x="4832531" y="1500201"/>
            <a:chExt cx="2966869" cy="3501947"/>
          </a:xfrm>
        </p:grpSpPr>
        <p:sp>
          <p:nvSpPr>
            <p:cNvPr id="13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3587828" y="2457044"/>
            <a:ext cx="2225441" cy="2625852"/>
            <a:chOff x="4832531" y="1500201"/>
            <a:chExt cx="2966869" cy="3501947"/>
          </a:xfrm>
        </p:grpSpPr>
        <p:sp>
          <p:nvSpPr>
            <p:cNvPr id="16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372372" y="2457044"/>
            <a:ext cx="2225441" cy="2625852"/>
            <a:chOff x="4832531" y="1500201"/>
            <a:chExt cx="2966869" cy="3501947"/>
          </a:xfrm>
        </p:grpSpPr>
        <p:sp>
          <p:nvSpPr>
            <p:cNvPr id="19" name="等腰三角形 16"/>
            <p:cNvSpPr/>
            <p:nvPr/>
          </p:nvSpPr>
          <p:spPr>
            <a:xfrm rot="420000" flipV="1">
              <a:off x="4832531" y="4610719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0" name="任意多边形 19"/>
            <p:cNvSpPr/>
            <p:nvPr/>
          </p:nvSpPr>
          <p:spPr>
            <a:xfrm>
              <a:off x="5816599" y="1500201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rgbClr val="CFCFCF"/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154489" y="2457044"/>
            <a:ext cx="2225441" cy="2625852"/>
            <a:chOff x="1538516" y="1764413"/>
            <a:chExt cx="2966869" cy="3501947"/>
          </a:xfrm>
        </p:grpSpPr>
        <p:sp>
          <p:nvSpPr>
            <p:cNvPr id="22" name="等腰三角形 16"/>
            <p:cNvSpPr/>
            <p:nvPr/>
          </p:nvSpPr>
          <p:spPr>
            <a:xfrm rot="420000" flipV="1">
              <a:off x="1538516" y="4874931"/>
              <a:ext cx="2856623" cy="391429"/>
            </a:xfrm>
            <a:custGeom>
              <a:avLst/>
              <a:gdLst>
                <a:gd name="connsiteX0" fmla="*/ 0 w 2362200"/>
                <a:gd name="connsiteY0" fmla="*/ 457200 h 457200"/>
                <a:gd name="connsiteX1" fmla="*/ 1181100 w 2362200"/>
                <a:gd name="connsiteY1" fmla="*/ 0 h 457200"/>
                <a:gd name="connsiteX2" fmla="*/ 2362200 w 2362200"/>
                <a:gd name="connsiteY2" fmla="*/ 457200 h 457200"/>
                <a:gd name="connsiteX3" fmla="*/ 0 w 2362200"/>
                <a:gd name="connsiteY3" fmla="*/ 457200 h 457200"/>
                <a:gd name="connsiteX0-1" fmla="*/ 0 w 1853592"/>
                <a:gd name="connsiteY0-2" fmla="*/ 457200 h 457200"/>
                <a:gd name="connsiteX1-3" fmla="*/ 1181100 w 1853592"/>
                <a:gd name="connsiteY1-4" fmla="*/ 0 h 457200"/>
                <a:gd name="connsiteX2-5" fmla="*/ 1853592 w 1853592"/>
                <a:gd name="connsiteY2-6" fmla="*/ 457128 h 457200"/>
                <a:gd name="connsiteX3-7" fmla="*/ 0 w 1853592"/>
                <a:gd name="connsiteY3-8" fmla="*/ 457200 h 457200"/>
                <a:gd name="connsiteX0-9" fmla="*/ 0 w 1853592"/>
                <a:gd name="connsiteY0-10" fmla="*/ 335351 h 335351"/>
                <a:gd name="connsiteX1-11" fmla="*/ 1287695 w 1853592"/>
                <a:gd name="connsiteY1-12" fmla="*/ 0 h 335351"/>
                <a:gd name="connsiteX2-13" fmla="*/ 1853592 w 1853592"/>
                <a:gd name="connsiteY2-14" fmla="*/ 335279 h 335351"/>
                <a:gd name="connsiteX3-15" fmla="*/ 0 w 1853592"/>
                <a:gd name="connsiteY3-16" fmla="*/ 335351 h 335351"/>
                <a:gd name="connsiteX0-17" fmla="*/ 0 w 1853592"/>
                <a:gd name="connsiteY0-18" fmla="*/ 338146 h 338146"/>
                <a:gd name="connsiteX1-19" fmla="*/ 1287695 w 1853592"/>
                <a:gd name="connsiteY1-20" fmla="*/ 2795 h 338146"/>
                <a:gd name="connsiteX2-21" fmla="*/ 1853592 w 1853592"/>
                <a:gd name="connsiteY2-22" fmla="*/ 338074 h 338146"/>
                <a:gd name="connsiteX3-23" fmla="*/ 0 w 1853592"/>
                <a:gd name="connsiteY3-24" fmla="*/ 338146 h 338146"/>
                <a:gd name="connsiteX0-25" fmla="*/ 0 w 1853592"/>
                <a:gd name="connsiteY0-26" fmla="*/ 338146 h 338146"/>
                <a:gd name="connsiteX1-27" fmla="*/ 1287695 w 1853592"/>
                <a:gd name="connsiteY1-28" fmla="*/ 2795 h 338146"/>
                <a:gd name="connsiteX2-29" fmla="*/ 1853592 w 1853592"/>
                <a:gd name="connsiteY2-30" fmla="*/ 338074 h 338146"/>
                <a:gd name="connsiteX3-31" fmla="*/ 0 w 1853592"/>
                <a:gd name="connsiteY3-32" fmla="*/ 338146 h 338146"/>
                <a:gd name="connsiteX0-33" fmla="*/ 0 w 1822079"/>
                <a:gd name="connsiteY0-34" fmla="*/ 338146 h 338146"/>
                <a:gd name="connsiteX1-35" fmla="*/ 1287695 w 1822079"/>
                <a:gd name="connsiteY1-36" fmla="*/ 2795 h 338146"/>
                <a:gd name="connsiteX2-37" fmla="*/ 1822079 w 1822079"/>
                <a:gd name="connsiteY2-38" fmla="*/ 334204 h 338146"/>
                <a:gd name="connsiteX3-39" fmla="*/ 0 w 1822079"/>
                <a:gd name="connsiteY3-40" fmla="*/ 338146 h 338146"/>
                <a:gd name="connsiteX0-41" fmla="*/ 0 w 1822079"/>
                <a:gd name="connsiteY0-42" fmla="*/ 338146 h 338146"/>
                <a:gd name="connsiteX1-43" fmla="*/ 1287695 w 1822079"/>
                <a:gd name="connsiteY1-44" fmla="*/ 2795 h 338146"/>
                <a:gd name="connsiteX2-45" fmla="*/ 1822079 w 1822079"/>
                <a:gd name="connsiteY2-46" fmla="*/ 334204 h 338146"/>
                <a:gd name="connsiteX3-47" fmla="*/ 0 w 1822079"/>
                <a:gd name="connsiteY3-48" fmla="*/ 338146 h 338146"/>
                <a:gd name="connsiteX0-49" fmla="*/ 0 w 1822079"/>
                <a:gd name="connsiteY0-50" fmla="*/ 232412 h 232412"/>
                <a:gd name="connsiteX1-51" fmla="*/ 1371632 w 1822079"/>
                <a:gd name="connsiteY1-52" fmla="*/ 4497 h 232412"/>
                <a:gd name="connsiteX2-53" fmla="*/ 1822079 w 1822079"/>
                <a:gd name="connsiteY2-54" fmla="*/ 228470 h 232412"/>
                <a:gd name="connsiteX3-55" fmla="*/ 0 w 1822079"/>
                <a:gd name="connsiteY3-56" fmla="*/ 232412 h 232412"/>
                <a:gd name="connsiteX0-57" fmla="*/ 0 w 1822079"/>
                <a:gd name="connsiteY0-58" fmla="*/ 228451 h 228451"/>
                <a:gd name="connsiteX1-59" fmla="*/ 1371632 w 1822079"/>
                <a:gd name="connsiteY1-60" fmla="*/ 536 h 228451"/>
                <a:gd name="connsiteX2-61" fmla="*/ 1822079 w 1822079"/>
                <a:gd name="connsiteY2-62" fmla="*/ 224509 h 228451"/>
                <a:gd name="connsiteX3-63" fmla="*/ 0 w 1822079"/>
                <a:gd name="connsiteY3-64" fmla="*/ 228451 h 228451"/>
                <a:gd name="connsiteX0-65" fmla="*/ 0 w 1822079"/>
                <a:gd name="connsiteY0-66" fmla="*/ 228451 h 228451"/>
                <a:gd name="connsiteX1-67" fmla="*/ 1371632 w 1822079"/>
                <a:gd name="connsiteY1-68" fmla="*/ 536 h 228451"/>
                <a:gd name="connsiteX2-69" fmla="*/ 1822079 w 1822079"/>
                <a:gd name="connsiteY2-70" fmla="*/ 224509 h 228451"/>
                <a:gd name="connsiteX3-71" fmla="*/ 0 w 1822079"/>
                <a:gd name="connsiteY3-72" fmla="*/ 228451 h 228451"/>
                <a:gd name="connsiteX0-73" fmla="*/ 0 w 1822079"/>
                <a:gd name="connsiteY0-74" fmla="*/ 234944 h 234944"/>
                <a:gd name="connsiteX1-75" fmla="*/ 1458135 w 1822079"/>
                <a:gd name="connsiteY1-76" fmla="*/ 510 h 234944"/>
                <a:gd name="connsiteX2-77" fmla="*/ 1822079 w 1822079"/>
                <a:gd name="connsiteY2-78" fmla="*/ 231002 h 234944"/>
                <a:gd name="connsiteX3-79" fmla="*/ 0 w 1822079"/>
                <a:gd name="connsiteY3-80" fmla="*/ 234944 h 234944"/>
                <a:gd name="connsiteX0-81" fmla="*/ 0 w 1822079"/>
                <a:gd name="connsiteY0-82" fmla="*/ 251876 h 251876"/>
                <a:gd name="connsiteX1-83" fmla="*/ 1505928 w 1822079"/>
                <a:gd name="connsiteY1-84" fmla="*/ 456 h 251876"/>
                <a:gd name="connsiteX2-85" fmla="*/ 1822079 w 1822079"/>
                <a:gd name="connsiteY2-86" fmla="*/ 247934 h 251876"/>
                <a:gd name="connsiteX3-87" fmla="*/ 0 w 1822079"/>
                <a:gd name="connsiteY3-88" fmla="*/ 251876 h 251876"/>
                <a:gd name="connsiteX0-89" fmla="*/ 0 w 1822079"/>
                <a:gd name="connsiteY0-90" fmla="*/ 292564 h 292564"/>
                <a:gd name="connsiteX1-91" fmla="*/ 1499509 w 1822079"/>
                <a:gd name="connsiteY1-92" fmla="*/ 362 h 292564"/>
                <a:gd name="connsiteX2-93" fmla="*/ 1822079 w 1822079"/>
                <a:gd name="connsiteY2-94" fmla="*/ 288622 h 292564"/>
                <a:gd name="connsiteX3-95" fmla="*/ 0 w 1822079"/>
                <a:gd name="connsiteY3-96" fmla="*/ 292564 h 292564"/>
                <a:gd name="connsiteX0-97" fmla="*/ 0 w 1822079"/>
                <a:gd name="connsiteY0-98" fmla="*/ 269899 h 269899"/>
                <a:gd name="connsiteX1-99" fmla="*/ 1405305 w 1822079"/>
                <a:gd name="connsiteY1-100" fmla="*/ 410 h 269899"/>
                <a:gd name="connsiteX2-101" fmla="*/ 1822079 w 1822079"/>
                <a:gd name="connsiteY2-102" fmla="*/ 265957 h 269899"/>
                <a:gd name="connsiteX3-103" fmla="*/ 0 w 1822079"/>
                <a:gd name="connsiteY3-104" fmla="*/ 269899 h 269899"/>
                <a:gd name="connsiteX0-105" fmla="*/ 0 w 1822079"/>
                <a:gd name="connsiteY0-106" fmla="*/ 330359 h 330359"/>
                <a:gd name="connsiteX1-107" fmla="*/ 1499293 w 1822079"/>
                <a:gd name="connsiteY1-108" fmla="*/ 304 h 330359"/>
                <a:gd name="connsiteX2-109" fmla="*/ 1822079 w 1822079"/>
                <a:gd name="connsiteY2-110" fmla="*/ 326417 h 330359"/>
                <a:gd name="connsiteX3-111" fmla="*/ 0 w 1822079"/>
                <a:gd name="connsiteY3-112" fmla="*/ 330359 h 330359"/>
                <a:gd name="connsiteX0-113" fmla="*/ 0 w 1822079"/>
                <a:gd name="connsiteY0-114" fmla="*/ 330359 h 330359"/>
                <a:gd name="connsiteX1-115" fmla="*/ 1499293 w 1822079"/>
                <a:gd name="connsiteY1-116" fmla="*/ 304 h 330359"/>
                <a:gd name="connsiteX2-117" fmla="*/ 1822079 w 1822079"/>
                <a:gd name="connsiteY2-118" fmla="*/ 326417 h 330359"/>
                <a:gd name="connsiteX3-119" fmla="*/ 0 w 1822079"/>
                <a:gd name="connsiteY3-120" fmla="*/ 330359 h 330359"/>
                <a:gd name="connsiteX0-121" fmla="*/ 0 w 1822079"/>
                <a:gd name="connsiteY0-122" fmla="*/ 449126 h 449126"/>
                <a:gd name="connsiteX1-123" fmla="*/ 1583172 w 1822079"/>
                <a:gd name="connsiteY1-124" fmla="*/ 202 h 449126"/>
                <a:gd name="connsiteX2-125" fmla="*/ 1822079 w 1822079"/>
                <a:gd name="connsiteY2-126" fmla="*/ 445184 h 449126"/>
                <a:gd name="connsiteX3-127" fmla="*/ 0 w 1822079"/>
                <a:gd name="connsiteY3-128" fmla="*/ 449126 h 449126"/>
                <a:gd name="connsiteX0-129" fmla="*/ 0 w 1822079"/>
                <a:gd name="connsiteY0-130" fmla="*/ 449126 h 449126"/>
                <a:gd name="connsiteX1-131" fmla="*/ 1583172 w 1822079"/>
                <a:gd name="connsiteY1-132" fmla="*/ 202 h 449126"/>
                <a:gd name="connsiteX2-133" fmla="*/ 1822079 w 1822079"/>
                <a:gd name="connsiteY2-134" fmla="*/ 445184 h 449126"/>
                <a:gd name="connsiteX3-135" fmla="*/ 0 w 1822079"/>
                <a:gd name="connsiteY3-136" fmla="*/ 449126 h 449126"/>
                <a:gd name="connsiteX0-137" fmla="*/ 0 w 1822079"/>
                <a:gd name="connsiteY0-138" fmla="*/ 449126 h 449126"/>
                <a:gd name="connsiteX1-139" fmla="*/ 1583172 w 1822079"/>
                <a:gd name="connsiteY1-140" fmla="*/ 202 h 449126"/>
                <a:gd name="connsiteX2-141" fmla="*/ 1822079 w 1822079"/>
                <a:gd name="connsiteY2-142" fmla="*/ 445184 h 449126"/>
                <a:gd name="connsiteX3-143" fmla="*/ 0 w 1822079"/>
                <a:gd name="connsiteY3-144" fmla="*/ 449126 h 449126"/>
                <a:gd name="connsiteX0-145" fmla="*/ 0 w 1822079"/>
                <a:gd name="connsiteY0-146" fmla="*/ 449126 h 449126"/>
                <a:gd name="connsiteX1-147" fmla="*/ 1583172 w 1822079"/>
                <a:gd name="connsiteY1-148" fmla="*/ 202 h 449126"/>
                <a:gd name="connsiteX2-149" fmla="*/ 1822079 w 1822079"/>
                <a:gd name="connsiteY2-150" fmla="*/ 445184 h 449126"/>
                <a:gd name="connsiteX3-151" fmla="*/ 0 w 1822079"/>
                <a:gd name="connsiteY3-152" fmla="*/ 449126 h 449126"/>
                <a:gd name="connsiteX0-153" fmla="*/ 0 w 1822079"/>
                <a:gd name="connsiteY0-154" fmla="*/ 449865 h 449865"/>
                <a:gd name="connsiteX1-155" fmla="*/ 1514912 w 1822079"/>
                <a:gd name="connsiteY1-156" fmla="*/ 202 h 449865"/>
                <a:gd name="connsiteX2-157" fmla="*/ 1822079 w 1822079"/>
                <a:gd name="connsiteY2-158" fmla="*/ 445923 h 449865"/>
                <a:gd name="connsiteX3-159" fmla="*/ 0 w 1822079"/>
                <a:gd name="connsiteY3-160" fmla="*/ 449865 h 449865"/>
                <a:gd name="connsiteX0-161" fmla="*/ 0 w 1822079"/>
                <a:gd name="connsiteY0-162" fmla="*/ 449865 h 449865"/>
                <a:gd name="connsiteX1-163" fmla="*/ 1514912 w 1822079"/>
                <a:gd name="connsiteY1-164" fmla="*/ 202 h 449865"/>
                <a:gd name="connsiteX2-165" fmla="*/ 1822079 w 1822079"/>
                <a:gd name="connsiteY2-166" fmla="*/ 445923 h 449865"/>
                <a:gd name="connsiteX3-167" fmla="*/ 0 w 1822079"/>
                <a:gd name="connsiteY3-168" fmla="*/ 449865 h 449865"/>
                <a:gd name="connsiteX0-169" fmla="*/ 0 w 1822079"/>
                <a:gd name="connsiteY0-170" fmla="*/ 386588 h 386588"/>
                <a:gd name="connsiteX1-171" fmla="*/ 1506644 w 1822079"/>
                <a:gd name="connsiteY1-172" fmla="*/ 246 h 386588"/>
                <a:gd name="connsiteX2-173" fmla="*/ 1822079 w 1822079"/>
                <a:gd name="connsiteY2-174" fmla="*/ 382646 h 386588"/>
                <a:gd name="connsiteX3-175" fmla="*/ 0 w 1822079"/>
                <a:gd name="connsiteY3-176" fmla="*/ 386588 h 386588"/>
                <a:gd name="connsiteX0-177" fmla="*/ 0 w 1822079"/>
                <a:gd name="connsiteY0-178" fmla="*/ 369691 h 369691"/>
                <a:gd name="connsiteX1-179" fmla="*/ 1405699 w 1822079"/>
                <a:gd name="connsiteY1-180" fmla="*/ 262 h 369691"/>
                <a:gd name="connsiteX2-181" fmla="*/ 1822079 w 1822079"/>
                <a:gd name="connsiteY2-182" fmla="*/ 365749 h 369691"/>
                <a:gd name="connsiteX3-183" fmla="*/ 0 w 1822079"/>
                <a:gd name="connsiteY3-184" fmla="*/ 369691 h 369691"/>
                <a:gd name="connsiteX0-185" fmla="*/ 0 w 1822079"/>
                <a:gd name="connsiteY0-186" fmla="*/ 369691 h 369691"/>
                <a:gd name="connsiteX1-187" fmla="*/ 1405699 w 1822079"/>
                <a:gd name="connsiteY1-188" fmla="*/ 262 h 369691"/>
                <a:gd name="connsiteX2-189" fmla="*/ 1822079 w 1822079"/>
                <a:gd name="connsiteY2-190" fmla="*/ 365749 h 369691"/>
                <a:gd name="connsiteX3-191" fmla="*/ 0 w 1822079"/>
                <a:gd name="connsiteY3-192" fmla="*/ 369691 h 369691"/>
                <a:gd name="connsiteX0-193" fmla="*/ 0 w 1822079"/>
                <a:gd name="connsiteY0-194" fmla="*/ 381284 h 381284"/>
                <a:gd name="connsiteX1-195" fmla="*/ 1490761 w 1822079"/>
                <a:gd name="connsiteY1-196" fmla="*/ 250 h 381284"/>
                <a:gd name="connsiteX2-197" fmla="*/ 1822079 w 1822079"/>
                <a:gd name="connsiteY2-198" fmla="*/ 377342 h 381284"/>
                <a:gd name="connsiteX3-199" fmla="*/ 0 w 1822079"/>
                <a:gd name="connsiteY3-200" fmla="*/ 381284 h 381284"/>
                <a:gd name="connsiteX0-201" fmla="*/ 0 w 1822079"/>
                <a:gd name="connsiteY0-202" fmla="*/ 381284 h 381284"/>
                <a:gd name="connsiteX1-203" fmla="*/ 1490761 w 1822079"/>
                <a:gd name="connsiteY1-204" fmla="*/ 250 h 381284"/>
                <a:gd name="connsiteX2-205" fmla="*/ 1822079 w 1822079"/>
                <a:gd name="connsiteY2-206" fmla="*/ 377342 h 381284"/>
                <a:gd name="connsiteX3-207" fmla="*/ 0 w 1822079"/>
                <a:gd name="connsiteY3-208" fmla="*/ 381284 h 381284"/>
                <a:gd name="connsiteX0-209" fmla="*/ 0 w 1822079"/>
                <a:gd name="connsiteY0-210" fmla="*/ 381034 h 381034"/>
                <a:gd name="connsiteX1-211" fmla="*/ 1490761 w 1822079"/>
                <a:gd name="connsiteY1-212" fmla="*/ 0 h 381034"/>
                <a:gd name="connsiteX2-213" fmla="*/ 1822079 w 1822079"/>
                <a:gd name="connsiteY2-214" fmla="*/ 377092 h 381034"/>
                <a:gd name="connsiteX3-215" fmla="*/ 0 w 1822079"/>
                <a:gd name="connsiteY3-216" fmla="*/ 381034 h 381034"/>
                <a:gd name="connsiteX0-217" fmla="*/ 0 w 1822079"/>
                <a:gd name="connsiteY0-218" fmla="*/ 381034 h 381034"/>
                <a:gd name="connsiteX1-219" fmla="*/ 1490761 w 1822079"/>
                <a:gd name="connsiteY1-220" fmla="*/ 0 h 381034"/>
                <a:gd name="connsiteX2-221" fmla="*/ 1822079 w 1822079"/>
                <a:gd name="connsiteY2-222" fmla="*/ 377092 h 381034"/>
                <a:gd name="connsiteX3-223" fmla="*/ 0 w 1822079"/>
                <a:gd name="connsiteY3-224" fmla="*/ 381034 h 381034"/>
                <a:gd name="connsiteX0-225" fmla="*/ 0 w 1822079"/>
                <a:gd name="connsiteY0-226" fmla="*/ 381034 h 381034"/>
                <a:gd name="connsiteX1-227" fmla="*/ 1490761 w 1822079"/>
                <a:gd name="connsiteY1-228" fmla="*/ 0 h 381034"/>
                <a:gd name="connsiteX2-229" fmla="*/ 1822079 w 1822079"/>
                <a:gd name="connsiteY2-230" fmla="*/ 377092 h 381034"/>
                <a:gd name="connsiteX3-231" fmla="*/ 0 w 1822079"/>
                <a:gd name="connsiteY3-232" fmla="*/ 381034 h 381034"/>
                <a:gd name="connsiteX0-233" fmla="*/ 0 w 1822079"/>
                <a:gd name="connsiteY0-234" fmla="*/ 381034 h 381034"/>
                <a:gd name="connsiteX1-235" fmla="*/ 1490761 w 1822079"/>
                <a:gd name="connsiteY1-236" fmla="*/ 0 h 381034"/>
                <a:gd name="connsiteX2-237" fmla="*/ 1822079 w 1822079"/>
                <a:gd name="connsiteY2-238" fmla="*/ 377092 h 381034"/>
                <a:gd name="connsiteX3-239" fmla="*/ 0 w 1822079"/>
                <a:gd name="connsiteY3-240" fmla="*/ 381034 h 381034"/>
                <a:gd name="connsiteX0-241" fmla="*/ 0 w 1822079"/>
                <a:gd name="connsiteY0-242" fmla="*/ 376407 h 376407"/>
                <a:gd name="connsiteX1-243" fmla="*/ 1462705 w 1822079"/>
                <a:gd name="connsiteY1-244" fmla="*/ 0 h 376407"/>
                <a:gd name="connsiteX2-245" fmla="*/ 1822079 w 1822079"/>
                <a:gd name="connsiteY2-246" fmla="*/ 372465 h 376407"/>
                <a:gd name="connsiteX3-247" fmla="*/ 0 w 1822079"/>
                <a:gd name="connsiteY3-248" fmla="*/ 376407 h 376407"/>
                <a:gd name="connsiteX0-249" fmla="*/ 0 w 1822079"/>
                <a:gd name="connsiteY0-250" fmla="*/ 376407 h 376407"/>
                <a:gd name="connsiteX1-251" fmla="*/ 1462705 w 1822079"/>
                <a:gd name="connsiteY1-252" fmla="*/ 0 h 376407"/>
                <a:gd name="connsiteX2-253" fmla="*/ 1822079 w 1822079"/>
                <a:gd name="connsiteY2-254" fmla="*/ 372465 h 376407"/>
                <a:gd name="connsiteX3-255" fmla="*/ 0 w 1822079"/>
                <a:gd name="connsiteY3-256" fmla="*/ 376407 h 376407"/>
                <a:gd name="connsiteX0-257" fmla="*/ 0 w 1822079"/>
                <a:gd name="connsiteY0-258" fmla="*/ 376407 h 376407"/>
                <a:gd name="connsiteX1-259" fmla="*/ 1462705 w 1822079"/>
                <a:gd name="connsiteY1-260" fmla="*/ 0 h 376407"/>
                <a:gd name="connsiteX2-261" fmla="*/ 1822079 w 1822079"/>
                <a:gd name="connsiteY2-262" fmla="*/ 372465 h 376407"/>
                <a:gd name="connsiteX3-263" fmla="*/ 0 w 1822079"/>
                <a:gd name="connsiteY3-264" fmla="*/ 376407 h 376407"/>
                <a:gd name="connsiteX0-265" fmla="*/ 0 w 1822079"/>
                <a:gd name="connsiteY0-266" fmla="*/ 376407 h 376407"/>
                <a:gd name="connsiteX1-267" fmla="*/ 1462705 w 1822079"/>
                <a:gd name="connsiteY1-268" fmla="*/ 0 h 376407"/>
                <a:gd name="connsiteX2-269" fmla="*/ 1822079 w 1822079"/>
                <a:gd name="connsiteY2-270" fmla="*/ 372465 h 376407"/>
                <a:gd name="connsiteX3-271" fmla="*/ 0 w 1822079"/>
                <a:gd name="connsiteY3-272" fmla="*/ 376407 h 37640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822079" h="376407">
                  <a:moveTo>
                    <a:pt x="0" y="376407"/>
                  </a:moveTo>
                  <a:cubicBezTo>
                    <a:pt x="429232" y="264623"/>
                    <a:pt x="1031793" y="59444"/>
                    <a:pt x="1462705" y="0"/>
                  </a:cubicBezTo>
                  <a:cubicBezTo>
                    <a:pt x="1589674" y="100140"/>
                    <a:pt x="1641051" y="155143"/>
                    <a:pt x="1822079" y="372465"/>
                  </a:cubicBezTo>
                  <a:lnTo>
                    <a:pt x="0" y="376407"/>
                  </a:lnTo>
                  <a:close/>
                </a:path>
              </a:pathLst>
            </a:custGeom>
            <a:gradFill>
              <a:gsLst>
                <a:gs pos="12000">
                  <a:srgbClr val="000000">
                    <a:alpha val="45000"/>
                  </a:srgbClr>
                </a:gs>
                <a:gs pos="28000">
                  <a:srgbClr val="000000">
                    <a:alpha val="25000"/>
                  </a:srgbClr>
                </a:gs>
                <a:gs pos="81000">
                  <a:srgbClr val="000000">
                    <a:alpha val="3000"/>
                  </a:srgbClr>
                </a:gs>
                <a:gs pos="100000">
                  <a:schemeClr val="tx1">
                    <a:alpha val="0"/>
                  </a:schemeClr>
                </a:gs>
                <a:gs pos="66000">
                  <a:srgbClr val="000000">
                    <a:alpha val="6000"/>
                  </a:srgbClr>
                </a:gs>
                <a:gs pos="49000">
                  <a:srgbClr val="000000">
                    <a:alpha val="11000"/>
                  </a:srgbClr>
                </a:gs>
                <a:gs pos="0">
                  <a:schemeClr val="tx1">
                    <a:alpha val="48000"/>
                  </a:schemeClr>
                </a:gs>
              </a:gsLst>
              <a:lin ang="16200000" scaled="0"/>
            </a:gradFill>
            <a:ln>
              <a:noFill/>
            </a:ln>
            <a:effectLst>
              <a:softEdge rad="76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2522584" y="1764413"/>
              <a:ext cx="1982801" cy="3344862"/>
            </a:xfrm>
            <a:custGeom>
              <a:avLst/>
              <a:gdLst>
                <a:gd name="connsiteX0" fmla="*/ 2481682 w 2895600"/>
                <a:gd name="connsiteY0" fmla="*/ 0 h 4648200"/>
                <a:gd name="connsiteX1" fmla="*/ 2895600 w 2895600"/>
                <a:gd name="connsiteY1" fmla="*/ 450875 h 4648200"/>
                <a:gd name="connsiteX2" fmla="*/ 2895600 w 2895600"/>
                <a:gd name="connsiteY2" fmla="*/ 4197325 h 4648200"/>
                <a:gd name="connsiteX3" fmla="*/ 2481682 w 2895600"/>
                <a:gd name="connsiteY3" fmla="*/ 4648200 h 4648200"/>
                <a:gd name="connsiteX4" fmla="*/ 0 w 2895600"/>
                <a:gd name="connsiteY4" fmla="*/ 4357817 h 4648200"/>
                <a:gd name="connsiteX5" fmla="*/ 0 w 2895600"/>
                <a:gd name="connsiteY5" fmla="*/ 268088 h 4648200"/>
                <a:gd name="connsiteX6" fmla="*/ 242032 w 2895600"/>
                <a:gd name="connsiteY6" fmla="*/ 235199 h 4648200"/>
                <a:gd name="connsiteX7" fmla="*/ 2481682 w 2895600"/>
                <a:gd name="connsiteY7" fmla="*/ 0 h 4648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5600" h="4648200">
                  <a:moveTo>
                    <a:pt x="2481682" y="0"/>
                  </a:moveTo>
                  <a:cubicBezTo>
                    <a:pt x="2710282" y="0"/>
                    <a:pt x="2895600" y="201864"/>
                    <a:pt x="2895600" y="450875"/>
                  </a:cubicBezTo>
                  <a:lnTo>
                    <a:pt x="2895600" y="4197325"/>
                  </a:lnTo>
                  <a:cubicBezTo>
                    <a:pt x="2895600" y="4446336"/>
                    <a:pt x="2710282" y="4648200"/>
                    <a:pt x="2481682" y="4648200"/>
                  </a:cubicBezTo>
                  <a:lnTo>
                    <a:pt x="0" y="4357817"/>
                  </a:lnTo>
                  <a:lnTo>
                    <a:pt x="0" y="268088"/>
                  </a:lnTo>
                  <a:lnTo>
                    <a:pt x="242032" y="235199"/>
                  </a:lnTo>
                  <a:cubicBezTo>
                    <a:pt x="1160410" y="111219"/>
                    <a:pt x="2037182" y="0"/>
                    <a:pt x="248168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0" scaled="1"/>
              <a:tileRect/>
            </a:gradFill>
            <a:ln w="28575">
              <a:gradFill>
                <a:gsLst>
                  <a:gs pos="0">
                    <a:srgbClr val="F7F7F7"/>
                  </a:gs>
                  <a:gs pos="100000">
                    <a:schemeClr val="bg1">
                      <a:lumMod val="85000"/>
                    </a:schemeClr>
                  </a:gs>
                </a:gsLst>
                <a:lin ang="108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38821" y="2506401"/>
            <a:ext cx="953816" cy="2397592"/>
            <a:chOff x="1250998" y="1830236"/>
            <a:chExt cx="1271587" cy="3197529"/>
          </a:xfrm>
        </p:grpSpPr>
        <p:sp>
          <p:nvSpPr>
            <p:cNvPr id="25" name="任意多边形 24"/>
            <p:cNvSpPr/>
            <p:nvPr/>
          </p:nvSpPr>
          <p:spPr>
            <a:xfrm>
              <a:off x="1250998" y="1830236"/>
              <a:ext cx="1271587" cy="3197529"/>
            </a:xfrm>
            <a:custGeom>
              <a:avLst/>
              <a:gdLst>
                <a:gd name="connsiteX0" fmla="*/ 767235 w 1271587"/>
                <a:gd name="connsiteY0" fmla="*/ 0 h 3197529"/>
                <a:gd name="connsiteX1" fmla="*/ 1271587 w 1271587"/>
                <a:gd name="connsiteY1" fmla="*/ 126088 h 3197529"/>
                <a:gd name="connsiteX2" fmla="*/ 1271587 w 1271587"/>
                <a:gd name="connsiteY2" fmla="*/ 3066470 h 3197529"/>
                <a:gd name="connsiteX3" fmla="*/ 747354 w 1271587"/>
                <a:gd name="connsiteY3" fmla="*/ 3197529 h 3197529"/>
                <a:gd name="connsiteX4" fmla="*/ 605625 w 1271587"/>
                <a:gd name="connsiteY4" fmla="*/ 3068717 h 3197529"/>
                <a:gd name="connsiteX5" fmla="*/ 0 w 1271587"/>
                <a:gd name="connsiteY5" fmla="*/ 1606609 h 3197529"/>
                <a:gd name="connsiteX6" fmla="*/ 752463 w 1271587"/>
                <a:gd name="connsiteY6" fmla="*/ 11047 h 31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1587" h="3197529">
                  <a:moveTo>
                    <a:pt x="767235" y="0"/>
                  </a:moveTo>
                  <a:lnTo>
                    <a:pt x="1271587" y="126088"/>
                  </a:lnTo>
                  <a:lnTo>
                    <a:pt x="1271587" y="3066470"/>
                  </a:lnTo>
                  <a:lnTo>
                    <a:pt x="747354" y="3197529"/>
                  </a:lnTo>
                  <a:lnTo>
                    <a:pt x="605625" y="3068717"/>
                  </a:lnTo>
                  <a:cubicBezTo>
                    <a:pt x="231439" y="2694531"/>
                    <a:pt x="0" y="2177598"/>
                    <a:pt x="0" y="1606609"/>
                  </a:cubicBezTo>
                  <a:cubicBezTo>
                    <a:pt x="0" y="964247"/>
                    <a:pt x="292915" y="390299"/>
                    <a:pt x="752463" y="11047"/>
                  </a:cubicBezTo>
                  <a:close/>
                </a:path>
              </a:pathLst>
            </a:custGeom>
            <a:solidFill>
              <a:srgbClr val="01ACBE"/>
            </a:solidFill>
            <a:ln>
              <a:noFill/>
            </a:ln>
            <a:effectLst>
              <a:innerShdw blurRad="177800" dist="101600" dir="10800000">
                <a:srgbClr val="1F1F1F">
                  <a:alpha val="49804"/>
                </a:srgb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3"/>
            <p:cNvSpPr txBox="1"/>
            <p:nvPr/>
          </p:nvSpPr>
          <p:spPr>
            <a:xfrm>
              <a:off x="1658091" y="2208259"/>
              <a:ext cx="656504" cy="237979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信息系统</a:t>
              </a:r>
            </a:p>
          </p:txBody>
        </p:sp>
      </p:grpSp>
      <p:sp>
        <p:nvSpPr>
          <p:cNvPr id="27" name="文本框 4"/>
          <p:cNvSpPr txBox="1"/>
          <p:nvPr/>
        </p:nvSpPr>
        <p:spPr>
          <a:xfrm>
            <a:off x="2632934" y="2847129"/>
            <a:ext cx="627012" cy="400110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FFB850"/>
                </a:solidFill>
                <a:cs typeface="+mn-ea"/>
                <a:sym typeface="+mn-lt"/>
              </a:rPr>
              <a:t>人</a:t>
            </a:r>
          </a:p>
        </p:txBody>
      </p:sp>
      <p:sp>
        <p:nvSpPr>
          <p:cNvPr id="28" name="矩形 27"/>
          <p:cNvSpPr/>
          <p:nvPr/>
        </p:nvSpPr>
        <p:spPr>
          <a:xfrm>
            <a:off x="2687633" y="2756641"/>
            <a:ext cx="476897" cy="66425"/>
          </a:xfrm>
          <a:prstGeom prst="rect">
            <a:avLst/>
          </a:prstGeom>
          <a:solidFill>
            <a:srgbClr val="FFB850"/>
          </a:solidFill>
          <a:ln>
            <a:noFill/>
          </a:ln>
          <a:scene3d>
            <a:camera prst="perspectiveLeft" fov="2700000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FB850"/>
              </a:solidFill>
              <a:cs typeface="+mn-ea"/>
              <a:sym typeface="+mn-lt"/>
            </a:endParaRPr>
          </a:p>
        </p:txBody>
      </p:sp>
      <p:sp>
        <p:nvSpPr>
          <p:cNvPr id="29" name="文本框 29"/>
          <p:cNvSpPr txBox="1"/>
          <p:nvPr/>
        </p:nvSpPr>
        <p:spPr>
          <a:xfrm>
            <a:off x="3724451" y="2829349"/>
            <a:ext cx="818863" cy="1323439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1ACBE"/>
                </a:solidFill>
                <a:cs typeface="+mn-ea"/>
                <a:sym typeface="+mn-lt"/>
              </a:rPr>
              <a:t>信</a:t>
            </a:r>
            <a:endParaRPr lang="en-US" altLang="zh-CN" sz="2000" b="1" dirty="0" smtClean="0">
              <a:solidFill>
                <a:srgbClr val="01ACB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 smtClean="0">
                <a:solidFill>
                  <a:srgbClr val="01ACBE"/>
                </a:solidFill>
                <a:cs typeface="+mn-ea"/>
                <a:sym typeface="+mn-lt"/>
              </a:rPr>
              <a:t>息</a:t>
            </a:r>
            <a:endParaRPr lang="en-US" altLang="zh-CN" sz="2000" b="1" dirty="0" smtClean="0">
              <a:solidFill>
                <a:srgbClr val="01ACB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 smtClean="0">
                <a:solidFill>
                  <a:srgbClr val="01ACBE"/>
                </a:solidFill>
                <a:cs typeface="+mn-ea"/>
                <a:sym typeface="+mn-lt"/>
              </a:rPr>
              <a:t>技</a:t>
            </a:r>
            <a:endParaRPr lang="en-US" altLang="zh-CN" sz="2000" b="1" dirty="0" smtClean="0">
              <a:solidFill>
                <a:srgbClr val="01ACBE"/>
              </a:solidFill>
              <a:cs typeface="+mn-ea"/>
              <a:sym typeface="+mn-lt"/>
            </a:endParaRPr>
          </a:p>
          <a:p>
            <a:pPr algn="ctr"/>
            <a:r>
              <a:rPr lang="zh-CN" altLang="en-US" sz="2000" b="1" dirty="0" smtClean="0">
                <a:solidFill>
                  <a:srgbClr val="01ACBE"/>
                </a:solidFill>
                <a:cs typeface="+mn-ea"/>
                <a:sym typeface="+mn-lt"/>
              </a:rPr>
              <a:t>术</a:t>
            </a:r>
            <a:endParaRPr lang="zh-CN" altLang="en-US" sz="2000" b="1" dirty="0">
              <a:solidFill>
                <a:srgbClr val="01ACBE"/>
              </a:solidFill>
              <a:cs typeface="+mn-ea"/>
              <a:sym typeface="+mn-lt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66989" y="2756641"/>
            <a:ext cx="476897" cy="66425"/>
          </a:xfrm>
          <a:prstGeom prst="rect">
            <a:avLst/>
          </a:prstGeom>
          <a:solidFill>
            <a:srgbClr val="01ACBE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107727" y="2756641"/>
            <a:ext cx="476897" cy="66425"/>
          </a:xfrm>
          <a:prstGeom prst="rect">
            <a:avLst/>
          </a:prstGeom>
          <a:solidFill>
            <a:srgbClr val="E87071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4F1ED"/>
              </a:solidFill>
              <a:cs typeface="+mn-ea"/>
              <a:sym typeface="+mn-lt"/>
            </a:endParaRPr>
          </a:p>
        </p:txBody>
      </p:sp>
      <p:sp>
        <p:nvSpPr>
          <p:cNvPr id="33" name="文本框 33"/>
          <p:cNvSpPr txBox="1"/>
          <p:nvPr/>
        </p:nvSpPr>
        <p:spPr>
          <a:xfrm>
            <a:off x="6246839" y="2856019"/>
            <a:ext cx="627012" cy="707886"/>
          </a:xfrm>
          <a:prstGeom prst="rect">
            <a:avLst/>
          </a:prstGeom>
          <a:noFill/>
          <a:scene3d>
            <a:camera prst="perspective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AF92"/>
                </a:solidFill>
                <a:cs typeface="+mn-ea"/>
                <a:sym typeface="+mn-lt"/>
              </a:rPr>
              <a:t>过程</a:t>
            </a:r>
          </a:p>
        </p:txBody>
      </p:sp>
      <p:sp>
        <p:nvSpPr>
          <p:cNvPr id="34" name="矩形 33"/>
          <p:cNvSpPr/>
          <p:nvPr/>
        </p:nvSpPr>
        <p:spPr>
          <a:xfrm>
            <a:off x="6324401" y="2756641"/>
            <a:ext cx="476897" cy="66425"/>
          </a:xfrm>
          <a:prstGeom prst="rect">
            <a:avLst/>
          </a:prstGeom>
          <a:solidFill>
            <a:srgbClr val="00AF92"/>
          </a:solidFill>
          <a:ln>
            <a:noFill/>
          </a:ln>
          <a:scene3d>
            <a:camera prst="perspective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rgbClr val="F26858"/>
              </a:solidFill>
              <a:cs typeface="+mn-ea"/>
              <a:sym typeface="+mn-lt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966253" y="1062104"/>
            <a:ext cx="6272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关键要素</a:t>
            </a:r>
          </a:p>
        </p:txBody>
      </p:sp>
      <p:sp>
        <p:nvSpPr>
          <p:cNvPr id="54" name="等腰三角形 8"/>
          <p:cNvSpPr/>
          <p:nvPr/>
        </p:nvSpPr>
        <p:spPr>
          <a:xfrm rot="5400000">
            <a:off x="643039" y="127750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98415" y="2896235"/>
            <a:ext cx="459740" cy="171894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>
                <a:solidFill>
                  <a:srgbClr val="E87071"/>
                </a:solidFill>
                <a:latin typeface="+mn-ea"/>
                <a:cs typeface="+mn-ea"/>
                <a:sym typeface="+mn-lt"/>
              </a:rPr>
              <a:t>数据（大数据）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2560321" y="3738955"/>
            <a:ext cx="376774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lt"/>
                <a:sym typeface="+mn-lt"/>
              </a:rPr>
              <a:t>3.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信息系统的关键要素有哪些？</a:t>
            </a:r>
          </a:p>
        </p:txBody>
      </p:sp>
      <p:sp>
        <p:nvSpPr>
          <p:cNvPr id="2" name="矩形 1"/>
          <p:cNvSpPr/>
          <p:nvPr/>
        </p:nvSpPr>
        <p:spPr>
          <a:xfrm>
            <a:off x="2560320" y="3275330"/>
            <a:ext cx="487426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lt"/>
                <a:sym typeface="+mn-lt"/>
              </a:rPr>
              <a:t>2.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信息系统的基本结构包括哪几个部分？</a:t>
            </a:r>
          </a:p>
        </p:txBody>
      </p:sp>
      <p:sp>
        <p:nvSpPr>
          <p:cNvPr id="18" name="矩形 17"/>
          <p:cNvSpPr/>
          <p:nvPr/>
        </p:nvSpPr>
        <p:spPr>
          <a:xfrm>
            <a:off x="2560321" y="2797049"/>
            <a:ext cx="399592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lt"/>
                <a:sym typeface="+mn-lt"/>
              </a:rPr>
              <a:t>1.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lt"/>
                <a:sym typeface="+mn-lt"/>
              </a:rPr>
              <a:t>什么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是信息系统？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67129" y="114211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课堂小结</a:t>
            </a:r>
          </a:p>
        </p:txBody>
      </p:sp>
      <p:sp>
        <p:nvSpPr>
          <p:cNvPr id="9" name="任意多边形 16"/>
          <p:cNvSpPr/>
          <p:nvPr/>
        </p:nvSpPr>
        <p:spPr>
          <a:xfrm rot="10800000" flipH="1">
            <a:off x="232996" y="1916132"/>
            <a:ext cx="8678007" cy="347882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等腰三角形 8"/>
          <p:cNvSpPr/>
          <p:nvPr/>
        </p:nvSpPr>
        <p:spPr>
          <a:xfrm rot="5400000">
            <a:off x="838619" y="135751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973548" y="2988647"/>
            <a:ext cx="7460159" cy="75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2.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选择其中一个要素，例如信息技术，查阅相关资料，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举例说明：技术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的革新和进步如何促进了平台或网站的发展。</a:t>
            </a:r>
          </a:p>
        </p:txBody>
      </p:sp>
      <p:sp>
        <p:nvSpPr>
          <p:cNvPr id="2" name="矩形 1"/>
          <p:cNvSpPr/>
          <p:nvPr/>
        </p:nvSpPr>
        <p:spPr>
          <a:xfrm>
            <a:off x="973548" y="2553230"/>
            <a:ext cx="7550927" cy="423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1.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根据信息系统的要素，完善你所探究的信息系统的思维导图。</a:t>
            </a:r>
          </a:p>
        </p:txBody>
      </p:sp>
      <p:sp>
        <p:nvSpPr>
          <p:cNvPr id="54" name="矩形 53"/>
          <p:cNvSpPr/>
          <p:nvPr/>
        </p:nvSpPr>
        <p:spPr>
          <a:xfrm>
            <a:off x="973548" y="3700057"/>
            <a:ext cx="7260911" cy="755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3. 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在信息系统的使用过程中，会引发哪些问题？作为高中生，我们应该如何应对？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95798" y="114211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课后探究</a:t>
            </a:r>
          </a:p>
        </p:txBody>
      </p:sp>
      <p:sp>
        <p:nvSpPr>
          <p:cNvPr id="9" name="任意多边形 16"/>
          <p:cNvSpPr/>
          <p:nvPr/>
        </p:nvSpPr>
        <p:spPr>
          <a:xfrm rot="10800000" flipH="1">
            <a:off x="232996" y="1916132"/>
            <a:ext cx="8678007" cy="347882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等腰三角形 8"/>
          <p:cNvSpPr/>
          <p:nvPr/>
        </p:nvSpPr>
        <p:spPr>
          <a:xfrm rot="5400000">
            <a:off x="865289" y="135751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" grpId="0"/>
      <p:bldP spid="5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665441" y="2195627"/>
            <a:ext cx="593961" cy="593961"/>
            <a:chOff x="4589983" y="2663795"/>
            <a:chExt cx="877102" cy="877102"/>
          </a:xfrm>
        </p:grpSpPr>
        <p:grpSp>
          <p:nvGrpSpPr>
            <p:cNvPr id="11" name="组合 10"/>
            <p:cNvGrpSpPr/>
            <p:nvPr/>
          </p:nvGrpSpPr>
          <p:grpSpPr>
            <a:xfrm>
              <a:off x="4589983" y="2663795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3" name="同心圆 2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4690436" y="2865050"/>
              <a:ext cx="567894" cy="535099"/>
              <a:chOff x="4832350" y="1028700"/>
              <a:chExt cx="522288" cy="492126"/>
            </a:xfrm>
            <a:solidFill>
              <a:srgbClr val="0070C0"/>
            </a:solidFill>
          </p:grpSpPr>
          <p:sp>
            <p:nvSpPr>
              <p:cNvPr id="13" name="Freeform 15"/>
              <p:cNvSpPr/>
              <p:nvPr/>
            </p:nvSpPr>
            <p:spPr bwMode="auto">
              <a:xfrm>
                <a:off x="4916488" y="1176338"/>
                <a:ext cx="306388" cy="266700"/>
              </a:xfrm>
              <a:custGeom>
                <a:avLst/>
                <a:gdLst>
                  <a:gd name="T0" fmla="*/ 14 w 81"/>
                  <a:gd name="T1" fmla="*/ 0 h 71"/>
                  <a:gd name="T2" fmla="*/ 7 w 81"/>
                  <a:gd name="T3" fmla="*/ 2 h 71"/>
                  <a:gd name="T4" fmla="*/ 28 w 81"/>
                  <a:gd name="T5" fmla="*/ 48 h 71"/>
                  <a:gd name="T6" fmla="*/ 68 w 81"/>
                  <a:gd name="T7" fmla="*/ 71 h 71"/>
                  <a:gd name="T8" fmla="*/ 74 w 81"/>
                  <a:gd name="T9" fmla="*/ 69 h 71"/>
                  <a:gd name="T10" fmla="*/ 56 w 81"/>
                  <a:gd name="T11" fmla="*/ 25 h 71"/>
                  <a:gd name="T12" fmla="*/ 53 w 81"/>
                  <a:gd name="T13" fmla="*/ 29 h 71"/>
                  <a:gd name="T14" fmla="*/ 56 w 81"/>
                  <a:gd name="T15" fmla="*/ 33 h 71"/>
                  <a:gd name="T16" fmla="*/ 57 w 81"/>
                  <a:gd name="T17" fmla="*/ 34 h 71"/>
                  <a:gd name="T18" fmla="*/ 57 w 81"/>
                  <a:gd name="T19" fmla="*/ 34 h 71"/>
                  <a:gd name="T20" fmla="*/ 65 w 81"/>
                  <a:gd name="T21" fmla="*/ 60 h 71"/>
                  <a:gd name="T22" fmla="*/ 60 w 81"/>
                  <a:gd name="T23" fmla="*/ 62 h 71"/>
                  <a:gd name="T24" fmla="*/ 32 w 81"/>
                  <a:gd name="T25" fmla="*/ 45 h 71"/>
                  <a:gd name="T26" fmla="*/ 16 w 81"/>
                  <a:gd name="T27" fmla="*/ 11 h 71"/>
                  <a:gd name="T28" fmla="*/ 21 w 81"/>
                  <a:gd name="T29" fmla="*/ 9 h 71"/>
                  <a:gd name="T30" fmla="*/ 43 w 81"/>
                  <a:gd name="T31" fmla="*/ 20 h 71"/>
                  <a:gd name="T32" fmla="*/ 43 w 81"/>
                  <a:gd name="T33" fmla="*/ 19 h 71"/>
                  <a:gd name="T34" fmla="*/ 43 w 81"/>
                  <a:gd name="T35" fmla="*/ 20 h 71"/>
                  <a:gd name="T36" fmla="*/ 48 w 81"/>
                  <a:gd name="T37" fmla="*/ 24 h 71"/>
                  <a:gd name="T38" fmla="*/ 51 w 81"/>
                  <a:gd name="T39" fmla="*/ 20 h 71"/>
                  <a:gd name="T40" fmla="*/ 14 w 81"/>
                  <a:gd name="T41" fmla="*/ 0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1" h="71">
                    <a:moveTo>
                      <a:pt x="14" y="0"/>
                    </a:moveTo>
                    <a:cubicBezTo>
                      <a:pt x="11" y="0"/>
                      <a:pt x="9" y="0"/>
                      <a:pt x="7" y="2"/>
                    </a:cubicBezTo>
                    <a:cubicBezTo>
                      <a:pt x="0" y="9"/>
                      <a:pt x="10" y="30"/>
                      <a:pt x="28" y="48"/>
                    </a:cubicBezTo>
                    <a:cubicBezTo>
                      <a:pt x="42" y="63"/>
                      <a:pt x="58" y="71"/>
                      <a:pt x="68" y="71"/>
                    </a:cubicBezTo>
                    <a:cubicBezTo>
                      <a:pt x="70" y="71"/>
                      <a:pt x="73" y="71"/>
                      <a:pt x="74" y="69"/>
                    </a:cubicBezTo>
                    <a:cubicBezTo>
                      <a:pt x="81" y="62"/>
                      <a:pt x="73" y="43"/>
                      <a:pt x="56" y="25"/>
                    </a:cubicBezTo>
                    <a:cubicBezTo>
                      <a:pt x="53" y="29"/>
                      <a:pt x="53" y="29"/>
                      <a:pt x="53" y="29"/>
                    </a:cubicBezTo>
                    <a:cubicBezTo>
                      <a:pt x="54" y="30"/>
                      <a:pt x="55" y="32"/>
                      <a:pt x="56" y="33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57" y="34"/>
                      <a:pt x="57" y="34"/>
                      <a:pt x="57" y="34"/>
                    </a:cubicBezTo>
                    <a:cubicBezTo>
                      <a:pt x="66" y="45"/>
                      <a:pt x="70" y="56"/>
                      <a:pt x="65" y="60"/>
                    </a:cubicBezTo>
                    <a:cubicBezTo>
                      <a:pt x="64" y="61"/>
                      <a:pt x="62" y="62"/>
                      <a:pt x="60" y="62"/>
                    </a:cubicBezTo>
                    <a:cubicBezTo>
                      <a:pt x="53" y="62"/>
                      <a:pt x="42" y="55"/>
                      <a:pt x="32" y="45"/>
                    </a:cubicBezTo>
                    <a:cubicBezTo>
                      <a:pt x="18" y="31"/>
                      <a:pt x="11" y="16"/>
                      <a:pt x="16" y="11"/>
                    </a:cubicBezTo>
                    <a:cubicBezTo>
                      <a:pt x="18" y="10"/>
                      <a:pt x="19" y="9"/>
                      <a:pt x="21" y="9"/>
                    </a:cubicBezTo>
                    <a:cubicBezTo>
                      <a:pt x="27" y="9"/>
                      <a:pt x="35" y="13"/>
                      <a:pt x="43" y="20"/>
                    </a:cubicBezTo>
                    <a:cubicBezTo>
                      <a:pt x="43" y="19"/>
                      <a:pt x="43" y="19"/>
                      <a:pt x="43" y="19"/>
                    </a:cubicBezTo>
                    <a:cubicBezTo>
                      <a:pt x="43" y="20"/>
                      <a:pt x="43" y="20"/>
                      <a:pt x="43" y="20"/>
                    </a:cubicBezTo>
                    <a:cubicBezTo>
                      <a:pt x="45" y="21"/>
                      <a:pt x="46" y="23"/>
                      <a:pt x="48" y="24"/>
                    </a:cubicBezTo>
                    <a:cubicBezTo>
                      <a:pt x="51" y="20"/>
                      <a:pt x="51" y="20"/>
                      <a:pt x="51" y="20"/>
                    </a:cubicBezTo>
                    <a:cubicBezTo>
                      <a:pt x="37" y="8"/>
                      <a:pt x="23" y="0"/>
                      <a:pt x="14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4" name="Freeform 16"/>
              <p:cNvSpPr/>
              <p:nvPr/>
            </p:nvSpPr>
            <p:spPr bwMode="auto">
              <a:xfrm>
                <a:off x="4832350" y="1141413"/>
                <a:ext cx="404813" cy="379413"/>
              </a:xfrm>
              <a:custGeom>
                <a:avLst/>
                <a:gdLst>
                  <a:gd name="T0" fmla="*/ 12 w 107"/>
                  <a:gd name="T1" fmla="*/ 0 h 101"/>
                  <a:gd name="T2" fmla="*/ 10 w 107"/>
                  <a:gd name="T3" fmla="*/ 1 h 101"/>
                  <a:gd name="T4" fmla="*/ 40 w 107"/>
                  <a:gd name="T5" fmla="*/ 68 h 101"/>
                  <a:gd name="T6" fmla="*/ 96 w 107"/>
                  <a:gd name="T7" fmla="*/ 101 h 101"/>
                  <a:gd name="T8" fmla="*/ 106 w 107"/>
                  <a:gd name="T9" fmla="*/ 97 h 101"/>
                  <a:gd name="T10" fmla="*/ 107 w 107"/>
                  <a:gd name="T11" fmla="*/ 96 h 101"/>
                  <a:gd name="T12" fmla="*/ 99 w 107"/>
                  <a:gd name="T13" fmla="*/ 98 h 101"/>
                  <a:gd name="T14" fmla="*/ 43 w 107"/>
                  <a:gd name="T15" fmla="*/ 65 h 101"/>
                  <a:gd name="T16" fmla="*/ 12 w 107"/>
                  <a:gd name="T17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7" h="101">
                    <a:moveTo>
                      <a:pt x="12" y="0"/>
                    </a:moveTo>
                    <a:cubicBezTo>
                      <a:pt x="11" y="1"/>
                      <a:pt x="11" y="1"/>
                      <a:pt x="10" y="1"/>
                    </a:cubicBezTo>
                    <a:cubicBezTo>
                      <a:pt x="0" y="11"/>
                      <a:pt x="13" y="41"/>
                      <a:pt x="40" y="68"/>
                    </a:cubicBezTo>
                    <a:cubicBezTo>
                      <a:pt x="60" y="88"/>
                      <a:pt x="83" y="101"/>
                      <a:pt x="96" y="101"/>
                    </a:cubicBezTo>
                    <a:cubicBezTo>
                      <a:pt x="100" y="101"/>
                      <a:pt x="104" y="100"/>
                      <a:pt x="106" y="97"/>
                    </a:cubicBezTo>
                    <a:cubicBezTo>
                      <a:pt x="106" y="97"/>
                      <a:pt x="107" y="96"/>
                      <a:pt x="107" y="96"/>
                    </a:cubicBezTo>
                    <a:cubicBezTo>
                      <a:pt x="105" y="97"/>
                      <a:pt x="102" y="98"/>
                      <a:pt x="99" y="98"/>
                    </a:cubicBezTo>
                    <a:cubicBezTo>
                      <a:pt x="86" y="98"/>
                      <a:pt x="63" y="85"/>
                      <a:pt x="43" y="65"/>
                    </a:cubicBezTo>
                    <a:cubicBezTo>
                      <a:pt x="18" y="39"/>
                      <a:pt x="4" y="11"/>
                      <a:pt x="12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5" name="Freeform 17"/>
              <p:cNvSpPr/>
              <p:nvPr/>
            </p:nvSpPr>
            <p:spPr bwMode="auto">
              <a:xfrm>
                <a:off x="4848225" y="1119188"/>
                <a:ext cx="438150" cy="384175"/>
              </a:xfrm>
              <a:custGeom>
                <a:avLst/>
                <a:gdLst>
                  <a:gd name="T0" fmla="*/ 20 w 116"/>
                  <a:gd name="T1" fmla="*/ 0 h 102"/>
                  <a:gd name="T2" fmla="*/ 10 w 116"/>
                  <a:gd name="T3" fmla="*/ 3 h 102"/>
                  <a:gd name="T4" fmla="*/ 40 w 116"/>
                  <a:gd name="T5" fmla="*/ 69 h 102"/>
                  <a:gd name="T6" fmla="*/ 97 w 116"/>
                  <a:gd name="T7" fmla="*/ 102 h 102"/>
                  <a:gd name="T8" fmla="*/ 106 w 116"/>
                  <a:gd name="T9" fmla="*/ 99 h 102"/>
                  <a:gd name="T10" fmla="*/ 79 w 116"/>
                  <a:gd name="T11" fmla="*/ 35 h 102"/>
                  <a:gd name="T12" fmla="*/ 75 w 116"/>
                  <a:gd name="T13" fmla="*/ 39 h 102"/>
                  <a:gd name="T14" fmla="*/ 97 w 116"/>
                  <a:gd name="T15" fmla="*/ 89 h 102"/>
                  <a:gd name="T16" fmla="*/ 89 w 116"/>
                  <a:gd name="T17" fmla="*/ 92 h 102"/>
                  <a:gd name="T18" fmla="*/ 44 w 116"/>
                  <a:gd name="T19" fmla="*/ 66 h 102"/>
                  <a:gd name="T20" fmla="*/ 20 w 116"/>
                  <a:gd name="T21" fmla="*/ 13 h 102"/>
                  <a:gd name="T22" fmla="*/ 28 w 116"/>
                  <a:gd name="T23" fmla="*/ 10 h 102"/>
                  <a:gd name="T24" fmla="*/ 70 w 116"/>
                  <a:gd name="T25" fmla="*/ 34 h 102"/>
                  <a:gd name="T26" fmla="*/ 74 w 116"/>
                  <a:gd name="T27" fmla="*/ 30 h 102"/>
                  <a:gd name="T28" fmla="*/ 20 w 116"/>
                  <a:gd name="T29" fmla="*/ 0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6" h="102">
                    <a:moveTo>
                      <a:pt x="20" y="0"/>
                    </a:moveTo>
                    <a:cubicBezTo>
                      <a:pt x="16" y="0"/>
                      <a:pt x="13" y="1"/>
                      <a:pt x="10" y="3"/>
                    </a:cubicBezTo>
                    <a:cubicBezTo>
                      <a:pt x="0" y="13"/>
                      <a:pt x="14" y="43"/>
                      <a:pt x="40" y="69"/>
                    </a:cubicBezTo>
                    <a:cubicBezTo>
                      <a:pt x="61" y="90"/>
                      <a:pt x="83" y="102"/>
                      <a:pt x="97" y="102"/>
                    </a:cubicBezTo>
                    <a:cubicBezTo>
                      <a:pt x="101" y="102"/>
                      <a:pt x="104" y="101"/>
                      <a:pt x="106" y="99"/>
                    </a:cubicBezTo>
                    <a:cubicBezTo>
                      <a:pt x="116" y="89"/>
                      <a:pt x="104" y="61"/>
                      <a:pt x="79" y="35"/>
                    </a:cubicBezTo>
                    <a:cubicBezTo>
                      <a:pt x="75" y="39"/>
                      <a:pt x="75" y="39"/>
                      <a:pt x="75" y="39"/>
                    </a:cubicBezTo>
                    <a:cubicBezTo>
                      <a:pt x="95" y="59"/>
                      <a:pt x="104" y="82"/>
                      <a:pt x="97" y="89"/>
                    </a:cubicBezTo>
                    <a:cubicBezTo>
                      <a:pt x="95" y="91"/>
                      <a:pt x="92" y="92"/>
                      <a:pt x="89" y="92"/>
                    </a:cubicBezTo>
                    <a:cubicBezTo>
                      <a:pt x="78" y="92"/>
                      <a:pt x="60" y="82"/>
                      <a:pt x="44" y="66"/>
                    </a:cubicBezTo>
                    <a:cubicBezTo>
                      <a:pt x="23" y="44"/>
                      <a:pt x="12" y="21"/>
                      <a:pt x="20" y="13"/>
                    </a:cubicBezTo>
                    <a:cubicBezTo>
                      <a:pt x="22" y="11"/>
                      <a:pt x="24" y="10"/>
                      <a:pt x="28" y="10"/>
                    </a:cubicBezTo>
                    <a:cubicBezTo>
                      <a:pt x="38" y="10"/>
                      <a:pt x="55" y="19"/>
                      <a:pt x="70" y="34"/>
                    </a:cubicBezTo>
                    <a:cubicBezTo>
                      <a:pt x="74" y="30"/>
                      <a:pt x="74" y="30"/>
                      <a:pt x="74" y="30"/>
                    </a:cubicBezTo>
                    <a:cubicBezTo>
                      <a:pt x="54" y="11"/>
                      <a:pt x="33" y="0"/>
                      <a:pt x="20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6" name="Freeform 18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7" name="Freeform 19"/>
              <p:cNvSpPr/>
              <p:nvPr/>
            </p:nvSpPr>
            <p:spPr bwMode="auto">
              <a:xfrm>
                <a:off x="5260975" y="1028700"/>
                <a:ext cx="52388" cy="71438"/>
              </a:xfrm>
              <a:custGeom>
                <a:avLst/>
                <a:gdLst>
                  <a:gd name="T0" fmla="*/ 31 w 33"/>
                  <a:gd name="T1" fmla="*/ 0 h 45"/>
                  <a:gd name="T2" fmla="*/ 0 w 33"/>
                  <a:gd name="T3" fmla="*/ 29 h 45"/>
                  <a:gd name="T4" fmla="*/ 2 w 33"/>
                  <a:gd name="T5" fmla="*/ 45 h 45"/>
                  <a:gd name="T6" fmla="*/ 33 w 33"/>
                  <a:gd name="T7" fmla="*/ 14 h 45"/>
                  <a:gd name="T8" fmla="*/ 31 w 33"/>
                  <a:gd name="T9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45">
                    <a:moveTo>
                      <a:pt x="31" y="0"/>
                    </a:moveTo>
                    <a:lnTo>
                      <a:pt x="0" y="29"/>
                    </a:lnTo>
                    <a:lnTo>
                      <a:pt x="2" y="45"/>
                    </a:lnTo>
                    <a:lnTo>
                      <a:pt x="33" y="14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8" name="Freeform 20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19" name="Freeform 21"/>
              <p:cNvSpPr/>
              <p:nvPr/>
            </p:nvSpPr>
            <p:spPr bwMode="auto">
              <a:xfrm>
                <a:off x="5283200" y="1066800"/>
                <a:ext cx="71438" cy="52388"/>
              </a:xfrm>
              <a:custGeom>
                <a:avLst/>
                <a:gdLst>
                  <a:gd name="T0" fmla="*/ 31 w 45"/>
                  <a:gd name="T1" fmla="*/ 0 h 33"/>
                  <a:gd name="T2" fmla="*/ 0 w 45"/>
                  <a:gd name="T3" fmla="*/ 31 h 33"/>
                  <a:gd name="T4" fmla="*/ 14 w 45"/>
                  <a:gd name="T5" fmla="*/ 33 h 33"/>
                  <a:gd name="T6" fmla="*/ 45 w 45"/>
                  <a:gd name="T7" fmla="*/ 2 h 33"/>
                  <a:gd name="T8" fmla="*/ 31 w 45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" h="33">
                    <a:moveTo>
                      <a:pt x="31" y="0"/>
                    </a:moveTo>
                    <a:lnTo>
                      <a:pt x="0" y="31"/>
                    </a:lnTo>
                    <a:lnTo>
                      <a:pt x="14" y="33"/>
                    </a:lnTo>
                    <a:lnTo>
                      <a:pt x="45" y="2"/>
                    </a:lnTo>
                    <a:lnTo>
                      <a:pt x="31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20" name="Freeform 22"/>
              <p:cNvSpPr/>
              <p:nvPr/>
            </p:nvSpPr>
            <p:spPr bwMode="auto">
              <a:xfrm>
                <a:off x="4987925" y="1235075"/>
                <a:ext cx="166688" cy="147638"/>
              </a:xfrm>
              <a:custGeom>
                <a:avLst/>
                <a:gdLst>
                  <a:gd name="T0" fmla="*/ 8 w 44"/>
                  <a:gd name="T1" fmla="*/ 0 h 39"/>
                  <a:gd name="T2" fmla="*/ 4 w 44"/>
                  <a:gd name="T3" fmla="*/ 1 h 39"/>
                  <a:gd name="T4" fmla="*/ 15 w 44"/>
                  <a:gd name="T5" fmla="*/ 26 h 39"/>
                  <a:gd name="T6" fmla="*/ 37 w 44"/>
                  <a:gd name="T7" fmla="*/ 39 h 39"/>
                  <a:gd name="T8" fmla="*/ 41 w 44"/>
                  <a:gd name="T9" fmla="*/ 37 h 39"/>
                  <a:gd name="T10" fmla="*/ 35 w 44"/>
                  <a:gd name="T11" fmla="*/ 19 h 39"/>
                  <a:gd name="T12" fmla="*/ 25 w 44"/>
                  <a:gd name="T13" fmla="*/ 22 h 39"/>
                  <a:gd name="T14" fmla="*/ 20 w 44"/>
                  <a:gd name="T15" fmla="*/ 17 h 39"/>
                  <a:gd name="T16" fmla="*/ 23 w 44"/>
                  <a:gd name="T17" fmla="*/ 7 h 39"/>
                  <a:gd name="T18" fmla="*/ 8 w 44"/>
                  <a:gd name="T1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39">
                    <a:moveTo>
                      <a:pt x="8" y="0"/>
                    </a:moveTo>
                    <a:cubicBezTo>
                      <a:pt x="6" y="0"/>
                      <a:pt x="5" y="0"/>
                      <a:pt x="4" y="1"/>
                    </a:cubicBezTo>
                    <a:cubicBezTo>
                      <a:pt x="0" y="5"/>
                      <a:pt x="5" y="16"/>
                      <a:pt x="15" y="26"/>
                    </a:cubicBezTo>
                    <a:cubicBezTo>
                      <a:pt x="23" y="34"/>
                      <a:pt x="32" y="39"/>
                      <a:pt x="37" y="39"/>
                    </a:cubicBezTo>
                    <a:cubicBezTo>
                      <a:pt x="38" y="39"/>
                      <a:pt x="40" y="38"/>
                      <a:pt x="41" y="37"/>
                    </a:cubicBezTo>
                    <a:cubicBezTo>
                      <a:pt x="44" y="34"/>
                      <a:pt x="41" y="27"/>
                      <a:pt x="35" y="19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23" y="7"/>
                      <a:pt x="23" y="7"/>
                      <a:pt x="23" y="7"/>
                    </a:cubicBezTo>
                    <a:cubicBezTo>
                      <a:pt x="17" y="2"/>
                      <a:pt x="11" y="0"/>
                      <a:pt x="8" y="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21" name="Freeform 23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22" name="Freeform 24"/>
              <p:cNvSpPr/>
              <p:nvPr/>
            </p:nvSpPr>
            <p:spPr bwMode="auto">
              <a:xfrm>
                <a:off x="5067300" y="1055688"/>
                <a:ext cx="261938" cy="255588"/>
              </a:xfrm>
              <a:custGeom>
                <a:avLst/>
                <a:gdLst>
                  <a:gd name="T0" fmla="*/ 158 w 165"/>
                  <a:gd name="T1" fmla="*/ 0 h 161"/>
                  <a:gd name="T2" fmla="*/ 14 w 165"/>
                  <a:gd name="T3" fmla="*/ 140 h 161"/>
                  <a:gd name="T4" fmla="*/ 7 w 165"/>
                  <a:gd name="T5" fmla="*/ 128 h 161"/>
                  <a:gd name="T6" fmla="*/ 0 w 165"/>
                  <a:gd name="T7" fmla="*/ 151 h 161"/>
                  <a:gd name="T8" fmla="*/ 10 w 165"/>
                  <a:gd name="T9" fmla="*/ 161 h 161"/>
                  <a:gd name="T10" fmla="*/ 34 w 165"/>
                  <a:gd name="T11" fmla="*/ 154 h 161"/>
                  <a:gd name="T12" fmla="*/ 22 w 165"/>
                  <a:gd name="T13" fmla="*/ 147 h 161"/>
                  <a:gd name="T14" fmla="*/ 165 w 165"/>
                  <a:gd name="T15" fmla="*/ 7 h 161"/>
                  <a:gd name="T16" fmla="*/ 158 w 165"/>
                  <a:gd name="T17" fmla="*/ 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65" h="161">
                    <a:moveTo>
                      <a:pt x="158" y="0"/>
                    </a:moveTo>
                    <a:lnTo>
                      <a:pt x="14" y="140"/>
                    </a:lnTo>
                    <a:lnTo>
                      <a:pt x="7" y="128"/>
                    </a:lnTo>
                    <a:lnTo>
                      <a:pt x="0" y="151"/>
                    </a:lnTo>
                    <a:lnTo>
                      <a:pt x="10" y="161"/>
                    </a:lnTo>
                    <a:lnTo>
                      <a:pt x="34" y="154"/>
                    </a:lnTo>
                    <a:lnTo>
                      <a:pt x="22" y="147"/>
                    </a:lnTo>
                    <a:lnTo>
                      <a:pt x="165" y="7"/>
                    </a:lnTo>
                    <a:lnTo>
                      <a:pt x="158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1665441" y="3250882"/>
            <a:ext cx="593961" cy="593961"/>
            <a:chOff x="4692046" y="3749516"/>
            <a:chExt cx="877102" cy="877102"/>
          </a:xfrm>
        </p:grpSpPr>
        <p:grpSp>
          <p:nvGrpSpPr>
            <p:cNvPr id="26" name="组合 25"/>
            <p:cNvGrpSpPr/>
            <p:nvPr/>
          </p:nvGrpSpPr>
          <p:grpSpPr>
            <a:xfrm>
              <a:off x="4692046" y="3749516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6" name="同心圆 4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4853377" y="3997905"/>
              <a:ext cx="554441" cy="377594"/>
              <a:chOff x="4156075" y="2292350"/>
              <a:chExt cx="552450" cy="376238"/>
            </a:xfrm>
            <a:solidFill>
              <a:srgbClr val="0070C0"/>
            </a:solidFill>
          </p:grpSpPr>
          <p:sp>
            <p:nvSpPr>
              <p:cNvPr id="28" name="Freeform 27"/>
              <p:cNvSpPr/>
              <p:nvPr/>
            </p:nvSpPr>
            <p:spPr bwMode="auto">
              <a:xfrm>
                <a:off x="4352925" y="2292350"/>
                <a:ext cx="158750" cy="161925"/>
              </a:xfrm>
              <a:custGeom>
                <a:avLst/>
                <a:gdLst>
                  <a:gd name="T0" fmla="*/ 21 w 42"/>
                  <a:gd name="T1" fmla="*/ 0 h 43"/>
                  <a:gd name="T2" fmla="*/ 0 w 42"/>
                  <a:gd name="T3" fmla="*/ 22 h 43"/>
                  <a:gd name="T4" fmla="*/ 21 w 42"/>
                  <a:gd name="T5" fmla="*/ 43 h 43"/>
                  <a:gd name="T6" fmla="*/ 21 w 42"/>
                  <a:gd name="T7" fmla="*/ 43 h 43"/>
                  <a:gd name="T8" fmla="*/ 42 w 42"/>
                  <a:gd name="T9" fmla="*/ 22 h 43"/>
                  <a:gd name="T10" fmla="*/ 21 w 42"/>
                  <a:gd name="T11" fmla="*/ 0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2" h="43">
                    <a:moveTo>
                      <a:pt x="21" y="0"/>
                    </a:moveTo>
                    <a:cubicBezTo>
                      <a:pt x="9" y="0"/>
                      <a:pt x="0" y="10"/>
                      <a:pt x="0" y="22"/>
                    </a:cubicBezTo>
                    <a:cubicBezTo>
                      <a:pt x="0" y="33"/>
                      <a:pt x="9" y="43"/>
                      <a:pt x="21" y="43"/>
                    </a:cubicBezTo>
                    <a:cubicBezTo>
                      <a:pt x="21" y="43"/>
                      <a:pt x="21" y="43"/>
                      <a:pt x="21" y="43"/>
                    </a:cubicBezTo>
                    <a:cubicBezTo>
                      <a:pt x="33" y="43"/>
                      <a:pt x="42" y="33"/>
                      <a:pt x="42" y="22"/>
                    </a:cubicBezTo>
                    <a:cubicBezTo>
                      <a:pt x="42" y="10"/>
                      <a:pt x="33" y="0"/>
                      <a:pt x="21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29" name="Freeform 28"/>
              <p:cNvSpPr/>
              <p:nvPr/>
            </p:nvSpPr>
            <p:spPr bwMode="auto">
              <a:xfrm>
                <a:off x="4284663" y="2462213"/>
                <a:ext cx="295275" cy="206375"/>
              </a:xfrm>
              <a:custGeom>
                <a:avLst/>
                <a:gdLst>
                  <a:gd name="T0" fmla="*/ 55 w 78"/>
                  <a:gd name="T1" fmla="*/ 0 h 55"/>
                  <a:gd name="T2" fmla="*/ 39 w 78"/>
                  <a:gd name="T3" fmla="*/ 45 h 55"/>
                  <a:gd name="T4" fmla="*/ 23 w 78"/>
                  <a:gd name="T5" fmla="*/ 0 h 55"/>
                  <a:gd name="T6" fmla="*/ 0 w 78"/>
                  <a:gd name="T7" fmla="*/ 33 h 55"/>
                  <a:gd name="T8" fmla="*/ 0 w 78"/>
                  <a:gd name="T9" fmla="*/ 34 h 55"/>
                  <a:gd name="T10" fmla="*/ 0 w 78"/>
                  <a:gd name="T11" fmla="*/ 35 h 55"/>
                  <a:gd name="T12" fmla="*/ 39 w 78"/>
                  <a:gd name="T13" fmla="*/ 55 h 55"/>
                  <a:gd name="T14" fmla="*/ 78 w 78"/>
                  <a:gd name="T15" fmla="*/ 35 h 55"/>
                  <a:gd name="T16" fmla="*/ 78 w 78"/>
                  <a:gd name="T17" fmla="*/ 34 h 55"/>
                  <a:gd name="T18" fmla="*/ 78 w 78"/>
                  <a:gd name="T19" fmla="*/ 33 h 55"/>
                  <a:gd name="T20" fmla="*/ 55 w 78"/>
                  <a:gd name="T21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8" h="55">
                    <a:moveTo>
                      <a:pt x="55" y="0"/>
                    </a:moveTo>
                    <a:cubicBezTo>
                      <a:pt x="39" y="45"/>
                      <a:pt x="39" y="45"/>
                      <a:pt x="39" y="45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6"/>
                      <a:pt x="1" y="19"/>
                      <a:pt x="0" y="3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1" y="44"/>
                      <a:pt x="18" y="55"/>
                      <a:pt x="39" y="55"/>
                    </a:cubicBezTo>
                    <a:cubicBezTo>
                      <a:pt x="60" y="55"/>
                      <a:pt x="77" y="44"/>
                      <a:pt x="78" y="35"/>
                    </a:cubicBezTo>
                    <a:cubicBezTo>
                      <a:pt x="78" y="34"/>
                      <a:pt x="78" y="34"/>
                      <a:pt x="78" y="34"/>
                    </a:cubicBezTo>
                    <a:cubicBezTo>
                      <a:pt x="78" y="33"/>
                      <a:pt x="78" y="33"/>
                      <a:pt x="78" y="33"/>
                    </a:cubicBezTo>
                    <a:cubicBezTo>
                      <a:pt x="77" y="19"/>
                      <a:pt x="68" y="6"/>
                      <a:pt x="55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30" name="Freeform 29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31" name="Freeform 30"/>
              <p:cNvSpPr/>
              <p:nvPr/>
            </p:nvSpPr>
            <p:spPr bwMode="auto">
              <a:xfrm>
                <a:off x="4416425" y="2457450"/>
                <a:ext cx="30163" cy="30163"/>
              </a:xfrm>
              <a:custGeom>
                <a:avLst/>
                <a:gdLst>
                  <a:gd name="T0" fmla="*/ 10 w 19"/>
                  <a:gd name="T1" fmla="*/ 0 h 19"/>
                  <a:gd name="T2" fmla="*/ 0 w 19"/>
                  <a:gd name="T3" fmla="*/ 10 h 19"/>
                  <a:gd name="T4" fmla="*/ 10 w 19"/>
                  <a:gd name="T5" fmla="*/ 19 h 19"/>
                  <a:gd name="T6" fmla="*/ 19 w 19"/>
                  <a:gd name="T7" fmla="*/ 10 h 19"/>
                  <a:gd name="T8" fmla="*/ 10 w 19"/>
                  <a:gd name="T9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0" y="0"/>
                    </a:moveTo>
                    <a:lnTo>
                      <a:pt x="0" y="10"/>
                    </a:lnTo>
                    <a:lnTo>
                      <a:pt x="10" y="19"/>
                    </a:lnTo>
                    <a:lnTo>
                      <a:pt x="19" y="10"/>
                    </a:lnTo>
                    <a:lnTo>
                      <a:pt x="10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32" name="Freeform 31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33" name="Freeform 32"/>
              <p:cNvSpPr/>
              <p:nvPr/>
            </p:nvSpPr>
            <p:spPr bwMode="auto">
              <a:xfrm>
                <a:off x="4408488" y="2487613"/>
                <a:ext cx="46038" cy="109538"/>
              </a:xfrm>
              <a:custGeom>
                <a:avLst/>
                <a:gdLst>
                  <a:gd name="T0" fmla="*/ 15 w 29"/>
                  <a:gd name="T1" fmla="*/ 0 h 69"/>
                  <a:gd name="T2" fmla="*/ 7 w 29"/>
                  <a:gd name="T3" fmla="*/ 5 h 69"/>
                  <a:gd name="T4" fmla="*/ 0 w 29"/>
                  <a:gd name="T5" fmla="*/ 36 h 69"/>
                  <a:gd name="T6" fmla="*/ 15 w 29"/>
                  <a:gd name="T7" fmla="*/ 69 h 69"/>
                  <a:gd name="T8" fmla="*/ 29 w 29"/>
                  <a:gd name="T9" fmla="*/ 36 h 69"/>
                  <a:gd name="T10" fmla="*/ 22 w 29"/>
                  <a:gd name="T11" fmla="*/ 5 h 69"/>
                  <a:gd name="T12" fmla="*/ 15 w 29"/>
                  <a:gd name="T13" fmla="*/ 0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69">
                    <a:moveTo>
                      <a:pt x="15" y="0"/>
                    </a:moveTo>
                    <a:lnTo>
                      <a:pt x="7" y="5"/>
                    </a:lnTo>
                    <a:lnTo>
                      <a:pt x="0" y="36"/>
                    </a:lnTo>
                    <a:lnTo>
                      <a:pt x="15" y="69"/>
                    </a:lnTo>
                    <a:lnTo>
                      <a:pt x="29" y="36"/>
                    </a:lnTo>
                    <a:lnTo>
                      <a:pt x="22" y="5"/>
                    </a:lnTo>
                    <a:lnTo>
                      <a:pt x="15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34" name="Oval 33"/>
              <p:cNvSpPr>
                <a:spLocks noChangeArrowheads="1"/>
              </p:cNvSpPr>
              <p:nvPr/>
            </p:nvSpPr>
            <p:spPr bwMode="auto">
              <a:xfrm>
                <a:off x="4205288" y="2333625"/>
                <a:ext cx="115888" cy="1206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35" name="Freeform 34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36" name="Freeform 35"/>
              <p:cNvSpPr/>
              <p:nvPr/>
            </p:nvSpPr>
            <p:spPr bwMode="auto">
              <a:xfrm>
                <a:off x="4254500" y="2454275"/>
                <a:ext cx="17463" cy="22225"/>
              </a:xfrm>
              <a:custGeom>
                <a:avLst/>
                <a:gdLst>
                  <a:gd name="T0" fmla="*/ 4 w 11"/>
                  <a:gd name="T1" fmla="*/ 0 h 14"/>
                  <a:gd name="T2" fmla="*/ 0 w 11"/>
                  <a:gd name="T3" fmla="*/ 7 h 14"/>
                  <a:gd name="T4" fmla="*/ 4 w 11"/>
                  <a:gd name="T5" fmla="*/ 14 h 14"/>
                  <a:gd name="T6" fmla="*/ 11 w 11"/>
                  <a:gd name="T7" fmla="*/ 7 h 14"/>
                  <a:gd name="T8" fmla="*/ 4 w 11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" h="14">
                    <a:moveTo>
                      <a:pt x="4" y="0"/>
                    </a:moveTo>
                    <a:lnTo>
                      <a:pt x="0" y="7"/>
                    </a:lnTo>
                    <a:lnTo>
                      <a:pt x="4" y="14"/>
                    </a:lnTo>
                    <a:lnTo>
                      <a:pt x="11" y="7"/>
                    </a:lnTo>
                    <a:lnTo>
                      <a:pt x="4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37" name="Freeform 36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38" name="Freeform 37"/>
              <p:cNvSpPr/>
              <p:nvPr/>
            </p:nvSpPr>
            <p:spPr bwMode="auto">
              <a:xfrm>
                <a:off x="4246563" y="2476500"/>
                <a:ext cx="33338" cy="79375"/>
              </a:xfrm>
              <a:custGeom>
                <a:avLst/>
                <a:gdLst>
                  <a:gd name="T0" fmla="*/ 9 w 21"/>
                  <a:gd name="T1" fmla="*/ 0 h 50"/>
                  <a:gd name="T2" fmla="*/ 9 w 21"/>
                  <a:gd name="T3" fmla="*/ 0 h 50"/>
                  <a:gd name="T4" fmla="*/ 5 w 21"/>
                  <a:gd name="T5" fmla="*/ 5 h 50"/>
                  <a:gd name="T6" fmla="*/ 0 w 21"/>
                  <a:gd name="T7" fmla="*/ 26 h 50"/>
                  <a:gd name="T8" fmla="*/ 9 w 21"/>
                  <a:gd name="T9" fmla="*/ 50 h 50"/>
                  <a:gd name="T10" fmla="*/ 21 w 21"/>
                  <a:gd name="T11" fmla="*/ 26 h 50"/>
                  <a:gd name="T12" fmla="*/ 14 w 21"/>
                  <a:gd name="T13" fmla="*/ 5 h 50"/>
                  <a:gd name="T14" fmla="*/ 9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9" y="0"/>
                    </a:moveTo>
                    <a:lnTo>
                      <a:pt x="9" y="0"/>
                    </a:lnTo>
                    <a:lnTo>
                      <a:pt x="5" y="5"/>
                    </a:lnTo>
                    <a:lnTo>
                      <a:pt x="0" y="26"/>
                    </a:lnTo>
                    <a:lnTo>
                      <a:pt x="9" y="50"/>
                    </a:lnTo>
                    <a:lnTo>
                      <a:pt x="21" y="26"/>
                    </a:lnTo>
                    <a:lnTo>
                      <a:pt x="14" y="5"/>
                    </a:lnTo>
                    <a:lnTo>
                      <a:pt x="9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39" name="Oval 38"/>
              <p:cNvSpPr>
                <a:spLocks noChangeArrowheads="1"/>
              </p:cNvSpPr>
              <p:nvPr/>
            </p:nvSpPr>
            <p:spPr bwMode="auto">
              <a:xfrm>
                <a:off x="4541838" y="2333625"/>
                <a:ext cx="117475" cy="12065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40" name="Freeform 39"/>
              <p:cNvSpPr/>
              <p:nvPr/>
            </p:nvSpPr>
            <p:spPr bwMode="auto">
              <a:xfrm>
                <a:off x="4530725" y="2457450"/>
                <a:ext cx="177800" cy="150813"/>
              </a:xfrm>
              <a:custGeom>
                <a:avLst/>
                <a:gdLst>
                  <a:gd name="T0" fmla="*/ 30 w 47"/>
                  <a:gd name="T1" fmla="*/ 0 h 40"/>
                  <a:gd name="T2" fmla="*/ 19 w 47"/>
                  <a:gd name="T3" fmla="*/ 33 h 40"/>
                  <a:gd name="T4" fmla="*/ 7 w 47"/>
                  <a:gd name="T5" fmla="*/ 0 h 40"/>
                  <a:gd name="T6" fmla="*/ 0 w 47"/>
                  <a:gd name="T7" fmla="*/ 5 h 40"/>
                  <a:gd name="T8" fmla="*/ 15 w 47"/>
                  <a:gd name="T9" fmla="*/ 34 h 40"/>
                  <a:gd name="T10" fmla="*/ 15 w 47"/>
                  <a:gd name="T11" fmla="*/ 35 h 40"/>
                  <a:gd name="T12" fmla="*/ 15 w 47"/>
                  <a:gd name="T13" fmla="*/ 36 h 40"/>
                  <a:gd name="T14" fmla="*/ 15 w 47"/>
                  <a:gd name="T15" fmla="*/ 36 h 40"/>
                  <a:gd name="T16" fmla="*/ 14 w 47"/>
                  <a:gd name="T17" fmla="*/ 40 h 40"/>
                  <a:gd name="T18" fmla="*/ 19 w 47"/>
                  <a:gd name="T19" fmla="*/ 40 h 40"/>
                  <a:gd name="T20" fmla="*/ 47 w 47"/>
                  <a:gd name="T21" fmla="*/ 25 h 40"/>
                  <a:gd name="T22" fmla="*/ 47 w 47"/>
                  <a:gd name="T23" fmla="*/ 25 h 40"/>
                  <a:gd name="T24" fmla="*/ 47 w 47"/>
                  <a:gd name="T25" fmla="*/ 25 h 40"/>
                  <a:gd name="T26" fmla="*/ 30 w 47"/>
                  <a:gd name="T2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7" h="40">
                    <a:moveTo>
                      <a:pt x="30" y="0"/>
                    </a:moveTo>
                    <a:cubicBezTo>
                      <a:pt x="19" y="33"/>
                      <a:pt x="19" y="33"/>
                      <a:pt x="19" y="33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8" y="12"/>
                      <a:pt x="14" y="23"/>
                      <a:pt x="15" y="34"/>
                    </a:cubicBezTo>
                    <a:cubicBezTo>
                      <a:pt x="15" y="35"/>
                      <a:pt x="15" y="35"/>
                      <a:pt x="15" y="35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6"/>
                      <a:pt x="15" y="36"/>
                      <a:pt x="15" y="36"/>
                    </a:cubicBezTo>
                    <a:cubicBezTo>
                      <a:pt x="15" y="37"/>
                      <a:pt x="14" y="38"/>
                      <a:pt x="14" y="40"/>
                    </a:cubicBezTo>
                    <a:cubicBezTo>
                      <a:pt x="15" y="40"/>
                      <a:pt x="17" y="40"/>
                      <a:pt x="19" y="40"/>
                    </a:cubicBezTo>
                    <a:cubicBezTo>
                      <a:pt x="34" y="40"/>
                      <a:pt x="46" y="32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6" y="14"/>
                      <a:pt x="40" y="5"/>
                      <a:pt x="3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41" name="Freeform 40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42" name="Freeform 41"/>
              <p:cNvSpPr/>
              <p:nvPr/>
            </p:nvSpPr>
            <p:spPr bwMode="auto">
              <a:xfrm>
                <a:off x="4591050" y="2454275"/>
                <a:ext cx="19050" cy="22225"/>
              </a:xfrm>
              <a:custGeom>
                <a:avLst/>
                <a:gdLst>
                  <a:gd name="T0" fmla="*/ 7 w 12"/>
                  <a:gd name="T1" fmla="*/ 0 h 14"/>
                  <a:gd name="T2" fmla="*/ 0 w 12"/>
                  <a:gd name="T3" fmla="*/ 7 h 14"/>
                  <a:gd name="T4" fmla="*/ 7 w 12"/>
                  <a:gd name="T5" fmla="*/ 14 h 14"/>
                  <a:gd name="T6" fmla="*/ 12 w 12"/>
                  <a:gd name="T7" fmla="*/ 7 h 14"/>
                  <a:gd name="T8" fmla="*/ 7 w 12"/>
                  <a:gd name="T9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" h="14">
                    <a:moveTo>
                      <a:pt x="7" y="0"/>
                    </a:moveTo>
                    <a:lnTo>
                      <a:pt x="0" y="7"/>
                    </a:lnTo>
                    <a:lnTo>
                      <a:pt x="7" y="14"/>
                    </a:lnTo>
                    <a:lnTo>
                      <a:pt x="12" y="7"/>
                    </a:lnTo>
                    <a:lnTo>
                      <a:pt x="7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43" name="Freeform 42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44" name="Freeform 43"/>
              <p:cNvSpPr/>
              <p:nvPr/>
            </p:nvSpPr>
            <p:spPr bwMode="auto">
              <a:xfrm>
                <a:off x="4583113" y="2476500"/>
                <a:ext cx="33338" cy="79375"/>
              </a:xfrm>
              <a:custGeom>
                <a:avLst/>
                <a:gdLst>
                  <a:gd name="T0" fmla="*/ 12 w 21"/>
                  <a:gd name="T1" fmla="*/ 0 h 50"/>
                  <a:gd name="T2" fmla="*/ 12 w 21"/>
                  <a:gd name="T3" fmla="*/ 0 h 50"/>
                  <a:gd name="T4" fmla="*/ 7 w 21"/>
                  <a:gd name="T5" fmla="*/ 5 h 50"/>
                  <a:gd name="T6" fmla="*/ 0 w 21"/>
                  <a:gd name="T7" fmla="*/ 26 h 50"/>
                  <a:gd name="T8" fmla="*/ 12 w 21"/>
                  <a:gd name="T9" fmla="*/ 50 h 50"/>
                  <a:gd name="T10" fmla="*/ 21 w 21"/>
                  <a:gd name="T11" fmla="*/ 26 h 50"/>
                  <a:gd name="T12" fmla="*/ 17 w 21"/>
                  <a:gd name="T13" fmla="*/ 5 h 50"/>
                  <a:gd name="T14" fmla="*/ 12 w 21"/>
                  <a:gd name="T15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" h="50">
                    <a:moveTo>
                      <a:pt x="12" y="0"/>
                    </a:moveTo>
                    <a:lnTo>
                      <a:pt x="12" y="0"/>
                    </a:lnTo>
                    <a:lnTo>
                      <a:pt x="7" y="5"/>
                    </a:lnTo>
                    <a:lnTo>
                      <a:pt x="0" y="26"/>
                    </a:lnTo>
                    <a:lnTo>
                      <a:pt x="12" y="50"/>
                    </a:lnTo>
                    <a:lnTo>
                      <a:pt x="21" y="26"/>
                    </a:lnTo>
                    <a:lnTo>
                      <a:pt x="17" y="5"/>
                    </a:lnTo>
                    <a:lnTo>
                      <a:pt x="12" y="0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45" name="Freeform 44"/>
              <p:cNvSpPr/>
              <p:nvPr/>
            </p:nvSpPr>
            <p:spPr bwMode="auto">
              <a:xfrm>
                <a:off x="4156075" y="2457450"/>
                <a:ext cx="177800" cy="150813"/>
              </a:xfrm>
              <a:custGeom>
                <a:avLst/>
                <a:gdLst>
                  <a:gd name="T0" fmla="*/ 40 w 47"/>
                  <a:gd name="T1" fmla="*/ 0 h 40"/>
                  <a:gd name="T2" fmla="*/ 28 w 47"/>
                  <a:gd name="T3" fmla="*/ 33 h 40"/>
                  <a:gd name="T4" fmla="*/ 17 w 47"/>
                  <a:gd name="T5" fmla="*/ 0 h 40"/>
                  <a:gd name="T6" fmla="*/ 0 w 47"/>
                  <a:gd name="T7" fmla="*/ 25 h 40"/>
                  <a:gd name="T8" fmla="*/ 0 w 47"/>
                  <a:gd name="T9" fmla="*/ 25 h 40"/>
                  <a:gd name="T10" fmla="*/ 0 w 47"/>
                  <a:gd name="T11" fmla="*/ 25 h 40"/>
                  <a:gd name="T12" fmla="*/ 28 w 47"/>
                  <a:gd name="T13" fmla="*/ 40 h 40"/>
                  <a:gd name="T14" fmla="*/ 33 w 47"/>
                  <a:gd name="T15" fmla="*/ 40 h 40"/>
                  <a:gd name="T16" fmla="*/ 32 w 47"/>
                  <a:gd name="T17" fmla="*/ 36 h 40"/>
                  <a:gd name="T18" fmla="*/ 32 w 47"/>
                  <a:gd name="T19" fmla="*/ 36 h 40"/>
                  <a:gd name="T20" fmla="*/ 32 w 47"/>
                  <a:gd name="T21" fmla="*/ 35 h 40"/>
                  <a:gd name="T22" fmla="*/ 32 w 47"/>
                  <a:gd name="T23" fmla="*/ 34 h 40"/>
                  <a:gd name="T24" fmla="*/ 39 w 47"/>
                  <a:gd name="T25" fmla="*/ 13 h 40"/>
                  <a:gd name="T26" fmla="*/ 47 w 47"/>
                  <a:gd name="T27" fmla="*/ 5 h 40"/>
                  <a:gd name="T28" fmla="*/ 40 w 47"/>
                  <a:gd name="T29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0">
                    <a:moveTo>
                      <a:pt x="40" y="0"/>
                    </a:moveTo>
                    <a:cubicBezTo>
                      <a:pt x="28" y="33"/>
                      <a:pt x="28" y="33"/>
                      <a:pt x="28" y="33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7" y="5"/>
                      <a:pt x="1" y="14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32"/>
                      <a:pt x="13" y="40"/>
                      <a:pt x="28" y="40"/>
                    </a:cubicBezTo>
                    <a:cubicBezTo>
                      <a:pt x="30" y="40"/>
                      <a:pt x="32" y="40"/>
                      <a:pt x="33" y="40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32" y="35"/>
                      <a:pt x="32" y="35"/>
                    </a:cubicBezTo>
                    <a:cubicBezTo>
                      <a:pt x="32" y="35"/>
                      <a:pt x="32" y="35"/>
                      <a:pt x="32" y="34"/>
                    </a:cubicBezTo>
                    <a:cubicBezTo>
                      <a:pt x="33" y="27"/>
                      <a:pt x="35" y="20"/>
                      <a:pt x="39" y="13"/>
                    </a:cubicBezTo>
                    <a:cubicBezTo>
                      <a:pt x="42" y="10"/>
                      <a:pt x="44" y="7"/>
                      <a:pt x="47" y="5"/>
                    </a:cubicBezTo>
                    <a:cubicBezTo>
                      <a:pt x="45" y="3"/>
                      <a:pt x="43" y="1"/>
                      <a:pt x="40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1665441" y="4306136"/>
            <a:ext cx="593961" cy="593961"/>
            <a:chOff x="5276799" y="5817699"/>
            <a:chExt cx="877102" cy="877102"/>
          </a:xfrm>
        </p:grpSpPr>
        <p:grpSp>
          <p:nvGrpSpPr>
            <p:cNvPr id="49" name="组合 48"/>
            <p:cNvGrpSpPr/>
            <p:nvPr/>
          </p:nvGrpSpPr>
          <p:grpSpPr>
            <a:xfrm>
              <a:off x="5276799" y="5817699"/>
              <a:ext cx="877102" cy="87710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61" name="同心圆 6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523939" y="892239"/>
                <a:ext cx="3562222" cy="3562222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dirty="0">
                  <a:cs typeface="+mn-ea"/>
                  <a:sym typeface="+mn-lt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5491718" y="5999083"/>
              <a:ext cx="447265" cy="447265"/>
              <a:chOff x="4219575" y="4668838"/>
              <a:chExt cx="442913" cy="442913"/>
            </a:xfrm>
            <a:solidFill>
              <a:srgbClr val="0070C0"/>
            </a:solidFill>
          </p:grpSpPr>
          <p:sp>
            <p:nvSpPr>
              <p:cNvPr id="51" name="Freeform 5"/>
              <p:cNvSpPr/>
              <p:nvPr/>
            </p:nvSpPr>
            <p:spPr bwMode="auto">
              <a:xfrm>
                <a:off x="4222750" y="4668838"/>
                <a:ext cx="368300" cy="255588"/>
              </a:xfrm>
              <a:custGeom>
                <a:avLst/>
                <a:gdLst>
                  <a:gd name="T0" fmla="*/ 95 w 97"/>
                  <a:gd name="T1" fmla="*/ 0 h 68"/>
                  <a:gd name="T2" fmla="*/ 68 w 97"/>
                  <a:gd name="T3" fmla="*/ 10 h 68"/>
                  <a:gd name="T4" fmla="*/ 79 w 97"/>
                  <a:gd name="T5" fmla="*/ 16 h 68"/>
                  <a:gd name="T6" fmla="*/ 33 w 97"/>
                  <a:gd name="T7" fmla="*/ 50 h 68"/>
                  <a:gd name="T8" fmla="*/ 5 w 97"/>
                  <a:gd name="T9" fmla="*/ 55 h 68"/>
                  <a:gd name="T10" fmla="*/ 0 w 97"/>
                  <a:gd name="T11" fmla="*/ 55 h 68"/>
                  <a:gd name="T12" fmla="*/ 0 w 97"/>
                  <a:gd name="T13" fmla="*/ 61 h 68"/>
                  <a:gd name="T14" fmla="*/ 0 w 97"/>
                  <a:gd name="T15" fmla="*/ 68 h 68"/>
                  <a:gd name="T16" fmla="*/ 5 w 97"/>
                  <a:gd name="T17" fmla="*/ 68 h 68"/>
                  <a:gd name="T18" fmla="*/ 36 w 97"/>
                  <a:gd name="T19" fmla="*/ 62 h 68"/>
                  <a:gd name="T20" fmla="*/ 68 w 97"/>
                  <a:gd name="T21" fmla="*/ 45 h 68"/>
                  <a:gd name="T22" fmla="*/ 90 w 97"/>
                  <a:gd name="T23" fmla="*/ 22 h 68"/>
                  <a:gd name="T24" fmla="*/ 97 w 97"/>
                  <a:gd name="T25" fmla="*/ 27 h 68"/>
                  <a:gd name="T26" fmla="*/ 95 w 97"/>
                  <a:gd name="T27" fmla="*/ 0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7" h="68">
                    <a:moveTo>
                      <a:pt x="95" y="0"/>
                    </a:moveTo>
                    <a:cubicBezTo>
                      <a:pt x="68" y="10"/>
                      <a:pt x="68" y="10"/>
                      <a:pt x="68" y="10"/>
                    </a:cubicBezTo>
                    <a:cubicBezTo>
                      <a:pt x="79" y="16"/>
                      <a:pt x="79" y="16"/>
                      <a:pt x="79" y="16"/>
                    </a:cubicBezTo>
                    <a:cubicBezTo>
                      <a:pt x="68" y="32"/>
                      <a:pt x="52" y="44"/>
                      <a:pt x="33" y="50"/>
                    </a:cubicBezTo>
                    <a:cubicBezTo>
                      <a:pt x="21" y="55"/>
                      <a:pt x="10" y="55"/>
                      <a:pt x="5" y="55"/>
                    </a:cubicBezTo>
                    <a:cubicBezTo>
                      <a:pt x="2" y="55"/>
                      <a:pt x="0" y="55"/>
                      <a:pt x="0" y="55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1" y="68"/>
                      <a:pt x="2" y="68"/>
                      <a:pt x="5" y="68"/>
                    </a:cubicBezTo>
                    <a:cubicBezTo>
                      <a:pt x="11" y="68"/>
                      <a:pt x="23" y="67"/>
                      <a:pt x="36" y="62"/>
                    </a:cubicBezTo>
                    <a:cubicBezTo>
                      <a:pt x="48" y="58"/>
                      <a:pt x="59" y="53"/>
                      <a:pt x="68" y="45"/>
                    </a:cubicBezTo>
                    <a:cubicBezTo>
                      <a:pt x="76" y="39"/>
                      <a:pt x="83" y="31"/>
                      <a:pt x="90" y="22"/>
                    </a:cubicBezTo>
                    <a:cubicBezTo>
                      <a:pt x="97" y="27"/>
                      <a:pt x="97" y="27"/>
                      <a:pt x="97" y="27"/>
                    </a:cubicBezTo>
                    <a:cubicBezTo>
                      <a:pt x="95" y="0"/>
                      <a:pt x="95" y="0"/>
                      <a:pt x="95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4219575" y="4962525"/>
                <a:ext cx="87313" cy="93663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4321175" y="4932363"/>
                <a:ext cx="84138" cy="123825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57" name="Rectangle 11"/>
              <p:cNvSpPr>
                <a:spLocks noChangeArrowheads="1"/>
              </p:cNvSpPr>
              <p:nvPr/>
            </p:nvSpPr>
            <p:spPr bwMode="auto">
              <a:xfrm>
                <a:off x="4419600" y="4891088"/>
                <a:ext cx="87313" cy="165100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58" name="Rectangle 12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59" name="Rectangle 13"/>
              <p:cNvSpPr>
                <a:spLocks noChangeArrowheads="1"/>
              </p:cNvSpPr>
              <p:nvPr/>
            </p:nvSpPr>
            <p:spPr bwMode="auto">
              <a:xfrm>
                <a:off x="4522788" y="4826000"/>
                <a:ext cx="82550" cy="230188"/>
              </a:xfrm>
              <a:prstGeom prst="rect">
                <a:avLst/>
              </a:pr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  <p:sp>
            <p:nvSpPr>
              <p:cNvPr id="60" name="Freeform 14"/>
              <p:cNvSpPr/>
              <p:nvPr/>
            </p:nvSpPr>
            <p:spPr bwMode="auto">
              <a:xfrm>
                <a:off x="4219575" y="4668838"/>
                <a:ext cx="442913" cy="442913"/>
              </a:xfrm>
              <a:custGeom>
                <a:avLst/>
                <a:gdLst>
                  <a:gd name="T0" fmla="*/ 112 w 117"/>
                  <a:gd name="T1" fmla="*/ 0 h 118"/>
                  <a:gd name="T2" fmla="*/ 112 w 117"/>
                  <a:gd name="T3" fmla="*/ 0 h 118"/>
                  <a:gd name="T4" fmla="*/ 112 w 117"/>
                  <a:gd name="T5" fmla="*/ 0 h 118"/>
                  <a:gd name="T6" fmla="*/ 109 w 117"/>
                  <a:gd name="T7" fmla="*/ 1 h 118"/>
                  <a:gd name="T8" fmla="*/ 107 w 117"/>
                  <a:gd name="T9" fmla="*/ 5 h 118"/>
                  <a:gd name="T10" fmla="*/ 111 w 117"/>
                  <a:gd name="T11" fmla="*/ 9 h 118"/>
                  <a:gd name="T12" fmla="*/ 111 w 117"/>
                  <a:gd name="T13" fmla="*/ 112 h 118"/>
                  <a:gd name="T14" fmla="*/ 10 w 117"/>
                  <a:gd name="T15" fmla="*/ 112 h 118"/>
                  <a:gd name="T16" fmla="*/ 5 w 117"/>
                  <a:gd name="T17" fmla="*/ 108 h 118"/>
                  <a:gd name="T18" fmla="*/ 0 w 117"/>
                  <a:gd name="T19" fmla="*/ 113 h 118"/>
                  <a:gd name="T20" fmla="*/ 0 w 117"/>
                  <a:gd name="T21" fmla="*/ 113 h 118"/>
                  <a:gd name="T22" fmla="*/ 5 w 117"/>
                  <a:gd name="T23" fmla="*/ 118 h 118"/>
                  <a:gd name="T24" fmla="*/ 10 w 117"/>
                  <a:gd name="T25" fmla="*/ 114 h 118"/>
                  <a:gd name="T26" fmla="*/ 113 w 117"/>
                  <a:gd name="T27" fmla="*/ 114 h 118"/>
                  <a:gd name="T28" fmla="*/ 113 w 117"/>
                  <a:gd name="T29" fmla="*/ 9 h 118"/>
                  <a:gd name="T30" fmla="*/ 117 w 117"/>
                  <a:gd name="T31" fmla="*/ 5 h 118"/>
                  <a:gd name="T32" fmla="*/ 112 w 117"/>
                  <a:gd name="T33" fmla="*/ 0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17" h="118">
                    <a:moveTo>
                      <a:pt x="112" y="0"/>
                    </a:moveTo>
                    <a:cubicBezTo>
                      <a:pt x="112" y="0"/>
                      <a:pt x="112" y="0"/>
                      <a:pt x="112" y="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111" y="0"/>
                      <a:pt x="110" y="0"/>
                      <a:pt x="109" y="1"/>
                    </a:cubicBezTo>
                    <a:cubicBezTo>
                      <a:pt x="108" y="2"/>
                      <a:pt x="107" y="3"/>
                      <a:pt x="107" y="5"/>
                    </a:cubicBezTo>
                    <a:cubicBezTo>
                      <a:pt x="107" y="7"/>
                      <a:pt x="109" y="9"/>
                      <a:pt x="111" y="9"/>
                    </a:cubicBezTo>
                    <a:cubicBezTo>
                      <a:pt x="111" y="112"/>
                      <a:pt x="111" y="112"/>
                      <a:pt x="111" y="112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9" y="110"/>
                      <a:pt x="7" y="108"/>
                      <a:pt x="5" y="108"/>
                    </a:cubicBezTo>
                    <a:cubicBezTo>
                      <a:pt x="3" y="108"/>
                      <a:pt x="0" y="110"/>
                      <a:pt x="0" y="113"/>
                    </a:cubicBezTo>
                    <a:cubicBezTo>
                      <a:pt x="0" y="113"/>
                      <a:pt x="0" y="113"/>
                      <a:pt x="0" y="113"/>
                    </a:cubicBezTo>
                    <a:cubicBezTo>
                      <a:pt x="1" y="116"/>
                      <a:pt x="3" y="118"/>
                      <a:pt x="5" y="118"/>
                    </a:cubicBezTo>
                    <a:cubicBezTo>
                      <a:pt x="7" y="118"/>
                      <a:pt x="9" y="116"/>
                      <a:pt x="10" y="114"/>
                    </a:cubicBezTo>
                    <a:cubicBezTo>
                      <a:pt x="113" y="114"/>
                      <a:pt x="113" y="114"/>
                      <a:pt x="113" y="114"/>
                    </a:cubicBezTo>
                    <a:cubicBezTo>
                      <a:pt x="113" y="9"/>
                      <a:pt x="113" y="9"/>
                      <a:pt x="113" y="9"/>
                    </a:cubicBezTo>
                    <a:cubicBezTo>
                      <a:pt x="115" y="9"/>
                      <a:pt x="117" y="7"/>
                      <a:pt x="117" y="5"/>
                    </a:cubicBezTo>
                    <a:cubicBezTo>
                      <a:pt x="117" y="2"/>
                      <a:pt x="115" y="0"/>
                      <a:pt x="112" y="0"/>
                    </a:cubicBezTo>
                  </a:path>
                </a:pathLst>
              </a:custGeom>
              <a:solidFill>
                <a:srgbClr val="01ACB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3" name="组合 62"/>
          <p:cNvGrpSpPr/>
          <p:nvPr/>
        </p:nvGrpSpPr>
        <p:grpSpPr>
          <a:xfrm>
            <a:off x="2625432" y="2356521"/>
            <a:ext cx="3461170" cy="640364"/>
            <a:chOff x="7127272" y="2681303"/>
            <a:chExt cx="4614893" cy="853819"/>
          </a:xfrm>
        </p:grpSpPr>
        <p:sp>
          <p:nvSpPr>
            <p:cNvPr id="64" name="矩形 63"/>
            <p:cNvSpPr/>
            <p:nvPr/>
          </p:nvSpPr>
          <p:spPr>
            <a:xfrm>
              <a:off x="7127272" y="2681303"/>
              <a:ext cx="4614893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矩形 47"/>
            <p:cNvSpPr>
              <a:spLocks noChangeArrowheads="1"/>
            </p:cNvSpPr>
            <p:nvPr/>
          </p:nvSpPr>
          <p:spPr bwMode="auto">
            <a:xfrm>
              <a:off x="7152672" y="2856702"/>
              <a:ext cx="4589493" cy="48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针对学习目标检测自己的达成度。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6" name="矩形 3"/>
          <p:cNvSpPr>
            <a:spLocks noChangeArrowheads="1"/>
          </p:cNvSpPr>
          <p:nvPr/>
        </p:nvSpPr>
        <p:spPr bwMode="auto">
          <a:xfrm>
            <a:off x="2615907" y="1945800"/>
            <a:ext cx="2168532" cy="35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C00000"/>
                </a:solidFill>
                <a:cs typeface="+mn-ea"/>
                <a:sym typeface="+mn-lt"/>
              </a:rPr>
              <a:t>学习目标达成情况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2625432" y="3392536"/>
            <a:ext cx="3461170" cy="640364"/>
            <a:chOff x="7127272" y="4062656"/>
            <a:chExt cx="4614893" cy="853819"/>
          </a:xfrm>
        </p:grpSpPr>
        <p:sp>
          <p:nvSpPr>
            <p:cNvPr id="68" name="矩形 67"/>
            <p:cNvSpPr/>
            <p:nvPr/>
          </p:nvSpPr>
          <p:spPr>
            <a:xfrm>
              <a:off x="7127272" y="4062656"/>
              <a:ext cx="4614893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9" name="矩形 47"/>
            <p:cNvSpPr>
              <a:spLocks noChangeArrowheads="1"/>
            </p:cNvSpPr>
            <p:nvPr/>
          </p:nvSpPr>
          <p:spPr bwMode="auto">
            <a:xfrm>
              <a:off x="7165371" y="4242565"/>
              <a:ext cx="4074129" cy="48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成员给你的最大帮助是什么。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0" name="矩形 3"/>
          <p:cNvSpPr>
            <a:spLocks noChangeArrowheads="1"/>
          </p:cNvSpPr>
          <p:nvPr/>
        </p:nvSpPr>
        <p:spPr bwMode="auto">
          <a:xfrm>
            <a:off x="2615907" y="3016360"/>
            <a:ext cx="1652365" cy="35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EB9624"/>
                </a:solidFill>
                <a:cs typeface="+mn-ea"/>
                <a:sym typeface="+mn-lt"/>
              </a:rPr>
              <a:t>小组合作情况</a:t>
            </a:r>
          </a:p>
        </p:txBody>
      </p:sp>
      <p:grpSp>
        <p:nvGrpSpPr>
          <p:cNvPr id="71" name="组合 70"/>
          <p:cNvGrpSpPr/>
          <p:nvPr/>
        </p:nvGrpSpPr>
        <p:grpSpPr>
          <a:xfrm>
            <a:off x="2625432" y="4428550"/>
            <a:ext cx="3461170" cy="640364"/>
            <a:chOff x="7127272" y="5444009"/>
            <a:chExt cx="4614893" cy="853819"/>
          </a:xfrm>
        </p:grpSpPr>
        <p:sp>
          <p:nvSpPr>
            <p:cNvPr id="72" name="矩形 71"/>
            <p:cNvSpPr/>
            <p:nvPr/>
          </p:nvSpPr>
          <p:spPr>
            <a:xfrm>
              <a:off x="7127272" y="5444009"/>
              <a:ext cx="4614893" cy="853819"/>
            </a:xfrm>
            <a:prstGeom prst="rect">
              <a:avLst/>
            </a:prstGeom>
            <a:solidFill>
              <a:schemeClr val="bg2"/>
            </a:solidFill>
            <a:ln w="25400">
              <a:gradFill flip="none" rotWithShape="1">
                <a:gsLst>
                  <a:gs pos="0">
                    <a:schemeClr val="bg1">
                      <a:lumMod val="71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190500" dist="63500" dir="13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73" name="矩形 47"/>
            <p:cNvSpPr>
              <a:spLocks noChangeArrowheads="1"/>
            </p:cNvSpPr>
            <p:nvPr/>
          </p:nvSpPr>
          <p:spPr bwMode="auto">
            <a:xfrm>
              <a:off x="7152671" y="5606904"/>
              <a:ext cx="3713338" cy="481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51430" tIns="25715" rIns="51430" bIns="25715">
              <a:spAutoFit/>
            </a:bodyPr>
            <a:lstStyle/>
            <a:p>
              <a:pPr>
                <a:lnSpc>
                  <a:spcPct val="130000"/>
                </a:lnSpc>
                <a:spcBef>
                  <a:spcPct val="0"/>
                </a:spcBef>
              </a:pPr>
              <a:r>
                <a:rPr lang="zh-CN" altLang="en-US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列出任务完成的</a:t>
              </a:r>
              <a:r>
                <a:rPr lang="zh-CN" altLang="en-US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结果。</a:t>
              </a:r>
              <a:endPara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4" name="矩形 3"/>
          <p:cNvSpPr>
            <a:spLocks noChangeArrowheads="1"/>
          </p:cNvSpPr>
          <p:nvPr/>
        </p:nvSpPr>
        <p:spPr bwMode="auto">
          <a:xfrm>
            <a:off x="2615907" y="4049367"/>
            <a:ext cx="1652365" cy="359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1430" tIns="25715" rIns="51430" bIns="25715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00" b="1" dirty="0">
                <a:solidFill>
                  <a:srgbClr val="01ACBE"/>
                </a:solidFill>
                <a:cs typeface="+mn-ea"/>
                <a:sym typeface="+mn-lt"/>
              </a:rPr>
              <a:t>学习成果呈现</a:t>
            </a:r>
          </a:p>
        </p:txBody>
      </p:sp>
      <p:cxnSp>
        <p:nvCxnSpPr>
          <p:cNvPr id="75" name="直接连接符 74"/>
          <p:cNvCxnSpPr/>
          <p:nvPr/>
        </p:nvCxnSpPr>
        <p:spPr>
          <a:xfrm>
            <a:off x="2404428" y="2114332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404428" y="3155646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2413953" y="4204030"/>
            <a:ext cx="0" cy="86674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本框 79"/>
          <p:cNvSpPr txBox="1"/>
          <p:nvPr/>
        </p:nvSpPr>
        <p:spPr>
          <a:xfrm>
            <a:off x="2049333" y="119291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评价</a:t>
            </a:r>
          </a:p>
        </p:txBody>
      </p:sp>
      <p:sp>
        <p:nvSpPr>
          <p:cNvPr id="81" name="等腰三角形 8"/>
          <p:cNvSpPr/>
          <p:nvPr/>
        </p:nvSpPr>
        <p:spPr>
          <a:xfrm rot="5400000">
            <a:off x="1718729" y="140196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  <a:latin typeface="+mn-lt"/>
                <a:ea typeface="+mn-ea"/>
                <a:cs typeface="+mn-ea"/>
                <a:sym typeface="+mn-lt"/>
              </a:rPr>
              <a:t>Thanks  for  watching</a:t>
            </a:r>
            <a:endParaRPr lang="zh-CN" altLang="en-US" sz="20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3060769"/>
            <a:ext cx="914399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  <a:sym typeface="+mn-lt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effectLst/>
                <a:sym typeface="+mn-lt"/>
              </a:rPr>
              <a:t>　初识信息系统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文本框 23"/>
          <p:cNvSpPr txBox="1"/>
          <p:nvPr/>
        </p:nvSpPr>
        <p:spPr>
          <a:xfrm>
            <a:off x="999289" y="1733676"/>
            <a:ext cx="7116215" cy="781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r>
              <a:rPr lang="zh-CN" altLang="en-US" dirty="0" smtClean="0">
                <a:latin typeface="+mn-ea"/>
                <a:ea typeface="+mn-ea"/>
                <a:cs typeface="+mn-ea"/>
                <a:sym typeface="+mn-lt"/>
              </a:rPr>
              <a:t>　　</a:t>
            </a:r>
            <a:r>
              <a:rPr lang="zh-CN" altLang="en-US" dirty="0">
                <a:sym typeface="+mn-lt"/>
              </a:rPr>
              <a:t>大国崛起，技术先行，从</a:t>
            </a:r>
            <a:r>
              <a:rPr lang="en-US" altLang="zh-CN" dirty="0">
                <a:sym typeface="+mn-lt"/>
              </a:rPr>
              <a:t>4G</a:t>
            </a:r>
            <a:r>
              <a:rPr lang="zh-CN" altLang="en-US" dirty="0">
                <a:sym typeface="+mn-lt"/>
              </a:rPr>
              <a:t>、</a:t>
            </a:r>
            <a:r>
              <a:rPr lang="en-US" altLang="zh-CN" dirty="0">
                <a:sym typeface="+mn-lt"/>
              </a:rPr>
              <a:t>5G</a:t>
            </a:r>
            <a:r>
              <a:rPr lang="zh-CN" altLang="en-US" dirty="0">
                <a:sym typeface="+mn-lt"/>
              </a:rPr>
              <a:t>网络的迅猛发展，到无人港、无人机、无人驾驶，中国未来的发展势不可挡。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69" b="15060"/>
          <a:stretch>
            <a:fillRect/>
          </a:stretch>
        </p:blipFill>
        <p:spPr>
          <a:xfrm>
            <a:off x="1490807" y="2678410"/>
            <a:ext cx="2746108" cy="168418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648" y="2678410"/>
            <a:ext cx="2955707" cy="16841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34" r="13747"/>
          <a:stretch>
            <a:fillRect/>
          </a:stretch>
        </p:blipFill>
        <p:spPr>
          <a:xfrm>
            <a:off x="1484167" y="4521083"/>
            <a:ext cx="2752748" cy="17786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61"/>
          <a:stretch>
            <a:fillRect/>
          </a:stretch>
        </p:blipFill>
        <p:spPr>
          <a:xfrm>
            <a:off x="4875648" y="4521081"/>
            <a:ext cx="2955707" cy="17786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9105" y="106210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大国崛起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6"/>
          <p:cNvSpPr txBox="1"/>
          <p:nvPr/>
        </p:nvSpPr>
        <p:spPr>
          <a:xfrm>
            <a:off x="410834" y="3575559"/>
            <a:ext cx="9292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dirty="0">
                <a:sym typeface="+mn-lt"/>
              </a:rPr>
              <a:t>出行</a:t>
            </a:r>
          </a:p>
        </p:txBody>
      </p:sp>
      <p:sp>
        <p:nvSpPr>
          <p:cNvPr id="19" name="文本框 96"/>
          <p:cNvSpPr txBox="1"/>
          <p:nvPr/>
        </p:nvSpPr>
        <p:spPr>
          <a:xfrm>
            <a:off x="1966673" y="3558751"/>
            <a:ext cx="782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dirty="0">
                <a:sym typeface="+mn-lt"/>
              </a:rPr>
              <a:t>订票</a:t>
            </a:r>
          </a:p>
        </p:txBody>
      </p:sp>
      <p:sp>
        <p:nvSpPr>
          <p:cNvPr id="20" name="文本框 96"/>
          <p:cNvSpPr txBox="1"/>
          <p:nvPr/>
        </p:nvSpPr>
        <p:spPr>
          <a:xfrm>
            <a:off x="3478410" y="3568836"/>
            <a:ext cx="782618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dirty="0">
                <a:sym typeface="+mn-lt"/>
              </a:rPr>
              <a:t>购物</a:t>
            </a:r>
          </a:p>
        </p:txBody>
      </p:sp>
      <p:sp>
        <p:nvSpPr>
          <p:cNvPr id="21" name="文本框 96"/>
          <p:cNvSpPr txBox="1"/>
          <p:nvPr/>
        </p:nvSpPr>
        <p:spPr>
          <a:xfrm>
            <a:off x="4938910" y="3555388"/>
            <a:ext cx="782618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dirty="0">
                <a:sym typeface="+mn-lt"/>
              </a:rPr>
              <a:t>娱乐</a:t>
            </a:r>
          </a:p>
        </p:txBody>
      </p:sp>
      <p:sp>
        <p:nvSpPr>
          <p:cNvPr id="22" name="文本框 96"/>
          <p:cNvSpPr txBox="1"/>
          <p:nvPr/>
        </p:nvSpPr>
        <p:spPr>
          <a:xfrm>
            <a:off x="6404154" y="3558751"/>
            <a:ext cx="7222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dirty="0">
                <a:sym typeface="+mn-lt"/>
              </a:rPr>
              <a:t>支付</a:t>
            </a:r>
          </a:p>
        </p:txBody>
      </p:sp>
      <p:sp>
        <p:nvSpPr>
          <p:cNvPr id="23" name="文本框 96"/>
          <p:cNvSpPr txBox="1"/>
          <p:nvPr/>
        </p:nvSpPr>
        <p:spPr>
          <a:xfrm>
            <a:off x="7872345" y="3567775"/>
            <a:ext cx="712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indent="0"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  <a:buFontTx/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/>
            <a:r>
              <a:rPr lang="zh-CN" altLang="en-US" dirty="0">
                <a:sym typeface="+mn-lt"/>
              </a:rPr>
              <a:t>订餐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937131" y="158153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latin typeface="+mn-ea"/>
                <a:cs typeface="+mn-ea"/>
                <a:sym typeface="+mn-lt"/>
              </a:rPr>
              <a:t>手机中的</a:t>
            </a:r>
            <a:r>
              <a:rPr lang="en-US" altLang="zh-CN" sz="3200" b="1" kern="0" dirty="0">
                <a:solidFill>
                  <a:srgbClr val="466E8C"/>
                </a:solidFill>
                <a:latin typeface="+mn-ea"/>
                <a:cs typeface="+mn-ea"/>
                <a:sym typeface="+mn-lt"/>
              </a:rPr>
              <a:t>APP</a:t>
            </a:r>
          </a:p>
        </p:txBody>
      </p:sp>
      <p:sp>
        <p:nvSpPr>
          <p:cNvPr id="15" name="等腰三角形 8"/>
          <p:cNvSpPr/>
          <p:nvPr/>
        </p:nvSpPr>
        <p:spPr>
          <a:xfrm rot="5400000">
            <a:off x="614464" y="179693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 10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" t="7872" r="2245" b="736"/>
          <a:stretch>
            <a:fillRect/>
          </a:stretch>
        </p:blipFill>
        <p:spPr>
          <a:xfrm>
            <a:off x="5583637" y="4342775"/>
            <a:ext cx="2804287" cy="17170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3" name="图片 1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37"/>
          <a:stretch>
            <a:fillRect/>
          </a:stretch>
        </p:blipFill>
        <p:spPr>
          <a:xfrm>
            <a:off x="5669027" y="1971168"/>
            <a:ext cx="2633509" cy="174422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4" name="图片 1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0" r="1657" b="1"/>
          <a:stretch>
            <a:fillRect/>
          </a:stretch>
        </p:blipFill>
        <p:spPr>
          <a:xfrm>
            <a:off x="739772" y="4269235"/>
            <a:ext cx="2804287" cy="173853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3" r="17108" b="16025"/>
          <a:stretch>
            <a:fillRect/>
          </a:stretch>
        </p:blipFill>
        <p:spPr bwMode="auto">
          <a:xfrm>
            <a:off x="739772" y="1947574"/>
            <a:ext cx="2699903" cy="164215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3166243" y="3047178"/>
            <a:ext cx="1129136" cy="973042"/>
            <a:chOff x="3978461" y="2452512"/>
            <a:chExt cx="1505319" cy="1297689"/>
          </a:xfrm>
        </p:grpSpPr>
        <p:sp>
          <p:nvSpPr>
            <p:cNvPr id="10" name="梯形 9"/>
            <p:cNvSpPr/>
            <p:nvPr/>
          </p:nvSpPr>
          <p:spPr>
            <a:xfrm>
              <a:off x="4344623" y="3523139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1" name="六边形 10"/>
            <p:cNvSpPr/>
            <p:nvPr/>
          </p:nvSpPr>
          <p:spPr>
            <a:xfrm>
              <a:off x="3978461" y="2452512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4051993" y="2515056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" name="梯形 71"/>
            <p:cNvSpPr/>
            <p:nvPr/>
          </p:nvSpPr>
          <p:spPr>
            <a:xfrm rot="14580000" flipH="1">
              <a:off x="4859296" y="2760492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-1" fmla="*/ 0 w 667005"/>
                <a:gd name="connsiteY0-2" fmla="*/ 171737 h 171737"/>
                <a:gd name="connsiteX1-3" fmla="*/ 99339 w 667005"/>
                <a:gd name="connsiteY1-4" fmla="*/ 0 h 171737"/>
                <a:gd name="connsiteX2-5" fmla="*/ 581865 w 667005"/>
                <a:gd name="connsiteY2-6" fmla="*/ 109 h 171737"/>
                <a:gd name="connsiteX3-7" fmla="*/ 667005 w 667005"/>
                <a:gd name="connsiteY3-8" fmla="*/ 171737 h 171737"/>
                <a:gd name="connsiteX4-9" fmla="*/ 0 w 667005"/>
                <a:gd name="connsiteY4-10" fmla="*/ 171737 h 171737"/>
                <a:gd name="connsiteX0-11" fmla="*/ 0 w 667005"/>
                <a:gd name="connsiteY0-12" fmla="*/ 171628 h 171628"/>
                <a:gd name="connsiteX1-13" fmla="*/ 140601 w 667005"/>
                <a:gd name="connsiteY1-14" fmla="*/ 10938 h 171628"/>
                <a:gd name="connsiteX2-15" fmla="*/ 581865 w 667005"/>
                <a:gd name="connsiteY2-16" fmla="*/ 0 h 171628"/>
                <a:gd name="connsiteX3-17" fmla="*/ 667005 w 667005"/>
                <a:gd name="connsiteY3-18" fmla="*/ 171628 h 171628"/>
                <a:gd name="connsiteX4-19" fmla="*/ 0 w 667005"/>
                <a:gd name="connsiteY4-20" fmla="*/ 171628 h 171628"/>
                <a:gd name="connsiteX0-21" fmla="*/ 0 w 667005"/>
                <a:gd name="connsiteY0-22" fmla="*/ 171628 h 171628"/>
                <a:gd name="connsiteX1-23" fmla="*/ 103609 w 667005"/>
                <a:gd name="connsiteY1-24" fmla="*/ 1280 h 171628"/>
                <a:gd name="connsiteX2-25" fmla="*/ 581865 w 667005"/>
                <a:gd name="connsiteY2-26" fmla="*/ 0 h 171628"/>
                <a:gd name="connsiteX3-27" fmla="*/ 667005 w 667005"/>
                <a:gd name="connsiteY3-28" fmla="*/ 171628 h 171628"/>
                <a:gd name="connsiteX4-29" fmla="*/ 0 w 667005"/>
                <a:gd name="connsiteY4-30" fmla="*/ 171628 h 1716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4" name="任意多边形 13"/>
            <p:cNvSpPr/>
            <p:nvPr/>
          </p:nvSpPr>
          <p:spPr>
            <a:xfrm>
              <a:off x="4052375" y="2519273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5" name="梯形 14"/>
            <p:cNvSpPr/>
            <p:nvPr/>
          </p:nvSpPr>
          <p:spPr>
            <a:xfrm flipV="1">
              <a:off x="4344623" y="251505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53595" y="3217434"/>
            <a:ext cx="758324" cy="632528"/>
            <a:chOff x="4228233" y="2679573"/>
            <a:chExt cx="1010966" cy="843565"/>
          </a:xfrm>
        </p:grpSpPr>
        <p:sp>
          <p:nvSpPr>
            <p:cNvPr id="17" name="六边形 16"/>
            <p:cNvSpPr/>
            <p:nvPr/>
          </p:nvSpPr>
          <p:spPr>
            <a:xfrm>
              <a:off x="4241852" y="2679573"/>
              <a:ext cx="978537" cy="843565"/>
            </a:xfrm>
            <a:prstGeom prst="hexagon">
              <a:avLst/>
            </a:prstGeom>
            <a:solidFill>
              <a:srgbClr val="01ACBE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8" name="文本框 1"/>
            <p:cNvSpPr txBox="1"/>
            <p:nvPr/>
          </p:nvSpPr>
          <p:spPr>
            <a:xfrm>
              <a:off x="4228233" y="2842334"/>
              <a:ext cx="1010966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管理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166243" y="4017962"/>
            <a:ext cx="1129136" cy="973042"/>
            <a:chOff x="3978461" y="3747190"/>
            <a:chExt cx="1505319" cy="1297689"/>
          </a:xfrm>
        </p:grpSpPr>
        <p:sp>
          <p:nvSpPr>
            <p:cNvPr id="20" name="梯形 19"/>
            <p:cNvSpPr/>
            <p:nvPr/>
          </p:nvSpPr>
          <p:spPr>
            <a:xfrm>
              <a:off x="4344623" y="4817817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1" name="梯形 20"/>
            <p:cNvSpPr/>
            <p:nvPr/>
          </p:nvSpPr>
          <p:spPr>
            <a:xfrm flipV="1">
              <a:off x="4344623" y="3809733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2" name="六边形 21"/>
            <p:cNvSpPr/>
            <p:nvPr/>
          </p:nvSpPr>
          <p:spPr>
            <a:xfrm>
              <a:off x="3978461" y="3747190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051993" y="3809734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4" name="梯形 71"/>
            <p:cNvSpPr/>
            <p:nvPr/>
          </p:nvSpPr>
          <p:spPr>
            <a:xfrm rot="14580000" flipH="1">
              <a:off x="4859296" y="4055170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-1" fmla="*/ 0 w 667005"/>
                <a:gd name="connsiteY0-2" fmla="*/ 171737 h 171737"/>
                <a:gd name="connsiteX1-3" fmla="*/ 99339 w 667005"/>
                <a:gd name="connsiteY1-4" fmla="*/ 0 h 171737"/>
                <a:gd name="connsiteX2-5" fmla="*/ 581865 w 667005"/>
                <a:gd name="connsiteY2-6" fmla="*/ 109 h 171737"/>
                <a:gd name="connsiteX3-7" fmla="*/ 667005 w 667005"/>
                <a:gd name="connsiteY3-8" fmla="*/ 171737 h 171737"/>
                <a:gd name="connsiteX4-9" fmla="*/ 0 w 667005"/>
                <a:gd name="connsiteY4-10" fmla="*/ 171737 h 171737"/>
                <a:gd name="connsiteX0-11" fmla="*/ 0 w 667005"/>
                <a:gd name="connsiteY0-12" fmla="*/ 171628 h 171628"/>
                <a:gd name="connsiteX1-13" fmla="*/ 140601 w 667005"/>
                <a:gd name="connsiteY1-14" fmla="*/ 10938 h 171628"/>
                <a:gd name="connsiteX2-15" fmla="*/ 581865 w 667005"/>
                <a:gd name="connsiteY2-16" fmla="*/ 0 h 171628"/>
                <a:gd name="connsiteX3-17" fmla="*/ 667005 w 667005"/>
                <a:gd name="connsiteY3-18" fmla="*/ 171628 h 171628"/>
                <a:gd name="connsiteX4-19" fmla="*/ 0 w 667005"/>
                <a:gd name="connsiteY4-20" fmla="*/ 171628 h 171628"/>
                <a:gd name="connsiteX0-21" fmla="*/ 0 w 667005"/>
                <a:gd name="connsiteY0-22" fmla="*/ 171628 h 171628"/>
                <a:gd name="connsiteX1-23" fmla="*/ 103609 w 667005"/>
                <a:gd name="connsiteY1-24" fmla="*/ 1280 h 171628"/>
                <a:gd name="connsiteX2-25" fmla="*/ 581865 w 667005"/>
                <a:gd name="connsiteY2-26" fmla="*/ 0 h 171628"/>
                <a:gd name="connsiteX3-27" fmla="*/ 667005 w 667005"/>
                <a:gd name="connsiteY3-28" fmla="*/ 171628 h 171628"/>
                <a:gd name="connsiteX4-29" fmla="*/ 0 w 667005"/>
                <a:gd name="connsiteY4-30" fmla="*/ 171628 h 1716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4052375" y="3813951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353596" y="4188217"/>
            <a:ext cx="758324" cy="632528"/>
            <a:chOff x="4228234" y="3974251"/>
            <a:chExt cx="1010966" cy="843565"/>
          </a:xfrm>
        </p:grpSpPr>
        <p:sp>
          <p:nvSpPr>
            <p:cNvPr id="27" name="六边形 26"/>
            <p:cNvSpPr/>
            <p:nvPr/>
          </p:nvSpPr>
          <p:spPr>
            <a:xfrm>
              <a:off x="4241852" y="3974251"/>
              <a:ext cx="978537" cy="843565"/>
            </a:xfrm>
            <a:prstGeom prst="hexagon">
              <a:avLst/>
            </a:prstGeom>
            <a:solidFill>
              <a:srgbClr val="E87071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6"/>
            <p:cNvSpPr txBox="1"/>
            <p:nvPr/>
          </p:nvSpPr>
          <p:spPr>
            <a:xfrm>
              <a:off x="4228234" y="4118520"/>
              <a:ext cx="1010966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出行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945758" y="3047178"/>
            <a:ext cx="1129136" cy="973042"/>
            <a:chOff x="6350839" y="2452512"/>
            <a:chExt cx="1505319" cy="1297689"/>
          </a:xfrm>
        </p:grpSpPr>
        <p:sp>
          <p:nvSpPr>
            <p:cNvPr id="30" name="梯形 29"/>
            <p:cNvSpPr/>
            <p:nvPr/>
          </p:nvSpPr>
          <p:spPr>
            <a:xfrm>
              <a:off x="6717001" y="3523139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1" name="梯形 30"/>
            <p:cNvSpPr/>
            <p:nvPr/>
          </p:nvSpPr>
          <p:spPr>
            <a:xfrm flipV="1">
              <a:off x="6717001" y="251505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2" name="六边形 31"/>
            <p:cNvSpPr/>
            <p:nvPr/>
          </p:nvSpPr>
          <p:spPr>
            <a:xfrm>
              <a:off x="6350839" y="2452512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3" name="任意多边形 32"/>
            <p:cNvSpPr/>
            <p:nvPr/>
          </p:nvSpPr>
          <p:spPr>
            <a:xfrm>
              <a:off x="6424371" y="2515056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4" name="梯形 71"/>
            <p:cNvSpPr/>
            <p:nvPr/>
          </p:nvSpPr>
          <p:spPr>
            <a:xfrm rot="14580000" flipH="1">
              <a:off x="7231674" y="2760492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-1" fmla="*/ 0 w 667005"/>
                <a:gd name="connsiteY0-2" fmla="*/ 171737 h 171737"/>
                <a:gd name="connsiteX1-3" fmla="*/ 99339 w 667005"/>
                <a:gd name="connsiteY1-4" fmla="*/ 0 h 171737"/>
                <a:gd name="connsiteX2-5" fmla="*/ 581865 w 667005"/>
                <a:gd name="connsiteY2-6" fmla="*/ 109 h 171737"/>
                <a:gd name="connsiteX3-7" fmla="*/ 667005 w 667005"/>
                <a:gd name="connsiteY3-8" fmla="*/ 171737 h 171737"/>
                <a:gd name="connsiteX4-9" fmla="*/ 0 w 667005"/>
                <a:gd name="connsiteY4-10" fmla="*/ 171737 h 171737"/>
                <a:gd name="connsiteX0-11" fmla="*/ 0 w 667005"/>
                <a:gd name="connsiteY0-12" fmla="*/ 171628 h 171628"/>
                <a:gd name="connsiteX1-13" fmla="*/ 140601 w 667005"/>
                <a:gd name="connsiteY1-14" fmla="*/ 10938 h 171628"/>
                <a:gd name="connsiteX2-15" fmla="*/ 581865 w 667005"/>
                <a:gd name="connsiteY2-16" fmla="*/ 0 h 171628"/>
                <a:gd name="connsiteX3-17" fmla="*/ 667005 w 667005"/>
                <a:gd name="connsiteY3-18" fmla="*/ 171628 h 171628"/>
                <a:gd name="connsiteX4-19" fmla="*/ 0 w 667005"/>
                <a:gd name="connsiteY4-20" fmla="*/ 171628 h 171628"/>
                <a:gd name="connsiteX0-21" fmla="*/ 0 w 667005"/>
                <a:gd name="connsiteY0-22" fmla="*/ 171628 h 171628"/>
                <a:gd name="connsiteX1-23" fmla="*/ 103609 w 667005"/>
                <a:gd name="connsiteY1-24" fmla="*/ 1280 h 171628"/>
                <a:gd name="connsiteX2-25" fmla="*/ 581865 w 667005"/>
                <a:gd name="connsiteY2-26" fmla="*/ 0 h 171628"/>
                <a:gd name="connsiteX3-27" fmla="*/ 667005 w 667005"/>
                <a:gd name="connsiteY3-28" fmla="*/ 171628 h 171628"/>
                <a:gd name="connsiteX4-29" fmla="*/ 0 w 667005"/>
                <a:gd name="connsiteY4-30" fmla="*/ 171628 h 1716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5" name="任意多边形 34"/>
            <p:cNvSpPr/>
            <p:nvPr/>
          </p:nvSpPr>
          <p:spPr>
            <a:xfrm>
              <a:off x="6424753" y="2519273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122829" y="3167008"/>
            <a:ext cx="758324" cy="632528"/>
            <a:chOff x="6586905" y="2679573"/>
            <a:chExt cx="1010966" cy="843565"/>
          </a:xfrm>
        </p:grpSpPr>
        <p:sp>
          <p:nvSpPr>
            <p:cNvPr id="37" name="六边形 36"/>
            <p:cNvSpPr/>
            <p:nvPr/>
          </p:nvSpPr>
          <p:spPr>
            <a:xfrm>
              <a:off x="6614230" y="2679573"/>
              <a:ext cx="978537" cy="843565"/>
            </a:xfrm>
            <a:prstGeom prst="hexagon">
              <a:avLst/>
            </a:prstGeom>
            <a:solidFill>
              <a:srgbClr val="663A77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47"/>
            <p:cNvSpPr txBox="1"/>
            <p:nvPr/>
          </p:nvSpPr>
          <p:spPr>
            <a:xfrm>
              <a:off x="6586905" y="2842334"/>
              <a:ext cx="1010966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生活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945758" y="4017962"/>
            <a:ext cx="1129136" cy="973042"/>
            <a:chOff x="6350839" y="3747190"/>
            <a:chExt cx="1505319" cy="1297689"/>
          </a:xfrm>
        </p:grpSpPr>
        <p:sp>
          <p:nvSpPr>
            <p:cNvPr id="40" name="梯形 39"/>
            <p:cNvSpPr/>
            <p:nvPr/>
          </p:nvSpPr>
          <p:spPr>
            <a:xfrm>
              <a:off x="6717001" y="4817817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1" name="梯形 40"/>
            <p:cNvSpPr/>
            <p:nvPr/>
          </p:nvSpPr>
          <p:spPr>
            <a:xfrm flipV="1">
              <a:off x="6717001" y="3809733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2" name="六边形 41"/>
            <p:cNvSpPr/>
            <p:nvPr/>
          </p:nvSpPr>
          <p:spPr>
            <a:xfrm>
              <a:off x="6350839" y="3747190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3" name="任意多边形 42"/>
            <p:cNvSpPr/>
            <p:nvPr/>
          </p:nvSpPr>
          <p:spPr>
            <a:xfrm>
              <a:off x="6424371" y="3809734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4" name="梯形 71"/>
            <p:cNvSpPr/>
            <p:nvPr/>
          </p:nvSpPr>
          <p:spPr>
            <a:xfrm rot="14580000" flipH="1">
              <a:off x="7231674" y="4055170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-1" fmla="*/ 0 w 667005"/>
                <a:gd name="connsiteY0-2" fmla="*/ 171737 h 171737"/>
                <a:gd name="connsiteX1-3" fmla="*/ 99339 w 667005"/>
                <a:gd name="connsiteY1-4" fmla="*/ 0 h 171737"/>
                <a:gd name="connsiteX2-5" fmla="*/ 581865 w 667005"/>
                <a:gd name="connsiteY2-6" fmla="*/ 109 h 171737"/>
                <a:gd name="connsiteX3-7" fmla="*/ 667005 w 667005"/>
                <a:gd name="connsiteY3-8" fmla="*/ 171737 h 171737"/>
                <a:gd name="connsiteX4-9" fmla="*/ 0 w 667005"/>
                <a:gd name="connsiteY4-10" fmla="*/ 171737 h 171737"/>
                <a:gd name="connsiteX0-11" fmla="*/ 0 w 667005"/>
                <a:gd name="connsiteY0-12" fmla="*/ 171628 h 171628"/>
                <a:gd name="connsiteX1-13" fmla="*/ 140601 w 667005"/>
                <a:gd name="connsiteY1-14" fmla="*/ 10938 h 171628"/>
                <a:gd name="connsiteX2-15" fmla="*/ 581865 w 667005"/>
                <a:gd name="connsiteY2-16" fmla="*/ 0 h 171628"/>
                <a:gd name="connsiteX3-17" fmla="*/ 667005 w 667005"/>
                <a:gd name="connsiteY3-18" fmla="*/ 171628 h 171628"/>
                <a:gd name="connsiteX4-19" fmla="*/ 0 w 667005"/>
                <a:gd name="connsiteY4-20" fmla="*/ 171628 h 171628"/>
                <a:gd name="connsiteX0-21" fmla="*/ 0 w 667005"/>
                <a:gd name="connsiteY0-22" fmla="*/ 171628 h 171628"/>
                <a:gd name="connsiteX1-23" fmla="*/ 103609 w 667005"/>
                <a:gd name="connsiteY1-24" fmla="*/ 1280 h 171628"/>
                <a:gd name="connsiteX2-25" fmla="*/ 581865 w 667005"/>
                <a:gd name="connsiteY2-26" fmla="*/ 0 h 171628"/>
                <a:gd name="connsiteX3-27" fmla="*/ 667005 w 667005"/>
                <a:gd name="connsiteY3-28" fmla="*/ 171628 h 171628"/>
                <a:gd name="connsiteX4-29" fmla="*/ 0 w 667005"/>
                <a:gd name="connsiteY4-30" fmla="*/ 171628 h 1716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5" name="任意多边形 44"/>
            <p:cNvSpPr/>
            <p:nvPr/>
          </p:nvSpPr>
          <p:spPr>
            <a:xfrm>
              <a:off x="6424753" y="3813951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122829" y="4188217"/>
            <a:ext cx="758324" cy="632528"/>
            <a:chOff x="6586905" y="3974251"/>
            <a:chExt cx="1010966" cy="843565"/>
          </a:xfrm>
        </p:grpSpPr>
        <p:sp>
          <p:nvSpPr>
            <p:cNvPr id="47" name="六边形 46"/>
            <p:cNvSpPr/>
            <p:nvPr/>
          </p:nvSpPr>
          <p:spPr>
            <a:xfrm>
              <a:off x="6614230" y="3974251"/>
              <a:ext cx="978537" cy="843565"/>
            </a:xfrm>
            <a:prstGeom prst="hexagon">
              <a:avLst/>
            </a:prstGeom>
            <a:solidFill>
              <a:srgbClr val="C65885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50"/>
            <p:cNvSpPr txBox="1"/>
            <p:nvPr/>
          </p:nvSpPr>
          <p:spPr>
            <a:xfrm>
              <a:off x="6586905" y="4118520"/>
              <a:ext cx="1010966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学习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055984" y="4494670"/>
            <a:ext cx="1129136" cy="973042"/>
            <a:chOff x="5164627" y="4382948"/>
            <a:chExt cx="1505319" cy="1297689"/>
          </a:xfrm>
        </p:grpSpPr>
        <p:sp>
          <p:nvSpPr>
            <p:cNvPr id="50" name="梯形 49"/>
            <p:cNvSpPr/>
            <p:nvPr/>
          </p:nvSpPr>
          <p:spPr>
            <a:xfrm>
              <a:off x="5530789" y="5453575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1" name="梯形 50"/>
            <p:cNvSpPr/>
            <p:nvPr/>
          </p:nvSpPr>
          <p:spPr>
            <a:xfrm flipV="1">
              <a:off x="5530789" y="4445491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2" name="六边形 51"/>
            <p:cNvSpPr/>
            <p:nvPr/>
          </p:nvSpPr>
          <p:spPr>
            <a:xfrm>
              <a:off x="5164627" y="4382948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3" name="任意多边形 52"/>
            <p:cNvSpPr/>
            <p:nvPr/>
          </p:nvSpPr>
          <p:spPr>
            <a:xfrm>
              <a:off x="5238159" y="4445492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4" name="梯形 71"/>
            <p:cNvSpPr/>
            <p:nvPr/>
          </p:nvSpPr>
          <p:spPr>
            <a:xfrm rot="14580000" flipH="1">
              <a:off x="6045462" y="4690928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-1" fmla="*/ 0 w 667005"/>
                <a:gd name="connsiteY0-2" fmla="*/ 171737 h 171737"/>
                <a:gd name="connsiteX1-3" fmla="*/ 99339 w 667005"/>
                <a:gd name="connsiteY1-4" fmla="*/ 0 h 171737"/>
                <a:gd name="connsiteX2-5" fmla="*/ 581865 w 667005"/>
                <a:gd name="connsiteY2-6" fmla="*/ 109 h 171737"/>
                <a:gd name="connsiteX3-7" fmla="*/ 667005 w 667005"/>
                <a:gd name="connsiteY3-8" fmla="*/ 171737 h 171737"/>
                <a:gd name="connsiteX4-9" fmla="*/ 0 w 667005"/>
                <a:gd name="connsiteY4-10" fmla="*/ 171737 h 171737"/>
                <a:gd name="connsiteX0-11" fmla="*/ 0 w 667005"/>
                <a:gd name="connsiteY0-12" fmla="*/ 171628 h 171628"/>
                <a:gd name="connsiteX1-13" fmla="*/ 140601 w 667005"/>
                <a:gd name="connsiteY1-14" fmla="*/ 10938 h 171628"/>
                <a:gd name="connsiteX2-15" fmla="*/ 581865 w 667005"/>
                <a:gd name="connsiteY2-16" fmla="*/ 0 h 171628"/>
                <a:gd name="connsiteX3-17" fmla="*/ 667005 w 667005"/>
                <a:gd name="connsiteY3-18" fmla="*/ 171628 h 171628"/>
                <a:gd name="connsiteX4-19" fmla="*/ 0 w 667005"/>
                <a:gd name="connsiteY4-20" fmla="*/ 171628 h 171628"/>
                <a:gd name="connsiteX0-21" fmla="*/ 0 w 667005"/>
                <a:gd name="connsiteY0-22" fmla="*/ 171628 h 171628"/>
                <a:gd name="connsiteX1-23" fmla="*/ 103609 w 667005"/>
                <a:gd name="connsiteY1-24" fmla="*/ 1280 h 171628"/>
                <a:gd name="connsiteX2-25" fmla="*/ 581865 w 667005"/>
                <a:gd name="connsiteY2-26" fmla="*/ 0 h 171628"/>
                <a:gd name="connsiteX3-27" fmla="*/ 667005 w 667005"/>
                <a:gd name="connsiteY3-28" fmla="*/ 171628 h 171628"/>
                <a:gd name="connsiteX4-29" fmla="*/ 0 w 667005"/>
                <a:gd name="connsiteY4-30" fmla="*/ 171628 h 1716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5" name="任意多边形 54"/>
            <p:cNvSpPr/>
            <p:nvPr/>
          </p:nvSpPr>
          <p:spPr>
            <a:xfrm>
              <a:off x="5238541" y="4449709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4227065" y="4664925"/>
            <a:ext cx="760486" cy="632528"/>
            <a:chOff x="5392706" y="4610009"/>
            <a:chExt cx="1013849" cy="843565"/>
          </a:xfrm>
        </p:grpSpPr>
        <p:sp>
          <p:nvSpPr>
            <p:cNvPr id="57" name="六边形 56"/>
            <p:cNvSpPr/>
            <p:nvPr/>
          </p:nvSpPr>
          <p:spPr>
            <a:xfrm>
              <a:off x="5428018" y="4610009"/>
              <a:ext cx="978537" cy="843565"/>
            </a:xfrm>
            <a:prstGeom prst="hexagon">
              <a:avLst/>
            </a:prstGeom>
            <a:solidFill>
              <a:srgbClr val="00AF92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58" name="文本框 52"/>
            <p:cNvSpPr txBox="1"/>
            <p:nvPr/>
          </p:nvSpPr>
          <p:spPr>
            <a:xfrm>
              <a:off x="5392706" y="4771239"/>
              <a:ext cx="1010965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服务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4055984" y="2561180"/>
            <a:ext cx="1129136" cy="973042"/>
            <a:chOff x="5164627" y="1804365"/>
            <a:chExt cx="1505319" cy="1297689"/>
          </a:xfrm>
        </p:grpSpPr>
        <p:sp>
          <p:nvSpPr>
            <p:cNvPr id="60" name="梯形 59"/>
            <p:cNvSpPr/>
            <p:nvPr/>
          </p:nvSpPr>
          <p:spPr>
            <a:xfrm flipV="1">
              <a:off x="5530789" y="1866908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1" name="六边形 60"/>
            <p:cNvSpPr/>
            <p:nvPr/>
          </p:nvSpPr>
          <p:spPr>
            <a:xfrm>
              <a:off x="5164627" y="1804365"/>
              <a:ext cx="1505319" cy="1297689"/>
            </a:xfrm>
            <a:prstGeom prst="hexagon">
              <a:avLst/>
            </a:prstGeom>
            <a:gradFill flip="none" rotWithShape="1">
              <a:gsLst>
                <a:gs pos="61000">
                  <a:srgbClr val="F6F6F6"/>
                </a:gs>
                <a:gs pos="37000">
                  <a:srgbClr val="E0E0E0"/>
                </a:gs>
                <a:gs pos="17000">
                  <a:srgbClr val="DEDEDE"/>
                </a:gs>
                <a:gs pos="100000">
                  <a:schemeClr val="bg1"/>
                </a:gs>
              </a:gsLst>
              <a:lin ang="13500000" scaled="1"/>
              <a:tileRect/>
            </a:gradFill>
            <a:ln w="19050">
              <a:noFill/>
            </a:ln>
            <a:effectLst>
              <a:outerShdw blurRad="381000" dist="127000" dir="2400000" algn="tl" rotWithShape="0">
                <a:srgbClr val="696969">
                  <a:alpha val="4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2" name="任意多边形 61"/>
            <p:cNvSpPr/>
            <p:nvPr/>
          </p:nvSpPr>
          <p:spPr>
            <a:xfrm>
              <a:off x="5238159" y="1866909"/>
              <a:ext cx="1360218" cy="1172601"/>
            </a:xfrm>
            <a:custGeom>
              <a:avLst/>
              <a:gdLst>
                <a:gd name="connsiteX0" fmla="*/ 407876 w 1381020"/>
                <a:gd name="connsiteY0" fmla="*/ 167033 h 1190534"/>
                <a:gd name="connsiteX1" fmla="*/ 193759 w 1381020"/>
                <a:gd name="connsiteY1" fmla="*/ 595266 h 1190534"/>
                <a:gd name="connsiteX2" fmla="*/ 407876 w 1381020"/>
                <a:gd name="connsiteY2" fmla="*/ 1023499 h 1190534"/>
                <a:gd name="connsiteX3" fmla="*/ 973145 w 1381020"/>
                <a:gd name="connsiteY3" fmla="*/ 1023499 h 1190534"/>
                <a:gd name="connsiteX4" fmla="*/ 1187261 w 1381020"/>
                <a:gd name="connsiteY4" fmla="*/ 595266 h 1190534"/>
                <a:gd name="connsiteX5" fmla="*/ 973145 w 1381020"/>
                <a:gd name="connsiteY5" fmla="*/ 167033 h 1190534"/>
                <a:gd name="connsiteX6" fmla="*/ 297634 w 1381020"/>
                <a:gd name="connsiteY6" fmla="*/ 0 h 1190534"/>
                <a:gd name="connsiteX7" fmla="*/ 1083387 w 1381020"/>
                <a:gd name="connsiteY7" fmla="*/ 0 h 1190534"/>
                <a:gd name="connsiteX8" fmla="*/ 1381020 w 1381020"/>
                <a:gd name="connsiteY8" fmla="*/ 595267 h 1190534"/>
                <a:gd name="connsiteX9" fmla="*/ 1083387 w 1381020"/>
                <a:gd name="connsiteY9" fmla="*/ 1190534 h 1190534"/>
                <a:gd name="connsiteX10" fmla="*/ 297634 w 1381020"/>
                <a:gd name="connsiteY10" fmla="*/ 1190534 h 1190534"/>
                <a:gd name="connsiteX11" fmla="*/ 0 w 1381020"/>
                <a:gd name="connsiteY11" fmla="*/ 595267 h 1190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81020" h="1190534">
                  <a:moveTo>
                    <a:pt x="407876" y="167033"/>
                  </a:moveTo>
                  <a:lnTo>
                    <a:pt x="193759" y="595266"/>
                  </a:lnTo>
                  <a:lnTo>
                    <a:pt x="407876" y="1023499"/>
                  </a:lnTo>
                  <a:lnTo>
                    <a:pt x="973145" y="1023499"/>
                  </a:lnTo>
                  <a:lnTo>
                    <a:pt x="1187261" y="595266"/>
                  </a:lnTo>
                  <a:lnTo>
                    <a:pt x="973145" y="167033"/>
                  </a:lnTo>
                  <a:close/>
                  <a:moveTo>
                    <a:pt x="297634" y="0"/>
                  </a:moveTo>
                  <a:lnTo>
                    <a:pt x="1083387" y="0"/>
                  </a:lnTo>
                  <a:lnTo>
                    <a:pt x="1381020" y="595267"/>
                  </a:lnTo>
                  <a:lnTo>
                    <a:pt x="1083387" y="1190534"/>
                  </a:lnTo>
                  <a:lnTo>
                    <a:pt x="297634" y="1190534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57000">
                  <a:srgbClr val="F5F5F5"/>
                </a:gs>
                <a:gs pos="32000">
                  <a:srgbClr val="DEDEDE"/>
                </a:gs>
                <a:gs pos="0">
                  <a:srgbClr val="CBCBCB"/>
                </a:gs>
                <a:gs pos="100000">
                  <a:schemeClr val="bg1"/>
                </a:gs>
              </a:gsLst>
              <a:lin ang="2700000" scaled="1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3" name="梯形 62"/>
            <p:cNvSpPr/>
            <p:nvPr/>
          </p:nvSpPr>
          <p:spPr>
            <a:xfrm>
              <a:off x="5530789" y="2874992"/>
              <a:ext cx="773977" cy="164519"/>
            </a:xfrm>
            <a:prstGeom prst="trapezoid">
              <a:avLst>
                <a:gd name="adj" fmla="val 66343"/>
              </a:avLst>
            </a:prstGeom>
            <a:gradFill>
              <a:gsLst>
                <a:gs pos="0">
                  <a:srgbClr val="E6E6E6"/>
                </a:gs>
                <a:gs pos="100000">
                  <a:srgbClr val="F7F7F7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4" name="梯形 71"/>
            <p:cNvSpPr/>
            <p:nvPr/>
          </p:nvSpPr>
          <p:spPr>
            <a:xfrm rot="14580000" flipH="1">
              <a:off x="6045462" y="2112345"/>
              <a:ext cx="656958" cy="169043"/>
            </a:xfrm>
            <a:custGeom>
              <a:avLst/>
              <a:gdLst>
                <a:gd name="connsiteX0" fmla="*/ 0 w 667005"/>
                <a:gd name="connsiteY0" fmla="*/ 171628 h 171628"/>
                <a:gd name="connsiteX1" fmla="*/ 85140 w 667005"/>
                <a:gd name="connsiteY1" fmla="*/ 0 h 171628"/>
                <a:gd name="connsiteX2" fmla="*/ 581865 w 667005"/>
                <a:gd name="connsiteY2" fmla="*/ 0 h 171628"/>
                <a:gd name="connsiteX3" fmla="*/ 667005 w 667005"/>
                <a:gd name="connsiteY3" fmla="*/ 171628 h 171628"/>
                <a:gd name="connsiteX4" fmla="*/ 0 w 667005"/>
                <a:gd name="connsiteY4" fmla="*/ 171628 h 171628"/>
                <a:gd name="connsiteX0-1" fmla="*/ 0 w 667005"/>
                <a:gd name="connsiteY0-2" fmla="*/ 171737 h 171737"/>
                <a:gd name="connsiteX1-3" fmla="*/ 99339 w 667005"/>
                <a:gd name="connsiteY1-4" fmla="*/ 0 h 171737"/>
                <a:gd name="connsiteX2-5" fmla="*/ 581865 w 667005"/>
                <a:gd name="connsiteY2-6" fmla="*/ 109 h 171737"/>
                <a:gd name="connsiteX3-7" fmla="*/ 667005 w 667005"/>
                <a:gd name="connsiteY3-8" fmla="*/ 171737 h 171737"/>
                <a:gd name="connsiteX4-9" fmla="*/ 0 w 667005"/>
                <a:gd name="connsiteY4-10" fmla="*/ 171737 h 171737"/>
                <a:gd name="connsiteX0-11" fmla="*/ 0 w 667005"/>
                <a:gd name="connsiteY0-12" fmla="*/ 171628 h 171628"/>
                <a:gd name="connsiteX1-13" fmla="*/ 140601 w 667005"/>
                <a:gd name="connsiteY1-14" fmla="*/ 10938 h 171628"/>
                <a:gd name="connsiteX2-15" fmla="*/ 581865 w 667005"/>
                <a:gd name="connsiteY2-16" fmla="*/ 0 h 171628"/>
                <a:gd name="connsiteX3-17" fmla="*/ 667005 w 667005"/>
                <a:gd name="connsiteY3-18" fmla="*/ 171628 h 171628"/>
                <a:gd name="connsiteX4-19" fmla="*/ 0 w 667005"/>
                <a:gd name="connsiteY4-20" fmla="*/ 171628 h 171628"/>
                <a:gd name="connsiteX0-21" fmla="*/ 0 w 667005"/>
                <a:gd name="connsiteY0-22" fmla="*/ 171628 h 171628"/>
                <a:gd name="connsiteX1-23" fmla="*/ 103609 w 667005"/>
                <a:gd name="connsiteY1-24" fmla="*/ 1280 h 171628"/>
                <a:gd name="connsiteX2-25" fmla="*/ 581865 w 667005"/>
                <a:gd name="connsiteY2-26" fmla="*/ 0 h 171628"/>
                <a:gd name="connsiteX3-27" fmla="*/ 667005 w 667005"/>
                <a:gd name="connsiteY3-28" fmla="*/ 171628 h 171628"/>
                <a:gd name="connsiteX4-29" fmla="*/ 0 w 667005"/>
                <a:gd name="connsiteY4-30" fmla="*/ 171628 h 17162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67005" h="171628">
                  <a:moveTo>
                    <a:pt x="0" y="171628"/>
                  </a:moveTo>
                  <a:lnTo>
                    <a:pt x="103609" y="1280"/>
                  </a:lnTo>
                  <a:lnTo>
                    <a:pt x="581865" y="0"/>
                  </a:lnTo>
                  <a:lnTo>
                    <a:pt x="667005" y="171628"/>
                  </a:lnTo>
                  <a:lnTo>
                    <a:pt x="0" y="171628"/>
                  </a:lnTo>
                  <a:close/>
                </a:path>
              </a:pathLst>
            </a:custGeom>
            <a:gradFill>
              <a:gsLst>
                <a:gs pos="0">
                  <a:srgbClr val="DEDEDE"/>
                </a:gs>
                <a:gs pos="100000">
                  <a:srgbClr val="F4F4F4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5" name="任意多边形 64"/>
            <p:cNvSpPr/>
            <p:nvPr/>
          </p:nvSpPr>
          <p:spPr>
            <a:xfrm>
              <a:off x="5238541" y="1871126"/>
              <a:ext cx="406992" cy="586301"/>
            </a:xfrm>
            <a:custGeom>
              <a:avLst/>
              <a:gdLst>
                <a:gd name="connsiteX0" fmla="*/ 297634 w 413216"/>
                <a:gd name="connsiteY0" fmla="*/ 0 h 595267"/>
                <a:gd name="connsiteX1" fmla="*/ 302996 w 413216"/>
                <a:gd name="connsiteY1" fmla="*/ 0 h 595267"/>
                <a:gd name="connsiteX2" fmla="*/ 413216 w 413216"/>
                <a:gd name="connsiteY2" fmla="*/ 167033 h 595267"/>
                <a:gd name="connsiteX3" fmla="*/ 407876 w 413216"/>
                <a:gd name="connsiteY3" fmla="*/ 167033 h 595267"/>
                <a:gd name="connsiteX4" fmla="*/ 193759 w 413216"/>
                <a:gd name="connsiteY4" fmla="*/ 595266 h 595267"/>
                <a:gd name="connsiteX5" fmla="*/ 193760 w 413216"/>
                <a:gd name="connsiteY5" fmla="*/ 595267 h 595267"/>
                <a:gd name="connsiteX6" fmla="*/ 0 w 413216"/>
                <a:gd name="connsiteY6" fmla="*/ 595267 h 59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3216" h="595267">
                  <a:moveTo>
                    <a:pt x="297634" y="0"/>
                  </a:moveTo>
                  <a:lnTo>
                    <a:pt x="302996" y="0"/>
                  </a:lnTo>
                  <a:lnTo>
                    <a:pt x="413216" y="167033"/>
                  </a:lnTo>
                  <a:lnTo>
                    <a:pt x="407876" y="167033"/>
                  </a:lnTo>
                  <a:lnTo>
                    <a:pt x="193759" y="595266"/>
                  </a:lnTo>
                  <a:lnTo>
                    <a:pt x="193760" y="595267"/>
                  </a:lnTo>
                  <a:lnTo>
                    <a:pt x="0" y="595267"/>
                  </a:lnTo>
                  <a:close/>
                </a:path>
              </a:pathLst>
            </a:custGeom>
            <a:gradFill>
              <a:gsLst>
                <a:gs pos="100000">
                  <a:srgbClr val="DFDFDF"/>
                </a:gs>
                <a:gs pos="0">
                  <a:srgbClr val="B4B4B4"/>
                </a:gs>
              </a:gsLst>
              <a:lin ang="2700000" scaled="0"/>
            </a:gradFill>
            <a:ln w="19050"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227065" y="2731436"/>
            <a:ext cx="760486" cy="632528"/>
            <a:chOff x="5392706" y="2031426"/>
            <a:chExt cx="1013849" cy="843565"/>
          </a:xfrm>
        </p:grpSpPr>
        <p:sp>
          <p:nvSpPr>
            <p:cNvPr id="67" name="六边形 66"/>
            <p:cNvSpPr/>
            <p:nvPr/>
          </p:nvSpPr>
          <p:spPr>
            <a:xfrm>
              <a:off x="5428018" y="2031426"/>
              <a:ext cx="978537" cy="843565"/>
            </a:xfrm>
            <a:prstGeom prst="hexagon">
              <a:avLst/>
            </a:prstGeom>
            <a:solidFill>
              <a:srgbClr val="FFB850"/>
            </a:solidFill>
            <a:ln w="19050">
              <a:noFill/>
            </a:ln>
            <a:effectLst>
              <a:innerShdw blurRad="76200" dist="63500" dir="13500000">
                <a:prstClr val="black">
                  <a:alpha val="46000"/>
                </a:prstClr>
              </a:inn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68" name="文本框 54"/>
            <p:cNvSpPr txBox="1"/>
            <p:nvPr/>
          </p:nvSpPr>
          <p:spPr>
            <a:xfrm>
              <a:off x="5392706" y="2200064"/>
              <a:ext cx="1010965" cy="5541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prstClr val="white"/>
                  </a:solidFill>
                  <a:cs typeface="+mn-ea"/>
                  <a:sym typeface="+mn-lt"/>
                </a:rPr>
                <a:t>生产</a:t>
              </a:r>
            </a:p>
          </p:txBody>
        </p:sp>
      </p:grpSp>
      <p:sp>
        <p:nvSpPr>
          <p:cNvPr id="71" name="椭圆 70"/>
          <p:cNvSpPr/>
          <p:nvPr/>
        </p:nvSpPr>
        <p:spPr>
          <a:xfrm flipH="1">
            <a:off x="2463014" y="2725796"/>
            <a:ext cx="77660" cy="9188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973569" y="1056758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各种网络平台</a:t>
            </a:r>
          </a:p>
        </p:txBody>
      </p:sp>
      <p:sp>
        <p:nvSpPr>
          <p:cNvPr id="69" name="等腰三角形 8"/>
          <p:cNvSpPr/>
          <p:nvPr/>
        </p:nvSpPr>
        <p:spPr>
          <a:xfrm rot="5400000">
            <a:off x="643039" y="127750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/>
        </p:nvGrpSpPr>
        <p:grpSpPr>
          <a:xfrm>
            <a:off x="2935962" y="2342982"/>
            <a:ext cx="1906471" cy="2376301"/>
            <a:chOff x="2285732" y="3716686"/>
            <a:chExt cx="2763946" cy="3446339"/>
          </a:xfrm>
        </p:grpSpPr>
        <p:grpSp>
          <p:nvGrpSpPr>
            <p:cNvPr id="79" name="组合 78"/>
            <p:cNvGrpSpPr/>
            <p:nvPr/>
          </p:nvGrpSpPr>
          <p:grpSpPr>
            <a:xfrm>
              <a:off x="2285732" y="3716686"/>
              <a:ext cx="2763946" cy="3446339"/>
              <a:chOff x="3295850" y="1908877"/>
              <a:chExt cx="3738030" cy="4660916"/>
            </a:xfrm>
          </p:grpSpPr>
          <p:sp>
            <p:nvSpPr>
              <p:cNvPr id="83" name="圆角矩形 82"/>
              <p:cNvSpPr/>
              <p:nvPr/>
            </p:nvSpPr>
            <p:spPr>
              <a:xfrm rot="2760000">
                <a:off x="3098889" y="2634801"/>
                <a:ext cx="4660916" cy="3209067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圆角矩形 84"/>
              <p:cNvSpPr/>
              <p:nvPr/>
            </p:nvSpPr>
            <p:spPr>
              <a:xfrm rot="2760000">
                <a:off x="3358628" y="2852802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FFC165"/>
                  </a:gs>
                  <a:gs pos="100000">
                    <a:srgbClr val="FF9A05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FF9B09"/>
                    </a:gs>
                    <a:gs pos="100000">
                      <a:srgbClr val="FFDBA7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1" name="文本框 26"/>
            <p:cNvSpPr txBox="1"/>
            <p:nvPr/>
          </p:nvSpPr>
          <p:spPr>
            <a:xfrm>
              <a:off x="2728219" y="4347491"/>
              <a:ext cx="1031437" cy="93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  <a:endParaRPr lang="zh-CN" altLang="en-US" sz="36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2931702" y="4189462"/>
            <a:ext cx="1899902" cy="2376301"/>
            <a:chOff x="3885937" y="2769115"/>
            <a:chExt cx="2754422" cy="3446339"/>
          </a:xfrm>
        </p:grpSpPr>
        <p:grpSp>
          <p:nvGrpSpPr>
            <p:cNvPr id="88" name="组合 87"/>
            <p:cNvGrpSpPr/>
            <p:nvPr/>
          </p:nvGrpSpPr>
          <p:grpSpPr>
            <a:xfrm>
              <a:off x="3885937" y="2769115"/>
              <a:ext cx="2754422" cy="3446339"/>
              <a:chOff x="3295850" y="1895995"/>
              <a:chExt cx="3725149" cy="4660916"/>
            </a:xfrm>
          </p:grpSpPr>
          <p:sp>
            <p:nvSpPr>
              <p:cNvPr id="92" name="圆角矩形 91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圆角矩形 93"/>
              <p:cNvSpPr/>
              <p:nvPr/>
            </p:nvSpPr>
            <p:spPr>
              <a:xfrm rot="2760000">
                <a:off x="3384391" y="2878566"/>
                <a:ext cx="3953506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01BDD1"/>
                  </a:gs>
                  <a:gs pos="100000">
                    <a:srgbClr val="0194A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0194A3"/>
                    </a:gs>
                    <a:gs pos="100000">
                      <a:srgbClr val="01CFE5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0" name="文本框 32"/>
            <p:cNvSpPr txBox="1"/>
            <p:nvPr/>
          </p:nvSpPr>
          <p:spPr>
            <a:xfrm>
              <a:off x="4352304" y="3414855"/>
              <a:ext cx="1031436" cy="93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  <a:endParaRPr lang="zh-CN" altLang="en-US" sz="36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4852660" y="2333551"/>
            <a:ext cx="1899902" cy="2376301"/>
            <a:chOff x="5489223" y="1837839"/>
            <a:chExt cx="2754422" cy="3446339"/>
          </a:xfrm>
        </p:grpSpPr>
        <p:grpSp>
          <p:nvGrpSpPr>
            <p:cNvPr id="97" name="组合 96"/>
            <p:cNvGrpSpPr/>
            <p:nvPr/>
          </p:nvGrpSpPr>
          <p:grpSpPr>
            <a:xfrm>
              <a:off x="5489223" y="1837839"/>
              <a:ext cx="2754422" cy="3446339"/>
              <a:chOff x="3295850" y="1895995"/>
              <a:chExt cx="3725149" cy="4660916"/>
            </a:xfrm>
          </p:grpSpPr>
          <p:sp>
            <p:nvSpPr>
              <p:cNvPr id="101" name="圆角矩形 100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2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3" name="圆角矩形 102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4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EC8C8C"/>
                  </a:gs>
                  <a:gs pos="100000">
                    <a:srgbClr val="E3535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0">
                      <a:srgbClr val="E35353"/>
                    </a:gs>
                    <a:gs pos="100000">
                      <a:srgbClr val="F1A9A9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9" name="文本框 35"/>
            <p:cNvSpPr txBox="1"/>
            <p:nvPr/>
          </p:nvSpPr>
          <p:spPr>
            <a:xfrm>
              <a:off x="5937546" y="2483577"/>
              <a:ext cx="1031436" cy="93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  <a:endParaRPr lang="zh-CN" altLang="en-US" sz="36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4850059" y="4186035"/>
            <a:ext cx="1899902" cy="2376301"/>
            <a:chOff x="7094696" y="911444"/>
            <a:chExt cx="2754422" cy="3446339"/>
          </a:xfrm>
        </p:grpSpPr>
        <p:grpSp>
          <p:nvGrpSpPr>
            <p:cNvPr id="106" name="组合 105"/>
            <p:cNvGrpSpPr/>
            <p:nvPr/>
          </p:nvGrpSpPr>
          <p:grpSpPr>
            <a:xfrm>
              <a:off x="7094696" y="911444"/>
              <a:ext cx="2754422" cy="3446339"/>
              <a:chOff x="3295850" y="1895995"/>
              <a:chExt cx="3725149" cy="4660916"/>
            </a:xfrm>
          </p:grpSpPr>
          <p:sp>
            <p:nvSpPr>
              <p:cNvPr id="110" name="圆角矩形 109"/>
              <p:cNvSpPr/>
              <p:nvPr/>
            </p:nvSpPr>
            <p:spPr>
              <a:xfrm rot="2760000">
                <a:off x="3086007" y="2621919"/>
                <a:ext cx="4660916" cy="3209068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Freeform 5"/>
              <p:cNvSpPr/>
              <p:nvPr/>
            </p:nvSpPr>
            <p:spPr bwMode="auto">
              <a:xfrm rot="10800000">
                <a:off x="3295850" y="2263222"/>
                <a:ext cx="2643765" cy="2343151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73000">
                    <a:srgbClr val="ECECEC"/>
                  </a:gs>
                  <a:gs pos="100000">
                    <a:srgbClr val="D9D9D9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29000">
                      <a:srgbClr val="E0E0E0"/>
                    </a:gs>
                    <a:gs pos="0">
                      <a:srgbClr val="999999"/>
                    </a:gs>
                    <a:gs pos="83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outerShdw blurRad="355600" dist="88900" dir="2700000" algn="tl" rotWithShape="0">
                  <a:prstClr val="black">
                    <a:alpha val="28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2" name="圆角矩形 111"/>
              <p:cNvSpPr/>
              <p:nvPr/>
            </p:nvSpPr>
            <p:spPr>
              <a:xfrm rot="2760000">
                <a:off x="3371510" y="2878566"/>
                <a:ext cx="3953505" cy="2592561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37000">
                    <a:srgbClr val="6C6C6C">
                      <a:alpha val="50000"/>
                    </a:srgbClr>
                  </a:gs>
                  <a:gs pos="0">
                    <a:schemeClr val="tx1">
                      <a:alpha val="61000"/>
                    </a:schemeClr>
                  </a:gs>
                  <a:gs pos="100000">
                    <a:srgbClr val="D8D8D8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  <a:effectLst>
                <a:softEdge rad="254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5" b="1">
                  <a:solidFill>
                    <a:prstClr val="whit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3" name="Freeform 5"/>
              <p:cNvSpPr/>
              <p:nvPr/>
            </p:nvSpPr>
            <p:spPr bwMode="auto">
              <a:xfrm rot="10800000">
                <a:off x="3589408" y="2523401"/>
                <a:ext cx="2056648" cy="1822794"/>
              </a:xfrm>
              <a:custGeom>
                <a:avLst/>
                <a:gdLst>
                  <a:gd name="T0" fmla="*/ 407 w 1375"/>
                  <a:gd name="T1" fmla="*/ 1218 h 1218"/>
                  <a:gd name="T2" fmla="*/ 299 w 1375"/>
                  <a:gd name="T3" fmla="*/ 1156 h 1218"/>
                  <a:gd name="T4" fmla="*/ 19 w 1375"/>
                  <a:gd name="T5" fmla="*/ 671 h 1218"/>
                  <a:gd name="T6" fmla="*/ 19 w 1375"/>
                  <a:gd name="T7" fmla="*/ 547 h 1218"/>
                  <a:gd name="T8" fmla="*/ 299 w 1375"/>
                  <a:gd name="T9" fmla="*/ 62 h 1218"/>
                  <a:gd name="T10" fmla="*/ 407 w 1375"/>
                  <a:gd name="T11" fmla="*/ 0 h 1218"/>
                  <a:gd name="T12" fmla="*/ 967 w 1375"/>
                  <a:gd name="T13" fmla="*/ 0 h 1218"/>
                  <a:gd name="T14" fmla="*/ 1075 w 1375"/>
                  <a:gd name="T15" fmla="*/ 62 h 1218"/>
                  <a:gd name="T16" fmla="*/ 1355 w 1375"/>
                  <a:gd name="T17" fmla="*/ 547 h 1218"/>
                  <a:gd name="T18" fmla="*/ 1355 w 1375"/>
                  <a:gd name="T19" fmla="*/ 671 h 1218"/>
                  <a:gd name="T20" fmla="*/ 1075 w 1375"/>
                  <a:gd name="T21" fmla="*/ 1156 h 1218"/>
                  <a:gd name="T22" fmla="*/ 967 w 1375"/>
                  <a:gd name="T23" fmla="*/ 1218 h 1218"/>
                  <a:gd name="T24" fmla="*/ 407 w 1375"/>
                  <a:gd name="T25" fmla="*/ 1218 h 1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75" h="1218">
                    <a:moveTo>
                      <a:pt x="407" y="1218"/>
                    </a:moveTo>
                    <a:cubicBezTo>
                      <a:pt x="368" y="1218"/>
                      <a:pt x="319" y="1190"/>
                      <a:pt x="299" y="1156"/>
                    </a:cubicBezTo>
                    <a:cubicBezTo>
                      <a:pt x="19" y="671"/>
                      <a:pt x="19" y="671"/>
                      <a:pt x="19" y="671"/>
                    </a:cubicBezTo>
                    <a:cubicBezTo>
                      <a:pt x="0" y="637"/>
                      <a:pt x="0" y="581"/>
                      <a:pt x="19" y="547"/>
                    </a:cubicBezTo>
                    <a:cubicBezTo>
                      <a:pt x="299" y="62"/>
                      <a:pt x="299" y="62"/>
                      <a:pt x="299" y="62"/>
                    </a:cubicBezTo>
                    <a:cubicBezTo>
                      <a:pt x="319" y="28"/>
                      <a:pt x="368" y="0"/>
                      <a:pt x="407" y="0"/>
                    </a:cubicBezTo>
                    <a:cubicBezTo>
                      <a:pt x="967" y="0"/>
                      <a:pt x="967" y="0"/>
                      <a:pt x="967" y="0"/>
                    </a:cubicBezTo>
                    <a:cubicBezTo>
                      <a:pt x="1007" y="0"/>
                      <a:pt x="1055" y="28"/>
                      <a:pt x="1075" y="62"/>
                    </a:cubicBezTo>
                    <a:cubicBezTo>
                      <a:pt x="1355" y="547"/>
                      <a:pt x="1355" y="547"/>
                      <a:pt x="1355" y="547"/>
                    </a:cubicBezTo>
                    <a:cubicBezTo>
                      <a:pt x="1375" y="581"/>
                      <a:pt x="1375" y="637"/>
                      <a:pt x="1355" y="671"/>
                    </a:cubicBezTo>
                    <a:cubicBezTo>
                      <a:pt x="1075" y="1156"/>
                      <a:pt x="1075" y="1156"/>
                      <a:pt x="1075" y="1156"/>
                    </a:cubicBezTo>
                    <a:cubicBezTo>
                      <a:pt x="1055" y="1190"/>
                      <a:pt x="1007" y="1218"/>
                      <a:pt x="967" y="1218"/>
                    </a:cubicBezTo>
                    <a:lnTo>
                      <a:pt x="407" y="121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468A"/>
                  </a:gs>
                  <a:gs pos="100000">
                    <a:srgbClr val="553363"/>
                  </a:gs>
                </a:gsLst>
                <a:lin ang="2700000" scaled="1"/>
                <a:tileRect/>
              </a:gradFill>
              <a:ln w="25400">
                <a:gradFill flip="none" rotWithShape="1">
                  <a:gsLst>
                    <a:gs pos="100000">
                      <a:srgbClr val="8F54A6"/>
                    </a:gs>
                    <a:gs pos="0">
                      <a:srgbClr val="4A2C56"/>
                    </a:gs>
                  </a:gsLst>
                  <a:lin ang="2700000" scaled="1"/>
                  <a:tileRect/>
                </a:gradFill>
              </a:ln>
              <a:effectLst>
                <a:outerShdw blurRad="254000" dist="114300" dir="2700000" algn="tl" rotWithShape="0">
                  <a:prstClr val="black">
                    <a:alpha val="25000"/>
                  </a:prstClr>
                </a:outerShdw>
              </a:effec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 b="1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08" name="文本框 38"/>
            <p:cNvSpPr txBox="1"/>
            <p:nvPr/>
          </p:nvSpPr>
          <p:spPr>
            <a:xfrm>
              <a:off x="7551706" y="1553014"/>
              <a:ext cx="1031436" cy="9373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600" b="1" dirty="0">
                  <a:solidFill>
                    <a:prstClr val="white"/>
                  </a:solidFill>
                  <a:cs typeface="+mn-ea"/>
                  <a:sym typeface="+mn-lt"/>
                </a:rPr>
                <a:t>04</a:t>
              </a:r>
              <a:endParaRPr lang="zh-CN" altLang="en-US" sz="3600" b="1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0" name="组合 119"/>
          <p:cNvGrpSpPr/>
          <p:nvPr/>
        </p:nvGrpSpPr>
        <p:grpSpPr>
          <a:xfrm>
            <a:off x="1430165" y="2358244"/>
            <a:ext cx="1327722" cy="426002"/>
            <a:chOff x="778264" y="1681982"/>
            <a:chExt cx="1079652" cy="236408"/>
          </a:xfrm>
        </p:grpSpPr>
        <p:grpSp>
          <p:nvGrpSpPr>
            <p:cNvPr id="121" name="Group 32"/>
            <p:cNvGrpSpPr>
              <a:grpSpLocks noChangeAspect="1"/>
            </p:cNvGrpSpPr>
            <p:nvPr/>
          </p:nvGrpSpPr>
          <p:grpSpPr bwMode="auto">
            <a:xfrm>
              <a:off x="1491448" y="1681982"/>
              <a:ext cx="366468" cy="230585"/>
              <a:chOff x="3795" y="2129"/>
              <a:chExt cx="89" cy="56"/>
            </a:xfrm>
            <a:solidFill>
              <a:srgbClr val="FFB850"/>
            </a:solidFill>
            <a:effectLst/>
          </p:grpSpPr>
          <p:sp>
            <p:nvSpPr>
              <p:cNvPr id="123" name="Freeform 33"/>
              <p:cNvSpPr/>
              <p:nvPr/>
            </p:nvSpPr>
            <p:spPr bwMode="auto">
              <a:xfrm>
                <a:off x="3795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4" name="Freeform 34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5" name="Freeform 35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6" name="Freeform 36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7" name="Freeform 37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8" name="Freeform 38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9" name="Freeform 39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0" name="Freeform 40"/>
              <p:cNvSpPr/>
              <p:nvPr/>
            </p:nvSpPr>
            <p:spPr bwMode="auto">
              <a:xfrm>
                <a:off x="3798" y="2129"/>
                <a:ext cx="86" cy="51"/>
              </a:xfrm>
              <a:custGeom>
                <a:avLst/>
                <a:gdLst>
                  <a:gd name="T0" fmla="*/ 32 w 33"/>
                  <a:gd name="T1" fmla="*/ 3 h 19"/>
                  <a:gd name="T2" fmla="*/ 32 w 33"/>
                  <a:gd name="T3" fmla="*/ 3 h 19"/>
                  <a:gd name="T4" fmla="*/ 32 w 33"/>
                  <a:gd name="T5" fmla="*/ 1 h 19"/>
                  <a:gd name="T6" fmla="*/ 32 w 33"/>
                  <a:gd name="T7" fmla="*/ 1 h 19"/>
                  <a:gd name="T8" fmla="*/ 32 w 33"/>
                  <a:gd name="T9" fmla="*/ 0 h 19"/>
                  <a:gd name="T10" fmla="*/ 32 w 33"/>
                  <a:gd name="T11" fmla="*/ 0 h 19"/>
                  <a:gd name="T12" fmla="*/ 30 w 33"/>
                  <a:gd name="T13" fmla="*/ 1 h 19"/>
                  <a:gd name="T14" fmla="*/ 29 w 33"/>
                  <a:gd name="T15" fmla="*/ 1 h 19"/>
                  <a:gd name="T16" fmla="*/ 29 w 33"/>
                  <a:gd name="T17" fmla="*/ 2 h 19"/>
                  <a:gd name="T18" fmla="*/ 29 w 33"/>
                  <a:gd name="T19" fmla="*/ 2 h 19"/>
                  <a:gd name="T20" fmla="*/ 30 w 33"/>
                  <a:gd name="T21" fmla="*/ 2 h 19"/>
                  <a:gd name="T22" fmla="*/ 20 w 33"/>
                  <a:gd name="T23" fmla="*/ 11 h 19"/>
                  <a:gd name="T24" fmla="*/ 15 w 33"/>
                  <a:gd name="T25" fmla="*/ 5 h 19"/>
                  <a:gd name="T26" fmla="*/ 0 w 33"/>
                  <a:gd name="T27" fmla="*/ 19 h 19"/>
                  <a:gd name="T28" fmla="*/ 0 w 33"/>
                  <a:gd name="T29" fmla="*/ 19 h 19"/>
                  <a:gd name="T30" fmla="*/ 14 w 33"/>
                  <a:gd name="T31" fmla="*/ 6 h 19"/>
                  <a:gd name="T32" fmla="*/ 20 w 33"/>
                  <a:gd name="T33" fmla="*/ 12 h 19"/>
                  <a:gd name="T34" fmla="*/ 30 w 33"/>
                  <a:gd name="T35" fmla="*/ 3 h 19"/>
                  <a:gd name="T36" fmla="*/ 31 w 33"/>
                  <a:gd name="T37" fmla="*/ 3 h 19"/>
                  <a:gd name="T38" fmla="*/ 31 w 33"/>
                  <a:gd name="T39" fmla="*/ 4 h 19"/>
                  <a:gd name="T40" fmla="*/ 32 w 33"/>
                  <a:gd name="T41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19">
                    <a:moveTo>
                      <a:pt x="32" y="3"/>
                    </a:move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2"/>
                      <a:pt x="32" y="1"/>
                    </a:cubicBezTo>
                    <a:cubicBezTo>
                      <a:pt x="32" y="1"/>
                      <a:pt x="32" y="1"/>
                      <a:pt x="32" y="1"/>
                    </a:cubicBezTo>
                    <a:cubicBezTo>
                      <a:pt x="33" y="0"/>
                      <a:pt x="32" y="0"/>
                      <a:pt x="32" y="0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31" y="0"/>
                      <a:pt x="30" y="1"/>
                      <a:pt x="30" y="1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2"/>
                    </a:cubicBezTo>
                    <a:cubicBezTo>
                      <a:pt x="29" y="2"/>
                      <a:pt x="29" y="2"/>
                      <a:pt x="29" y="2"/>
                    </a:cubicBezTo>
                    <a:cubicBezTo>
                      <a:pt x="29" y="2"/>
                      <a:pt x="29" y="2"/>
                      <a:pt x="30" y="2"/>
                    </a:cubicBezTo>
                    <a:cubicBezTo>
                      <a:pt x="20" y="11"/>
                      <a:pt x="20" y="11"/>
                      <a:pt x="20" y="11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20" y="12"/>
                      <a:pt x="20" y="12"/>
                      <a:pt x="20" y="12"/>
                    </a:cubicBezTo>
                    <a:cubicBezTo>
                      <a:pt x="30" y="3"/>
                      <a:pt x="30" y="3"/>
                      <a:pt x="30" y="3"/>
                    </a:cubicBezTo>
                    <a:cubicBezTo>
                      <a:pt x="30" y="3"/>
                      <a:pt x="30" y="3"/>
                      <a:pt x="31" y="3"/>
                    </a:cubicBezTo>
                    <a:cubicBezTo>
                      <a:pt x="31" y="4"/>
                      <a:pt x="31" y="4"/>
                      <a:pt x="31" y="4"/>
                    </a:cubicBezTo>
                    <a:cubicBezTo>
                      <a:pt x="31" y="4"/>
                      <a:pt x="32" y="4"/>
                      <a:pt x="32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1" name="Freeform 41"/>
              <p:cNvSpPr/>
              <p:nvPr/>
            </p:nvSpPr>
            <p:spPr bwMode="auto">
              <a:xfrm>
                <a:off x="3866" y="2140"/>
                <a:ext cx="8" cy="45"/>
              </a:xfrm>
              <a:custGeom>
                <a:avLst/>
                <a:gdLst>
                  <a:gd name="T0" fmla="*/ 0 w 8"/>
                  <a:gd name="T1" fmla="*/ 11 h 45"/>
                  <a:gd name="T2" fmla="*/ 0 w 8"/>
                  <a:gd name="T3" fmla="*/ 45 h 45"/>
                  <a:gd name="T4" fmla="*/ 8 w 8"/>
                  <a:gd name="T5" fmla="*/ 45 h 45"/>
                  <a:gd name="T6" fmla="*/ 8 w 8"/>
                  <a:gd name="T7" fmla="*/ 0 h 45"/>
                  <a:gd name="T8" fmla="*/ 0 w 8"/>
                  <a:gd name="T9" fmla="*/ 11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45">
                    <a:moveTo>
                      <a:pt x="0" y="11"/>
                    </a:moveTo>
                    <a:lnTo>
                      <a:pt x="0" y="45"/>
                    </a:lnTo>
                    <a:lnTo>
                      <a:pt x="8" y="45"/>
                    </a:lnTo>
                    <a:lnTo>
                      <a:pt x="8" y="0"/>
                    </a:lnTo>
                    <a:lnTo>
                      <a:pt x="0" y="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2" name="Freeform 42"/>
              <p:cNvSpPr/>
              <p:nvPr/>
            </p:nvSpPr>
            <p:spPr bwMode="auto">
              <a:xfrm>
                <a:off x="3853" y="2153"/>
                <a:ext cx="8" cy="32"/>
              </a:xfrm>
              <a:custGeom>
                <a:avLst/>
                <a:gdLst>
                  <a:gd name="T0" fmla="*/ 0 w 8"/>
                  <a:gd name="T1" fmla="*/ 8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0 h 32"/>
                  <a:gd name="T8" fmla="*/ 0 w 8"/>
                  <a:gd name="T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8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3" name="Freeform 43"/>
              <p:cNvSpPr/>
              <p:nvPr/>
            </p:nvSpPr>
            <p:spPr bwMode="auto">
              <a:xfrm>
                <a:off x="3840" y="2153"/>
                <a:ext cx="8" cy="32"/>
              </a:xfrm>
              <a:custGeom>
                <a:avLst/>
                <a:gdLst>
                  <a:gd name="T0" fmla="*/ 0 w 8"/>
                  <a:gd name="T1" fmla="*/ 0 h 32"/>
                  <a:gd name="T2" fmla="*/ 0 w 8"/>
                  <a:gd name="T3" fmla="*/ 32 h 32"/>
                  <a:gd name="T4" fmla="*/ 8 w 8"/>
                  <a:gd name="T5" fmla="*/ 32 h 32"/>
                  <a:gd name="T6" fmla="*/ 8 w 8"/>
                  <a:gd name="T7" fmla="*/ 8 h 32"/>
                  <a:gd name="T8" fmla="*/ 0 w 8"/>
                  <a:gd name="T9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32">
                    <a:moveTo>
                      <a:pt x="0" y="0"/>
                    </a:moveTo>
                    <a:lnTo>
                      <a:pt x="0" y="32"/>
                    </a:lnTo>
                    <a:lnTo>
                      <a:pt x="8" y="32"/>
                    </a:lnTo>
                    <a:lnTo>
                      <a:pt x="8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4" name="Freeform 44"/>
              <p:cNvSpPr/>
              <p:nvPr/>
            </p:nvSpPr>
            <p:spPr bwMode="auto">
              <a:xfrm>
                <a:off x="3827" y="2148"/>
                <a:ext cx="8" cy="37"/>
              </a:xfrm>
              <a:custGeom>
                <a:avLst/>
                <a:gdLst>
                  <a:gd name="T0" fmla="*/ 8 w 8"/>
                  <a:gd name="T1" fmla="*/ 0 h 37"/>
                  <a:gd name="T2" fmla="*/ 0 w 8"/>
                  <a:gd name="T3" fmla="*/ 8 h 37"/>
                  <a:gd name="T4" fmla="*/ 0 w 8"/>
                  <a:gd name="T5" fmla="*/ 37 h 37"/>
                  <a:gd name="T6" fmla="*/ 8 w 8"/>
                  <a:gd name="T7" fmla="*/ 37 h 37"/>
                  <a:gd name="T8" fmla="*/ 8 w 8"/>
                  <a:gd name="T9" fmla="*/ 0 h 37"/>
                  <a:gd name="T10" fmla="*/ 8 w 8"/>
                  <a:gd name="T11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7">
                    <a:moveTo>
                      <a:pt x="8" y="0"/>
                    </a:moveTo>
                    <a:lnTo>
                      <a:pt x="0" y="8"/>
                    </a:lnTo>
                    <a:lnTo>
                      <a:pt x="0" y="37"/>
                    </a:lnTo>
                    <a:lnTo>
                      <a:pt x="8" y="37"/>
                    </a:lnTo>
                    <a:lnTo>
                      <a:pt x="8" y="0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5" name="Freeform 45"/>
              <p:cNvSpPr/>
              <p:nvPr/>
            </p:nvSpPr>
            <p:spPr bwMode="auto">
              <a:xfrm>
                <a:off x="3814" y="2161"/>
                <a:ext cx="8" cy="24"/>
              </a:xfrm>
              <a:custGeom>
                <a:avLst/>
                <a:gdLst>
                  <a:gd name="T0" fmla="*/ 0 w 8"/>
                  <a:gd name="T1" fmla="*/ 8 h 24"/>
                  <a:gd name="T2" fmla="*/ 0 w 8"/>
                  <a:gd name="T3" fmla="*/ 24 h 24"/>
                  <a:gd name="T4" fmla="*/ 8 w 8"/>
                  <a:gd name="T5" fmla="*/ 24 h 24"/>
                  <a:gd name="T6" fmla="*/ 8 w 8"/>
                  <a:gd name="T7" fmla="*/ 0 h 24"/>
                  <a:gd name="T8" fmla="*/ 0 w 8"/>
                  <a:gd name="T9" fmla="*/ 8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24">
                    <a:moveTo>
                      <a:pt x="0" y="8"/>
                    </a:moveTo>
                    <a:lnTo>
                      <a:pt x="0" y="24"/>
                    </a:lnTo>
                    <a:lnTo>
                      <a:pt x="8" y="24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6" name="Freeform 46"/>
              <p:cNvSpPr/>
              <p:nvPr/>
            </p:nvSpPr>
            <p:spPr bwMode="auto">
              <a:xfrm>
                <a:off x="3801" y="2172"/>
                <a:ext cx="8" cy="13"/>
              </a:xfrm>
              <a:custGeom>
                <a:avLst/>
                <a:gdLst>
                  <a:gd name="T0" fmla="*/ 0 w 8"/>
                  <a:gd name="T1" fmla="*/ 8 h 13"/>
                  <a:gd name="T2" fmla="*/ 0 w 8"/>
                  <a:gd name="T3" fmla="*/ 13 h 13"/>
                  <a:gd name="T4" fmla="*/ 8 w 8"/>
                  <a:gd name="T5" fmla="*/ 13 h 13"/>
                  <a:gd name="T6" fmla="*/ 8 w 8"/>
                  <a:gd name="T7" fmla="*/ 0 h 13"/>
                  <a:gd name="T8" fmla="*/ 0 w 8"/>
                  <a:gd name="T9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8"/>
                    </a:moveTo>
                    <a:lnTo>
                      <a:pt x="0" y="13"/>
                    </a:lnTo>
                    <a:lnTo>
                      <a:pt x="8" y="13"/>
                    </a:lnTo>
                    <a:lnTo>
                      <a:pt x="8" y="0"/>
                    </a:lnTo>
                    <a:lnTo>
                      <a:pt x="0" y="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2100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22" name="文本框 96"/>
            <p:cNvSpPr txBox="1"/>
            <p:nvPr/>
          </p:nvSpPr>
          <p:spPr>
            <a:xfrm>
              <a:off x="778264" y="1687811"/>
              <a:ext cx="702906" cy="230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FFB850"/>
                  </a:solidFill>
                  <a:cs typeface="+mn-ea"/>
                  <a:sym typeface="+mn-lt"/>
                </a:rPr>
                <a:t>购物</a:t>
              </a:r>
            </a:p>
          </p:txBody>
        </p:sp>
      </p:grpSp>
      <p:grpSp>
        <p:nvGrpSpPr>
          <p:cNvPr id="143" name="组合 142"/>
          <p:cNvGrpSpPr/>
          <p:nvPr/>
        </p:nvGrpSpPr>
        <p:grpSpPr>
          <a:xfrm>
            <a:off x="793985" y="4376687"/>
            <a:ext cx="2597953" cy="543720"/>
            <a:chOff x="691051" y="4522815"/>
            <a:chExt cx="1493849" cy="267232"/>
          </a:xfrm>
        </p:grpSpPr>
        <p:grpSp>
          <p:nvGrpSpPr>
            <p:cNvPr id="144" name="Group 20"/>
            <p:cNvGrpSpPr>
              <a:grpSpLocks noChangeAspect="1"/>
            </p:cNvGrpSpPr>
            <p:nvPr/>
          </p:nvGrpSpPr>
          <p:grpSpPr bwMode="auto">
            <a:xfrm>
              <a:off x="1524748" y="4522815"/>
              <a:ext cx="335173" cy="267232"/>
              <a:chOff x="3899" y="2213"/>
              <a:chExt cx="74" cy="59"/>
            </a:xfrm>
            <a:solidFill>
              <a:srgbClr val="01ACBE"/>
            </a:solidFill>
            <a:effectLst/>
          </p:grpSpPr>
          <p:sp>
            <p:nvSpPr>
              <p:cNvPr id="146" name="Freeform 21"/>
              <p:cNvSpPr>
                <a:spLocks noEditPoints="1"/>
              </p:cNvSpPr>
              <p:nvPr/>
            </p:nvSpPr>
            <p:spPr bwMode="auto">
              <a:xfrm>
                <a:off x="3899" y="2213"/>
                <a:ext cx="74" cy="59"/>
              </a:xfrm>
              <a:custGeom>
                <a:avLst/>
                <a:gdLst>
                  <a:gd name="T0" fmla="*/ 27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9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1 w 29"/>
                  <a:gd name="T27" fmla="*/ 20 h 22"/>
                  <a:gd name="T28" fmla="*/ 19 w 29"/>
                  <a:gd name="T29" fmla="*/ 19 h 22"/>
                  <a:gd name="T30" fmla="*/ 27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7 w 29"/>
                  <a:gd name="T37" fmla="*/ 0 h 22"/>
                  <a:gd name="T38" fmla="*/ 28 w 29"/>
                  <a:gd name="T39" fmla="*/ 16 h 22"/>
                  <a:gd name="T40" fmla="*/ 27 w 29"/>
                  <a:gd name="T41" fmla="*/ 17 h 22"/>
                  <a:gd name="T42" fmla="*/ 3 w 29"/>
                  <a:gd name="T43" fmla="*/ 17 h 22"/>
                  <a:gd name="T44" fmla="*/ 2 w 29"/>
                  <a:gd name="T45" fmla="*/ 16 h 22"/>
                  <a:gd name="T46" fmla="*/ 2 w 29"/>
                  <a:gd name="T47" fmla="*/ 3 h 22"/>
                  <a:gd name="T48" fmla="*/ 3 w 29"/>
                  <a:gd name="T49" fmla="*/ 2 h 22"/>
                  <a:gd name="T50" fmla="*/ 27 w 29"/>
                  <a:gd name="T51" fmla="*/ 2 h 22"/>
                  <a:gd name="T52" fmla="*/ 28 w 29"/>
                  <a:gd name="T53" fmla="*/ 3 h 22"/>
                  <a:gd name="T54" fmla="*/ 28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7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2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19"/>
                      <a:pt x="9" y="19"/>
                      <a:pt x="9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7" y="19"/>
                      <a:pt x="27" y="19"/>
                      <a:pt x="27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7" y="0"/>
                    </a:cubicBezTo>
                    <a:close/>
                    <a:moveTo>
                      <a:pt x="28" y="16"/>
                    </a:moveTo>
                    <a:cubicBezTo>
                      <a:pt x="28" y="17"/>
                      <a:pt x="27" y="17"/>
                      <a:pt x="27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2" y="17"/>
                      <a:pt x="2" y="16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3" y="2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7" y="2"/>
                      <a:pt x="28" y="2"/>
                      <a:pt x="28" y="3"/>
                    </a:cubicBezTo>
                    <a:lnTo>
                      <a:pt x="28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7" name="Freeform 22"/>
              <p:cNvSpPr>
                <a:spLocks noEditPoints="1"/>
              </p:cNvSpPr>
              <p:nvPr/>
            </p:nvSpPr>
            <p:spPr bwMode="auto">
              <a:xfrm>
                <a:off x="3917" y="2231"/>
                <a:ext cx="25" cy="27"/>
              </a:xfrm>
              <a:custGeom>
                <a:avLst/>
                <a:gdLst>
                  <a:gd name="T0" fmla="*/ 10 w 10"/>
                  <a:gd name="T1" fmla="*/ 6 h 10"/>
                  <a:gd name="T2" fmla="*/ 10 w 10"/>
                  <a:gd name="T3" fmla="*/ 4 h 10"/>
                  <a:gd name="T4" fmla="*/ 9 w 10"/>
                  <a:gd name="T5" fmla="*/ 4 h 10"/>
                  <a:gd name="T6" fmla="*/ 8 w 10"/>
                  <a:gd name="T7" fmla="*/ 3 h 10"/>
                  <a:gd name="T8" fmla="*/ 9 w 10"/>
                  <a:gd name="T9" fmla="*/ 2 h 10"/>
                  <a:gd name="T10" fmla="*/ 8 w 10"/>
                  <a:gd name="T11" fmla="*/ 1 h 10"/>
                  <a:gd name="T12" fmla="*/ 8 w 10"/>
                  <a:gd name="T13" fmla="*/ 2 h 10"/>
                  <a:gd name="T14" fmla="*/ 6 w 10"/>
                  <a:gd name="T15" fmla="*/ 1 h 10"/>
                  <a:gd name="T16" fmla="*/ 6 w 10"/>
                  <a:gd name="T17" fmla="*/ 0 h 10"/>
                  <a:gd name="T18" fmla="*/ 4 w 10"/>
                  <a:gd name="T19" fmla="*/ 0 h 10"/>
                  <a:gd name="T20" fmla="*/ 4 w 10"/>
                  <a:gd name="T21" fmla="*/ 1 h 10"/>
                  <a:gd name="T22" fmla="*/ 3 w 10"/>
                  <a:gd name="T23" fmla="*/ 2 h 10"/>
                  <a:gd name="T24" fmla="*/ 2 w 10"/>
                  <a:gd name="T25" fmla="*/ 1 h 10"/>
                  <a:gd name="T26" fmla="*/ 1 w 10"/>
                  <a:gd name="T27" fmla="*/ 2 h 10"/>
                  <a:gd name="T28" fmla="*/ 2 w 10"/>
                  <a:gd name="T29" fmla="*/ 3 h 10"/>
                  <a:gd name="T30" fmla="*/ 1 w 10"/>
                  <a:gd name="T31" fmla="*/ 4 h 10"/>
                  <a:gd name="T32" fmla="*/ 0 w 10"/>
                  <a:gd name="T33" fmla="*/ 4 h 10"/>
                  <a:gd name="T34" fmla="*/ 0 w 10"/>
                  <a:gd name="T35" fmla="*/ 6 h 10"/>
                  <a:gd name="T36" fmla="*/ 1 w 10"/>
                  <a:gd name="T37" fmla="*/ 6 h 10"/>
                  <a:gd name="T38" fmla="*/ 2 w 10"/>
                  <a:gd name="T39" fmla="*/ 8 h 10"/>
                  <a:gd name="T40" fmla="*/ 1 w 10"/>
                  <a:gd name="T41" fmla="*/ 8 h 10"/>
                  <a:gd name="T42" fmla="*/ 2 w 10"/>
                  <a:gd name="T43" fmla="*/ 9 h 10"/>
                  <a:gd name="T44" fmla="*/ 3 w 10"/>
                  <a:gd name="T45" fmla="*/ 8 h 10"/>
                  <a:gd name="T46" fmla="*/ 4 w 10"/>
                  <a:gd name="T47" fmla="*/ 9 h 10"/>
                  <a:gd name="T48" fmla="*/ 4 w 10"/>
                  <a:gd name="T49" fmla="*/ 10 h 10"/>
                  <a:gd name="T50" fmla="*/ 6 w 10"/>
                  <a:gd name="T51" fmla="*/ 10 h 10"/>
                  <a:gd name="T52" fmla="*/ 6 w 10"/>
                  <a:gd name="T53" fmla="*/ 9 h 10"/>
                  <a:gd name="T54" fmla="*/ 8 w 10"/>
                  <a:gd name="T55" fmla="*/ 8 h 10"/>
                  <a:gd name="T56" fmla="*/ 8 w 10"/>
                  <a:gd name="T57" fmla="*/ 9 h 10"/>
                  <a:gd name="T58" fmla="*/ 9 w 10"/>
                  <a:gd name="T59" fmla="*/ 8 h 10"/>
                  <a:gd name="T60" fmla="*/ 8 w 10"/>
                  <a:gd name="T61" fmla="*/ 8 h 10"/>
                  <a:gd name="T62" fmla="*/ 9 w 10"/>
                  <a:gd name="T63" fmla="*/ 6 h 10"/>
                  <a:gd name="T64" fmla="*/ 10 w 10"/>
                  <a:gd name="T65" fmla="*/ 6 h 10"/>
                  <a:gd name="T66" fmla="*/ 8 w 10"/>
                  <a:gd name="T67" fmla="*/ 5 h 10"/>
                  <a:gd name="T68" fmla="*/ 5 w 10"/>
                  <a:gd name="T69" fmla="*/ 8 h 10"/>
                  <a:gd name="T70" fmla="*/ 2 w 10"/>
                  <a:gd name="T71" fmla="*/ 5 h 10"/>
                  <a:gd name="T72" fmla="*/ 5 w 10"/>
                  <a:gd name="T73" fmla="*/ 2 h 10"/>
                  <a:gd name="T74" fmla="*/ 8 w 10"/>
                  <a:gd name="T7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" h="10">
                    <a:moveTo>
                      <a:pt x="10" y="6"/>
                    </a:moveTo>
                    <a:cubicBezTo>
                      <a:pt x="10" y="4"/>
                      <a:pt x="10" y="4"/>
                      <a:pt x="10" y="4"/>
                    </a:cubicBezTo>
                    <a:cubicBezTo>
                      <a:pt x="9" y="4"/>
                      <a:pt x="9" y="4"/>
                      <a:pt x="9" y="4"/>
                    </a:cubicBezTo>
                    <a:cubicBezTo>
                      <a:pt x="9" y="4"/>
                      <a:pt x="9" y="3"/>
                      <a:pt x="8" y="3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2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2" y="9"/>
                      <a:pt x="2" y="9"/>
                      <a:pt x="2" y="9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9"/>
                      <a:pt x="4" y="9"/>
                      <a:pt x="4" y="9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6" y="10"/>
                      <a:pt x="6" y="10"/>
                      <a:pt x="6" y="10"/>
                    </a:cubicBezTo>
                    <a:cubicBezTo>
                      <a:pt x="6" y="9"/>
                      <a:pt x="6" y="9"/>
                      <a:pt x="6" y="9"/>
                    </a:cubicBezTo>
                    <a:cubicBezTo>
                      <a:pt x="6" y="9"/>
                      <a:pt x="7" y="9"/>
                      <a:pt x="8" y="8"/>
                    </a:cubicBezTo>
                    <a:cubicBezTo>
                      <a:pt x="8" y="9"/>
                      <a:pt x="8" y="9"/>
                      <a:pt x="8" y="9"/>
                    </a:cubicBezTo>
                    <a:cubicBezTo>
                      <a:pt x="9" y="8"/>
                      <a:pt x="9" y="8"/>
                      <a:pt x="9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9" y="7"/>
                      <a:pt x="9" y="6"/>
                      <a:pt x="9" y="6"/>
                    </a:cubicBezTo>
                    <a:lnTo>
                      <a:pt x="10" y="6"/>
                    </a:lnTo>
                    <a:close/>
                    <a:moveTo>
                      <a:pt x="8" y="5"/>
                    </a:moveTo>
                    <a:cubicBezTo>
                      <a:pt x="8" y="7"/>
                      <a:pt x="7" y="8"/>
                      <a:pt x="5" y="8"/>
                    </a:cubicBezTo>
                    <a:cubicBezTo>
                      <a:pt x="3" y="8"/>
                      <a:pt x="2" y="7"/>
                      <a:pt x="2" y="5"/>
                    </a:cubicBezTo>
                    <a:cubicBezTo>
                      <a:pt x="2" y="3"/>
                      <a:pt x="3" y="2"/>
                      <a:pt x="5" y="2"/>
                    </a:cubicBezTo>
                    <a:cubicBezTo>
                      <a:pt x="7" y="2"/>
                      <a:pt x="8" y="3"/>
                      <a:pt x="8" y="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8" name="Freeform 23"/>
              <p:cNvSpPr>
                <a:spLocks noEditPoints="1"/>
              </p:cNvSpPr>
              <p:nvPr/>
            </p:nvSpPr>
            <p:spPr bwMode="auto">
              <a:xfrm>
                <a:off x="3942" y="2252"/>
                <a:ext cx="13" cy="13"/>
              </a:xfrm>
              <a:custGeom>
                <a:avLst/>
                <a:gdLst>
                  <a:gd name="T0" fmla="*/ 5 w 5"/>
                  <a:gd name="T1" fmla="*/ 3 h 5"/>
                  <a:gd name="T2" fmla="*/ 5 w 5"/>
                  <a:gd name="T3" fmla="*/ 2 h 5"/>
                  <a:gd name="T4" fmla="*/ 5 w 5"/>
                  <a:gd name="T5" fmla="*/ 2 h 5"/>
                  <a:gd name="T6" fmla="*/ 4 w 5"/>
                  <a:gd name="T7" fmla="*/ 1 h 5"/>
                  <a:gd name="T8" fmla="*/ 5 w 5"/>
                  <a:gd name="T9" fmla="*/ 1 h 5"/>
                  <a:gd name="T10" fmla="*/ 4 w 5"/>
                  <a:gd name="T11" fmla="*/ 1 h 5"/>
                  <a:gd name="T12" fmla="*/ 4 w 5"/>
                  <a:gd name="T13" fmla="*/ 1 h 5"/>
                  <a:gd name="T14" fmla="*/ 3 w 5"/>
                  <a:gd name="T15" fmla="*/ 1 h 5"/>
                  <a:gd name="T16" fmla="*/ 3 w 5"/>
                  <a:gd name="T17" fmla="*/ 0 h 5"/>
                  <a:gd name="T18" fmla="*/ 2 w 5"/>
                  <a:gd name="T19" fmla="*/ 0 h 5"/>
                  <a:gd name="T20" fmla="*/ 2 w 5"/>
                  <a:gd name="T21" fmla="*/ 1 h 5"/>
                  <a:gd name="T22" fmla="*/ 1 w 5"/>
                  <a:gd name="T23" fmla="*/ 1 h 5"/>
                  <a:gd name="T24" fmla="*/ 1 w 5"/>
                  <a:gd name="T25" fmla="*/ 1 h 5"/>
                  <a:gd name="T26" fmla="*/ 1 w 5"/>
                  <a:gd name="T27" fmla="*/ 1 h 5"/>
                  <a:gd name="T28" fmla="*/ 1 w 5"/>
                  <a:gd name="T29" fmla="*/ 1 h 5"/>
                  <a:gd name="T30" fmla="*/ 1 w 5"/>
                  <a:gd name="T31" fmla="*/ 2 h 5"/>
                  <a:gd name="T32" fmla="*/ 0 w 5"/>
                  <a:gd name="T33" fmla="*/ 2 h 5"/>
                  <a:gd name="T34" fmla="*/ 0 w 5"/>
                  <a:gd name="T35" fmla="*/ 3 h 5"/>
                  <a:gd name="T36" fmla="*/ 1 w 5"/>
                  <a:gd name="T37" fmla="*/ 3 h 5"/>
                  <a:gd name="T38" fmla="*/ 1 w 5"/>
                  <a:gd name="T39" fmla="*/ 4 h 5"/>
                  <a:gd name="T40" fmla="*/ 1 w 5"/>
                  <a:gd name="T41" fmla="*/ 4 h 5"/>
                  <a:gd name="T42" fmla="*/ 1 w 5"/>
                  <a:gd name="T43" fmla="*/ 5 h 5"/>
                  <a:gd name="T44" fmla="*/ 1 w 5"/>
                  <a:gd name="T45" fmla="*/ 4 h 5"/>
                  <a:gd name="T46" fmla="*/ 2 w 5"/>
                  <a:gd name="T47" fmla="*/ 5 h 5"/>
                  <a:gd name="T48" fmla="*/ 2 w 5"/>
                  <a:gd name="T49" fmla="*/ 5 h 5"/>
                  <a:gd name="T50" fmla="*/ 3 w 5"/>
                  <a:gd name="T51" fmla="*/ 5 h 5"/>
                  <a:gd name="T52" fmla="*/ 3 w 5"/>
                  <a:gd name="T53" fmla="*/ 5 h 5"/>
                  <a:gd name="T54" fmla="*/ 4 w 5"/>
                  <a:gd name="T55" fmla="*/ 4 h 5"/>
                  <a:gd name="T56" fmla="*/ 4 w 5"/>
                  <a:gd name="T57" fmla="*/ 5 h 5"/>
                  <a:gd name="T58" fmla="*/ 5 w 5"/>
                  <a:gd name="T59" fmla="*/ 4 h 5"/>
                  <a:gd name="T60" fmla="*/ 4 w 5"/>
                  <a:gd name="T61" fmla="*/ 4 h 5"/>
                  <a:gd name="T62" fmla="*/ 5 w 5"/>
                  <a:gd name="T63" fmla="*/ 3 h 5"/>
                  <a:gd name="T64" fmla="*/ 4 w 5"/>
                  <a:gd name="T65" fmla="*/ 3 h 5"/>
                  <a:gd name="T66" fmla="*/ 3 w 5"/>
                  <a:gd name="T67" fmla="*/ 4 h 5"/>
                  <a:gd name="T68" fmla="*/ 1 w 5"/>
                  <a:gd name="T69" fmla="*/ 3 h 5"/>
                  <a:gd name="T70" fmla="*/ 3 w 5"/>
                  <a:gd name="T71" fmla="*/ 1 h 5"/>
                  <a:gd name="T72" fmla="*/ 4 w 5"/>
                  <a:gd name="T73" fmla="*/ 3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" h="5">
                    <a:moveTo>
                      <a:pt x="5" y="3"/>
                    </a:move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4" y="2"/>
                      <a:pt x="4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4" y="1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3"/>
                      <a:pt x="1" y="4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2" y="4"/>
                      <a:pt x="2" y="5"/>
                      <a:pt x="2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5"/>
                      <a:pt x="4" y="4"/>
                      <a:pt x="4" y="4"/>
                    </a:cubicBezTo>
                    <a:cubicBezTo>
                      <a:pt x="4" y="5"/>
                      <a:pt x="4" y="5"/>
                      <a:pt x="4" y="5"/>
                    </a:cubicBezTo>
                    <a:cubicBezTo>
                      <a:pt x="5" y="4"/>
                      <a:pt x="5" y="4"/>
                      <a:pt x="5" y="4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4" y="4"/>
                      <a:pt x="5" y="3"/>
                      <a:pt x="5" y="3"/>
                    </a:cubicBezTo>
                    <a:close/>
                    <a:moveTo>
                      <a:pt x="4" y="3"/>
                    </a:moveTo>
                    <a:cubicBezTo>
                      <a:pt x="4" y="3"/>
                      <a:pt x="3" y="4"/>
                      <a:pt x="3" y="4"/>
                    </a:cubicBezTo>
                    <a:cubicBezTo>
                      <a:pt x="2" y="4"/>
                      <a:pt x="1" y="3"/>
                      <a:pt x="1" y="3"/>
                    </a:cubicBezTo>
                    <a:cubicBezTo>
                      <a:pt x="1" y="2"/>
                      <a:pt x="2" y="1"/>
                      <a:pt x="3" y="1"/>
                    </a:cubicBezTo>
                    <a:cubicBezTo>
                      <a:pt x="3" y="1"/>
                      <a:pt x="4" y="2"/>
                      <a:pt x="4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9" name="Freeform 24"/>
              <p:cNvSpPr>
                <a:spLocks noEditPoints="1"/>
              </p:cNvSpPr>
              <p:nvPr/>
            </p:nvSpPr>
            <p:spPr bwMode="auto">
              <a:xfrm>
                <a:off x="3937" y="2226"/>
                <a:ext cx="18" cy="19"/>
              </a:xfrm>
              <a:custGeom>
                <a:avLst/>
                <a:gdLst>
                  <a:gd name="T0" fmla="*/ 7 w 7"/>
                  <a:gd name="T1" fmla="*/ 4 h 7"/>
                  <a:gd name="T2" fmla="*/ 7 w 7"/>
                  <a:gd name="T3" fmla="*/ 3 h 7"/>
                  <a:gd name="T4" fmla="*/ 6 w 7"/>
                  <a:gd name="T5" fmla="*/ 3 h 7"/>
                  <a:gd name="T6" fmla="*/ 6 w 7"/>
                  <a:gd name="T7" fmla="*/ 2 h 7"/>
                  <a:gd name="T8" fmla="*/ 6 w 7"/>
                  <a:gd name="T9" fmla="*/ 1 h 7"/>
                  <a:gd name="T10" fmla="*/ 6 w 7"/>
                  <a:gd name="T11" fmla="*/ 1 h 7"/>
                  <a:gd name="T12" fmla="*/ 5 w 7"/>
                  <a:gd name="T13" fmla="*/ 1 h 7"/>
                  <a:gd name="T14" fmla="*/ 4 w 7"/>
                  <a:gd name="T15" fmla="*/ 1 h 7"/>
                  <a:gd name="T16" fmla="*/ 4 w 7"/>
                  <a:gd name="T17" fmla="*/ 0 h 7"/>
                  <a:gd name="T18" fmla="*/ 3 w 7"/>
                  <a:gd name="T19" fmla="*/ 0 h 7"/>
                  <a:gd name="T20" fmla="*/ 3 w 7"/>
                  <a:gd name="T21" fmla="*/ 1 h 7"/>
                  <a:gd name="T22" fmla="*/ 2 w 7"/>
                  <a:gd name="T23" fmla="*/ 1 h 7"/>
                  <a:gd name="T24" fmla="*/ 2 w 7"/>
                  <a:gd name="T25" fmla="*/ 1 h 7"/>
                  <a:gd name="T26" fmla="*/ 1 w 7"/>
                  <a:gd name="T27" fmla="*/ 1 h 7"/>
                  <a:gd name="T28" fmla="*/ 2 w 7"/>
                  <a:gd name="T29" fmla="*/ 2 h 7"/>
                  <a:gd name="T30" fmla="*/ 1 w 7"/>
                  <a:gd name="T31" fmla="*/ 3 h 7"/>
                  <a:gd name="T32" fmla="*/ 0 w 7"/>
                  <a:gd name="T33" fmla="*/ 3 h 7"/>
                  <a:gd name="T34" fmla="*/ 0 w 7"/>
                  <a:gd name="T35" fmla="*/ 4 h 7"/>
                  <a:gd name="T36" fmla="*/ 1 w 7"/>
                  <a:gd name="T37" fmla="*/ 4 h 7"/>
                  <a:gd name="T38" fmla="*/ 2 w 7"/>
                  <a:gd name="T39" fmla="*/ 5 h 7"/>
                  <a:gd name="T40" fmla="*/ 1 w 7"/>
                  <a:gd name="T41" fmla="*/ 5 h 7"/>
                  <a:gd name="T42" fmla="*/ 2 w 7"/>
                  <a:gd name="T43" fmla="*/ 6 h 7"/>
                  <a:gd name="T44" fmla="*/ 2 w 7"/>
                  <a:gd name="T45" fmla="*/ 5 h 7"/>
                  <a:gd name="T46" fmla="*/ 3 w 7"/>
                  <a:gd name="T47" fmla="*/ 6 h 7"/>
                  <a:gd name="T48" fmla="*/ 3 w 7"/>
                  <a:gd name="T49" fmla="*/ 7 h 7"/>
                  <a:gd name="T50" fmla="*/ 4 w 7"/>
                  <a:gd name="T51" fmla="*/ 7 h 7"/>
                  <a:gd name="T52" fmla="*/ 4 w 7"/>
                  <a:gd name="T53" fmla="*/ 6 h 7"/>
                  <a:gd name="T54" fmla="*/ 5 w 7"/>
                  <a:gd name="T55" fmla="*/ 5 h 7"/>
                  <a:gd name="T56" fmla="*/ 6 w 7"/>
                  <a:gd name="T57" fmla="*/ 6 h 7"/>
                  <a:gd name="T58" fmla="*/ 6 w 7"/>
                  <a:gd name="T59" fmla="*/ 5 h 7"/>
                  <a:gd name="T60" fmla="*/ 6 w 7"/>
                  <a:gd name="T61" fmla="*/ 5 h 7"/>
                  <a:gd name="T62" fmla="*/ 6 w 7"/>
                  <a:gd name="T63" fmla="*/ 4 h 7"/>
                  <a:gd name="T64" fmla="*/ 7 w 7"/>
                  <a:gd name="T65" fmla="*/ 4 h 7"/>
                  <a:gd name="T66" fmla="*/ 6 w 7"/>
                  <a:gd name="T67" fmla="*/ 3 h 7"/>
                  <a:gd name="T68" fmla="*/ 4 w 7"/>
                  <a:gd name="T69" fmla="*/ 5 h 7"/>
                  <a:gd name="T70" fmla="*/ 2 w 7"/>
                  <a:gd name="T71" fmla="*/ 3 h 7"/>
                  <a:gd name="T72" fmla="*/ 4 w 7"/>
                  <a:gd name="T73" fmla="*/ 1 h 7"/>
                  <a:gd name="T74" fmla="*/ 6 w 7"/>
                  <a:gd name="T75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" h="7">
                    <a:moveTo>
                      <a:pt x="7" y="4"/>
                    </a:move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6" y="2"/>
                      <a:pt x="6" y="2"/>
                      <a:pt x="6" y="2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4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3" y="1"/>
                      <a:pt x="2" y="1"/>
                      <a:pt x="2" y="1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5"/>
                      <a:pt x="2" y="5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4" y="6"/>
                      <a:pt x="4" y="6"/>
                    </a:cubicBezTo>
                    <a:cubicBezTo>
                      <a:pt x="5" y="6"/>
                      <a:pt x="5" y="6"/>
                      <a:pt x="5" y="5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5"/>
                      <a:pt x="6" y="4"/>
                      <a:pt x="6" y="4"/>
                    </a:cubicBezTo>
                    <a:lnTo>
                      <a:pt x="7" y="4"/>
                    </a:lnTo>
                    <a:close/>
                    <a:moveTo>
                      <a:pt x="6" y="3"/>
                    </a:moveTo>
                    <a:cubicBezTo>
                      <a:pt x="6" y="4"/>
                      <a:pt x="5" y="5"/>
                      <a:pt x="4" y="5"/>
                    </a:cubicBezTo>
                    <a:cubicBezTo>
                      <a:pt x="3" y="5"/>
                      <a:pt x="2" y="4"/>
                      <a:pt x="2" y="3"/>
                    </a:cubicBezTo>
                    <a:cubicBezTo>
                      <a:pt x="2" y="2"/>
                      <a:pt x="3" y="1"/>
                      <a:pt x="4" y="1"/>
                    </a:cubicBezTo>
                    <a:cubicBezTo>
                      <a:pt x="5" y="1"/>
                      <a:pt x="6" y="2"/>
                      <a:pt x="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45" name="文本框 100"/>
            <p:cNvSpPr txBox="1"/>
            <p:nvPr/>
          </p:nvSpPr>
          <p:spPr>
            <a:xfrm>
              <a:off x="691051" y="4552336"/>
              <a:ext cx="1493849" cy="204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01ACBE"/>
                  </a:solidFill>
                  <a:cs typeface="+mn-ea"/>
                  <a:sym typeface="+mn-lt"/>
                </a:rPr>
                <a:t>评价系统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6314298" y="2321916"/>
            <a:ext cx="2791116" cy="504670"/>
            <a:chOff x="8908040" y="1667664"/>
            <a:chExt cx="1917663" cy="267232"/>
          </a:xfrm>
        </p:grpSpPr>
        <p:grpSp>
          <p:nvGrpSpPr>
            <p:cNvPr id="151" name="Group 13"/>
            <p:cNvGrpSpPr>
              <a:grpSpLocks noChangeAspect="1"/>
            </p:cNvGrpSpPr>
            <p:nvPr/>
          </p:nvGrpSpPr>
          <p:grpSpPr bwMode="auto">
            <a:xfrm>
              <a:off x="8908040" y="1667664"/>
              <a:ext cx="339700" cy="267232"/>
              <a:chOff x="3996" y="2321"/>
              <a:chExt cx="75" cy="59"/>
            </a:xfrm>
            <a:solidFill>
              <a:srgbClr val="E87071"/>
            </a:solidFill>
            <a:effectLst/>
          </p:grpSpPr>
          <p:sp>
            <p:nvSpPr>
              <p:cNvPr id="153" name="Freeform 14"/>
              <p:cNvSpPr>
                <a:spLocks noEditPoints="1"/>
              </p:cNvSpPr>
              <p:nvPr/>
            </p:nvSpPr>
            <p:spPr bwMode="auto">
              <a:xfrm>
                <a:off x="4014" y="2329"/>
                <a:ext cx="39" cy="22"/>
              </a:xfrm>
              <a:custGeom>
                <a:avLst/>
                <a:gdLst>
                  <a:gd name="T0" fmla="*/ 6 w 15"/>
                  <a:gd name="T1" fmla="*/ 8 h 8"/>
                  <a:gd name="T2" fmla="*/ 6 w 15"/>
                  <a:gd name="T3" fmla="*/ 7 h 8"/>
                  <a:gd name="T4" fmla="*/ 7 w 15"/>
                  <a:gd name="T5" fmla="*/ 7 h 8"/>
                  <a:gd name="T6" fmla="*/ 8 w 15"/>
                  <a:gd name="T7" fmla="*/ 7 h 8"/>
                  <a:gd name="T8" fmla="*/ 8 w 15"/>
                  <a:gd name="T9" fmla="*/ 7 h 8"/>
                  <a:gd name="T10" fmla="*/ 8 w 15"/>
                  <a:gd name="T11" fmla="*/ 8 h 8"/>
                  <a:gd name="T12" fmla="*/ 15 w 15"/>
                  <a:gd name="T13" fmla="*/ 5 h 8"/>
                  <a:gd name="T14" fmla="*/ 12 w 15"/>
                  <a:gd name="T15" fmla="*/ 3 h 8"/>
                  <a:gd name="T16" fmla="*/ 10 w 15"/>
                  <a:gd name="T17" fmla="*/ 3 h 8"/>
                  <a:gd name="T18" fmla="*/ 7 w 15"/>
                  <a:gd name="T19" fmla="*/ 0 h 8"/>
                  <a:gd name="T20" fmla="*/ 4 w 15"/>
                  <a:gd name="T21" fmla="*/ 3 h 8"/>
                  <a:gd name="T22" fmla="*/ 2 w 15"/>
                  <a:gd name="T23" fmla="*/ 3 h 8"/>
                  <a:gd name="T24" fmla="*/ 0 w 15"/>
                  <a:gd name="T25" fmla="*/ 5 h 8"/>
                  <a:gd name="T26" fmla="*/ 6 w 15"/>
                  <a:gd name="T27" fmla="*/ 8 h 8"/>
                  <a:gd name="T28" fmla="*/ 7 w 15"/>
                  <a:gd name="T29" fmla="*/ 1 h 8"/>
                  <a:gd name="T30" fmla="*/ 10 w 15"/>
                  <a:gd name="T31" fmla="*/ 3 h 8"/>
                  <a:gd name="T32" fmla="*/ 5 w 15"/>
                  <a:gd name="T33" fmla="*/ 3 h 8"/>
                  <a:gd name="T34" fmla="*/ 7 w 15"/>
                  <a:gd name="T35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" h="8">
                    <a:moveTo>
                      <a:pt x="6" y="8"/>
                    </a:moveTo>
                    <a:cubicBezTo>
                      <a:pt x="6" y="7"/>
                      <a:pt x="6" y="7"/>
                      <a:pt x="6" y="7"/>
                    </a:cubicBezTo>
                    <a:cubicBezTo>
                      <a:pt x="6" y="7"/>
                      <a:pt x="7" y="7"/>
                      <a:pt x="7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7"/>
                      <a:pt x="8" y="7"/>
                      <a:pt x="8" y="7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15" y="5"/>
                      <a:pt x="15" y="5"/>
                      <a:pt x="15" y="5"/>
                    </a:cubicBezTo>
                    <a:cubicBezTo>
                      <a:pt x="15" y="4"/>
                      <a:pt x="14" y="3"/>
                      <a:pt x="12" y="3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6" y="0"/>
                      <a:pt x="4" y="1"/>
                      <a:pt x="4" y="3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1" y="3"/>
                      <a:pt x="0" y="4"/>
                      <a:pt x="0" y="5"/>
                    </a:cubicBezTo>
                    <a:lnTo>
                      <a:pt x="6" y="8"/>
                    </a:lnTo>
                    <a:close/>
                    <a:moveTo>
                      <a:pt x="7" y="1"/>
                    </a:moveTo>
                    <a:cubicBezTo>
                      <a:pt x="8" y="1"/>
                      <a:pt x="10" y="2"/>
                      <a:pt x="10" y="3"/>
                    </a:cubicBezTo>
                    <a:cubicBezTo>
                      <a:pt x="5" y="3"/>
                      <a:pt x="5" y="3"/>
                      <a:pt x="5" y="3"/>
                    </a:cubicBezTo>
                    <a:cubicBezTo>
                      <a:pt x="5" y="2"/>
                      <a:pt x="6" y="1"/>
                      <a:pt x="7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4" name="Freeform 15"/>
              <p:cNvSpPr/>
              <p:nvPr/>
            </p:nvSpPr>
            <p:spPr bwMode="auto">
              <a:xfrm>
                <a:off x="4032" y="2348"/>
                <a:ext cx="3" cy="3"/>
              </a:xfrm>
              <a:custGeom>
                <a:avLst/>
                <a:gdLst>
                  <a:gd name="T0" fmla="*/ 0 w 1"/>
                  <a:gd name="T1" fmla="*/ 0 h 1"/>
                  <a:gd name="T2" fmla="*/ 0 w 1"/>
                  <a:gd name="T3" fmla="*/ 0 h 1"/>
                  <a:gd name="T4" fmla="*/ 0 w 1"/>
                  <a:gd name="T5" fmla="*/ 1 h 1"/>
                  <a:gd name="T6" fmla="*/ 0 w 1"/>
                  <a:gd name="T7" fmla="*/ 1 h 1"/>
                  <a:gd name="T8" fmla="*/ 0 w 1"/>
                  <a:gd name="T9" fmla="*/ 1 h 1"/>
                  <a:gd name="T10" fmla="*/ 1 w 1"/>
                  <a:gd name="T11" fmla="*/ 1 h 1"/>
                  <a:gd name="T12" fmla="*/ 1 w 1"/>
                  <a:gd name="T13" fmla="*/ 0 h 1"/>
                  <a:gd name="T14" fmla="*/ 0 w 1"/>
                  <a:gd name="T15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5" name="Freeform 16"/>
              <p:cNvSpPr/>
              <p:nvPr/>
            </p:nvSpPr>
            <p:spPr bwMode="auto">
              <a:xfrm>
                <a:off x="4014" y="2343"/>
                <a:ext cx="39" cy="18"/>
              </a:xfrm>
              <a:custGeom>
                <a:avLst/>
                <a:gdLst>
                  <a:gd name="T0" fmla="*/ 8 w 15"/>
                  <a:gd name="T1" fmla="*/ 3 h 7"/>
                  <a:gd name="T2" fmla="*/ 8 w 15"/>
                  <a:gd name="T3" fmla="*/ 3 h 7"/>
                  <a:gd name="T4" fmla="*/ 7 w 15"/>
                  <a:gd name="T5" fmla="*/ 3 h 7"/>
                  <a:gd name="T6" fmla="*/ 6 w 15"/>
                  <a:gd name="T7" fmla="*/ 3 h 7"/>
                  <a:gd name="T8" fmla="*/ 6 w 15"/>
                  <a:gd name="T9" fmla="*/ 3 h 7"/>
                  <a:gd name="T10" fmla="*/ 0 w 15"/>
                  <a:gd name="T11" fmla="*/ 0 h 7"/>
                  <a:gd name="T12" fmla="*/ 0 w 15"/>
                  <a:gd name="T13" fmla="*/ 5 h 7"/>
                  <a:gd name="T14" fmla="*/ 2 w 15"/>
                  <a:gd name="T15" fmla="*/ 7 h 7"/>
                  <a:gd name="T16" fmla="*/ 12 w 15"/>
                  <a:gd name="T17" fmla="*/ 7 h 7"/>
                  <a:gd name="T18" fmla="*/ 15 w 15"/>
                  <a:gd name="T19" fmla="*/ 5 h 7"/>
                  <a:gd name="T20" fmla="*/ 15 w 15"/>
                  <a:gd name="T21" fmla="*/ 0 h 7"/>
                  <a:gd name="T22" fmla="*/ 8 w 15"/>
                  <a:gd name="T23" fmla="*/ 3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7">
                    <a:moveTo>
                      <a:pt x="8" y="3"/>
                    </a:moveTo>
                    <a:cubicBezTo>
                      <a:pt x="8" y="3"/>
                      <a:pt x="8" y="3"/>
                      <a:pt x="8" y="3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7" y="3"/>
                      <a:pt x="6" y="3"/>
                      <a:pt x="6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0" y="6"/>
                      <a:pt x="1" y="7"/>
                      <a:pt x="2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5" y="6"/>
                      <a:pt x="15" y="5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8" y="3"/>
                      <a:pt x="8" y="3"/>
                      <a:pt x="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56" name="Freeform 17"/>
              <p:cNvSpPr>
                <a:spLocks noEditPoints="1"/>
              </p:cNvSpPr>
              <p:nvPr/>
            </p:nvSpPr>
            <p:spPr bwMode="auto">
              <a:xfrm>
                <a:off x="3996" y="2321"/>
                <a:ext cx="75" cy="59"/>
              </a:xfrm>
              <a:custGeom>
                <a:avLst/>
                <a:gdLst>
                  <a:gd name="T0" fmla="*/ 26 w 29"/>
                  <a:gd name="T1" fmla="*/ 0 h 22"/>
                  <a:gd name="T2" fmla="*/ 3 w 29"/>
                  <a:gd name="T3" fmla="*/ 0 h 22"/>
                  <a:gd name="T4" fmla="*/ 0 w 29"/>
                  <a:gd name="T5" fmla="*/ 3 h 22"/>
                  <a:gd name="T6" fmla="*/ 0 w 29"/>
                  <a:gd name="T7" fmla="*/ 16 h 22"/>
                  <a:gd name="T8" fmla="*/ 3 w 29"/>
                  <a:gd name="T9" fmla="*/ 19 h 22"/>
                  <a:gd name="T10" fmla="*/ 10 w 29"/>
                  <a:gd name="T11" fmla="*/ 19 h 22"/>
                  <a:gd name="T12" fmla="*/ 8 w 29"/>
                  <a:gd name="T13" fmla="*/ 20 h 22"/>
                  <a:gd name="T14" fmla="*/ 5 w 29"/>
                  <a:gd name="T15" fmla="*/ 20 h 22"/>
                  <a:gd name="T16" fmla="*/ 3 w 29"/>
                  <a:gd name="T17" fmla="*/ 21 h 22"/>
                  <a:gd name="T18" fmla="*/ 5 w 29"/>
                  <a:gd name="T19" fmla="*/ 22 h 22"/>
                  <a:gd name="T20" fmla="*/ 24 w 29"/>
                  <a:gd name="T21" fmla="*/ 22 h 22"/>
                  <a:gd name="T22" fmla="*/ 26 w 29"/>
                  <a:gd name="T23" fmla="*/ 21 h 22"/>
                  <a:gd name="T24" fmla="*/ 24 w 29"/>
                  <a:gd name="T25" fmla="*/ 20 h 22"/>
                  <a:gd name="T26" fmla="*/ 20 w 29"/>
                  <a:gd name="T27" fmla="*/ 20 h 22"/>
                  <a:gd name="T28" fmla="*/ 19 w 29"/>
                  <a:gd name="T29" fmla="*/ 19 h 22"/>
                  <a:gd name="T30" fmla="*/ 26 w 29"/>
                  <a:gd name="T31" fmla="*/ 19 h 22"/>
                  <a:gd name="T32" fmla="*/ 29 w 29"/>
                  <a:gd name="T33" fmla="*/ 16 h 22"/>
                  <a:gd name="T34" fmla="*/ 29 w 29"/>
                  <a:gd name="T35" fmla="*/ 3 h 22"/>
                  <a:gd name="T36" fmla="*/ 26 w 29"/>
                  <a:gd name="T37" fmla="*/ 0 h 22"/>
                  <a:gd name="T38" fmla="*/ 27 w 29"/>
                  <a:gd name="T39" fmla="*/ 16 h 22"/>
                  <a:gd name="T40" fmla="*/ 26 w 29"/>
                  <a:gd name="T41" fmla="*/ 17 h 22"/>
                  <a:gd name="T42" fmla="*/ 3 w 29"/>
                  <a:gd name="T43" fmla="*/ 17 h 22"/>
                  <a:gd name="T44" fmla="*/ 1 w 29"/>
                  <a:gd name="T45" fmla="*/ 16 h 22"/>
                  <a:gd name="T46" fmla="*/ 1 w 29"/>
                  <a:gd name="T47" fmla="*/ 3 h 22"/>
                  <a:gd name="T48" fmla="*/ 3 w 29"/>
                  <a:gd name="T49" fmla="*/ 2 h 22"/>
                  <a:gd name="T50" fmla="*/ 26 w 29"/>
                  <a:gd name="T51" fmla="*/ 2 h 22"/>
                  <a:gd name="T52" fmla="*/ 27 w 29"/>
                  <a:gd name="T53" fmla="*/ 3 h 22"/>
                  <a:gd name="T54" fmla="*/ 27 w 29"/>
                  <a:gd name="T55" fmla="*/ 1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9" h="22">
                    <a:moveTo>
                      <a:pt x="26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18"/>
                      <a:pt x="1" y="19"/>
                      <a:pt x="3" y="19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9" y="19"/>
                      <a:pt x="9" y="19"/>
                      <a:pt x="8" y="20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4" y="20"/>
                      <a:pt x="3" y="20"/>
                      <a:pt x="3" y="21"/>
                    </a:cubicBezTo>
                    <a:cubicBezTo>
                      <a:pt x="3" y="21"/>
                      <a:pt x="4" y="22"/>
                      <a:pt x="5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5" y="22"/>
                      <a:pt x="26" y="21"/>
                      <a:pt x="26" y="21"/>
                    </a:cubicBezTo>
                    <a:cubicBezTo>
                      <a:pt x="26" y="20"/>
                      <a:pt x="25" y="20"/>
                      <a:pt x="24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19"/>
                      <a:pt x="20" y="19"/>
                      <a:pt x="19" y="19"/>
                    </a:cubicBezTo>
                    <a:cubicBezTo>
                      <a:pt x="26" y="19"/>
                      <a:pt x="26" y="19"/>
                      <a:pt x="26" y="19"/>
                    </a:cubicBezTo>
                    <a:cubicBezTo>
                      <a:pt x="28" y="19"/>
                      <a:pt x="29" y="18"/>
                      <a:pt x="29" y="16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9" y="1"/>
                      <a:pt x="28" y="0"/>
                      <a:pt x="26" y="0"/>
                    </a:cubicBezTo>
                    <a:close/>
                    <a:moveTo>
                      <a:pt x="27" y="16"/>
                    </a:moveTo>
                    <a:cubicBezTo>
                      <a:pt x="27" y="17"/>
                      <a:pt x="27" y="17"/>
                      <a:pt x="26" y="17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2" y="17"/>
                      <a:pt x="1" y="17"/>
                      <a:pt x="1" y="16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2" y="2"/>
                      <a:pt x="3" y="2"/>
                    </a:cubicBezTo>
                    <a:cubicBezTo>
                      <a:pt x="26" y="2"/>
                      <a:pt x="26" y="2"/>
                      <a:pt x="26" y="2"/>
                    </a:cubicBezTo>
                    <a:cubicBezTo>
                      <a:pt x="27" y="2"/>
                      <a:pt x="27" y="2"/>
                      <a:pt x="27" y="3"/>
                    </a:cubicBezTo>
                    <a:lnTo>
                      <a:pt x="27" y="1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2" name="文本框 102"/>
            <p:cNvSpPr txBox="1"/>
            <p:nvPr/>
          </p:nvSpPr>
          <p:spPr>
            <a:xfrm>
              <a:off x="9331854" y="1699978"/>
              <a:ext cx="1493849" cy="21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E87071"/>
                  </a:solidFill>
                  <a:cs typeface="+mn-ea"/>
                  <a:sym typeface="+mn-lt"/>
                </a:rPr>
                <a:t>出行</a:t>
              </a:r>
            </a:p>
          </p:txBody>
        </p:sp>
      </p:grpSp>
      <p:grpSp>
        <p:nvGrpSpPr>
          <p:cNvPr id="157" name="组合 156"/>
          <p:cNvGrpSpPr/>
          <p:nvPr/>
        </p:nvGrpSpPr>
        <p:grpSpPr>
          <a:xfrm>
            <a:off x="6314298" y="4467791"/>
            <a:ext cx="2403924" cy="452616"/>
            <a:chOff x="8984997" y="4509914"/>
            <a:chExt cx="1850344" cy="342099"/>
          </a:xfrm>
        </p:grpSpPr>
        <p:grpSp>
          <p:nvGrpSpPr>
            <p:cNvPr id="158" name="Group 27"/>
            <p:cNvGrpSpPr>
              <a:grpSpLocks noChangeAspect="1"/>
            </p:cNvGrpSpPr>
            <p:nvPr/>
          </p:nvGrpSpPr>
          <p:grpSpPr bwMode="auto">
            <a:xfrm>
              <a:off x="8984997" y="4518199"/>
              <a:ext cx="303918" cy="333814"/>
              <a:chOff x="3811" y="2125"/>
              <a:chExt cx="61" cy="67"/>
            </a:xfrm>
            <a:solidFill>
              <a:srgbClr val="653C76"/>
            </a:solidFill>
            <a:effectLst/>
          </p:grpSpPr>
          <p:sp>
            <p:nvSpPr>
              <p:cNvPr id="160" name="Freeform 28"/>
              <p:cNvSpPr>
                <a:spLocks noEditPoints="1"/>
              </p:cNvSpPr>
              <p:nvPr/>
            </p:nvSpPr>
            <p:spPr bwMode="auto">
              <a:xfrm>
                <a:off x="3811" y="2125"/>
                <a:ext cx="61" cy="67"/>
              </a:xfrm>
              <a:custGeom>
                <a:avLst/>
                <a:gdLst>
                  <a:gd name="T0" fmla="*/ 20 w 23"/>
                  <a:gd name="T1" fmla="*/ 14 h 25"/>
                  <a:gd name="T2" fmla="*/ 18 w 23"/>
                  <a:gd name="T3" fmla="*/ 20 h 25"/>
                  <a:gd name="T4" fmla="*/ 17 w 23"/>
                  <a:gd name="T5" fmla="*/ 16 h 25"/>
                  <a:gd name="T6" fmla="*/ 15 w 23"/>
                  <a:gd name="T7" fmla="*/ 15 h 25"/>
                  <a:gd name="T8" fmla="*/ 15 w 23"/>
                  <a:gd name="T9" fmla="*/ 15 h 25"/>
                  <a:gd name="T10" fmla="*/ 14 w 23"/>
                  <a:gd name="T11" fmla="*/ 15 h 25"/>
                  <a:gd name="T12" fmla="*/ 13 w 23"/>
                  <a:gd name="T13" fmla="*/ 17 h 25"/>
                  <a:gd name="T14" fmla="*/ 12 w 23"/>
                  <a:gd name="T15" fmla="*/ 18 h 25"/>
                  <a:gd name="T16" fmla="*/ 12 w 23"/>
                  <a:gd name="T17" fmla="*/ 15 h 25"/>
                  <a:gd name="T18" fmla="*/ 12 w 23"/>
                  <a:gd name="T19" fmla="*/ 15 h 25"/>
                  <a:gd name="T20" fmla="*/ 12 w 23"/>
                  <a:gd name="T21" fmla="*/ 15 h 25"/>
                  <a:gd name="T22" fmla="*/ 11 w 23"/>
                  <a:gd name="T23" fmla="*/ 15 h 25"/>
                  <a:gd name="T24" fmla="*/ 11 w 23"/>
                  <a:gd name="T25" fmla="*/ 15 h 25"/>
                  <a:gd name="T26" fmla="*/ 11 w 23"/>
                  <a:gd name="T27" fmla="*/ 18 h 25"/>
                  <a:gd name="T28" fmla="*/ 11 w 23"/>
                  <a:gd name="T29" fmla="*/ 17 h 25"/>
                  <a:gd name="T30" fmla="*/ 10 w 23"/>
                  <a:gd name="T31" fmla="*/ 15 h 25"/>
                  <a:gd name="T32" fmla="*/ 8 w 23"/>
                  <a:gd name="T33" fmla="*/ 15 h 25"/>
                  <a:gd name="T34" fmla="*/ 8 w 23"/>
                  <a:gd name="T35" fmla="*/ 15 h 25"/>
                  <a:gd name="T36" fmla="*/ 6 w 23"/>
                  <a:gd name="T37" fmla="*/ 16 h 25"/>
                  <a:gd name="T38" fmla="*/ 5 w 23"/>
                  <a:gd name="T39" fmla="*/ 20 h 25"/>
                  <a:gd name="T40" fmla="*/ 3 w 23"/>
                  <a:gd name="T41" fmla="*/ 14 h 25"/>
                  <a:gd name="T42" fmla="*/ 12 w 23"/>
                  <a:gd name="T43" fmla="*/ 5 h 25"/>
                  <a:gd name="T44" fmla="*/ 12 w 23"/>
                  <a:gd name="T45" fmla="*/ 6 h 25"/>
                  <a:gd name="T46" fmla="*/ 13 w 23"/>
                  <a:gd name="T47" fmla="*/ 7 h 25"/>
                  <a:gd name="T48" fmla="*/ 14 w 23"/>
                  <a:gd name="T49" fmla="*/ 6 h 25"/>
                  <a:gd name="T50" fmla="*/ 16 w 23"/>
                  <a:gd name="T51" fmla="*/ 5 h 25"/>
                  <a:gd name="T52" fmla="*/ 17 w 23"/>
                  <a:gd name="T53" fmla="*/ 4 h 25"/>
                  <a:gd name="T54" fmla="*/ 17 w 23"/>
                  <a:gd name="T55" fmla="*/ 3 h 25"/>
                  <a:gd name="T56" fmla="*/ 16 w 23"/>
                  <a:gd name="T57" fmla="*/ 2 h 25"/>
                  <a:gd name="T58" fmla="*/ 14 w 23"/>
                  <a:gd name="T59" fmla="*/ 1 h 25"/>
                  <a:gd name="T60" fmla="*/ 13 w 23"/>
                  <a:gd name="T61" fmla="*/ 0 h 25"/>
                  <a:gd name="T62" fmla="*/ 12 w 23"/>
                  <a:gd name="T63" fmla="*/ 1 h 25"/>
                  <a:gd name="T64" fmla="*/ 12 w 23"/>
                  <a:gd name="T65" fmla="*/ 2 h 25"/>
                  <a:gd name="T66" fmla="*/ 0 w 23"/>
                  <a:gd name="T67" fmla="*/ 14 h 25"/>
                  <a:gd name="T68" fmla="*/ 12 w 23"/>
                  <a:gd name="T69" fmla="*/ 25 h 25"/>
                  <a:gd name="T70" fmla="*/ 23 w 23"/>
                  <a:gd name="T71" fmla="*/ 14 h 25"/>
                  <a:gd name="T72" fmla="*/ 20 w 23"/>
                  <a:gd name="T73" fmla="*/ 14 h 25"/>
                  <a:gd name="T74" fmla="*/ 15 w 23"/>
                  <a:gd name="T75" fmla="*/ 18 h 25"/>
                  <a:gd name="T76" fmla="*/ 15 w 23"/>
                  <a:gd name="T77" fmla="*/ 18 h 25"/>
                  <a:gd name="T78" fmla="*/ 15 w 23"/>
                  <a:gd name="T79" fmla="*/ 22 h 25"/>
                  <a:gd name="T80" fmla="*/ 15 w 23"/>
                  <a:gd name="T81" fmla="*/ 22 h 25"/>
                  <a:gd name="T82" fmla="*/ 15 w 23"/>
                  <a:gd name="T83" fmla="*/ 18 h 25"/>
                  <a:gd name="T84" fmla="*/ 15 w 23"/>
                  <a:gd name="T85" fmla="*/ 18 h 25"/>
                  <a:gd name="T86" fmla="*/ 8 w 23"/>
                  <a:gd name="T87" fmla="*/ 18 h 25"/>
                  <a:gd name="T88" fmla="*/ 8 w 23"/>
                  <a:gd name="T89" fmla="*/ 22 h 25"/>
                  <a:gd name="T90" fmla="*/ 7 w 23"/>
                  <a:gd name="T91" fmla="*/ 21 h 25"/>
                  <a:gd name="T92" fmla="*/ 8 w 23"/>
                  <a:gd name="T93" fmla="*/ 18 h 25"/>
                  <a:gd name="T94" fmla="*/ 8 w 23"/>
                  <a:gd name="T95" fmla="*/ 18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3" h="25">
                    <a:moveTo>
                      <a:pt x="20" y="14"/>
                    </a:moveTo>
                    <a:cubicBezTo>
                      <a:pt x="20" y="16"/>
                      <a:pt x="19" y="19"/>
                      <a:pt x="18" y="20"/>
                    </a:cubicBezTo>
                    <a:cubicBezTo>
                      <a:pt x="17" y="18"/>
                      <a:pt x="17" y="17"/>
                      <a:pt x="17" y="16"/>
                    </a:cubicBezTo>
                    <a:cubicBezTo>
                      <a:pt x="17" y="15"/>
                      <a:pt x="16" y="15"/>
                      <a:pt x="15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5"/>
                      <a:pt x="14" y="15"/>
                      <a:pt x="14" y="15"/>
                    </a:cubicBezTo>
                    <a:cubicBezTo>
                      <a:pt x="13" y="17"/>
                      <a:pt x="13" y="17"/>
                      <a:pt x="13" y="17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2" y="15"/>
                      <a:pt x="12" y="15"/>
                      <a:pt x="12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8" y="15"/>
                      <a:pt x="8" y="15"/>
                      <a:pt x="8" y="15"/>
                    </a:cubicBezTo>
                    <a:cubicBezTo>
                      <a:pt x="7" y="15"/>
                      <a:pt x="6" y="15"/>
                      <a:pt x="6" y="16"/>
                    </a:cubicBezTo>
                    <a:cubicBezTo>
                      <a:pt x="6" y="17"/>
                      <a:pt x="5" y="18"/>
                      <a:pt x="5" y="20"/>
                    </a:cubicBezTo>
                    <a:cubicBezTo>
                      <a:pt x="4" y="18"/>
                      <a:pt x="3" y="16"/>
                      <a:pt x="3" y="14"/>
                    </a:cubicBezTo>
                    <a:cubicBezTo>
                      <a:pt x="3" y="9"/>
                      <a:pt x="7" y="5"/>
                      <a:pt x="12" y="5"/>
                    </a:cubicBezTo>
                    <a:cubicBezTo>
                      <a:pt x="12" y="6"/>
                      <a:pt x="12" y="6"/>
                      <a:pt x="12" y="6"/>
                    </a:cubicBezTo>
                    <a:cubicBezTo>
                      <a:pt x="12" y="7"/>
                      <a:pt x="12" y="7"/>
                      <a:pt x="13" y="7"/>
                    </a:cubicBezTo>
                    <a:cubicBezTo>
                      <a:pt x="14" y="6"/>
                      <a:pt x="14" y="6"/>
                      <a:pt x="14" y="6"/>
                    </a:cubicBezTo>
                    <a:cubicBezTo>
                      <a:pt x="15" y="6"/>
                      <a:pt x="16" y="5"/>
                      <a:pt x="16" y="5"/>
                    </a:cubicBezTo>
                    <a:cubicBezTo>
                      <a:pt x="17" y="4"/>
                      <a:pt x="17" y="4"/>
                      <a:pt x="17" y="4"/>
                    </a:cubicBezTo>
                    <a:cubicBezTo>
                      <a:pt x="18" y="4"/>
                      <a:pt x="18" y="3"/>
                      <a:pt x="17" y="3"/>
                    </a:cubicBezTo>
                    <a:cubicBezTo>
                      <a:pt x="16" y="2"/>
                      <a:pt x="16" y="2"/>
                      <a:pt x="16" y="2"/>
                    </a:cubicBezTo>
                    <a:cubicBezTo>
                      <a:pt x="16" y="2"/>
                      <a:pt x="15" y="1"/>
                      <a:pt x="14" y="1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2" y="0"/>
                      <a:pt x="12" y="0"/>
                      <a:pt x="12" y="1"/>
                    </a:cubicBezTo>
                    <a:cubicBezTo>
                      <a:pt x="12" y="2"/>
                      <a:pt x="12" y="2"/>
                      <a:pt x="12" y="2"/>
                    </a:cubicBezTo>
                    <a:cubicBezTo>
                      <a:pt x="5" y="2"/>
                      <a:pt x="0" y="7"/>
                      <a:pt x="0" y="14"/>
                    </a:cubicBezTo>
                    <a:cubicBezTo>
                      <a:pt x="0" y="20"/>
                      <a:pt x="5" y="25"/>
                      <a:pt x="12" y="25"/>
                    </a:cubicBezTo>
                    <a:cubicBezTo>
                      <a:pt x="18" y="25"/>
                      <a:pt x="23" y="20"/>
                      <a:pt x="23" y="14"/>
                    </a:cubicBezTo>
                    <a:lnTo>
                      <a:pt x="20" y="14"/>
                    </a:lnTo>
                    <a:close/>
                    <a:moveTo>
                      <a:pt x="15" y="18"/>
                    </a:move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5" y="18"/>
                      <a:pt x="15" y="18"/>
                    </a:cubicBezTo>
                    <a:close/>
                    <a:moveTo>
                      <a:pt x="8" y="18"/>
                    </a:moveTo>
                    <a:cubicBezTo>
                      <a:pt x="8" y="22"/>
                      <a:pt x="8" y="22"/>
                      <a:pt x="8" y="22"/>
                    </a:cubicBezTo>
                    <a:cubicBezTo>
                      <a:pt x="8" y="21"/>
                      <a:pt x="8" y="21"/>
                      <a:pt x="7" y="21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18"/>
                      <a:pt x="8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61" name="Oval 29"/>
              <p:cNvSpPr>
                <a:spLocks noChangeArrowheads="1"/>
              </p:cNvSpPr>
              <p:nvPr/>
            </p:nvSpPr>
            <p:spPr bwMode="auto">
              <a:xfrm>
                <a:off x="3835" y="2149"/>
                <a:ext cx="13" cy="14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159" name="文本框 104"/>
            <p:cNvSpPr txBox="1"/>
            <p:nvPr/>
          </p:nvSpPr>
          <p:spPr>
            <a:xfrm>
              <a:off x="9341492" y="4509914"/>
              <a:ext cx="1493849" cy="3140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rgbClr val="653C76"/>
                  </a:solidFill>
                  <a:cs typeface="+mn-ea"/>
                  <a:sym typeface="+mn-lt"/>
                </a:rPr>
                <a:t>沟通交流</a:t>
              </a:r>
            </a:p>
          </p:txBody>
        </p:sp>
      </p:grpSp>
      <p:sp>
        <p:nvSpPr>
          <p:cNvPr id="162" name="文本框 113"/>
          <p:cNvSpPr txBox="1"/>
          <p:nvPr/>
        </p:nvSpPr>
        <p:spPr>
          <a:xfrm>
            <a:off x="285749" y="2809716"/>
            <a:ext cx="25502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登录账号，体验购物流程，探究基本架构及组成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要素。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3" name="文本框 113"/>
          <p:cNvSpPr txBox="1"/>
          <p:nvPr/>
        </p:nvSpPr>
        <p:spPr>
          <a:xfrm>
            <a:off x="285749" y="4870179"/>
            <a:ext cx="2618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利用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自己的用户名和密码登录，探究基本架构及组成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要素。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4" name="文本框 113"/>
          <p:cNvSpPr txBox="1"/>
          <p:nvPr/>
        </p:nvSpPr>
        <p:spPr>
          <a:xfrm>
            <a:off x="6266740" y="2809716"/>
            <a:ext cx="22049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体验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导航系统，探究基本架构及组成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要素。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65" name="文本框 113"/>
          <p:cNvSpPr txBox="1"/>
          <p:nvPr/>
        </p:nvSpPr>
        <p:spPr>
          <a:xfrm>
            <a:off x="6266740" y="4870179"/>
            <a:ext cx="2348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选择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常用软件，探究基本架构及组成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要素。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972989" y="1068513"/>
            <a:ext cx="7962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 smtClean="0">
                <a:solidFill>
                  <a:srgbClr val="466E8C"/>
                </a:solidFill>
                <a:cs typeface="+mn-ea"/>
                <a:sym typeface="+mn-lt"/>
              </a:rPr>
              <a:t>项目选择</a:t>
            </a:r>
            <a:endParaRPr lang="zh-CN" altLang="en-US" sz="3200" b="1" kern="0" dirty="0">
              <a:solidFill>
                <a:srgbClr val="466E8C"/>
              </a:solidFill>
              <a:cs typeface="+mn-ea"/>
              <a:sym typeface="+mn-lt"/>
            </a:endParaRPr>
          </a:p>
        </p:txBody>
      </p:sp>
      <p:sp>
        <p:nvSpPr>
          <p:cNvPr id="72" name="等腰三角形 8"/>
          <p:cNvSpPr/>
          <p:nvPr/>
        </p:nvSpPr>
        <p:spPr>
          <a:xfrm rot="5400000">
            <a:off x="643039" y="127750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23164" y="1816173"/>
            <a:ext cx="69932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+mn-ea"/>
                <a:ea typeface="+mn-ea"/>
                <a:cs typeface="+mn-ea"/>
                <a:sym typeface="+mn-lt"/>
              </a:rPr>
              <a:t>选取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+mn-ea"/>
                <a:ea typeface="+mn-ea"/>
                <a:cs typeface="+mn-ea"/>
                <a:sym typeface="+mn-lt"/>
              </a:rPr>
              <a:t>熟悉的</a:t>
            </a:r>
            <a:r>
              <a:rPr lang="en-US" altLang="zh-CN" sz="2000" dirty="0">
                <a:solidFill>
                  <a:schemeClr val="tx1"/>
                </a:solidFill>
                <a:effectLst/>
                <a:latin typeface="+mn-ea"/>
                <a:ea typeface="+mn-ea"/>
                <a:cs typeface="+mn-ea"/>
                <a:sym typeface="+mn-lt"/>
              </a:rPr>
              <a:t>APP</a:t>
            </a:r>
            <a:r>
              <a:rPr lang="zh-CN" altLang="en-US" sz="2000" dirty="0">
                <a:solidFill>
                  <a:schemeClr val="tx1"/>
                </a:solidFill>
                <a:effectLst/>
                <a:latin typeface="+mn-ea"/>
                <a:ea typeface="+mn-ea"/>
                <a:cs typeface="+mn-ea"/>
                <a:sym typeface="+mn-lt"/>
              </a:rPr>
              <a:t>或网站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/>
      <p:bldP spid="163" grpId="0"/>
      <p:bldP spid="164" grpId="0"/>
      <p:bldP spid="1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624080" y="2075020"/>
            <a:ext cx="2153964" cy="2062442"/>
            <a:chOff x="6094126" y="1640002"/>
            <a:chExt cx="2871578" cy="2750560"/>
          </a:xfrm>
        </p:grpSpPr>
        <p:sp>
          <p:nvSpPr>
            <p:cNvPr id="5" name="矩形 4"/>
            <p:cNvSpPr/>
            <p:nvPr/>
          </p:nvSpPr>
          <p:spPr>
            <a:xfrm rot="2700000">
              <a:off x="6628205" y="2053063"/>
              <a:ext cx="2186962" cy="2488036"/>
            </a:xfrm>
            <a:prstGeom prst="rect">
              <a:avLst/>
            </a:prstGeom>
            <a:gradFill>
              <a:gsLst>
                <a:gs pos="28000">
                  <a:srgbClr val="797979">
                    <a:alpha val="33000"/>
                  </a:srgbClr>
                </a:gs>
                <a:gs pos="0">
                  <a:schemeClr val="tx1">
                    <a:alpha val="27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094126" y="1640002"/>
              <a:ext cx="1817810" cy="1835785"/>
              <a:chOff x="6094126" y="1640002"/>
              <a:chExt cx="1817810" cy="1835785"/>
            </a:xfrm>
          </p:grpSpPr>
          <p:grpSp>
            <p:nvGrpSpPr>
              <p:cNvPr id="7" name="组合 6"/>
              <p:cNvGrpSpPr/>
              <p:nvPr/>
            </p:nvGrpSpPr>
            <p:grpSpPr>
              <a:xfrm>
                <a:off x="6094126" y="1640002"/>
                <a:ext cx="1817810" cy="1835785"/>
                <a:chOff x="6901278" y="1014873"/>
                <a:chExt cx="1564989" cy="1580464"/>
              </a:xfrm>
              <a:effectLst/>
            </p:grpSpPr>
            <p:grpSp>
              <p:nvGrpSpPr>
                <p:cNvPr id="9" name="组合 8"/>
                <p:cNvGrpSpPr/>
                <p:nvPr/>
              </p:nvGrpSpPr>
              <p:grpSpPr>
                <a:xfrm rot="2700000">
                  <a:off x="6901278" y="1014874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85" name="直角三角形 84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6" name="直角三角形 85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7" name="直角三角形 86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8" name="直角三角形 87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" name="组合 9"/>
                <p:cNvGrpSpPr/>
                <p:nvPr/>
              </p:nvGrpSpPr>
              <p:grpSpPr>
                <a:xfrm rot="2700000">
                  <a:off x="7255495" y="1014874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81" name="直角三角形 80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2" name="直角三角形 81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3" name="直角三角形 82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4" name="直角三角形 83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1" name="组合 10"/>
                <p:cNvGrpSpPr/>
                <p:nvPr/>
              </p:nvGrpSpPr>
              <p:grpSpPr>
                <a:xfrm rot="2700000">
                  <a:off x="7603356" y="1014874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77" name="直角三角形 76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8" name="直角三角形 77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9" name="直角三角形 78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0" name="直角三角形 79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2" name="组合 11"/>
                <p:cNvGrpSpPr/>
                <p:nvPr/>
              </p:nvGrpSpPr>
              <p:grpSpPr>
                <a:xfrm rot="2700000">
                  <a:off x="7957065" y="1014873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73" name="直角三角形 72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4" name="直角三角形 73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5" name="直角三角形 74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6" name="直角三角形 75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3" name="组合 12"/>
                <p:cNvGrpSpPr/>
                <p:nvPr/>
              </p:nvGrpSpPr>
              <p:grpSpPr>
                <a:xfrm rot="2700000">
                  <a:off x="6901278" y="1371487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69" name="直角三角形 68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0" name="直角三角形 69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直角三角形 70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2" name="直角三角形 71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4" name="组合 13"/>
                <p:cNvGrpSpPr/>
                <p:nvPr/>
              </p:nvGrpSpPr>
              <p:grpSpPr>
                <a:xfrm rot="2700000">
                  <a:off x="7255495" y="1371487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65" name="直角三角形 64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6" name="直角三角形 65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7" name="直角三角形 66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8" name="直角三角形 67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5" name="组合 14"/>
                <p:cNvGrpSpPr/>
                <p:nvPr/>
              </p:nvGrpSpPr>
              <p:grpSpPr>
                <a:xfrm rot="2700000">
                  <a:off x="7603356" y="1371487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61" name="直角三角形 60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2" name="直角三角形 61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3" name="直角三角形 62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4" name="直角三角形 63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6" name="组合 15"/>
                <p:cNvGrpSpPr/>
                <p:nvPr/>
              </p:nvGrpSpPr>
              <p:grpSpPr>
                <a:xfrm rot="2700000">
                  <a:off x="7957065" y="1371486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57" name="直角三角形 56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8" name="直角三角形 57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9" name="直角三角形 58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60" name="直角三角形 59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7" name="组合 16"/>
                <p:cNvGrpSpPr/>
                <p:nvPr/>
              </p:nvGrpSpPr>
              <p:grpSpPr>
                <a:xfrm rot="2700000">
                  <a:off x="6901278" y="1729523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53" name="直角三角形 52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4" name="直角三角形 53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5" name="直角三角形 54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6" name="直角三角形 55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8" name="组合 17"/>
                <p:cNvGrpSpPr/>
                <p:nvPr/>
              </p:nvGrpSpPr>
              <p:grpSpPr>
                <a:xfrm rot="2700000">
                  <a:off x="7255495" y="1729523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49" name="直角三角形 48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0" name="直角三角形 49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1" name="直角三角形 50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52" name="直角三角形 51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9" name="组合 18"/>
                <p:cNvGrpSpPr/>
                <p:nvPr/>
              </p:nvGrpSpPr>
              <p:grpSpPr>
                <a:xfrm rot="2700000">
                  <a:off x="7603356" y="1729523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45" name="直角三角形 44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6" name="直角三角形 45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7" name="直角三角形 46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8" name="直角三角形 47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0" name="组合 19"/>
                <p:cNvGrpSpPr/>
                <p:nvPr/>
              </p:nvGrpSpPr>
              <p:grpSpPr>
                <a:xfrm rot="2700000">
                  <a:off x="7957065" y="1729522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41" name="直角三角形 40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2" name="直角三角形 41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3" name="直角三角形 42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4" name="直角三角形 43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1" name="组合 20"/>
                <p:cNvGrpSpPr/>
                <p:nvPr/>
              </p:nvGrpSpPr>
              <p:grpSpPr>
                <a:xfrm rot="2700000">
                  <a:off x="6901278" y="2086136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7" name="直角三角形 36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8" name="直角三角形 37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9" name="直角三角形 38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40" name="直角三角形 39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 rot="2700000">
                  <a:off x="7255495" y="2086136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3" name="直角三角形 32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" name="直角三角形 33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5" name="直角三角形 34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6" name="直角三角形 35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3" name="组合 22"/>
                <p:cNvGrpSpPr/>
                <p:nvPr/>
              </p:nvGrpSpPr>
              <p:grpSpPr>
                <a:xfrm rot="2700000">
                  <a:off x="7603356" y="2086136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29" name="直角三角形 28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" name="直角三角形 29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" name="直角三角形 30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" name="直角三角形 31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4" name="组合 23"/>
                <p:cNvGrpSpPr/>
                <p:nvPr/>
              </p:nvGrpSpPr>
              <p:grpSpPr>
                <a:xfrm rot="2700000">
                  <a:off x="7957065" y="2086135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25" name="直角三角形 24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9D0D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6" name="直角三角形 25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CC8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7" name="直角三角形 26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" name="直角三角形 27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FFB8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8" name="文本框 744"/>
              <p:cNvSpPr txBox="1"/>
              <p:nvPr/>
            </p:nvSpPr>
            <p:spPr>
              <a:xfrm>
                <a:off x="6220572" y="1996067"/>
                <a:ext cx="1600392" cy="1046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500" dirty="0">
                    <a:solidFill>
                      <a:prstClr val="white">
                        <a:lumMod val="95000"/>
                      </a:prstClr>
                    </a:solidFill>
                    <a:cs typeface="+mn-ea"/>
                    <a:sym typeface="+mn-lt"/>
                  </a:rPr>
                  <a:t>02</a:t>
                </a:r>
                <a:endParaRPr lang="zh-CN" altLang="en-US" sz="4500" dirty="0">
                  <a:solidFill>
                    <a:prstClr val="white">
                      <a:lumMod val="9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9" name="组合 88"/>
          <p:cNvGrpSpPr/>
          <p:nvPr/>
        </p:nvGrpSpPr>
        <p:grpSpPr>
          <a:xfrm>
            <a:off x="597440" y="2075020"/>
            <a:ext cx="2286455" cy="2326739"/>
            <a:chOff x="2448033" y="1629995"/>
            <a:chExt cx="3048209" cy="3103036"/>
          </a:xfrm>
        </p:grpSpPr>
        <p:sp>
          <p:nvSpPr>
            <p:cNvPr id="90" name="矩形 89"/>
            <p:cNvSpPr/>
            <p:nvPr/>
          </p:nvSpPr>
          <p:spPr>
            <a:xfrm rot="2700000">
              <a:off x="2945622" y="2182411"/>
              <a:ext cx="2613204" cy="2488036"/>
            </a:xfrm>
            <a:prstGeom prst="rect">
              <a:avLst/>
            </a:prstGeom>
            <a:gradFill>
              <a:gsLst>
                <a:gs pos="28000">
                  <a:srgbClr val="797979">
                    <a:alpha val="33000"/>
                  </a:srgbClr>
                </a:gs>
                <a:gs pos="0">
                  <a:schemeClr val="tx1">
                    <a:alpha val="27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2448033" y="1629995"/>
              <a:ext cx="1839355" cy="1837176"/>
              <a:chOff x="2448033" y="1629995"/>
              <a:chExt cx="1839355" cy="1837176"/>
            </a:xfrm>
          </p:grpSpPr>
          <p:grpSp>
            <p:nvGrpSpPr>
              <p:cNvPr id="92" name="组合 91"/>
              <p:cNvGrpSpPr/>
              <p:nvPr/>
            </p:nvGrpSpPr>
            <p:grpSpPr>
              <a:xfrm>
                <a:off x="2448033" y="1629995"/>
                <a:ext cx="1839355" cy="1837176"/>
                <a:chOff x="5743308" y="2091705"/>
                <a:chExt cx="2384585" cy="2381762"/>
              </a:xfrm>
              <a:effectLst/>
            </p:grpSpPr>
            <p:grpSp>
              <p:nvGrpSpPr>
                <p:cNvPr id="94" name="组合 93"/>
                <p:cNvGrpSpPr/>
                <p:nvPr/>
              </p:nvGrpSpPr>
              <p:grpSpPr>
                <a:xfrm rot="2700000">
                  <a:off x="5743308" y="2091707"/>
                  <a:ext cx="766787" cy="766786"/>
                  <a:chOff x="3052763" y="1803399"/>
                  <a:chExt cx="2273303" cy="2273301"/>
                </a:xfrm>
              </p:grpSpPr>
              <p:sp>
                <p:nvSpPr>
                  <p:cNvPr id="170" name="直角三角形 169"/>
                  <p:cNvSpPr/>
                  <p:nvPr/>
                </p:nvSpPr>
                <p:spPr>
                  <a:xfrm>
                    <a:off x="4189414" y="1803399"/>
                    <a:ext cx="1136652" cy="1136652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1" name="直角三角形 170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2" name="直角三角形 171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73" name="直角三角形 172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95" name="组合 94"/>
                <p:cNvGrpSpPr/>
                <p:nvPr/>
              </p:nvGrpSpPr>
              <p:grpSpPr>
                <a:xfrm rot="2700000">
                  <a:off x="6276708" y="2091706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66" name="直角三角形 165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7" name="直角三角形 166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8" name="直角三角形 167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9" name="直角三角形 168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96" name="组合 95"/>
                <p:cNvGrpSpPr/>
                <p:nvPr/>
              </p:nvGrpSpPr>
              <p:grpSpPr>
                <a:xfrm rot="2700000">
                  <a:off x="6820088" y="2091706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62" name="直角三角形 161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3" name="直角三角形 162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4" name="直角三角形 163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5" name="直角三角形 164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97" name="组合 96"/>
                <p:cNvGrpSpPr/>
                <p:nvPr/>
              </p:nvGrpSpPr>
              <p:grpSpPr>
                <a:xfrm rot="2700000">
                  <a:off x="7361107" y="2091705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58" name="直角三角形 157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9" name="直角三角形 158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0" name="直角三角形 159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61" name="直角三角形 160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98" name="组合 97"/>
                <p:cNvGrpSpPr/>
                <p:nvPr/>
              </p:nvGrpSpPr>
              <p:grpSpPr>
                <a:xfrm rot="2700000">
                  <a:off x="5743308" y="2631905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54" name="直角三角形 153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5" name="直角三角形 154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6" name="直角三角形 155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7" name="直角三角形 156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99" name="组合 98"/>
                <p:cNvGrpSpPr/>
                <p:nvPr/>
              </p:nvGrpSpPr>
              <p:grpSpPr>
                <a:xfrm rot="2700000">
                  <a:off x="6276708" y="2631904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50" name="直角三角形 149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1" name="直角三角形 150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2" name="直角三角形 151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53" name="直角三角形 152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0" name="组合 99"/>
                <p:cNvGrpSpPr/>
                <p:nvPr/>
              </p:nvGrpSpPr>
              <p:grpSpPr>
                <a:xfrm rot="2700000">
                  <a:off x="6820088" y="2631904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46" name="直角三角形 145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7" name="直角三角形 146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8" name="直角三角形 147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9" name="直角三角形 148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1" name="组合 100"/>
                <p:cNvGrpSpPr/>
                <p:nvPr/>
              </p:nvGrpSpPr>
              <p:grpSpPr>
                <a:xfrm rot="2700000">
                  <a:off x="7361107" y="2631903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42" name="直角三角形 141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3" name="直角三角形 142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4" name="直角三角形 143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5" name="直角三角形 144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2" name="组合 101"/>
                <p:cNvGrpSpPr/>
                <p:nvPr/>
              </p:nvGrpSpPr>
              <p:grpSpPr>
                <a:xfrm rot="2700000">
                  <a:off x="5743308" y="3168484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38" name="直角三角形 137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9" name="直角三角形 138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0" name="直角三角形 139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41" name="直角三角形 140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3" name="组合 102"/>
                <p:cNvGrpSpPr/>
                <p:nvPr/>
              </p:nvGrpSpPr>
              <p:grpSpPr>
                <a:xfrm rot="2700000">
                  <a:off x="6276708" y="3168483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34" name="直角三角形 133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5" name="直角三角形 134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6" name="直角三角形 135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7" name="直角三角形 136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4" name="组合 103"/>
                <p:cNvGrpSpPr/>
                <p:nvPr/>
              </p:nvGrpSpPr>
              <p:grpSpPr>
                <a:xfrm rot="2700000">
                  <a:off x="6820088" y="3168483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30" name="直角三角形 129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1" name="直角三角形 130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2" name="直角三角形 131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33" name="直角三角形 132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5" name="组合 104"/>
                <p:cNvGrpSpPr/>
                <p:nvPr/>
              </p:nvGrpSpPr>
              <p:grpSpPr>
                <a:xfrm rot="2700000">
                  <a:off x="7361107" y="3168482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26" name="直角三角形 125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7" name="直角三角形 126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8" name="直角三角形 127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9" name="直角三角形 128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6" name="组合 105"/>
                <p:cNvGrpSpPr/>
                <p:nvPr/>
              </p:nvGrpSpPr>
              <p:grpSpPr>
                <a:xfrm rot="2700000">
                  <a:off x="5743308" y="3706681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22" name="直角三角形 121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3" name="直角三角形 122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4" name="直角三角形 123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5" name="直角三角形 124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7" name="组合 106"/>
                <p:cNvGrpSpPr/>
                <p:nvPr/>
              </p:nvGrpSpPr>
              <p:grpSpPr>
                <a:xfrm rot="2700000">
                  <a:off x="6276708" y="3706680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18" name="直角三角形 117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9" name="直角三角形 118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0" name="直角三角形 119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21" name="直角三角形 120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8" name="组合 107"/>
                <p:cNvGrpSpPr/>
                <p:nvPr/>
              </p:nvGrpSpPr>
              <p:grpSpPr>
                <a:xfrm rot="2700000">
                  <a:off x="6820088" y="3706680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14" name="直角三角形 113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5" name="直角三角形 114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6" name="直角三角形 115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7" name="直角三角形 116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9" name="组合 108"/>
                <p:cNvGrpSpPr/>
                <p:nvPr/>
              </p:nvGrpSpPr>
              <p:grpSpPr>
                <a:xfrm rot="2700000">
                  <a:off x="7361107" y="3706679"/>
                  <a:ext cx="766786" cy="766786"/>
                  <a:chOff x="3052763" y="1803400"/>
                  <a:chExt cx="2273300" cy="2273300"/>
                </a:xfrm>
              </p:grpSpPr>
              <p:sp>
                <p:nvSpPr>
                  <p:cNvPr id="110" name="直角三角形 109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3535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1" name="直角三角形 110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E9A9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2" name="直角三角形 111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13" name="直角三角形 112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E8707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93" name="文本框 91"/>
              <p:cNvSpPr txBox="1"/>
              <p:nvPr/>
            </p:nvSpPr>
            <p:spPr>
              <a:xfrm>
                <a:off x="2811556" y="1997333"/>
                <a:ext cx="1031438" cy="1046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500" dirty="0">
                    <a:solidFill>
                      <a:prstClr val="white">
                        <a:lumMod val="95000"/>
                      </a:prstClr>
                    </a:solidFill>
                    <a:cs typeface="+mn-ea"/>
                    <a:sym typeface="+mn-lt"/>
                  </a:rPr>
                  <a:t>01</a:t>
                </a:r>
                <a:endParaRPr lang="zh-CN" altLang="en-US" sz="4500" dirty="0">
                  <a:solidFill>
                    <a:prstClr val="white">
                      <a:lumMod val="9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4" name="组合 173"/>
          <p:cNvGrpSpPr/>
          <p:nvPr/>
        </p:nvGrpSpPr>
        <p:grpSpPr>
          <a:xfrm>
            <a:off x="4624080" y="4232676"/>
            <a:ext cx="2159126" cy="2043517"/>
            <a:chOff x="6113627" y="3670010"/>
            <a:chExt cx="2878459" cy="2725320"/>
          </a:xfrm>
        </p:grpSpPr>
        <p:sp>
          <p:nvSpPr>
            <p:cNvPr id="175" name="矩形 174"/>
            <p:cNvSpPr/>
            <p:nvPr/>
          </p:nvSpPr>
          <p:spPr>
            <a:xfrm rot="2700000">
              <a:off x="6654587" y="4057831"/>
              <a:ext cx="2186962" cy="2488036"/>
            </a:xfrm>
            <a:prstGeom prst="rect">
              <a:avLst/>
            </a:prstGeom>
            <a:gradFill>
              <a:gsLst>
                <a:gs pos="28000">
                  <a:srgbClr val="797979">
                    <a:alpha val="33000"/>
                  </a:srgbClr>
                </a:gs>
                <a:gs pos="0">
                  <a:schemeClr val="tx1">
                    <a:alpha val="27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76" name="组合 175"/>
            <p:cNvGrpSpPr/>
            <p:nvPr/>
          </p:nvGrpSpPr>
          <p:grpSpPr>
            <a:xfrm>
              <a:off x="6113627" y="3670010"/>
              <a:ext cx="1841260" cy="1840583"/>
              <a:chOff x="6113627" y="3670010"/>
              <a:chExt cx="1841260" cy="1840583"/>
            </a:xfrm>
          </p:grpSpPr>
          <p:grpSp>
            <p:nvGrpSpPr>
              <p:cNvPr id="177" name="组合 176"/>
              <p:cNvGrpSpPr/>
              <p:nvPr/>
            </p:nvGrpSpPr>
            <p:grpSpPr>
              <a:xfrm>
                <a:off x="6113627" y="3670010"/>
                <a:ext cx="1841260" cy="1840583"/>
                <a:chOff x="3762283" y="4253506"/>
                <a:chExt cx="1585178" cy="1584595"/>
              </a:xfrm>
            </p:grpSpPr>
            <p:grpSp>
              <p:nvGrpSpPr>
                <p:cNvPr id="179" name="组合 178"/>
                <p:cNvGrpSpPr/>
                <p:nvPr/>
              </p:nvGrpSpPr>
              <p:grpSpPr>
                <a:xfrm rot="2700000">
                  <a:off x="3762283" y="4253508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55" name="直角三角形 254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6" name="直角三角形 255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7" name="直角三角形 256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8" name="直角三角形 257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80" name="组合 179"/>
                <p:cNvGrpSpPr/>
                <p:nvPr/>
              </p:nvGrpSpPr>
              <p:grpSpPr>
                <a:xfrm rot="2700000">
                  <a:off x="4123055" y="4253507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51" name="直角三角形 250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2" name="直角三角形 251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3" name="直角三角形 252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4" name="直角三角形 253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81" name="组合 180"/>
                <p:cNvGrpSpPr/>
                <p:nvPr/>
              </p:nvGrpSpPr>
              <p:grpSpPr>
                <a:xfrm rot="2700000">
                  <a:off x="4481079" y="4253506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47" name="直角三角形 246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8" name="直角三角形 247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9" name="直角三角形 248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0" name="直角三角形 249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82" name="组合 181"/>
                <p:cNvGrpSpPr/>
                <p:nvPr/>
              </p:nvGrpSpPr>
              <p:grpSpPr>
                <a:xfrm rot="2700000">
                  <a:off x="4838259" y="4253506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43" name="直角三角形 242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4" name="直角三角形 243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5" name="直角三角形 244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6" name="直角三角形 245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83" name="组合 182"/>
                <p:cNvGrpSpPr/>
                <p:nvPr/>
              </p:nvGrpSpPr>
              <p:grpSpPr>
                <a:xfrm rot="2700000">
                  <a:off x="3762283" y="4612625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39" name="直角三角形 238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0" name="直角三角形 239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1" name="直角三角形 240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42" name="直角三角形 241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84" name="组合 183"/>
                <p:cNvGrpSpPr/>
                <p:nvPr/>
              </p:nvGrpSpPr>
              <p:grpSpPr>
                <a:xfrm rot="2700000">
                  <a:off x="4123055" y="4612624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35" name="直角三角形 234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6" name="直角三角形 235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7" name="直角三角形 236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8" name="直角三角形 237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85" name="组合 184"/>
                <p:cNvGrpSpPr/>
                <p:nvPr/>
              </p:nvGrpSpPr>
              <p:grpSpPr>
                <a:xfrm rot="2700000">
                  <a:off x="4481079" y="4612623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31" name="直角三角形 230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2" name="直角三角形 231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3" name="直角三角形 232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4" name="直角三角形 233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86" name="组合 185"/>
                <p:cNvGrpSpPr/>
                <p:nvPr/>
              </p:nvGrpSpPr>
              <p:grpSpPr>
                <a:xfrm rot="2700000">
                  <a:off x="4838259" y="4612623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27" name="直角三角形 226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8" name="直角三角形 227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9" name="直角三角形 228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30" name="直角三角形 229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87" name="组合 186"/>
                <p:cNvGrpSpPr/>
                <p:nvPr/>
              </p:nvGrpSpPr>
              <p:grpSpPr>
                <a:xfrm rot="2700000">
                  <a:off x="3762283" y="4969783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23" name="直角三角形 222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4" name="直角三角形 223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5" name="直角三角形 224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6" name="直角三角形 225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88" name="组合 187"/>
                <p:cNvGrpSpPr/>
                <p:nvPr/>
              </p:nvGrpSpPr>
              <p:grpSpPr>
                <a:xfrm rot="2700000">
                  <a:off x="4123055" y="4969782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19" name="直角三角形 218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0" name="直角三角形 219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1" name="直角三角形 220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22" name="直角三角形 221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89" name="组合 188"/>
                <p:cNvGrpSpPr/>
                <p:nvPr/>
              </p:nvGrpSpPr>
              <p:grpSpPr>
                <a:xfrm rot="2700000">
                  <a:off x="4481079" y="4969781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15" name="直角三角形 214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6" name="直角三角形 215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7" name="直角三角形 216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8" name="直角三角形 217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90" name="组合 189"/>
                <p:cNvGrpSpPr/>
                <p:nvPr/>
              </p:nvGrpSpPr>
              <p:grpSpPr>
                <a:xfrm rot="2700000">
                  <a:off x="4838259" y="4969781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11" name="直角三角形 210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2" name="直角三角形 211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3" name="直角三角形 212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4" name="直角三角形 213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91" name="组合 190"/>
                <p:cNvGrpSpPr/>
                <p:nvPr/>
              </p:nvGrpSpPr>
              <p:grpSpPr>
                <a:xfrm rot="2700000">
                  <a:off x="3762283" y="5328900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07" name="直角三角形 206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8" name="直角三角形 207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9" name="直角三角形 208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0" name="直角三角形 209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92" name="组合 191"/>
                <p:cNvGrpSpPr/>
                <p:nvPr/>
              </p:nvGrpSpPr>
              <p:grpSpPr>
                <a:xfrm rot="2700000">
                  <a:off x="4123055" y="5328899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203" name="直角三角形 202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4" name="直角三角形 203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5" name="直角三角形 204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6" name="直角三角形 205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93" name="组合 192"/>
                <p:cNvGrpSpPr/>
                <p:nvPr/>
              </p:nvGrpSpPr>
              <p:grpSpPr>
                <a:xfrm rot="2700000">
                  <a:off x="4481079" y="5328898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199" name="直角三角形 198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0" name="直角三角形 199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1" name="直角三角形 200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02" name="直角三角形 201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94" name="组合 193"/>
                <p:cNvGrpSpPr/>
                <p:nvPr/>
              </p:nvGrpSpPr>
              <p:grpSpPr>
                <a:xfrm rot="2700000">
                  <a:off x="4838259" y="5328898"/>
                  <a:ext cx="509201" cy="509202"/>
                  <a:chOff x="3052763" y="1803400"/>
                  <a:chExt cx="2273300" cy="2273300"/>
                </a:xfrm>
                <a:effectLst/>
              </p:grpSpPr>
              <p:sp>
                <p:nvSpPr>
                  <p:cNvPr id="195" name="直角三角形 194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6C5A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6" name="直角三角形 195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EAC3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7" name="直角三角形 196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8" name="直角三角形 197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0AF9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178" name="文本框 742"/>
              <p:cNvSpPr txBox="1"/>
              <p:nvPr/>
            </p:nvSpPr>
            <p:spPr>
              <a:xfrm>
                <a:off x="6338136" y="4094640"/>
                <a:ext cx="1362980" cy="1046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500" dirty="0">
                    <a:solidFill>
                      <a:prstClr val="white">
                        <a:lumMod val="95000"/>
                      </a:prstClr>
                    </a:solidFill>
                    <a:cs typeface="+mn-ea"/>
                    <a:sym typeface="+mn-lt"/>
                  </a:rPr>
                  <a:t>04</a:t>
                </a:r>
                <a:endParaRPr lang="zh-CN" altLang="en-US" sz="4500" dirty="0">
                  <a:solidFill>
                    <a:prstClr val="white">
                      <a:lumMod val="9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59" name="组合 258"/>
          <p:cNvGrpSpPr/>
          <p:nvPr/>
        </p:nvGrpSpPr>
        <p:grpSpPr>
          <a:xfrm>
            <a:off x="597440" y="4232676"/>
            <a:ext cx="2148617" cy="2038437"/>
            <a:chOff x="2444797" y="3680356"/>
            <a:chExt cx="2864449" cy="2718545"/>
          </a:xfrm>
        </p:grpSpPr>
        <p:sp>
          <p:nvSpPr>
            <p:cNvPr id="260" name="矩形 259"/>
            <p:cNvSpPr/>
            <p:nvPr/>
          </p:nvSpPr>
          <p:spPr>
            <a:xfrm rot="2700000">
              <a:off x="2971416" y="4061072"/>
              <a:ext cx="2187623" cy="2488036"/>
            </a:xfrm>
            <a:prstGeom prst="rect">
              <a:avLst/>
            </a:prstGeom>
            <a:gradFill>
              <a:gsLst>
                <a:gs pos="28000">
                  <a:srgbClr val="797979">
                    <a:alpha val="33000"/>
                  </a:srgbClr>
                </a:gs>
                <a:gs pos="0">
                  <a:schemeClr val="tx1">
                    <a:alpha val="27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0" scaled="0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261" name="组合 260"/>
            <p:cNvGrpSpPr/>
            <p:nvPr/>
          </p:nvGrpSpPr>
          <p:grpSpPr>
            <a:xfrm>
              <a:off x="2444797" y="3680356"/>
              <a:ext cx="1846121" cy="1832789"/>
              <a:chOff x="2444797" y="3680356"/>
              <a:chExt cx="1846121" cy="1832789"/>
            </a:xfrm>
          </p:grpSpPr>
          <p:grpSp>
            <p:nvGrpSpPr>
              <p:cNvPr id="262" name="组合 261"/>
              <p:cNvGrpSpPr/>
              <p:nvPr/>
            </p:nvGrpSpPr>
            <p:grpSpPr>
              <a:xfrm>
                <a:off x="2444797" y="3680356"/>
                <a:ext cx="1846121" cy="1832789"/>
                <a:chOff x="6901278" y="4253508"/>
                <a:chExt cx="1589363" cy="1577885"/>
              </a:xfrm>
              <a:effectLst/>
            </p:grpSpPr>
            <p:grpSp>
              <p:nvGrpSpPr>
                <p:cNvPr id="264" name="组合 263"/>
                <p:cNvGrpSpPr/>
                <p:nvPr/>
              </p:nvGrpSpPr>
              <p:grpSpPr>
                <a:xfrm rot="2700000">
                  <a:off x="6901278" y="4253508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40" name="直角三角形 339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1" name="直角三角形 340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2" name="直角三角形 341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43" name="直角三角形 342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65" name="组合 264"/>
                <p:cNvGrpSpPr/>
                <p:nvPr/>
              </p:nvGrpSpPr>
              <p:grpSpPr>
                <a:xfrm rot="2700000">
                  <a:off x="7262170" y="4253508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36" name="直角三角形 335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7" name="直角三角形 336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8" name="直角三角形 337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9" name="直角三角形 338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66" name="组合 265"/>
                <p:cNvGrpSpPr/>
                <p:nvPr/>
              </p:nvGrpSpPr>
              <p:grpSpPr>
                <a:xfrm rot="2700000">
                  <a:off x="7620389" y="4253508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32" name="直角三角形 331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3" name="直角三角形 332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4" name="直角三角形 333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5" name="直角三角形 334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67" name="组合 266"/>
                <p:cNvGrpSpPr/>
                <p:nvPr/>
              </p:nvGrpSpPr>
              <p:grpSpPr>
                <a:xfrm rot="2700000">
                  <a:off x="7981438" y="4253508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28" name="直角三角形 327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9" name="直角三角形 328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0" name="直角三角形 329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31" name="直角三角形 330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68" name="组合 267"/>
                <p:cNvGrpSpPr/>
                <p:nvPr/>
              </p:nvGrpSpPr>
              <p:grpSpPr>
                <a:xfrm rot="2700000">
                  <a:off x="6901279" y="4609151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24" name="直角三角形 323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5" name="直角三角形 324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6" name="直角三角形 325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7" name="直角三角形 326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69" name="组合 268"/>
                <p:cNvGrpSpPr/>
                <p:nvPr/>
              </p:nvGrpSpPr>
              <p:grpSpPr>
                <a:xfrm rot="2700000">
                  <a:off x="7262171" y="4609151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20" name="直角三角形 319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1" name="直角三角形 320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2" name="直角三角形 321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23" name="直角三角形 322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70" name="组合 269"/>
                <p:cNvGrpSpPr/>
                <p:nvPr/>
              </p:nvGrpSpPr>
              <p:grpSpPr>
                <a:xfrm rot="2700000">
                  <a:off x="7620390" y="4609151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16" name="直角三角形 315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7" name="直角三角形 316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8" name="直角三角形 317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9" name="直角三角形 318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71" name="组合 270"/>
                <p:cNvGrpSpPr/>
                <p:nvPr/>
              </p:nvGrpSpPr>
              <p:grpSpPr>
                <a:xfrm rot="2700000">
                  <a:off x="7981439" y="4609151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12" name="直角三角形 311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3" name="直角三角形 312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4" name="直角三角形 313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5" name="直角三角形 314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72" name="组合 271"/>
                <p:cNvGrpSpPr/>
                <p:nvPr/>
              </p:nvGrpSpPr>
              <p:grpSpPr>
                <a:xfrm rot="2700000">
                  <a:off x="6901278" y="4966549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08" name="直角三角形 307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9" name="直角三角形 308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0" name="直角三角形 309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11" name="直角三角形 310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73" name="组合 272"/>
                <p:cNvGrpSpPr/>
                <p:nvPr/>
              </p:nvGrpSpPr>
              <p:grpSpPr>
                <a:xfrm rot="2700000">
                  <a:off x="7262170" y="4966549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04" name="直角三角形 303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5" name="直角三角形 304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6" name="直角三角形 305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7" name="直角三角形 306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74" name="组合 273"/>
                <p:cNvGrpSpPr/>
                <p:nvPr/>
              </p:nvGrpSpPr>
              <p:grpSpPr>
                <a:xfrm rot="2700000">
                  <a:off x="7620389" y="4966549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300" name="直角三角形 299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1" name="直角三角形 300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2" name="直角三角形 301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303" name="直角三角形 302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75" name="组合 274"/>
                <p:cNvGrpSpPr/>
                <p:nvPr/>
              </p:nvGrpSpPr>
              <p:grpSpPr>
                <a:xfrm rot="2700000">
                  <a:off x="7981438" y="4966549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296" name="直角三角形 295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7" name="直角三角形 296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8" name="直角三角形 297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9" name="直角三角形 298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76" name="组合 275"/>
                <p:cNvGrpSpPr/>
                <p:nvPr/>
              </p:nvGrpSpPr>
              <p:grpSpPr>
                <a:xfrm rot="2700000">
                  <a:off x="6901279" y="5322192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292" name="直角三角形 291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3" name="直角三角形 292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4" name="直角三角形 293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5" name="直角三角形 294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77" name="组合 276"/>
                <p:cNvGrpSpPr/>
                <p:nvPr/>
              </p:nvGrpSpPr>
              <p:grpSpPr>
                <a:xfrm rot="2700000">
                  <a:off x="7262171" y="5322192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288" name="直角三角形 287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9" name="直角三角形 288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0" name="直角三角形 289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91" name="直角三角形 290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78" name="组合 277"/>
                <p:cNvGrpSpPr/>
                <p:nvPr/>
              </p:nvGrpSpPr>
              <p:grpSpPr>
                <a:xfrm rot="2700000">
                  <a:off x="7620390" y="5322192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284" name="直角三角形 283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5" name="直角三角形 284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6" name="直角三角形 285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7" name="直角三角形 286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279" name="组合 278"/>
                <p:cNvGrpSpPr/>
                <p:nvPr/>
              </p:nvGrpSpPr>
              <p:grpSpPr>
                <a:xfrm rot="2700000">
                  <a:off x="7981439" y="5322192"/>
                  <a:ext cx="509201" cy="509202"/>
                  <a:chOff x="3052763" y="1803400"/>
                  <a:chExt cx="2273300" cy="2273300"/>
                </a:xfrm>
              </p:grpSpPr>
              <p:sp>
                <p:nvSpPr>
                  <p:cNvPr id="280" name="直角三角形 279"/>
                  <p:cNvSpPr/>
                  <p:nvPr/>
                </p:nvSpPr>
                <p:spPr>
                  <a:xfrm>
                    <a:off x="418941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8795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1" name="直角三角形 280"/>
                  <p:cNvSpPr/>
                  <p:nvPr/>
                </p:nvSpPr>
                <p:spPr>
                  <a:xfrm flipH="1" flipV="1">
                    <a:off x="305276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C4D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2" name="直角三角形 281"/>
                  <p:cNvSpPr/>
                  <p:nvPr/>
                </p:nvSpPr>
                <p:spPr>
                  <a:xfrm rot="5400000" flipH="1" flipV="1">
                    <a:off x="3052763" y="180340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83" name="直角三角形 282"/>
                  <p:cNvSpPr/>
                  <p:nvPr/>
                </p:nvSpPr>
                <p:spPr>
                  <a:xfrm rot="5400000">
                    <a:off x="4189413" y="2940050"/>
                    <a:ext cx="1136650" cy="1136650"/>
                  </a:xfrm>
                  <a:prstGeom prst="rtTriangle">
                    <a:avLst/>
                  </a:prstGeom>
                  <a:solidFill>
                    <a:srgbClr val="01ACBE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15">
                      <a:solidFill>
                        <a:prstClr val="white"/>
                      </a:solidFill>
                      <a:cs typeface="+mn-ea"/>
                      <a:sym typeface="+mn-lt"/>
                    </a:endParaRPr>
                  </a:p>
                </p:txBody>
              </p:sp>
            </p:grpSp>
          </p:grpSp>
          <p:sp>
            <p:nvSpPr>
              <p:cNvPr id="263" name="文本框 743"/>
              <p:cNvSpPr txBox="1"/>
              <p:nvPr/>
            </p:nvSpPr>
            <p:spPr>
              <a:xfrm>
                <a:off x="2636161" y="4082857"/>
                <a:ext cx="1468719" cy="1046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500" dirty="0">
                    <a:solidFill>
                      <a:prstClr val="white">
                        <a:lumMod val="95000"/>
                      </a:prstClr>
                    </a:solidFill>
                    <a:cs typeface="+mn-ea"/>
                    <a:sym typeface="+mn-lt"/>
                  </a:rPr>
                  <a:t>03</a:t>
                </a:r>
                <a:endParaRPr lang="zh-CN" altLang="en-US" sz="4500" dirty="0">
                  <a:solidFill>
                    <a:prstClr val="white">
                      <a:lumMod val="9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44" name="矩形 343"/>
          <p:cNvSpPr/>
          <p:nvPr/>
        </p:nvSpPr>
        <p:spPr>
          <a:xfrm>
            <a:off x="2011157" y="2075020"/>
            <a:ext cx="237638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　　根据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个人需求自愿结合成为学习小组，选择自己熟悉的网站或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APP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6005456" y="2075020"/>
            <a:ext cx="239756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　　依据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所选的平台，利用思维导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图探寻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该平台的基本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结构。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46" name="矩形 345"/>
          <p:cNvSpPr/>
          <p:nvPr/>
        </p:nvSpPr>
        <p:spPr>
          <a:xfrm>
            <a:off x="2011157" y="4252323"/>
            <a:ext cx="23763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　　依据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平台的基本结构，探究信息系统的基本结构及关键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要素。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47" name="矩形 346"/>
          <p:cNvSpPr/>
          <p:nvPr/>
        </p:nvSpPr>
        <p:spPr>
          <a:xfrm>
            <a:off x="6005457" y="4252323"/>
            <a:ext cx="23975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　　根据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信息系统的要素，完善你所探究的信息系统的思维导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图。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49" name="文本框 348"/>
          <p:cNvSpPr txBox="1"/>
          <p:nvPr/>
        </p:nvSpPr>
        <p:spPr>
          <a:xfrm>
            <a:off x="971088" y="106210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项目任务流程</a:t>
            </a:r>
          </a:p>
        </p:txBody>
      </p:sp>
      <p:sp>
        <p:nvSpPr>
          <p:cNvPr id="348" name="等腰三角形 8"/>
          <p:cNvSpPr/>
          <p:nvPr/>
        </p:nvSpPr>
        <p:spPr>
          <a:xfrm rot="5400000">
            <a:off x="643039" y="127750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" grpId="0"/>
      <p:bldP spid="345" grpId="0"/>
      <p:bldP spid="346" grpId="0"/>
      <p:bldP spid="3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 rot="2581990">
            <a:off x="1566779" y="2595457"/>
            <a:ext cx="1249797" cy="1249345"/>
          </a:xfrm>
          <a:prstGeom prst="roundRect">
            <a:avLst>
              <a:gd name="adj" fmla="val 12985"/>
            </a:avLst>
          </a:prstGeom>
          <a:solidFill>
            <a:srgbClr val="FFB850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9" name="圆角矩形 8"/>
          <p:cNvSpPr/>
          <p:nvPr/>
        </p:nvSpPr>
        <p:spPr>
          <a:xfrm rot="2581990">
            <a:off x="3271319" y="3525513"/>
            <a:ext cx="989694" cy="989336"/>
          </a:xfrm>
          <a:prstGeom prst="roundRect">
            <a:avLst>
              <a:gd name="adj" fmla="val 12985"/>
            </a:avLst>
          </a:prstGeom>
          <a:solidFill>
            <a:srgbClr val="E87071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0" name="圆角矩形 9"/>
          <p:cNvSpPr/>
          <p:nvPr/>
        </p:nvSpPr>
        <p:spPr>
          <a:xfrm rot="2581990">
            <a:off x="6386090" y="3382758"/>
            <a:ext cx="989694" cy="989336"/>
          </a:xfrm>
          <a:prstGeom prst="roundRect">
            <a:avLst>
              <a:gd name="adj" fmla="val 12985"/>
            </a:avLst>
          </a:prstGeom>
          <a:solidFill>
            <a:srgbClr val="663C77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 rot="2581990">
            <a:off x="4628027" y="2480304"/>
            <a:ext cx="1249797" cy="1249345"/>
          </a:xfrm>
          <a:prstGeom prst="roundRect">
            <a:avLst>
              <a:gd name="adj" fmla="val 12985"/>
            </a:avLst>
          </a:prstGeom>
          <a:solidFill>
            <a:srgbClr val="01ACBE"/>
          </a:solidFill>
          <a:ln w="25400">
            <a:gradFill flip="none" rotWithShape="1">
              <a:gsLst>
                <a:gs pos="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2700000" scaled="1"/>
              <a:tileRect/>
            </a:gradFill>
          </a:ln>
          <a:effectLst>
            <a:innerShdw blurRad="139700" dist="762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prstClr val="white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400948" y="2797649"/>
            <a:ext cx="6059135" cy="1599168"/>
            <a:chOff x="1867086" y="2587797"/>
            <a:chExt cx="8077794" cy="2132718"/>
          </a:xfrm>
        </p:grpSpPr>
        <p:sp>
          <p:nvSpPr>
            <p:cNvPr id="13" name="任意多边形 12"/>
            <p:cNvSpPr/>
            <p:nvPr/>
          </p:nvSpPr>
          <p:spPr>
            <a:xfrm rot="21481990">
              <a:off x="1867086" y="2587797"/>
              <a:ext cx="8077794" cy="2132718"/>
            </a:xfrm>
            <a:custGeom>
              <a:avLst/>
              <a:gdLst>
                <a:gd name="connsiteX0" fmla="*/ 6382501 w 7023637"/>
                <a:gd name="connsiteY0" fmla="*/ 230936 h 1854397"/>
                <a:gd name="connsiteX1" fmla="*/ 6984659 w 7023637"/>
                <a:gd name="connsiteY1" fmla="*/ 833094 h 1854397"/>
                <a:gd name="connsiteX2" fmla="*/ 6984659 w 7023637"/>
                <a:gd name="connsiteY2" fmla="*/ 1021294 h 1854397"/>
                <a:gd name="connsiteX3" fmla="*/ 6382502 w 7023637"/>
                <a:gd name="connsiteY3" fmla="*/ 1623452 h 1854397"/>
                <a:gd name="connsiteX4" fmla="*/ 6238324 w 7023637"/>
                <a:gd name="connsiteY4" fmla="*/ 1652686 h 1854397"/>
                <a:gd name="connsiteX5" fmla="*/ 6233468 w 7023637"/>
                <a:gd name="connsiteY5" fmla="*/ 1649461 h 1854397"/>
                <a:gd name="connsiteX6" fmla="*/ 5619292 w 7023637"/>
                <a:gd name="connsiteY6" fmla="*/ 1035284 h 1854397"/>
                <a:gd name="connsiteX7" fmla="*/ 5381956 w 7023637"/>
                <a:gd name="connsiteY7" fmla="*/ 1035284 h 1854397"/>
                <a:gd name="connsiteX8" fmla="*/ 4622585 w 7023637"/>
                <a:gd name="connsiteY8" fmla="*/ 1794655 h 1854397"/>
                <a:gd name="connsiteX9" fmla="*/ 4612056 w 7023637"/>
                <a:gd name="connsiteY9" fmla="*/ 1810510 h 1854397"/>
                <a:gd name="connsiteX10" fmla="*/ 4564487 w 7023637"/>
                <a:gd name="connsiteY10" fmla="*/ 1842098 h 1854397"/>
                <a:gd name="connsiteX11" fmla="*/ 4423292 w 7023637"/>
                <a:gd name="connsiteY11" fmla="*/ 1835186 h 1854397"/>
                <a:gd name="connsiteX12" fmla="*/ 4387173 w 7023637"/>
                <a:gd name="connsiteY12" fmla="*/ 1808553 h 1854397"/>
                <a:gd name="connsiteX13" fmla="*/ 4380859 w 7023637"/>
                <a:gd name="connsiteY13" fmla="*/ 1799045 h 1854397"/>
                <a:gd name="connsiteX14" fmla="*/ 3621487 w 7023637"/>
                <a:gd name="connsiteY14" fmla="*/ 1039674 h 1854397"/>
                <a:gd name="connsiteX15" fmla="*/ 3439668 w 7023637"/>
                <a:gd name="connsiteY15" fmla="*/ 1002808 h 1854397"/>
                <a:gd name="connsiteX16" fmla="*/ 3407952 w 7023637"/>
                <a:gd name="connsiteY16" fmla="*/ 1023869 h 1854397"/>
                <a:gd name="connsiteX17" fmla="*/ 2808370 w 7023637"/>
                <a:gd name="connsiteY17" fmla="*/ 1623451 h 1854397"/>
                <a:gd name="connsiteX18" fmla="*/ 2620170 w 7023637"/>
                <a:gd name="connsiteY18" fmla="*/ 1623451 h 1854397"/>
                <a:gd name="connsiteX19" fmla="*/ 2194586 w 7023637"/>
                <a:gd name="connsiteY19" fmla="*/ 1197867 h 1854397"/>
                <a:gd name="connsiteX20" fmla="*/ 2194565 w 7023637"/>
                <a:gd name="connsiteY20" fmla="*/ 1197867 h 1854397"/>
                <a:gd name="connsiteX21" fmla="*/ 2042569 w 7023637"/>
                <a:gd name="connsiteY21" fmla="*/ 1045871 h 1854397"/>
                <a:gd name="connsiteX22" fmla="*/ 1805233 w 7023637"/>
                <a:gd name="connsiteY22" fmla="*/ 1045871 h 1854397"/>
                <a:gd name="connsiteX23" fmla="*/ 1045861 w 7023637"/>
                <a:gd name="connsiteY23" fmla="*/ 1805242 h 1854397"/>
                <a:gd name="connsiteX24" fmla="*/ 1045860 w 7023637"/>
                <a:gd name="connsiteY24" fmla="*/ 1805244 h 1854397"/>
                <a:gd name="connsiteX25" fmla="*/ 990345 w 7023637"/>
                <a:gd name="connsiteY25" fmla="*/ 1842109 h 1854397"/>
                <a:gd name="connsiteX26" fmla="*/ 808525 w 7023637"/>
                <a:gd name="connsiteY26" fmla="*/ 1805243 h 1854397"/>
                <a:gd name="connsiteX27" fmla="*/ 49154 w 7023637"/>
                <a:gd name="connsiteY27" fmla="*/ 1045872 h 1854397"/>
                <a:gd name="connsiteX28" fmla="*/ 49154 w 7023637"/>
                <a:gd name="connsiteY28" fmla="*/ 808536 h 1854397"/>
                <a:gd name="connsiteX29" fmla="*/ 808525 w 7023637"/>
                <a:gd name="connsiteY29" fmla="*/ 49164 h 1854397"/>
                <a:gd name="connsiteX30" fmla="*/ 1045861 w 7023637"/>
                <a:gd name="connsiteY30" fmla="*/ 49164 h 1854397"/>
                <a:gd name="connsiteX31" fmla="*/ 1653226 w 7023637"/>
                <a:gd name="connsiteY31" fmla="*/ 656529 h 1854397"/>
                <a:gd name="connsiteX32" fmla="*/ 1653248 w 7023637"/>
                <a:gd name="connsiteY32" fmla="*/ 656529 h 1854397"/>
                <a:gd name="connsiteX33" fmla="*/ 1805243 w 7023637"/>
                <a:gd name="connsiteY33" fmla="*/ 808524 h 1854397"/>
                <a:gd name="connsiteX34" fmla="*/ 2042579 w 7023637"/>
                <a:gd name="connsiteY34" fmla="*/ 808524 h 1854397"/>
                <a:gd name="connsiteX35" fmla="*/ 2112731 w 7023637"/>
                <a:gd name="connsiteY35" fmla="*/ 738372 h 1854397"/>
                <a:gd name="connsiteX36" fmla="*/ 2620169 w 7023637"/>
                <a:gd name="connsiteY36" fmla="*/ 230935 h 1854397"/>
                <a:gd name="connsiteX37" fmla="*/ 2808370 w 7023637"/>
                <a:gd name="connsiteY37" fmla="*/ 230935 h 1854397"/>
                <a:gd name="connsiteX38" fmla="*/ 3236140 w 7023637"/>
                <a:gd name="connsiteY38" fmla="*/ 658705 h 1854397"/>
                <a:gd name="connsiteX39" fmla="*/ 3240530 w 7023637"/>
                <a:gd name="connsiteY39" fmla="*/ 658705 h 1854397"/>
                <a:gd name="connsiteX40" fmla="*/ 3388156 w 7023637"/>
                <a:gd name="connsiteY40" fmla="*/ 806331 h 1854397"/>
                <a:gd name="connsiteX41" fmla="*/ 3625492 w 7023637"/>
                <a:gd name="connsiteY41" fmla="*/ 806331 h 1854397"/>
                <a:gd name="connsiteX42" fmla="*/ 4382672 w 7023637"/>
                <a:gd name="connsiteY42" fmla="*/ 49151 h 1854397"/>
                <a:gd name="connsiteX43" fmla="*/ 4438185 w 7023637"/>
                <a:gd name="connsiteY43" fmla="*/ 12288 h 1854397"/>
                <a:gd name="connsiteX44" fmla="*/ 4579381 w 7023637"/>
                <a:gd name="connsiteY44" fmla="*/ 19201 h 1854397"/>
                <a:gd name="connsiteX45" fmla="*/ 4615497 w 7023637"/>
                <a:gd name="connsiteY45" fmla="*/ 45831 h 1854397"/>
                <a:gd name="connsiteX46" fmla="*/ 4621812 w 7023637"/>
                <a:gd name="connsiteY46" fmla="*/ 55341 h 1854397"/>
                <a:gd name="connsiteX47" fmla="*/ 5381183 w 7023637"/>
                <a:gd name="connsiteY47" fmla="*/ 814712 h 1854397"/>
                <a:gd name="connsiteX48" fmla="*/ 5618519 w 7023637"/>
                <a:gd name="connsiteY48" fmla="*/ 814712 h 1854397"/>
                <a:gd name="connsiteX49" fmla="*/ 6218098 w 7023637"/>
                <a:gd name="connsiteY49" fmla="*/ 215133 h 1854397"/>
                <a:gd name="connsiteX50" fmla="*/ 6238324 w 7023637"/>
                <a:gd name="connsiteY50" fmla="*/ 201702 h 1854397"/>
                <a:gd name="connsiteX51" fmla="*/ 6382501 w 7023637"/>
                <a:gd name="connsiteY51" fmla="*/ 230936 h 1854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7023637" h="1854397">
                  <a:moveTo>
                    <a:pt x="6382501" y="230936"/>
                  </a:moveTo>
                  <a:lnTo>
                    <a:pt x="6984659" y="833094"/>
                  </a:lnTo>
                  <a:cubicBezTo>
                    <a:pt x="7036630" y="885064"/>
                    <a:pt x="7036630" y="969325"/>
                    <a:pt x="6984659" y="1021294"/>
                  </a:cubicBezTo>
                  <a:lnTo>
                    <a:pt x="6382502" y="1623452"/>
                  </a:lnTo>
                  <a:cubicBezTo>
                    <a:pt x="6343525" y="1662430"/>
                    <a:pt x="6286384" y="1672174"/>
                    <a:pt x="6238324" y="1652686"/>
                  </a:cubicBezTo>
                  <a:lnTo>
                    <a:pt x="6233468" y="1649461"/>
                  </a:lnTo>
                  <a:lnTo>
                    <a:pt x="5619292" y="1035284"/>
                  </a:lnTo>
                  <a:cubicBezTo>
                    <a:pt x="5553753" y="969745"/>
                    <a:pt x="5447494" y="969745"/>
                    <a:pt x="5381956" y="1035284"/>
                  </a:cubicBezTo>
                  <a:lnTo>
                    <a:pt x="4622585" y="1794655"/>
                  </a:lnTo>
                  <a:lnTo>
                    <a:pt x="4612056" y="1810510"/>
                  </a:lnTo>
                  <a:lnTo>
                    <a:pt x="4564487" y="1842098"/>
                  </a:lnTo>
                  <a:cubicBezTo>
                    <a:pt x="4519032" y="1860531"/>
                    <a:pt x="4467136" y="1858226"/>
                    <a:pt x="4423292" y="1835186"/>
                  </a:cubicBezTo>
                  <a:lnTo>
                    <a:pt x="4387173" y="1808553"/>
                  </a:lnTo>
                  <a:lnTo>
                    <a:pt x="4380859" y="1799045"/>
                  </a:lnTo>
                  <a:lnTo>
                    <a:pt x="3621487" y="1039674"/>
                  </a:lnTo>
                  <a:cubicBezTo>
                    <a:pt x="3572333" y="990520"/>
                    <a:pt x="3500274" y="978231"/>
                    <a:pt x="3439668" y="1002808"/>
                  </a:cubicBezTo>
                  <a:lnTo>
                    <a:pt x="3407952" y="1023869"/>
                  </a:lnTo>
                  <a:lnTo>
                    <a:pt x="2808370" y="1623451"/>
                  </a:lnTo>
                  <a:cubicBezTo>
                    <a:pt x="2756400" y="1675421"/>
                    <a:pt x="2672140" y="1675421"/>
                    <a:pt x="2620170" y="1623451"/>
                  </a:cubicBezTo>
                  <a:lnTo>
                    <a:pt x="2194586" y="1197867"/>
                  </a:lnTo>
                  <a:lnTo>
                    <a:pt x="2194565" y="1197867"/>
                  </a:lnTo>
                  <a:lnTo>
                    <a:pt x="2042569" y="1045871"/>
                  </a:lnTo>
                  <a:cubicBezTo>
                    <a:pt x="1977030" y="980332"/>
                    <a:pt x="1870772" y="980332"/>
                    <a:pt x="1805233" y="1045871"/>
                  </a:cubicBezTo>
                  <a:lnTo>
                    <a:pt x="1045861" y="1805242"/>
                  </a:lnTo>
                  <a:lnTo>
                    <a:pt x="1045860" y="1805244"/>
                  </a:lnTo>
                  <a:lnTo>
                    <a:pt x="990345" y="1842109"/>
                  </a:lnTo>
                  <a:cubicBezTo>
                    <a:pt x="929738" y="1866686"/>
                    <a:pt x="857679" y="1854397"/>
                    <a:pt x="808525" y="1805243"/>
                  </a:cubicBezTo>
                  <a:lnTo>
                    <a:pt x="49154" y="1045872"/>
                  </a:lnTo>
                  <a:cubicBezTo>
                    <a:pt x="-16385" y="980333"/>
                    <a:pt x="-16385" y="874074"/>
                    <a:pt x="49154" y="808536"/>
                  </a:cubicBezTo>
                  <a:lnTo>
                    <a:pt x="808525" y="49164"/>
                  </a:lnTo>
                  <a:cubicBezTo>
                    <a:pt x="874064" y="-16375"/>
                    <a:pt x="980322" y="-16375"/>
                    <a:pt x="1045861" y="49164"/>
                  </a:cubicBezTo>
                  <a:lnTo>
                    <a:pt x="1653226" y="656529"/>
                  </a:lnTo>
                  <a:lnTo>
                    <a:pt x="1653248" y="656529"/>
                  </a:lnTo>
                  <a:lnTo>
                    <a:pt x="1805243" y="808524"/>
                  </a:lnTo>
                  <a:cubicBezTo>
                    <a:pt x="1870782" y="874063"/>
                    <a:pt x="1977040" y="874063"/>
                    <a:pt x="2042579" y="808524"/>
                  </a:cubicBezTo>
                  <a:lnTo>
                    <a:pt x="2112731" y="738372"/>
                  </a:lnTo>
                  <a:lnTo>
                    <a:pt x="2620169" y="230935"/>
                  </a:lnTo>
                  <a:cubicBezTo>
                    <a:pt x="2672139" y="178964"/>
                    <a:pt x="2756399" y="178964"/>
                    <a:pt x="2808370" y="230935"/>
                  </a:cubicBezTo>
                  <a:lnTo>
                    <a:pt x="3236140" y="658705"/>
                  </a:lnTo>
                  <a:lnTo>
                    <a:pt x="3240530" y="658705"/>
                  </a:lnTo>
                  <a:lnTo>
                    <a:pt x="3388156" y="806331"/>
                  </a:lnTo>
                  <a:cubicBezTo>
                    <a:pt x="3453695" y="871870"/>
                    <a:pt x="3559954" y="871870"/>
                    <a:pt x="3625492" y="806331"/>
                  </a:cubicBezTo>
                  <a:lnTo>
                    <a:pt x="4382672" y="49151"/>
                  </a:lnTo>
                  <a:lnTo>
                    <a:pt x="4438185" y="12288"/>
                  </a:lnTo>
                  <a:cubicBezTo>
                    <a:pt x="4483639" y="-6144"/>
                    <a:pt x="4535536" y="-3840"/>
                    <a:pt x="4579381" y="19201"/>
                  </a:cubicBezTo>
                  <a:lnTo>
                    <a:pt x="4615497" y="45831"/>
                  </a:lnTo>
                  <a:lnTo>
                    <a:pt x="4621812" y="55341"/>
                  </a:lnTo>
                  <a:lnTo>
                    <a:pt x="5381183" y="814712"/>
                  </a:lnTo>
                  <a:cubicBezTo>
                    <a:pt x="5446722" y="880251"/>
                    <a:pt x="5552980" y="880251"/>
                    <a:pt x="5618519" y="814712"/>
                  </a:cubicBezTo>
                  <a:lnTo>
                    <a:pt x="6218098" y="215133"/>
                  </a:lnTo>
                  <a:lnTo>
                    <a:pt x="6238324" y="201702"/>
                  </a:lnTo>
                  <a:cubicBezTo>
                    <a:pt x="6286383" y="182213"/>
                    <a:pt x="6343523" y="191958"/>
                    <a:pt x="6382501" y="230936"/>
                  </a:cubicBezTo>
                  <a:close/>
                </a:path>
              </a:pathLst>
            </a:custGeom>
            <a:gradFill>
              <a:gsLst>
                <a:gs pos="100000">
                  <a:srgbClr val="F5F5F5"/>
                </a:gs>
                <a:gs pos="0">
                  <a:srgbClr val="D9D9D9"/>
                </a:gs>
              </a:gsLst>
              <a:lin ang="5400000" scaled="0"/>
            </a:gradFill>
            <a:ln w="22225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139700" dist="762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5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334755" y="2991558"/>
              <a:ext cx="1298236" cy="738836"/>
              <a:chOff x="3499046" y="4615023"/>
              <a:chExt cx="1128815" cy="642419"/>
            </a:xfrm>
          </p:grpSpPr>
          <p:sp>
            <p:nvSpPr>
              <p:cNvPr id="50" name="文本框 45"/>
              <p:cNvSpPr txBox="1"/>
              <p:nvPr/>
            </p:nvSpPr>
            <p:spPr>
              <a:xfrm>
                <a:off x="4005561" y="4615023"/>
                <a:ext cx="622300" cy="642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rgbClr val="FFB850"/>
                    </a:solidFill>
                    <a:cs typeface="+mn-ea"/>
                    <a:sym typeface="+mn-lt"/>
                  </a:rPr>
                  <a:t>A</a:t>
                </a:r>
                <a:endParaRPr lang="zh-CN" altLang="en-US" sz="3000" dirty="0">
                  <a:solidFill>
                    <a:srgbClr val="FFB85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文本框 46"/>
              <p:cNvSpPr txBox="1"/>
              <p:nvPr/>
            </p:nvSpPr>
            <p:spPr>
              <a:xfrm>
                <a:off x="3499046" y="4891975"/>
                <a:ext cx="745732" cy="288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5" dirty="0">
                    <a:solidFill>
                      <a:prstClr val="white">
                        <a:lumMod val="65000"/>
                      </a:prstClr>
                    </a:solidFill>
                    <a:cs typeface="+mn-ea"/>
                    <a:sym typeface="+mn-lt"/>
                  </a:rPr>
                  <a:t>GROUP</a:t>
                </a:r>
                <a:endParaRPr lang="zh-CN" altLang="en-US" sz="1015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4322326" y="3056884"/>
              <a:ext cx="1239811" cy="677265"/>
              <a:chOff x="3556196" y="4615023"/>
              <a:chExt cx="1078015" cy="588882"/>
            </a:xfrm>
          </p:grpSpPr>
          <p:sp>
            <p:nvSpPr>
              <p:cNvPr id="48" name="文本框 49"/>
              <p:cNvSpPr txBox="1"/>
              <p:nvPr/>
            </p:nvSpPr>
            <p:spPr>
              <a:xfrm>
                <a:off x="4011911" y="4615023"/>
                <a:ext cx="622300" cy="588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700" dirty="0">
                    <a:solidFill>
                      <a:srgbClr val="E87071"/>
                    </a:solidFill>
                    <a:cs typeface="+mn-ea"/>
                    <a:sym typeface="+mn-lt"/>
                  </a:rPr>
                  <a:t>B</a:t>
                </a:r>
                <a:endParaRPr lang="zh-CN" altLang="en-US" sz="2700" dirty="0">
                  <a:solidFill>
                    <a:srgbClr val="E8707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文本框 50"/>
              <p:cNvSpPr txBox="1"/>
              <p:nvPr/>
            </p:nvSpPr>
            <p:spPr>
              <a:xfrm>
                <a:off x="3556196" y="4860226"/>
                <a:ext cx="745732" cy="32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prstClr val="white">
                        <a:lumMod val="65000"/>
                      </a:prstClr>
                    </a:solidFill>
                    <a:cs typeface="+mn-ea"/>
                    <a:sym typeface="+mn-lt"/>
                  </a:rPr>
                  <a:t>GROUP</a:t>
                </a:r>
                <a:endParaRPr lang="zh-CN" altLang="en-US" sz="12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6" name="组合 15"/>
            <p:cNvGrpSpPr/>
            <p:nvPr/>
          </p:nvGrpSpPr>
          <p:grpSpPr>
            <a:xfrm>
              <a:off x="6419525" y="2836259"/>
              <a:ext cx="1298236" cy="738836"/>
              <a:chOff x="3499046" y="4615023"/>
              <a:chExt cx="1128815" cy="642419"/>
            </a:xfrm>
          </p:grpSpPr>
          <p:sp>
            <p:nvSpPr>
              <p:cNvPr id="46" name="文本框 52"/>
              <p:cNvSpPr txBox="1"/>
              <p:nvPr/>
            </p:nvSpPr>
            <p:spPr>
              <a:xfrm>
                <a:off x="4005561" y="4615023"/>
                <a:ext cx="622300" cy="642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3000" dirty="0">
                    <a:solidFill>
                      <a:srgbClr val="01ACBE"/>
                    </a:solidFill>
                    <a:cs typeface="+mn-ea"/>
                    <a:sym typeface="+mn-lt"/>
                  </a:rPr>
                  <a:t>C</a:t>
                </a:r>
                <a:endParaRPr lang="zh-CN" altLang="en-US" sz="3000" dirty="0">
                  <a:solidFill>
                    <a:srgbClr val="01ACBE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7" name="文本框 53"/>
              <p:cNvSpPr txBox="1"/>
              <p:nvPr/>
            </p:nvSpPr>
            <p:spPr>
              <a:xfrm>
                <a:off x="3499046" y="4891975"/>
                <a:ext cx="745732" cy="2883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15" dirty="0">
                    <a:solidFill>
                      <a:prstClr val="white">
                        <a:lumMod val="65000"/>
                      </a:prstClr>
                    </a:solidFill>
                    <a:cs typeface="+mn-ea"/>
                    <a:sym typeface="+mn-lt"/>
                  </a:rPr>
                  <a:t>GROUP</a:t>
                </a:r>
                <a:endParaRPr lang="zh-CN" altLang="en-US" sz="1015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8463100" y="2991559"/>
              <a:ext cx="1239811" cy="677265"/>
              <a:chOff x="3556196" y="4615023"/>
              <a:chExt cx="1078015" cy="588882"/>
            </a:xfrm>
          </p:grpSpPr>
          <p:sp>
            <p:nvSpPr>
              <p:cNvPr id="44" name="文本框 55"/>
              <p:cNvSpPr txBox="1"/>
              <p:nvPr/>
            </p:nvSpPr>
            <p:spPr>
              <a:xfrm>
                <a:off x="4011911" y="4615023"/>
                <a:ext cx="622300" cy="588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700" dirty="0">
                    <a:solidFill>
                      <a:srgbClr val="663C77"/>
                    </a:solidFill>
                    <a:cs typeface="+mn-ea"/>
                    <a:sym typeface="+mn-lt"/>
                  </a:rPr>
                  <a:t>D</a:t>
                </a:r>
                <a:endParaRPr lang="zh-CN" altLang="en-US" sz="2700" dirty="0">
                  <a:solidFill>
                    <a:srgbClr val="663C7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文本框 56"/>
              <p:cNvSpPr txBox="1"/>
              <p:nvPr/>
            </p:nvSpPr>
            <p:spPr>
              <a:xfrm>
                <a:off x="3556196" y="4860226"/>
                <a:ext cx="745732" cy="321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solidFill>
                      <a:prstClr val="white">
                        <a:lumMod val="65000"/>
                      </a:prstClr>
                    </a:solidFill>
                    <a:cs typeface="+mn-ea"/>
                    <a:sym typeface="+mn-lt"/>
                  </a:rPr>
                  <a:t>GROUP</a:t>
                </a:r>
                <a:endParaRPr lang="zh-CN" altLang="en-US" sz="1200" dirty="0">
                  <a:solidFill>
                    <a:prstClr val="white">
                      <a:lumMod val="65000"/>
                    </a:prst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Group 4"/>
            <p:cNvGrpSpPr>
              <a:grpSpLocks noChangeAspect="1"/>
            </p:cNvGrpSpPr>
            <p:nvPr/>
          </p:nvGrpSpPr>
          <p:grpSpPr bwMode="auto">
            <a:xfrm>
              <a:off x="6760006" y="3656172"/>
              <a:ext cx="608364" cy="577625"/>
              <a:chOff x="4797" y="1501"/>
              <a:chExt cx="950" cy="902"/>
            </a:xfrm>
            <a:solidFill>
              <a:srgbClr val="01ACBE"/>
            </a:solidFill>
          </p:grpSpPr>
          <p:sp>
            <p:nvSpPr>
              <p:cNvPr id="39" name="Freeform 5"/>
              <p:cNvSpPr/>
              <p:nvPr/>
            </p:nvSpPr>
            <p:spPr bwMode="auto">
              <a:xfrm>
                <a:off x="4797" y="1501"/>
                <a:ext cx="950" cy="902"/>
              </a:xfrm>
              <a:custGeom>
                <a:avLst/>
                <a:gdLst>
                  <a:gd name="T0" fmla="*/ 384 w 399"/>
                  <a:gd name="T1" fmla="*/ 350 h 379"/>
                  <a:gd name="T2" fmla="*/ 371 w 399"/>
                  <a:gd name="T3" fmla="*/ 360 h 379"/>
                  <a:gd name="T4" fmla="*/ 307 w 399"/>
                  <a:gd name="T5" fmla="*/ 360 h 379"/>
                  <a:gd name="T6" fmla="*/ 307 w 399"/>
                  <a:gd name="T7" fmla="*/ 349 h 379"/>
                  <a:gd name="T8" fmla="*/ 297 w 399"/>
                  <a:gd name="T9" fmla="*/ 349 h 379"/>
                  <a:gd name="T10" fmla="*/ 297 w 399"/>
                  <a:gd name="T11" fmla="*/ 360 h 379"/>
                  <a:gd name="T12" fmla="*/ 224 w 399"/>
                  <a:gd name="T13" fmla="*/ 360 h 379"/>
                  <a:gd name="T14" fmla="*/ 224 w 399"/>
                  <a:gd name="T15" fmla="*/ 349 h 379"/>
                  <a:gd name="T16" fmla="*/ 215 w 399"/>
                  <a:gd name="T17" fmla="*/ 349 h 379"/>
                  <a:gd name="T18" fmla="*/ 215 w 399"/>
                  <a:gd name="T19" fmla="*/ 360 h 379"/>
                  <a:gd name="T20" fmla="*/ 141 w 399"/>
                  <a:gd name="T21" fmla="*/ 360 h 379"/>
                  <a:gd name="T22" fmla="*/ 141 w 399"/>
                  <a:gd name="T23" fmla="*/ 349 h 379"/>
                  <a:gd name="T24" fmla="*/ 132 w 399"/>
                  <a:gd name="T25" fmla="*/ 349 h 379"/>
                  <a:gd name="T26" fmla="*/ 132 w 399"/>
                  <a:gd name="T27" fmla="*/ 360 h 379"/>
                  <a:gd name="T28" fmla="*/ 59 w 399"/>
                  <a:gd name="T29" fmla="*/ 360 h 379"/>
                  <a:gd name="T30" fmla="*/ 59 w 399"/>
                  <a:gd name="T31" fmla="*/ 349 h 379"/>
                  <a:gd name="T32" fmla="*/ 49 w 399"/>
                  <a:gd name="T33" fmla="*/ 349 h 379"/>
                  <a:gd name="T34" fmla="*/ 49 w 399"/>
                  <a:gd name="T35" fmla="*/ 360 h 379"/>
                  <a:gd name="T36" fmla="*/ 20 w 399"/>
                  <a:gd name="T37" fmla="*/ 360 h 379"/>
                  <a:gd name="T38" fmla="*/ 20 w 399"/>
                  <a:gd name="T39" fmla="*/ 331 h 379"/>
                  <a:gd name="T40" fmla="*/ 31 w 399"/>
                  <a:gd name="T41" fmla="*/ 331 h 379"/>
                  <a:gd name="T42" fmla="*/ 31 w 399"/>
                  <a:gd name="T43" fmla="*/ 322 h 379"/>
                  <a:gd name="T44" fmla="*/ 20 w 399"/>
                  <a:gd name="T45" fmla="*/ 322 h 379"/>
                  <a:gd name="T46" fmla="*/ 20 w 399"/>
                  <a:gd name="T47" fmla="*/ 244 h 379"/>
                  <a:gd name="T48" fmla="*/ 31 w 399"/>
                  <a:gd name="T49" fmla="*/ 244 h 379"/>
                  <a:gd name="T50" fmla="*/ 31 w 399"/>
                  <a:gd name="T51" fmla="*/ 235 h 379"/>
                  <a:gd name="T52" fmla="*/ 20 w 399"/>
                  <a:gd name="T53" fmla="*/ 235 h 379"/>
                  <a:gd name="T54" fmla="*/ 20 w 399"/>
                  <a:gd name="T55" fmla="*/ 157 h 379"/>
                  <a:gd name="T56" fmla="*/ 31 w 399"/>
                  <a:gd name="T57" fmla="*/ 157 h 379"/>
                  <a:gd name="T58" fmla="*/ 31 w 399"/>
                  <a:gd name="T59" fmla="*/ 148 h 379"/>
                  <a:gd name="T60" fmla="*/ 20 w 399"/>
                  <a:gd name="T61" fmla="*/ 148 h 379"/>
                  <a:gd name="T62" fmla="*/ 20 w 399"/>
                  <a:gd name="T63" fmla="*/ 70 h 379"/>
                  <a:gd name="T64" fmla="*/ 31 w 399"/>
                  <a:gd name="T65" fmla="*/ 70 h 379"/>
                  <a:gd name="T66" fmla="*/ 31 w 399"/>
                  <a:gd name="T67" fmla="*/ 61 h 379"/>
                  <a:gd name="T68" fmla="*/ 20 w 399"/>
                  <a:gd name="T69" fmla="*/ 61 h 379"/>
                  <a:gd name="T70" fmla="*/ 20 w 399"/>
                  <a:gd name="T71" fmla="*/ 28 h 379"/>
                  <a:gd name="T72" fmla="*/ 30 w 399"/>
                  <a:gd name="T73" fmla="*/ 14 h 379"/>
                  <a:gd name="T74" fmla="*/ 16 w 399"/>
                  <a:gd name="T75" fmla="*/ 0 h 379"/>
                  <a:gd name="T76" fmla="*/ 1 w 399"/>
                  <a:gd name="T77" fmla="*/ 14 h 379"/>
                  <a:gd name="T78" fmla="*/ 11 w 399"/>
                  <a:gd name="T79" fmla="*/ 28 h 379"/>
                  <a:gd name="T80" fmla="*/ 11 w 399"/>
                  <a:gd name="T81" fmla="*/ 61 h 379"/>
                  <a:gd name="T82" fmla="*/ 0 w 399"/>
                  <a:gd name="T83" fmla="*/ 61 h 379"/>
                  <a:gd name="T84" fmla="*/ 0 w 399"/>
                  <a:gd name="T85" fmla="*/ 70 h 379"/>
                  <a:gd name="T86" fmla="*/ 11 w 399"/>
                  <a:gd name="T87" fmla="*/ 70 h 379"/>
                  <a:gd name="T88" fmla="*/ 11 w 399"/>
                  <a:gd name="T89" fmla="*/ 148 h 379"/>
                  <a:gd name="T90" fmla="*/ 0 w 399"/>
                  <a:gd name="T91" fmla="*/ 148 h 379"/>
                  <a:gd name="T92" fmla="*/ 0 w 399"/>
                  <a:gd name="T93" fmla="*/ 157 h 379"/>
                  <a:gd name="T94" fmla="*/ 11 w 399"/>
                  <a:gd name="T95" fmla="*/ 157 h 379"/>
                  <a:gd name="T96" fmla="*/ 11 w 399"/>
                  <a:gd name="T97" fmla="*/ 235 h 379"/>
                  <a:gd name="T98" fmla="*/ 0 w 399"/>
                  <a:gd name="T99" fmla="*/ 235 h 379"/>
                  <a:gd name="T100" fmla="*/ 0 w 399"/>
                  <a:gd name="T101" fmla="*/ 244 h 379"/>
                  <a:gd name="T102" fmla="*/ 11 w 399"/>
                  <a:gd name="T103" fmla="*/ 244 h 379"/>
                  <a:gd name="T104" fmla="*/ 11 w 399"/>
                  <a:gd name="T105" fmla="*/ 322 h 379"/>
                  <a:gd name="T106" fmla="*/ 0 w 399"/>
                  <a:gd name="T107" fmla="*/ 322 h 379"/>
                  <a:gd name="T108" fmla="*/ 0 w 399"/>
                  <a:gd name="T109" fmla="*/ 331 h 379"/>
                  <a:gd name="T110" fmla="*/ 11 w 399"/>
                  <a:gd name="T111" fmla="*/ 331 h 379"/>
                  <a:gd name="T112" fmla="*/ 11 w 399"/>
                  <a:gd name="T113" fmla="*/ 369 h 379"/>
                  <a:gd name="T114" fmla="*/ 371 w 399"/>
                  <a:gd name="T115" fmla="*/ 369 h 379"/>
                  <a:gd name="T116" fmla="*/ 384 w 399"/>
                  <a:gd name="T117" fmla="*/ 379 h 379"/>
                  <a:gd name="T118" fmla="*/ 399 w 399"/>
                  <a:gd name="T119" fmla="*/ 365 h 379"/>
                  <a:gd name="T120" fmla="*/ 384 w 399"/>
                  <a:gd name="T121" fmla="*/ 350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99" h="379">
                    <a:moveTo>
                      <a:pt x="384" y="350"/>
                    </a:moveTo>
                    <a:cubicBezTo>
                      <a:pt x="378" y="350"/>
                      <a:pt x="373" y="354"/>
                      <a:pt x="371" y="360"/>
                    </a:cubicBezTo>
                    <a:cubicBezTo>
                      <a:pt x="307" y="360"/>
                      <a:pt x="307" y="360"/>
                      <a:pt x="307" y="360"/>
                    </a:cubicBezTo>
                    <a:cubicBezTo>
                      <a:pt x="307" y="349"/>
                      <a:pt x="307" y="349"/>
                      <a:pt x="307" y="349"/>
                    </a:cubicBezTo>
                    <a:cubicBezTo>
                      <a:pt x="297" y="349"/>
                      <a:pt x="297" y="349"/>
                      <a:pt x="297" y="349"/>
                    </a:cubicBezTo>
                    <a:cubicBezTo>
                      <a:pt x="297" y="360"/>
                      <a:pt x="297" y="360"/>
                      <a:pt x="297" y="360"/>
                    </a:cubicBezTo>
                    <a:cubicBezTo>
                      <a:pt x="224" y="360"/>
                      <a:pt x="224" y="360"/>
                      <a:pt x="224" y="360"/>
                    </a:cubicBezTo>
                    <a:cubicBezTo>
                      <a:pt x="224" y="349"/>
                      <a:pt x="224" y="349"/>
                      <a:pt x="224" y="349"/>
                    </a:cubicBezTo>
                    <a:cubicBezTo>
                      <a:pt x="215" y="349"/>
                      <a:pt x="215" y="349"/>
                      <a:pt x="215" y="349"/>
                    </a:cubicBezTo>
                    <a:cubicBezTo>
                      <a:pt x="215" y="360"/>
                      <a:pt x="215" y="360"/>
                      <a:pt x="215" y="360"/>
                    </a:cubicBezTo>
                    <a:cubicBezTo>
                      <a:pt x="141" y="360"/>
                      <a:pt x="141" y="360"/>
                      <a:pt x="141" y="360"/>
                    </a:cubicBezTo>
                    <a:cubicBezTo>
                      <a:pt x="141" y="349"/>
                      <a:pt x="141" y="349"/>
                      <a:pt x="141" y="349"/>
                    </a:cubicBezTo>
                    <a:cubicBezTo>
                      <a:pt x="132" y="349"/>
                      <a:pt x="132" y="349"/>
                      <a:pt x="132" y="349"/>
                    </a:cubicBezTo>
                    <a:cubicBezTo>
                      <a:pt x="132" y="360"/>
                      <a:pt x="132" y="360"/>
                      <a:pt x="132" y="360"/>
                    </a:cubicBezTo>
                    <a:cubicBezTo>
                      <a:pt x="59" y="360"/>
                      <a:pt x="59" y="360"/>
                      <a:pt x="59" y="360"/>
                    </a:cubicBezTo>
                    <a:cubicBezTo>
                      <a:pt x="59" y="349"/>
                      <a:pt x="59" y="349"/>
                      <a:pt x="59" y="349"/>
                    </a:cubicBezTo>
                    <a:cubicBezTo>
                      <a:pt x="49" y="349"/>
                      <a:pt x="49" y="349"/>
                      <a:pt x="49" y="349"/>
                    </a:cubicBezTo>
                    <a:cubicBezTo>
                      <a:pt x="49" y="360"/>
                      <a:pt x="49" y="360"/>
                      <a:pt x="49" y="360"/>
                    </a:cubicBezTo>
                    <a:cubicBezTo>
                      <a:pt x="20" y="360"/>
                      <a:pt x="20" y="360"/>
                      <a:pt x="20" y="360"/>
                    </a:cubicBezTo>
                    <a:cubicBezTo>
                      <a:pt x="20" y="331"/>
                      <a:pt x="20" y="331"/>
                      <a:pt x="20" y="331"/>
                    </a:cubicBezTo>
                    <a:cubicBezTo>
                      <a:pt x="31" y="331"/>
                      <a:pt x="31" y="331"/>
                      <a:pt x="31" y="331"/>
                    </a:cubicBezTo>
                    <a:cubicBezTo>
                      <a:pt x="31" y="322"/>
                      <a:pt x="31" y="322"/>
                      <a:pt x="31" y="322"/>
                    </a:cubicBezTo>
                    <a:cubicBezTo>
                      <a:pt x="20" y="322"/>
                      <a:pt x="20" y="322"/>
                      <a:pt x="20" y="322"/>
                    </a:cubicBezTo>
                    <a:cubicBezTo>
                      <a:pt x="20" y="244"/>
                      <a:pt x="20" y="244"/>
                      <a:pt x="20" y="244"/>
                    </a:cubicBezTo>
                    <a:cubicBezTo>
                      <a:pt x="31" y="244"/>
                      <a:pt x="31" y="244"/>
                      <a:pt x="31" y="244"/>
                    </a:cubicBezTo>
                    <a:cubicBezTo>
                      <a:pt x="31" y="235"/>
                      <a:pt x="31" y="235"/>
                      <a:pt x="31" y="235"/>
                    </a:cubicBezTo>
                    <a:cubicBezTo>
                      <a:pt x="20" y="235"/>
                      <a:pt x="20" y="235"/>
                      <a:pt x="20" y="235"/>
                    </a:cubicBezTo>
                    <a:cubicBezTo>
                      <a:pt x="20" y="157"/>
                      <a:pt x="20" y="157"/>
                      <a:pt x="20" y="157"/>
                    </a:cubicBezTo>
                    <a:cubicBezTo>
                      <a:pt x="31" y="157"/>
                      <a:pt x="31" y="157"/>
                      <a:pt x="31" y="157"/>
                    </a:cubicBezTo>
                    <a:cubicBezTo>
                      <a:pt x="31" y="148"/>
                      <a:pt x="31" y="148"/>
                      <a:pt x="31" y="148"/>
                    </a:cubicBezTo>
                    <a:cubicBezTo>
                      <a:pt x="20" y="148"/>
                      <a:pt x="20" y="148"/>
                      <a:pt x="20" y="148"/>
                    </a:cubicBezTo>
                    <a:cubicBezTo>
                      <a:pt x="20" y="70"/>
                      <a:pt x="20" y="70"/>
                      <a:pt x="20" y="70"/>
                    </a:cubicBez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61"/>
                      <a:pt x="31" y="61"/>
                      <a:pt x="31" y="61"/>
                    </a:cubicBezTo>
                    <a:cubicBezTo>
                      <a:pt x="20" y="61"/>
                      <a:pt x="20" y="61"/>
                      <a:pt x="20" y="61"/>
                    </a:cubicBezTo>
                    <a:cubicBezTo>
                      <a:pt x="20" y="28"/>
                      <a:pt x="20" y="28"/>
                      <a:pt x="20" y="28"/>
                    </a:cubicBezTo>
                    <a:cubicBezTo>
                      <a:pt x="26" y="26"/>
                      <a:pt x="30" y="21"/>
                      <a:pt x="30" y="14"/>
                    </a:cubicBezTo>
                    <a:cubicBezTo>
                      <a:pt x="30" y="6"/>
                      <a:pt x="24" y="0"/>
                      <a:pt x="16" y="0"/>
                    </a:cubicBezTo>
                    <a:cubicBezTo>
                      <a:pt x="8" y="0"/>
                      <a:pt x="1" y="6"/>
                      <a:pt x="1" y="14"/>
                    </a:cubicBezTo>
                    <a:cubicBezTo>
                      <a:pt x="1" y="21"/>
                      <a:pt x="5" y="26"/>
                      <a:pt x="11" y="28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0" y="61"/>
                      <a:pt x="0" y="61"/>
                      <a:pt x="0" y="61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11" y="70"/>
                      <a:pt x="11" y="70"/>
                      <a:pt x="11" y="70"/>
                    </a:cubicBezTo>
                    <a:cubicBezTo>
                      <a:pt x="11" y="148"/>
                      <a:pt x="11" y="148"/>
                      <a:pt x="11" y="148"/>
                    </a:cubicBezTo>
                    <a:cubicBezTo>
                      <a:pt x="0" y="148"/>
                      <a:pt x="0" y="148"/>
                      <a:pt x="0" y="148"/>
                    </a:cubicBezTo>
                    <a:cubicBezTo>
                      <a:pt x="0" y="157"/>
                      <a:pt x="0" y="157"/>
                      <a:pt x="0" y="157"/>
                    </a:cubicBezTo>
                    <a:cubicBezTo>
                      <a:pt x="11" y="157"/>
                      <a:pt x="11" y="157"/>
                      <a:pt x="11" y="157"/>
                    </a:cubicBezTo>
                    <a:cubicBezTo>
                      <a:pt x="11" y="235"/>
                      <a:pt x="11" y="235"/>
                      <a:pt x="11" y="235"/>
                    </a:cubicBezTo>
                    <a:cubicBezTo>
                      <a:pt x="0" y="235"/>
                      <a:pt x="0" y="235"/>
                      <a:pt x="0" y="235"/>
                    </a:cubicBezTo>
                    <a:cubicBezTo>
                      <a:pt x="0" y="244"/>
                      <a:pt x="0" y="244"/>
                      <a:pt x="0" y="244"/>
                    </a:cubicBezTo>
                    <a:cubicBezTo>
                      <a:pt x="11" y="244"/>
                      <a:pt x="11" y="244"/>
                      <a:pt x="11" y="244"/>
                    </a:cubicBezTo>
                    <a:cubicBezTo>
                      <a:pt x="11" y="322"/>
                      <a:pt x="11" y="322"/>
                      <a:pt x="11" y="322"/>
                    </a:cubicBezTo>
                    <a:cubicBezTo>
                      <a:pt x="0" y="322"/>
                      <a:pt x="0" y="322"/>
                      <a:pt x="0" y="322"/>
                    </a:cubicBezTo>
                    <a:cubicBezTo>
                      <a:pt x="0" y="331"/>
                      <a:pt x="0" y="331"/>
                      <a:pt x="0" y="331"/>
                    </a:cubicBezTo>
                    <a:cubicBezTo>
                      <a:pt x="11" y="331"/>
                      <a:pt x="11" y="331"/>
                      <a:pt x="11" y="331"/>
                    </a:cubicBezTo>
                    <a:cubicBezTo>
                      <a:pt x="11" y="369"/>
                      <a:pt x="11" y="369"/>
                      <a:pt x="11" y="369"/>
                    </a:cubicBezTo>
                    <a:cubicBezTo>
                      <a:pt x="371" y="369"/>
                      <a:pt x="371" y="369"/>
                      <a:pt x="371" y="369"/>
                    </a:cubicBezTo>
                    <a:cubicBezTo>
                      <a:pt x="373" y="375"/>
                      <a:pt x="378" y="379"/>
                      <a:pt x="384" y="379"/>
                    </a:cubicBezTo>
                    <a:cubicBezTo>
                      <a:pt x="392" y="379"/>
                      <a:pt x="399" y="372"/>
                      <a:pt x="399" y="365"/>
                    </a:cubicBezTo>
                    <a:cubicBezTo>
                      <a:pt x="399" y="357"/>
                      <a:pt x="392" y="350"/>
                      <a:pt x="384" y="35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6"/>
              <p:cNvSpPr/>
              <p:nvPr/>
            </p:nvSpPr>
            <p:spPr bwMode="auto">
              <a:xfrm>
                <a:off x="4868" y="1594"/>
                <a:ext cx="793" cy="667"/>
              </a:xfrm>
              <a:custGeom>
                <a:avLst/>
                <a:gdLst>
                  <a:gd name="T0" fmla="*/ 206 w 333"/>
                  <a:gd name="T1" fmla="*/ 121 h 280"/>
                  <a:gd name="T2" fmla="*/ 189 w 333"/>
                  <a:gd name="T3" fmla="*/ 104 h 280"/>
                  <a:gd name="T4" fmla="*/ 101 w 333"/>
                  <a:gd name="T5" fmla="*/ 193 h 280"/>
                  <a:gd name="T6" fmla="*/ 80 w 333"/>
                  <a:gd name="T7" fmla="*/ 172 h 280"/>
                  <a:gd name="T8" fmla="*/ 0 w 333"/>
                  <a:gd name="T9" fmla="*/ 252 h 280"/>
                  <a:gd name="T10" fmla="*/ 0 w 333"/>
                  <a:gd name="T11" fmla="*/ 276 h 280"/>
                  <a:gd name="T12" fmla="*/ 8 w 333"/>
                  <a:gd name="T13" fmla="*/ 276 h 280"/>
                  <a:gd name="T14" fmla="*/ 8 w 333"/>
                  <a:gd name="T15" fmla="*/ 280 h 280"/>
                  <a:gd name="T16" fmla="*/ 70 w 333"/>
                  <a:gd name="T17" fmla="*/ 217 h 280"/>
                  <a:gd name="T18" fmla="*/ 115 w 333"/>
                  <a:gd name="T19" fmla="*/ 262 h 280"/>
                  <a:gd name="T20" fmla="*/ 201 w 333"/>
                  <a:gd name="T21" fmla="*/ 176 h 280"/>
                  <a:gd name="T22" fmla="*/ 251 w 333"/>
                  <a:gd name="T23" fmla="*/ 226 h 280"/>
                  <a:gd name="T24" fmla="*/ 333 w 333"/>
                  <a:gd name="T25" fmla="*/ 137 h 280"/>
                  <a:gd name="T26" fmla="*/ 333 w 333"/>
                  <a:gd name="T27" fmla="*/ 0 h 280"/>
                  <a:gd name="T28" fmla="*/ 206 w 333"/>
                  <a:gd name="T29" fmla="*/ 121 h 2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33" h="280">
                    <a:moveTo>
                      <a:pt x="206" y="121"/>
                    </a:moveTo>
                    <a:cubicBezTo>
                      <a:pt x="206" y="121"/>
                      <a:pt x="192" y="107"/>
                      <a:pt x="189" y="104"/>
                    </a:cubicBezTo>
                    <a:cubicBezTo>
                      <a:pt x="185" y="108"/>
                      <a:pt x="101" y="193"/>
                      <a:pt x="101" y="193"/>
                    </a:cubicBezTo>
                    <a:cubicBezTo>
                      <a:pt x="101" y="193"/>
                      <a:pt x="84" y="176"/>
                      <a:pt x="80" y="172"/>
                    </a:cubicBezTo>
                    <a:cubicBezTo>
                      <a:pt x="0" y="252"/>
                      <a:pt x="0" y="252"/>
                      <a:pt x="0" y="252"/>
                    </a:cubicBezTo>
                    <a:cubicBezTo>
                      <a:pt x="0" y="276"/>
                      <a:pt x="0" y="276"/>
                      <a:pt x="0" y="276"/>
                    </a:cubicBezTo>
                    <a:cubicBezTo>
                      <a:pt x="4" y="276"/>
                      <a:pt x="8" y="276"/>
                      <a:pt x="8" y="276"/>
                    </a:cubicBezTo>
                    <a:cubicBezTo>
                      <a:pt x="8" y="280"/>
                      <a:pt x="8" y="280"/>
                      <a:pt x="8" y="280"/>
                    </a:cubicBezTo>
                    <a:cubicBezTo>
                      <a:pt x="70" y="217"/>
                      <a:pt x="70" y="217"/>
                      <a:pt x="70" y="217"/>
                    </a:cubicBezTo>
                    <a:cubicBezTo>
                      <a:pt x="70" y="217"/>
                      <a:pt x="106" y="253"/>
                      <a:pt x="115" y="262"/>
                    </a:cubicBezTo>
                    <a:cubicBezTo>
                      <a:pt x="127" y="251"/>
                      <a:pt x="201" y="176"/>
                      <a:pt x="201" y="176"/>
                    </a:cubicBezTo>
                    <a:cubicBezTo>
                      <a:pt x="201" y="176"/>
                      <a:pt x="240" y="216"/>
                      <a:pt x="251" y="226"/>
                    </a:cubicBezTo>
                    <a:cubicBezTo>
                      <a:pt x="260" y="216"/>
                      <a:pt x="312" y="160"/>
                      <a:pt x="333" y="137"/>
                    </a:cubicBezTo>
                    <a:cubicBezTo>
                      <a:pt x="333" y="0"/>
                      <a:pt x="333" y="0"/>
                      <a:pt x="333" y="0"/>
                    </a:cubicBezTo>
                    <a:lnTo>
                      <a:pt x="206" y="12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4868" y="1563"/>
                <a:ext cx="793" cy="621"/>
              </a:xfrm>
              <a:custGeom>
                <a:avLst/>
                <a:gdLst>
                  <a:gd name="T0" fmla="*/ 491 w 793"/>
                  <a:gd name="T1" fmla="*/ 288 h 621"/>
                  <a:gd name="T2" fmla="*/ 458 w 793"/>
                  <a:gd name="T3" fmla="*/ 252 h 621"/>
                  <a:gd name="T4" fmla="*/ 450 w 793"/>
                  <a:gd name="T5" fmla="*/ 248 h 621"/>
                  <a:gd name="T6" fmla="*/ 446 w 793"/>
                  <a:gd name="T7" fmla="*/ 252 h 621"/>
                  <a:gd name="T8" fmla="*/ 241 w 793"/>
                  <a:gd name="T9" fmla="*/ 457 h 621"/>
                  <a:gd name="T10" fmla="*/ 198 w 793"/>
                  <a:gd name="T11" fmla="*/ 414 h 621"/>
                  <a:gd name="T12" fmla="*/ 191 w 793"/>
                  <a:gd name="T13" fmla="*/ 409 h 621"/>
                  <a:gd name="T14" fmla="*/ 0 w 793"/>
                  <a:gd name="T15" fmla="*/ 600 h 621"/>
                  <a:gd name="T16" fmla="*/ 0 w 793"/>
                  <a:gd name="T17" fmla="*/ 609 h 621"/>
                  <a:gd name="T18" fmla="*/ 0 w 793"/>
                  <a:gd name="T19" fmla="*/ 621 h 621"/>
                  <a:gd name="T20" fmla="*/ 191 w 793"/>
                  <a:gd name="T21" fmla="*/ 431 h 621"/>
                  <a:gd name="T22" fmla="*/ 236 w 793"/>
                  <a:gd name="T23" fmla="*/ 474 h 621"/>
                  <a:gd name="T24" fmla="*/ 241 w 793"/>
                  <a:gd name="T25" fmla="*/ 479 h 621"/>
                  <a:gd name="T26" fmla="*/ 246 w 793"/>
                  <a:gd name="T27" fmla="*/ 474 h 621"/>
                  <a:gd name="T28" fmla="*/ 450 w 793"/>
                  <a:gd name="T29" fmla="*/ 269 h 621"/>
                  <a:gd name="T30" fmla="*/ 486 w 793"/>
                  <a:gd name="T31" fmla="*/ 302 h 621"/>
                  <a:gd name="T32" fmla="*/ 491 w 793"/>
                  <a:gd name="T33" fmla="*/ 307 h 621"/>
                  <a:gd name="T34" fmla="*/ 496 w 793"/>
                  <a:gd name="T35" fmla="*/ 302 h 621"/>
                  <a:gd name="T36" fmla="*/ 793 w 793"/>
                  <a:gd name="T37" fmla="*/ 19 h 621"/>
                  <a:gd name="T38" fmla="*/ 793 w 793"/>
                  <a:gd name="T39" fmla="*/ 0 h 621"/>
                  <a:gd name="T40" fmla="*/ 491 w 793"/>
                  <a:gd name="T41" fmla="*/ 288 h 6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793" h="621">
                    <a:moveTo>
                      <a:pt x="491" y="288"/>
                    </a:moveTo>
                    <a:lnTo>
                      <a:pt x="458" y="252"/>
                    </a:lnTo>
                    <a:lnTo>
                      <a:pt x="450" y="248"/>
                    </a:lnTo>
                    <a:lnTo>
                      <a:pt x="446" y="252"/>
                    </a:lnTo>
                    <a:lnTo>
                      <a:pt x="241" y="457"/>
                    </a:lnTo>
                    <a:lnTo>
                      <a:pt x="198" y="414"/>
                    </a:lnTo>
                    <a:lnTo>
                      <a:pt x="191" y="409"/>
                    </a:lnTo>
                    <a:lnTo>
                      <a:pt x="0" y="600"/>
                    </a:lnTo>
                    <a:lnTo>
                      <a:pt x="0" y="609"/>
                    </a:lnTo>
                    <a:lnTo>
                      <a:pt x="0" y="621"/>
                    </a:lnTo>
                    <a:lnTo>
                      <a:pt x="191" y="431"/>
                    </a:lnTo>
                    <a:lnTo>
                      <a:pt x="236" y="474"/>
                    </a:lnTo>
                    <a:lnTo>
                      <a:pt x="241" y="479"/>
                    </a:lnTo>
                    <a:lnTo>
                      <a:pt x="246" y="474"/>
                    </a:lnTo>
                    <a:lnTo>
                      <a:pt x="450" y="269"/>
                    </a:lnTo>
                    <a:lnTo>
                      <a:pt x="486" y="302"/>
                    </a:lnTo>
                    <a:lnTo>
                      <a:pt x="491" y="307"/>
                    </a:lnTo>
                    <a:lnTo>
                      <a:pt x="496" y="302"/>
                    </a:lnTo>
                    <a:lnTo>
                      <a:pt x="793" y="19"/>
                    </a:lnTo>
                    <a:lnTo>
                      <a:pt x="793" y="0"/>
                    </a:lnTo>
                    <a:lnTo>
                      <a:pt x="491" y="28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4868" y="1984"/>
                <a:ext cx="793" cy="360"/>
              </a:xfrm>
              <a:custGeom>
                <a:avLst/>
                <a:gdLst>
                  <a:gd name="T0" fmla="*/ 251 w 333"/>
                  <a:gd name="T1" fmla="*/ 89 h 151"/>
                  <a:gd name="T2" fmla="*/ 201 w 333"/>
                  <a:gd name="T3" fmla="*/ 39 h 151"/>
                  <a:gd name="T4" fmla="*/ 115 w 333"/>
                  <a:gd name="T5" fmla="*/ 125 h 151"/>
                  <a:gd name="T6" fmla="*/ 70 w 333"/>
                  <a:gd name="T7" fmla="*/ 80 h 151"/>
                  <a:gd name="T8" fmla="*/ 0 w 333"/>
                  <a:gd name="T9" fmla="*/ 150 h 151"/>
                  <a:gd name="T10" fmla="*/ 0 w 333"/>
                  <a:gd name="T11" fmla="*/ 151 h 151"/>
                  <a:gd name="T12" fmla="*/ 13 w 333"/>
                  <a:gd name="T13" fmla="*/ 151 h 151"/>
                  <a:gd name="T14" fmla="*/ 13 w 333"/>
                  <a:gd name="T15" fmla="*/ 140 h 151"/>
                  <a:gd name="T16" fmla="*/ 35 w 333"/>
                  <a:gd name="T17" fmla="*/ 140 h 151"/>
                  <a:gd name="T18" fmla="*/ 35 w 333"/>
                  <a:gd name="T19" fmla="*/ 151 h 151"/>
                  <a:gd name="T20" fmla="*/ 96 w 333"/>
                  <a:gd name="T21" fmla="*/ 151 h 151"/>
                  <a:gd name="T22" fmla="*/ 96 w 333"/>
                  <a:gd name="T23" fmla="*/ 140 h 151"/>
                  <a:gd name="T24" fmla="*/ 118 w 333"/>
                  <a:gd name="T25" fmla="*/ 140 h 151"/>
                  <a:gd name="T26" fmla="*/ 118 w 333"/>
                  <a:gd name="T27" fmla="*/ 151 h 151"/>
                  <a:gd name="T28" fmla="*/ 178 w 333"/>
                  <a:gd name="T29" fmla="*/ 151 h 151"/>
                  <a:gd name="T30" fmla="*/ 178 w 333"/>
                  <a:gd name="T31" fmla="*/ 140 h 151"/>
                  <a:gd name="T32" fmla="*/ 200 w 333"/>
                  <a:gd name="T33" fmla="*/ 140 h 151"/>
                  <a:gd name="T34" fmla="*/ 200 w 333"/>
                  <a:gd name="T35" fmla="*/ 151 h 151"/>
                  <a:gd name="T36" fmla="*/ 261 w 333"/>
                  <a:gd name="T37" fmla="*/ 151 h 151"/>
                  <a:gd name="T38" fmla="*/ 261 w 333"/>
                  <a:gd name="T39" fmla="*/ 140 h 151"/>
                  <a:gd name="T40" fmla="*/ 283 w 333"/>
                  <a:gd name="T41" fmla="*/ 140 h 151"/>
                  <a:gd name="T42" fmla="*/ 283 w 333"/>
                  <a:gd name="T43" fmla="*/ 151 h 151"/>
                  <a:gd name="T44" fmla="*/ 333 w 333"/>
                  <a:gd name="T45" fmla="*/ 151 h 151"/>
                  <a:gd name="T46" fmla="*/ 333 w 333"/>
                  <a:gd name="T47" fmla="*/ 0 h 151"/>
                  <a:gd name="T48" fmla="*/ 251 w 333"/>
                  <a:gd name="T49" fmla="*/ 89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33" h="151">
                    <a:moveTo>
                      <a:pt x="251" y="89"/>
                    </a:moveTo>
                    <a:cubicBezTo>
                      <a:pt x="251" y="89"/>
                      <a:pt x="205" y="43"/>
                      <a:pt x="201" y="39"/>
                    </a:cubicBezTo>
                    <a:cubicBezTo>
                      <a:pt x="197" y="43"/>
                      <a:pt x="115" y="125"/>
                      <a:pt x="115" y="125"/>
                    </a:cubicBezTo>
                    <a:cubicBezTo>
                      <a:pt x="115" y="125"/>
                      <a:pt x="75" y="84"/>
                      <a:pt x="70" y="80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13" y="151"/>
                      <a:pt x="13" y="151"/>
                      <a:pt x="13" y="151"/>
                    </a:cubicBezTo>
                    <a:cubicBezTo>
                      <a:pt x="13" y="148"/>
                      <a:pt x="13" y="140"/>
                      <a:pt x="13" y="140"/>
                    </a:cubicBezTo>
                    <a:cubicBezTo>
                      <a:pt x="35" y="140"/>
                      <a:pt x="35" y="140"/>
                      <a:pt x="35" y="140"/>
                    </a:cubicBezTo>
                    <a:cubicBezTo>
                      <a:pt x="35" y="140"/>
                      <a:pt x="35" y="148"/>
                      <a:pt x="35" y="151"/>
                    </a:cubicBezTo>
                    <a:cubicBezTo>
                      <a:pt x="96" y="151"/>
                      <a:pt x="96" y="151"/>
                      <a:pt x="96" y="151"/>
                    </a:cubicBezTo>
                    <a:cubicBezTo>
                      <a:pt x="96" y="148"/>
                      <a:pt x="96" y="140"/>
                      <a:pt x="96" y="140"/>
                    </a:cubicBezTo>
                    <a:cubicBezTo>
                      <a:pt x="118" y="140"/>
                      <a:pt x="118" y="140"/>
                      <a:pt x="118" y="140"/>
                    </a:cubicBezTo>
                    <a:cubicBezTo>
                      <a:pt x="118" y="140"/>
                      <a:pt x="118" y="148"/>
                      <a:pt x="118" y="151"/>
                    </a:cubicBezTo>
                    <a:cubicBezTo>
                      <a:pt x="178" y="151"/>
                      <a:pt x="178" y="151"/>
                      <a:pt x="178" y="151"/>
                    </a:cubicBezTo>
                    <a:cubicBezTo>
                      <a:pt x="178" y="148"/>
                      <a:pt x="178" y="140"/>
                      <a:pt x="178" y="140"/>
                    </a:cubicBezTo>
                    <a:cubicBezTo>
                      <a:pt x="200" y="140"/>
                      <a:pt x="200" y="140"/>
                      <a:pt x="200" y="140"/>
                    </a:cubicBezTo>
                    <a:cubicBezTo>
                      <a:pt x="200" y="140"/>
                      <a:pt x="200" y="148"/>
                      <a:pt x="200" y="151"/>
                    </a:cubicBezTo>
                    <a:cubicBezTo>
                      <a:pt x="261" y="151"/>
                      <a:pt x="261" y="151"/>
                      <a:pt x="261" y="151"/>
                    </a:cubicBezTo>
                    <a:cubicBezTo>
                      <a:pt x="261" y="148"/>
                      <a:pt x="261" y="140"/>
                      <a:pt x="261" y="140"/>
                    </a:cubicBezTo>
                    <a:cubicBezTo>
                      <a:pt x="283" y="140"/>
                      <a:pt x="283" y="140"/>
                      <a:pt x="283" y="140"/>
                    </a:cubicBezTo>
                    <a:cubicBezTo>
                      <a:pt x="283" y="140"/>
                      <a:pt x="283" y="148"/>
                      <a:pt x="283" y="151"/>
                    </a:cubicBezTo>
                    <a:cubicBezTo>
                      <a:pt x="333" y="151"/>
                      <a:pt x="333" y="151"/>
                      <a:pt x="333" y="151"/>
                    </a:cubicBezTo>
                    <a:cubicBezTo>
                      <a:pt x="333" y="0"/>
                      <a:pt x="333" y="0"/>
                      <a:pt x="333" y="0"/>
                    </a:cubicBezTo>
                    <a:lnTo>
                      <a:pt x="251" y="8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4868" y="1951"/>
                <a:ext cx="793" cy="381"/>
              </a:xfrm>
              <a:custGeom>
                <a:avLst/>
                <a:gdLst>
                  <a:gd name="T0" fmla="*/ 598 w 793"/>
                  <a:gd name="T1" fmla="*/ 212 h 381"/>
                  <a:gd name="T2" fmla="*/ 479 w 793"/>
                  <a:gd name="T3" fmla="*/ 95 h 381"/>
                  <a:gd name="T4" fmla="*/ 474 w 793"/>
                  <a:gd name="T5" fmla="*/ 100 h 381"/>
                  <a:gd name="T6" fmla="*/ 274 w 793"/>
                  <a:gd name="T7" fmla="*/ 300 h 381"/>
                  <a:gd name="T8" fmla="*/ 167 w 793"/>
                  <a:gd name="T9" fmla="*/ 193 h 381"/>
                  <a:gd name="T10" fmla="*/ 0 w 793"/>
                  <a:gd name="T11" fmla="*/ 360 h 381"/>
                  <a:gd name="T12" fmla="*/ 0 w 793"/>
                  <a:gd name="T13" fmla="*/ 369 h 381"/>
                  <a:gd name="T14" fmla="*/ 0 w 793"/>
                  <a:gd name="T15" fmla="*/ 381 h 381"/>
                  <a:gd name="T16" fmla="*/ 167 w 793"/>
                  <a:gd name="T17" fmla="*/ 212 h 381"/>
                  <a:gd name="T18" fmla="*/ 274 w 793"/>
                  <a:gd name="T19" fmla="*/ 319 h 381"/>
                  <a:gd name="T20" fmla="*/ 281 w 793"/>
                  <a:gd name="T21" fmla="*/ 314 h 381"/>
                  <a:gd name="T22" fmla="*/ 479 w 793"/>
                  <a:gd name="T23" fmla="*/ 117 h 381"/>
                  <a:gd name="T24" fmla="*/ 593 w 793"/>
                  <a:gd name="T25" fmla="*/ 229 h 381"/>
                  <a:gd name="T26" fmla="*/ 598 w 793"/>
                  <a:gd name="T27" fmla="*/ 233 h 381"/>
                  <a:gd name="T28" fmla="*/ 603 w 793"/>
                  <a:gd name="T29" fmla="*/ 229 h 381"/>
                  <a:gd name="T30" fmla="*/ 793 w 793"/>
                  <a:gd name="T31" fmla="*/ 24 h 381"/>
                  <a:gd name="T32" fmla="*/ 793 w 793"/>
                  <a:gd name="T33" fmla="*/ 0 h 381"/>
                  <a:gd name="T34" fmla="*/ 598 w 793"/>
                  <a:gd name="T35" fmla="*/ 212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3" h="381">
                    <a:moveTo>
                      <a:pt x="598" y="212"/>
                    </a:moveTo>
                    <a:lnTo>
                      <a:pt x="479" y="95"/>
                    </a:lnTo>
                    <a:lnTo>
                      <a:pt x="474" y="100"/>
                    </a:lnTo>
                    <a:lnTo>
                      <a:pt x="274" y="300"/>
                    </a:lnTo>
                    <a:lnTo>
                      <a:pt x="167" y="193"/>
                    </a:lnTo>
                    <a:lnTo>
                      <a:pt x="0" y="360"/>
                    </a:lnTo>
                    <a:lnTo>
                      <a:pt x="0" y="369"/>
                    </a:lnTo>
                    <a:lnTo>
                      <a:pt x="0" y="381"/>
                    </a:lnTo>
                    <a:lnTo>
                      <a:pt x="167" y="212"/>
                    </a:lnTo>
                    <a:lnTo>
                      <a:pt x="274" y="319"/>
                    </a:lnTo>
                    <a:lnTo>
                      <a:pt x="281" y="314"/>
                    </a:lnTo>
                    <a:lnTo>
                      <a:pt x="479" y="117"/>
                    </a:lnTo>
                    <a:lnTo>
                      <a:pt x="593" y="229"/>
                    </a:lnTo>
                    <a:lnTo>
                      <a:pt x="598" y="233"/>
                    </a:lnTo>
                    <a:lnTo>
                      <a:pt x="603" y="229"/>
                    </a:lnTo>
                    <a:lnTo>
                      <a:pt x="793" y="24"/>
                    </a:lnTo>
                    <a:lnTo>
                      <a:pt x="793" y="0"/>
                    </a:lnTo>
                    <a:lnTo>
                      <a:pt x="598" y="2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9" name="Group 12"/>
            <p:cNvGrpSpPr>
              <a:grpSpLocks noChangeAspect="1"/>
            </p:cNvGrpSpPr>
            <p:nvPr/>
          </p:nvGrpSpPr>
          <p:grpSpPr bwMode="auto">
            <a:xfrm>
              <a:off x="2641103" y="3855164"/>
              <a:ext cx="591336" cy="566092"/>
              <a:chOff x="851" y="1961"/>
              <a:chExt cx="773" cy="740"/>
            </a:xfrm>
            <a:solidFill>
              <a:srgbClr val="FFB850"/>
            </a:solidFill>
          </p:grpSpPr>
          <p:sp>
            <p:nvSpPr>
              <p:cNvPr id="33" name="Freeform 13"/>
              <p:cNvSpPr>
                <a:spLocks noEditPoints="1"/>
              </p:cNvSpPr>
              <p:nvPr/>
            </p:nvSpPr>
            <p:spPr bwMode="auto">
              <a:xfrm>
                <a:off x="851" y="2424"/>
                <a:ext cx="277" cy="277"/>
              </a:xfrm>
              <a:custGeom>
                <a:avLst/>
                <a:gdLst>
                  <a:gd name="T0" fmla="*/ 116 w 116"/>
                  <a:gd name="T1" fmla="*/ 67 h 116"/>
                  <a:gd name="T2" fmla="*/ 116 w 116"/>
                  <a:gd name="T3" fmla="*/ 49 h 116"/>
                  <a:gd name="T4" fmla="*/ 106 w 116"/>
                  <a:gd name="T5" fmla="*/ 49 h 116"/>
                  <a:gd name="T6" fmla="*/ 98 w 116"/>
                  <a:gd name="T7" fmla="*/ 31 h 116"/>
                  <a:gd name="T8" fmla="*/ 106 w 116"/>
                  <a:gd name="T9" fmla="*/ 23 h 116"/>
                  <a:gd name="T10" fmla="*/ 93 w 116"/>
                  <a:gd name="T11" fmla="*/ 10 h 116"/>
                  <a:gd name="T12" fmla="*/ 85 w 116"/>
                  <a:gd name="T13" fmla="*/ 18 h 116"/>
                  <a:gd name="T14" fmla="*/ 67 w 116"/>
                  <a:gd name="T15" fmla="*/ 11 h 116"/>
                  <a:gd name="T16" fmla="*/ 67 w 116"/>
                  <a:gd name="T17" fmla="*/ 0 h 116"/>
                  <a:gd name="T18" fmla="*/ 49 w 116"/>
                  <a:gd name="T19" fmla="*/ 0 h 116"/>
                  <a:gd name="T20" fmla="*/ 49 w 116"/>
                  <a:gd name="T21" fmla="*/ 11 h 116"/>
                  <a:gd name="T22" fmla="*/ 31 w 116"/>
                  <a:gd name="T23" fmla="*/ 18 h 116"/>
                  <a:gd name="T24" fmla="*/ 23 w 116"/>
                  <a:gd name="T25" fmla="*/ 10 h 116"/>
                  <a:gd name="T26" fmla="*/ 10 w 116"/>
                  <a:gd name="T27" fmla="*/ 23 h 116"/>
                  <a:gd name="T28" fmla="*/ 18 w 116"/>
                  <a:gd name="T29" fmla="*/ 31 h 116"/>
                  <a:gd name="T30" fmla="*/ 11 w 116"/>
                  <a:gd name="T31" fmla="*/ 49 h 116"/>
                  <a:gd name="T32" fmla="*/ 0 w 116"/>
                  <a:gd name="T33" fmla="*/ 49 h 116"/>
                  <a:gd name="T34" fmla="*/ 0 w 116"/>
                  <a:gd name="T35" fmla="*/ 67 h 116"/>
                  <a:gd name="T36" fmla="*/ 11 w 116"/>
                  <a:gd name="T37" fmla="*/ 67 h 116"/>
                  <a:gd name="T38" fmla="*/ 18 w 116"/>
                  <a:gd name="T39" fmla="*/ 85 h 116"/>
                  <a:gd name="T40" fmla="*/ 10 w 116"/>
                  <a:gd name="T41" fmla="*/ 93 h 116"/>
                  <a:gd name="T42" fmla="*/ 23 w 116"/>
                  <a:gd name="T43" fmla="*/ 106 h 116"/>
                  <a:gd name="T44" fmla="*/ 31 w 116"/>
                  <a:gd name="T45" fmla="*/ 98 h 116"/>
                  <a:gd name="T46" fmla="*/ 49 w 116"/>
                  <a:gd name="T47" fmla="*/ 106 h 116"/>
                  <a:gd name="T48" fmla="*/ 49 w 116"/>
                  <a:gd name="T49" fmla="*/ 116 h 116"/>
                  <a:gd name="T50" fmla="*/ 67 w 116"/>
                  <a:gd name="T51" fmla="*/ 116 h 116"/>
                  <a:gd name="T52" fmla="*/ 67 w 116"/>
                  <a:gd name="T53" fmla="*/ 106 h 116"/>
                  <a:gd name="T54" fmla="*/ 85 w 116"/>
                  <a:gd name="T55" fmla="*/ 98 h 116"/>
                  <a:gd name="T56" fmla="*/ 93 w 116"/>
                  <a:gd name="T57" fmla="*/ 106 h 116"/>
                  <a:gd name="T58" fmla="*/ 106 w 116"/>
                  <a:gd name="T59" fmla="*/ 93 h 116"/>
                  <a:gd name="T60" fmla="*/ 98 w 116"/>
                  <a:gd name="T61" fmla="*/ 85 h 116"/>
                  <a:gd name="T62" fmla="*/ 106 w 116"/>
                  <a:gd name="T63" fmla="*/ 67 h 116"/>
                  <a:gd name="T64" fmla="*/ 116 w 116"/>
                  <a:gd name="T65" fmla="*/ 67 h 116"/>
                  <a:gd name="T66" fmla="*/ 58 w 116"/>
                  <a:gd name="T67" fmla="*/ 88 h 116"/>
                  <a:gd name="T68" fmla="*/ 28 w 116"/>
                  <a:gd name="T69" fmla="*/ 58 h 116"/>
                  <a:gd name="T70" fmla="*/ 58 w 116"/>
                  <a:gd name="T71" fmla="*/ 28 h 116"/>
                  <a:gd name="T72" fmla="*/ 88 w 116"/>
                  <a:gd name="T73" fmla="*/ 58 h 116"/>
                  <a:gd name="T74" fmla="*/ 58 w 116"/>
                  <a:gd name="T75" fmla="*/ 8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6" h="116">
                    <a:moveTo>
                      <a:pt x="116" y="67"/>
                    </a:moveTo>
                    <a:cubicBezTo>
                      <a:pt x="116" y="49"/>
                      <a:pt x="116" y="49"/>
                      <a:pt x="116" y="49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4" y="42"/>
                      <a:pt x="102" y="36"/>
                      <a:pt x="98" y="31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5" y="18"/>
                      <a:pt x="85" y="18"/>
                      <a:pt x="85" y="18"/>
                    </a:cubicBezTo>
                    <a:cubicBezTo>
                      <a:pt x="80" y="14"/>
                      <a:pt x="74" y="12"/>
                      <a:pt x="6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2" y="12"/>
                      <a:pt x="36" y="14"/>
                      <a:pt x="31" y="18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4" y="36"/>
                      <a:pt x="12" y="42"/>
                      <a:pt x="1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74"/>
                      <a:pt x="14" y="80"/>
                      <a:pt x="18" y="85"/>
                    </a:cubicBezTo>
                    <a:cubicBezTo>
                      <a:pt x="10" y="93"/>
                      <a:pt x="10" y="93"/>
                      <a:pt x="10" y="93"/>
                    </a:cubicBezTo>
                    <a:cubicBezTo>
                      <a:pt x="23" y="106"/>
                      <a:pt x="23" y="106"/>
                      <a:pt x="23" y="106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6" y="102"/>
                      <a:pt x="42" y="104"/>
                      <a:pt x="49" y="106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74" y="104"/>
                      <a:pt x="80" y="102"/>
                      <a:pt x="85" y="98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0"/>
                      <a:pt x="104" y="74"/>
                      <a:pt x="106" y="67"/>
                    </a:cubicBezTo>
                    <a:lnTo>
                      <a:pt x="116" y="67"/>
                    </a:lnTo>
                    <a:close/>
                    <a:moveTo>
                      <a:pt x="58" y="88"/>
                    </a:moveTo>
                    <a:cubicBezTo>
                      <a:pt x="41" y="88"/>
                      <a:pt x="28" y="75"/>
                      <a:pt x="28" y="58"/>
                    </a:cubicBezTo>
                    <a:cubicBezTo>
                      <a:pt x="28" y="41"/>
                      <a:pt x="41" y="28"/>
                      <a:pt x="58" y="28"/>
                    </a:cubicBezTo>
                    <a:cubicBezTo>
                      <a:pt x="75" y="28"/>
                      <a:pt x="88" y="41"/>
                      <a:pt x="88" y="58"/>
                    </a:cubicBezTo>
                    <a:cubicBezTo>
                      <a:pt x="88" y="75"/>
                      <a:pt x="75" y="88"/>
                      <a:pt x="58" y="8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Freeform 14"/>
              <p:cNvSpPr>
                <a:spLocks noEditPoints="1"/>
              </p:cNvSpPr>
              <p:nvPr/>
            </p:nvSpPr>
            <p:spPr bwMode="auto">
              <a:xfrm>
                <a:off x="1202" y="2424"/>
                <a:ext cx="279" cy="277"/>
              </a:xfrm>
              <a:custGeom>
                <a:avLst/>
                <a:gdLst>
                  <a:gd name="T0" fmla="*/ 117 w 117"/>
                  <a:gd name="T1" fmla="*/ 67 h 116"/>
                  <a:gd name="T2" fmla="*/ 117 w 117"/>
                  <a:gd name="T3" fmla="*/ 49 h 116"/>
                  <a:gd name="T4" fmla="*/ 106 w 117"/>
                  <a:gd name="T5" fmla="*/ 49 h 116"/>
                  <a:gd name="T6" fmla="*/ 98 w 117"/>
                  <a:gd name="T7" fmla="*/ 31 h 116"/>
                  <a:gd name="T8" fmla="*/ 106 w 117"/>
                  <a:gd name="T9" fmla="*/ 23 h 116"/>
                  <a:gd name="T10" fmla="*/ 93 w 117"/>
                  <a:gd name="T11" fmla="*/ 10 h 116"/>
                  <a:gd name="T12" fmla="*/ 86 w 117"/>
                  <a:gd name="T13" fmla="*/ 18 h 116"/>
                  <a:gd name="T14" fmla="*/ 67 w 117"/>
                  <a:gd name="T15" fmla="*/ 11 h 116"/>
                  <a:gd name="T16" fmla="*/ 67 w 117"/>
                  <a:gd name="T17" fmla="*/ 0 h 116"/>
                  <a:gd name="T18" fmla="*/ 49 w 117"/>
                  <a:gd name="T19" fmla="*/ 0 h 116"/>
                  <a:gd name="T20" fmla="*/ 49 w 117"/>
                  <a:gd name="T21" fmla="*/ 11 h 116"/>
                  <a:gd name="T22" fmla="*/ 31 w 117"/>
                  <a:gd name="T23" fmla="*/ 18 h 116"/>
                  <a:gd name="T24" fmla="*/ 24 w 117"/>
                  <a:gd name="T25" fmla="*/ 10 h 116"/>
                  <a:gd name="T26" fmla="*/ 11 w 117"/>
                  <a:gd name="T27" fmla="*/ 23 h 116"/>
                  <a:gd name="T28" fmla="*/ 18 w 117"/>
                  <a:gd name="T29" fmla="*/ 31 h 116"/>
                  <a:gd name="T30" fmla="*/ 11 w 117"/>
                  <a:gd name="T31" fmla="*/ 49 h 116"/>
                  <a:gd name="T32" fmla="*/ 0 w 117"/>
                  <a:gd name="T33" fmla="*/ 49 h 116"/>
                  <a:gd name="T34" fmla="*/ 0 w 117"/>
                  <a:gd name="T35" fmla="*/ 67 h 116"/>
                  <a:gd name="T36" fmla="*/ 11 w 117"/>
                  <a:gd name="T37" fmla="*/ 67 h 116"/>
                  <a:gd name="T38" fmla="*/ 18 w 117"/>
                  <a:gd name="T39" fmla="*/ 85 h 116"/>
                  <a:gd name="T40" fmla="*/ 11 w 117"/>
                  <a:gd name="T41" fmla="*/ 93 h 116"/>
                  <a:gd name="T42" fmla="*/ 24 w 117"/>
                  <a:gd name="T43" fmla="*/ 106 h 116"/>
                  <a:gd name="T44" fmla="*/ 31 w 117"/>
                  <a:gd name="T45" fmla="*/ 98 h 116"/>
                  <a:gd name="T46" fmla="*/ 49 w 117"/>
                  <a:gd name="T47" fmla="*/ 106 h 116"/>
                  <a:gd name="T48" fmla="*/ 49 w 117"/>
                  <a:gd name="T49" fmla="*/ 116 h 116"/>
                  <a:gd name="T50" fmla="*/ 67 w 117"/>
                  <a:gd name="T51" fmla="*/ 116 h 116"/>
                  <a:gd name="T52" fmla="*/ 67 w 117"/>
                  <a:gd name="T53" fmla="*/ 106 h 116"/>
                  <a:gd name="T54" fmla="*/ 86 w 117"/>
                  <a:gd name="T55" fmla="*/ 98 h 116"/>
                  <a:gd name="T56" fmla="*/ 93 w 117"/>
                  <a:gd name="T57" fmla="*/ 106 h 116"/>
                  <a:gd name="T58" fmla="*/ 106 w 117"/>
                  <a:gd name="T59" fmla="*/ 93 h 116"/>
                  <a:gd name="T60" fmla="*/ 98 w 117"/>
                  <a:gd name="T61" fmla="*/ 85 h 116"/>
                  <a:gd name="T62" fmla="*/ 106 w 117"/>
                  <a:gd name="T63" fmla="*/ 67 h 116"/>
                  <a:gd name="T64" fmla="*/ 117 w 117"/>
                  <a:gd name="T65" fmla="*/ 67 h 116"/>
                  <a:gd name="T66" fmla="*/ 58 w 117"/>
                  <a:gd name="T67" fmla="*/ 88 h 116"/>
                  <a:gd name="T68" fmla="*/ 28 w 117"/>
                  <a:gd name="T69" fmla="*/ 58 h 116"/>
                  <a:gd name="T70" fmla="*/ 58 w 117"/>
                  <a:gd name="T71" fmla="*/ 28 h 116"/>
                  <a:gd name="T72" fmla="*/ 89 w 117"/>
                  <a:gd name="T73" fmla="*/ 58 h 116"/>
                  <a:gd name="T74" fmla="*/ 58 w 117"/>
                  <a:gd name="T75" fmla="*/ 88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7" h="116">
                    <a:moveTo>
                      <a:pt x="117" y="67"/>
                    </a:moveTo>
                    <a:cubicBezTo>
                      <a:pt x="117" y="49"/>
                      <a:pt x="117" y="49"/>
                      <a:pt x="117" y="49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05" y="42"/>
                      <a:pt x="102" y="36"/>
                      <a:pt x="98" y="31"/>
                    </a:cubicBezTo>
                    <a:cubicBezTo>
                      <a:pt x="106" y="23"/>
                      <a:pt x="106" y="23"/>
                      <a:pt x="106" y="23"/>
                    </a:cubicBezTo>
                    <a:cubicBezTo>
                      <a:pt x="93" y="10"/>
                      <a:pt x="93" y="10"/>
                      <a:pt x="93" y="10"/>
                    </a:cubicBezTo>
                    <a:cubicBezTo>
                      <a:pt x="86" y="18"/>
                      <a:pt x="86" y="18"/>
                      <a:pt x="86" y="18"/>
                    </a:cubicBezTo>
                    <a:cubicBezTo>
                      <a:pt x="80" y="14"/>
                      <a:pt x="74" y="12"/>
                      <a:pt x="67" y="11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3" y="12"/>
                      <a:pt x="37" y="14"/>
                      <a:pt x="31" y="18"/>
                    </a:cubicBezTo>
                    <a:cubicBezTo>
                      <a:pt x="24" y="10"/>
                      <a:pt x="24" y="10"/>
                      <a:pt x="24" y="1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8" y="31"/>
                      <a:pt x="18" y="31"/>
                      <a:pt x="18" y="31"/>
                    </a:cubicBezTo>
                    <a:cubicBezTo>
                      <a:pt x="15" y="36"/>
                      <a:pt x="12" y="42"/>
                      <a:pt x="11" y="49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2" y="74"/>
                      <a:pt x="15" y="80"/>
                      <a:pt x="18" y="85"/>
                    </a:cubicBezTo>
                    <a:cubicBezTo>
                      <a:pt x="11" y="93"/>
                      <a:pt x="11" y="93"/>
                      <a:pt x="11" y="93"/>
                    </a:cubicBezTo>
                    <a:cubicBezTo>
                      <a:pt x="24" y="106"/>
                      <a:pt x="24" y="106"/>
                      <a:pt x="24" y="106"/>
                    </a:cubicBezTo>
                    <a:cubicBezTo>
                      <a:pt x="31" y="98"/>
                      <a:pt x="31" y="98"/>
                      <a:pt x="31" y="98"/>
                    </a:cubicBezTo>
                    <a:cubicBezTo>
                      <a:pt x="37" y="102"/>
                      <a:pt x="43" y="104"/>
                      <a:pt x="49" y="106"/>
                    </a:cubicBezTo>
                    <a:cubicBezTo>
                      <a:pt x="49" y="116"/>
                      <a:pt x="49" y="116"/>
                      <a:pt x="49" y="116"/>
                    </a:cubicBezTo>
                    <a:cubicBezTo>
                      <a:pt x="67" y="116"/>
                      <a:pt x="67" y="116"/>
                      <a:pt x="67" y="116"/>
                    </a:cubicBezTo>
                    <a:cubicBezTo>
                      <a:pt x="67" y="106"/>
                      <a:pt x="67" y="106"/>
                      <a:pt x="67" y="106"/>
                    </a:cubicBezTo>
                    <a:cubicBezTo>
                      <a:pt x="74" y="104"/>
                      <a:pt x="80" y="102"/>
                      <a:pt x="86" y="98"/>
                    </a:cubicBezTo>
                    <a:cubicBezTo>
                      <a:pt x="93" y="106"/>
                      <a:pt x="93" y="106"/>
                      <a:pt x="93" y="106"/>
                    </a:cubicBezTo>
                    <a:cubicBezTo>
                      <a:pt x="106" y="93"/>
                      <a:pt x="106" y="93"/>
                      <a:pt x="106" y="93"/>
                    </a:cubicBezTo>
                    <a:cubicBezTo>
                      <a:pt x="98" y="85"/>
                      <a:pt x="98" y="85"/>
                      <a:pt x="98" y="85"/>
                    </a:cubicBezTo>
                    <a:cubicBezTo>
                      <a:pt x="102" y="80"/>
                      <a:pt x="105" y="74"/>
                      <a:pt x="106" y="67"/>
                    </a:cubicBezTo>
                    <a:lnTo>
                      <a:pt x="117" y="67"/>
                    </a:lnTo>
                    <a:close/>
                    <a:moveTo>
                      <a:pt x="58" y="88"/>
                    </a:moveTo>
                    <a:cubicBezTo>
                      <a:pt x="42" y="88"/>
                      <a:pt x="28" y="75"/>
                      <a:pt x="28" y="58"/>
                    </a:cubicBezTo>
                    <a:cubicBezTo>
                      <a:pt x="28" y="41"/>
                      <a:pt x="42" y="28"/>
                      <a:pt x="58" y="28"/>
                    </a:cubicBezTo>
                    <a:cubicBezTo>
                      <a:pt x="75" y="28"/>
                      <a:pt x="89" y="41"/>
                      <a:pt x="89" y="58"/>
                    </a:cubicBezTo>
                    <a:cubicBezTo>
                      <a:pt x="89" y="75"/>
                      <a:pt x="75" y="88"/>
                      <a:pt x="58" y="8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5"/>
              <p:cNvSpPr>
                <a:spLocks noEditPoints="1"/>
              </p:cNvSpPr>
              <p:nvPr/>
            </p:nvSpPr>
            <p:spPr bwMode="auto">
              <a:xfrm>
                <a:off x="1059" y="2259"/>
                <a:ext cx="217" cy="220"/>
              </a:xfrm>
              <a:custGeom>
                <a:avLst/>
                <a:gdLst>
                  <a:gd name="T0" fmla="*/ 90 w 91"/>
                  <a:gd name="T1" fmla="*/ 42 h 92"/>
                  <a:gd name="T2" fmla="*/ 88 w 91"/>
                  <a:gd name="T3" fmla="*/ 45 h 92"/>
                  <a:gd name="T4" fmla="*/ 91 w 91"/>
                  <a:gd name="T5" fmla="*/ 44 h 92"/>
                  <a:gd name="T6" fmla="*/ 90 w 91"/>
                  <a:gd name="T7" fmla="*/ 42 h 92"/>
                  <a:gd name="T8" fmla="*/ 80 w 91"/>
                  <a:gd name="T9" fmla="*/ 57 h 92"/>
                  <a:gd name="T10" fmla="*/ 81 w 91"/>
                  <a:gd name="T11" fmla="*/ 51 h 92"/>
                  <a:gd name="T12" fmla="*/ 73 w 91"/>
                  <a:gd name="T13" fmla="*/ 56 h 92"/>
                  <a:gd name="T14" fmla="*/ 61 w 91"/>
                  <a:gd name="T15" fmla="*/ 56 h 92"/>
                  <a:gd name="T16" fmla="*/ 35 w 91"/>
                  <a:gd name="T17" fmla="*/ 62 h 92"/>
                  <a:gd name="T18" fmla="*/ 28 w 91"/>
                  <a:gd name="T19" fmla="*/ 36 h 92"/>
                  <a:gd name="T20" fmla="*/ 54 w 91"/>
                  <a:gd name="T21" fmla="*/ 29 h 92"/>
                  <a:gd name="T22" fmla="*/ 66 w 91"/>
                  <a:gd name="T23" fmla="*/ 6 h 92"/>
                  <a:gd name="T24" fmla="*/ 60 w 91"/>
                  <a:gd name="T25" fmla="*/ 3 h 92"/>
                  <a:gd name="T26" fmla="*/ 56 w 91"/>
                  <a:gd name="T27" fmla="*/ 10 h 92"/>
                  <a:gd name="T28" fmla="*/ 45 w 91"/>
                  <a:gd name="T29" fmla="*/ 9 h 92"/>
                  <a:gd name="T30" fmla="*/ 43 w 91"/>
                  <a:gd name="T31" fmla="*/ 0 h 92"/>
                  <a:gd name="T32" fmla="*/ 37 w 91"/>
                  <a:gd name="T33" fmla="*/ 1 h 92"/>
                  <a:gd name="T34" fmla="*/ 27 w 91"/>
                  <a:gd name="T35" fmla="*/ 9 h 92"/>
                  <a:gd name="T36" fmla="*/ 27 w 91"/>
                  <a:gd name="T37" fmla="*/ 13 h 92"/>
                  <a:gd name="T38" fmla="*/ 19 w 91"/>
                  <a:gd name="T39" fmla="*/ 19 h 92"/>
                  <a:gd name="T40" fmla="*/ 15 w 91"/>
                  <a:gd name="T41" fmla="*/ 17 h 92"/>
                  <a:gd name="T42" fmla="*/ 15 w 91"/>
                  <a:gd name="T43" fmla="*/ 20 h 92"/>
                  <a:gd name="T44" fmla="*/ 9 w 91"/>
                  <a:gd name="T45" fmla="*/ 30 h 92"/>
                  <a:gd name="T46" fmla="*/ 8 w 91"/>
                  <a:gd name="T47" fmla="*/ 34 h 92"/>
                  <a:gd name="T48" fmla="*/ 9 w 91"/>
                  <a:gd name="T49" fmla="*/ 35 h 92"/>
                  <a:gd name="T50" fmla="*/ 8 w 91"/>
                  <a:gd name="T51" fmla="*/ 45 h 92"/>
                  <a:gd name="T52" fmla="*/ 5 w 91"/>
                  <a:gd name="T53" fmla="*/ 46 h 92"/>
                  <a:gd name="T54" fmla="*/ 0 w 91"/>
                  <a:gd name="T55" fmla="*/ 54 h 92"/>
                  <a:gd name="T56" fmla="*/ 3 w 91"/>
                  <a:gd name="T57" fmla="*/ 65 h 92"/>
                  <a:gd name="T58" fmla="*/ 12 w 91"/>
                  <a:gd name="T59" fmla="*/ 63 h 92"/>
                  <a:gd name="T60" fmla="*/ 18 w 91"/>
                  <a:gd name="T61" fmla="*/ 72 h 92"/>
                  <a:gd name="T62" fmla="*/ 13 w 91"/>
                  <a:gd name="T63" fmla="*/ 79 h 92"/>
                  <a:gd name="T64" fmla="*/ 29 w 91"/>
                  <a:gd name="T65" fmla="*/ 89 h 92"/>
                  <a:gd name="T66" fmla="*/ 34 w 91"/>
                  <a:gd name="T67" fmla="*/ 81 h 92"/>
                  <a:gd name="T68" fmla="*/ 44 w 91"/>
                  <a:gd name="T69" fmla="*/ 83 h 92"/>
                  <a:gd name="T70" fmla="*/ 46 w 91"/>
                  <a:gd name="T71" fmla="*/ 92 h 92"/>
                  <a:gd name="T72" fmla="*/ 64 w 91"/>
                  <a:gd name="T73" fmla="*/ 88 h 92"/>
                  <a:gd name="T74" fmla="*/ 62 w 91"/>
                  <a:gd name="T75" fmla="*/ 79 h 92"/>
                  <a:gd name="T76" fmla="*/ 71 w 91"/>
                  <a:gd name="T77" fmla="*/ 72 h 92"/>
                  <a:gd name="T78" fmla="*/ 78 w 91"/>
                  <a:gd name="T79" fmla="*/ 77 h 92"/>
                  <a:gd name="T80" fmla="*/ 88 w 91"/>
                  <a:gd name="T81" fmla="*/ 62 h 92"/>
                  <a:gd name="T82" fmla="*/ 80 w 91"/>
                  <a:gd name="T83" fmla="*/ 57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91" h="92">
                    <a:moveTo>
                      <a:pt x="90" y="42"/>
                    </a:moveTo>
                    <a:cubicBezTo>
                      <a:pt x="89" y="43"/>
                      <a:pt x="89" y="44"/>
                      <a:pt x="88" y="45"/>
                    </a:cubicBezTo>
                    <a:cubicBezTo>
                      <a:pt x="91" y="44"/>
                      <a:pt x="91" y="44"/>
                      <a:pt x="91" y="44"/>
                    </a:cubicBezTo>
                    <a:lnTo>
                      <a:pt x="90" y="42"/>
                    </a:lnTo>
                    <a:close/>
                    <a:moveTo>
                      <a:pt x="80" y="57"/>
                    </a:moveTo>
                    <a:cubicBezTo>
                      <a:pt x="81" y="55"/>
                      <a:pt x="81" y="53"/>
                      <a:pt x="81" y="51"/>
                    </a:cubicBezTo>
                    <a:cubicBezTo>
                      <a:pt x="79" y="54"/>
                      <a:pt x="76" y="55"/>
                      <a:pt x="73" y="56"/>
                    </a:cubicBezTo>
                    <a:cubicBezTo>
                      <a:pt x="69" y="58"/>
                      <a:pt x="64" y="58"/>
                      <a:pt x="61" y="56"/>
                    </a:cubicBezTo>
                    <a:cubicBezTo>
                      <a:pt x="55" y="65"/>
                      <a:pt x="44" y="67"/>
                      <a:pt x="35" y="62"/>
                    </a:cubicBezTo>
                    <a:cubicBezTo>
                      <a:pt x="26" y="57"/>
                      <a:pt x="23" y="45"/>
                      <a:pt x="28" y="36"/>
                    </a:cubicBezTo>
                    <a:cubicBezTo>
                      <a:pt x="34" y="27"/>
                      <a:pt x="45" y="25"/>
                      <a:pt x="54" y="29"/>
                    </a:cubicBezTo>
                    <a:cubicBezTo>
                      <a:pt x="56" y="21"/>
                      <a:pt x="62" y="13"/>
                      <a:pt x="66" y="6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56" y="10"/>
                      <a:pt x="56" y="10"/>
                      <a:pt x="56" y="10"/>
                    </a:cubicBezTo>
                    <a:cubicBezTo>
                      <a:pt x="52" y="9"/>
                      <a:pt x="49" y="9"/>
                      <a:pt x="45" y="9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4" y="4"/>
                      <a:pt x="31" y="7"/>
                      <a:pt x="27" y="9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4" y="15"/>
                      <a:pt x="21" y="17"/>
                      <a:pt x="19" y="19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5" y="18"/>
                      <a:pt x="15" y="19"/>
                      <a:pt x="15" y="20"/>
                    </a:cubicBezTo>
                    <a:cubicBezTo>
                      <a:pt x="14" y="24"/>
                      <a:pt x="12" y="28"/>
                      <a:pt x="9" y="30"/>
                    </a:cubicBezTo>
                    <a:cubicBezTo>
                      <a:pt x="9" y="32"/>
                      <a:pt x="8" y="33"/>
                      <a:pt x="8" y="34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42"/>
                      <a:pt x="8" y="45"/>
                    </a:cubicBezTo>
                    <a:cubicBezTo>
                      <a:pt x="5" y="46"/>
                      <a:pt x="5" y="46"/>
                      <a:pt x="5" y="46"/>
                    </a:cubicBezTo>
                    <a:cubicBezTo>
                      <a:pt x="4" y="49"/>
                      <a:pt x="2" y="52"/>
                      <a:pt x="0" y="54"/>
                    </a:cubicBezTo>
                    <a:cubicBezTo>
                      <a:pt x="3" y="65"/>
                      <a:pt x="3" y="65"/>
                      <a:pt x="3" y="65"/>
                    </a:cubicBezTo>
                    <a:cubicBezTo>
                      <a:pt x="12" y="63"/>
                      <a:pt x="12" y="63"/>
                      <a:pt x="12" y="63"/>
                    </a:cubicBezTo>
                    <a:cubicBezTo>
                      <a:pt x="13" y="66"/>
                      <a:pt x="16" y="69"/>
                      <a:pt x="18" y="72"/>
                    </a:cubicBezTo>
                    <a:cubicBezTo>
                      <a:pt x="13" y="79"/>
                      <a:pt x="13" y="79"/>
                      <a:pt x="13" y="79"/>
                    </a:cubicBezTo>
                    <a:cubicBezTo>
                      <a:pt x="29" y="89"/>
                      <a:pt x="29" y="89"/>
                      <a:pt x="29" y="89"/>
                    </a:cubicBezTo>
                    <a:cubicBezTo>
                      <a:pt x="34" y="81"/>
                      <a:pt x="34" y="81"/>
                      <a:pt x="34" y="81"/>
                    </a:cubicBezTo>
                    <a:cubicBezTo>
                      <a:pt x="37" y="82"/>
                      <a:pt x="41" y="83"/>
                      <a:pt x="44" y="83"/>
                    </a:cubicBezTo>
                    <a:cubicBezTo>
                      <a:pt x="46" y="92"/>
                      <a:pt x="46" y="92"/>
                      <a:pt x="46" y="92"/>
                    </a:cubicBezTo>
                    <a:cubicBezTo>
                      <a:pt x="64" y="88"/>
                      <a:pt x="64" y="88"/>
                      <a:pt x="64" y="88"/>
                    </a:cubicBezTo>
                    <a:cubicBezTo>
                      <a:pt x="62" y="79"/>
                      <a:pt x="62" y="79"/>
                      <a:pt x="62" y="79"/>
                    </a:cubicBezTo>
                    <a:cubicBezTo>
                      <a:pt x="65" y="77"/>
                      <a:pt x="68" y="75"/>
                      <a:pt x="71" y="72"/>
                    </a:cubicBezTo>
                    <a:cubicBezTo>
                      <a:pt x="78" y="77"/>
                      <a:pt x="78" y="77"/>
                      <a:pt x="78" y="77"/>
                    </a:cubicBezTo>
                    <a:cubicBezTo>
                      <a:pt x="88" y="62"/>
                      <a:pt x="88" y="62"/>
                      <a:pt x="88" y="62"/>
                    </a:cubicBezTo>
                    <a:lnTo>
                      <a:pt x="80" y="5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Freeform 16"/>
              <p:cNvSpPr/>
              <p:nvPr/>
            </p:nvSpPr>
            <p:spPr bwMode="auto">
              <a:xfrm>
                <a:off x="1014" y="2014"/>
                <a:ext cx="460" cy="389"/>
              </a:xfrm>
              <a:custGeom>
                <a:avLst/>
                <a:gdLst>
                  <a:gd name="T0" fmla="*/ 193 w 193"/>
                  <a:gd name="T1" fmla="*/ 50 h 163"/>
                  <a:gd name="T2" fmla="*/ 160 w 193"/>
                  <a:gd name="T3" fmla="*/ 69 h 163"/>
                  <a:gd name="T4" fmla="*/ 119 w 193"/>
                  <a:gd name="T5" fmla="*/ 115 h 163"/>
                  <a:gd name="T6" fmla="*/ 81 w 193"/>
                  <a:gd name="T7" fmla="*/ 153 h 163"/>
                  <a:gd name="T8" fmla="*/ 91 w 193"/>
                  <a:gd name="T9" fmla="*/ 110 h 163"/>
                  <a:gd name="T10" fmla="*/ 94 w 193"/>
                  <a:gd name="T11" fmla="*/ 89 h 163"/>
                  <a:gd name="T12" fmla="*/ 56 w 193"/>
                  <a:gd name="T13" fmla="*/ 97 h 163"/>
                  <a:gd name="T14" fmla="*/ 30 w 193"/>
                  <a:gd name="T15" fmla="*/ 111 h 163"/>
                  <a:gd name="T16" fmla="*/ 22 w 193"/>
                  <a:gd name="T17" fmla="*/ 130 h 163"/>
                  <a:gd name="T18" fmla="*/ 11 w 193"/>
                  <a:gd name="T19" fmla="*/ 156 h 163"/>
                  <a:gd name="T20" fmla="*/ 2 w 193"/>
                  <a:gd name="T21" fmla="*/ 149 h 163"/>
                  <a:gd name="T22" fmla="*/ 5 w 193"/>
                  <a:gd name="T23" fmla="*/ 126 h 163"/>
                  <a:gd name="T24" fmla="*/ 10 w 193"/>
                  <a:gd name="T25" fmla="*/ 99 h 163"/>
                  <a:gd name="T26" fmla="*/ 46 w 193"/>
                  <a:gd name="T27" fmla="*/ 71 h 163"/>
                  <a:gd name="T28" fmla="*/ 64 w 193"/>
                  <a:gd name="T29" fmla="*/ 55 h 163"/>
                  <a:gd name="T30" fmla="*/ 92 w 193"/>
                  <a:gd name="T31" fmla="*/ 44 h 163"/>
                  <a:gd name="T32" fmla="*/ 137 w 193"/>
                  <a:gd name="T33" fmla="*/ 19 h 163"/>
                  <a:gd name="T34" fmla="*/ 175 w 193"/>
                  <a:gd name="T35" fmla="*/ 0 h 163"/>
                  <a:gd name="T36" fmla="*/ 193 w 193"/>
                  <a:gd name="T37" fmla="*/ 50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3" h="163">
                    <a:moveTo>
                      <a:pt x="193" y="50"/>
                    </a:moveTo>
                    <a:cubicBezTo>
                      <a:pt x="177" y="50"/>
                      <a:pt x="161" y="57"/>
                      <a:pt x="160" y="69"/>
                    </a:cubicBezTo>
                    <a:cubicBezTo>
                      <a:pt x="158" y="81"/>
                      <a:pt x="128" y="106"/>
                      <a:pt x="119" y="115"/>
                    </a:cubicBezTo>
                    <a:cubicBezTo>
                      <a:pt x="114" y="129"/>
                      <a:pt x="96" y="163"/>
                      <a:pt x="81" y="153"/>
                    </a:cubicBezTo>
                    <a:cubicBezTo>
                      <a:pt x="66" y="144"/>
                      <a:pt x="89" y="114"/>
                      <a:pt x="91" y="110"/>
                    </a:cubicBezTo>
                    <a:cubicBezTo>
                      <a:pt x="98" y="100"/>
                      <a:pt x="100" y="94"/>
                      <a:pt x="94" y="89"/>
                    </a:cubicBezTo>
                    <a:cubicBezTo>
                      <a:pt x="89" y="84"/>
                      <a:pt x="69" y="100"/>
                      <a:pt x="56" y="97"/>
                    </a:cubicBezTo>
                    <a:cubicBezTo>
                      <a:pt x="50" y="103"/>
                      <a:pt x="37" y="114"/>
                      <a:pt x="30" y="111"/>
                    </a:cubicBezTo>
                    <a:cubicBezTo>
                      <a:pt x="30" y="116"/>
                      <a:pt x="28" y="129"/>
                      <a:pt x="22" y="130"/>
                    </a:cubicBezTo>
                    <a:cubicBezTo>
                      <a:pt x="23" y="135"/>
                      <a:pt x="20" y="154"/>
                      <a:pt x="11" y="156"/>
                    </a:cubicBezTo>
                    <a:cubicBezTo>
                      <a:pt x="2" y="157"/>
                      <a:pt x="0" y="154"/>
                      <a:pt x="2" y="149"/>
                    </a:cubicBezTo>
                    <a:cubicBezTo>
                      <a:pt x="3" y="145"/>
                      <a:pt x="3" y="132"/>
                      <a:pt x="5" y="126"/>
                    </a:cubicBezTo>
                    <a:cubicBezTo>
                      <a:pt x="7" y="120"/>
                      <a:pt x="8" y="105"/>
                      <a:pt x="10" y="99"/>
                    </a:cubicBezTo>
                    <a:cubicBezTo>
                      <a:pt x="12" y="94"/>
                      <a:pt x="42" y="75"/>
                      <a:pt x="46" y="71"/>
                    </a:cubicBezTo>
                    <a:cubicBezTo>
                      <a:pt x="50" y="66"/>
                      <a:pt x="62" y="58"/>
                      <a:pt x="64" y="55"/>
                    </a:cubicBezTo>
                    <a:cubicBezTo>
                      <a:pt x="66" y="53"/>
                      <a:pt x="85" y="47"/>
                      <a:pt x="92" y="44"/>
                    </a:cubicBezTo>
                    <a:cubicBezTo>
                      <a:pt x="98" y="40"/>
                      <a:pt x="124" y="22"/>
                      <a:pt x="137" y="19"/>
                    </a:cubicBezTo>
                    <a:cubicBezTo>
                      <a:pt x="151" y="16"/>
                      <a:pt x="160" y="9"/>
                      <a:pt x="175" y="0"/>
                    </a:cubicBezTo>
                    <a:lnTo>
                      <a:pt x="193" y="5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Freeform 17"/>
              <p:cNvSpPr/>
              <p:nvPr/>
            </p:nvSpPr>
            <p:spPr bwMode="auto">
              <a:xfrm>
                <a:off x="1419" y="1985"/>
                <a:ext cx="103" cy="160"/>
              </a:xfrm>
              <a:custGeom>
                <a:avLst/>
                <a:gdLst>
                  <a:gd name="T0" fmla="*/ 67 w 103"/>
                  <a:gd name="T1" fmla="*/ 0 h 160"/>
                  <a:gd name="T2" fmla="*/ 0 w 103"/>
                  <a:gd name="T3" fmla="*/ 26 h 160"/>
                  <a:gd name="T4" fmla="*/ 53 w 103"/>
                  <a:gd name="T5" fmla="*/ 160 h 160"/>
                  <a:gd name="T6" fmla="*/ 103 w 103"/>
                  <a:gd name="T7" fmla="*/ 143 h 160"/>
                  <a:gd name="T8" fmla="*/ 67 w 103"/>
                  <a:gd name="T9" fmla="*/ 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0">
                    <a:moveTo>
                      <a:pt x="67" y="0"/>
                    </a:moveTo>
                    <a:lnTo>
                      <a:pt x="0" y="26"/>
                    </a:lnTo>
                    <a:lnTo>
                      <a:pt x="53" y="160"/>
                    </a:lnTo>
                    <a:lnTo>
                      <a:pt x="103" y="143"/>
                    </a:lnTo>
                    <a:lnTo>
                      <a:pt x="6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Freeform 18"/>
              <p:cNvSpPr/>
              <p:nvPr/>
            </p:nvSpPr>
            <p:spPr bwMode="auto">
              <a:xfrm>
                <a:off x="1474" y="1961"/>
                <a:ext cx="150" cy="191"/>
              </a:xfrm>
              <a:custGeom>
                <a:avLst/>
                <a:gdLst>
                  <a:gd name="T0" fmla="*/ 26 w 63"/>
                  <a:gd name="T1" fmla="*/ 1 h 80"/>
                  <a:gd name="T2" fmla="*/ 0 w 63"/>
                  <a:gd name="T3" fmla="*/ 9 h 80"/>
                  <a:gd name="T4" fmla="*/ 21 w 63"/>
                  <a:gd name="T5" fmla="*/ 80 h 80"/>
                  <a:gd name="T6" fmla="*/ 56 w 63"/>
                  <a:gd name="T7" fmla="*/ 72 h 80"/>
                  <a:gd name="T8" fmla="*/ 58 w 63"/>
                  <a:gd name="T9" fmla="*/ 48 h 80"/>
                  <a:gd name="T10" fmla="*/ 39 w 63"/>
                  <a:gd name="T11" fmla="*/ 31 h 80"/>
                  <a:gd name="T12" fmla="*/ 46 w 63"/>
                  <a:gd name="T13" fmla="*/ 8 h 80"/>
                  <a:gd name="T14" fmla="*/ 26 w 63"/>
                  <a:gd name="T15" fmla="*/ 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3" h="80">
                    <a:moveTo>
                      <a:pt x="26" y="1"/>
                    </a:moveTo>
                    <a:cubicBezTo>
                      <a:pt x="0" y="9"/>
                      <a:pt x="0" y="9"/>
                      <a:pt x="0" y="9"/>
                    </a:cubicBezTo>
                    <a:cubicBezTo>
                      <a:pt x="21" y="80"/>
                      <a:pt x="21" y="80"/>
                      <a:pt x="21" y="80"/>
                    </a:cubicBez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72"/>
                      <a:pt x="63" y="56"/>
                      <a:pt x="58" y="48"/>
                    </a:cubicBezTo>
                    <a:cubicBezTo>
                      <a:pt x="53" y="40"/>
                      <a:pt x="41" y="40"/>
                      <a:pt x="39" y="31"/>
                    </a:cubicBezTo>
                    <a:cubicBezTo>
                      <a:pt x="37" y="22"/>
                      <a:pt x="48" y="16"/>
                      <a:pt x="46" y="8"/>
                    </a:cubicBezTo>
                    <a:cubicBezTo>
                      <a:pt x="43" y="0"/>
                      <a:pt x="35" y="1"/>
                      <a:pt x="26" y="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0" name="Group 21"/>
            <p:cNvGrpSpPr>
              <a:grpSpLocks noChangeAspect="1"/>
            </p:cNvGrpSpPr>
            <p:nvPr/>
          </p:nvGrpSpPr>
          <p:grpSpPr bwMode="auto">
            <a:xfrm>
              <a:off x="4567282" y="3975271"/>
              <a:ext cx="739106" cy="258527"/>
              <a:chOff x="4095" y="2571"/>
              <a:chExt cx="1155" cy="404"/>
            </a:xfrm>
            <a:solidFill>
              <a:srgbClr val="E87071"/>
            </a:solidFill>
          </p:grpSpPr>
          <p:sp>
            <p:nvSpPr>
              <p:cNvPr id="30" name="Freeform 22"/>
              <p:cNvSpPr>
                <a:spLocks noEditPoints="1"/>
              </p:cNvSpPr>
              <p:nvPr/>
            </p:nvSpPr>
            <p:spPr bwMode="auto">
              <a:xfrm>
                <a:off x="4741" y="2730"/>
                <a:ext cx="242" cy="245"/>
              </a:xfrm>
              <a:custGeom>
                <a:avLst/>
                <a:gdLst>
                  <a:gd name="T0" fmla="*/ 31 w 102"/>
                  <a:gd name="T1" fmla="*/ 65 h 102"/>
                  <a:gd name="T2" fmla="*/ 11 w 102"/>
                  <a:gd name="T3" fmla="*/ 66 h 102"/>
                  <a:gd name="T4" fmla="*/ 8 w 102"/>
                  <a:gd name="T5" fmla="*/ 70 h 102"/>
                  <a:gd name="T6" fmla="*/ 0 w 102"/>
                  <a:gd name="T7" fmla="*/ 79 h 102"/>
                  <a:gd name="T8" fmla="*/ 11 w 102"/>
                  <a:gd name="T9" fmla="*/ 87 h 102"/>
                  <a:gd name="T10" fmla="*/ 36 w 102"/>
                  <a:gd name="T11" fmla="*/ 66 h 102"/>
                  <a:gd name="T12" fmla="*/ 31 w 102"/>
                  <a:gd name="T13" fmla="*/ 65 h 102"/>
                  <a:gd name="T14" fmla="*/ 33 w 102"/>
                  <a:gd name="T15" fmla="*/ 87 h 102"/>
                  <a:gd name="T16" fmla="*/ 43 w 102"/>
                  <a:gd name="T17" fmla="*/ 102 h 102"/>
                  <a:gd name="T18" fmla="*/ 70 w 102"/>
                  <a:gd name="T19" fmla="*/ 77 h 102"/>
                  <a:gd name="T20" fmla="*/ 70 w 102"/>
                  <a:gd name="T21" fmla="*/ 77 h 102"/>
                  <a:gd name="T22" fmla="*/ 43 w 102"/>
                  <a:gd name="T23" fmla="*/ 67 h 102"/>
                  <a:gd name="T24" fmla="*/ 33 w 102"/>
                  <a:gd name="T25" fmla="*/ 87 h 102"/>
                  <a:gd name="T26" fmla="*/ 76 w 102"/>
                  <a:gd name="T27" fmla="*/ 80 h 102"/>
                  <a:gd name="T28" fmla="*/ 74 w 102"/>
                  <a:gd name="T29" fmla="*/ 84 h 102"/>
                  <a:gd name="T30" fmla="*/ 84 w 102"/>
                  <a:gd name="T31" fmla="*/ 99 h 102"/>
                  <a:gd name="T32" fmla="*/ 102 w 102"/>
                  <a:gd name="T33" fmla="*/ 89 h 102"/>
                  <a:gd name="T34" fmla="*/ 76 w 102"/>
                  <a:gd name="T35" fmla="*/ 80 h 102"/>
                  <a:gd name="T36" fmla="*/ 68 w 102"/>
                  <a:gd name="T37" fmla="*/ 3 h 102"/>
                  <a:gd name="T38" fmla="*/ 38 w 102"/>
                  <a:gd name="T39" fmla="*/ 2 h 102"/>
                  <a:gd name="T40" fmla="*/ 32 w 102"/>
                  <a:gd name="T41" fmla="*/ 13 h 102"/>
                  <a:gd name="T42" fmla="*/ 46 w 102"/>
                  <a:gd name="T43" fmla="*/ 14 h 102"/>
                  <a:gd name="T44" fmla="*/ 70 w 102"/>
                  <a:gd name="T45" fmla="*/ 8 h 102"/>
                  <a:gd name="T46" fmla="*/ 70 w 102"/>
                  <a:gd name="T47" fmla="*/ 6 h 102"/>
                  <a:gd name="T48" fmla="*/ 68 w 102"/>
                  <a:gd name="T49" fmla="*/ 3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2" h="102">
                    <a:moveTo>
                      <a:pt x="31" y="65"/>
                    </a:moveTo>
                    <a:cubicBezTo>
                      <a:pt x="24" y="65"/>
                      <a:pt x="17" y="65"/>
                      <a:pt x="11" y="66"/>
                    </a:cubicBezTo>
                    <a:cubicBezTo>
                      <a:pt x="8" y="70"/>
                      <a:pt x="8" y="70"/>
                      <a:pt x="8" y="70"/>
                    </a:cubicBezTo>
                    <a:cubicBezTo>
                      <a:pt x="6" y="73"/>
                      <a:pt x="3" y="76"/>
                      <a:pt x="0" y="79"/>
                    </a:cubicBezTo>
                    <a:cubicBezTo>
                      <a:pt x="2" y="83"/>
                      <a:pt x="5" y="87"/>
                      <a:pt x="11" y="87"/>
                    </a:cubicBezTo>
                    <a:cubicBezTo>
                      <a:pt x="21" y="87"/>
                      <a:pt x="28" y="79"/>
                      <a:pt x="36" y="66"/>
                    </a:cubicBezTo>
                    <a:cubicBezTo>
                      <a:pt x="34" y="65"/>
                      <a:pt x="33" y="65"/>
                      <a:pt x="31" y="65"/>
                    </a:cubicBezTo>
                    <a:close/>
                    <a:moveTo>
                      <a:pt x="33" y="87"/>
                    </a:moveTo>
                    <a:cubicBezTo>
                      <a:pt x="30" y="92"/>
                      <a:pt x="34" y="102"/>
                      <a:pt x="43" y="102"/>
                    </a:cubicBezTo>
                    <a:cubicBezTo>
                      <a:pt x="53" y="102"/>
                      <a:pt x="61" y="93"/>
                      <a:pt x="70" y="77"/>
                    </a:cubicBezTo>
                    <a:cubicBezTo>
                      <a:pt x="70" y="77"/>
                      <a:pt x="70" y="77"/>
                      <a:pt x="70" y="77"/>
                    </a:cubicBezTo>
                    <a:cubicBezTo>
                      <a:pt x="60" y="73"/>
                      <a:pt x="50" y="70"/>
                      <a:pt x="43" y="67"/>
                    </a:cubicBezTo>
                    <a:cubicBezTo>
                      <a:pt x="38" y="76"/>
                      <a:pt x="34" y="84"/>
                      <a:pt x="33" y="87"/>
                    </a:cubicBezTo>
                    <a:close/>
                    <a:moveTo>
                      <a:pt x="76" y="80"/>
                    </a:moveTo>
                    <a:cubicBezTo>
                      <a:pt x="76" y="81"/>
                      <a:pt x="75" y="83"/>
                      <a:pt x="74" y="84"/>
                    </a:cubicBezTo>
                    <a:cubicBezTo>
                      <a:pt x="71" y="89"/>
                      <a:pt x="75" y="99"/>
                      <a:pt x="84" y="99"/>
                    </a:cubicBezTo>
                    <a:cubicBezTo>
                      <a:pt x="91" y="99"/>
                      <a:pt x="96" y="95"/>
                      <a:pt x="102" y="89"/>
                    </a:cubicBezTo>
                    <a:cubicBezTo>
                      <a:pt x="93" y="86"/>
                      <a:pt x="85" y="83"/>
                      <a:pt x="76" y="80"/>
                    </a:cubicBezTo>
                    <a:close/>
                    <a:moveTo>
                      <a:pt x="68" y="3"/>
                    </a:moveTo>
                    <a:cubicBezTo>
                      <a:pt x="62" y="0"/>
                      <a:pt x="52" y="0"/>
                      <a:pt x="38" y="2"/>
                    </a:cubicBezTo>
                    <a:cubicBezTo>
                      <a:pt x="36" y="6"/>
                      <a:pt x="34" y="10"/>
                      <a:pt x="32" y="13"/>
                    </a:cubicBezTo>
                    <a:cubicBezTo>
                      <a:pt x="36" y="14"/>
                      <a:pt x="41" y="14"/>
                      <a:pt x="46" y="14"/>
                    </a:cubicBezTo>
                    <a:cubicBezTo>
                      <a:pt x="61" y="14"/>
                      <a:pt x="68" y="11"/>
                      <a:pt x="70" y="8"/>
                    </a:cubicBezTo>
                    <a:cubicBezTo>
                      <a:pt x="70" y="8"/>
                      <a:pt x="71" y="8"/>
                      <a:pt x="70" y="6"/>
                    </a:cubicBezTo>
                    <a:cubicBezTo>
                      <a:pt x="70" y="4"/>
                      <a:pt x="69" y="3"/>
                      <a:pt x="68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Freeform 23"/>
              <p:cNvSpPr/>
              <p:nvPr/>
            </p:nvSpPr>
            <p:spPr bwMode="auto">
              <a:xfrm>
                <a:off x="4095" y="2706"/>
                <a:ext cx="648" cy="236"/>
              </a:xfrm>
              <a:custGeom>
                <a:avLst/>
                <a:gdLst>
                  <a:gd name="T0" fmla="*/ 267 w 273"/>
                  <a:gd name="T1" fmla="*/ 76 h 98"/>
                  <a:gd name="T2" fmla="*/ 259 w 273"/>
                  <a:gd name="T3" fmla="*/ 75 h 98"/>
                  <a:gd name="T4" fmla="*/ 232 w 273"/>
                  <a:gd name="T5" fmla="*/ 87 h 98"/>
                  <a:gd name="T6" fmla="*/ 194 w 273"/>
                  <a:gd name="T7" fmla="*/ 49 h 98"/>
                  <a:gd name="T8" fmla="*/ 232 w 273"/>
                  <a:gd name="T9" fmla="*/ 11 h 98"/>
                  <a:gd name="T10" fmla="*/ 259 w 273"/>
                  <a:gd name="T11" fmla="*/ 23 h 98"/>
                  <a:gd name="T12" fmla="*/ 270 w 273"/>
                  <a:gd name="T13" fmla="*/ 21 h 98"/>
                  <a:gd name="T14" fmla="*/ 273 w 273"/>
                  <a:gd name="T15" fmla="*/ 21 h 98"/>
                  <a:gd name="T16" fmla="*/ 232 w 273"/>
                  <a:gd name="T17" fmla="*/ 0 h 98"/>
                  <a:gd name="T18" fmla="*/ 183 w 273"/>
                  <a:gd name="T19" fmla="*/ 43 h 98"/>
                  <a:gd name="T20" fmla="*/ 90 w 273"/>
                  <a:gd name="T21" fmla="*/ 43 h 98"/>
                  <a:gd name="T22" fmla="*/ 90 w 273"/>
                  <a:gd name="T23" fmla="*/ 12 h 98"/>
                  <a:gd name="T24" fmla="*/ 79 w 273"/>
                  <a:gd name="T25" fmla="*/ 12 h 98"/>
                  <a:gd name="T26" fmla="*/ 79 w 273"/>
                  <a:gd name="T27" fmla="*/ 34 h 98"/>
                  <a:gd name="T28" fmla="*/ 69 w 273"/>
                  <a:gd name="T29" fmla="*/ 34 h 98"/>
                  <a:gd name="T30" fmla="*/ 69 w 273"/>
                  <a:gd name="T31" fmla="*/ 24 h 98"/>
                  <a:gd name="T32" fmla="*/ 52 w 273"/>
                  <a:gd name="T33" fmla="*/ 24 h 98"/>
                  <a:gd name="T34" fmla="*/ 52 w 273"/>
                  <a:gd name="T35" fmla="*/ 43 h 98"/>
                  <a:gd name="T36" fmla="*/ 44 w 273"/>
                  <a:gd name="T37" fmla="*/ 43 h 98"/>
                  <a:gd name="T38" fmla="*/ 44 w 273"/>
                  <a:gd name="T39" fmla="*/ 13 h 98"/>
                  <a:gd name="T40" fmla="*/ 24 w 273"/>
                  <a:gd name="T41" fmla="*/ 13 h 98"/>
                  <a:gd name="T42" fmla="*/ 24 w 273"/>
                  <a:gd name="T43" fmla="*/ 43 h 98"/>
                  <a:gd name="T44" fmla="*/ 6 w 273"/>
                  <a:gd name="T45" fmla="*/ 43 h 98"/>
                  <a:gd name="T46" fmla="*/ 0 w 273"/>
                  <a:gd name="T47" fmla="*/ 49 h 98"/>
                  <a:gd name="T48" fmla="*/ 6 w 273"/>
                  <a:gd name="T49" fmla="*/ 55 h 98"/>
                  <a:gd name="T50" fmla="*/ 24 w 273"/>
                  <a:gd name="T51" fmla="*/ 55 h 98"/>
                  <a:gd name="T52" fmla="*/ 24 w 273"/>
                  <a:gd name="T53" fmla="*/ 81 h 98"/>
                  <a:gd name="T54" fmla="*/ 44 w 273"/>
                  <a:gd name="T55" fmla="*/ 81 h 98"/>
                  <a:gd name="T56" fmla="*/ 44 w 273"/>
                  <a:gd name="T57" fmla="*/ 71 h 98"/>
                  <a:gd name="T58" fmla="*/ 54 w 273"/>
                  <a:gd name="T59" fmla="*/ 71 h 98"/>
                  <a:gd name="T60" fmla="*/ 54 w 273"/>
                  <a:gd name="T61" fmla="*/ 77 h 98"/>
                  <a:gd name="T62" fmla="*/ 65 w 273"/>
                  <a:gd name="T63" fmla="*/ 77 h 98"/>
                  <a:gd name="T64" fmla="*/ 65 w 273"/>
                  <a:gd name="T65" fmla="*/ 61 h 98"/>
                  <a:gd name="T66" fmla="*/ 76 w 273"/>
                  <a:gd name="T67" fmla="*/ 61 h 98"/>
                  <a:gd name="T68" fmla="*/ 76 w 273"/>
                  <a:gd name="T69" fmla="*/ 83 h 98"/>
                  <a:gd name="T70" fmla="*/ 93 w 273"/>
                  <a:gd name="T71" fmla="*/ 83 h 98"/>
                  <a:gd name="T72" fmla="*/ 93 w 273"/>
                  <a:gd name="T73" fmla="*/ 55 h 98"/>
                  <a:gd name="T74" fmla="*/ 183 w 273"/>
                  <a:gd name="T75" fmla="*/ 55 h 98"/>
                  <a:gd name="T76" fmla="*/ 232 w 273"/>
                  <a:gd name="T77" fmla="*/ 98 h 98"/>
                  <a:gd name="T78" fmla="*/ 273 w 273"/>
                  <a:gd name="T79" fmla="*/ 76 h 98"/>
                  <a:gd name="T80" fmla="*/ 267 w 273"/>
                  <a:gd name="T81" fmla="*/ 76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73" h="98">
                    <a:moveTo>
                      <a:pt x="267" y="76"/>
                    </a:moveTo>
                    <a:cubicBezTo>
                      <a:pt x="264" y="76"/>
                      <a:pt x="262" y="76"/>
                      <a:pt x="259" y="75"/>
                    </a:cubicBezTo>
                    <a:cubicBezTo>
                      <a:pt x="252" y="82"/>
                      <a:pt x="242" y="87"/>
                      <a:pt x="232" y="87"/>
                    </a:cubicBezTo>
                    <a:cubicBezTo>
                      <a:pt x="211" y="87"/>
                      <a:pt x="194" y="70"/>
                      <a:pt x="194" y="49"/>
                    </a:cubicBezTo>
                    <a:cubicBezTo>
                      <a:pt x="194" y="28"/>
                      <a:pt x="211" y="11"/>
                      <a:pt x="232" y="11"/>
                    </a:cubicBezTo>
                    <a:cubicBezTo>
                      <a:pt x="242" y="11"/>
                      <a:pt x="252" y="15"/>
                      <a:pt x="259" y="23"/>
                    </a:cubicBezTo>
                    <a:cubicBezTo>
                      <a:pt x="263" y="22"/>
                      <a:pt x="267" y="21"/>
                      <a:pt x="270" y="21"/>
                    </a:cubicBezTo>
                    <a:cubicBezTo>
                      <a:pt x="270" y="21"/>
                      <a:pt x="271" y="21"/>
                      <a:pt x="273" y="21"/>
                    </a:cubicBezTo>
                    <a:cubicBezTo>
                      <a:pt x="264" y="8"/>
                      <a:pt x="249" y="0"/>
                      <a:pt x="232" y="0"/>
                    </a:cubicBezTo>
                    <a:cubicBezTo>
                      <a:pt x="206" y="0"/>
                      <a:pt x="186" y="19"/>
                      <a:pt x="183" y="43"/>
                    </a:cubicBezTo>
                    <a:cubicBezTo>
                      <a:pt x="90" y="43"/>
                      <a:pt x="90" y="43"/>
                      <a:pt x="90" y="43"/>
                    </a:cubicBezTo>
                    <a:cubicBezTo>
                      <a:pt x="90" y="12"/>
                      <a:pt x="90" y="12"/>
                      <a:pt x="90" y="12"/>
                    </a:cubicBezTo>
                    <a:cubicBezTo>
                      <a:pt x="79" y="12"/>
                      <a:pt x="79" y="12"/>
                      <a:pt x="79" y="12"/>
                    </a:cubicBezTo>
                    <a:cubicBezTo>
                      <a:pt x="79" y="34"/>
                      <a:pt x="79" y="34"/>
                      <a:pt x="79" y="34"/>
                    </a:cubicBezTo>
                    <a:cubicBezTo>
                      <a:pt x="69" y="34"/>
                      <a:pt x="69" y="34"/>
                      <a:pt x="69" y="34"/>
                    </a:cubicBezTo>
                    <a:cubicBezTo>
                      <a:pt x="69" y="24"/>
                      <a:pt x="69" y="24"/>
                      <a:pt x="69" y="24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43"/>
                      <a:pt x="52" y="43"/>
                      <a:pt x="52" y="43"/>
                    </a:cubicBezTo>
                    <a:cubicBezTo>
                      <a:pt x="44" y="43"/>
                      <a:pt x="44" y="43"/>
                      <a:pt x="44" y="43"/>
                    </a:cubicBezTo>
                    <a:cubicBezTo>
                      <a:pt x="44" y="13"/>
                      <a:pt x="44" y="13"/>
                      <a:pt x="44" y="13"/>
                    </a:cubicBezTo>
                    <a:cubicBezTo>
                      <a:pt x="24" y="13"/>
                      <a:pt x="24" y="13"/>
                      <a:pt x="24" y="13"/>
                    </a:cubicBezTo>
                    <a:cubicBezTo>
                      <a:pt x="24" y="43"/>
                      <a:pt x="24" y="43"/>
                      <a:pt x="24" y="43"/>
                    </a:cubicBezTo>
                    <a:cubicBezTo>
                      <a:pt x="6" y="43"/>
                      <a:pt x="6" y="43"/>
                      <a:pt x="6" y="43"/>
                    </a:cubicBezTo>
                    <a:cubicBezTo>
                      <a:pt x="3" y="43"/>
                      <a:pt x="0" y="46"/>
                      <a:pt x="0" y="49"/>
                    </a:cubicBezTo>
                    <a:cubicBezTo>
                      <a:pt x="0" y="52"/>
                      <a:pt x="3" y="55"/>
                      <a:pt x="6" y="55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4" y="81"/>
                      <a:pt x="24" y="81"/>
                      <a:pt x="24" y="81"/>
                    </a:cubicBezTo>
                    <a:cubicBezTo>
                      <a:pt x="44" y="81"/>
                      <a:pt x="44" y="81"/>
                      <a:pt x="44" y="81"/>
                    </a:cubicBezTo>
                    <a:cubicBezTo>
                      <a:pt x="44" y="71"/>
                      <a:pt x="44" y="71"/>
                      <a:pt x="44" y="71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4" y="77"/>
                      <a:pt x="54" y="77"/>
                      <a:pt x="54" y="77"/>
                    </a:cubicBezTo>
                    <a:cubicBezTo>
                      <a:pt x="65" y="77"/>
                      <a:pt x="65" y="77"/>
                      <a:pt x="65" y="77"/>
                    </a:cubicBezTo>
                    <a:cubicBezTo>
                      <a:pt x="65" y="61"/>
                      <a:pt x="65" y="61"/>
                      <a:pt x="65" y="61"/>
                    </a:cubicBezTo>
                    <a:cubicBezTo>
                      <a:pt x="76" y="61"/>
                      <a:pt x="76" y="61"/>
                      <a:pt x="76" y="61"/>
                    </a:cubicBezTo>
                    <a:cubicBezTo>
                      <a:pt x="76" y="83"/>
                      <a:pt x="76" y="83"/>
                      <a:pt x="76" y="83"/>
                    </a:cubicBezTo>
                    <a:cubicBezTo>
                      <a:pt x="93" y="83"/>
                      <a:pt x="93" y="83"/>
                      <a:pt x="93" y="83"/>
                    </a:cubicBezTo>
                    <a:cubicBezTo>
                      <a:pt x="93" y="55"/>
                      <a:pt x="93" y="55"/>
                      <a:pt x="93" y="55"/>
                    </a:cubicBezTo>
                    <a:cubicBezTo>
                      <a:pt x="183" y="55"/>
                      <a:pt x="183" y="55"/>
                      <a:pt x="183" y="55"/>
                    </a:cubicBezTo>
                    <a:cubicBezTo>
                      <a:pt x="186" y="79"/>
                      <a:pt x="206" y="98"/>
                      <a:pt x="232" y="98"/>
                    </a:cubicBezTo>
                    <a:cubicBezTo>
                      <a:pt x="249" y="98"/>
                      <a:pt x="264" y="89"/>
                      <a:pt x="273" y="76"/>
                    </a:cubicBezTo>
                    <a:lnTo>
                      <a:pt x="267" y="7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Freeform 24"/>
              <p:cNvSpPr>
                <a:spLocks noEditPoints="1"/>
              </p:cNvSpPr>
              <p:nvPr/>
            </p:nvSpPr>
            <p:spPr bwMode="auto">
              <a:xfrm>
                <a:off x="4594" y="2571"/>
                <a:ext cx="656" cy="380"/>
              </a:xfrm>
              <a:custGeom>
                <a:avLst/>
                <a:gdLst>
                  <a:gd name="T0" fmla="*/ 22 w 276"/>
                  <a:gd name="T1" fmla="*/ 75 h 158"/>
                  <a:gd name="T2" fmla="*/ 0 w 276"/>
                  <a:gd name="T3" fmla="*/ 84 h 158"/>
                  <a:gd name="T4" fmla="*/ 4 w 276"/>
                  <a:gd name="T5" fmla="*/ 95 h 158"/>
                  <a:gd name="T6" fmla="*/ 40 w 276"/>
                  <a:gd name="T7" fmla="*/ 81 h 158"/>
                  <a:gd name="T8" fmla="*/ 22 w 276"/>
                  <a:gd name="T9" fmla="*/ 75 h 158"/>
                  <a:gd name="T10" fmla="*/ 252 w 276"/>
                  <a:gd name="T11" fmla="*/ 68 h 158"/>
                  <a:gd name="T12" fmla="*/ 151 w 276"/>
                  <a:gd name="T13" fmla="*/ 0 h 158"/>
                  <a:gd name="T14" fmla="*/ 51 w 276"/>
                  <a:gd name="T15" fmla="*/ 41 h 158"/>
                  <a:gd name="T16" fmla="*/ 36 w 276"/>
                  <a:gd name="T17" fmla="*/ 50 h 158"/>
                  <a:gd name="T18" fmla="*/ 67 w 276"/>
                  <a:gd name="T19" fmla="*/ 70 h 158"/>
                  <a:gd name="T20" fmla="*/ 140 w 276"/>
                  <a:gd name="T21" fmla="*/ 70 h 158"/>
                  <a:gd name="T22" fmla="*/ 108 w 276"/>
                  <a:gd name="T23" fmla="*/ 88 h 158"/>
                  <a:gd name="T24" fmla="*/ 60 w 276"/>
                  <a:gd name="T25" fmla="*/ 85 h 158"/>
                  <a:gd name="T26" fmla="*/ 25 w 276"/>
                  <a:gd name="T27" fmla="*/ 107 h 158"/>
                  <a:gd name="T28" fmla="*/ 57 w 276"/>
                  <a:gd name="T29" fmla="*/ 124 h 158"/>
                  <a:gd name="T30" fmla="*/ 93 w 276"/>
                  <a:gd name="T31" fmla="*/ 123 h 158"/>
                  <a:gd name="T32" fmla="*/ 212 w 276"/>
                  <a:gd name="T33" fmla="*/ 158 h 158"/>
                  <a:gd name="T34" fmla="*/ 276 w 276"/>
                  <a:gd name="T35" fmla="*/ 133 h 158"/>
                  <a:gd name="T36" fmla="*/ 276 w 276"/>
                  <a:gd name="T37" fmla="*/ 61 h 158"/>
                  <a:gd name="T38" fmla="*/ 252 w 276"/>
                  <a:gd name="T39" fmla="*/ 68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76" h="158">
                    <a:moveTo>
                      <a:pt x="22" y="75"/>
                    </a:moveTo>
                    <a:cubicBezTo>
                      <a:pt x="13" y="75"/>
                      <a:pt x="6" y="78"/>
                      <a:pt x="0" y="84"/>
                    </a:cubicBezTo>
                    <a:cubicBezTo>
                      <a:pt x="0" y="88"/>
                      <a:pt x="1" y="91"/>
                      <a:pt x="4" y="95"/>
                    </a:cubicBezTo>
                    <a:cubicBezTo>
                      <a:pt x="12" y="102"/>
                      <a:pt x="29" y="89"/>
                      <a:pt x="40" y="81"/>
                    </a:cubicBezTo>
                    <a:cubicBezTo>
                      <a:pt x="35" y="77"/>
                      <a:pt x="28" y="75"/>
                      <a:pt x="22" y="75"/>
                    </a:cubicBezTo>
                    <a:close/>
                    <a:moveTo>
                      <a:pt x="252" y="68"/>
                    </a:moveTo>
                    <a:cubicBezTo>
                      <a:pt x="231" y="67"/>
                      <a:pt x="177" y="0"/>
                      <a:pt x="151" y="0"/>
                    </a:cubicBezTo>
                    <a:cubicBezTo>
                      <a:pt x="126" y="0"/>
                      <a:pt x="70" y="29"/>
                      <a:pt x="51" y="41"/>
                    </a:cubicBezTo>
                    <a:cubicBezTo>
                      <a:pt x="47" y="43"/>
                      <a:pt x="42" y="46"/>
                      <a:pt x="36" y="50"/>
                    </a:cubicBezTo>
                    <a:cubicBezTo>
                      <a:pt x="48" y="53"/>
                      <a:pt x="59" y="60"/>
                      <a:pt x="67" y="70"/>
                    </a:cubicBezTo>
                    <a:cubicBezTo>
                      <a:pt x="97" y="59"/>
                      <a:pt x="135" y="51"/>
                      <a:pt x="140" y="70"/>
                    </a:cubicBezTo>
                    <a:cubicBezTo>
                      <a:pt x="143" y="82"/>
                      <a:pt x="130" y="88"/>
                      <a:pt x="108" y="88"/>
                    </a:cubicBezTo>
                    <a:cubicBezTo>
                      <a:pt x="87" y="88"/>
                      <a:pt x="70" y="85"/>
                      <a:pt x="60" y="85"/>
                    </a:cubicBezTo>
                    <a:cubicBezTo>
                      <a:pt x="49" y="85"/>
                      <a:pt x="25" y="93"/>
                      <a:pt x="25" y="107"/>
                    </a:cubicBezTo>
                    <a:cubicBezTo>
                      <a:pt x="25" y="121"/>
                      <a:pt x="49" y="124"/>
                      <a:pt x="57" y="124"/>
                    </a:cubicBezTo>
                    <a:cubicBezTo>
                      <a:pt x="65" y="124"/>
                      <a:pt x="78" y="123"/>
                      <a:pt x="93" y="123"/>
                    </a:cubicBezTo>
                    <a:cubicBezTo>
                      <a:pt x="114" y="123"/>
                      <a:pt x="175" y="158"/>
                      <a:pt x="212" y="158"/>
                    </a:cubicBezTo>
                    <a:cubicBezTo>
                      <a:pt x="249" y="158"/>
                      <a:pt x="268" y="140"/>
                      <a:pt x="276" y="133"/>
                    </a:cubicBezTo>
                    <a:cubicBezTo>
                      <a:pt x="276" y="122"/>
                      <a:pt x="276" y="61"/>
                      <a:pt x="276" y="61"/>
                    </a:cubicBezTo>
                    <a:cubicBezTo>
                      <a:pt x="261" y="68"/>
                      <a:pt x="259" y="69"/>
                      <a:pt x="252" y="68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21" name="Group 27"/>
            <p:cNvGrpSpPr>
              <a:grpSpLocks noChangeAspect="1"/>
            </p:cNvGrpSpPr>
            <p:nvPr/>
          </p:nvGrpSpPr>
          <p:grpSpPr bwMode="auto">
            <a:xfrm>
              <a:off x="8868096" y="3812611"/>
              <a:ext cx="381960" cy="388640"/>
              <a:chOff x="4766" y="1799"/>
              <a:chExt cx="629" cy="640"/>
            </a:xfrm>
            <a:solidFill>
              <a:srgbClr val="663C77"/>
            </a:solidFill>
          </p:grpSpPr>
          <p:sp>
            <p:nvSpPr>
              <p:cNvPr id="26" name="Freeform 28"/>
              <p:cNvSpPr>
                <a:spLocks noEditPoints="1"/>
              </p:cNvSpPr>
              <p:nvPr/>
            </p:nvSpPr>
            <p:spPr bwMode="auto">
              <a:xfrm>
                <a:off x="5017" y="2057"/>
                <a:ext cx="191" cy="191"/>
              </a:xfrm>
              <a:custGeom>
                <a:avLst/>
                <a:gdLst>
                  <a:gd name="T0" fmla="*/ 40 w 80"/>
                  <a:gd name="T1" fmla="*/ 61 h 80"/>
                  <a:gd name="T2" fmla="*/ 20 w 80"/>
                  <a:gd name="T3" fmla="*/ 40 h 80"/>
                  <a:gd name="T4" fmla="*/ 40 w 80"/>
                  <a:gd name="T5" fmla="*/ 20 h 80"/>
                  <a:gd name="T6" fmla="*/ 61 w 80"/>
                  <a:gd name="T7" fmla="*/ 40 h 80"/>
                  <a:gd name="T8" fmla="*/ 40 w 80"/>
                  <a:gd name="T9" fmla="*/ 61 h 80"/>
                  <a:gd name="T10" fmla="*/ 40 w 80"/>
                  <a:gd name="T11" fmla="*/ 61 h 80"/>
                  <a:gd name="T12" fmla="*/ 34 w 80"/>
                  <a:gd name="T13" fmla="*/ 0 h 80"/>
                  <a:gd name="T14" fmla="*/ 34 w 80"/>
                  <a:gd name="T15" fmla="*/ 8 h 80"/>
                  <a:gd name="T16" fmla="*/ 22 w 80"/>
                  <a:gd name="T17" fmla="*/ 13 h 80"/>
                  <a:gd name="T18" fmla="*/ 17 w 80"/>
                  <a:gd name="T19" fmla="*/ 8 h 80"/>
                  <a:gd name="T20" fmla="*/ 8 w 80"/>
                  <a:gd name="T21" fmla="*/ 16 h 80"/>
                  <a:gd name="T22" fmla="*/ 13 w 80"/>
                  <a:gd name="T23" fmla="*/ 22 h 80"/>
                  <a:gd name="T24" fmla="*/ 8 w 80"/>
                  <a:gd name="T25" fmla="*/ 34 h 80"/>
                  <a:gd name="T26" fmla="*/ 0 w 80"/>
                  <a:gd name="T27" fmla="*/ 34 h 80"/>
                  <a:gd name="T28" fmla="*/ 0 w 80"/>
                  <a:gd name="T29" fmla="*/ 47 h 80"/>
                  <a:gd name="T30" fmla="*/ 8 w 80"/>
                  <a:gd name="T31" fmla="*/ 47 h 80"/>
                  <a:gd name="T32" fmla="*/ 13 w 80"/>
                  <a:gd name="T33" fmla="*/ 59 h 80"/>
                  <a:gd name="T34" fmla="*/ 8 w 80"/>
                  <a:gd name="T35" fmla="*/ 64 h 80"/>
                  <a:gd name="T36" fmla="*/ 17 w 80"/>
                  <a:gd name="T37" fmla="*/ 73 h 80"/>
                  <a:gd name="T38" fmla="*/ 22 w 80"/>
                  <a:gd name="T39" fmla="*/ 68 h 80"/>
                  <a:gd name="T40" fmla="*/ 34 w 80"/>
                  <a:gd name="T41" fmla="*/ 73 h 80"/>
                  <a:gd name="T42" fmla="*/ 34 w 80"/>
                  <a:gd name="T43" fmla="*/ 80 h 80"/>
                  <a:gd name="T44" fmla="*/ 47 w 80"/>
                  <a:gd name="T45" fmla="*/ 80 h 80"/>
                  <a:gd name="T46" fmla="*/ 47 w 80"/>
                  <a:gd name="T47" fmla="*/ 73 h 80"/>
                  <a:gd name="T48" fmla="*/ 59 w 80"/>
                  <a:gd name="T49" fmla="*/ 68 h 80"/>
                  <a:gd name="T50" fmla="*/ 64 w 80"/>
                  <a:gd name="T51" fmla="*/ 73 h 80"/>
                  <a:gd name="T52" fmla="*/ 73 w 80"/>
                  <a:gd name="T53" fmla="*/ 64 h 80"/>
                  <a:gd name="T54" fmla="*/ 68 w 80"/>
                  <a:gd name="T55" fmla="*/ 59 h 80"/>
                  <a:gd name="T56" fmla="*/ 73 w 80"/>
                  <a:gd name="T57" fmla="*/ 47 h 80"/>
                  <a:gd name="T58" fmla="*/ 80 w 80"/>
                  <a:gd name="T59" fmla="*/ 47 h 80"/>
                  <a:gd name="T60" fmla="*/ 80 w 80"/>
                  <a:gd name="T61" fmla="*/ 34 h 80"/>
                  <a:gd name="T62" fmla="*/ 73 w 80"/>
                  <a:gd name="T63" fmla="*/ 34 h 80"/>
                  <a:gd name="T64" fmla="*/ 68 w 80"/>
                  <a:gd name="T65" fmla="*/ 22 h 80"/>
                  <a:gd name="T66" fmla="*/ 73 w 80"/>
                  <a:gd name="T67" fmla="*/ 16 h 80"/>
                  <a:gd name="T68" fmla="*/ 64 w 80"/>
                  <a:gd name="T69" fmla="*/ 8 h 80"/>
                  <a:gd name="T70" fmla="*/ 59 w 80"/>
                  <a:gd name="T71" fmla="*/ 13 h 80"/>
                  <a:gd name="T72" fmla="*/ 47 w 80"/>
                  <a:gd name="T73" fmla="*/ 8 h 80"/>
                  <a:gd name="T74" fmla="*/ 47 w 80"/>
                  <a:gd name="T75" fmla="*/ 0 h 80"/>
                  <a:gd name="T76" fmla="*/ 34 w 80"/>
                  <a:gd name="T7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0" h="80">
                    <a:moveTo>
                      <a:pt x="40" y="61"/>
                    </a:moveTo>
                    <a:cubicBezTo>
                      <a:pt x="29" y="61"/>
                      <a:pt x="20" y="52"/>
                      <a:pt x="20" y="40"/>
                    </a:cubicBezTo>
                    <a:cubicBezTo>
                      <a:pt x="20" y="29"/>
                      <a:pt x="29" y="20"/>
                      <a:pt x="40" y="20"/>
                    </a:cubicBezTo>
                    <a:cubicBezTo>
                      <a:pt x="52" y="20"/>
                      <a:pt x="61" y="29"/>
                      <a:pt x="61" y="40"/>
                    </a:cubicBezTo>
                    <a:cubicBezTo>
                      <a:pt x="61" y="52"/>
                      <a:pt x="52" y="61"/>
                      <a:pt x="40" y="61"/>
                    </a:cubicBezTo>
                    <a:cubicBezTo>
                      <a:pt x="40" y="61"/>
                      <a:pt x="40" y="61"/>
                      <a:pt x="40" y="61"/>
                    </a:cubicBezTo>
                    <a:moveTo>
                      <a:pt x="34" y="0"/>
                    </a:moveTo>
                    <a:cubicBezTo>
                      <a:pt x="34" y="8"/>
                      <a:pt x="34" y="8"/>
                      <a:pt x="34" y="8"/>
                    </a:cubicBezTo>
                    <a:cubicBezTo>
                      <a:pt x="30" y="9"/>
                      <a:pt x="25" y="10"/>
                      <a:pt x="22" y="13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13" y="22"/>
                      <a:pt x="13" y="22"/>
                      <a:pt x="13" y="22"/>
                    </a:cubicBezTo>
                    <a:cubicBezTo>
                      <a:pt x="10" y="25"/>
                      <a:pt x="9" y="30"/>
                      <a:pt x="8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8" y="47"/>
                      <a:pt x="8" y="47"/>
                      <a:pt x="8" y="47"/>
                    </a:cubicBezTo>
                    <a:cubicBezTo>
                      <a:pt x="9" y="51"/>
                      <a:pt x="10" y="55"/>
                      <a:pt x="13" y="59"/>
                    </a:cubicBezTo>
                    <a:cubicBezTo>
                      <a:pt x="8" y="64"/>
                      <a:pt x="8" y="64"/>
                      <a:pt x="8" y="64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22" y="68"/>
                      <a:pt x="22" y="68"/>
                      <a:pt x="22" y="68"/>
                    </a:cubicBezTo>
                    <a:cubicBezTo>
                      <a:pt x="25" y="70"/>
                      <a:pt x="30" y="72"/>
                      <a:pt x="34" y="73"/>
                    </a:cubicBezTo>
                    <a:cubicBezTo>
                      <a:pt x="34" y="80"/>
                      <a:pt x="34" y="80"/>
                      <a:pt x="34" y="80"/>
                    </a:cubicBezTo>
                    <a:cubicBezTo>
                      <a:pt x="47" y="80"/>
                      <a:pt x="47" y="80"/>
                      <a:pt x="47" y="80"/>
                    </a:cubicBezTo>
                    <a:cubicBezTo>
                      <a:pt x="47" y="73"/>
                      <a:pt x="47" y="73"/>
                      <a:pt x="47" y="73"/>
                    </a:cubicBezTo>
                    <a:cubicBezTo>
                      <a:pt x="51" y="72"/>
                      <a:pt x="55" y="70"/>
                      <a:pt x="59" y="68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68" y="59"/>
                      <a:pt x="68" y="59"/>
                      <a:pt x="68" y="59"/>
                    </a:cubicBezTo>
                    <a:cubicBezTo>
                      <a:pt x="70" y="55"/>
                      <a:pt x="72" y="51"/>
                      <a:pt x="73" y="47"/>
                    </a:cubicBezTo>
                    <a:cubicBezTo>
                      <a:pt x="80" y="47"/>
                      <a:pt x="80" y="47"/>
                      <a:pt x="80" y="47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2" y="30"/>
                      <a:pt x="70" y="25"/>
                      <a:pt x="68" y="22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59" y="13"/>
                      <a:pt x="59" y="13"/>
                      <a:pt x="59" y="13"/>
                    </a:cubicBezTo>
                    <a:cubicBezTo>
                      <a:pt x="55" y="10"/>
                      <a:pt x="51" y="9"/>
                      <a:pt x="47" y="8"/>
                    </a:cubicBezTo>
                    <a:cubicBezTo>
                      <a:pt x="47" y="0"/>
                      <a:pt x="47" y="0"/>
                      <a:pt x="47" y="0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Freeform 29"/>
              <p:cNvSpPr>
                <a:spLocks noEditPoints="1"/>
              </p:cNvSpPr>
              <p:nvPr/>
            </p:nvSpPr>
            <p:spPr bwMode="auto">
              <a:xfrm>
                <a:off x="5203" y="1799"/>
                <a:ext cx="192" cy="174"/>
              </a:xfrm>
              <a:custGeom>
                <a:avLst/>
                <a:gdLst>
                  <a:gd name="T0" fmla="*/ 40 w 80"/>
                  <a:gd name="T1" fmla="*/ 53 h 73"/>
                  <a:gd name="T2" fmla="*/ 27 w 80"/>
                  <a:gd name="T3" fmla="*/ 40 h 73"/>
                  <a:gd name="T4" fmla="*/ 40 w 80"/>
                  <a:gd name="T5" fmla="*/ 27 h 73"/>
                  <a:gd name="T6" fmla="*/ 53 w 80"/>
                  <a:gd name="T7" fmla="*/ 40 h 73"/>
                  <a:gd name="T8" fmla="*/ 40 w 80"/>
                  <a:gd name="T9" fmla="*/ 53 h 73"/>
                  <a:gd name="T10" fmla="*/ 34 w 80"/>
                  <a:gd name="T11" fmla="*/ 0 h 73"/>
                  <a:gd name="T12" fmla="*/ 34 w 80"/>
                  <a:gd name="T13" fmla="*/ 7 h 73"/>
                  <a:gd name="T14" fmla="*/ 21 w 80"/>
                  <a:gd name="T15" fmla="*/ 12 h 73"/>
                  <a:gd name="T16" fmla="*/ 16 w 80"/>
                  <a:gd name="T17" fmla="*/ 7 h 73"/>
                  <a:gd name="T18" fmla="*/ 7 w 80"/>
                  <a:gd name="T19" fmla="*/ 16 h 73"/>
                  <a:gd name="T20" fmla="*/ 13 w 80"/>
                  <a:gd name="T21" fmla="*/ 21 h 73"/>
                  <a:gd name="T22" fmla="*/ 7 w 80"/>
                  <a:gd name="T23" fmla="*/ 34 h 73"/>
                  <a:gd name="T24" fmla="*/ 0 w 80"/>
                  <a:gd name="T25" fmla="*/ 34 h 73"/>
                  <a:gd name="T26" fmla="*/ 0 w 80"/>
                  <a:gd name="T27" fmla="*/ 39 h 73"/>
                  <a:gd name="T28" fmla="*/ 22 w 80"/>
                  <a:gd name="T29" fmla="*/ 48 h 73"/>
                  <a:gd name="T30" fmla="*/ 18 w 80"/>
                  <a:gd name="T31" fmla="*/ 57 h 73"/>
                  <a:gd name="T32" fmla="*/ 27 w 80"/>
                  <a:gd name="T33" fmla="*/ 63 h 73"/>
                  <a:gd name="T34" fmla="*/ 34 w 80"/>
                  <a:gd name="T35" fmla="*/ 56 h 73"/>
                  <a:gd name="T36" fmla="*/ 49 w 80"/>
                  <a:gd name="T37" fmla="*/ 72 h 73"/>
                  <a:gd name="T38" fmla="*/ 59 w 80"/>
                  <a:gd name="T39" fmla="*/ 67 h 73"/>
                  <a:gd name="T40" fmla="*/ 64 w 80"/>
                  <a:gd name="T41" fmla="*/ 73 h 73"/>
                  <a:gd name="T42" fmla="*/ 73 w 80"/>
                  <a:gd name="T43" fmla="*/ 64 h 73"/>
                  <a:gd name="T44" fmla="*/ 67 w 80"/>
                  <a:gd name="T45" fmla="*/ 59 h 73"/>
                  <a:gd name="T46" fmla="*/ 73 w 80"/>
                  <a:gd name="T47" fmla="*/ 46 h 73"/>
                  <a:gd name="T48" fmla="*/ 80 w 80"/>
                  <a:gd name="T49" fmla="*/ 46 h 73"/>
                  <a:gd name="T50" fmla="*/ 80 w 80"/>
                  <a:gd name="T51" fmla="*/ 34 h 73"/>
                  <a:gd name="T52" fmla="*/ 73 w 80"/>
                  <a:gd name="T53" fmla="*/ 34 h 73"/>
                  <a:gd name="T54" fmla="*/ 67 w 80"/>
                  <a:gd name="T55" fmla="*/ 21 h 73"/>
                  <a:gd name="T56" fmla="*/ 73 w 80"/>
                  <a:gd name="T57" fmla="*/ 16 h 73"/>
                  <a:gd name="T58" fmla="*/ 64 w 80"/>
                  <a:gd name="T59" fmla="*/ 7 h 73"/>
                  <a:gd name="T60" fmla="*/ 59 w 80"/>
                  <a:gd name="T61" fmla="*/ 12 h 73"/>
                  <a:gd name="T62" fmla="*/ 46 w 80"/>
                  <a:gd name="T63" fmla="*/ 7 h 73"/>
                  <a:gd name="T64" fmla="*/ 46 w 80"/>
                  <a:gd name="T65" fmla="*/ 0 h 73"/>
                  <a:gd name="T66" fmla="*/ 34 w 80"/>
                  <a:gd name="T6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0" h="73">
                    <a:moveTo>
                      <a:pt x="40" y="53"/>
                    </a:moveTo>
                    <a:cubicBezTo>
                      <a:pt x="33" y="53"/>
                      <a:pt x="27" y="47"/>
                      <a:pt x="27" y="40"/>
                    </a:cubicBezTo>
                    <a:cubicBezTo>
                      <a:pt x="27" y="33"/>
                      <a:pt x="33" y="27"/>
                      <a:pt x="40" y="27"/>
                    </a:cubicBezTo>
                    <a:cubicBezTo>
                      <a:pt x="47" y="27"/>
                      <a:pt x="53" y="33"/>
                      <a:pt x="53" y="40"/>
                    </a:cubicBezTo>
                    <a:cubicBezTo>
                      <a:pt x="53" y="47"/>
                      <a:pt x="47" y="53"/>
                      <a:pt x="40" y="53"/>
                    </a:cubicBezTo>
                    <a:moveTo>
                      <a:pt x="34" y="0"/>
                    </a:moveTo>
                    <a:cubicBezTo>
                      <a:pt x="34" y="7"/>
                      <a:pt x="34" y="7"/>
                      <a:pt x="34" y="7"/>
                    </a:cubicBezTo>
                    <a:cubicBezTo>
                      <a:pt x="29" y="8"/>
                      <a:pt x="25" y="10"/>
                      <a:pt x="21" y="12"/>
                    </a:cubicBezTo>
                    <a:cubicBezTo>
                      <a:pt x="16" y="7"/>
                      <a:pt x="16" y="7"/>
                      <a:pt x="16" y="7"/>
                    </a:cubicBezTo>
                    <a:cubicBezTo>
                      <a:pt x="7" y="16"/>
                      <a:pt x="7" y="16"/>
                      <a:pt x="7" y="16"/>
                    </a:cubicBezTo>
                    <a:cubicBezTo>
                      <a:pt x="13" y="21"/>
                      <a:pt x="13" y="21"/>
                      <a:pt x="13" y="21"/>
                    </a:cubicBezTo>
                    <a:cubicBezTo>
                      <a:pt x="10" y="25"/>
                      <a:pt x="8" y="29"/>
                      <a:pt x="7" y="34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22" y="48"/>
                      <a:pt x="22" y="48"/>
                      <a:pt x="22" y="48"/>
                    </a:cubicBezTo>
                    <a:cubicBezTo>
                      <a:pt x="22" y="48"/>
                      <a:pt x="19" y="56"/>
                      <a:pt x="18" y="57"/>
                    </a:cubicBezTo>
                    <a:cubicBezTo>
                      <a:pt x="21" y="59"/>
                      <a:pt x="24" y="61"/>
                      <a:pt x="27" y="63"/>
                    </a:cubicBezTo>
                    <a:cubicBezTo>
                      <a:pt x="28" y="62"/>
                      <a:pt x="34" y="56"/>
                      <a:pt x="34" y="56"/>
                    </a:cubicBezTo>
                    <a:cubicBezTo>
                      <a:pt x="49" y="72"/>
                      <a:pt x="49" y="72"/>
                      <a:pt x="49" y="72"/>
                    </a:cubicBezTo>
                    <a:cubicBezTo>
                      <a:pt x="53" y="71"/>
                      <a:pt x="56" y="69"/>
                      <a:pt x="59" y="67"/>
                    </a:cubicBezTo>
                    <a:cubicBezTo>
                      <a:pt x="64" y="73"/>
                      <a:pt x="64" y="73"/>
                      <a:pt x="64" y="73"/>
                    </a:cubicBezTo>
                    <a:cubicBezTo>
                      <a:pt x="73" y="64"/>
                      <a:pt x="73" y="64"/>
                      <a:pt x="73" y="64"/>
                    </a:cubicBezTo>
                    <a:cubicBezTo>
                      <a:pt x="67" y="59"/>
                      <a:pt x="67" y="59"/>
                      <a:pt x="67" y="59"/>
                    </a:cubicBezTo>
                    <a:cubicBezTo>
                      <a:pt x="70" y="55"/>
                      <a:pt x="72" y="51"/>
                      <a:pt x="73" y="46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0" y="34"/>
                      <a:pt x="80" y="34"/>
                      <a:pt x="80" y="34"/>
                    </a:cubicBezTo>
                    <a:cubicBezTo>
                      <a:pt x="73" y="34"/>
                      <a:pt x="73" y="34"/>
                      <a:pt x="73" y="34"/>
                    </a:cubicBezTo>
                    <a:cubicBezTo>
                      <a:pt x="72" y="29"/>
                      <a:pt x="70" y="25"/>
                      <a:pt x="67" y="21"/>
                    </a:cubicBezTo>
                    <a:cubicBezTo>
                      <a:pt x="73" y="16"/>
                      <a:pt x="73" y="16"/>
                      <a:pt x="73" y="16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59" y="12"/>
                      <a:pt x="59" y="12"/>
                      <a:pt x="59" y="12"/>
                    </a:cubicBezTo>
                    <a:cubicBezTo>
                      <a:pt x="55" y="10"/>
                      <a:pt x="51" y="8"/>
                      <a:pt x="46" y="7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34" y="0"/>
                      <a:pt x="34" y="0"/>
                      <a:pt x="34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Freeform 30"/>
              <p:cNvSpPr/>
              <p:nvPr/>
            </p:nvSpPr>
            <p:spPr bwMode="auto">
              <a:xfrm>
                <a:off x="4766" y="2248"/>
                <a:ext cx="191" cy="191"/>
              </a:xfrm>
              <a:custGeom>
                <a:avLst/>
                <a:gdLst>
                  <a:gd name="T0" fmla="*/ 17 w 80"/>
                  <a:gd name="T1" fmla="*/ 0 h 80"/>
                  <a:gd name="T2" fmla="*/ 8 w 80"/>
                  <a:gd name="T3" fmla="*/ 10 h 80"/>
                  <a:gd name="T4" fmla="*/ 13 w 80"/>
                  <a:gd name="T5" fmla="*/ 16 h 80"/>
                  <a:gd name="T6" fmla="*/ 8 w 80"/>
                  <a:gd name="T7" fmla="*/ 29 h 80"/>
                  <a:gd name="T8" fmla="*/ 0 w 80"/>
                  <a:gd name="T9" fmla="*/ 29 h 80"/>
                  <a:gd name="T10" fmla="*/ 0 w 80"/>
                  <a:gd name="T11" fmla="*/ 43 h 80"/>
                  <a:gd name="T12" fmla="*/ 8 w 80"/>
                  <a:gd name="T13" fmla="*/ 43 h 80"/>
                  <a:gd name="T14" fmla="*/ 13 w 80"/>
                  <a:gd name="T15" fmla="*/ 57 h 80"/>
                  <a:gd name="T16" fmla="*/ 8 w 80"/>
                  <a:gd name="T17" fmla="*/ 63 h 80"/>
                  <a:gd name="T18" fmla="*/ 17 w 80"/>
                  <a:gd name="T19" fmla="*/ 72 h 80"/>
                  <a:gd name="T20" fmla="*/ 23 w 80"/>
                  <a:gd name="T21" fmla="*/ 67 h 80"/>
                  <a:gd name="T22" fmla="*/ 37 w 80"/>
                  <a:gd name="T23" fmla="*/ 72 h 80"/>
                  <a:gd name="T24" fmla="*/ 37 w 80"/>
                  <a:gd name="T25" fmla="*/ 80 h 80"/>
                  <a:gd name="T26" fmla="*/ 51 w 80"/>
                  <a:gd name="T27" fmla="*/ 80 h 80"/>
                  <a:gd name="T28" fmla="*/ 51 w 80"/>
                  <a:gd name="T29" fmla="*/ 72 h 80"/>
                  <a:gd name="T30" fmla="*/ 64 w 80"/>
                  <a:gd name="T31" fmla="*/ 67 h 80"/>
                  <a:gd name="T32" fmla="*/ 70 w 80"/>
                  <a:gd name="T33" fmla="*/ 72 h 80"/>
                  <a:gd name="T34" fmla="*/ 80 w 80"/>
                  <a:gd name="T35" fmla="*/ 63 h 80"/>
                  <a:gd name="T36" fmla="*/ 74 w 80"/>
                  <a:gd name="T37" fmla="*/ 57 h 80"/>
                  <a:gd name="T38" fmla="*/ 78 w 80"/>
                  <a:gd name="T39" fmla="*/ 49 h 80"/>
                  <a:gd name="T40" fmla="*/ 74 w 80"/>
                  <a:gd name="T41" fmla="*/ 53 h 80"/>
                  <a:gd name="T42" fmla="*/ 53 w 80"/>
                  <a:gd name="T43" fmla="*/ 32 h 80"/>
                  <a:gd name="T44" fmla="*/ 60 w 80"/>
                  <a:gd name="T45" fmla="*/ 24 h 80"/>
                  <a:gd name="T46" fmla="*/ 53 w 80"/>
                  <a:gd name="T47" fmla="*/ 13 h 80"/>
                  <a:gd name="T48" fmla="*/ 43 w 80"/>
                  <a:gd name="T49" fmla="*/ 17 h 80"/>
                  <a:gd name="T50" fmla="*/ 37 w 80"/>
                  <a:gd name="T51" fmla="*/ 0 h 80"/>
                  <a:gd name="T52" fmla="*/ 37 w 80"/>
                  <a:gd name="T53" fmla="*/ 0 h 80"/>
                  <a:gd name="T54" fmla="*/ 23 w 80"/>
                  <a:gd name="T55" fmla="*/ 6 h 80"/>
                  <a:gd name="T56" fmla="*/ 17 w 80"/>
                  <a:gd name="T57" fmla="*/ 0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80" h="80">
                    <a:moveTo>
                      <a:pt x="17" y="0"/>
                    </a:moveTo>
                    <a:cubicBezTo>
                      <a:pt x="8" y="10"/>
                      <a:pt x="8" y="10"/>
                      <a:pt x="8" y="10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1" y="20"/>
                      <a:pt x="9" y="24"/>
                      <a:pt x="8" y="29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0" y="43"/>
                      <a:pt x="0" y="43"/>
                      <a:pt x="0" y="43"/>
                    </a:cubicBezTo>
                    <a:cubicBezTo>
                      <a:pt x="8" y="43"/>
                      <a:pt x="8" y="43"/>
                      <a:pt x="8" y="43"/>
                    </a:cubicBezTo>
                    <a:cubicBezTo>
                      <a:pt x="9" y="48"/>
                      <a:pt x="11" y="53"/>
                      <a:pt x="13" y="57"/>
                    </a:cubicBezTo>
                    <a:cubicBezTo>
                      <a:pt x="8" y="63"/>
                      <a:pt x="8" y="63"/>
                      <a:pt x="8" y="63"/>
                    </a:cubicBezTo>
                    <a:cubicBezTo>
                      <a:pt x="17" y="72"/>
                      <a:pt x="17" y="72"/>
                      <a:pt x="17" y="72"/>
                    </a:cubicBezTo>
                    <a:cubicBezTo>
                      <a:pt x="23" y="67"/>
                      <a:pt x="23" y="67"/>
                      <a:pt x="23" y="67"/>
                    </a:cubicBezTo>
                    <a:cubicBezTo>
                      <a:pt x="27" y="69"/>
                      <a:pt x="32" y="71"/>
                      <a:pt x="37" y="72"/>
                    </a:cubicBezTo>
                    <a:cubicBezTo>
                      <a:pt x="37" y="80"/>
                      <a:pt x="37" y="80"/>
                      <a:pt x="37" y="80"/>
                    </a:cubicBezTo>
                    <a:cubicBezTo>
                      <a:pt x="51" y="80"/>
                      <a:pt x="51" y="80"/>
                      <a:pt x="51" y="80"/>
                    </a:cubicBezTo>
                    <a:cubicBezTo>
                      <a:pt x="51" y="72"/>
                      <a:pt x="51" y="72"/>
                      <a:pt x="51" y="72"/>
                    </a:cubicBezTo>
                    <a:cubicBezTo>
                      <a:pt x="56" y="71"/>
                      <a:pt x="60" y="69"/>
                      <a:pt x="64" y="67"/>
                    </a:cubicBezTo>
                    <a:cubicBezTo>
                      <a:pt x="70" y="72"/>
                      <a:pt x="70" y="72"/>
                      <a:pt x="70" y="7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74" y="57"/>
                      <a:pt x="74" y="57"/>
                      <a:pt x="74" y="57"/>
                    </a:cubicBezTo>
                    <a:cubicBezTo>
                      <a:pt x="76" y="54"/>
                      <a:pt x="77" y="52"/>
                      <a:pt x="78" y="49"/>
                    </a:cubicBezTo>
                    <a:cubicBezTo>
                      <a:pt x="76" y="51"/>
                      <a:pt x="74" y="53"/>
                      <a:pt x="74" y="53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3" y="32"/>
                      <a:pt x="59" y="26"/>
                      <a:pt x="60" y="24"/>
                    </a:cubicBezTo>
                    <a:cubicBezTo>
                      <a:pt x="57" y="21"/>
                      <a:pt x="55" y="17"/>
                      <a:pt x="53" y="13"/>
                    </a:cubicBezTo>
                    <a:cubicBezTo>
                      <a:pt x="51" y="14"/>
                      <a:pt x="43" y="17"/>
                      <a:pt x="43" y="17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2" y="1"/>
                      <a:pt x="27" y="3"/>
                      <a:pt x="23" y="6"/>
                    </a:cubicBezTo>
                    <a:cubicBezTo>
                      <a:pt x="17" y="0"/>
                      <a:pt x="17" y="0"/>
                      <a:pt x="17" y="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Freeform 31"/>
              <p:cNvSpPr>
                <a:spLocks noEditPoints="1"/>
              </p:cNvSpPr>
              <p:nvPr/>
            </p:nvSpPr>
            <p:spPr bwMode="auto">
              <a:xfrm>
                <a:off x="4852" y="1892"/>
                <a:ext cx="523" cy="523"/>
              </a:xfrm>
              <a:custGeom>
                <a:avLst/>
                <a:gdLst>
                  <a:gd name="T0" fmla="*/ 49 w 219"/>
                  <a:gd name="T1" fmla="*/ 159 h 219"/>
                  <a:gd name="T2" fmla="*/ 74 w 219"/>
                  <a:gd name="T3" fmla="*/ 159 h 219"/>
                  <a:gd name="T4" fmla="*/ 156 w 219"/>
                  <a:gd name="T5" fmla="*/ 172 h 219"/>
                  <a:gd name="T6" fmla="*/ 156 w 219"/>
                  <a:gd name="T7" fmla="*/ 147 h 219"/>
                  <a:gd name="T8" fmla="*/ 156 w 219"/>
                  <a:gd name="T9" fmla="*/ 172 h 219"/>
                  <a:gd name="T10" fmla="*/ 92 w 219"/>
                  <a:gd name="T11" fmla="*/ 74 h 219"/>
                  <a:gd name="T12" fmla="*/ 97 w 219"/>
                  <a:gd name="T13" fmla="*/ 63 h 219"/>
                  <a:gd name="T14" fmla="*/ 122 w 219"/>
                  <a:gd name="T15" fmla="*/ 72 h 219"/>
                  <a:gd name="T16" fmla="*/ 133 w 219"/>
                  <a:gd name="T17" fmla="*/ 68 h 219"/>
                  <a:gd name="T18" fmla="*/ 145 w 219"/>
                  <a:gd name="T19" fmla="*/ 92 h 219"/>
                  <a:gd name="T20" fmla="*/ 150 w 219"/>
                  <a:gd name="T21" fmla="*/ 97 h 219"/>
                  <a:gd name="T22" fmla="*/ 156 w 219"/>
                  <a:gd name="T23" fmla="*/ 122 h 219"/>
                  <a:gd name="T24" fmla="*/ 145 w 219"/>
                  <a:gd name="T25" fmla="*/ 127 h 219"/>
                  <a:gd name="T26" fmla="*/ 133 w 219"/>
                  <a:gd name="T27" fmla="*/ 151 h 219"/>
                  <a:gd name="T28" fmla="*/ 122 w 219"/>
                  <a:gd name="T29" fmla="*/ 147 h 219"/>
                  <a:gd name="T30" fmla="*/ 97 w 219"/>
                  <a:gd name="T31" fmla="*/ 156 h 219"/>
                  <a:gd name="T32" fmla="*/ 92 w 219"/>
                  <a:gd name="T33" fmla="*/ 145 h 219"/>
                  <a:gd name="T34" fmla="*/ 68 w 219"/>
                  <a:gd name="T35" fmla="*/ 133 h 219"/>
                  <a:gd name="T36" fmla="*/ 72 w 219"/>
                  <a:gd name="T37" fmla="*/ 122 h 219"/>
                  <a:gd name="T38" fmla="*/ 63 w 219"/>
                  <a:gd name="T39" fmla="*/ 97 h 219"/>
                  <a:gd name="T40" fmla="*/ 72 w 219"/>
                  <a:gd name="T41" fmla="*/ 97 h 219"/>
                  <a:gd name="T42" fmla="*/ 68 w 219"/>
                  <a:gd name="T43" fmla="*/ 85 h 219"/>
                  <a:gd name="T44" fmla="*/ 92 w 219"/>
                  <a:gd name="T45" fmla="*/ 74 h 219"/>
                  <a:gd name="T46" fmla="*/ 143 w 219"/>
                  <a:gd name="T47" fmla="*/ 59 h 219"/>
                  <a:gd name="T48" fmla="*/ 168 w 219"/>
                  <a:gd name="T49" fmla="*/ 59 h 219"/>
                  <a:gd name="T50" fmla="*/ 61 w 219"/>
                  <a:gd name="T51" fmla="*/ 71 h 219"/>
                  <a:gd name="T52" fmla="*/ 61 w 219"/>
                  <a:gd name="T53" fmla="*/ 46 h 219"/>
                  <a:gd name="T54" fmla="*/ 61 w 219"/>
                  <a:gd name="T55" fmla="*/ 71 h 219"/>
                  <a:gd name="T56" fmla="*/ 101 w 219"/>
                  <a:gd name="T57" fmla="*/ 0 h 219"/>
                  <a:gd name="T58" fmla="*/ 81 w 219"/>
                  <a:gd name="T59" fmla="*/ 13 h 219"/>
                  <a:gd name="T60" fmla="*/ 61 w 219"/>
                  <a:gd name="T61" fmla="*/ 11 h 219"/>
                  <a:gd name="T62" fmla="*/ 45 w 219"/>
                  <a:gd name="T63" fmla="*/ 32 h 219"/>
                  <a:gd name="T64" fmla="*/ 26 w 219"/>
                  <a:gd name="T65" fmla="*/ 38 h 219"/>
                  <a:gd name="T66" fmla="*/ 21 w 219"/>
                  <a:gd name="T67" fmla="*/ 62 h 219"/>
                  <a:gd name="T68" fmla="*/ 5 w 219"/>
                  <a:gd name="T69" fmla="*/ 74 h 219"/>
                  <a:gd name="T70" fmla="*/ 9 w 219"/>
                  <a:gd name="T71" fmla="*/ 101 h 219"/>
                  <a:gd name="T72" fmla="*/ 0 w 219"/>
                  <a:gd name="T73" fmla="*/ 118 h 219"/>
                  <a:gd name="T74" fmla="*/ 13 w 219"/>
                  <a:gd name="T75" fmla="*/ 138 h 219"/>
                  <a:gd name="T76" fmla="*/ 11 w 219"/>
                  <a:gd name="T77" fmla="*/ 158 h 219"/>
                  <a:gd name="T78" fmla="*/ 32 w 219"/>
                  <a:gd name="T79" fmla="*/ 174 h 219"/>
                  <a:gd name="T80" fmla="*/ 38 w 219"/>
                  <a:gd name="T81" fmla="*/ 193 h 219"/>
                  <a:gd name="T82" fmla="*/ 62 w 219"/>
                  <a:gd name="T83" fmla="*/ 198 h 219"/>
                  <a:gd name="T84" fmla="*/ 74 w 219"/>
                  <a:gd name="T85" fmla="*/ 213 h 219"/>
                  <a:gd name="T86" fmla="*/ 101 w 219"/>
                  <a:gd name="T87" fmla="*/ 210 h 219"/>
                  <a:gd name="T88" fmla="*/ 118 w 219"/>
                  <a:gd name="T89" fmla="*/ 219 h 219"/>
                  <a:gd name="T90" fmla="*/ 138 w 219"/>
                  <a:gd name="T91" fmla="*/ 206 h 219"/>
                  <a:gd name="T92" fmla="*/ 158 w 219"/>
                  <a:gd name="T93" fmla="*/ 208 h 219"/>
                  <a:gd name="T94" fmla="*/ 174 w 219"/>
                  <a:gd name="T95" fmla="*/ 186 h 219"/>
                  <a:gd name="T96" fmla="*/ 193 w 219"/>
                  <a:gd name="T97" fmla="*/ 181 h 219"/>
                  <a:gd name="T98" fmla="*/ 198 w 219"/>
                  <a:gd name="T99" fmla="*/ 157 h 219"/>
                  <a:gd name="T100" fmla="*/ 213 w 219"/>
                  <a:gd name="T101" fmla="*/ 145 h 219"/>
                  <a:gd name="T102" fmla="*/ 210 w 219"/>
                  <a:gd name="T103" fmla="*/ 118 h 219"/>
                  <a:gd name="T104" fmla="*/ 219 w 219"/>
                  <a:gd name="T105" fmla="*/ 101 h 219"/>
                  <a:gd name="T106" fmla="*/ 206 w 219"/>
                  <a:gd name="T107" fmla="*/ 81 h 219"/>
                  <a:gd name="T108" fmla="*/ 208 w 219"/>
                  <a:gd name="T109" fmla="*/ 61 h 219"/>
                  <a:gd name="T110" fmla="*/ 187 w 219"/>
                  <a:gd name="T111" fmla="*/ 45 h 219"/>
                  <a:gd name="T112" fmla="*/ 181 w 219"/>
                  <a:gd name="T113" fmla="*/ 26 h 219"/>
                  <a:gd name="T114" fmla="*/ 157 w 219"/>
                  <a:gd name="T115" fmla="*/ 21 h 219"/>
                  <a:gd name="T116" fmla="*/ 145 w 219"/>
                  <a:gd name="T117" fmla="*/ 5 h 219"/>
                  <a:gd name="T118" fmla="*/ 118 w 219"/>
                  <a:gd name="T119" fmla="*/ 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19" h="219">
                    <a:moveTo>
                      <a:pt x="61" y="172"/>
                    </a:moveTo>
                    <a:cubicBezTo>
                      <a:pt x="54" y="172"/>
                      <a:pt x="49" y="166"/>
                      <a:pt x="49" y="159"/>
                    </a:cubicBezTo>
                    <a:cubicBezTo>
                      <a:pt x="49" y="152"/>
                      <a:pt x="54" y="147"/>
                      <a:pt x="61" y="147"/>
                    </a:cubicBezTo>
                    <a:cubicBezTo>
                      <a:pt x="68" y="147"/>
                      <a:pt x="74" y="152"/>
                      <a:pt x="74" y="159"/>
                    </a:cubicBezTo>
                    <a:cubicBezTo>
                      <a:pt x="74" y="166"/>
                      <a:pt x="68" y="172"/>
                      <a:pt x="61" y="172"/>
                    </a:cubicBezTo>
                    <a:moveTo>
                      <a:pt x="156" y="172"/>
                    </a:moveTo>
                    <a:cubicBezTo>
                      <a:pt x="149" y="172"/>
                      <a:pt x="143" y="166"/>
                      <a:pt x="143" y="159"/>
                    </a:cubicBezTo>
                    <a:cubicBezTo>
                      <a:pt x="143" y="152"/>
                      <a:pt x="149" y="147"/>
                      <a:pt x="156" y="147"/>
                    </a:cubicBezTo>
                    <a:cubicBezTo>
                      <a:pt x="163" y="147"/>
                      <a:pt x="168" y="152"/>
                      <a:pt x="168" y="159"/>
                    </a:cubicBezTo>
                    <a:cubicBezTo>
                      <a:pt x="168" y="166"/>
                      <a:pt x="163" y="172"/>
                      <a:pt x="156" y="172"/>
                    </a:cubicBezTo>
                    <a:cubicBezTo>
                      <a:pt x="156" y="172"/>
                      <a:pt x="156" y="172"/>
                      <a:pt x="156" y="172"/>
                    </a:cubicBezTo>
                    <a:moveTo>
                      <a:pt x="92" y="74"/>
                    </a:moveTo>
                    <a:cubicBezTo>
                      <a:pt x="94" y="73"/>
                      <a:pt x="95" y="73"/>
                      <a:pt x="97" y="72"/>
                    </a:cubicBezTo>
                    <a:cubicBezTo>
                      <a:pt x="97" y="71"/>
                      <a:pt x="97" y="63"/>
                      <a:pt x="97" y="63"/>
                    </a:cubicBezTo>
                    <a:cubicBezTo>
                      <a:pt x="122" y="63"/>
                      <a:pt x="122" y="63"/>
                      <a:pt x="122" y="63"/>
                    </a:cubicBezTo>
                    <a:cubicBezTo>
                      <a:pt x="122" y="63"/>
                      <a:pt x="122" y="71"/>
                      <a:pt x="122" y="72"/>
                    </a:cubicBezTo>
                    <a:cubicBezTo>
                      <a:pt x="124" y="73"/>
                      <a:pt x="125" y="73"/>
                      <a:pt x="127" y="74"/>
                    </a:cubicBezTo>
                    <a:cubicBezTo>
                      <a:pt x="128" y="73"/>
                      <a:pt x="133" y="68"/>
                      <a:pt x="133" y="68"/>
                    </a:cubicBezTo>
                    <a:cubicBezTo>
                      <a:pt x="151" y="85"/>
                      <a:pt x="151" y="85"/>
                      <a:pt x="151" y="85"/>
                    </a:cubicBezTo>
                    <a:cubicBezTo>
                      <a:pt x="151" y="85"/>
                      <a:pt x="146" y="91"/>
                      <a:pt x="145" y="92"/>
                    </a:cubicBezTo>
                    <a:cubicBezTo>
                      <a:pt x="145" y="93"/>
                      <a:pt x="146" y="95"/>
                      <a:pt x="147" y="97"/>
                    </a:cubicBezTo>
                    <a:cubicBezTo>
                      <a:pt x="147" y="97"/>
                      <a:pt x="148" y="97"/>
                      <a:pt x="150" y="97"/>
                    </a:cubicBezTo>
                    <a:cubicBezTo>
                      <a:pt x="152" y="97"/>
                      <a:pt x="156" y="97"/>
                      <a:pt x="156" y="97"/>
                    </a:cubicBezTo>
                    <a:cubicBezTo>
                      <a:pt x="156" y="122"/>
                      <a:pt x="156" y="122"/>
                      <a:pt x="156" y="122"/>
                    </a:cubicBezTo>
                    <a:cubicBezTo>
                      <a:pt x="156" y="122"/>
                      <a:pt x="148" y="122"/>
                      <a:pt x="147" y="122"/>
                    </a:cubicBezTo>
                    <a:cubicBezTo>
                      <a:pt x="146" y="124"/>
                      <a:pt x="145" y="125"/>
                      <a:pt x="145" y="127"/>
                    </a:cubicBezTo>
                    <a:cubicBezTo>
                      <a:pt x="146" y="128"/>
                      <a:pt x="151" y="133"/>
                      <a:pt x="151" y="133"/>
                    </a:cubicBezTo>
                    <a:cubicBezTo>
                      <a:pt x="133" y="151"/>
                      <a:pt x="133" y="151"/>
                      <a:pt x="133" y="151"/>
                    </a:cubicBezTo>
                    <a:cubicBezTo>
                      <a:pt x="133" y="151"/>
                      <a:pt x="128" y="145"/>
                      <a:pt x="127" y="145"/>
                    </a:cubicBezTo>
                    <a:cubicBezTo>
                      <a:pt x="125" y="145"/>
                      <a:pt x="124" y="146"/>
                      <a:pt x="122" y="147"/>
                    </a:cubicBezTo>
                    <a:cubicBezTo>
                      <a:pt x="122" y="148"/>
                      <a:pt x="122" y="156"/>
                      <a:pt x="122" y="156"/>
                    </a:cubicBezTo>
                    <a:cubicBezTo>
                      <a:pt x="97" y="156"/>
                      <a:pt x="97" y="156"/>
                      <a:pt x="97" y="156"/>
                    </a:cubicBezTo>
                    <a:cubicBezTo>
                      <a:pt x="97" y="156"/>
                      <a:pt x="97" y="148"/>
                      <a:pt x="97" y="147"/>
                    </a:cubicBezTo>
                    <a:cubicBezTo>
                      <a:pt x="95" y="146"/>
                      <a:pt x="94" y="145"/>
                      <a:pt x="92" y="145"/>
                    </a:cubicBezTo>
                    <a:cubicBezTo>
                      <a:pt x="91" y="145"/>
                      <a:pt x="86" y="151"/>
                      <a:pt x="86" y="151"/>
                    </a:cubicBezTo>
                    <a:cubicBezTo>
                      <a:pt x="68" y="133"/>
                      <a:pt x="68" y="133"/>
                      <a:pt x="68" y="133"/>
                    </a:cubicBezTo>
                    <a:cubicBezTo>
                      <a:pt x="68" y="133"/>
                      <a:pt x="73" y="128"/>
                      <a:pt x="74" y="127"/>
                    </a:cubicBezTo>
                    <a:cubicBezTo>
                      <a:pt x="73" y="125"/>
                      <a:pt x="73" y="124"/>
                      <a:pt x="72" y="122"/>
                    </a:cubicBezTo>
                    <a:cubicBezTo>
                      <a:pt x="71" y="122"/>
                      <a:pt x="63" y="122"/>
                      <a:pt x="63" y="122"/>
                    </a:cubicBezTo>
                    <a:cubicBezTo>
                      <a:pt x="63" y="97"/>
                      <a:pt x="63" y="97"/>
                      <a:pt x="63" y="97"/>
                    </a:cubicBezTo>
                    <a:cubicBezTo>
                      <a:pt x="63" y="97"/>
                      <a:pt x="67" y="97"/>
                      <a:pt x="69" y="97"/>
                    </a:cubicBezTo>
                    <a:cubicBezTo>
                      <a:pt x="71" y="97"/>
                      <a:pt x="72" y="97"/>
                      <a:pt x="72" y="97"/>
                    </a:cubicBezTo>
                    <a:cubicBezTo>
                      <a:pt x="73" y="95"/>
                      <a:pt x="73" y="93"/>
                      <a:pt x="74" y="92"/>
                    </a:cubicBezTo>
                    <a:cubicBezTo>
                      <a:pt x="73" y="91"/>
                      <a:pt x="68" y="85"/>
                      <a:pt x="68" y="85"/>
                    </a:cubicBezTo>
                    <a:cubicBezTo>
                      <a:pt x="86" y="68"/>
                      <a:pt x="86" y="68"/>
                      <a:pt x="86" y="68"/>
                    </a:cubicBezTo>
                    <a:cubicBezTo>
                      <a:pt x="86" y="68"/>
                      <a:pt x="91" y="73"/>
                      <a:pt x="92" y="74"/>
                    </a:cubicBezTo>
                    <a:moveTo>
                      <a:pt x="156" y="71"/>
                    </a:moveTo>
                    <a:cubicBezTo>
                      <a:pt x="149" y="71"/>
                      <a:pt x="143" y="65"/>
                      <a:pt x="143" y="59"/>
                    </a:cubicBezTo>
                    <a:cubicBezTo>
                      <a:pt x="143" y="52"/>
                      <a:pt x="149" y="46"/>
                      <a:pt x="156" y="46"/>
                    </a:cubicBezTo>
                    <a:cubicBezTo>
                      <a:pt x="163" y="46"/>
                      <a:pt x="168" y="52"/>
                      <a:pt x="168" y="59"/>
                    </a:cubicBezTo>
                    <a:cubicBezTo>
                      <a:pt x="168" y="65"/>
                      <a:pt x="163" y="71"/>
                      <a:pt x="156" y="71"/>
                    </a:cubicBezTo>
                    <a:moveTo>
                      <a:pt x="61" y="71"/>
                    </a:moveTo>
                    <a:cubicBezTo>
                      <a:pt x="54" y="71"/>
                      <a:pt x="49" y="65"/>
                      <a:pt x="49" y="59"/>
                    </a:cubicBezTo>
                    <a:cubicBezTo>
                      <a:pt x="49" y="52"/>
                      <a:pt x="54" y="46"/>
                      <a:pt x="61" y="46"/>
                    </a:cubicBezTo>
                    <a:cubicBezTo>
                      <a:pt x="68" y="46"/>
                      <a:pt x="74" y="52"/>
                      <a:pt x="74" y="59"/>
                    </a:cubicBezTo>
                    <a:cubicBezTo>
                      <a:pt x="74" y="65"/>
                      <a:pt x="68" y="71"/>
                      <a:pt x="61" y="71"/>
                    </a:cubicBezTo>
                    <a:moveTo>
                      <a:pt x="118" y="0"/>
                    </a:moveTo>
                    <a:cubicBezTo>
                      <a:pt x="101" y="0"/>
                      <a:pt x="101" y="0"/>
                      <a:pt x="101" y="0"/>
                    </a:cubicBezTo>
                    <a:cubicBezTo>
                      <a:pt x="101" y="9"/>
                      <a:pt x="101" y="9"/>
                      <a:pt x="101" y="9"/>
                    </a:cubicBezTo>
                    <a:cubicBezTo>
                      <a:pt x="94" y="10"/>
                      <a:pt x="87" y="11"/>
                      <a:pt x="81" y="13"/>
                    </a:cubicBezTo>
                    <a:cubicBezTo>
                      <a:pt x="77" y="4"/>
                      <a:pt x="77" y="4"/>
                      <a:pt x="77" y="4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4" y="19"/>
                      <a:pt x="64" y="19"/>
                      <a:pt x="64" y="19"/>
                    </a:cubicBezTo>
                    <a:cubicBezTo>
                      <a:pt x="57" y="23"/>
                      <a:pt x="51" y="27"/>
                      <a:pt x="45" y="32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26" y="38"/>
                      <a:pt x="26" y="38"/>
                      <a:pt x="26" y="38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28" y="50"/>
                      <a:pt x="24" y="55"/>
                      <a:pt x="21" y="62"/>
                    </a:cubicBezTo>
                    <a:cubicBezTo>
                      <a:pt x="12" y="58"/>
                      <a:pt x="12" y="58"/>
                      <a:pt x="12" y="58"/>
                    </a:cubicBezTo>
                    <a:cubicBezTo>
                      <a:pt x="5" y="74"/>
                      <a:pt x="5" y="74"/>
                      <a:pt x="5" y="74"/>
                    </a:cubicBezTo>
                    <a:cubicBezTo>
                      <a:pt x="14" y="78"/>
                      <a:pt x="14" y="78"/>
                      <a:pt x="14" y="78"/>
                    </a:cubicBezTo>
                    <a:cubicBezTo>
                      <a:pt x="11" y="85"/>
                      <a:pt x="10" y="93"/>
                      <a:pt x="9" y="101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0" y="118"/>
                      <a:pt x="0" y="118"/>
                      <a:pt x="0" y="118"/>
                    </a:cubicBezTo>
                    <a:cubicBezTo>
                      <a:pt x="9" y="118"/>
                      <a:pt x="9" y="118"/>
                      <a:pt x="9" y="118"/>
                    </a:cubicBezTo>
                    <a:cubicBezTo>
                      <a:pt x="10" y="125"/>
                      <a:pt x="11" y="132"/>
                      <a:pt x="13" y="138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11" y="158"/>
                      <a:pt x="11" y="158"/>
                      <a:pt x="11" y="158"/>
                    </a:cubicBezTo>
                    <a:cubicBezTo>
                      <a:pt x="19" y="154"/>
                      <a:pt x="19" y="154"/>
                      <a:pt x="19" y="154"/>
                    </a:cubicBezTo>
                    <a:cubicBezTo>
                      <a:pt x="23" y="161"/>
                      <a:pt x="27" y="168"/>
                      <a:pt x="32" y="174"/>
                    </a:cubicBezTo>
                    <a:cubicBezTo>
                      <a:pt x="26" y="181"/>
                      <a:pt x="26" y="181"/>
                      <a:pt x="26" y="181"/>
                    </a:cubicBezTo>
                    <a:cubicBezTo>
                      <a:pt x="38" y="193"/>
                      <a:pt x="38" y="193"/>
                      <a:pt x="38" y="193"/>
                    </a:cubicBezTo>
                    <a:cubicBezTo>
                      <a:pt x="45" y="186"/>
                      <a:pt x="45" y="186"/>
                      <a:pt x="45" y="186"/>
                    </a:cubicBezTo>
                    <a:cubicBezTo>
                      <a:pt x="50" y="191"/>
                      <a:pt x="56" y="195"/>
                      <a:pt x="62" y="198"/>
                    </a:cubicBezTo>
                    <a:cubicBezTo>
                      <a:pt x="58" y="206"/>
                      <a:pt x="58" y="206"/>
                      <a:pt x="58" y="206"/>
                    </a:cubicBezTo>
                    <a:cubicBezTo>
                      <a:pt x="74" y="213"/>
                      <a:pt x="74" y="213"/>
                      <a:pt x="74" y="213"/>
                    </a:cubicBezTo>
                    <a:cubicBezTo>
                      <a:pt x="78" y="205"/>
                      <a:pt x="78" y="205"/>
                      <a:pt x="78" y="205"/>
                    </a:cubicBezTo>
                    <a:cubicBezTo>
                      <a:pt x="85" y="207"/>
                      <a:pt x="93" y="209"/>
                      <a:pt x="101" y="210"/>
                    </a:cubicBezTo>
                    <a:cubicBezTo>
                      <a:pt x="101" y="219"/>
                      <a:pt x="101" y="219"/>
                      <a:pt x="101" y="219"/>
                    </a:cubicBezTo>
                    <a:cubicBezTo>
                      <a:pt x="118" y="219"/>
                      <a:pt x="118" y="219"/>
                      <a:pt x="118" y="219"/>
                    </a:cubicBezTo>
                    <a:cubicBezTo>
                      <a:pt x="118" y="210"/>
                      <a:pt x="118" y="210"/>
                      <a:pt x="118" y="210"/>
                    </a:cubicBezTo>
                    <a:cubicBezTo>
                      <a:pt x="125" y="209"/>
                      <a:pt x="132" y="208"/>
                      <a:pt x="138" y="206"/>
                    </a:cubicBezTo>
                    <a:cubicBezTo>
                      <a:pt x="142" y="214"/>
                      <a:pt x="142" y="214"/>
                      <a:pt x="142" y="214"/>
                    </a:cubicBezTo>
                    <a:cubicBezTo>
                      <a:pt x="158" y="208"/>
                      <a:pt x="158" y="208"/>
                      <a:pt x="158" y="208"/>
                    </a:cubicBezTo>
                    <a:cubicBezTo>
                      <a:pt x="155" y="199"/>
                      <a:pt x="155" y="199"/>
                      <a:pt x="155" y="199"/>
                    </a:cubicBezTo>
                    <a:cubicBezTo>
                      <a:pt x="162" y="196"/>
                      <a:pt x="168" y="191"/>
                      <a:pt x="174" y="186"/>
                    </a:cubicBezTo>
                    <a:cubicBezTo>
                      <a:pt x="181" y="193"/>
                      <a:pt x="181" y="193"/>
                      <a:pt x="181" y="193"/>
                    </a:cubicBezTo>
                    <a:cubicBezTo>
                      <a:pt x="193" y="181"/>
                      <a:pt x="193" y="181"/>
                      <a:pt x="193" y="181"/>
                    </a:cubicBezTo>
                    <a:cubicBezTo>
                      <a:pt x="187" y="174"/>
                      <a:pt x="187" y="174"/>
                      <a:pt x="187" y="174"/>
                    </a:cubicBezTo>
                    <a:cubicBezTo>
                      <a:pt x="191" y="169"/>
                      <a:pt x="195" y="163"/>
                      <a:pt x="198" y="157"/>
                    </a:cubicBezTo>
                    <a:cubicBezTo>
                      <a:pt x="206" y="161"/>
                      <a:pt x="206" y="161"/>
                      <a:pt x="206" y="161"/>
                    </a:cubicBezTo>
                    <a:cubicBezTo>
                      <a:pt x="213" y="145"/>
                      <a:pt x="213" y="145"/>
                      <a:pt x="213" y="145"/>
                    </a:cubicBezTo>
                    <a:cubicBezTo>
                      <a:pt x="205" y="141"/>
                      <a:pt x="205" y="141"/>
                      <a:pt x="205" y="141"/>
                    </a:cubicBezTo>
                    <a:cubicBezTo>
                      <a:pt x="207" y="134"/>
                      <a:pt x="209" y="126"/>
                      <a:pt x="210" y="118"/>
                    </a:cubicBezTo>
                    <a:cubicBezTo>
                      <a:pt x="219" y="118"/>
                      <a:pt x="219" y="118"/>
                      <a:pt x="219" y="118"/>
                    </a:cubicBezTo>
                    <a:cubicBezTo>
                      <a:pt x="219" y="101"/>
                      <a:pt x="219" y="101"/>
                      <a:pt x="219" y="101"/>
                    </a:cubicBezTo>
                    <a:cubicBezTo>
                      <a:pt x="210" y="101"/>
                      <a:pt x="210" y="101"/>
                      <a:pt x="210" y="101"/>
                    </a:cubicBezTo>
                    <a:cubicBezTo>
                      <a:pt x="209" y="94"/>
                      <a:pt x="208" y="87"/>
                      <a:pt x="206" y="81"/>
                    </a:cubicBezTo>
                    <a:cubicBezTo>
                      <a:pt x="214" y="77"/>
                      <a:pt x="214" y="77"/>
                      <a:pt x="214" y="77"/>
                    </a:cubicBezTo>
                    <a:cubicBezTo>
                      <a:pt x="208" y="61"/>
                      <a:pt x="208" y="61"/>
                      <a:pt x="208" y="61"/>
                    </a:cubicBezTo>
                    <a:cubicBezTo>
                      <a:pt x="199" y="64"/>
                      <a:pt x="199" y="64"/>
                      <a:pt x="199" y="64"/>
                    </a:cubicBezTo>
                    <a:cubicBezTo>
                      <a:pt x="196" y="57"/>
                      <a:pt x="192" y="51"/>
                      <a:pt x="187" y="45"/>
                    </a:cubicBezTo>
                    <a:cubicBezTo>
                      <a:pt x="193" y="38"/>
                      <a:pt x="193" y="38"/>
                      <a:pt x="193" y="38"/>
                    </a:cubicBezTo>
                    <a:cubicBezTo>
                      <a:pt x="181" y="26"/>
                      <a:pt x="181" y="26"/>
                      <a:pt x="181" y="26"/>
                    </a:cubicBezTo>
                    <a:cubicBezTo>
                      <a:pt x="174" y="32"/>
                      <a:pt x="174" y="32"/>
                      <a:pt x="174" y="32"/>
                    </a:cubicBezTo>
                    <a:cubicBezTo>
                      <a:pt x="169" y="28"/>
                      <a:pt x="163" y="24"/>
                      <a:pt x="157" y="21"/>
                    </a:cubicBezTo>
                    <a:cubicBezTo>
                      <a:pt x="161" y="12"/>
                      <a:pt x="161" y="12"/>
                      <a:pt x="161" y="12"/>
                    </a:cubicBezTo>
                    <a:cubicBezTo>
                      <a:pt x="145" y="5"/>
                      <a:pt x="145" y="5"/>
                      <a:pt x="145" y="5"/>
                    </a:cubicBezTo>
                    <a:cubicBezTo>
                      <a:pt x="141" y="14"/>
                      <a:pt x="141" y="14"/>
                      <a:pt x="141" y="14"/>
                    </a:cubicBezTo>
                    <a:cubicBezTo>
                      <a:pt x="134" y="11"/>
                      <a:pt x="126" y="10"/>
                      <a:pt x="118" y="9"/>
                    </a:cubicBezTo>
                    <a:cubicBezTo>
                      <a:pt x="118" y="0"/>
                      <a:pt x="118" y="0"/>
                      <a:pt x="118" y="0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15">
                  <a:solidFill>
                    <a:prstClr val="black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2" name="Freeform 35"/>
            <p:cNvSpPr>
              <a:spLocks noEditPoints="1"/>
            </p:cNvSpPr>
            <p:nvPr/>
          </p:nvSpPr>
          <p:spPr bwMode="auto">
            <a:xfrm>
              <a:off x="4807401" y="3702635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3" name="Freeform 35"/>
            <p:cNvSpPr>
              <a:spLocks noEditPoints="1"/>
            </p:cNvSpPr>
            <p:nvPr/>
          </p:nvSpPr>
          <p:spPr bwMode="auto">
            <a:xfrm>
              <a:off x="2812657" y="3695865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6928825" y="3528860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35"/>
            <p:cNvSpPr>
              <a:spLocks noEditPoints="1"/>
            </p:cNvSpPr>
            <p:nvPr/>
          </p:nvSpPr>
          <p:spPr bwMode="auto">
            <a:xfrm>
              <a:off x="8948104" y="3609802"/>
              <a:ext cx="302717" cy="189607"/>
            </a:xfrm>
            <a:custGeom>
              <a:avLst/>
              <a:gdLst>
                <a:gd name="T0" fmla="*/ 10 w 193"/>
                <a:gd name="T1" fmla="*/ 0 h 120"/>
                <a:gd name="T2" fmla="*/ 0 w 193"/>
                <a:gd name="T3" fmla="*/ 9 h 120"/>
                <a:gd name="T4" fmla="*/ 10 w 193"/>
                <a:gd name="T5" fmla="*/ 18 h 120"/>
                <a:gd name="T6" fmla="*/ 19 w 193"/>
                <a:gd name="T7" fmla="*/ 9 h 120"/>
                <a:gd name="T8" fmla="*/ 10 w 193"/>
                <a:gd name="T9" fmla="*/ 0 h 120"/>
                <a:gd name="T10" fmla="*/ 145 w 193"/>
                <a:gd name="T11" fmla="*/ 33 h 120"/>
                <a:gd name="T12" fmla="*/ 130 w 193"/>
                <a:gd name="T13" fmla="*/ 48 h 120"/>
                <a:gd name="T14" fmla="*/ 145 w 193"/>
                <a:gd name="T15" fmla="*/ 63 h 120"/>
                <a:gd name="T16" fmla="*/ 160 w 193"/>
                <a:gd name="T17" fmla="*/ 48 h 120"/>
                <a:gd name="T18" fmla="*/ 145 w 193"/>
                <a:gd name="T19" fmla="*/ 33 h 120"/>
                <a:gd name="T20" fmla="*/ 49 w 193"/>
                <a:gd name="T21" fmla="*/ 33 h 120"/>
                <a:gd name="T22" fmla="*/ 34 w 193"/>
                <a:gd name="T23" fmla="*/ 48 h 120"/>
                <a:gd name="T24" fmla="*/ 49 w 193"/>
                <a:gd name="T25" fmla="*/ 63 h 120"/>
                <a:gd name="T26" fmla="*/ 64 w 193"/>
                <a:gd name="T27" fmla="*/ 48 h 120"/>
                <a:gd name="T28" fmla="*/ 49 w 193"/>
                <a:gd name="T29" fmla="*/ 33 h 120"/>
                <a:gd name="T30" fmla="*/ 97 w 193"/>
                <a:gd name="T31" fmla="*/ 73 h 120"/>
                <a:gd name="T32" fmla="*/ 73 w 193"/>
                <a:gd name="T33" fmla="*/ 96 h 120"/>
                <a:gd name="T34" fmla="*/ 97 w 193"/>
                <a:gd name="T35" fmla="*/ 120 h 120"/>
                <a:gd name="T36" fmla="*/ 120 w 193"/>
                <a:gd name="T37" fmla="*/ 96 h 120"/>
                <a:gd name="T38" fmla="*/ 97 w 193"/>
                <a:gd name="T39" fmla="*/ 73 h 120"/>
                <a:gd name="T40" fmla="*/ 184 w 193"/>
                <a:gd name="T41" fmla="*/ 0 h 120"/>
                <a:gd name="T42" fmla="*/ 175 w 193"/>
                <a:gd name="T43" fmla="*/ 9 h 120"/>
                <a:gd name="T44" fmla="*/ 184 w 193"/>
                <a:gd name="T45" fmla="*/ 18 h 120"/>
                <a:gd name="T46" fmla="*/ 193 w 193"/>
                <a:gd name="T47" fmla="*/ 9 h 120"/>
                <a:gd name="T48" fmla="*/ 184 w 193"/>
                <a:gd name="T4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3" h="120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14"/>
                    <a:pt x="5" y="18"/>
                    <a:pt x="10" y="18"/>
                  </a:cubicBezTo>
                  <a:cubicBezTo>
                    <a:pt x="15" y="18"/>
                    <a:pt x="19" y="14"/>
                    <a:pt x="19" y="9"/>
                  </a:cubicBezTo>
                  <a:cubicBezTo>
                    <a:pt x="19" y="4"/>
                    <a:pt x="15" y="0"/>
                    <a:pt x="10" y="0"/>
                  </a:cubicBezTo>
                  <a:moveTo>
                    <a:pt x="145" y="33"/>
                  </a:moveTo>
                  <a:cubicBezTo>
                    <a:pt x="136" y="33"/>
                    <a:pt x="130" y="40"/>
                    <a:pt x="130" y="48"/>
                  </a:cubicBezTo>
                  <a:cubicBezTo>
                    <a:pt x="130" y="57"/>
                    <a:pt x="136" y="63"/>
                    <a:pt x="145" y="63"/>
                  </a:cubicBezTo>
                  <a:cubicBezTo>
                    <a:pt x="153" y="63"/>
                    <a:pt x="160" y="57"/>
                    <a:pt x="160" y="48"/>
                  </a:cubicBezTo>
                  <a:cubicBezTo>
                    <a:pt x="160" y="40"/>
                    <a:pt x="153" y="33"/>
                    <a:pt x="145" y="33"/>
                  </a:cubicBezTo>
                  <a:moveTo>
                    <a:pt x="49" y="33"/>
                  </a:moveTo>
                  <a:cubicBezTo>
                    <a:pt x="41" y="33"/>
                    <a:pt x="34" y="40"/>
                    <a:pt x="34" y="48"/>
                  </a:cubicBezTo>
                  <a:cubicBezTo>
                    <a:pt x="34" y="57"/>
                    <a:pt x="41" y="63"/>
                    <a:pt x="49" y="63"/>
                  </a:cubicBezTo>
                  <a:cubicBezTo>
                    <a:pt x="57" y="63"/>
                    <a:pt x="64" y="57"/>
                    <a:pt x="64" y="48"/>
                  </a:cubicBezTo>
                  <a:cubicBezTo>
                    <a:pt x="64" y="40"/>
                    <a:pt x="57" y="33"/>
                    <a:pt x="49" y="33"/>
                  </a:cubicBezTo>
                  <a:moveTo>
                    <a:pt x="97" y="73"/>
                  </a:moveTo>
                  <a:cubicBezTo>
                    <a:pt x="84" y="73"/>
                    <a:pt x="73" y="83"/>
                    <a:pt x="73" y="96"/>
                  </a:cubicBezTo>
                  <a:cubicBezTo>
                    <a:pt x="73" y="109"/>
                    <a:pt x="84" y="120"/>
                    <a:pt x="97" y="120"/>
                  </a:cubicBezTo>
                  <a:cubicBezTo>
                    <a:pt x="110" y="120"/>
                    <a:pt x="120" y="109"/>
                    <a:pt x="120" y="96"/>
                  </a:cubicBezTo>
                  <a:cubicBezTo>
                    <a:pt x="120" y="83"/>
                    <a:pt x="110" y="73"/>
                    <a:pt x="97" y="73"/>
                  </a:cubicBezTo>
                  <a:moveTo>
                    <a:pt x="184" y="0"/>
                  </a:moveTo>
                  <a:cubicBezTo>
                    <a:pt x="179" y="0"/>
                    <a:pt x="175" y="4"/>
                    <a:pt x="175" y="9"/>
                  </a:cubicBezTo>
                  <a:cubicBezTo>
                    <a:pt x="175" y="14"/>
                    <a:pt x="179" y="18"/>
                    <a:pt x="184" y="18"/>
                  </a:cubicBezTo>
                  <a:cubicBezTo>
                    <a:pt x="189" y="18"/>
                    <a:pt x="193" y="14"/>
                    <a:pt x="193" y="9"/>
                  </a:cubicBezTo>
                  <a:cubicBezTo>
                    <a:pt x="193" y="4"/>
                    <a:pt x="189" y="0"/>
                    <a:pt x="184" y="0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015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3" name="文本框 91"/>
          <p:cNvSpPr txBox="1"/>
          <p:nvPr/>
        </p:nvSpPr>
        <p:spPr>
          <a:xfrm>
            <a:off x="1621302" y="4780274"/>
            <a:ext cx="12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第三组：</a:t>
            </a:r>
          </a:p>
        </p:txBody>
      </p:sp>
      <p:sp>
        <p:nvSpPr>
          <p:cNvPr id="56" name="文本框 99"/>
          <p:cNvSpPr txBox="1"/>
          <p:nvPr/>
        </p:nvSpPr>
        <p:spPr>
          <a:xfrm>
            <a:off x="3072775" y="2133157"/>
            <a:ext cx="12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第一组：</a:t>
            </a:r>
          </a:p>
        </p:txBody>
      </p:sp>
      <p:sp>
        <p:nvSpPr>
          <p:cNvPr id="59" name="文本框 94"/>
          <p:cNvSpPr txBox="1"/>
          <p:nvPr/>
        </p:nvSpPr>
        <p:spPr>
          <a:xfrm>
            <a:off x="4694534" y="4790359"/>
            <a:ext cx="12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第五组：</a:t>
            </a:r>
          </a:p>
        </p:txBody>
      </p:sp>
      <p:sp>
        <p:nvSpPr>
          <p:cNvPr id="62" name="文本框 101"/>
          <p:cNvSpPr txBox="1"/>
          <p:nvPr/>
        </p:nvSpPr>
        <p:spPr>
          <a:xfrm>
            <a:off x="6138560" y="2133157"/>
            <a:ext cx="12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第二组：</a:t>
            </a:r>
          </a:p>
        </p:txBody>
      </p:sp>
      <p:sp>
        <p:nvSpPr>
          <p:cNvPr id="68" name="文本框 94"/>
          <p:cNvSpPr txBox="1"/>
          <p:nvPr/>
        </p:nvSpPr>
        <p:spPr>
          <a:xfrm>
            <a:off x="6278207" y="4790359"/>
            <a:ext cx="12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第六组：</a:t>
            </a:r>
          </a:p>
        </p:txBody>
      </p:sp>
      <p:sp>
        <p:nvSpPr>
          <p:cNvPr id="70" name="文本框 91"/>
          <p:cNvSpPr txBox="1"/>
          <p:nvPr/>
        </p:nvSpPr>
        <p:spPr>
          <a:xfrm>
            <a:off x="3197491" y="4790359"/>
            <a:ext cx="1281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cs typeface="+mn-ea"/>
                <a:sym typeface="+mn-lt"/>
              </a:rPr>
              <a:t>第四组：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72424" y="106210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项目小组展示</a:t>
            </a:r>
          </a:p>
        </p:txBody>
      </p:sp>
      <p:sp>
        <p:nvSpPr>
          <p:cNvPr id="54" name="等腰三角形 8"/>
          <p:cNvSpPr/>
          <p:nvPr/>
        </p:nvSpPr>
        <p:spPr>
          <a:xfrm rot="5400000">
            <a:off x="643039" y="127750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3"/>
          <p:cNvSpPr txBox="1"/>
          <p:nvPr/>
        </p:nvSpPr>
        <p:spPr>
          <a:xfrm>
            <a:off x="2939070" y="3148042"/>
            <a:ext cx="46980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一、选取平台或者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网站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TextBox 23"/>
          <p:cNvSpPr txBox="1"/>
          <p:nvPr/>
        </p:nvSpPr>
        <p:spPr>
          <a:xfrm>
            <a:off x="2939070" y="3586135"/>
            <a:ext cx="469805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二、基本结构罗列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71549" y="1062104"/>
            <a:ext cx="6272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466E8C"/>
                </a:solidFill>
                <a:cs typeface="+mn-ea"/>
                <a:sym typeface="+mn-lt"/>
              </a:rPr>
              <a:t>项目小组展示</a:t>
            </a:r>
          </a:p>
        </p:txBody>
      </p:sp>
      <p:sp>
        <p:nvSpPr>
          <p:cNvPr id="10" name="任意多边形 16"/>
          <p:cNvSpPr/>
          <p:nvPr/>
        </p:nvSpPr>
        <p:spPr>
          <a:xfrm rot="10800000" flipH="1">
            <a:off x="232996" y="1916132"/>
            <a:ext cx="8678007" cy="347882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等腰三角形 8"/>
          <p:cNvSpPr/>
          <p:nvPr/>
        </p:nvSpPr>
        <p:spPr>
          <a:xfrm rot="5400000">
            <a:off x="643039" y="127750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4pa1rk5">
      <a:majorFont>
        <a:latin typeface="KaiTi_GB2312"/>
        <a:ea typeface="KaiTi_GB2312"/>
        <a:cs typeface=""/>
      </a:majorFont>
      <a:minorFont>
        <a:latin typeface="KaiTi_GB2312"/>
        <a:ea typeface="KaiTi_GB2312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250</Words>
  <Application>Microsoft Office PowerPoint</Application>
  <PresentationFormat>全屏显示(4:3)</PresentationFormat>
  <Paragraphs>120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124</cp:revision>
  <dcterms:created xsi:type="dcterms:W3CDTF">2019-04-15T01:46:00Z</dcterms:created>
  <dcterms:modified xsi:type="dcterms:W3CDTF">2019-08-27T06:04:22Z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