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68" r:id="rId2"/>
    <p:sldId id="269" r:id="rId3"/>
    <p:sldId id="366" r:id="rId4"/>
    <p:sldId id="367" r:id="rId5"/>
    <p:sldId id="369" r:id="rId6"/>
    <p:sldId id="372" r:id="rId7"/>
    <p:sldId id="373" r:id="rId8"/>
    <p:sldId id="374" r:id="rId9"/>
    <p:sldId id="375" r:id="rId10"/>
    <p:sldId id="376" r:id="rId11"/>
    <p:sldId id="400" r:id="rId12"/>
    <p:sldId id="377" r:id="rId13"/>
    <p:sldId id="393" r:id="rId14"/>
    <p:sldId id="379" r:id="rId15"/>
    <p:sldId id="380" r:id="rId16"/>
    <p:sldId id="394" r:id="rId17"/>
    <p:sldId id="395" r:id="rId18"/>
    <p:sldId id="383" r:id="rId19"/>
    <p:sldId id="384" r:id="rId20"/>
    <p:sldId id="385" r:id="rId21"/>
    <p:sldId id="386" r:id="rId22"/>
    <p:sldId id="387" r:id="rId23"/>
    <p:sldId id="397" r:id="rId24"/>
    <p:sldId id="398" r:id="rId25"/>
    <p:sldId id="399" r:id="rId26"/>
    <p:sldId id="392" r:id="rId27"/>
    <p:sldId id="263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067"/>
    <a:srgbClr val="7BA9CA"/>
    <a:srgbClr val="62C5DC"/>
    <a:srgbClr val="466E8C"/>
    <a:srgbClr val="313332"/>
    <a:srgbClr val="919191"/>
    <a:srgbClr val="F2F2F2"/>
    <a:srgbClr val="508EFF"/>
    <a:srgbClr val="BB9F7A"/>
    <a:srgbClr val="64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34"/>
      </p:cViewPr>
      <p:guideLst>
        <p:guide orient="horz" pos="2160"/>
        <p:guide pos="2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60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4.jpeg"/><Relationship Id="rId7" Type="http://schemas.openxmlformats.org/officeDocument/2006/relationships/image" Target="../media/image19.jpeg"/><Relationship Id="rId2" Type="http://schemas.openxmlformats.org/officeDocument/2006/relationships/image" Target="../media/image10.jpeg"/><Relationship Id="rId1" Type="http://schemas.openxmlformats.org/officeDocument/2006/relationships/image" Target="../media/image9.png"/><Relationship Id="rId6" Type="http://schemas.openxmlformats.org/officeDocument/2006/relationships/image" Target="../media/image18.jpeg"/><Relationship Id="rId11" Type="http://schemas.openxmlformats.org/officeDocument/2006/relationships/image" Target="../media/image17.jpeg"/><Relationship Id="rId5" Type="http://schemas.openxmlformats.org/officeDocument/2006/relationships/image" Target="../media/image15.jpeg"/><Relationship Id="rId10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2" Type="http://schemas.openxmlformats.org/officeDocument/2006/relationships/image" Target="../media/image29.png"/><Relationship Id="rId1" Type="http://schemas.openxmlformats.org/officeDocument/2006/relationships/image" Target="../media/image20.jpeg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26.jpeg"/><Relationship Id="rId4" Type="http://schemas.openxmlformats.org/officeDocument/2006/relationships/image" Target="../media/image24.png"/><Relationship Id="rId9" Type="http://schemas.openxmlformats.org/officeDocument/2006/relationships/image" Target="../media/image22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6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BB367-6E4F-4729-B617-B7DB2DB734AB}" type="doc">
      <dgm:prSet loTypeId="urn:microsoft.com/office/officeart/2008/layout/RadialCluster#1" loCatId="relationship" qsTypeId="urn:microsoft.com/office/officeart/2005/8/quickstyle/simple1#1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C07B42B0-0B72-444F-A4A5-A89F25B6F963}">
      <dgm:prSet phldrT="[文本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19E35C-371C-41BC-B076-B7B97D8E86D0}" type="parTrans" cxnId="{AD69A437-0A8E-4B22-90CB-8CE3DDF925AC}">
      <dgm:prSet/>
      <dgm:spPr/>
      <dgm:t>
        <a:bodyPr/>
        <a:lstStyle/>
        <a:p>
          <a:endParaRPr lang="zh-CN" altLang="en-US"/>
        </a:p>
      </dgm:t>
    </dgm:pt>
    <dgm:pt modelId="{407FEF17-9DF7-455C-9E11-520C81B72CF1}" type="sibTrans" cxnId="{AD69A437-0A8E-4B22-90CB-8CE3DDF925AC}">
      <dgm:prSet/>
      <dgm:spPr/>
      <dgm:t>
        <a:bodyPr/>
        <a:lstStyle/>
        <a:p>
          <a:endParaRPr lang="zh-CN" altLang="en-US"/>
        </a:p>
      </dgm:t>
    </dgm:pt>
    <dgm:pt modelId="{AD160D4C-B784-42A7-A28A-02DFE8FCFBA8}">
      <dgm:prSet phldrT="[文本]"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A12D276D-DBAA-4845-8CD0-DB2E2D10B724}" type="parTrans" cxnId="{29FC140D-84CD-46CC-BE3E-21D33A5702BD}">
      <dgm:prSet/>
      <dgm:spPr/>
      <dgm:t>
        <a:bodyPr/>
        <a:lstStyle/>
        <a:p>
          <a:endParaRPr lang="zh-CN" altLang="en-US"/>
        </a:p>
      </dgm:t>
    </dgm:pt>
    <dgm:pt modelId="{AB3ED60F-7AF5-4637-A4C0-77FD47467CCB}" type="sibTrans" cxnId="{29FC140D-84CD-46CC-BE3E-21D33A5702BD}">
      <dgm:prSet/>
      <dgm:spPr/>
      <dgm:t>
        <a:bodyPr/>
        <a:lstStyle/>
        <a:p>
          <a:endParaRPr lang="zh-CN" altLang="en-US"/>
        </a:p>
      </dgm:t>
    </dgm:pt>
    <dgm:pt modelId="{5CCECAD0-3151-46DE-83E2-9AA437E82F38}">
      <dgm:prSet phldrT="[文本]"/>
      <dgm:spPr>
        <a:blipFill dpi="0"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A6799435-785C-45D5-BD5E-04E64F81EE64}" type="parTrans" cxnId="{7E808AA4-A58B-4EF7-9DF4-B57A9D74EB52}">
      <dgm:prSet/>
      <dgm:spPr/>
      <dgm:t>
        <a:bodyPr/>
        <a:lstStyle/>
        <a:p>
          <a:endParaRPr lang="zh-CN" altLang="en-US"/>
        </a:p>
      </dgm:t>
    </dgm:pt>
    <dgm:pt modelId="{E04FA4A6-7E65-4113-9966-9CD346479DC4}" type="sibTrans" cxnId="{7E808AA4-A58B-4EF7-9DF4-B57A9D74EB52}">
      <dgm:prSet/>
      <dgm:spPr/>
      <dgm:t>
        <a:bodyPr/>
        <a:lstStyle/>
        <a:p>
          <a:endParaRPr lang="zh-CN" altLang="en-US"/>
        </a:p>
      </dgm:t>
    </dgm:pt>
    <dgm:pt modelId="{6A41A75D-14EE-43BF-BC1E-EC02372B31C5}">
      <dgm:prSet phldrT="[文本]"/>
      <dgm:spPr/>
      <dgm:t>
        <a:bodyPr/>
        <a:lstStyle/>
        <a:p>
          <a:endParaRPr lang="zh-CN" altLang="en-US" dirty="0"/>
        </a:p>
      </dgm:t>
    </dgm:pt>
    <dgm:pt modelId="{6D4E8BB0-B23E-4999-A523-000B2B09749F}" type="parTrans" cxnId="{4AA14183-BA81-4815-A017-9FCEA946963E}">
      <dgm:prSet/>
      <dgm:spPr/>
      <dgm:t>
        <a:bodyPr/>
        <a:lstStyle/>
        <a:p>
          <a:endParaRPr lang="zh-CN" altLang="en-US"/>
        </a:p>
      </dgm:t>
    </dgm:pt>
    <dgm:pt modelId="{1084E602-983A-4556-8BFB-E8994404D3A5}" type="sibTrans" cxnId="{4AA14183-BA81-4815-A017-9FCEA946963E}">
      <dgm:prSet/>
      <dgm:spPr/>
      <dgm:t>
        <a:bodyPr/>
        <a:lstStyle/>
        <a:p>
          <a:endParaRPr lang="zh-CN" altLang="en-US"/>
        </a:p>
      </dgm:t>
    </dgm:pt>
    <dgm:pt modelId="{C5C673F9-44A7-4164-90ED-19560DB90435}">
      <dgm:prSet phldrT="[文本]"/>
      <dgm:spPr>
        <a:blipFill rotWithShape="0">
          <a:blip xmlns:r="http://schemas.openxmlformats.org/officeDocument/2006/relationships" r:embed="rId4"/>
          <a:stretch>
            <a:fillRect l="-10000"/>
          </a:stretch>
        </a:blipFill>
      </dgm:spPr>
      <dgm:t>
        <a:bodyPr/>
        <a:lstStyle/>
        <a:p>
          <a:endParaRPr lang="zh-CN" altLang="en-US" dirty="0"/>
        </a:p>
      </dgm:t>
    </dgm:pt>
    <dgm:pt modelId="{0266DD52-5629-4A2C-807A-D79BAC1EE474}" type="parTrans" cxnId="{ED98C4C8-414A-40FB-85E6-8632E97F9D77}">
      <dgm:prSet/>
      <dgm:spPr/>
      <dgm:t>
        <a:bodyPr/>
        <a:lstStyle/>
        <a:p>
          <a:endParaRPr lang="zh-CN" altLang="en-US"/>
        </a:p>
      </dgm:t>
    </dgm:pt>
    <dgm:pt modelId="{E209F5B9-1E85-4BB7-B1C4-CC91B7319A36}" type="sibTrans" cxnId="{ED98C4C8-414A-40FB-85E6-8632E97F9D77}">
      <dgm:prSet/>
      <dgm:spPr/>
      <dgm:t>
        <a:bodyPr/>
        <a:lstStyle/>
        <a:p>
          <a:endParaRPr lang="zh-CN" altLang="en-US"/>
        </a:p>
      </dgm:t>
    </dgm:pt>
    <dgm:pt modelId="{72F2D243-4876-4BA5-86E4-B42B81D061D0}">
      <dgm:prSet phldrT="[文本]"/>
      <dgm:spPr>
        <a:blipFill dpi="0" rotWithShape="0">
          <a:blip xmlns:r="http://schemas.openxmlformats.org/officeDocument/2006/relationships" r:embed="rId5"/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00CBF508-640F-487E-8454-26B378BAF185}" type="parTrans" cxnId="{7485CE6D-AB1E-4BF0-88FE-A14CFD2CE0FB}">
      <dgm:prSet/>
      <dgm:spPr/>
      <dgm:t>
        <a:bodyPr/>
        <a:lstStyle/>
        <a:p>
          <a:endParaRPr lang="zh-CN" altLang="en-US"/>
        </a:p>
      </dgm:t>
    </dgm:pt>
    <dgm:pt modelId="{F758E409-FFE5-4922-9B67-E7B0E3B17854}" type="sibTrans" cxnId="{7485CE6D-AB1E-4BF0-88FE-A14CFD2CE0FB}">
      <dgm:prSet/>
      <dgm:spPr/>
      <dgm:t>
        <a:bodyPr/>
        <a:lstStyle/>
        <a:p>
          <a:endParaRPr lang="zh-CN" altLang="en-US"/>
        </a:p>
      </dgm:t>
    </dgm:pt>
    <dgm:pt modelId="{16063244-39B7-4835-ABDB-234527D9AFD9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54C9524-5EEE-468D-871C-11E0EFDFCAC2}" type="parTrans" cxnId="{D5CE393C-E384-474F-88DF-8164F32DAEC3}">
      <dgm:prSet/>
      <dgm:spPr/>
      <dgm:t>
        <a:bodyPr/>
        <a:lstStyle/>
        <a:p>
          <a:endParaRPr lang="zh-CN" altLang="en-US"/>
        </a:p>
      </dgm:t>
    </dgm:pt>
    <dgm:pt modelId="{FAF6AF1B-65C0-41AD-8996-BAADE96B09CD}" type="sibTrans" cxnId="{D5CE393C-E384-474F-88DF-8164F32DAEC3}">
      <dgm:prSet/>
      <dgm:spPr/>
      <dgm:t>
        <a:bodyPr/>
        <a:lstStyle/>
        <a:p>
          <a:endParaRPr lang="zh-CN" altLang="en-US"/>
        </a:p>
      </dgm:t>
    </dgm:pt>
    <dgm:pt modelId="{B96158B3-1F79-4206-ABD7-DB2D732233D6}">
      <dgm:prSet/>
      <dgm:spPr>
        <a:blipFill dpi="0" rotWithShape="0">
          <a:blip xmlns:r="http://schemas.openxmlformats.org/officeDocument/2006/relationships" r:embed="rId7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F295C8B-8BA6-45D8-BF67-B082543950F0}" type="parTrans" cxnId="{3CB7D0BC-2572-499E-BD18-DF1BEC3576FA}">
      <dgm:prSet/>
      <dgm:spPr/>
      <dgm:t>
        <a:bodyPr/>
        <a:lstStyle/>
        <a:p>
          <a:endParaRPr lang="zh-CN" altLang="en-US"/>
        </a:p>
      </dgm:t>
    </dgm:pt>
    <dgm:pt modelId="{00FCD2CE-A6E5-4682-B925-F534C9B5C8A4}" type="sibTrans" cxnId="{3CB7D0BC-2572-499E-BD18-DF1BEC3576FA}">
      <dgm:prSet/>
      <dgm:spPr/>
      <dgm:t>
        <a:bodyPr/>
        <a:lstStyle/>
        <a:p>
          <a:endParaRPr lang="zh-CN" altLang="en-US"/>
        </a:p>
      </dgm:t>
    </dgm:pt>
    <dgm:pt modelId="{ACE40D4B-E8F7-4A40-B94F-A2DC8722D924}">
      <dgm:prSet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2F605D9-E149-4F5C-B9F1-0F0FA85FF8EB}" type="parTrans" cxnId="{3105BD10-FD06-44BA-B978-D89F55469022}">
      <dgm:prSet/>
      <dgm:spPr/>
      <dgm:t>
        <a:bodyPr/>
        <a:lstStyle/>
        <a:p>
          <a:endParaRPr lang="zh-CN" altLang="en-US"/>
        </a:p>
      </dgm:t>
    </dgm:pt>
    <dgm:pt modelId="{467C54D5-3A6E-4231-81D8-8FAF7A3F1510}" type="sibTrans" cxnId="{3105BD10-FD06-44BA-B978-D89F55469022}">
      <dgm:prSet/>
      <dgm:spPr/>
      <dgm:t>
        <a:bodyPr/>
        <a:lstStyle/>
        <a:p>
          <a:endParaRPr lang="zh-CN" altLang="en-US"/>
        </a:p>
      </dgm:t>
    </dgm:pt>
    <dgm:pt modelId="{B2AE8EB8-B7F4-4E56-B06E-4CD2D660B6A8}">
      <dgm:prSet/>
      <dgm:spPr>
        <a:blipFill rotWithShape="0">
          <a:blip xmlns:r="http://schemas.openxmlformats.org/officeDocument/2006/relationships" r:embed="rId9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D6CBA2D-265B-4BAF-9010-5957FC4F75BA}" type="parTrans" cxnId="{DEC8DFB7-746C-4A2C-804E-A0F388898CBF}">
      <dgm:prSet/>
      <dgm:spPr/>
      <dgm:t>
        <a:bodyPr/>
        <a:lstStyle/>
        <a:p>
          <a:endParaRPr lang="zh-CN" altLang="en-US"/>
        </a:p>
      </dgm:t>
    </dgm:pt>
    <dgm:pt modelId="{A728FE3D-4CDE-43D8-B33C-CB1AAE2381BC}" type="sibTrans" cxnId="{DEC8DFB7-746C-4A2C-804E-A0F388898CBF}">
      <dgm:prSet/>
      <dgm:spPr/>
      <dgm:t>
        <a:bodyPr/>
        <a:lstStyle/>
        <a:p>
          <a:endParaRPr lang="zh-CN" altLang="en-US"/>
        </a:p>
      </dgm:t>
    </dgm:pt>
    <dgm:pt modelId="{150533EE-DA84-45E4-951C-C5550AE95DEF}">
      <dgm:prSet/>
      <dgm:spPr>
        <a:blipFill dpi="0" rotWithShape="0">
          <a:blip xmlns:r="http://schemas.openxmlformats.org/officeDocument/2006/relationships" r:embed="rId10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3C2CEEF-A7F6-427C-98FA-D486B8E4C22C}" type="parTrans" cxnId="{E880688E-17BC-4607-ACD6-0FAD3D4870C2}">
      <dgm:prSet/>
      <dgm:spPr/>
      <dgm:t>
        <a:bodyPr/>
        <a:lstStyle/>
        <a:p>
          <a:endParaRPr lang="zh-CN" altLang="en-US"/>
        </a:p>
      </dgm:t>
    </dgm:pt>
    <dgm:pt modelId="{DC20825B-22F0-49C9-9B1D-7161493E8787}" type="sibTrans" cxnId="{E880688E-17BC-4607-ACD6-0FAD3D4870C2}">
      <dgm:prSet/>
      <dgm:spPr/>
      <dgm:t>
        <a:bodyPr/>
        <a:lstStyle/>
        <a:p>
          <a:endParaRPr lang="zh-CN" altLang="en-US"/>
        </a:p>
      </dgm:t>
    </dgm:pt>
    <dgm:pt modelId="{4241A674-D932-4F59-88E9-D0E7A39E1198}">
      <dgm:prSet/>
      <dgm:spPr>
        <a:blipFill rotWithShape="0">
          <a:blip xmlns:r="http://schemas.openxmlformats.org/officeDocument/2006/relationships" r:embed="rId11"/>
          <a:stretch>
            <a:fillRect l="-10000"/>
          </a:stretch>
        </a:blipFill>
      </dgm:spPr>
      <dgm:t>
        <a:bodyPr/>
        <a:lstStyle/>
        <a:p>
          <a:endParaRPr lang="zh-CN" altLang="en-US"/>
        </a:p>
      </dgm:t>
    </dgm:pt>
    <dgm:pt modelId="{BBEC7F00-E0BF-4374-9935-3A58C482A21C}" type="parTrans" cxnId="{E6DF1CBB-532A-4C0F-851F-7E0251447991}">
      <dgm:prSet/>
      <dgm:spPr/>
      <dgm:t>
        <a:bodyPr/>
        <a:lstStyle/>
        <a:p>
          <a:endParaRPr lang="zh-CN" altLang="en-US"/>
        </a:p>
      </dgm:t>
    </dgm:pt>
    <dgm:pt modelId="{EFE7C5F5-2471-4623-B33C-52BFC6820B0D}" type="sibTrans" cxnId="{E6DF1CBB-532A-4C0F-851F-7E0251447991}">
      <dgm:prSet/>
      <dgm:spPr/>
      <dgm:t>
        <a:bodyPr/>
        <a:lstStyle/>
        <a:p>
          <a:endParaRPr lang="zh-CN" altLang="en-US"/>
        </a:p>
      </dgm:t>
    </dgm:pt>
    <dgm:pt modelId="{3B929214-1C21-4092-A2ED-B8CE90FD179B}" type="pres">
      <dgm:prSet presAssocID="{9B3BB367-6E4F-4729-B617-B7DB2DB734A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8980C04-D5A5-4DC5-810E-A71169E693AC}" type="pres">
      <dgm:prSet presAssocID="{C07B42B0-0B72-444F-A4A5-A89F25B6F963}" presName="textCenter" presStyleLbl="node1" presStyleIdx="0" presStyleCnt="11"/>
      <dgm:spPr/>
      <dgm:t>
        <a:bodyPr/>
        <a:lstStyle/>
        <a:p>
          <a:endParaRPr lang="zh-CN" altLang="en-US"/>
        </a:p>
      </dgm:t>
    </dgm:pt>
    <dgm:pt modelId="{EECF7F5C-8710-4187-9B8D-BFAD7A08CEDC}" type="pres">
      <dgm:prSet presAssocID="{C07B42B0-0B72-444F-A4A5-A89F25B6F963}" presName="cycle_1" presStyleCnt="0"/>
      <dgm:spPr/>
      <dgm:t>
        <a:bodyPr/>
        <a:lstStyle/>
        <a:p>
          <a:endParaRPr lang="zh-CN" altLang="en-US"/>
        </a:p>
      </dgm:t>
    </dgm:pt>
    <dgm:pt modelId="{C783FEED-C7A3-4FD2-ACAB-B0809CE7D3BF}" type="pres">
      <dgm:prSet presAssocID="{AD160D4C-B784-42A7-A28A-02DFE8FCFBA8}" presName="childCenter1" presStyleLbl="node1" presStyleIdx="1" presStyleCnt="11"/>
      <dgm:spPr/>
      <dgm:t>
        <a:bodyPr/>
        <a:lstStyle/>
        <a:p>
          <a:endParaRPr lang="zh-CN" altLang="en-US"/>
        </a:p>
      </dgm:t>
    </dgm:pt>
    <dgm:pt modelId="{B0E72EA1-5639-4723-86BB-E6CA8519143E}" type="pres">
      <dgm:prSet presAssocID="{354C9524-5EEE-468D-871C-11E0EFDFCAC2}" presName="Name141" presStyleLbl="parChTrans1D3" presStyleIdx="0" presStyleCnt="5"/>
      <dgm:spPr/>
      <dgm:t>
        <a:bodyPr/>
        <a:lstStyle/>
        <a:p>
          <a:endParaRPr lang="zh-CN" altLang="en-US"/>
        </a:p>
      </dgm:t>
    </dgm:pt>
    <dgm:pt modelId="{6F46C9B7-1E51-4B3F-A7FD-B1317A85B22B}" type="pres">
      <dgm:prSet presAssocID="{16063244-39B7-4835-ABDB-234527D9AFD9}" presName="text1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D6254-E9C9-4E7E-8761-EB8A17539F58}" type="pres">
      <dgm:prSet presAssocID="{A12D276D-DBAA-4845-8CD0-DB2E2D10B724}" presName="Name144" presStyleLbl="parChTrans1D2" presStyleIdx="0" presStyleCnt="5"/>
      <dgm:spPr/>
      <dgm:t>
        <a:bodyPr/>
        <a:lstStyle/>
        <a:p>
          <a:endParaRPr lang="zh-CN" altLang="en-US"/>
        </a:p>
      </dgm:t>
    </dgm:pt>
    <dgm:pt modelId="{7DE8BE74-1D9A-44F4-8EFE-A6943D108566}" type="pres">
      <dgm:prSet presAssocID="{C07B42B0-0B72-444F-A4A5-A89F25B6F963}" presName="cycle_2" presStyleCnt="0"/>
      <dgm:spPr/>
      <dgm:t>
        <a:bodyPr/>
        <a:lstStyle/>
        <a:p>
          <a:endParaRPr lang="zh-CN" altLang="en-US"/>
        </a:p>
      </dgm:t>
    </dgm:pt>
    <dgm:pt modelId="{7CA28096-84C8-477F-BE67-A149115321F5}" type="pres">
      <dgm:prSet presAssocID="{5CCECAD0-3151-46DE-83E2-9AA437E82F38}" presName="childCenter2" presStyleLbl="node1" presStyleIdx="3" presStyleCnt="11"/>
      <dgm:spPr/>
      <dgm:t>
        <a:bodyPr/>
        <a:lstStyle/>
        <a:p>
          <a:endParaRPr lang="zh-CN" altLang="en-US"/>
        </a:p>
      </dgm:t>
    </dgm:pt>
    <dgm:pt modelId="{84D26ECC-9022-4A6B-8752-6C353A3B2A86}" type="pres">
      <dgm:prSet presAssocID="{7F295C8B-8BA6-45D8-BF67-B082543950F0}" presName="Name218" presStyleLbl="parChTrans1D3" presStyleIdx="1" presStyleCnt="5"/>
      <dgm:spPr/>
      <dgm:t>
        <a:bodyPr/>
        <a:lstStyle/>
        <a:p>
          <a:endParaRPr lang="zh-CN" altLang="en-US"/>
        </a:p>
      </dgm:t>
    </dgm:pt>
    <dgm:pt modelId="{95B530F4-C10B-4073-95F7-EE1D03D1423D}" type="pres">
      <dgm:prSet presAssocID="{B96158B3-1F79-4206-ABD7-DB2D732233D6}" presName="text2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CE835-63B8-4E73-A018-A80D5033824B}" type="pres">
      <dgm:prSet presAssocID="{A6799435-785C-45D5-BD5E-04E64F81EE64}" presName="Name221" presStyleLbl="parChTrans1D2" presStyleIdx="1" presStyleCnt="5"/>
      <dgm:spPr/>
      <dgm:t>
        <a:bodyPr/>
        <a:lstStyle/>
        <a:p>
          <a:endParaRPr lang="zh-CN" altLang="en-US"/>
        </a:p>
      </dgm:t>
    </dgm:pt>
    <dgm:pt modelId="{EC00A319-F6A2-411E-A705-09B696FF66F6}" type="pres">
      <dgm:prSet presAssocID="{C07B42B0-0B72-444F-A4A5-A89F25B6F963}" presName="cycle_3" presStyleCnt="0"/>
      <dgm:spPr/>
      <dgm:t>
        <a:bodyPr/>
        <a:lstStyle/>
        <a:p>
          <a:endParaRPr lang="zh-CN" altLang="en-US"/>
        </a:p>
      </dgm:t>
    </dgm:pt>
    <dgm:pt modelId="{795CC96B-25BC-4B66-ABB4-3940B9D14C55}" type="pres">
      <dgm:prSet presAssocID="{150533EE-DA84-45E4-951C-C5550AE95DEF}" presName="childCenter3" presStyleLbl="node1" presStyleIdx="5" presStyleCnt="11" custLinFactNeighborX="781" custLinFactNeighborY="-2011"/>
      <dgm:spPr/>
      <dgm:t>
        <a:bodyPr/>
        <a:lstStyle/>
        <a:p>
          <a:endParaRPr lang="zh-CN" altLang="en-US"/>
        </a:p>
      </dgm:t>
    </dgm:pt>
    <dgm:pt modelId="{D19EAE61-6A04-4929-A7BE-3CE276E95AFC}" type="pres">
      <dgm:prSet presAssocID="{BBEC7F00-E0BF-4374-9935-3A58C482A21C}" presName="Name285" presStyleLbl="parChTrans1D3" presStyleIdx="2" presStyleCnt="5"/>
      <dgm:spPr/>
      <dgm:t>
        <a:bodyPr/>
        <a:lstStyle/>
        <a:p>
          <a:endParaRPr lang="zh-CN" altLang="en-US"/>
        </a:p>
      </dgm:t>
    </dgm:pt>
    <dgm:pt modelId="{02A1F148-CABA-42D3-B5D2-CF06F2C34722}" type="pres">
      <dgm:prSet presAssocID="{4241A674-D932-4F59-88E9-D0E7A39E1198}" presName="text3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118EB-9202-4DE9-BCF3-26F937894E63}" type="pres">
      <dgm:prSet presAssocID="{93C2CEEF-A7F6-427C-98FA-D486B8E4C22C}" presName="Name288" presStyleLbl="parChTrans1D2" presStyleIdx="2" presStyleCnt="5"/>
      <dgm:spPr/>
      <dgm:t>
        <a:bodyPr/>
        <a:lstStyle/>
        <a:p>
          <a:endParaRPr lang="zh-CN" altLang="en-US"/>
        </a:p>
      </dgm:t>
    </dgm:pt>
    <dgm:pt modelId="{1FCBAB19-FF13-45AC-8C5E-D888112895F4}" type="pres">
      <dgm:prSet presAssocID="{C07B42B0-0B72-444F-A4A5-A89F25B6F963}" presName="cycle_4" presStyleCnt="0"/>
      <dgm:spPr/>
      <dgm:t>
        <a:bodyPr/>
        <a:lstStyle/>
        <a:p>
          <a:endParaRPr lang="zh-CN" altLang="en-US"/>
        </a:p>
      </dgm:t>
    </dgm:pt>
    <dgm:pt modelId="{37A86A56-3DAA-4665-A274-A6225939E6D6}" type="pres">
      <dgm:prSet presAssocID="{72F2D243-4876-4BA5-86E4-B42B81D061D0}" presName="childCenter4" presStyleLbl="node1" presStyleIdx="7" presStyleCnt="11"/>
      <dgm:spPr/>
      <dgm:t>
        <a:bodyPr/>
        <a:lstStyle/>
        <a:p>
          <a:endParaRPr lang="zh-CN" altLang="en-US"/>
        </a:p>
      </dgm:t>
    </dgm:pt>
    <dgm:pt modelId="{89CB51F0-8BBD-4A3B-AFB9-91CD04004F47}" type="pres">
      <dgm:prSet presAssocID="{32F605D9-E149-4F5C-B9F1-0F0FA85FF8EB}" presName="Name342" presStyleLbl="parChTrans1D3" presStyleIdx="3" presStyleCnt="5"/>
      <dgm:spPr/>
      <dgm:t>
        <a:bodyPr/>
        <a:lstStyle/>
        <a:p>
          <a:endParaRPr lang="zh-CN" altLang="en-US"/>
        </a:p>
      </dgm:t>
    </dgm:pt>
    <dgm:pt modelId="{0CC0119D-E2BF-486C-938F-0B3E446AB78A}" type="pres">
      <dgm:prSet presAssocID="{ACE40D4B-E8F7-4A40-B94F-A2DC8722D924}" presName="text4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4B143-01DA-40AB-B693-31AA1C7F5148}" type="pres">
      <dgm:prSet presAssocID="{00CBF508-640F-487E-8454-26B378BAF185}" presName="Name345" presStyleLbl="parChTrans1D2" presStyleIdx="3" presStyleCnt="5"/>
      <dgm:spPr/>
      <dgm:t>
        <a:bodyPr/>
        <a:lstStyle/>
        <a:p>
          <a:endParaRPr lang="zh-CN" altLang="en-US"/>
        </a:p>
      </dgm:t>
    </dgm:pt>
    <dgm:pt modelId="{C1C56C75-C7E3-4FE2-ADA4-00E8B69BEAB9}" type="pres">
      <dgm:prSet presAssocID="{C07B42B0-0B72-444F-A4A5-A89F25B6F963}" presName="cycle_5" presStyleCnt="0"/>
      <dgm:spPr/>
      <dgm:t>
        <a:bodyPr/>
        <a:lstStyle/>
        <a:p>
          <a:endParaRPr lang="zh-CN" altLang="en-US"/>
        </a:p>
      </dgm:t>
    </dgm:pt>
    <dgm:pt modelId="{3E4BD8B8-43D2-45DA-894C-D9A44CB2E6E6}" type="pres">
      <dgm:prSet presAssocID="{C5C673F9-44A7-4164-90ED-19560DB90435}" presName="childCenter5" presStyleLbl="node1" presStyleIdx="9" presStyleCnt="11"/>
      <dgm:spPr/>
      <dgm:t>
        <a:bodyPr/>
        <a:lstStyle/>
        <a:p>
          <a:endParaRPr lang="zh-CN" altLang="en-US"/>
        </a:p>
      </dgm:t>
    </dgm:pt>
    <dgm:pt modelId="{7244C776-4838-41DE-A262-DC479C789730}" type="pres">
      <dgm:prSet presAssocID="{4D6CBA2D-265B-4BAF-9010-5957FC4F75BA}" presName="Name389" presStyleLbl="parChTrans1D3" presStyleIdx="4" presStyleCnt="5"/>
      <dgm:spPr/>
      <dgm:t>
        <a:bodyPr/>
        <a:lstStyle/>
        <a:p>
          <a:endParaRPr lang="zh-CN" altLang="en-US"/>
        </a:p>
      </dgm:t>
    </dgm:pt>
    <dgm:pt modelId="{343C3B52-0672-4DE4-84F7-F489ACA29F78}" type="pres">
      <dgm:prSet presAssocID="{B2AE8EB8-B7F4-4E56-B06E-4CD2D660B6A8}" presName="text5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18A297-ACDF-4B93-BE70-6D0EB72C451A}" type="pres">
      <dgm:prSet presAssocID="{0266DD52-5629-4A2C-807A-D79BAC1EE474}" presName="Name392" presStyleLbl="parChTrans1D2" presStyleIdx="4" presStyleCnt="5"/>
      <dgm:spPr/>
      <dgm:t>
        <a:bodyPr/>
        <a:lstStyle/>
        <a:p>
          <a:endParaRPr lang="zh-CN" altLang="en-US"/>
        </a:p>
      </dgm:t>
    </dgm:pt>
  </dgm:ptLst>
  <dgm:cxnLst>
    <dgm:cxn modelId="{2073E74F-90B5-4F4D-9D22-B2D9B8E118EA}" type="presOf" srcId="{7F295C8B-8BA6-45D8-BF67-B082543950F0}" destId="{84D26ECC-9022-4A6B-8752-6C353A3B2A86}" srcOrd="0" destOrd="0" presId="urn:microsoft.com/office/officeart/2008/layout/RadialCluster#1"/>
    <dgm:cxn modelId="{CDAD21A3-0A97-490E-9E94-FDAC6ED4E24E}" type="presOf" srcId="{A6799435-785C-45D5-BD5E-04E64F81EE64}" destId="{658CE835-63B8-4E73-A018-A80D5033824B}" srcOrd="0" destOrd="0" presId="urn:microsoft.com/office/officeart/2008/layout/RadialCluster#1"/>
    <dgm:cxn modelId="{D5CE393C-E384-474F-88DF-8164F32DAEC3}" srcId="{AD160D4C-B784-42A7-A28A-02DFE8FCFBA8}" destId="{16063244-39B7-4835-ABDB-234527D9AFD9}" srcOrd="0" destOrd="0" parTransId="{354C9524-5EEE-468D-871C-11E0EFDFCAC2}" sibTransId="{FAF6AF1B-65C0-41AD-8996-BAADE96B09CD}"/>
    <dgm:cxn modelId="{C26147B6-7D76-4C7E-B12A-95B570333716}" type="presOf" srcId="{ACE40D4B-E8F7-4A40-B94F-A2DC8722D924}" destId="{0CC0119D-E2BF-486C-938F-0B3E446AB78A}" srcOrd="0" destOrd="0" presId="urn:microsoft.com/office/officeart/2008/layout/RadialCluster#1"/>
    <dgm:cxn modelId="{84D0F00E-2B9C-4A31-8230-99C456AA627A}" type="presOf" srcId="{AD160D4C-B784-42A7-A28A-02DFE8FCFBA8}" destId="{C783FEED-C7A3-4FD2-ACAB-B0809CE7D3BF}" srcOrd="0" destOrd="0" presId="urn:microsoft.com/office/officeart/2008/layout/RadialCluster#1"/>
    <dgm:cxn modelId="{8FE74274-8810-48F3-97CE-92BB7586975D}" type="presOf" srcId="{5CCECAD0-3151-46DE-83E2-9AA437E82F38}" destId="{7CA28096-84C8-477F-BE67-A149115321F5}" srcOrd="0" destOrd="0" presId="urn:microsoft.com/office/officeart/2008/layout/RadialCluster#1"/>
    <dgm:cxn modelId="{554B2F4F-1331-4BDA-AE6F-05FC1CEF9FF6}" type="presOf" srcId="{354C9524-5EEE-468D-871C-11E0EFDFCAC2}" destId="{B0E72EA1-5639-4723-86BB-E6CA8519143E}" srcOrd="0" destOrd="0" presId="urn:microsoft.com/office/officeart/2008/layout/RadialCluster#1"/>
    <dgm:cxn modelId="{7E808AA4-A58B-4EF7-9DF4-B57A9D74EB52}" srcId="{C07B42B0-0B72-444F-A4A5-A89F25B6F963}" destId="{5CCECAD0-3151-46DE-83E2-9AA437E82F38}" srcOrd="1" destOrd="0" parTransId="{A6799435-785C-45D5-BD5E-04E64F81EE64}" sibTransId="{E04FA4A6-7E65-4113-9966-9CD346479DC4}"/>
    <dgm:cxn modelId="{9CB12660-840A-4696-B1E1-5DBEFB1161ED}" type="presOf" srcId="{BBEC7F00-E0BF-4374-9935-3A58C482A21C}" destId="{D19EAE61-6A04-4929-A7BE-3CE276E95AFC}" srcOrd="0" destOrd="0" presId="urn:microsoft.com/office/officeart/2008/layout/RadialCluster#1"/>
    <dgm:cxn modelId="{3CB7D0BC-2572-499E-BD18-DF1BEC3576FA}" srcId="{5CCECAD0-3151-46DE-83E2-9AA437E82F38}" destId="{B96158B3-1F79-4206-ABD7-DB2D732233D6}" srcOrd="0" destOrd="0" parTransId="{7F295C8B-8BA6-45D8-BF67-B082543950F0}" sibTransId="{00FCD2CE-A6E5-4682-B925-F534C9B5C8A4}"/>
    <dgm:cxn modelId="{AF144961-21E0-4B14-B062-83B650EB5048}" type="presOf" srcId="{C07B42B0-0B72-444F-A4A5-A89F25B6F963}" destId="{98980C04-D5A5-4DC5-810E-A71169E693AC}" srcOrd="0" destOrd="0" presId="urn:microsoft.com/office/officeart/2008/layout/RadialCluster#1"/>
    <dgm:cxn modelId="{16F94FD9-5781-4FFF-8BE2-A89C46CFD908}" type="presOf" srcId="{B96158B3-1F79-4206-ABD7-DB2D732233D6}" destId="{95B530F4-C10B-4073-95F7-EE1D03D1423D}" srcOrd="0" destOrd="0" presId="urn:microsoft.com/office/officeart/2008/layout/RadialCluster#1"/>
    <dgm:cxn modelId="{DEC8DFB7-746C-4A2C-804E-A0F388898CBF}" srcId="{C5C673F9-44A7-4164-90ED-19560DB90435}" destId="{B2AE8EB8-B7F4-4E56-B06E-4CD2D660B6A8}" srcOrd="0" destOrd="0" parTransId="{4D6CBA2D-265B-4BAF-9010-5957FC4F75BA}" sibTransId="{A728FE3D-4CDE-43D8-B33C-CB1AAE2381BC}"/>
    <dgm:cxn modelId="{29FC140D-84CD-46CC-BE3E-21D33A5702BD}" srcId="{C07B42B0-0B72-444F-A4A5-A89F25B6F963}" destId="{AD160D4C-B784-42A7-A28A-02DFE8FCFBA8}" srcOrd="0" destOrd="0" parTransId="{A12D276D-DBAA-4845-8CD0-DB2E2D10B724}" sibTransId="{AB3ED60F-7AF5-4637-A4C0-77FD47467CCB}"/>
    <dgm:cxn modelId="{4AA14183-BA81-4815-A017-9FCEA946963E}" srcId="{9B3BB367-6E4F-4729-B617-B7DB2DB734AB}" destId="{6A41A75D-14EE-43BF-BC1E-EC02372B31C5}" srcOrd="1" destOrd="0" parTransId="{6D4E8BB0-B23E-4999-A523-000B2B09749F}" sibTransId="{1084E602-983A-4556-8BFB-E8994404D3A5}"/>
    <dgm:cxn modelId="{B20BBF8D-7085-4476-AB2D-EF1ACF93781E}" type="presOf" srcId="{0266DD52-5629-4A2C-807A-D79BAC1EE474}" destId="{7C18A297-ACDF-4B93-BE70-6D0EB72C451A}" srcOrd="0" destOrd="0" presId="urn:microsoft.com/office/officeart/2008/layout/RadialCluster#1"/>
    <dgm:cxn modelId="{ED98C4C8-414A-40FB-85E6-8632E97F9D77}" srcId="{C07B42B0-0B72-444F-A4A5-A89F25B6F963}" destId="{C5C673F9-44A7-4164-90ED-19560DB90435}" srcOrd="4" destOrd="0" parTransId="{0266DD52-5629-4A2C-807A-D79BAC1EE474}" sibTransId="{E209F5B9-1E85-4BB7-B1C4-CC91B7319A36}"/>
    <dgm:cxn modelId="{B3A528E2-60C3-4C4D-8B5A-104D75596F66}" type="presOf" srcId="{4241A674-D932-4F59-88E9-D0E7A39E1198}" destId="{02A1F148-CABA-42D3-B5D2-CF06F2C34722}" srcOrd="0" destOrd="0" presId="urn:microsoft.com/office/officeart/2008/layout/RadialCluster#1"/>
    <dgm:cxn modelId="{6D1A8E6D-B187-44C2-B24B-A9B73897C62B}" type="presOf" srcId="{B2AE8EB8-B7F4-4E56-B06E-4CD2D660B6A8}" destId="{343C3B52-0672-4DE4-84F7-F489ACA29F78}" srcOrd="0" destOrd="0" presId="urn:microsoft.com/office/officeart/2008/layout/RadialCluster#1"/>
    <dgm:cxn modelId="{7485CE6D-AB1E-4BF0-88FE-A14CFD2CE0FB}" srcId="{C07B42B0-0B72-444F-A4A5-A89F25B6F963}" destId="{72F2D243-4876-4BA5-86E4-B42B81D061D0}" srcOrd="3" destOrd="0" parTransId="{00CBF508-640F-487E-8454-26B378BAF185}" sibTransId="{F758E409-FFE5-4922-9B67-E7B0E3B17854}"/>
    <dgm:cxn modelId="{248074BA-03EE-4705-9437-595CA15B5644}" type="presOf" srcId="{C5C673F9-44A7-4164-90ED-19560DB90435}" destId="{3E4BD8B8-43D2-45DA-894C-D9A44CB2E6E6}" srcOrd="0" destOrd="0" presId="urn:microsoft.com/office/officeart/2008/layout/RadialCluster#1"/>
    <dgm:cxn modelId="{361F4025-8E55-48ED-9760-E3BB96D16E27}" type="presOf" srcId="{A12D276D-DBAA-4845-8CD0-DB2E2D10B724}" destId="{1E8D6254-E9C9-4E7E-8761-EB8A17539F58}" srcOrd="0" destOrd="0" presId="urn:microsoft.com/office/officeart/2008/layout/RadialCluster#1"/>
    <dgm:cxn modelId="{8EC4E91A-EC16-4F26-A334-3731C708EF0B}" type="presOf" srcId="{32F605D9-E149-4F5C-B9F1-0F0FA85FF8EB}" destId="{89CB51F0-8BBD-4A3B-AFB9-91CD04004F47}" srcOrd="0" destOrd="0" presId="urn:microsoft.com/office/officeart/2008/layout/RadialCluster#1"/>
    <dgm:cxn modelId="{EA638307-7558-4AA1-BAAF-6B49587CF7EC}" type="presOf" srcId="{9B3BB367-6E4F-4729-B617-B7DB2DB734AB}" destId="{3B929214-1C21-4092-A2ED-B8CE90FD179B}" srcOrd="0" destOrd="0" presId="urn:microsoft.com/office/officeart/2008/layout/RadialCluster#1"/>
    <dgm:cxn modelId="{0E0C2948-88D5-4D65-8C80-3381B8CDFEFA}" type="presOf" srcId="{150533EE-DA84-45E4-951C-C5550AE95DEF}" destId="{795CC96B-25BC-4B66-ABB4-3940B9D14C55}" srcOrd="0" destOrd="0" presId="urn:microsoft.com/office/officeart/2008/layout/RadialCluster#1"/>
    <dgm:cxn modelId="{4D9A8A82-665B-4F83-B5D7-0D898C03BB95}" type="presOf" srcId="{16063244-39B7-4835-ABDB-234527D9AFD9}" destId="{6F46C9B7-1E51-4B3F-A7FD-B1317A85B22B}" srcOrd="0" destOrd="0" presId="urn:microsoft.com/office/officeart/2008/layout/RadialCluster#1"/>
    <dgm:cxn modelId="{C755816E-C726-48CC-BC5F-D995704410DF}" type="presOf" srcId="{4D6CBA2D-265B-4BAF-9010-5957FC4F75BA}" destId="{7244C776-4838-41DE-A262-DC479C789730}" srcOrd="0" destOrd="0" presId="urn:microsoft.com/office/officeart/2008/layout/RadialCluster#1"/>
    <dgm:cxn modelId="{E61907BD-4A56-49A6-B7CF-9888532D63D9}" type="presOf" srcId="{93C2CEEF-A7F6-427C-98FA-D486B8E4C22C}" destId="{765118EB-9202-4DE9-BCF3-26F937894E63}" srcOrd="0" destOrd="0" presId="urn:microsoft.com/office/officeart/2008/layout/RadialCluster#1"/>
    <dgm:cxn modelId="{AD69A437-0A8E-4B22-90CB-8CE3DDF925AC}" srcId="{9B3BB367-6E4F-4729-B617-B7DB2DB734AB}" destId="{C07B42B0-0B72-444F-A4A5-A89F25B6F963}" srcOrd="0" destOrd="0" parTransId="{9219E35C-371C-41BC-B076-B7B97D8E86D0}" sibTransId="{407FEF17-9DF7-455C-9E11-520C81B72CF1}"/>
    <dgm:cxn modelId="{E6DF1CBB-532A-4C0F-851F-7E0251447991}" srcId="{150533EE-DA84-45E4-951C-C5550AE95DEF}" destId="{4241A674-D932-4F59-88E9-D0E7A39E1198}" srcOrd="0" destOrd="0" parTransId="{BBEC7F00-E0BF-4374-9935-3A58C482A21C}" sibTransId="{EFE7C5F5-2471-4623-B33C-52BFC6820B0D}"/>
    <dgm:cxn modelId="{E880688E-17BC-4607-ACD6-0FAD3D4870C2}" srcId="{C07B42B0-0B72-444F-A4A5-A89F25B6F963}" destId="{150533EE-DA84-45E4-951C-C5550AE95DEF}" srcOrd="2" destOrd="0" parTransId="{93C2CEEF-A7F6-427C-98FA-D486B8E4C22C}" sibTransId="{DC20825B-22F0-49C9-9B1D-7161493E8787}"/>
    <dgm:cxn modelId="{EFBCE858-01CB-4E5B-9066-AB67C1378571}" type="presOf" srcId="{72F2D243-4876-4BA5-86E4-B42B81D061D0}" destId="{37A86A56-3DAA-4665-A274-A6225939E6D6}" srcOrd="0" destOrd="0" presId="urn:microsoft.com/office/officeart/2008/layout/RadialCluster#1"/>
    <dgm:cxn modelId="{3105BD10-FD06-44BA-B978-D89F55469022}" srcId="{72F2D243-4876-4BA5-86E4-B42B81D061D0}" destId="{ACE40D4B-E8F7-4A40-B94F-A2DC8722D924}" srcOrd="0" destOrd="0" parTransId="{32F605D9-E149-4F5C-B9F1-0F0FA85FF8EB}" sibTransId="{467C54D5-3A6E-4231-81D8-8FAF7A3F1510}"/>
    <dgm:cxn modelId="{C23C2879-FD36-47B8-83FA-5BF050B99E53}" type="presOf" srcId="{00CBF508-640F-487E-8454-26B378BAF185}" destId="{EB94B143-01DA-40AB-B693-31AA1C7F5148}" srcOrd="0" destOrd="0" presId="urn:microsoft.com/office/officeart/2008/layout/RadialCluster#1"/>
    <dgm:cxn modelId="{7DC06A1F-5910-41B3-8E8B-616CCC14CC55}" type="presParOf" srcId="{3B929214-1C21-4092-A2ED-B8CE90FD179B}" destId="{98980C04-D5A5-4DC5-810E-A71169E693AC}" srcOrd="0" destOrd="0" presId="urn:microsoft.com/office/officeart/2008/layout/RadialCluster#1"/>
    <dgm:cxn modelId="{69D7D4DE-1327-47BD-8356-8B9E3B18000A}" type="presParOf" srcId="{3B929214-1C21-4092-A2ED-B8CE90FD179B}" destId="{EECF7F5C-8710-4187-9B8D-BFAD7A08CEDC}" srcOrd="1" destOrd="0" presId="urn:microsoft.com/office/officeart/2008/layout/RadialCluster#1"/>
    <dgm:cxn modelId="{49C35A8F-77D4-4289-BB4E-98419908BDE7}" type="presParOf" srcId="{EECF7F5C-8710-4187-9B8D-BFAD7A08CEDC}" destId="{C783FEED-C7A3-4FD2-ACAB-B0809CE7D3BF}" srcOrd="0" destOrd="0" presId="urn:microsoft.com/office/officeart/2008/layout/RadialCluster#1"/>
    <dgm:cxn modelId="{6DABFA05-BD74-499D-9435-0C7AFF6CDA5E}" type="presParOf" srcId="{EECF7F5C-8710-4187-9B8D-BFAD7A08CEDC}" destId="{B0E72EA1-5639-4723-86BB-E6CA8519143E}" srcOrd="1" destOrd="0" presId="urn:microsoft.com/office/officeart/2008/layout/RadialCluster#1"/>
    <dgm:cxn modelId="{6AD4A684-CF58-4840-A651-D48127708052}" type="presParOf" srcId="{EECF7F5C-8710-4187-9B8D-BFAD7A08CEDC}" destId="{6F46C9B7-1E51-4B3F-A7FD-B1317A85B22B}" srcOrd="2" destOrd="0" presId="urn:microsoft.com/office/officeart/2008/layout/RadialCluster#1"/>
    <dgm:cxn modelId="{CBB5E0D8-5B70-48E5-9702-93FA4EAEB5AC}" type="presParOf" srcId="{3B929214-1C21-4092-A2ED-B8CE90FD179B}" destId="{1E8D6254-E9C9-4E7E-8761-EB8A17539F58}" srcOrd="2" destOrd="0" presId="urn:microsoft.com/office/officeart/2008/layout/RadialCluster#1"/>
    <dgm:cxn modelId="{9B5FC8E2-A23B-448C-A906-BE310D53B1B1}" type="presParOf" srcId="{3B929214-1C21-4092-A2ED-B8CE90FD179B}" destId="{7DE8BE74-1D9A-44F4-8EFE-A6943D108566}" srcOrd="3" destOrd="0" presId="urn:microsoft.com/office/officeart/2008/layout/RadialCluster#1"/>
    <dgm:cxn modelId="{9BC097FE-56F1-4B7C-B284-0B25A1CCB41A}" type="presParOf" srcId="{7DE8BE74-1D9A-44F4-8EFE-A6943D108566}" destId="{7CA28096-84C8-477F-BE67-A149115321F5}" srcOrd="0" destOrd="0" presId="urn:microsoft.com/office/officeart/2008/layout/RadialCluster#1"/>
    <dgm:cxn modelId="{48E428A4-7BE8-41D1-9B19-F6DAA5D60E3F}" type="presParOf" srcId="{7DE8BE74-1D9A-44F4-8EFE-A6943D108566}" destId="{84D26ECC-9022-4A6B-8752-6C353A3B2A86}" srcOrd="1" destOrd="0" presId="urn:microsoft.com/office/officeart/2008/layout/RadialCluster#1"/>
    <dgm:cxn modelId="{44E5465E-FAE3-4607-9950-EB5D93DD332C}" type="presParOf" srcId="{7DE8BE74-1D9A-44F4-8EFE-A6943D108566}" destId="{95B530F4-C10B-4073-95F7-EE1D03D1423D}" srcOrd="2" destOrd="0" presId="urn:microsoft.com/office/officeart/2008/layout/RadialCluster#1"/>
    <dgm:cxn modelId="{EFB22D1D-E29D-4F0E-A880-2121299BF4F2}" type="presParOf" srcId="{3B929214-1C21-4092-A2ED-B8CE90FD179B}" destId="{658CE835-63B8-4E73-A018-A80D5033824B}" srcOrd="4" destOrd="0" presId="urn:microsoft.com/office/officeart/2008/layout/RadialCluster#1"/>
    <dgm:cxn modelId="{155B8D40-A428-4437-8E53-B68CF645F62C}" type="presParOf" srcId="{3B929214-1C21-4092-A2ED-B8CE90FD179B}" destId="{EC00A319-F6A2-411E-A705-09B696FF66F6}" srcOrd="5" destOrd="0" presId="urn:microsoft.com/office/officeart/2008/layout/RadialCluster#1"/>
    <dgm:cxn modelId="{4F8278AC-F671-406E-9ED6-46A43E4651BF}" type="presParOf" srcId="{EC00A319-F6A2-411E-A705-09B696FF66F6}" destId="{795CC96B-25BC-4B66-ABB4-3940B9D14C55}" srcOrd="0" destOrd="0" presId="urn:microsoft.com/office/officeart/2008/layout/RadialCluster#1"/>
    <dgm:cxn modelId="{AFE54DAD-7FB5-453B-B985-60461A92DA59}" type="presParOf" srcId="{EC00A319-F6A2-411E-A705-09B696FF66F6}" destId="{D19EAE61-6A04-4929-A7BE-3CE276E95AFC}" srcOrd="1" destOrd="0" presId="urn:microsoft.com/office/officeart/2008/layout/RadialCluster#1"/>
    <dgm:cxn modelId="{A5C2B6CC-64DC-4C70-92C9-D20DCD3CB4FB}" type="presParOf" srcId="{EC00A319-F6A2-411E-A705-09B696FF66F6}" destId="{02A1F148-CABA-42D3-B5D2-CF06F2C34722}" srcOrd="2" destOrd="0" presId="urn:microsoft.com/office/officeart/2008/layout/RadialCluster#1"/>
    <dgm:cxn modelId="{1D2D0A35-89CF-4A80-B58A-27E6128A9308}" type="presParOf" srcId="{3B929214-1C21-4092-A2ED-B8CE90FD179B}" destId="{765118EB-9202-4DE9-BCF3-26F937894E63}" srcOrd="6" destOrd="0" presId="urn:microsoft.com/office/officeart/2008/layout/RadialCluster#1"/>
    <dgm:cxn modelId="{7FF8162B-7316-4CC4-B024-7C43E28DA3C6}" type="presParOf" srcId="{3B929214-1C21-4092-A2ED-B8CE90FD179B}" destId="{1FCBAB19-FF13-45AC-8C5E-D888112895F4}" srcOrd="7" destOrd="0" presId="urn:microsoft.com/office/officeart/2008/layout/RadialCluster#1"/>
    <dgm:cxn modelId="{21CFD7F9-0499-48D5-B11C-74035D0CBEDC}" type="presParOf" srcId="{1FCBAB19-FF13-45AC-8C5E-D888112895F4}" destId="{37A86A56-3DAA-4665-A274-A6225939E6D6}" srcOrd="0" destOrd="0" presId="urn:microsoft.com/office/officeart/2008/layout/RadialCluster#1"/>
    <dgm:cxn modelId="{D0744144-8903-409B-8E5E-0E7A4BC3EDD6}" type="presParOf" srcId="{1FCBAB19-FF13-45AC-8C5E-D888112895F4}" destId="{89CB51F0-8BBD-4A3B-AFB9-91CD04004F47}" srcOrd="1" destOrd="0" presId="urn:microsoft.com/office/officeart/2008/layout/RadialCluster#1"/>
    <dgm:cxn modelId="{356A4A90-4F5D-4293-87C3-1C95C852C1A6}" type="presParOf" srcId="{1FCBAB19-FF13-45AC-8C5E-D888112895F4}" destId="{0CC0119D-E2BF-486C-938F-0B3E446AB78A}" srcOrd="2" destOrd="0" presId="urn:microsoft.com/office/officeart/2008/layout/RadialCluster#1"/>
    <dgm:cxn modelId="{99B10729-84C7-4D66-91C0-9C7F4144F4BF}" type="presParOf" srcId="{3B929214-1C21-4092-A2ED-B8CE90FD179B}" destId="{EB94B143-01DA-40AB-B693-31AA1C7F5148}" srcOrd="8" destOrd="0" presId="urn:microsoft.com/office/officeart/2008/layout/RadialCluster#1"/>
    <dgm:cxn modelId="{B03CA42C-1611-494F-AAA3-D0DB306F8D31}" type="presParOf" srcId="{3B929214-1C21-4092-A2ED-B8CE90FD179B}" destId="{C1C56C75-C7E3-4FE2-ADA4-00E8B69BEAB9}" srcOrd="9" destOrd="0" presId="urn:microsoft.com/office/officeart/2008/layout/RadialCluster#1"/>
    <dgm:cxn modelId="{B3EDDCF0-C6D4-447D-AF9A-B83641DEB520}" type="presParOf" srcId="{C1C56C75-C7E3-4FE2-ADA4-00E8B69BEAB9}" destId="{3E4BD8B8-43D2-45DA-894C-D9A44CB2E6E6}" srcOrd="0" destOrd="0" presId="urn:microsoft.com/office/officeart/2008/layout/RadialCluster#1"/>
    <dgm:cxn modelId="{0EBCEC3F-D081-48D3-BD16-0D007C8422BC}" type="presParOf" srcId="{C1C56C75-C7E3-4FE2-ADA4-00E8B69BEAB9}" destId="{7244C776-4838-41DE-A262-DC479C789730}" srcOrd="1" destOrd="0" presId="urn:microsoft.com/office/officeart/2008/layout/RadialCluster#1"/>
    <dgm:cxn modelId="{E037D691-6B88-44AE-8FC0-D376C0ACEF61}" type="presParOf" srcId="{C1C56C75-C7E3-4FE2-ADA4-00E8B69BEAB9}" destId="{343C3B52-0672-4DE4-84F7-F489ACA29F78}" srcOrd="2" destOrd="0" presId="urn:microsoft.com/office/officeart/2008/layout/RadialCluster#1"/>
    <dgm:cxn modelId="{B1FEAAE6-6B92-4F22-8631-15B0F31EE53C}" type="presParOf" srcId="{3B929214-1C21-4092-A2ED-B8CE90FD179B}" destId="{7C18A297-ACDF-4B93-BE70-6D0EB72C451A}" srcOrd="10" destOrd="0" presId="urn:microsoft.com/office/officeart/2008/layout/RadialCluster#1"/>
  </dgm:cxnLst>
  <dgm:bg>
    <a:solidFill>
      <a:srgbClr val="0077BC">
        <a:alpha val="50196"/>
      </a:srgb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BB367-6E4F-4729-B617-B7DB2DB734AB}" type="doc">
      <dgm:prSet loTypeId="urn:microsoft.com/office/officeart/2008/layout/RadialCluster#2" loCatId="relationship" qsTypeId="urn:microsoft.com/office/officeart/2005/8/quickstyle/simple1#2" qsCatId="simple" csTypeId="urn:microsoft.com/office/officeart/2005/8/colors/colorful4#2" csCatId="colorful" phldr="1"/>
      <dgm:spPr/>
      <dgm:t>
        <a:bodyPr/>
        <a:lstStyle/>
        <a:p>
          <a:endParaRPr lang="zh-CN" altLang="en-US"/>
        </a:p>
      </dgm:t>
    </dgm:pt>
    <dgm:pt modelId="{C07B42B0-0B72-444F-A4A5-A89F25B6F963}">
      <dgm:prSet phldrT="[文本]" custT="1"/>
      <dgm:spPr/>
      <dgm:t>
        <a:bodyPr/>
        <a:lstStyle/>
        <a:p>
          <a:r>
            <a:rPr lang="zh-CN" altLang="en-US" sz="1400" b="1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ea typeface="楷体_GB2312"/>
            </a:rPr>
            <a:t>互联网</a:t>
          </a:r>
          <a:endParaRPr lang="zh-CN" altLang="en-US" sz="1400" b="1" dirty="0">
            <a:solidFill>
              <a:schemeClr val="tx1">
                <a:lumMod val="95000"/>
                <a:lumOff val="5000"/>
              </a:schemeClr>
            </a:solidFill>
            <a:effectLst/>
            <a:ea typeface="楷体_GB2312"/>
          </a:endParaRPr>
        </a:p>
      </dgm:t>
    </dgm:pt>
    <dgm:pt modelId="{9219E35C-371C-41BC-B076-B7B97D8E86D0}" type="parTrans" cxnId="{AD69A437-0A8E-4B22-90CB-8CE3DDF925AC}">
      <dgm:prSet/>
      <dgm:spPr/>
      <dgm:t>
        <a:bodyPr/>
        <a:lstStyle/>
        <a:p>
          <a:endParaRPr lang="zh-CN" altLang="en-US"/>
        </a:p>
      </dgm:t>
    </dgm:pt>
    <dgm:pt modelId="{407FEF17-9DF7-455C-9E11-520C81B72CF1}" type="sibTrans" cxnId="{AD69A437-0A8E-4B22-90CB-8CE3DDF925AC}">
      <dgm:prSet/>
      <dgm:spPr/>
      <dgm:t>
        <a:bodyPr/>
        <a:lstStyle/>
        <a:p>
          <a:endParaRPr lang="zh-CN" altLang="en-US"/>
        </a:p>
      </dgm:t>
    </dgm:pt>
    <dgm:pt modelId="{AD160D4C-B784-42A7-A28A-02DFE8FCFBA8}">
      <dgm:prSet phldrT="[文本]"/>
      <dgm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A12D276D-DBAA-4845-8CD0-DB2E2D10B724}" type="parTrans" cxnId="{29FC140D-84CD-46CC-BE3E-21D33A5702BD}">
      <dgm:prSet/>
      <dgm:spPr/>
      <dgm:t>
        <a:bodyPr/>
        <a:lstStyle/>
        <a:p>
          <a:endParaRPr lang="zh-CN" altLang="en-US"/>
        </a:p>
      </dgm:t>
    </dgm:pt>
    <dgm:pt modelId="{AB3ED60F-7AF5-4637-A4C0-77FD47467CCB}" type="sibTrans" cxnId="{29FC140D-84CD-46CC-BE3E-21D33A5702BD}">
      <dgm:prSet/>
      <dgm:spPr/>
      <dgm:t>
        <a:bodyPr/>
        <a:lstStyle/>
        <a:p>
          <a:endParaRPr lang="zh-CN" altLang="en-US"/>
        </a:p>
      </dgm:t>
    </dgm:pt>
    <dgm:pt modelId="{5CCECAD0-3151-46DE-83E2-9AA437E82F38}">
      <dgm:prSet phldrT="[文本]"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A6799435-785C-45D5-BD5E-04E64F81EE64}" type="parTrans" cxnId="{7E808AA4-A58B-4EF7-9DF4-B57A9D74EB52}">
      <dgm:prSet/>
      <dgm:spPr/>
      <dgm:t>
        <a:bodyPr/>
        <a:lstStyle/>
        <a:p>
          <a:endParaRPr lang="zh-CN" altLang="en-US"/>
        </a:p>
      </dgm:t>
    </dgm:pt>
    <dgm:pt modelId="{E04FA4A6-7E65-4113-9966-9CD346479DC4}" type="sibTrans" cxnId="{7E808AA4-A58B-4EF7-9DF4-B57A9D74EB52}">
      <dgm:prSet/>
      <dgm:spPr/>
      <dgm:t>
        <a:bodyPr/>
        <a:lstStyle/>
        <a:p>
          <a:endParaRPr lang="zh-CN" altLang="en-US"/>
        </a:p>
      </dgm:t>
    </dgm:pt>
    <dgm:pt modelId="{6A41A75D-14EE-43BF-BC1E-EC02372B31C5}">
      <dgm:prSet phldrT="[文本]"/>
      <dgm:spPr/>
      <dgm:t>
        <a:bodyPr/>
        <a:lstStyle/>
        <a:p>
          <a:endParaRPr lang="zh-CN" altLang="en-US" dirty="0"/>
        </a:p>
      </dgm:t>
    </dgm:pt>
    <dgm:pt modelId="{6D4E8BB0-B23E-4999-A523-000B2B09749F}" type="parTrans" cxnId="{4AA14183-BA81-4815-A017-9FCEA946963E}">
      <dgm:prSet/>
      <dgm:spPr/>
      <dgm:t>
        <a:bodyPr/>
        <a:lstStyle/>
        <a:p>
          <a:endParaRPr lang="zh-CN" altLang="en-US"/>
        </a:p>
      </dgm:t>
    </dgm:pt>
    <dgm:pt modelId="{1084E602-983A-4556-8BFB-E8994404D3A5}" type="sibTrans" cxnId="{4AA14183-BA81-4815-A017-9FCEA946963E}">
      <dgm:prSet/>
      <dgm:spPr/>
      <dgm:t>
        <a:bodyPr/>
        <a:lstStyle/>
        <a:p>
          <a:endParaRPr lang="zh-CN" altLang="en-US"/>
        </a:p>
      </dgm:t>
    </dgm:pt>
    <dgm:pt modelId="{C5C673F9-44A7-4164-90ED-19560DB90435}">
      <dgm:prSet phldrT="[文本]"/>
      <dgm:spPr>
        <a:blipFill dpi="0"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0266DD52-5629-4A2C-807A-D79BAC1EE474}" type="parTrans" cxnId="{ED98C4C8-414A-40FB-85E6-8632E97F9D77}">
      <dgm:prSet/>
      <dgm:spPr/>
      <dgm:t>
        <a:bodyPr/>
        <a:lstStyle/>
        <a:p>
          <a:endParaRPr lang="zh-CN" altLang="en-US"/>
        </a:p>
      </dgm:t>
    </dgm:pt>
    <dgm:pt modelId="{E209F5B9-1E85-4BB7-B1C4-CC91B7319A36}" type="sibTrans" cxnId="{ED98C4C8-414A-40FB-85E6-8632E97F9D77}">
      <dgm:prSet/>
      <dgm:spPr/>
      <dgm:t>
        <a:bodyPr/>
        <a:lstStyle/>
        <a:p>
          <a:endParaRPr lang="zh-CN" altLang="en-US"/>
        </a:p>
      </dgm:t>
    </dgm:pt>
    <dgm:pt modelId="{72F2D243-4876-4BA5-86E4-B42B81D061D0}">
      <dgm:prSet phldrT="[文本]"/>
      <dgm:spPr>
        <a:blipFill dpi="0" rotWithShape="0">
          <a:blip xmlns:r="http://schemas.openxmlformats.org/officeDocument/2006/relationships" r:embed="rId4"/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00CBF508-640F-487E-8454-26B378BAF185}" type="parTrans" cxnId="{7485CE6D-AB1E-4BF0-88FE-A14CFD2CE0FB}">
      <dgm:prSet/>
      <dgm:spPr/>
      <dgm:t>
        <a:bodyPr/>
        <a:lstStyle/>
        <a:p>
          <a:endParaRPr lang="zh-CN" altLang="en-US"/>
        </a:p>
      </dgm:t>
    </dgm:pt>
    <dgm:pt modelId="{F758E409-FFE5-4922-9B67-E7B0E3B17854}" type="sibTrans" cxnId="{7485CE6D-AB1E-4BF0-88FE-A14CFD2CE0FB}">
      <dgm:prSet/>
      <dgm:spPr/>
      <dgm:t>
        <a:bodyPr/>
        <a:lstStyle/>
        <a:p>
          <a:endParaRPr lang="zh-CN" altLang="en-US"/>
        </a:p>
      </dgm:t>
    </dgm:pt>
    <dgm:pt modelId="{B96158B3-1F79-4206-ABD7-DB2D732233D6}">
      <dgm:prSet/>
      <dgm:spPr>
        <a:blipFill dpi="0" rotWithShape="0">
          <a:blip xmlns:r="http://schemas.openxmlformats.org/officeDocument/2006/relationships" r:embed="rId5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7F295C8B-8BA6-45D8-BF67-B082543950F0}" type="parTrans" cxnId="{3CB7D0BC-2572-499E-BD18-DF1BEC3576FA}">
      <dgm:prSet/>
      <dgm:spPr/>
      <dgm:t>
        <a:bodyPr/>
        <a:lstStyle/>
        <a:p>
          <a:endParaRPr lang="zh-CN" altLang="en-US"/>
        </a:p>
      </dgm:t>
    </dgm:pt>
    <dgm:pt modelId="{00FCD2CE-A6E5-4682-B925-F534C9B5C8A4}" type="sibTrans" cxnId="{3CB7D0BC-2572-499E-BD18-DF1BEC3576FA}">
      <dgm:prSet/>
      <dgm:spPr/>
      <dgm:t>
        <a:bodyPr/>
        <a:lstStyle/>
        <a:p>
          <a:endParaRPr lang="zh-CN" altLang="en-US"/>
        </a:p>
      </dgm:t>
    </dgm:pt>
    <dgm:pt modelId="{ACE40D4B-E8F7-4A40-B94F-A2DC8722D924}">
      <dgm:prSet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32F605D9-E149-4F5C-B9F1-0F0FA85FF8EB}" type="parTrans" cxnId="{3105BD10-FD06-44BA-B978-D89F55469022}">
      <dgm:prSet/>
      <dgm:spPr/>
      <dgm:t>
        <a:bodyPr/>
        <a:lstStyle/>
        <a:p>
          <a:endParaRPr lang="zh-CN" altLang="en-US"/>
        </a:p>
      </dgm:t>
    </dgm:pt>
    <dgm:pt modelId="{467C54D5-3A6E-4231-81D8-8FAF7A3F1510}" type="sibTrans" cxnId="{3105BD10-FD06-44BA-B978-D89F55469022}">
      <dgm:prSet/>
      <dgm:spPr/>
      <dgm:t>
        <a:bodyPr/>
        <a:lstStyle/>
        <a:p>
          <a:endParaRPr lang="zh-CN" altLang="en-US"/>
        </a:p>
      </dgm:t>
    </dgm:pt>
    <dgm:pt modelId="{B2AE8EB8-B7F4-4E56-B06E-4CD2D660B6A8}">
      <dgm:prSet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4D6CBA2D-265B-4BAF-9010-5957FC4F75BA}" type="parTrans" cxnId="{DEC8DFB7-746C-4A2C-804E-A0F388898CBF}">
      <dgm:prSet/>
      <dgm:spPr/>
      <dgm:t>
        <a:bodyPr/>
        <a:lstStyle/>
        <a:p>
          <a:endParaRPr lang="zh-CN" altLang="en-US"/>
        </a:p>
      </dgm:t>
    </dgm:pt>
    <dgm:pt modelId="{A728FE3D-4CDE-43D8-B33C-CB1AAE2381BC}" type="sibTrans" cxnId="{DEC8DFB7-746C-4A2C-804E-A0F388898CBF}">
      <dgm:prSet/>
      <dgm:spPr/>
      <dgm:t>
        <a:bodyPr/>
        <a:lstStyle/>
        <a:p>
          <a:endParaRPr lang="zh-CN" altLang="en-US"/>
        </a:p>
      </dgm:t>
    </dgm:pt>
    <dgm:pt modelId="{150533EE-DA84-45E4-951C-C5550AE95DEF}">
      <dgm:prSet/>
      <dgm:spPr>
        <a:blipFill dpi="0" rotWithShape="0">
          <a:blip xmlns:r="http://schemas.openxmlformats.org/officeDocument/2006/relationships" r:embed="rId8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93C2CEEF-A7F6-427C-98FA-D486B8E4C22C}" type="parTrans" cxnId="{E880688E-17BC-4607-ACD6-0FAD3D4870C2}">
      <dgm:prSet/>
      <dgm:spPr/>
      <dgm:t>
        <a:bodyPr/>
        <a:lstStyle/>
        <a:p>
          <a:endParaRPr lang="zh-CN" altLang="en-US"/>
        </a:p>
      </dgm:t>
    </dgm:pt>
    <dgm:pt modelId="{DC20825B-22F0-49C9-9B1D-7161493E8787}" type="sibTrans" cxnId="{E880688E-17BC-4607-ACD6-0FAD3D4870C2}">
      <dgm:prSet/>
      <dgm:spPr/>
      <dgm:t>
        <a:bodyPr/>
        <a:lstStyle/>
        <a:p>
          <a:endParaRPr lang="zh-CN" altLang="en-US"/>
        </a:p>
      </dgm:t>
    </dgm:pt>
    <dgm:pt modelId="{4241A674-D932-4F59-88E9-D0E7A39E1198}">
      <dgm:prSet/>
      <dgm:spPr>
        <a:blipFill dpi="0" rotWithShape="0">
          <a:blip xmlns:r="http://schemas.openxmlformats.org/officeDocument/2006/relationships" r:embed="rId9"/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BBEC7F00-E0BF-4374-9935-3A58C482A21C}" type="parTrans" cxnId="{E6DF1CBB-532A-4C0F-851F-7E0251447991}">
      <dgm:prSet/>
      <dgm:spPr/>
      <dgm:t>
        <a:bodyPr/>
        <a:lstStyle/>
        <a:p>
          <a:endParaRPr lang="zh-CN" altLang="en-US"/>
        </a:p>
      </dgm:t>
    </dgm:pt>
    <dgm:pt modelId="{EFE7C5F5-2471-4623-B33C-52BFC6820B0D}" type="sibTrans" cxnId="{E6DF1CBB-532A-4C0F-851F-7E0251447991}">
      <dgm:prSet/>
      <dgm:spPr/>
      <dgm:t>
        <a:bodyPr/>
        <a:lstStyle/>
        <a:p>
          <a:endParaRPr lang="zh-CN" altLang="en-US"/>
        </a:p>
      </dgm:t>
    </dgm:pt>
    <dgm:pt modelId="{16063244-39B7-4835-ABDB-234527D9AFD9}">
      <dgm:prSet/>
      <dgm:spPr>
        <a:blipFill rotWithShape="0">
          <a:blip xmlns:r="http://schemas.openxmlformats.org/officeDocument/2006/relationships" r:embed="rId10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FAF6AF1B-65C0-41AD-8996-BAADE96B09CD}" type="sibTrans" cxnId="{D5CE393C-E384-474F-88DF-8164F32DAEC3}">
      <dgm:prSet/>
      <dgm:spPr/>
      <dgm:t>
        <a:bodyPr/>
        <a:lstStyle/>
        <a:p>
          <a:endParaRPr lang="zh-CN" altLang="en-US"/>
        </a:p>
      </dgm:t>
    </dgm:pt>
    <dgm:pt modelId="{354C9524-5EEE-468D-871C-11E0EFDFCAC2}" type="parTrans" cxnId="{D5CE393C-E384-474F-88DF-8164F32DAEC3}">
      <dgm:prSet/>
      <dgm:spPr/>
      <dgm:t>
        <a:bodyPr/>
        <a:lstStyle/>
        <a:p>
          <a:endParaRPr lang="zh-CN" altLang="en-US"/>
        </a:p>
      </dgm:t>
    </dgm:pt>
    <dgm:pt modelId="{3B929214-1C21-4092-A2ED-B8CE90FD179B}" type="pres">
      <dgm:prSet presAssocID="{9B3BB367-6E4F-4729-B617-B7DB2DB734A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8980C04-D5A5-4DC5-810E-A71169E693AC}" type="pres">
      <dgm:prSet presAssocID="{C07B42B0-0B72-444F-A4A5-A89F25B6F963}" presName="textCenter" presStyleLbl="node1" presStyleIdx="0" presStyleCnt="11" custScaleX="116873"/>
      <dgm:spPr/>
      <dgm:t>
        <a:bodyPr/>
        <a:lstStyle/>
        <a:p>
          <a:endParaRPr lang="zh-CN" altLang="en-US"/>
        </a:p>
      </dgm:t>
    </dgm:pt>
    <dgm:pt modelId="{EECF7F5C-8710-4187-9B8D-BFAD7A08CEDC}" type="pres">
      <dgm:prSet presAssocID="{C07B42B0-0B72-444F-A4A5-A89F25B6F963}" presName="cycle_1" presStyleCnt="0"/>
      <dgm:spPr/>
      <dgm:t>
        <a:bodyPr/>
        <a:lstStyle/>
        <a:p>
          <a:endParaRPr lang="zh-CN" altLang="en-US"/>
        </a:p>
      </dgm:t>
    </dgm:pt>
    <dgm:pt modelId="{C783FEED-C7A3-4FD2-ACAB-B0809CE7D3BF}" type="pres">
      <dgm:prSet presAssocID="{AD160D4C-B784-42A7-A28A-02DFE8FCFBA8}" presName="childCenter1" presStyleLbl="node1" presStyleIdx="1" presStyleCnt="11"/>
      <dgm:spPr/>
      <dgm:t>
        <a:bodyPr/>
        <a:lstStyle/>
        <a:p>
          <a:endParaRPr lang="zh-CN" altLang="en-US"/>
        </a:p>
      </dgm:t>
    </dgm:pt>
    <dgm:pt modelId="{B0E72EA1-5639-4723-86BB-E6CA8519143E}" type="pres">
      <dgm:prSet presAssocID="{354C9524-5EEE-468D-871C-11E0EFDFCAC2}" presName="Name141" presStyleLbl="parChTrans1D3" presStyleIdx="0" presStyleCnt="5"/>
      <dgm:spPr/>
      <dgm:t>
        <a:bodyPr/>
        <a:lstStyle/>
        <a:p>
          <a:endParaRPr lang="zh-CN" altLang="en-US"/>
        </a:p>
      </dgm:t>
    </dgm:pt>
    <dgm:pt modelId="{6F46C9B7-1E51-4B3F-A7FD-B1317A85B22B}" type="pres">
      <dgm:prSet presAssocID="{16063244-39B7-4835-ABDB-234527D9AFD9}" presName="text1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8D6254-E9C9-4E7E-8761-EB8A17539F58}" type="pres">
      <dgm:prSet presAssocID="{A12D276D-DBAA-4845-8CD0-DB2E2D10B724}" presName="Name144" presStyleLbl="parChTrans1D2" presStyleIdx="0" presStyleCnt="5"/>
      <dgm:spPr/>
      <dgm:t>
        <a:bodyPr/>
        <a:lstStyle/>
        <a:p>
          <a:endParaRPr lang="zh-CN" altLang="en-US"/>
        </a:p>
      </dgm:t>
    </dgm:pt>
    <dgm:pt modelId="{7DE8BE74-1D9A-44F4-8EFE-A6943D108566}" type="pres">
      <dgm:prSet presAssocID="{C07B42B0-0B72-444F-A4A5-A89F25B6F963}" presName="cycle_2" presStyleCnt="0"/>
      <dgm:spPr/>
      <dgm:t>
        <a:bodyPr/>
        <a:lstStyle/>
        <a:p>
          <a:endParaRPr lang="zh-CN" altLang="en-US"/>
        </a:p>
      </dgm:t>
    </dgm:pt>
    <dgm:pt modelId="{7CA28096-84C8-477F-BE67-A149115321F5}" type="pres">
      <dgm:prSet presAssocID="{5CCECAD0-3151-46DE-83E2-9AA437E82F38}" presName="childCenter2" presStyleLbl="node1" presStyleIdx="3" presStyleCnt="11"/>
      <dgm:spPr/>
      <dgm:t>
        <a:bodyPr/>
        <a:lstStyle/>
        <a:p>
          <a:endParaRPr lang="zh-CN" altLang="en-US"/>
        </a:p>
      </dgm:t>
    </dgm:pt>
    <dgm:pt modelId="{84D26ECC-9022-4A6B-8752-6C353A3B2A86}" type="pres">
      <dgm:prSet presAssocID="{7F295C8B-8BA6-45D8-BF67-B082543950F0}" presName="Name218" presStyleLbl="parChTrans1D3" presStyleIdx="1" presStyleCnt="5"/>
      <dgm:spPr/>
      <dgm:t>
        <a:bodyPr/>
        <a:lstStyle/>
        <a:p>
          <a:endParaRPr lang="zh-CN" altLang="en-US"/>
        </a:p>
      </dgm:t>
    </dgm:pt>
    <dgm:pt modelId="{95B530F4-C10B-4073-95F7-EE1D03D1423D}" type="pres">
      <dgm:prSet presAssocID="{B96158B3-1F79-4206-ABD7-DB2D732233D6}" presName="text2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CE835-63B8-4E73-A018-A80D5033824B}" type="pres">
      <dgm:prSet presAssocID="{A6799435-785C-45D5-BD5E-04E64F81EE64}" presName="Name221" presStyleLbl="parChTrans1D2" presStyleIdx="1" presStyleCnt="5"/>
      <dgm:spPr/>
      <dgm:t>
        <a:bodyPr/>
        <a:lstStyle/>
        <a:p>
          <a:endParaRPr lang="zh-CN" altLang="en-US"/>
        </a:p>
      </dgm:t>
    </dgm:pt>
    <dgm:pt modelId="{EC00A319-F6A2-411E-A705-09B696FF66F6}" type="pres">
      <dgm:prSet presAssocID="{C07B42B0-0B72-444F-A4A5-A89F25B6F963}" presName="cycle_3" presStyleCnt="0"/>
      <dgm:spPr/>
      <dgm:t>
        <a:bodyPr/>
        <a:lstStyle/>
        <a:p>
          <a:endParaRPr lang="zh-CN" altLang="en-US"/>
        </a:p>
      </dgm:t>
    </dgm:pt>
    <dgm:pt modelId="{795CC96B-25BC-4B66-ABB4-3940B9D14C55}" type="pres">
      <dgm:prSet presAssocID="{150533EE-DA84-45E4-951C-C5550AE95DEF}" presName="childCenter3" presStyleLbl="node1" presStyleIdx="5" presStyleCnt="11" custLinFactNeighborX="781" custLinFactNeighborY="-2011"/>
      <dgm:spPr/>
      <dgm:t>
        <a:bodyPr/>
        <a:lstStyle/>
        <a:p>
          <a:endParaRPr lang="zh-CN" altLang="en-US"/>
        </a:p>
      </dgm:t>
    </dgm:pt>
    <dgm:pt modelId="{D19EAE61-6A04-4929-A7BE-3CE276E95AFC}" type="pres">
      <dgm:prSet presAssocID="{BBEC7F00-E0BF-4374-9935-3A58C482A21C}" presName="Name285" presStyleLbl="parChTrans1D3" presStyleIdx="2" presStyleCnt="5"/>
      <dgm:spPr/>
      <dgm:t>
        <a:bodyPr/>
        <a:lstStyle/>
        <a:p>
          <a:endParaRPr lang="zh-CN" altLang="en-US"/>
        </a:p>
      </dgm:t>
    </dgm:pt>
    <dgm:pt modelId="{02A1F148-CABA-42D3-B5D2-CF06F2C34722}" type="pres">
      <dgm:prSet presAssocID="{4241A674-D932-4F59-88E9-D0E7A39E1198}" presName="text3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5118EB-9202-4DE9-BCF3-26F937894E63}" type="pres">
      <dgm:prSet presAssocID="{93C2CEEF-A7F6-427C-98FA-D486B8E4C22C}" presName="Name288" presStyleLbl="parChTrans1D2" presStyleIdx="2" presStyleCnt="5"/>
      <dgm:spPr/>
      <dgm:t>
        <a:bodyPr/>
        <a:lstStyle/>
        <a:p>
          <a:endParaRPr lang="zh-CN" altLang="en-US"/>
        </a:p>
      </dgm:t>
    </dgm:pt>
    <dgm:pt modelId="{1FCBAB19-FF13-45AC-8C5E-D888112895F4}" type="pres">
      <dgm:prSet presAssocID="{C07B42B0-0B72-444F-A4A5-A89F25B6F963}" presName="cycle_4" presStyleCnt="0"/>
      <dgm:spPr/>
      <dgm:t>
        <a:bodyPr/>
        <a:lstStyle/>
        <a:p>
          <a:endParaRPr lang="zh-CN" altLang="en-US"/>
        </a:p>
      </dgm:t>
    </dgm:pt>
    <dgm:pt modelId="{37A86A56-3DAA-4665-A274-A6225939E6D6}" type="pres">
      <dgm:prSet presAssocID="{72F2D243-4876-4BA5-86E4-B42B81D061D0}" presName="childCenter4" presStyleLbl="node1" presStyleIdx="7" presStyleCnt="11"/>
      <dgm:spPr/>
      <dgm:t>
        <a:bodyPr/>
        <a:lstStyle/>
        <a:p>
          <a:endParaRPr lang="zh-CN" altLang="en-US"/>
        </a:p>
      </dgm:t>
    </dgm:pt>
    <dgm:pt modelId="{89CB51F0-8BBD-4A3B-AFB9-91CD04004F47}" type="pres">
      <dgm:prSet presAssocID="{32F605D9-E149-4F5C-B9F1-0F0FA85FF8EB}" presName="Name342" presStyleLbl="parChTrans1D3" presStyleIdx="3" presStyleCnt="5"/>
      <dgm:spPr/>
      <dgm:t>
        <a:bodyPr/>
        <a:lstStyle/>
        <a:p>
          <a:endParaRPr lang="zh-CN" altLang="en-US"/>
        </a:p>
      </dgm:t>
    </dgm:pt>
    <dgm:pt modelId="{0CC0119D-E2BF-486C-938F-0B3E446AB78A}" type="pres">
      <dgm:prSet presAssocID="{ACE40D4B-E8F7-4A40-B94F-A2DC8722D924}" presName="text4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4B143-01DA-40AB-B693-31AA1C7F5148}" type="pres">
      <dgm:prSet presAssocID="{00CBF508-640F-487E-8454-26B378BAF185}" presName="Name345" presStyleLbl="parChTrans1D2" presStyleIdx="3" presStyleCnt="5"/>
      <dgm:spPr/>
      <dgm:t>
        <a:bodyPr/>
        <a:lstStyle/>
        <a:p>
          <a:endParaRPr lang="zh-CN" altLang="en-US"/>
        </a:p>
      </dgm:t>
    </dgm:pt>
    <dgm:pt modelId="{C1C56C75-C7E3-4FE2-ADA4-00E8B69BEAB9}" type="pres">
      <dgm:prSet presAssocID="{C07B42B0-0B72-444F-A4A5-A89F25B6F963}" presName="cycle_5" presStyleCnt="0"/>
      <dgm:spPr/>
      <dgm:t>
        <a:bodyPr/>
        <a:lstStyle/>
        <a:p>
          <a:endParaRPr lang="zh-CN" altLang="en-US"/>
        </a:p>
      </dgm:t>
    </dgm:pt>
    <dgm:pt modelId="{3E4BD8B8-43D2-45DA-894C-D9A44CB2E6E6}" type="pres">
      <dgm:prSet presAssocID="{C5C673F9-44A7-4164-90ED-19560DB90435}" presName="childCenter5" presStyleLbl="node1" presStyleIdx="9" presStyleCnt="11"/>
      <dgm:spPr/>
      <dgm:t>
        <a:bodyPr/>
        <a:lstStyle/>
        <a:p>
          <a:endParaRPr lang="zh-CN" altLang="en-US"/>
        </a:p>
      </dgm:t>
    </dgm:pt>
    <dgm:pt modelId="{7244C776-4838-41DE-A262-DC479C789730}" type="pres">
      <dgm:prSet presAssocID="{4D6CBA2D-265B-4BAF-9010-5957FC4F75BA}" presName="Name389" presStyleLbl="parChTrans1D3" presStyleIdx="4" presStyleCnt="5"/>
      <dgm:spPr/>
      <dgm:t>
        <a:bodyPr/>
        <a:lstStyle/>
        <a:p>
          <a:endParaRPr lang="zh-CN" altLang="en-US"/>
        </a:p>
      </dgm:t>
    </dgm:pt>
    <dgm:pt modelId="{343C3B52-0672-4DE4-84F7-F489ACA29F78}" type="pres">
      <dgm:prSet presAssocID="{B2AE8EB8-B7F4-4E56-B06E-4CD2D660B6A8}" presName="text5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18A297-ACDF-4B93-BE70-6D0EB72C451A}" type="pres">
      <dgm:prSet presAssocID="{0266DD52-5629-4A2C-807A-D79BAC1EE474}" presName="Name392" presStyleLbl="parChTrans1D2" presStyleIdx="4" presStyleCnt="5"/>
      <dgm:spPr/>
      <dgm:t>
        <a:bodyPr/>
        <a:lstStyle/>
        <a:p>
          <a:endParaRPr lang="zh-CN" altLang="en-US"/>
        </a:p>
      </dgm:t>
    </dgm:pt>
  </dgm:ptLst>
  <dgm:cxnLst>
    <dgm:cxn modelId="{CA4341C8-AF43-42BB-BA87-E80680A21025}" type="presOf" srcId="{C5C673F9-44A7-4164-90ED-19560DB90435}" destId="{3E4BD8B8-43D2-45DA-894C-D9A44CB2E6E6}" srcOrd="0" destOrd="0" presId="urn:microsoft.com/office/officeart/2008/layout/RadialCluster#2"/>
    <dgm:cxn modelId="{3CB7D0BC-2572-499E-BD18-DF1BEC3576FA}" srcId="{5CCECAD0-3151-46DE-83E2-9AA437E82F38}" destId="{B96158B3-1F79-4206-ABD7-DB2D732233D6}" srcOrd="0" destOrd="0" parTransId="{7F295C8B-8BA6-45D8-BF67-B082543950F0}" sibTransId="{00FCD2CE-A6E5-4682-B925-F534C9B5C8A4}"/>
    <dgm:cxn modelId="{AD69A437-0A8E-4B22-90CB-8CE3DDF925AC}" srcId="{9B3BB367-6E4F-4729-B617-B7DB2DB734AB}" destId="{C07B42B0-0B72-444F-A4A5-A89F25B6F963}" srcOrd="0" destOrd="0" parTransId="{9219E35C-371C-41BC-B076-B7B97D8E86D0}" sibTransId="{407FEF17-9DF7-455C-9E11-520C81B72CF1}"/>
    <dgm:cxn modelId="{F8813110-9C90-4D8B-B81B-678E598988EE}" type="presOf" srcId="{32F605D9-E149-4F5C-B9F1-0F0FA85FF8EB}" destId="{89CB51F0-8BBD-4A3B-AFB9-91CD04004F47}" srcOrd="0" destOrd="0" presId="urn:microsoft.com/office/officeart/2008/layout/RadialCluster#2"/>
    <dgm:cxn modelId="{B03404C6-C459-4AB5-95B3-C97844984E67}" type="presOf" srcId="{9B3BB367-6E4F-4729-B617-B7DB2DB734AB}" destId="{3B929214-1C21-4092-A2ED-B8CE90FD179B}" srcOrd="0" destOrd="0" presId="urn:microsoft.com/office/officeart/2008/layout/RadialCluster#2"/>
    <dgm:cxn modelId="{B734F091-73F3-4E3F-A2A4-357325730968}" type="presOf" srcId="{7F295C8B-8BA6-45D8-BF67-B082543950F0}" destId="{84D26ECC-9022-4A6B-8752-6C353A3B2A86}" srcOrd="0" destOrd="0" presId="urn:microsoft.com/office/officeart/2008/layout/RadialCluster#2"/>
    <dgm:cxn modelId="{ED98C4C8-414A-40FB-85E6-8632E97F9D77}" srcId="{C07B42B0-0B72-444F-A4A5-A89F25B6F963}" destId="{C5C673F9-44A7-4164-90ED-19560DB90435}" srcOrd="4" destOrd="0" parTransId="{0266DD52-5629-4A2C-807A-D79BAC1EE474}" sibTransId="{E209F5B9-1E85-4BB7-B1C4-CC91B7319A36}"/>
    <dgm:cxn modelId="{7485CE6D-AB1E-4BF0-88FE-A14CFD2CE0FB}" srcId="{C07B42B0-0B72-444F-A4A5-A89F25B6F963}" destId="{72F2D243-4876-4BA5-86E4-B42B81D061D0}" srcOrd="3" destOrd="0" parTransId="{00CBF508-640F-487E-8454-26B378BAF185}" sibTransId="{F758E409-FFE5-4922-9B67-E7B0E3B17854}"/>
    <dgm:cxn modelId="{E9FF0464-6DB2-47AF-BFB2-3DE89C9E3C92}" type="presOf" srcId="{ACE40D4B-E8F7-4A40-B94F-A2DC8722D924}" destId="{0CC0119D-E2BF-486C-938F-0B3E446AB78A}" srcOrd="0" destOrd="0" presId="urn:microsoft.com/office/officeart/2008/layout/RadialCluster#2"/>
    <dgm:cxn modelId="{29FC140D-84CD-46CC-BE3E-21D33A5702BD}" srcId="{C07B42B0-0B72-444F-A4A5-A89F25B6F963}" destId="{AD160D4C-B784-42A7-A28A-02DFE8FCFBA8}" srcOrd="0" destOrd="0" parTransId="{A12D276D-DBAA-4845-8CD0-DB2E2D10B724}" sibTransId="{AB3ED60F-7AF5-4637-A4C0-77FD47467CCB}"/>
    <dgm:cxn modelId="{82573267-4E7A-47D3-B29B-D81CBF86FE47}" type="presOf" srcId="{354C9524-5EEE-468D-871C-11E0EFDFCAC2}" destId="{B0E72EA1-5639-4723-86BB-E6CA8519143E}" srcOrd="0" destOrd="0" presId="urn:microsoft.com/office/officeart/2008/layout/RadialCluster#2"/>
    <dgm:cxn modelId="{39AEBD7B-6E4C-41DB-B6F9-6FC323BBDE57}" type="presOf" srcId="{C07B42B0-0B72-444F-A4A5-A89F25B6F963}" destId="{98980C04-D5A5-4DC5-810E-A71169E693AC}" srcOrd="0" destOrd="0" presId="urn:microsoft.com/office/officeart/2008/layout/RadialCluster#2"/>
    <dgm:cxn modelId="{8B600AB0-3840-441E-975A-AB32C5A3FAB6}" type="presOf" srcId="{93C2CEEF-A7F6-427C-98FA-D486B8E4C22C}" destId="{765118EB-9202-4DE9-BCF3-26F937894E63}" srcOrd="0" destOrd="0" presId="urn:microsoft.com/office/officeart/2008/layout/RadialCluster#2"/>
    <dgm:cxn modelId="{49A42B54-472F-4388-84F4-D3F6DA02D41E}" type="presOf" srcId="{72F2D243-4876-4BA5-86E4-B42B81D061D0}" destId="{37A86A56-3DAA-4665-A274-A6225939E6D6}" srcOrd="0" destOrd="0" presId="urn:microsoft.com/office/officeart/2008/layout/RadialCluster#2"/>
    <dgm:cxn modelId="{4AA14183-BA81-4815-A017-9FCEA946963E}" srcId="{9B3BB367-6E4F-4729-B617-B7DB2DB734AB}" destId="{6A41A75D-14EE-43BF-BC1E-EC02372B31C5}" srcOrd="1" destOrd="0" parTransId="{6D4E8BB0-B23E-4999-A523-000B2B09749F}" sibTransId="{1084E602-983A-4556-8BFB-E8994404D3A5}"/>
    <dgm:cxn modelId="{CF2CAAEB-1A1B-4A4C-919C-85B0221AC66E}" type="presOf" srcId="{00CBF508-640F-487E-8454-26B378BAF185}" destId="{EB94B143-01DA-40AB-B693-31AA1C7F5148}" srcOrd="0" destOrd="0" presId="urn:microsoft.com/office/officeart/2008/layout/RadialCluster#2"/>
    <dgm:cxn modelId="{FCBC73F7-B48F-48BB-9E44-54431F04FFD6}" type="presOf" srcId="{4241A674-D932-4F59-88E9-D0E7A39E1198}" destId="{02A1F148-CABA-42D3-B5D2-CF06F2C34722}" srcOrd="0" destOrd="0" presId="urn:microsoft.com/office/officeart/2008/layout/RadialCluster#2"/>
    <dgm:cxn modelId="{D5CE393C-E384-474F-88DF-8164F32DAEC3}" srcId="{AD160D4C-B784-42A7-A28A-02DFE8FCFBA8}" destId="{16063244-39B7-4835-ABDB-234527D9AFD9}" srcOrd="0" destOrd="0" parTransId="{354C9524-5EEE-468D-871C-11E0EFDFCAC2}" sibTransId="{FAF6AF1B-65C0-41AD-8996-BAADE96B09CD}"/>
    <dgm:cxn modelId="{7BA8F370-6AA2-4030-A9EF-BEF576D3D9AC}" type="presOf" srcId="{A12D276D-DBAA-4845-8CD0-DB2E2D10B724}" destId="{1E8D6254-E9C9-4E7E-8761-EB8A17539F58}" srcOrd="0" destOrd="0" presId="urn:microsoft.com/office/officeart/2008/layout/RadialCluster#2"/>
    <dgm:cxn modelId="{BC971EEA-1AB6-45D4-BFFF-CCCC6FA9C798}" type="presOf" srcId="{B2AE8EB8-B7F4-4E56-B06E-4CD2D660B6A8}" destId="{343C3B52-0672-4DE4-84F7-F489ACA29F78}" srcOrd="0" destOrd="0" presId="urn:microsoft.com/office/officeart/2008/layout/RadialCluster#2"/>
    <dgm:cxn modelId="{D415D408-F89B-470D-89F8-38E1269FFF52}" type="presOf" srcId="{0266DD52-5629-4A2C-807A-D79BAC1EE474}" destId="{7C18A297-ACDF-4B93-BE70-6D0EB72C451A}" srcOrd="0" destOrd="0" presId="urn:microsoft.com/office/officeart/2008/layout/RadialCluster#2"/>
    <dgm:cxn modelId="{793FF222-C09F-467D-960D-4961302C298C}" type="presOf" srcId="{5CCECAD0-3151-46DE-83E2-9AA437E82F38}" destId="{7CA28096-84C8-477F-BE67-A149115321F5}" srcOrd="0" destOrd="0" presId="urn:microsoft.com/office/officeart/2008/layout/RadialCluster#2"/>
    <dgm:cxn modelId="{E6DF1CBB-532A-4C0F-851F-7E0251447991}" srcId="{150533EE-DA84-45E4-951C-C5550AE95DEF}" destId="{4241A674-D932-4F59-88E9-D0E7A39E1198}" srcOrd="0" destOrd="0" parTransId="{BBEC7F00-E0BF-4374-9935-3A58C482A21C}" sibTransId="{EFE7C5F5-2471-4623-B33C-52BFC6820B0D}"/>
    <dgm:cxn modelId="{7E808AA4-A58B-4EF7-9DF4-B57A9D74EB52}" srcId="{C07B42B0-0B72-444F-A4A5-A89F25B6F963}" destId="{5CCECAD0-3151-46DE-83E2-9AA437E82F38}" srcOrd="1" destOrd="0" parTransId="{A6799435-785C-45D5-BD5E-04E64F81EE64}" sibTransId="{E04FA4A6-7E65-4113-9966-9CD346479DC4}"/>
    <dgm:cxn modelId="{DEC8DFB7-746C-4A2C-804E-A0F388898CBF}" srcId="{C5C673F9-44A7-4164-90ED-19560DB90435}" destId="{B2AE8EB8-B7F4-4E56-B06E-4CD2D660B6A8}" srcOrd="0" destOrd="0" parTransId="{4D6CBA2D-265B-4BAF-9010-5957FC4F75BA}" sibTransId="{A728FE3D-4CDE-43D8-B33C-CB1AAE2381BC}"/>
    <dgm:cxn modelId="{E880688E-17BC-4607-ACD6-0FAD3D4870C2}" srcId="{C07B42B0-0B72-444F-A4A5-A89F25B6F963}" destId="{150533EE-DA84-45E4-951C-C5550AE95DEF}" srcOrd="2" destOrd="0" parTransId="{93C2CEEF-A7F6-427C-98FA-D486B8E4C22C}" sibTransId="{DC20825B-22F0-49C9-9B1D-7161493E8787}"/>
    <dgm:cxn modelId="{A5DE8202-020A-4799-A17A-ADBDA127D188}" type="presOf" srcId="{BBEC7F00-E0BF-4374-9935-3A58C482A21C}" destId="{D19EAE61-6A04-4929-A7BE-3CE276E95AFC}" srcOrd="0" destOrd="0" presId="urn:microsoft.com/office/officeart/2008/layout/RadialCluster#2"/>
    <dgm:cxn modelId="{9CF31954-9CAB-4805-9293-E00B9FEB905C}" type="presOf" srcId="{4D6CBA2D-265B-4BAF-9010-5957FC4F75BA}" destId="{7244C776-4838-41DE-A262-DC479C789730}" srcOrd="0" destOrd="0" presId="urn:microsoft.com/office/officeart/2008/layout/RadialCluster#2"/>
    <dgm:cxn modelId="{ABF2F192-02C6-455E-A445-27D4B83E4E75}" type="presOf" srcId="{150533EE-DA84-45E4-951C-C5550AE95DEF}" destId="{795CC96B-25BC-4B66-ABB4-3940B9D14C55}" srcOrd="0" destOrd="0" presId="urn:microsoft.com/office/officeart/2008/layout/RadialCluster#2"/>
    <dgm:cxn modelId="{7F89D45F-D426-4356-88BA-39077798FCED}" type="presOf" srcId="{16063244-39B7-4835-ABDB-234527D9AFD9}" destId="{6F46C9B7-1E51-4B3F-A7FD-B1317A85B22B}" srcOrd="0" destOrd="0" presId="urn:microsoft.com/office/officeart/2008/layout/RadialCluster#2"/>
    <dgm:cxn modelId="{3105BD10-FD06-44BA-B978-D89F55469022}" srcId="{72F2D243-4876-4BA5-86E4-B42B81D061D0}" destId="{ACE40D4B-E8F7-4A40-B94F-A2DC8722D924}" srcOrd="0" destOrd="0" parTransId="{32F605D9-E149-4F5C-B9F1-0F0FA85FF8EB}" sibTransId="{467C54D5-3A6E-4231-81D8-8FAF7A3F1510}"/>
    <dgm:cxn modelId="{A585A976-5A54-40B0-9B4A-5F1C4DB5CFD9}" type="presOf" srcId="{AD160D4C-B784-42A7-A28A-02DFE8FCFBA8}" destId="{C783FEED-C7A3-4FD2-ACAB-B0809CE7D3BF}" srcOrd="0" destOrd="0" presId="urn:microsoft.com/office/officeart/2008/layout/RadialCluster#2"/>
    <dgm:cxn modelId="{942A5A27-DCA4-4444-98B5-0E35E2FFB1DC}" type="presOf" srcId="{B96158B3-1F79-4206-ABD7-DB2D732233D6}" destId="{95B530F4-C10B-4073-95F7-EE1D03D1423D}" srcOrd="0" destOrd="0" presId="urn:microsoft.com/office/officeart/2008/layout/RadialCluster#2"/>
    <dgm:cxn modelId="{12EC63D8-F191-412E-872D-6DFE640766CB}" type="presOf" srcId="{A6799435-785C-45D5-BD5E-04E64F81EE64}" destId="{658CE835-63B8-4E73-A018-A80D5033824B}" srcOrd="0" destOrd="0" presId="urn:microsoft.com/office/officeart/2008/layout/RadialCluster#2"/>
    <dgm:cxn modelId="{5D4342CC-59BE-4899-BCB4-3C5703D9D033}" type="presParOf" srcId="{3B929214-1C21-4092-A2ED-B8CE90FD179B}" destId="{98980C04-D5A5-4DC5-810E-A71169E693AC}" srcOrd="0" destOrd="0" presId="urn:microsoft.com/office/officeart/2008/layout/RadialCluster#2"/>
    <dgm:cxn modelId="{5BD9CB95-989E-4A93-B06E-6D6A6B45757D}" type="presParOf" srcId="{3B929214-1C21-4092-A2ED-B8CE90FD179B}" destId="{EECF7F5C-8710-4187-9B8D-BFAD7A08CEDC}" srcOrd="1" destOrd="0" presId="urn:microsoft.com/office/officeart/2008/layout/RadialCluster#2"/>
    <dgm:cxn modelId="{D4B4DE9D-CF8E-42BF-BF44-8F105A9FB757}" type="presParOf" srcId="{EECF7F5C-8710-4187-9B8D-BFAD7A08CEDC}" destId="{C783FEED-C7A3-4FD2-ACAB-B0809CE7D3BF}" srcOrd="0" destOrd="0" presId="urn:microsoft.com/office/officeart/2008/layout/RadialCluster#2"/>
    <dgm:cxn modelId="{229E1672-EAD9-46AE-A4E3-DBF30F26E9F6}" type="presParOf" srcId="{EECF7F5C-8710-4187-9B8D-BFAD7A08CEDC}" destId="{B0E72EA1-5639-4723-86BB-E6CA8519143E}" srcOrd="1" destOrd="0" presId="urn:microsoft.com/office/officeart/2008/layout/RadialCluster#2"/>
    <dgm:cxn modelId="{B3594303-D174-4C80-997E-4CE52C954E28}" type="presParOf" srcId="{EECF7F5C-8710-4187-9B8D-BFAD7A08CEDC}" destId="{6F46C9B7-1E51-4B3F-A7FD-B1317A85B22B}" srcOrd="2" destOrd="0" presId="urn:microsoft.com/office/officeart/2008/layout/RadialCluster#2"/>
    <dgm:cxn modelId="{67F37607-A43B-4216-937E-A0086292CFDC}" type="presParOf" srcId="{3B929214-1C21-4092-A2ED-B8CE90FD179B}" destId="{1E8D6254-E9C9-4E7E-8761-EB8A17539F58}" srcOrd="2" destOrd="0" presId="urn:microsoft.com/office/officeart/2008/layout/RadialCluster#2"/>
    <dgm:cxn modelId="{C1FA8145-C445-41EE-815B-4B139BC22CA8}" type="presParOf" srcId="{3B929214-1C21-4092-A2ED-B8CE90FD179B}" destId="{7DE8BE74-1D9A-44F4-8EFE-A6943D108566}" srcOrd="3" destOrd="0" presId="urn:microsoft.com/office/officeart/2008/layout/RadialCluster#2"/>
    <dgm:cxn modelId="{89C92E21-6BE0-4CF1-A88C-FC7BE9C391B6}" type="presParOf" srcId="{7DE8BE74-1D9A-44F4-8EFE-A6943D108566}" destId="{7CA28096-84C8-477F-BE67-A149115321F5}" srcOrd="0" destOrd="0" presId="urn:microsoft.com/office/officeart/2008/layout/RadialCluster#2"/>
    <dgm:cxn modelId="{C4905D19-9D64-4632-8E2B-8236036D9B8C}" type="presParOf" srcId="{7DE8BE74-1D9A-44F4-8EFE-A6943D108566}" destId="{84D26ECC-9022-4A6B-8752-6C353A3B2A86}" srcOrd="1" destOrd="0" presId="urn:microsoft.com/office/officeart/2008/layout/RadialCluster#2"/>
    <dgm:cxn modelId="{9DBB07A2-0D4A-4DC6-BDF8-ECA2C09E11F2}" type="presParOf" srcId="{7DE8BE74-1D9A-44F4-8EFE-A6943D108566}" destId="{95B530F4-C10B-4073-95F7-EE1D03D1423D}" srcOrd="2" destOrd="0" presId="urn:microsoft.com/office/officeart/2008/layout/RadialCluster#2"/>
    <dgm:cxn modelId="{52943852-967C-4E0A-852A-5FB886379438}" type="presParOf" srcId="{3B929214-1C21-4092-A2ED-B8CE90FD179B}" destId="{658CE835-63B8-4E73-A018-A80D5033824B}" srcOrd="4" destOrd="0" presId="urn:microsoft.com/office/officeart/2008/layout/RadialCluster#2"/>
    <dgm:cxn modelId="{6FA4704F-CF7A-4A5C-8C5C-501F43FAD083}" type="presParOf" srcId="{3B929214-1C21-4092-A2ED-B8CE90FD179B}" destId="{EC00A319-F6A2-411E-A705-09B696FF66F6}" srcOrd="5" destOrd="0" presId="urn:microsoft.com/office/officeart/2008/layout/RadialCluster#2"/>
    <dgm:cxn modelId="{2DBD7DEF-181B-4580-859C-4ED9BB517EC1}" type="presParOf" srcId="{EC00A319-F6A2-411E-A705-09B696FF66F6}" destId="{795CC96B-25BC-4B66-ABB4-3940B9D14C55}" srcOrd="0" destOrd="0" presId="urn:microsoft.com/office/officeart/2008/layout/RadialCluster#2"/>
    <dgm:cxn modelId="{63FCAC3F-3E2A-4B6E-9320-987B8C6B61D5}" type="presParOf" srcId="{EC00A319-F6A2-411E-A705-09B696FF66F6}" destId="{D19EAE61-6A04-4929-A7BE-3CE276E95AFC}" srcOrd="1" destOrd="0" presId="urn:microsoft.com/office/officeart/2008/layout/RadialCluster#2"/>
    <dgm:cxn modelId="{84EDFAE2-F4DF-4783-A321-AFE9D045F2C1}" type="presParOf" srcId="{EC00A319-F6A2-411E-A705-09B696FF66F6}" destId="{02A1F148-CABA-42D3-B5D2-CF06F2C34722}" srcOrd="2" destOrd="0" presId="urn:microsoft.com/office/officeart/2008/layout/RadialCluster#2"/>
    <dgm:cxn modelId="{271FC926-EC8D-4E45-A445-343B75D16435}" type="presParOf" srcId="{3B929214-1C21-4092-A2ED-B8CE90FD179B}" destId="{765118EB-9202-4DE9-BCF3-26F937894E63}" srcOrd="6" destOrd="0" presId="urn:microsoft.com/office/officeart/2008/layout/RadialCluster#2"/>
    <dgm:cxn modelId="{6769A7AA-8B30-4CC3-934B-A0C36B02702C}" type="presParOf" srcId="{3B929214-1C21-4092-A2ED-B8CE90FD179B}" destId="{1FCBAB19-FF13-45AC-8C5E-D888112895F4}" srcOrd="7" destOrd="0" presId="urn:microsoft.com/office/officeart/2008/layout/RadialCluster#2"/>
    <dgm:cxn modelId="{E0936D4E-74E7-4BEF-8E5B-C9B530B09605}" type="presParOf" srcId="{1FCBAB19-FF13-45AC-8C5E-D888112895F4}" destId="{37A86A56-3DAA-4665-A274-A6225939E6D6}" srcOrd="0" destOrd="0" presId="urn:microsoft.com/office/officeart/2008/layout/RadialCluster#2"/>
    <dgm:cxn modelId="{FBA1AAF0-A5D3-4EF3-A64C-63B51B5531E6}" type="presParOf" srcId="{1FCBAB19-FF13-45AC-8C5E-D888112895F4}" destId="{89CB51F0-8BBD-4A3B-AFB9-91CD04004F47}" srcOrd="1" destOrd="0" presId="urn:microsoft.com/office/officeart/2008/layout/RadialCluster#2"/>
    <dgm:cxn modelId="{AFDBED55-2017-440A-8C4E-4F5844F9750F}" type="presParOf" srcId="{1FCBAB19-FF13-45AC-8C5E-D888112895F4}" destId="{0CC0119D-E2BF-486C-938F-0B3E446AB78A}" srcOrd="2" destOrd="0" presId="urn:microsoft.com/office/officeart/2008/layout/RadialCluster#2"/>
    <dgm:cxn modelId="{EB058F1A-557F-4908-B915-A9CAE802535A}" type="presParOf" srcId="{3B929214-1C21-4092-A2ED-B8CE90FD179B}" destId="{EB94B143-01DA-40AB-B693-31AA1C7F5148}" srcOrd="8" destOrd="0" presId="urn:microsoft.com/office/officeart/2008/layout/RadialCluster#2"/>
    <dgm:cxn modelId="{CB19FBC9-78A2-4856-A40B-696E63D03322}" type="presParOf" srcId="{3B929214-1C21-4092-A2ED-B8CE90FD179B}" destId="{C1C56C75-C7E3-4FE2-ADA4-00E8B69BEAB9}" srcOrd="9" destOrd="0" presId="urn:microsoft.com/office/officeart/2008/layout/RadialCluster#2"/>
    <dgm:cxn modelId="{F2EF8DAC-FCD2-4F15-A4AD-EE431F6A017B}" type="presParOf" srcId="{C1C56C75-C7E3-4FE2-ADA4-00E8B69BEAB9}" destId="{3E4BD8B8-43D2-45DA-894C-D9A44CB2E6E6}" srcOrd="0" destOrd="0" presId="urn:microsoft.com/office/officeart/2008/layout/RadialCluster#2"/>
    <dgm:cxn modelId="{1C01AC98-040A-4A1D-BE7D-1A6F79AAD502}" type="presParOf" srcId="{C1C56C75-C7E3-4FE2-ADA4-00E8B69BEAB9}" destId="{7244C776-4838-41DE-A262-DC479C789730}" srcOrd="1" destOrd="0" presId="urn:microsoft.com/office/officeart/2008/layout/RadialCluster#2"/>
    <dgm:cxn modelId="{DBE95B06-1818-4CF4-B354-5780ED2BD625}" type="presParOf" srcId="{C1C56C75-C7E3-4FE2-ADA4-00E8B69BEAB9}" destId="{343C3B52-0672-4DE4-84F7-F489ACA29F78}" srcOrd="2" destOrd="0" presId="urn:microsoft.com/office/officeart/2008/layout/RadialCluster#2"/>
    <dgm:cxn modelId="{F916308A-06A7-4497-88B0-9586C514C794}" type="presParOf" srcId="{3B929214-1C21-4092-A2ED-B8CE90FD179B}" destId="{7C18A297-ACDF-4B93-BE70-6D0EB72C451A}" srcOrd="10" destOrd="0" presId="urn:microsoft.com/office/officeart/2008/layout/RadialCluster#2"/>
  </dgm:cxnLst>
  <dgm:bg>
    <a:solidFill>
      <a:srgbClr val="0077BC">
        <a:alpha val="50196"/>
      </a:srgb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54C90D-447C-43FA-9724-AE440C732311}" type="doc">
      <dgm:prSet loTypeId="urn:microsoft.com/office/officeart/2005/8/layout/equation2#1" loCatId="relationship" qsTypeId="urn:microsoft.com/office/officeart/2005/8/quickstyle/simple1#3" qsCatId="simple" csTypeId="urn:microsoft.com/office/officeart/2005/8/colors/accent0_3#1" csCatId="mainScheme" phldr="1"/>
      <dgm:spPr/>
    </dgm:pt>
    <dgm:pt modelId="{733B3B1D-B720-4107-BA79-1FB344EEE1D2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dirty="0" smtClean="0">
              <a:ea typeface="楷体_GB2312"/>
            </a:rPr>
            <a:t>“</a:t>
          </a:r>
          <a:r>
            <a:rPr lang="zh-CN" altLang="en-US" sz="2000" b="1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2000" b="1" dirty="0" smtClean="0">
              <a:ea typeface="楷体_GB2312"/>
            </a:rPr>
            <a:t>”的信息能够被感知到</a:t>
          </a:r>
          <a:endParaRPr lang="zh-CN" altLang="en-US" sz="2000" dirty="0">
            <a:ea typeface="楷体_GB2312"/>
          </a:endParaRPr>
        </a:p>
      </dgm:t>
    </dgm:pt>
    <dgm:pt modelId="{53323747-248C-45BC-ACC4-4B5CF3C80C7A}" type="parTrans" cxnId="{A764D7DC-F809-443E-A335-924A38E25B5F}">
      <dgm:prSet/>
      <dgm:spPr/>
      <dgm:t>
        <a:bodyPr/>
        <a:lstStyle/>
        <a:p>
          <a:endParaRPr lang="zh-CN" altLang="en-US"/>
        </a:p>
      </dgm:t>
    </dgm:pt>
    <dgm:pt modelId="{1122693F-F14D-48F7-A81F-D11FC34DBD4E}" type="sibTrans" cxnId="{A764D7DC-F809-443E-A335-924A38E25B5F}">
      <dgm:prSet/>
      <dgm:spPr/>
      <dgm:t>
        <a:bodyPr/>
        <a:lstStyle/>
        <a:p>
          <a:endParaRPr lang="zh-CN" altLang="en-US"/>
        </a:p>
      </dgm:t>
    </dgm:pt>
    <dgm:pt modelId="{186ABF01-CA4F-4C6D-8B28-A1662E9DC5E5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ea typeface="楷体_GB2312"/>
            </a:rPr>
            <a:t>上传到</a:t>
          </a:r>
          <a:endParaRPr lang="en-US" altLang="zh-CN" sz="1800" b="1" dirty="0" smtClean="0">
            <a:ea typeface="楷体_GB2312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1800" b="1" dirty="0" smtClean="0">
              <a:ea typeface="楷体_GB2312"/>
            </a:rPr>
            <a:t>互联网进行加工处理</a:t>
          </a:r>
          <a:endParaRPr lang="zh-CN" altLang="en-US" sz="1800" dirty="0">
            <a:ea typeface="楷体_GB2312"/>
          </a:endParaRPr>
        </a:p>
      </dgm:t>
    </dgm:pt>
    <dgm:pt modelId="{FA2F30A0-20F7-459D-9CDD-26AA812C5F7D}" type="parTrans" cxnId="{2C115697-56F5-4B2D-B634-AA2A4414140E}">
      <dgm:prSet/>
      <dgm:spPr/>
      <dgm:t>
        <a:bodyPr/>
        <a:lstStyle/>
        <a:p>
          <a:endParaRPr lang="zh-CN" altLang="en-US"/>
        </a:p>
      </dgm:t>
    </dgm:pt>
    <dgm:pt modelId="{5007D346-1429-4391-96AF-BA1020D1BFA4}" type="sibTrans" cxnId="{2C115697-56F5-4B2D-B634-AA2A4414140E}">
      <dgm:prSet/>
      <dgm:spPr/>
      <dgm:t>
        <a:bodyPr/>
        <a:lstStyle/>
        <a:p>
          <a:endParaRPr lang="zh-CN" altLang="en-US"/>
        </a:p>
      </dgm:t>
    </dgm:pt>
    <dgm:pt modelId="{3ED73F2A-C0FC-4734-A3B6-F88754D96326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dirty="0" smtClean="0">
              <a:ea typeface="楷体_GB2312"/>
            </a:rPr>
            <a:t>这个“</a:t>
          </a:r>
          <a:r>
            <a:rPr lang="zh-CN" altLang="en-US" sz="2000" b="1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2000" b="1" dirty="0" smtClean="0">
              <a:ea typeface="楷体_GB2312"/>
            </a:rPr>
            <a:t>”联网了</a:t>
          </a:r>
          <a:endParaRPr lang="zh-CN" altLang="en-US" sz="2000" dirty="0">
            <a:ea typeface="楷体_GB2312"/>
          </a:endParaRPr>
        </a:p>
      </dgm:t>
    </dgm:pt>
    <dgm:pt modelId="{F848E1A3-5E5B-497D-89A5-F1C68D510DB6}" type="parTrans" cxnId="{8CE6DC66-C983-40EB-AECD-57AA24A15DF9}">
      <dgm:prSet/>
      <dgm:spPr/>
      <dgm:t>
        <a:bodyPr/>
        <a:lstStyle/>
        <a:p>
          <a:endParaRPr lang="zh-CN" altLang="en-US"/>
        </a:p>
      </dgm:t>
    </dgm:pt>
    <dgm:pt modelId="{EE111170-289A-4994-BBB6-CB4A79451712}" type="sibTrans" cxnId="{8CE6DC66-C983-40EB-AECD-57AA24A15DF9}">
      <dgm:prSet/>
      <dgm:spPr/>
      <dgm:t>
        <a:bodyPr/>
        <a:lstStyle/>
        <a:p>
          <a:endParaRPr lang="zh-CN" altLang="en-US"/>
        </a:p>
      </dgm:t>
    </dgm:pt>
    <dgm:pt modelId="{855B77A1-EDFF-4430-A78D-C78898A6A20D}" type="pres">
      <dgm:prSet presAssocID="{C954C90D-447C-43FA-9724-AE440C732311}" presName="Name0" presStyleCnt="0">
        <dgm:presLayoutVars>
          <dgm:dir/>
          <dgm:resizeHandles val="exact"/>
        </dgm:presLayoutVars>
      </dgm:prSet>
      <dgm:spPr/>
    </dgm:pt>
    <dgm:pt modelId="{87C6857F-F31C-4392-9373-812A90B55A6F}" type="pres">
      <dgm:prSet presAssocID="{C954C90D-447C-43FA-9724-AE440C732311}" presName="vNodes" presStyleCnt="0"/>
      <dgm:spPr/>
    </dgm:pt>
    <dgm:pt modelId="{EF9DFC45-8743-4574-9F6F-36CCA885DD35}" type="pres">
      <dgm:prSet presAssocID="{733B3B1D-B720-4107-BA79-1FB344EEE1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2BA76B-F9C0-4BAE-A90C-476FFBA1F77D}" type="pres">
      <dgm:prSet presAssocID="{1122693F-F14D-48F7-A81F-D11FC34DBD4E}" presName="spacerT" presStyleCnt="0"/>
      <dgm:spPr/>
    </dgm:pt>
    <dgm:pt modelId="{87DCE443-5C8D-4B90-AE9C-50398688874F}" type="pres">
      <dgm:prSet presAssocID="{1122693F-F14D-48F7-A81F-D11FC34DBD4E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63FF63AE-8876-44FF-AD8C-34F1B01EC183}" type="pres">
      <dgm:prSet presAssocID="{1122693F-F14D-48F7-A81F-D11FC34DBD4E}" presName="spacerB" presStyleCnt="0"/>
      <dgm:spPr/>
    </dgm:pt>
    <dgm:pt modelId="{989CC66F-BD4C-4C07-B36C-00204CE58C98}" type="pres">
      <dgm:prSet presAssocID="{186ABF01-CA4F-4C6D-8B28-A1662E9DC5E5}" presName="node" presStyleLbl="node1" presStyleIdx="1" presStyleCnt="3" custScaleX="1010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E76D2-0975-40FE-86F6-689F83AEA123}" type="pres">
      <dgm:prSet presAssocID="{C954C90D-447C-43FA-9724-AE440C732311}" presName="sibTransLast" presStyleLbl="sibTrans2D1" presStyleIdx="1" presStyleCnt="2"/>
      <dgm:spPr/>
      <dgm:t>
        <a:bodyPr/>
        <a:lstStyle/>
        <a:p>
          <a:endParaRPr lang="zh-CN" altLang="en-US"/>
        </a:p>
      </dgm:t>
    </dgm:pt>
    <dgm:pt modelId="{CD805219-0D60-4927-BFC2-82CEC2305CB4}" type="pres">
      <dgm:prSet presAssocID="{C954C90D-447C-43FA-9724-AE440C73231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65B62E8-0591-4A99-9D39-6A9F3EEDCD42}" type="pres">
      <dgm:prSet presAssocID="{C954C90D-447C-43FA-9724-AE440C732311}" presName="lastNode" presStyleLbl="node1" presStyleIdx="2" presStyleCnt="3" custScaleX="54141" custScaleY="541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73CDF6-555E-4BC4-AD4D-ADC51F4529AC}" type="presOf" srcId="{733B3B1D-B720-4107-BA79-1FB344EEE1D2}" destId="{EF9DFC45-8743-4574-9F6F-36CCA885DD35}" srcOrd="0" destOrd="0" presId="urn:microsoft.com/office/officeart/2005/8/layout/equation2#1"/>
    <dgm:cxn modelId="{D298C96C-8FBA-453C-998F-1B0C2823DFAF}" type="presOf" srcId="{C954C90D-447C-43FA-9724-AE440C732311}" destId="{855B77A1-EDFF-4430-A78D-C78898A6A20D}" srcOrd="0" destOrd="0" presId="urn:microsoft.com/office/officeart/2005/8/layout/equation2#1"/>
    <dgm:cxn modelId="{A764D7DC-F809-443E-A335-924A38E25B5F}" srcId="{C954C90D-447C-43FA-9724-AE440C732311}" destId="{733B3B1D-B720-4107-BA79-1FB344EEE1D2}" srcOrd="0" destOrd="0" parTransId="{53323747-248C-45BC-ACC4-4B5CF3C80C7A}" sibTransId="{1122693F-F14D-48F7-A81F-D11FC34DBD4E}"/>
    <dgm:cxn modelId="{D8054FCF-DC07-4943-A1D0-F4B3CF18C538}" type="presOf" srcId="{5007D346-1429-4391-96AF-BA1020D1BFA4}" destId="{CD805219-0D60-4927-BFC2-82CEC2305CB4}" srcOrd="1" destOrd="0" presId="urn:microsoft.com/office/officeart/2005/8/layout/equation2#1"/>
    <dgm:cxn modelId="{8CE6DC66-C983-40EB-AECD-57AA24A15DF9}" srcId="{C954C90D-447C-43FA-9724-AE440C732311}" destId="{3ED73F2A-C0FC-4734-A3B6-F88754D96326}" srcOrd="2" destOrd="0" parTransId="{F848E1A3-5E5B-497D-89A5-F1C68D510DB6}" sibTransId="{EE111170-289A-4994-BBB6-CB4A79451712}"/>
    <dgm:cxn modelId="{AE37F3B7-5B5D-4617-9AEB-F136B8D1E66B}" type="presOf" srcId="{1122693F-F14D-48F7-A81F-D11FC34DBD4E}" destId="{87DCE443-5C8D-4B90-AE9C-50398688874F}" srcOrd="0" destOrd="0" presId="urn:microsoft.com/office/officeart/2005/8/layout/equation2#1"/>
    <dgm:cxn modelId="{BFB92017-A6A0-4138-B051-2AF3CFE26E65}" type="presOf" srcId="{5007D346-1429-4391-96AF-BA1020D1BFA4}" destId="{7CFE76D2-0975-40FE-86F6-689F83AEA123}" srcOrd="0" destOrd="0" presId="urn:microsoft.com/office/officeart/2005/8/layout/equation2#1"/>
    <dgm:cxn modelId="{F0E0F5AC-E806-4823-B562-86FD5E5016BE}" type="presOf" srcId="{3ED73F2A-C0FC-4734-A3B6-F88754D96326}" destId="{065B62E8-0591-4A99-9D39-6A9F3EEDCD42}" srcOrd="0" destOrd="0" presId="urn:microsoft.com/office/officeart/2005/8/layout/equation2#1"/>
    <dgm:cxn modelId="{2C115697-56F5-4B2D-B634-AA2A4414140E}" srcId="{C954C90D-447C-43FA-9724-AE440C732311}" destId="{186ABF01-CA4F-4C6D-8B28-A1662E9DC5E5}" srcOrd="1" destOrd="0" parTransId="{FA2F30A0-20F7-459D-9CDD-26AA812C5F7D}" sibTransId="{5007D346-1429-4391-96AF-BA1020D1BFA4}"/>
    <dgm:cxn modelId="{F85606BD-CAC0-4B80-9BAF-B30ED435F98F}" type="presOf" srcId="{186ABF01-CA4F-4C6D-8B28-A1662E9DC5E5}" destId="{989CC66F-BD4C-4C07-B36C-00204CE58C98}" srcOrd="0" destOrd="0" presId="urn:microsoft.com/office/officeart/2005/8/layout/equation2#1"/>
    <dgm:cxn modelId="{54BF38CB-7D4B-4C40-90AF-1CC22EC54284}" type="presParOf" srcId="{855B77A1-EDFF-4430-A78D-C78898A6A20D}" destId="{87C6857F-F31C-4392-9373-812A90B55A6F}" srcOrd="0" destOrd="0" presId="urn:microsoft.com/office/officeart/2005/8/layout/equation2#1"/>
    <dgm:cxn modelId="{2DF5C433-B646-4B10-AF6C-2227F2844708}" type="presParOf" srcId="{87C6857F-F31C-4392-9373-812A90B55A6F}" destId="{EF9DFC45-8743-4574-9F6F-36CCA885DD35}" srcOrd="0" destOrd="0" presId="urn:microsoft.com/office/officeart/2005/8/layout/equation2#1"/>
    <dgm:cxn modelId="{8F898D3C-776D-430C-8C33-9A3CD21E1501}" type="presParOf" srcId="{87C6857F-F31C-4392-9373-812A90B55A6F}" destId="{212BA76B-F9C0-4BAE-A90C-476FFBA1F77D}" srcOrd="1" destOrd="0" presId="urn:microsoft.com/office/officeart/2005/8/layout/equation2#1"/>
    <dgm:cxn modelId="{071E3638-208C-43E7-96B8-2F241D9AD506}" type="presParOf" srcId="{87C6857F-F31C-4392-9373-812A90B55A6F}" destId="{87DCE443-5C8D-4B90-AE9C-50398688874F}" srcOrd="2" destOrd="0" presId="urn:microsoft.com/office/officeart/2005/8/layout/equation2#1"/>
    <dgm:cxn modelId="{4FC14343-E2AD-4535-AEB5-EA1D13AF3804}" type="presParOf" srcId="{87C6857F-F31C-4392-9373-812A90B55A6F}" destId="{63FF63AE-8876-44FF-AD8C-34F1B01EC183}" srcOrd="3" destOrd="0" presId="urn:microsoft.com/office/officeart/2005/8/layout/equation2#1"/>
    <dgm:cxn modelId="{AC11C4E1-0F12-4C93-A5DA-2DF4C4C583B4}" type="presParOf" srcId="{87C6857F-F31C-4392-9373-812A90B55A6F}" destId="{989CC66F-BD4C-4C07-B36C-00204CE58C98}" srcOrd="4" destOrd="0" presId="urn:microsoft.com/office/officeart/2005/8/layout/equation2#1"/>
    <dgm:cxn modelId="{6EC2F7B5-1FD3-41D1-B04C-818D85843764}" type="presParOf" srcId="{855B77A1-EDFF-4430-A78D-C78898A6A20D}" destId="{7CFE76D2-0975-40FE-86F6-689F83AEA123}" srcOrd="1" destOrd="0" presId="urn:microsoft.com/office/officeart/2005/8/layout/equation2#1"/>
    <dgm:cxn modelId="{AA4EC4CA-0FF4-4E14-B7FB-A9A5A7CEFFA4}" type="presParOf" srcId="{7CFE76D2-0975-40FE-86F6-689F83AEA123}" destId="{CD805219-0D60-4927-BFC2-82CEC2305CB4}" srcOrd="0" destOrd="0" presId="urn:microsoft.com/office/officeart/2005/8/layout/equation2#1"/>
    <dgm:cxn modelId="{BA404202-EB11-4D3C-9F61-D252117573F6}" type="presParOf" srcId="{855B77A1-EDFF-4430-A78D-C78898A6A20D}" destId="{065B62E8-0591-4A99-9D39-6A9F3EEDCD42}" srcOrd="2" destOrd="0" presId="urn:microsoft.com/office/officeart/2005/8/layout/equation2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4C90D-447C-43FA-9724-AE440C732311}" type="doc">
      <dgm:prSet loTypeId="urn:microsoft.com/office/officeart/2005/8/layout/equation2#2" loCatId="relationship" qsTypeId="urn:microsoft.com/office/officeart/2005/8/quickstyle/simple1#4" qsCatId="simple" csTypeId="urn:microsoft.com/office/officeart/2005/8/colors/accent0_3#2" csCatId="mainScheme" phldr="1"/>
      <dgm:spPr/>
    </dgm:pt>
    <dgm:pt modelId="{733B3B1D-B720-4107-BA79-1FB344EEE1D2}">
      <dgm:prSet phldrT="[文本]" custT="1"/>
      <dgm:spPr/>
      <dgm:t>
        <a:bodyPr/>
        <a:lstStyle/>
        <a:p>
          <a:r>
            <a:rPr lang="zh-CN" altLang="en-US" sz="1800" b="1" dirty="0" smtClean="0">
              <a:ea typeface="楷体_GB2312"/>
            </a:rPr>
            <a:t>“</a:t>
          </a:r>
          <a:r>
            <a:rPr lang="zh-CN" altLang="en-US" sz="1800" b="1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1800" b="1" dirty="0" smtClean="0">
              <a:ea typeface="楷体_GB2312"/>
            </a:rPr>
            <a:t>”的信息能够被感知到</a:t>
          </a:r>
          <a:endParaRPr lang="zh-CN" altLang="en-US" sz="1800" dirty="0">
            <a:ea typeface="楷体_GB2312"/>
          </a:endParaRPr>
        </a:p>
      </dgm:t>
    </dgm:pt>
    <dgm:pt modelId="{53323747-248C-45BC-ACC4-4B5CF3C80C7A}" type="parTrans" cxnId="{A764D7DC-F809-443E-A335-924A38E25B5F}">
      <dgm:prSet/>
      <dgm:spPr/>
      <dgm:t>
        <a:bodyPr/>
        <a:lstStyle/>
        <a:p>
          <a:endParaRPr lang="zh-CN" altLang="en-US"/>
        </a:p>
      </dgm:t>
    </dgm:pt>
    <dgm:pt modelId="{1122693F-F14D-48F7-A81F-D11FC34DBD4E}" type="sibTrans" cxnId="{A764D7DC-F809-443E-A335-924A38E25B5F}">
      <dgm:prSet/>
      <dgm:spPr/>
      <dgm:t>
        <a:bodyPr/>
        <a:lstStyle/>
        <a:p>
          <a:endParaRPr lang="zh-CN" altLang="en-US"/>
        </a:p>
      </dgm:t>
    </dgm:pt>
    <dgm:pt modelId="{186ABF01-CA4F-4C6D-8B28-A1662E9DC5E5}">
      <dgm:prSet phldrT="[文本]" custT="1"/>
      <dgm:spPr/>
      <dgm:t>
        <a:bodyPr/>
        <a:lstStyle/>
        <a:p>
          <a:r>
            <a:rPr lang="zh-CN" altLang="en-US" sz="1800" b="1" dirty="0" smtClean="0">
              <a:ea typeface="楷体_GB2312"/>
            </a:rPr>
            <a:t>上传到互联网上进行加工、处理</a:t>
          </a:r>
          <a:endParaRPr lang="zh-CN" altLang="en-US" sz="1800" dirty="0">
            <a:ea typeface="楷体_GB2312"/>
          </a:endParaRPr>
        </a:p>
      </dgm:t>
    </dgm:pt>
    <dgm:pt modelId="{FA2F30A0-20F7-459D-9CDD-26AA812C5F7D}" type="parTrans" cxnId="{2C115697-56F5-4B2D-B634-AA2A4414140E}">
      <dgm:prSet/>
      <dgm:spPr/>
      <dgm:t>
        <a:bodyPr/>
        <a:lstStyle/>
        <a:p>
          <a:endParaRPr lang="zh-CN" altLang="en-US"/>
        </a:p>
      </dgm:t>
    </dgm:pt>
    <dgm:pt modelId="{5007D346-1429-4391-96AF-BA1020D1BFA4}" type="sibTrans" cxnId="{2C115697-56F5-4B2D-B634-AA2A4414140E}">
      <dgm:prSet/>
      <dgm:spPr/>
      <dgm:t>
        <a:bodyPr/>
        <a:lstStyle/>
        <a:p>
          <a:endParaRPr lang="zh-CN" altLang="en-US"/>
        </a:p>
      </dgm:t>
    </dgm:pt>
    <dgm:pt modelId="{3ED73F2A-C0FC-4734-A3B6-F88754D96326}">
      <dgm:prSet phldrT="[文本]" custT="1"/>
      <dgm:spPr/>
      <dgm:t>
        <a:bodyPr/>
        <a:lstStyle/>
        <a:p>
          <a:r>
            <a:rPr lang="zh-CN" altLang="en-US" sz="1800" b="1" dirty="0" smtClean="0">
              <a:ea typeface="楷体_GB2312"/>
            </a:rPr>
            <a:t>这个“</a:t>
          </a:r>
          <a:r>
            <a:rPr lang="zh-CN" altLang="en-US" sz="1800" b="1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1800" b="1" dirty="0" smtClean="0">
              <a:ea typeface="楷体_GB2312"/>
            </a:rPr>
            <a:t>”联网了</a:t>
          </a:r>
          <a:endParaRPr lang="zh-CN" altLang="en-US" sz="1800" dirty="0">
            <a:ea typeface="楷体_GB2312"/>
          </a:endParaRPr>
        </a:p>
      </dgm:t>
    </dgm:pt>
    <dgm:pt modelId="{F848E1A3-5E5B-497D-89A5-F1C68D510DB6}" type="parTrans" cxnId="{8CE6DC66-C983-40EB-AECD-57AA24A15DF9}">
      <dgm:prSet/>
      <dgm:spPr/>
      <dgm:t>
        <a:bodyPr/>
        <a:lstStyle/>
        <a:p>
          <a:endParaRPr lang="zh-CN" altLang="en-US"/>
        </a:p>
      </dgm:t>
    </dgm:pt>
    <dgm:pt modelId="{EE111170-289A-4994-BBB6-CB4A79451712}" type="sibTrans" cxnId="{8CE6DC66-C983-40EB-AECD-57AA24A15DF9}">
      <dgm:prSet/>
      <dgm:spPr/>
      <dgm:t>
        <a:bodyPr/>
        <a:lstStyle/>
        <a:p>
          <a:endParaRPr lang="zh-CN" altLang="en-US"/>
        </a:p>
      </dgm:t>
    </dgm:pt>
    <dgm:pt modelId="{855B77A1-EDFF-4430-A78D-C78898A6A20D}" type="pres">
      <dgm:prSet presAssocID="{C954C90D-447C-43FA-9724-AE440C732311}" presName="Name0" presStyleCnt="0">
        <dgm:presLayoutVars>
          <dgm:dir/>
          <dgm:resizeHandles val="exact"/>
        </dgm:presLayoutVars>
      </dgm:prSet>
      <dgm:spPr/>
    </dgm:pt>
    <dgm:pt modelId="{87C6857F-F31C-4392-9373-812A90B55A6F}" type="pres">
      <dgm:prSet presAssocID="{C954C90D-447C-43FA-9724-AE440C732311}" presName="vNodes" presStyleCnt="0"/>
      <dgm:spPr/>
    </dgm:pt>
    <dgm:pt modelId="{EF9DFC45-8743-4574-9F6F-36CCA885DD35}" type="pres">
      <dgm:prSet presAssocID="{733B3B1D-B720-4107-BA79-1FB344EEE1D2}" presName="node" presStyleLbl="node1" presStyleIdx="0" presStyleCnt="3" custScaleX="82231" custScaleY="59296" custLinFactY="102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2BA76B-F9C0-4BAE-A90C-476FFBA1F77D}" type="pres">
      <dgm:prSet presAssocID="{1122693F-F14D-48F7-A81F-D11FC34DBD4E}" presName="spacerT" presStyleCnt="0"/>
      <dgm:spPr/>
    </dgm:pt>
    <dgm:pt modelId="{87DCE443-5C8D-4B90-AE9C-50398688874F}" type="pres">
      <dgm:prSet presAssocID="{1122693F-F14D-48F7-A81F-D11FC34DBD4E}" presName="sibTrans" presStyleLbl="sibTrans2D1" presStyleIdx="0" presStyleCnt="2" custScaleX="51927" custScaleY="51927"/>
      <dgm:spPr/>
      <dgm:t>
        <a:bodyPr/>
        <a:lstStyle/>
        <a:p>
          <a:endParaRPr lang="zh-CN" altLang="en-US"/>
        </a:p>
      </dgm:t>
    </dgm:pt>
    <dgm:pt modelId="{63FF63AE-8876-44FF-AD8C-34F1B01EC183}" type="pres">
      <dgm:prSet presAssocID="{1122693F-F14D-48F7-A81F-D11FC34DBD4E}" presName="spacerB" presStyleCnt="0"/>
      <dgm:spPr/>
    </dgm:pt>
    <dgm:pt modelId="{989CC66F-BD4C-4C07-B36C-00204CE58C98}" type="pres">
      <dgm:prSet presAssocID="{186ABF01-CA4F-4C6D-8B28-A1662E9DC5E5}" presName="node" presStyleLbl="node1" presStyleIdx="1" presStyleCnt="3" custScaleX="82231" custScaleY="59118" custLinFactY="-1020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FE76D2-0975-40FE-86F6-689F83AEA123}" type="pres">
      <dgm:prSet presAssocID="{C954C90D-447C-43FA-9724-AE440C732311}" presName="sibTransLast" presStyleLbl="sibTrans2D1" presStyleIdx="1" presStyleCnt="2" custScaleX="106547" custScaleY="58152" custLinFactNeighborX="-31345"/>
      <dgm:spPr/>
      <dgm:t>
        <a:bodyPr/>
        <a:lstStyle/>
        <a:p>
          <a:endParaRPr lang="zh-CN" altLang="en-US"/>
        </a:p>
      </dgm:t>
    </dgm:pt>
    <dgm:pt modelId="{CD805219-0D60-4927-BFC2-82CEC2305CB4}" type="pres">
      <dgm:prSet presAssocID="{C954C90D-447C-43FA-9724-AE440C732311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65B62E8-0591-4A99-9D39-6A9F3EEDCD42}" type="pres">
      <dgm:prSet presAssocID="{C954C90D-447C-43FA-9724-AE440C732311}" presName="lastNode" presStyleLbl="node1" presStyleIdx="2" presStyleCnt="3" custScaleX="43281" custScaleY="43281" custLinFactNeighborX="-363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FEBB9B8-CB6C-4BEB-A632-4F14E3DE3868}" type="presOf" srcId="{5007D346-1429-4391-96AF-BA1020D1BFA4}" destId="{7CFE76D2-0975-40FE-86F6-689F83AEA123}" srcOrd="0" destOrd="0" presId="urn:microsoft.com/office/officeart/2005/8/layout/equation2#2"/>
    <dgm:cxn modelId="{5B0F28EA-BFF8-4F01-9CBB-1B5490754889}" type="presOf" srcId="{3ED73F2A-C0FC-4734-A3B6-F88754D96326}" destId="{065B62E8-0591-4A99-9D39-6A9F3EEDCD42}" srcOrd="0" destOrd="0" presId="urn:microsoft.com/office/officeart/2005/8/layout/equation2#2"/>
    <dgm:cxn modelId="{C12BC0B2-B8B4-4EA2-95D1-77A1253F1BD8}" type="presOf" srcId="{1122693F-F14D-48F7-A81F-D11FC34DBD4E}" destId="{87DCE443-5C8D-4B90-AE9C-50398688874F}" srcOrd="0" destOrd="0" presId="urn:microsoft.com/office/officeart/2005/8/layout/equation2#2"/>
    <dgm:cxn modelId="{A764D7DC-F809-443E-A335-924A38E25B5F}" srcId="{C954C90D-447C-43FA-9724-AE440C732311}" destId="{733B3B1D-B720-4107-BA79-1FB344EEE1D2}" srcOrd="0" destOrd="0" parTransId="{53323747-248C-45BC-ACC4-4B5CF3C80C7A}" sibTransId="{1122693F-F14D-48F7-A81F-D11FC34DBD4E}"/>
    <dgm:cxn modelId="{8CE6DC66-C983-40EB-AECD-57AA24A15DF9}" srcId="{C954C90D-447C-43FA-9724-AE440C732311}" destId="{3ED73F2A-C0FC-4734-A3B6-F88754D96326}" srcOrd="2" destOrd="0" parTransId="{F848E1A3-5E5B-497D-89A5-F1C68D510DB6}" sibTransId="{EE111170-289A-4994-BBB6-CB4A79451712}"/>
    <dgm:cxn modelId="{F7D35FBA-0368-49E6-A112-4BF5C535CBF5}" type="presOf" srcId="{733B3B1D-B720-4107-BA79-1FB344EEE1D2}" destId="{EF9DFC45-8743-4574-9F6F-36CCA885DD35}" srcOrd="0" destOrd="0" presId="urn:microsoft.com/office/officeart/2005/8/layout/equation2#2"/>
    <dgm:cxn modelId="{B287AAAE-77DA-4F1E-88E6-8A465A41AD5C}" type="presOf" srcId="{5007D346-1429-4391-96AF-BA1020D1BFA4}" destId="{CD805219-0D60-4927-BFC2-82CEC2305CB4}" srcOrd="1" destOrd="0" presId="urn:microsoft.com/office/officeart/2005/8/layout/equation2#2"/>
    <dgm:cxn modelId="{4A3AC812-2192-488B-ACA8-833418D39089}" type="presOf" srcId="{C954C90D-447C-43FA-9724-AE440C732311}" destId="{855B77A1-EDFF-4430-A78D-C78898A6A20D}" srcOrd="0" destOrd="0" presId="urn:microsoft.com/office/officeart/2005/8/layout/equation2#2"/>
    <dgm:cxn modelId="{D6B1DEC2-B3E4-4D6C-8DE6-F21C879BE059}" type="presOf" srcId="{186ABF01-CA4F-4C6D-8B28-A1662E9DC5E5}" destId="{989CC66F-BD4C-4C07-B36C-00204CE58C98}" srcOrd="0" destOrd="0" presId="urn:microsoft.com/office/officeart/2005/8/layout/equation2#2"/>
    <dgm:cxn modelId="{2C115697-56F5-4B2D-B634-AA2A4414140E}" srcId="{C954C90D-447C-43FA-9724-AE440C732311}" destId="{186ABF01-CA4F-4C6D-8B28-A1662E9DC5E5}" srcOrd="1" destOrd="0" parTransId="{FA2F30A0-20F7-459D-9CDD-26AA812C5F7D}" sibTransId="{5007D346-1429-4391-96AF-BA1020D1BFA4}"/>
    <dgm:cxn modelId="{C5D4927E-11BC-47FF-AAEF-5A643EE2984C}" type="presParOf" srcId="{855B77A1-EDFF-4430-A78D-C78898A6A20D}" destId="{87C6857F-F31C-4392-9373-812A90B55A6F}" srcOrd="0" destOrd="0" presId="urn:microsoft.com/office/officeart/2005/8/layout/equation2#2"/>
    <dgm:cxn modelId="{EA92FD6D-97C2-4D41-AD65-D832FD0D6D04}" type="presParOf" srcId="{87C6857F-F31C-4392-9373-812A90B55A6F}" destId="{EF9DFC45-8743-4574-9F6F-36CCA885DD35}" srcOrd="0" destOrd="0" presId="urn:microsoft.com/office/officeart/2005/8/layout/equation2#2"/>
    <dgm:cxn modelId="{DD292C18-6E1A-4C51-B076-B05F546549C4}" type="presParOf" srcId="{87C6857F-F31C-4392-9373-812A90B55A6F}" destId="{212BA76B-F9C0-4BAE-A90C-476FFBA1F77D}" srcOrd="1" destOrd="0" presId="urn:microsoft.com/office/officeart/2005/8/layout/equation2#2"/>
    <dgm:cxn modelId="{C89AA7DF-8E22-47F9-A894-2E964072E01B}" type="presParOf" srcId="{87C6857F-F31C-4392-9373-812A90B55A6F}" destId="{87DCE443-5C8D-4B90-AE9C-50398688874F}" srcOrd="2" destOrd="0" presId="urn:microsoft.com/office/officeart/2005/8/layout/equation2#2"/>
    <dgm:cxn modelId="{E4A9829E-86CD-4A9F-9CDF-33AAD86A243F}" type="presParOf" srcId="{87C6857F-F31C-4392-9373-812A90B55A6F}" destId="{63FF63AE-8876-44FF-AD8C-34F1B01EC183}" srcOrd="3" destOrd="0" presId="urn:microsoft.com/office/officeart/2005/8/layout/equation2#2"/>
    <dgm:cxn modelId="{5EA59171-D52A-4339-877E-5EE5253A7B80}" type="presParOf" srcId="{87C6857F-F31C-4392-9373-812A90B55A6F}" destId="{989CC66F-BD4C-4C07-B36C-00204CE58C98}" srcOrd="4" destOrd="0" presId="urn:microsoft.com/office/officeart/2005/8/layout/equation2#2"/>
    <dgm:cxn modelId="{E14859E6-0BD2-4A4F-BBE7-F7F36E4356D7}" type="presParOf" srcId="{855B77A1-EDFF-4430-A78D-C78898A6A20D}" destId="{7CFE76D2-0975-40FE-86F6-689F83AEA123}" srcOrd="1" destOrd="0" presId="urn:microsoft.com/office/officeart/2005/8/layout/equation2#2"/>
    <dgm:cxn modelId="{E7102A67-B230-4018-8E20-2636C26A9B9E}" type="presParOf" srcId="{7CFE76D2-0975-40FE-86F6-689F83AEA123}" destId="{CD805219-0D60-4927-BFC2-82CEC2305CB4}" srcOrd="0" destOrd="0" presId="urn:microsoft.com/office/officeart/2005/8/layout/equation2#2"/>
    <dgm:cxn modelId="{4E314AC3-41FF-4E3A-8ECC-108ACFFCDA46}" type="presParOf" srcId="{855B77A1-EDFF-4430-A78D-C78898A6A20D}" destId="{065B62E8-0591-4A99-9D39-6A9F3EEDCD42}" srcOrd="2" destOrd="0" presId="urn:microsoft.com/office/officeart/2005/8/layout/equation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EF1E4E-65D9-4A17-9EFC-AF0928E40F16}" type="doc">
      <dgm:prSet loTypeId="urn:microsoft.com/office/officeart/2008/layout/HexagonCluster" loCatId="relationship" qsTypeId="urn:microsoft.com/office/officeart/2005/8/quickstyle/simple1#5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C769FE02-8CE6-4F50-8154-7C5696431910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智能家居</a:t>
          </a:r>
          <a:endParaRPr lang="zh-CN" altLang="en-US" sz="2000" b="1" dirty="0">
            <a:ea typeface="楷体_GB2312"/>
          </a:endParaRPr>
        </a:p>
      </dgm:t>
    </dgm:pt>
    <dgm:pt modelId="{646C45A9-BBB1-4037-B4C9-311DCBF0CE6E}" type="parTrans" cxnId="{A810372B-04CA-497F-83B2-C07C08C0A3B6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43360361-A63B-426C-BE92-34E50B19B8CD}" type="sibTrans" cxnId="{A810372B-04CA-497F-83B2-C07C08C0A3B6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zh-CN" altLang="en-US" sz="2000" b="1">
            <a:ea typeface="楷体_GB2312"/>
          </a:endParaRPr>
        </a:p>
      </dgm:t>
    </dgm:pt>
    <dgm:pt modelId="{628D96E1-AACF-4087-B135-470FDEF5BF5C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智能监控</a:t>
          </a:r>
          <a:endParaRPr lang="zh-CN" altLang="en-US" sz="2000" b="1" dirty="0">
            <a:ea typeface="楷体_GB2312"/>
          </a:endParaRPr>
        </a:p>
      </dgm:t>
    </dgm:pt>
    <dgm:pt modelId="{24FECD62-2337-4DE9-A7B2-25F58AEAEB12}" type="parTrans" cxnId="{4C98D4B8-BD74-4300-9524-48BA464AAD91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3269D986-C403-4B82-8499-8F46D37201DE}" type="sibTrans" cxnId="{4C98D4B8-BD74-4300-9524-48BA464AAD9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  <dgm:t>
        <a:bodyPr/>
        <a:lstStyle/>
        <a:p>
          <a:endParaRPr lang="zh-CN" altLang="en-US" sz="2000" b="1">
            <a:ea typeface="楷体_GB2312"/>
          </a:endParaRPr>
        </a:p>
      </dgm:t>
    </dgm:pt>
    <dgm:pt modelId="{4FAA8946-44F5-4F3A-9520-91BE6BCD4EB7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智能交通</a:t>
          </a:r>
          <a:endParaRPr lang="zh-CN" altLang="en-US" sz="2000" b="1" dirty="0">
            <a:ea typeface="楷体_GB2312"/>
          </a:endParaRPr>
        </a:p>
      </dgm:t>
    </dgm:pt>
    <dgm:pt modelId="{2FD03EA0-DF91-43B6-83DF-BB15ACF331FE}" type="parTrans" cxnId="{F89AF3C7-A133-46B0-A4A6-6C0B7440C59A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06CBF0F0-4983-4662-96D7-906B611E5C41}" type="sibTrans" cxnId="{F89AF3C7-A133-46B0-A4A6-6C0B7440C59A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zh-CN" altLang="en-US" sz="2000" b="1">
            <a:ea typeface="楷体_GB2312"/>
          </a:endParaRPr>
        </a:p>
      </dgm:t>
    </dgm:pt>
    <dgm:pt modelId="{CB02EC21-CDE4-4F3C-AE2E-5F08ABE542ED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智能农业</a:t>
          </a:r>
          <a:endParaRPr lang="en-US" altLang="zh-CN" sz="2000" b="1" dirty="0" smtClean="0">
            <a:ea typeface="楷体_GB2312"/>
          </a:endParaRPr>
        </a:p>
      </dgm:t>
    </dgm:pt>
    <dgm:pt modelId="{0D58EE84-0222-4DA6-9F39-E65C23DBCA19}" type="parTrans" cxnId="{54DD6AC5-E711-4592-A324-47EB51643A86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A6A362A2-991F-4AB0-AA94-8DADE1B92CDA}" type="sibTrans" cxnId="{54DD6AC5-E711-4592-A324-47EB51643A86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zh-CN" altLang="en-US" sz="2000" b="1">
            <a:ea typeface="楷体_GB2312"/>
          </a:endParaRPr>
        </a:p>
      </dgm:t>
    </dgm:pt>
    <dgm:pt modelId="{45BF5664-D1E1-4C0C-8362-CAE78DF86554}">
      <dgm:prSet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智能工业</a:t>
          </a:r>
          <a:endParaRPr lang="zh-CN" altLang="en-US" sz="2000" b="1" dirty="0">
            <a:ea typeface="楷体_GB2312"/>
          </a:endParaRPr>
        </a:p>
      </dgm:t>
    </dgm:pt>
    <dgm:pt modelId="{903DA735-97A1-47BC-8B2D-3E04F400EDFC}" type="parTrans" cxnId="{242110E5-EBD7-43A1-8643-DAB10339A07A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2083E730-9A93-4C90-8485-52101753258F}" type="sibTrans" cxnId="{242110E5-EBD7-43A1-8643-DAB10339A07A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  <dgm:t>
        <a:bodyPr/>
        <a:lstStyle/>
        <a:p>
          <a:endParaRPr lang="zh-CN" altLang="en-US" sz="2000" b="1">
            <a:ea typeface="楷体_GB2312"/>
          </a:endParaRPr>
        </a:p>
      </dgm:t>
    </dgm:pt>
    <dgm:pt modelId="{7EFC7D04-2E18-48F7-AB79-579EDC91B855}">
      <dgm:prSet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远程医疗</a:t>
          </a:r>
          <a:endParaRPr lang="zh-CN" altLang="en-US" sz="2000" b="1" dirty="0">
            <a:ea typeface="楷体_GB2312"/>
          </a:endParaRPr>
        </a:p>
      </dgm:t>
    </dgm:pt>
    <dgm:pt modelId="{1D55F64B-2240-40DA-AD94-75DA8084248B}" type="parTrans" cxnId="{4A076BFE-DBCA-450D-AC3B-051EBE249F86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F246454D-75B5-447C-96F1-02FCA6D2537F}" type="sibTrans" cxnId="{4A076BFE-DBCA-450D-AC3B-051EBE249F86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endParaRPr lang="zh-CN" altLang="en-US" sz="2000" b="1">
            <a:ea typeface="楷体_GB2312"/>
          </a:endParaRPr>
        </a:p>
      </dgm:t>
    </dgm:pt>
    <dgm:pt modelId="{267C9B51-0CF4-454F-8C8C-79BE5952152A}">
      <dgm:prSet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环境监测</a:t>
          </a:r>
          <a:endParaRPr lang="zh-CN" altLang="en-US" sz="2000" b="1" dirty="0">
            <a:ea typeface="楷体_GB2312"/>
          </a:endParaRPr>
        </a:p>
      </dgm:t>
    </dgm:pt>
    <dgm:pt modelId="{6EBB295A-CFC4-402C-A696-3D272EEF9CDE}" type="parTrans" cxnId="{8D45491C-16DC-469B-AE44-D10CE9809D5B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E86A522F-1268-4B7A-B35B-EAA04FF8322E}" type="sibTrans" cxnId="{8D45491C-16DC-469B-AE44-D10CE9809D5B}">
      <dgm:prSet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t>
        <a:bodyPr/>
        <a:lstStyle/>
        <a:p>
          <a:endParaRPr lang="zh-CN" altLang="en-US" sz="2000" b="1">
            <a:ea typeface="楷体_GB2312"/>
          </a:endParaRPr>
        </a:p>
      </dgm:t>
    </dgm:pt>
    <dgm:pt modelId="{4244BC5D-7061-48C6-9DA2-18E954A75479}" type="pres">
      <dgm:prSet presAssocID="{4BEF1E4E-65D9-4A17-9EFC-AF0928E40F16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23F1F274-80D1-499E-A172-A358196536FA}" type="pres">
      <dgm:prSet presAssocID="{C769FE02-8CE6-4F50-8154-7C5696431910}" presName="text1" presStyleCnt="0"/>
      <dgm:spPr/>
    </dgm:pt>
    <dgm:pt modelId="{83327ED0-CD62-4FEA-B758-3FA7D92388C3}" type="pres">
      <dgm:prSet presAssocID="{C769FE02-8CE6-4F50-8154-7C5696431910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299E0-289F-4D48-BAC6-DCE6DAEFB078}" type="pres">
      <dgm:prSet presAssocID="{C769FE02-8CE6-4F50-8154-7C5696431910}" presName="textaccent1" presStyleCnt="0"/>
      <dgm:spPr/>
    </dgm:pt>
    <dgm:pt modelId="{7586EBA8-DD6C-49A4-AE9E-21377FCA0320}" type="pres">
      <dgm:prSet presAssocID="{C769FE02-8CE6-4F50-8154-7C5696431910}" presName="accentRepeatNode" presStyleLbl="solidAlignAcc1" presStyleIdx="0" presStyleCnt="14"/>
      <dgm:spPr/>
    </dgm:pt>
    <dgm:pt modelId="{3B0E3E42-593A-4695-B935-7C5E5E9B59A5}" type="pres">
      <dgm:prSet presAssocID="{43360361-A63B-426C-BE92-34E50B19B8CD}" presName="image1" presStyleCnt="0"/>
      <dgm:spPr/>
    </dgm:pt>
    <dgm:pt modelId="{70E59DF7-F406-450F-BEF9-A0FF2B259AAA}" type="pres">
      <dgm:prSet presAssocID="{43360361-A63B-426C-BE92-34E50B19B8CD}" presName="imageRepeatNode" presStyleLbl="alignAcc1" presStyleIdx="0" presStyleCnt="7"/>
      <dgm:spPr/>
      <dgm:t>
        <a:bodyPr/>
        <a:lstStyle/>
        <a:p>
          <a:endParaRPr lang="zh-CN" altLang="en-US"/>
        </a:p>
      </dgm:t>
    </dgm:pt>
    <dgm:pt modelId="{D8C8A7CC-86E5-40FF-B134-F360E16EE758}" type="pres">
      <dgm:prSet presAssocID="{43360361-A63B-426C-BE92-34E50B19B8CD}" presName="imageaccent1" presStyleCnt="0"/>
      <dgm:spPr/>
    </dgm:pt>
    <dgm:pt modelId="{8E94074F-3AFE-45D1-BA80-FF8C170B9F22}" type="pres">
      <dgm:prSet presAssocID="{43360361-A63B-426C-BE92-34E50B19B8CD}" presName="accentRepeatNode" presStyleLbl="solidAlignAcc1" presStyleIdx="1" presStyleCnt="14"/>
      <dgm:spPr/>
    </dgm:pt>
    <dgm:pt modelId="{32ADC2AF-E9BC-4768-AC3A-A2664513FD4C}" type="pres">
      <dgm:prSet presAssocID="{628D96E1-AACF-4087-B135-470FDEF5BF5C}" presName="text2" presStyleCnt="0"/>
      <dgm:spPr/>
    </dgm:pt>
    <dgm:pt modelId="{6B424871-951F-4F5A-9307-3C22D43FD10B}" type="pres">
      <dgm:prSet presAssocID="{628D96E1-AACF-4087-B135-470FDEF5BF5C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5C3C4-72D5-4E63-86F7-D54CAC599D3B}" type="pres">
      <dgm:prSet presAssocID="{628D96E1-AACF-4087-B135-470FDEF5BF5C}" presName="textaccent2" presStyleCnt="0"/>
      <dgm:spPr/>
    </dgm:pt>
    <dgm:pt modelId="{1B6CECAF-FD05-495E-A2D2-C5E521EA6502}" type="pres">
      <dgm:prSet presAssocID="{628D96E1-AACF-4087-B135-470FDEF5BF5C}" presName="accentRepeatNode" presStyleLbl="solidAlignAcc1" presStyleIdx="2" presStyleCnt="14"/>
      <dgm:spPr/>
    </dgm:pt>
    <dgm:pt modelId="{6475C932-7A26-4EF7-B30A-3C837F33565D}" type="pres">
      <dgm:prSet presAssocID="{3269D986-C403-4B82-8499-8F46D37201DE}" presName="image2" presStyleCnt="0"/>
      <dgm:spPr/>
    </dgm:pt>
    <dgm:pt modelId="{CFBF5D00-8B4F-4116-8C6F-EFE8CE9A33F3}" type="pres">
      <dgm:prSet presAssocID="{3269D986-C403-4B82-8499-8F46D37201DE}" presName="imageRepeatNode" presStyleLbl="alignAcc1" presStyleIdx="1" presStyleCnt="7"/>
      <dgm:spPr/>
      <dgm:t>
        <a:bodyPr/>
        <a:lstStyle/>
        <a:p>
          <a:endParaRPr lang="zh-CN" altLang="en-US"/>
        </a:p>
      </dgm:t>
    </dgm:pt>
    <dgm:pt modelId="{F5E8896E-841A-4F93-A75C-EE5FD1D44D9E}" type="pres">
      <dgm:prSet presAssocID="{3269D986-C403-4B82-8499-8F46D37201DE}" presName="imageaccent2" presStyleCnt="0"/>
      <dgm:spPr/>
    </dgm:pt>
    <dgm:pt modelId="{549C723A-D21E-4ACC-BEF1-9BC5ECF632D4}" type="pres">
      <dgm:prSet presAssocID="{3269D986-C403-4B82-8499-8F46D37201DE}" presName="accentRepeatNode" presStyleLbl="solidAlignAcc1" presStyleIdx="3" presStyleCnt="14"/>
      <dgm:spPr/>
    </dgm:pt>
    <dgm:pt modelId="{4AB399DA-8746-49A1-91BE-001EE105111A}" type="pres">
      <dgm:prSet presAssocID="{4FAA8946-44F5-4F3A-9520-91BE6BCD4EB7}" presName="text3" presStyleCnt="0"/>
      <dgm:spPr/>
    </dgm:pt>
    <dgm:pt modelId="{6875F6F1-7DA8-42A7-AA33-BD372892FD44}" type="pres">
      <dgm:prSet presAssocID="{4FAA8946-44F5-4F3A-9520-91BE6BCD4EB7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7AB573-97A5-46BC-807F-DA6C18D82043}" type="pres">
      <dgm:prSet presAssocID="{4FAA8946-44F5-4F3A-9520-91BE6BCD4EB7}" presName="textaccent3" presStyleCnt="0"/>
      <dgm:spPr/>
    </dgm:pt>
    <dgm:pt modelId="{6B791B04-67A3-4E47-856F-ACE08B6066EF}" type="pres">
      <dgm:prSet presAssocID="{4FAA8946-44F5-4F3A-9520-91BE6BCD4EB7}" presName="accentRepeatNode" presStyleLbl="solidAlignAcc1" presStyleIdx="4" presStyleCnt="14"/>
      <dgm:spPr/>
    </dgm:pt>
    <dgm:pt modelId="{11FB11D3-E7F9-47D5-9858-5A15AF209537}" type="pres">
      <dgm:prSet presAssocID="{06CBF0F0-4983-4662-96D7-906B611E5C41}" presName="image3" presStyleCnt="0"/>
      <dgm:spPr/>
    </dgm:pt>
    <dgm:pt modelId="{8083F44C-45BD-4AB9-8D01-125165927865}" type="pres">
      <dgm:prSet presAssocID="{06CBF0F0-4983-4662-96D7-906B611E5C41}" presName="imageRepeatNode" presStyleLbl="alignAcc1" presStyleIdx="2" presStyleCnt="7"/>
      <dgm:spPr/>
      <dgm:t>
        <a:bodyPr/>
        <a:lstStyle/>
        <a:p>
          <a:endParaRPr lang="zh-CN" altLang="en-US"/>
        </a:p>
      </dgm:t>
    </dgm:pt>
    <dgm:pt modelId="{6CF0D21C-1BC9-4E49-9086-E3D9523A00EF}" type="pres">
      <dgm:prSet presAssocID="{06CBF0F0-4983-4662-96D7-906B611E5C41}" presName="imageaccent3" presStyleCnt="0"/>
      <dgm:spPr/>
    </dgm:pt>
    <dgm:pt modelId="{E329131A-7EF1-4FD5-8F92-E7759F4C81B5}" type="pres">
      <dgm:prSet presAssocID="{06CBF0F0-4983-4662-96D7-906B611E5C41}" presName="accentRepeatNode" presStyleLbl="solidAlignAcc1" presStyleIdx="5" presStyleCnt="14"/>
      <dgm:spPr/>
    </dgm:pt>
    <dgm:pt modelId="{2C2F1CE6-336B-4B78-9B83-72051F831D7B}" type="pres">
      <dgm:prSet presAssocID="{CB02EC21-CDE4-4F3C-AE2E-5F08ABE542ED}" presName="text4" presStyleCnt="0"/>
      <dgm:spPr/>
    </dgm:pt>
    <dgm:pt modelId="{95386E15-6F88-476A-A334-6B6A6CAB9694}" type="pres">
      <dgm:prSet presAssocID="{CB02EC21-CDE4-4F3C-AE2E-5F08ABE542E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380E07-0B75-4999-BBFD-D0263192262D}" type="pres">
      <dgm:prSet presAssocID="{CB02EC21-CDE4-4F3C-AE2E-5F08ABE542ED}" presName="textaccent4" presStyleCnt="0"/>
      <dgm:spPr/>
    </dgm:pt>
    <dgm:pt modelId="{4B208A72-86A9-44AB-B0F9-93128F522579}" type="pres">
      <dgm:prSet presAssocID="{CB02EC21-CDE4-4F3C-AE2E-5F08ABE542ED}" presName="accentRepeatNode" presStyleLbl="solidAlignAcc1" presStyleIdx="6" presStyleCnt="14"/>
      <dgm:spPr/>
    </dgm:pt>
    <dgm:pt modelId="{491D7C51-BF53-45C1-A9E7-3FA037CD879E}" type="pres">
      <dgm:prSet presAssocID="{A6A362A2-991F-4AB0-AA94-8DADE1B92CDA}" presName="image4" presStyleCnt="0"/>
      <dgm:spPr/>
    </dgm:pt>
    <dgm:pt modelId="{7DF59AED-1BB7-4A26-B56E-D0AC08B61AD7}" type="pres">
      <dgm:prSet presAssocID="{A6A362A2-991F-4AB0-AA94-8DADE1B92CDA}" presName="imageRepeatNode" presStyleLbl="alignAcc1" presStyleIdx="3" presStyleCnt="7"/>
      <dgm:spPr/>
      <dgm:t>
        <a:bodyPr/>
        <a:lstStyle/>
        <a:p>
          <a:endParaRPr lang="zh-CN" altLang="en-US"/>
        </a:p>
      </dgm:t>
    </dgm:pt>
    <dgm:pt modelId="{B865CFB6-908A-48AF-AB02-5CC60431556D}" type="pres">
      <dgm:prSet presAssocID="{A6A362A2-991F-4AB0-AA94-8DADE1B92CDA}" presName="imageaccent4" presStyleCnt="0"/>
      <dgm:spPr/>
    </dgm:pt>
    <dgm:pt modelId="{7BB3BDC6-C78C-46D8-8098-1486DC4C8873}" type="pres">
      <dgm:prSet presAssocID="{A6A362A2-991F-4AB0-AA94-8DADE1B92CDA}" presName="accentRepeatNode" presStyleLbl="solidAlignAcc1" presStyleIdx="7" presStyleCnt="14"/>
      <dgm:spPr/>
    </dgm:pt>
    <dgm:pt modelId="{AC2B7054-DEB0-47AB-BECD-8D44E22695EF}" type="pres">
      <dgm:prSet presAssocID="{45BF5664-D1E1-4C0C-8362-CAE78DF86554}" presName="text5" presStyleCnt="0"/>
      <dgm:spPr/>
    </dgm:pt>
    <dgm:pt modelId="{1A21024C-75F7-4EEC-A867-3C1FFA2A27E4}" type="pres">
      <dgm:prSet presAssocID="{45BF5664-D1E1-4C0C-8362-CAE78DF8655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F6298-5F7D-4489-BD1B-DCD929652A09}" type="pres">
      <dgm:prSet presAssocID="{45BF5664-D1E1-4C0C-8362-CAE78DF86554}" presName="textaccent5" presStyleCnt="0"/>
      <dgm:spPr/>
    </dgm:pt>
    <dgm:pt modelId="{9BD5F776-9986-4D40-88E4-D5B7E8FA08F1}" type="pres">
      <dgm:prSet presAssocID="{45BF5664-D1E1-4C0C-8362-CAE78DF86554}" presName="accentRepeatNode" presStyleLbl="solidAlignAcc1" presStyleIdx="8" presStyleCnt="14"/>
      <dgm:spPr/>
    </dgm:pt>
    <dgm:pt modelId="{9C0A8CFF-02A0-4BDE-AF6F-DD260241FBB9}" type="pres">
      <dgm:prSet presAssocID="{2083E730-9A93-4C90-8485-52101753258F}" presName="image5" presStyleCnt="0"/>
      <dgm:spPr/>
    </dgm:pt>
    <dgm:pt modelId="{C172E623-AC70-4EF0-9219-43AD76AA6AD4}" type="pres">
      <dgm:prSet presAssocID="{2083E730-9A93-4C90-8485-52101753258F}" presName="imageRepeatNode" presStyleLbl="alignAcc1" presStyleIdx="4" presStyleCnt="7"/>
      <dgm:spPr/>
      <dgm:t>
        <a:bodyPr/>
        <a:lstStyle/>
        <a:p>
          <a:endParaRPr lang="zh-CN" altLang="en-US"/>
        </a:p>
      </dgm:t>
    </dgm:pt>
    <dgm:pt modelId="{5AC8F532-3511-4D24-83D2-D2F51A70A21D}" type="pres">
      <dgm:prSet presAssocID="{2083E730-9A93-4C90-8485-52101753258F}" presName="imageaccent5" presStyleCnt="0"/>
      <dgm:spPr/>
    </dgm:pt>
    <dgm:pt modelId="{296C70A5-FD38-4349-9956-77AAED10F9E6}" type="pres">
      <dgm:prSet presAssocID="{2083E730-9A93-4C90-8485-52101753258F}" presName="accentRepeatNode" presStyleLbl="solidAlignAcc1" presStyleIdx="9" presStyleCnt="14"/>
      <dgm:spPr/>
    </dgm:pt>
    <dgm:pt modelId="{B538DFCD-E74C-4C86-9B53-5105A300F100}" type="pres">
      <dgm:prSet presAssocID="{7EFC7D04-2E18-48F7-AB79-579EDC91B855}" presName="text6" presStyleCnt="0"/>
      <dgm:spPr/>
    </dgm:pt>
    <dgm:pt modelId="{D7F5DAA4-B604-4842-AA8C-34785FBB03F1}" type="pres">
      <dgm:prSet presAssocID="{7EFC7D04-2E18-48F7-AB79-579EDC91B855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D39E2-BC29-4109-8A73-415B58E9F686}" type="pres">
      <dgm:prSet presAssocID="{7EFC7D04-2E18-48F7-AB79-579EDC91B855}" presName="textaccent6" presStyleCnt="0"/>
      <dgm:spPr/>
    </dgm:pt>
    <dgm:pt modelId="{3F2CE6B8-CB37-4D07-9D6F-EE1A0E1F9BDE}" type="pres">
      <dgm:prSet presAssocID="{7EFC7D04-2E18-48F7-AB79-579EDC91B855}" presName="accentRepeatNode" presStyleLbl="solidAlignAcc1" presStyleIdx="10" presStyleCnt="14"/>
      <dgm:spPr/>
    </dgm:pt>
    <dgm:pt modelId="{C1FC2C07-98E9-41AE-B7C3-0E090CA6D0F3}" type="pres">
      <dgm:prSet presAssocID="{F246454D-75B5-447C-96F1-02FCA6D2537F}" presName="image6" presStyleCnt="0"/>
      <dgm:spPr/>
    </dgm:pt>
    <dgm:pt modelId="{CFE4D3E7-AADF-47D0-937E-9D98FE2703D3}" type="pres">
      <dgm:prSet presAssocID="{F246454D-75B5-447C-96F1-02FCA6D2537F}" presName="imageRepeatNode" presStyleLbl="alignAcc1" presStyleIdx="5" presStyleCnt="7"/>
      <dgm:spPr/>
      <dgm:t>
        <a:bodyPr/>
        <a:lstStyle/>
        <a:p>
          <a:endParaRPr lang="zh-CN" altLang="en-US"/>
        </a:p>
      </dgm:t>
    </dgm:pt>
    <dgm:pt modelId="{AB1925C9-BB80-4392-9AA7-412338410F56}" type="pres">
      <dgm:prSet presAssocID="{F246454D-75B5-447C-96F1-02FCA6D2537F}" presName="imageaccent6" presStyleCnt="0"/>
      <dgm:spPr/>
    </dgm:pt>
    <dgm:pt modelId="{6D115DE7-5620-4B54-B054-E4045D9ACD3C}" type="pres">
      <dgm:prSet presAssocID="{F246454D-75B5-447C-96F1-02FCA6D2537F}" presName="accentRepeatNode" presStyleLbl="solidAlignAcc1" presStyleIdx="11" presStyleCnt="14"/>
      <dgm:spPr/>
    </dgm:pt>
    <dgm:pt modelId="{E4CC5951-73AE-4F82-A088-7E4E73FB8F01}" type="pres">
      <dgm:prSet presAssocID="{267C9B51-0CF4-454F-8C8C-79BE5952152A}" presName="text7" presStyleCnt="0"/>
      <dgm:spPr/>
    </dgm:pt>
    <dgm:pt modelId="{E59B5628-92CD-4296-B442-82908A0D435A}" type="pres">
      <dgm:prSet presAssocID="{267C9B51-0CF4-454F-8C8C-79BE5952152A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7BB56C-C997-418E-8226-FE9558CF5FEB}" type="pres">
      <dgm:prSet presAssocID="{267C9B51-0CF4-454F-8C8C-79BE5952152A}" presName="textaccent7" presStyleCnt="0"/>
      <dgm:spPr/>
    </dgm:pt>
    <dgm:pt modelId="{ED288E0E-90D7-46E2-A139-0CC8C57E9827}" type="pres">
      <dgm:prSet presAssocID="{267C9B51-0CF4-454F-8C8C-79BE5952152A}" presName="accentRepeatNode" presStyleLbl="solidAlignAcc1" presStyleIdx="12" presStyleCnt="14"/>
      <dgm:spPr/>
    </dgm:pt>
    <dgm:pt modelId="{5D7E6310-E7A7-4A77-B63C-BB4B9D4D38AD}" type="pres">
      <dgm:prSet presAssocID="{E86A522F-1268-4B7A-B35B-EAA04FF8322E}" presName="image7" presStyleCnt="0"/>
      <dgm:spPr/>
    </dgm:pt>
    <dgm:pt modelId="{0FCCA671-2281-4063-897C-24E1D9B82C18}" type="pres">
      <dgm:prSet presAssocID="{E86A522F-1268-4B7A-B35B-EAA04FF8322E}" presName="imageRepeatNode" presStyleLbl="alignAcc1" presStyleIdx="6" presStyleCnt="7"/>
      <dgm:spPr/>
      <dgm:t>
        <a:bodyPr/>
        <a:lstStyle/>
        <a:p>
          <a:endParaRPr lang="zh-CN" altLang="en-US"/>
        </a:p>
      </dgm:t>
    </dgm:pt>
    <dgm:pt modelId="{7AD02952-445C-4A21-9F63-819910B7D599}" type="pres">
      <dgm:prSet presAssocID="{E86A522F-1268-4B7A-B35B-EAA04FF8322E}" presName="imageaccent7" presStyleCnt="0"/>
      <dgm:spPr/>
    </dgm:pt>
    <dgm:pt modelId="{C29E98DF-03A0-4CB8-BDBC-8A5385125284}" type="pres">
      <dgm:prSet presAssocID="{E86A522F-1268-4B7A-B35B-EAA04FF8322E}" presName="accentRepeatNode" presStyleLbl="solidAlignAcc1" presStyleIdx="13" presStyleCnt="14"/>
      <dgm:spPr/>
    </dgm:pt>
  </dgm:ptLst>
  <dgm:cxnLst>
    <dgm:cxn modelId="{473CD3C8-388D-44BD-81DF-D5C1AE8EB036}" type="presOf" srcId="{2083E730-9A93-4C90-8485-52101753258F}" destId="{C172E623-AC70-4EF0-9219-43AD76AA6AD4}" srcOrd="0" destOrd="0" presId="urn:microsoft.com/office/officeart/2008/layout/HexagonCluster"/>
    <dgm:cxn modelId="{4C98D4B8-BD74-4300-9524-48BA464AAD91}" srcId="{4BEF1E4E-65D9-4A17-9EFC-AF0928E40F16}" destId="{628D96E1-AACF-4087-B135-470FDEF5BF5C}" srcOrd="1" destOrd="0" parTransId="{24FECD62-2337-4DE9-A7B2-25F58AEAEB12}" sibTransId="{3269D986-C403-4B82-8499-8F46D37201DE}"/>
    <dgm:cxn modelId="{F89AF3C7-A133-46B0-A4A6-6C0B7440C59A}" srcId="{4BEF1E4E-65D9-4A17-9EFC-AF0928E40F16}" destId="{4FAA8946-44F5-4F3A-9520-91BE6BCD4EB7}" srcOrd="2" destOrd="0" parTransId="{2FD03EA0-DF91-43B6-83DF-BB15ACF331FE}" sibTransId="{06CBF0F0-4983-4662-96D7-906B611E5C41}"/>
    <dgm:cxn modelId="{81EC850F-1F7E-4D1E-90C4-36AA6EC71BC0}" type="presOf" srcId="{267C9B51-0CF4-454F-8C8C-79BE5952152A}" destId="{E59B5628-92CD-4296-B442-82908A0D435A}" srcOrd="0" destOrd="0" presId="urn:microsoft.com/office/officeart/2008/layout/HexagonCluster"/>
    <dgm:cxn modelId="{4D88E31A-AB4E-4D49-B2ED-DE1B09ACC67D}" type="presOf" srcId="{CB02EC21-CDE4-4F3C-AE2E-5F08ABE542ED}" destId="{95386E15-6F88-476A-A334-6B6A6CAB9694}" srcOrd="0" destOrd="0" presId="urn:microsoft.com/office/officeart/2008/layout/HexagonCluster"/>
    <dgm:cxn modelId="{0143F280-C535-4B39-918B-36304E5C6B06}" type="presOf" srcId="{06CBF0F0-4983-4662-96D7-906B611E5C41}" destId="{8083F44C-45BD-4AB9-8D01-125165927865}" srcOrd="0" destOrd="0" presId="urn:microsoft.com/office/officeart/2008/layout/HexagonCluster"/>
    <dgm:cxn modelId="{4A076BFE-DBCA-450D-AC3B-051EBE249F86}" srcId="{4BEF1E4E-65D9-4A17-9EFC-AF0928E40F16}" destId="{7EFC7D04-2E18-48F7-AB79-579EDC91B855}" srcOrd="5" destOrd="0" parTransId="{1D55F64B-2240-40DA-AD94-75DA8084248B}" sibTransId="{F246454D-75B5-447C-96F1-02FCA6D2537F}"/>
    <dgm:cxn modelId="{242110E5-EBD7-43A1-8643-DAB10339A07A}" srcId="{4BEF1E4E-65D9-4A17-9EFC-AF0928E40F16}" destId="{45BF5664-D1E1-4C0C-8362-CAE78DF86554}" srcOrd="4" destOrd="0" parTransId="{903DA735-97A1-47BC-8B2D-3E04F400EDFC}" sibTransId="{2083E730-9A93-4C90-8485-52101753258F}"/>
    <dgm:cxn modelId="{47295706-8811-4204-9EBD-65086AB9E358}" type="presOf" srcId="{628D96E1-AACF-4087-B135-470FDEF5BF5C}" destId="{6B424871-951F-4F5A-9307-3C22D43FD10B}" srcOrd="0" destOrd="0" presId="urn:microsoft.com/office/officeart/2008/layout/HexagonCluster"/>
    <dgm:cxn modelId="{E0E85BBD-56C2-4279-BF05-4CD72D252F7D}" type="presOf" srcId="{4BEF1E4E-65D9-4A17-9EFC-AF0928E40F16}" destId="{4244BC5D-7061-48C6-9DA2-18E954A75479}" srcOrd="0" destOrd="0" presId="urn:microsoft.com/office/officeart/2008/layout/HexagonCluster"/>
    <dgm:cxn modelId="{DFDA5F98-784B-46FB-90A7-F7823B1E06D8}" type="presOf" srcId="{E86A522F-1268-4B7A-B35B-EAA04FF8322E}" destId="{0FCCA671-2281-4063-897C-24E1D9B82C18}" srcOrd="0" destOrd="0" presId="urn:microsoft.com/office/officeart/2008/layout/HexagonCluster"/>
    <dgm:cxn modelId="{54DD6AC5-E711-4592-A324-47EB51643A86}" srcId="{4BEF1E4E-65D9-4A17-9EFC-AF0928E40F16}" destId="{CB02EC21-CDE4-4F3C-AE2E-5F08ABE542ED}" srcOrd="3" destOrd="0" parTransId="{0D58EE84-0222-4DA6-9F39-E65C23DBCA19}" sibTransId="{A6A362A2-991F-4AB0-AA94-8DADE1B92CDA}"/>
    <dgm:cxn modelId="{8D45491C-16DC-469B-AE44-D10CE9809D5B}" srcId="{4BEF1E4E-65D9-4A17-9EFC-AF0928E40F16}" destId="{267C9B51-0CF4-454F-8C8C-79BE5952152A}" srcOrd="6" destOrd="0" parTransId="{6EBB295A-CFC4-402C-A696-3D272EEF9CDE}" sibTransId="{E86A522F-1268-4B7A-B35B-EAA04FF8322E}"/>
    <dgm:cxn modelId="{F938F047-76D9-4701-A3E5-63D7B95198CA}" type="presOf" srcId="{A6A362A2-991F-4AB0-AA94-8DADE1B92CDA}" destId="{7DF59AED-1BB7-4A26-B56E-D0AC08B61AD7}" srcOrd="0" destOrd="0" presId="urn:microsoft.com/office/officeart/2008/layout/HexagonCluster"/>
    <dgm:cxn modelId="{DB54DEA4-2A49-42BF-A2B3-BF43821538BA}" type="presOf" srcId="{4FAA8946-44F5-4F3A-9520-91BE6BCD4EB7}" destId="{6875F6F1-7DA8-42A7-AA33-BD372892FD44}" srcOrd="0" destOrd="0" presId="urn:microsoft.com/office/officeart/2008/layout/HexagonCluster"/>
    <dgm:cxn modelId="{459D21D1-5044-413A-A0C6-820E49DCCC91}" type="presOf" srcId="{43360361-A63B-426C-BE92-34E50B19B8CD}" destId="{70E59DF7-F406-450F-BEF9-A0FF2B259AAA}" srcOrd="0" destOrd="0" presId="urn:microsoft.com/office/officeart/2008/layout/HexagonCluster"/>
    <dgm:cxn modelId="{5588BB7A-EE09-4CC2-93FD-F7D1316E7A00}" type="presOf" srcId="{7EFC7D04-2E18-48F7-AB79-579EDC91B855}" destId="{D7F5DAA4-B604-4842-AA8C-34785FBB03F1}" srcOrd="0" destOrd="0" presId="urn:microsoft.com/office/officeart/2008/layout/HexagonCluster"/>
    <dgm:cxn modelId="{56B4D513-A420-4A2C-9831-ABC1F79B57DC}" type="presOf" srcId="{3269D986-C403-4B82-8499-8F46D37201DE}" destId="{CFBF5D00-8B4F-4116-8C6F-EFE8CE9A33F3}" srcOrd="0" destOrd="0" presId="urn:microsoft.com/office/officeart/2008/layout/HexagonCluster"/>
    <dgm:cxn modelId="{16506C9A-96D3-47A3-AC54-B41B93D29E76}" type="presOf" srcId="{C769FE02-8CE6-4F50-8154-7C5696431910}" destId="{83327ED0-CD62-4FEA-B758-3FA7D92388C3}" srcOrd="0" destOrd="0" presId="urn:microsoft.com/office/officeart/2008/layout/HexagonCluster"/>
    <dgm:cxn modelId="{8557EDC0-F2A0-4480-BF4E-6A41A8201F7E}" type="presOf" srcId="{F246454D-75B5-447C-96F1-02FCA6D2537F}" destId="{CFE4D3E7-AADF-47D0-937E-9D98FE2703D3}" srcOrd="0" destOrd="0" presId="urn:microsoft.com/office/officeart/2008/layout/HexagonCluster"/>
    <dgm:cxn modelId="{6EAF54A6-D686-4E21-A1A9-FA8DFFBE0333}" type="presOf" srcId="{45BF5664-D1E1-4C0C-8362-CAE78DF86554}" destId="{1A21024C-75F7-4EEC-A867-3C1FFA2A27E4}" srcOrd="0" destOrd="0" presId="urn:microsoft.com/office/officeart/2008/layout/HexagonCluster"/>
    <dgm:cxn modelId="{A810372B-04CA-497F-83B2-C07C08C0A3B6}" srcId="{4BEF1E4E-65D9-4A17-9EFC-AF0928E40F16}" destId="{C769FE02-8CE6-4F50-8154-7C5696431910}" srcOrd="0" destOrd="0" parTransId="{646C45A9-BBB1-4037-B4C9-311DCBF0CE6E}" sibTransId="{43360361-A63B-426C-BE92-34E50B19B8CD}"/>
    <dgm:cxn modelId="{7CAE902D-4242-40B4-A0A7-342BD74F01EE}" type="presParOf" srcId="{4244BC5D-7061-48C6-9DA2-18E954A75479}" destId="{23F1F274-80D1-499E-A172-A358196536FA}" srcOrd="0" destOrd="0" presId="urn:microsoft.com/office/officeart/2008/layout/HexagonCluster"/>
    <dgm:cxn modelId="{71BAC2B9-F4E7-4D06-A3E7-2F882FC324EB}" type="presParOf" srcId="{23F1F274-80D1-499E-A172-A358196536FA}" destId="{83327ED0-CD62-4FEA-B758-3FA7D92388C3}" srcOrd="0" destOrd="0" presId="urn:microsoft.com/office/officeart/2008/layout/HexagonCluster"/>
    <dgm:cxn modelId="{0D65C56D-F9E3-45F1-894A-1A3E7FEC8F21}" type="presParOf" srcId="{4244BC5D-7061-48C6-9DA2-18E954A75479}" destId="{7F5299E0-289F-4D48-BAC6-DCE6DAEFB078}" srcOrd="1" destOrd="0" presId="urn:microsoft.com/office/officeart/2008/layout/HexagonCluster"/>
    <dgm:cxn modelId="{DC2556A4-D961-4165-82FF-2198C79F7D3D}" type="presParOf" srcId="{7F5299E0-289F-4D48-BAC6-DCE6DAEFB078}" destId="{7586EBA8-DD6C-49A4-AE9E-21377FCA0320}" srcOrd="0" destOrd="0" presId="urn:microsoft.com/office/officeart/2008/layout/HexagonCluster"/>
    <dgm:cxn modelId="{C1B66E0C-4BAA-4382-9FA1-E46F6882C002}" type="presParOf" srcId="{4244BC5D-7061-48C6-9DA2-18E954A75479}" destId="{3B0E3E42-593A-4695-B935-7C5E5E9B59A5}" srcOrd="2" destOrd="0" presId="urn:microsoft.com/office/officeart/2008/layout/HexagonCluster"/>
    <dgm:cxn modelId="{DA65ABDE-8E92-4BFE-B809-991A904C8DE3}" type="presParOf" srcId="{3B0E3E42-593A-4695-B935-7C5E5E9B59A5}" destId="{70E59DF7-F406-450F-BEF9-A0FF2B259AAA}" srcOrd="0" destOrd="0" presId="urn:microsoft.com/office/officeart/2008/layout/HexagonCluster"/>
    <dgm:cxn modelId="{3DAE084A-A310-4F3E-91DB-2F9393F25264}" type="presParOf" srcId="{4244BC5D-7061-48C6-9DA2-18E954A75479}" destId="{D8C8A7CC-86E5-40FF-B134-F360E16EE758}" srcOrd="3" destOrd="0" presId="urn:microsoft.com/office/officeart/2008/layout/HexagonCluster"/>
    <dgm:cxn modelId="{12121F1F-036E-423C-9CD9-ABF655110347}" type="presParOf" srcId="{D8C8A7CC-86E5-40FF-B134-F360E16EE758}" destId="{8E94074F-3AFE-45D1-BA80-FF8C170B9F22}" srcOrd="0" destOrd="0" presId="urn:microsoft.com/office/officeart/2008/layout/HexagonCluster"/>
    <dgm:cxn modelId="{4DDA99CD-ABAA-40FF-80DD-E8AF75909392}" type="presParOf" srcId="{4244BC5D-7061-48C6-9DA2-18E954A75479}" destId="{32ADC2AF-E9BC-4768-AC3A-A2664513FD4C}" srcOrd="4" destOrd="0" presId="urn:microsoft.com/office/officeart/2008/layout/HexagonCluster"/>
    <dgm:cxn modelId="{EDC3970F-1CD0-418A-903E-05EDB09871B9}" type="presParOf" srcId="{32ADC2AF-E9BC-4768-AC3A-A2664513FD4C}" destId="{6B424871-951F-4F5A-9307-3C22D43FD10B}" srcOrd="0" destOrd="0" presId="urn:microsoft.com/office/officeart/2008/layout/HexagonCluster"/>
    <dgm:cxn modelId="{B8A807B9-EE55-407E-B2D8-7466DC46CE95}" type="presParOf" srcId="{4244BC5D-7061-48C6-9DA2-18E954A75479}" destId="{B5B5C3C4-72D5-4E63-86F7-D54CAC599D3B}" srcOrd="5" destOrd="0" presId="urn:microsoft.com/office/officeart/2008/layout/HexagonCluster"/>
    <dgm:cxn modelId="{94601138-1AD8-4AC1-934F-CBBC9D6DA548}" type="presParOf" srcId="{B5B5C3C4-72D5-4E63-86F7-D54CAC599D3B}" destId="{1B6CECAF-FD05-495E-A2D2-C5E521EA6502}" srcOrd="0" destOrd="0" presId="urn:microsoft.com/office/officeart/2008/layout/HexagonCluster"/>
    <dgm:cxn modelId="{6723974F-4029-4DE3-B5C2-CE545DCB06AD}" type="presParOf" srcId="{4244BC5D-7061-48C6-9DA2-18E954A75479}" destId="{6475C932-7A26-4EF7-B30A-3C837F33565D}" srcOrd="6" destOrd="0" presId="urn:microsoft.com/office/officeart/2008/layout/HexagonCluster"/>
    <dgm:cxn modelId="{E25C926D-FDB0-4C9B-A8FF-D81F24A6E0EA}" type="presParOf" srcId="{6475C932-7A26-4EF7-B30A-3C837F33565D}" destId="{CFBF5D00-8B4F-4116-8C6F-EFE8CE9A33F3}" srcOrd="0" destOrd="0" presId="urn:microsoft.com/office/officeart/2008/layout/HexagonCluster"/>
    <dgm:cxn modelId="{2D66E926-3012-496B-84FF-9539592D04E6}" type="presParOf" srcId="{4244BC5D-7061-48C6-9DA2-18E954A75479}" destId="{F5E8896E-841A-4F93-A75C-EE5FD1D44D9E}" srcOrd="7" destOrd="0" presId="urn:microsoft.com/office/officeart/2008/layout/HexagonCluster"/>
    <dgm:cxn modelId="{BE629AB1-4E0D-49C7-A09B-9A8B78FDCD93}" type="presParOf" srcId="{F5E8896E-841A-4F93-A75C-EE5FD1D44D9E}" destId="{549C723A-D21E-4ACC-BEF1-9BC5ECF632D4}" srcOrd="0" destOrd="0" presId="urn:microsoft.com/office/officeart/2008/layout/HexagonCluster"/>
    <dgm:cxn modelId="{FB9DC595-984E-421A-B6AA-D34B56C675A9}" type="presParOf" srcId="{4244BC5D-7061-48C6-9DA2-18E954A75479}" destId="{4AB399DA-8746-49A1-91BE-001EE105111A}" srcOrd="8" destOrd="0" presId="urn:microsoft.com/office/officeart/2008/layout/HexagonCluster"/>
    <dgm:cxn modelId="{0D20D786-806F-4629-A2F1-4AF60038B63A}" type="presParOf" srcId="{4AB399DA-8746-49A1-91BE-001EE105111A}" destId="{6875F6F1-7DA8-42A7-AA33-BD372892FD44}" srcOrd="0" destOrd="0" presId="urn:microsoft.com/office/officeart/2008/layout/HexagonCluster"/>
    <dgm:cxn modelId="{51BF845B-4106-4C01-8B76-2D2A2EDBB2DA}" type="presParOf" srcId="{4244BC5D-7061-48C6-9DA2-18E954A75479}" destId="{AD7AB573-97A5-46BC-807F-DA6C18D82043}" srcOrd="9" destOrd="0" presId="urn:microsoft.com/office/officeart/2008/layout/HexagonCluster"/>
    <dgm:cxn modelId="{AE0801FF-38CA-4E4C-916C-D330D5CF61C7}" type="presParOf" srcId="{AD7AB573-97A5-46BC-807F-DA6C18D82043}" destId="{6B791B04-67A3-4E47-856F-ACE08B6066EF}" srcOrd="0" destOrd="0" presId="urn:microsoft.com/office/officeart/2008/layout/HexagonCluster"/>
    <dgm:cxn modelId="{B7419883-AE78-411B-B7C5-2297EE4B2873}" type="presParOf" srcId="{4244BC5D-7061-48C6-9DA2-18E954A75479}" destId="{11FB11D3-E7F9-47D5-9858-5A15AF209537}" srcOrd="10" destOrd="0" presId="urn:microsoft.com/office/officeart/2008/layout/HexagonCluster"/>
    <dgm:cxn modelId="{E7FB6E1B-B6B3-46C5-BE0F-0B018EECE937}" type="presParOf" srcId="{11FB11D3-E7F9-47D5-9858-5A15AF209537}" destId="{8083F44C-45BD-4AB9-8D01-125165927865}" srcOrd="0" destOrd="0" presId="urn:microsoft.com/office/officeart/2008/layout/HexagonCluster"/>
    <dgm:cxn modelId="{3032633A-A903-4FB0-8E8C-EC1785D188BF}" type="presParOf" srcId="{4244BC5D-7061-48C6-9DA2-18E954A75479}" destId="{6CF0D21C-1BC9-4E49-9086-E3D9523A00EF}" srcOrd="11" destOrd="0" presId="urn:microsoft.com/office/officeart/2008/layout/HexagonCluster"/>
    <dgm:cxn modelId="{3B046033-6D8F-4B64-B259-D15A14E8B919}" type="presParOf" srcId="{6CF0D21C-1BC9-4E49-9086-E3D9523A00EF}" destId="{E329131A-7EF1-4FD5-8F92-E7759F4C81B5}" srcOrd="0" destOrd="0" presId="urn:microsoft.com/office/officeart/2008/layout/HexagonCluster"/>
    <dgm:cxn modelId="{27DAC933-895E-4EA3-8A83-F5ECDA26FA2C}" type="presParOf" srcId="{4244BC5D-7061-48C6-9DA2-18E954A75479}" destId="{2C2F1CE6-336B-4B78-9B83-72051F831D7B}" srcOrd="12" destOrd="0" presId="urn:microsoft.com/office/officeart/2008/layout/HexagonCluster"/>
    <dgm:cxn modelId="{1648F35C-0A0F-4FA2-AEF1-9FD486616EFA}" type="presParOf" srcId="{2C2F1CE6-336B-4B78-9B83-72051F831D7B}" destId="{95386E15-6F88-476A-A334-6B6A6CAB9694}" srcOrd="0" destOrd="0" presId="urn:microsoft.com/office/officeart/2008/layout/HexagonCluster"/>
    <dgm:cxn modelId="{4196C365-441B-49C1-9C03-1B8B8F267CEF}" type="presParOf" srcId="{4244BC5D-7061-48C6-9DA2-18E954A75479}" destId="{7C380E07-0B75-4999-BBFD-D0263192262D}" srcOrd="13" destOrd="0" presId="urn:microsoft.com/office/officeart/2008/layout/HexagonCluster"/>
    <dgm:cxn modelId="{16016CFC-1264-4B3D-B7FB-3B3005C7219A}" type="presParOf" srcId="{7C380E07-0B75-4999-BBFD-D0263192262D}" destId="{4B208A72-86A9-44AB-B0F9-93128F522579}" srcOrd="0" destOrd="0" presId="urn:microsoft.com/office/officeart/2008/layout/HexagonCluster"/>
    <dgm:cxn modelId="{C92EA106-EA99-4038-B8AD-3BE6CB2BCD31}" type="presParOf" srcId="{4244BC5D-7061-48C6-9DA2-18E954A75479}" destId="{491D7C51-BF53-45C1-A9E7-3FA037CD879E}" srcOrd="14" destOrd="0" presId="urn:microsoft.com/office/officeart/2008/layout/HexagonCluster"/>
    <dgm:cxn modelId="{ACA552A0-2BE2-4C12-8E89-317867BFAEC4}" type="presParOf" srcId="{491D7C51-BF53-45C1-A9E7-3FA037CD879E}" destId="{7DF59AED-1BB7-4A26-B56E-D0AC08B61AD7}" srcOrd="0" destOrd="0" presId="urn:microsoft.com/office/officeart/2008/layout/HexagonCluster"/>
    <dgm:cxn modelId="{3B0B0F4C-D580-4DAA-8825-654C92F3221D}" type="presParOf" srcId="{4244BC5D-7061-48C6-9DA2-18E954A75479}" destId="{B865CFB6-908A-48AF-AB02-5CC60431556D}" srcOrd="15" destOrd="0" presId="urn:microsoft.com/office/officeart/2008/layout/HexagonCluster"/>
    <dgm:cxn modelId="{CF11E7EF-2B37-4D63-9978-ED1F99CFCD38}" type="presParOf" srcId="{B865CFB6-908A-48AF-AB02-5CC60431556D}" destId="{7BB3BDC6-C78C-46D8-8098-1486DC4C8873}" srcOrd="0" destOrd="0" presId="urn:microsoft.com/office/officeart/2008/layout/HexagonCluster"/>
    <dgm:cxn modelId="{EAA3131A-99B5-4C74-A2F5-65F0E06B7FCC}" type="presParOf" srcId="{4244BC5D-7061-48C6-9DA2-18E954A75479}" destId="{AC2B7054-DEB0-47AB-BECD-8D44E22695EF}" srcOrd="16" destOrd="0" presId="urn:microsoft.com/office/officeart/2008/layout/HexagonCluster"/>
    <dgm:cxn modelId="{BBC1C38A-EFDF-4BF5-B490-C1DC0CDF274B}" type="presParOf" srcId="{AC2B7054-DEB0-47AB-BECD-8D44E22695EF}" destId="{1A21024C-75F7-4EEC-A867-3C1FFA2A27E4}" srcOrd="0" destOrd="0" presId="urn:microsoft.com/office/officeart/2008/layout/HexagonCluster"/>
    <dgm:cxn modelId="{02EF7F54-5CFF-480F-BA99-D0FD735511B3}" type="presParOf" srcId="{4244BC5D-7061-48C6-9DA2-18E954A75479}" destId="{DC8F6298-5F7D-4489-BD1B-DCD929652A09}" srcOrd="17" destOrd="0" presId="urn:microsoft.com/office/officeart/2008/layout/HexagonCluster"/>
    <dgm:cxn modelId="{14085C8D-B4B1-4045-BE7C-35FBD7B88EEF}" type="presParOf" srcId="{DC8F6298-5F7D-4489-BD1B-DCD929652A09}" destId="{9BD5F776-9986-4D40-88E4-D5B7E8FA08F1}" srcOrd="0" destOrd="0" presId="urn:microsoft.com/office/officeart/2008/layout/HexagonCluster"/>
    <dgm:cxn modelId="{3A9D0B78-381C-4798-B093-008FD026DDAD}" type="presParOf" srcId="{4244BC5D-7061-48C6-9DA2-18E954A75479}" destId="{9C0A8CFF-02A0-4BDE-AF6F-DD260241FBB9}" srcOrd="18" destOrd="0" presId="urn:microsoft.com/office/officeart/2008/layout/HexagonCluster"/>
    <dgm:cxn modelId="{0EEA8A4A-2F4C-4688-BAE2-9E420A77DEF8}" type="presParOf" srcId="{9C0A8CFF-02A0-4BDE-AF6F-DD260241FBB9}" destId="{C172E623-AC70-4EF0-9219-43AD76AA6AD4}" srcOrd="0" destOrd="0" presId="urn:microsoft.com/office/officeart/2008/layout/HexagonCluster"/>
    <dgm:cxn modelId="{841EF981-86B0-4B67-9C8B-EB72D69BB1BB}" type="presParOf" srcId="{4244BC5D-7061-48C6-9DA2-18E954A75479}" destId="{5AC8F532-3511-4D24-83D2-D2F51A70A21D}" srcOrd="19" destOrd="0" presId="urn:microsoft.com/office/officeart/2008/layout/HexagonCluster"/>
    <dgm:cxn modelId="{3BFE43DA-93BE-4A99-8B12-416252E04101}" type="presParOf" srcId="{5AC8F532-3511-4D24-83D2-D2F51A70A21D}" destId="{296C70A5-FD38-4349-9956-77AAED10F9E6}" srcOrd="0" destOrd="0" presId="urn:microsoft.com/office/officeart/2008/layout/HexagonCluster"/>
    <dgm:cxn modelId="{80789D5A-5200-4970-B1A1-EE0276ADEB15}" type="presParOf" srcId="{4244BC5D-7061-48C6-9DA2-18E954A75479}" destId="{B538DFCD-E74C-4C86-9B53-5105A300F100}" srcOrd="20" destOrd="0" presId="urn:microsoft.com/office/officeart/2008/layout/HexagonCluster"/>
    <dgm:cxn modelId="{E8029E99-8D5F-4E44-A7E5-4651E8AA7A8C}" type="presParOf" srcId="{B538DFCD-E74C-4C86-9B53-5105A300F100}" destId="{D7F5DAA4-B604-4842-AA8C-34785FBB03F1}" srcOrd="0" destOrd="0" presId="urn:microsoft.com/office/officeart/2008/layout/HexagonCluster"/>
    <dgm:cxn modelId="{3C161789-C462-4832-9D68-4FBC1CD724FB}" type="presParOf" srcId="{4244BC5D-7061-48C6-9DA2-18E954A75479}" destId="{208D39E2-BC29-4109-8A73-415B58E9F686}" srcOrd="21" destOrd="0" presId="urn:microsoft.com/office/officeart/2008/layout/HexagonCluster"/>
    <dgm:cxn modelId="{1A7DB844-5834-4C4D-974D-63D8C31A5ACC}" type="presParOf" srcId="{208D39E2-BC29-4109-8A73-415B58E9F686}" destId="{3F2CE6B8-CB37-4D07-9D6F-EE1A0E1F9BDE}" srcOrd="0" destOrd="0" presId="urn:microsoft.com/office/officeart/2008/layout/HexagonCluster"/>
    <dgm:cxn modelId="{7711D082-9263-459F-8A56-1706F772547B}" type="presParOf" srcId="{4244BC5D-7061-48C6-9DA2-18E954A75479}" destId="{C1FC2C07-98E9-41AE-B7C3-0E090CA6D0F3}" srcOrd="22" destOrd="0" presId="urn:microsoft.com/office/officeart/2008/layout/HexagonCluster"/>
    <dgm:cxn modelId="{225DD3D8-D233-46DE-A2F1-F24EB07528DA}" type="presParOf" srcId="{C1FC2C07-98E9-41AE-B7C3-0E090CA6D0F3}" destId="{CFE4D3E7-AADF-47D0-937E-9D98FE2703D3}" srcOrd="0" destOrd="0" presId="urn:microsoft.com/office/officeart/2008/layout/HexagonCluster"/>
    <dgm:cxn modelId="{11EE5B95-E50A-484F-B433-F377E46F86A5}" type="presParOf" srcId="{4244BC5D-7061-48C6-9DA2-18E954A75479}" destId="{AB1925C9-BB80-4392-9AA7-412338410F56}" srcOrd="23" destOrd="0" presId="urn:microsoft.com/office/officeart/2008/layout/HexagonCluster"/>
    <dgm:cxn modelId="{BBEDA824-46FB-4C20-A376-33E6318EB615}" type="presParOf" srcId="{AB1925C9-BB80-4392-9AA7-412338410F56}" destId="{6D115DE7-5620-4B54-B054-E4045D9ACD3C}" srcOrd="0" destOrd="0" presId="urn:microsoft.com/office/officeart/2008/layout/HexagonCluster"/>
    <dgm:cxn modelId="{E9C70145-D455-4B9E-8890-0D0893C2B4C9}" type="presParOf" srcId="{4244BC5D-7061-48C6-9DA2-18E954A75479}" destId="{E4CC5951-73AE-4F82-A088-7E4E73FB8F01}" srcOrd="24" destOrd="0" presId="urn:microsoft.com/office/officeart/2008/layout/HexagonCluster"/>
    <dgm:cxn modelId="{A9C24A54-70B2-4E47-A3A1-CC743E90A3A6}" type="presParOf" srcId="{E4CC5951-73AE-4F82-A088-7E4E73FB8F01}" destId="{E59B5628-92CD-4296-B442-82908A0D435A}" srcOrd="0" destOrd="0" presId="urn:microsoft.com/office/officeart/2008/layout/HexagonCluster"/>
    <dgm:cxn modelId="{4E18A88F-2198-47D5-A461-3ED37A1ACEB0}" type="presParOf" srcId="{4244BC5D-7061-48C6-9DA2-18E954A75479}" destId="{977BB56C-C997-418E-8226-FE9558CF5FEB}" srcOrd="25" destOrd="0" presId="urn:microsoft.com/office/officeart/2008/layout/HexagonCluster"/>
    <dgm:cxn modelId="{C0F30EF1-EF9C-40A5-93B4-723A19732E19}" type="presParOf" srcId="{977BB56C-C997-418E-8226-FE9558CF5FEB}" destId="{ED288E0E-90D7-46E2-A139-0CC8C57E9827}" srcOrd="0" destOrd="0" presId="urn:microsoft.com/office/officeart/2008/layout/HexagonCluster"/>
    <dgm:cxn modelId="{71603BEA-5D21-4485-9235-0F9893DC46A3}" type="presParOf" srcId="{4244BC5D-7061-48C6-9DA2-18E954A75479}" destId="{5D7E6310-E7A7-4A77-B63C-BB4B9D4D38AD}" srcOrd="26" destOrd="0" presId="urn:microsoft.com/office/officeart/2008/layout/HexagonCluster"/>
    <dgm:cxn modelId="{7A56F051-3B13-456A-BA5C-1D56803DC2D3}" type="presParOf" srcId="{5D7E6310-E7A7-4A77-B63C-BB4B9D4D38AD}" destId="{0FCCA671-2281-4063-897C-24E1D9B82C18}" srcOrd="0" destOrd="0" presId="urn:microsoft.com/office/officeart/2008/layout/HexagonCluster"/>
    <dgm:cxn modelId="{A6A2E91D-6340-4467-8E22-F0D8BF73E25B}" type="presParOf" srcId="{4244BC5D-7061-48C6-9DA2-18E954A75479}" destId="{7AD02952-445C-4A21-9F63-819910B7D599}" srcOrd="27" destOrd="0" presId="urn:microsoft.com/office/officeart/2008/layout/HexagonCluster"/>
    <dgm:cxn modelId="{B3BC1268-6F57-4DDB-825F-1597024D2407}" type="presParOf" srcId="{7AD02952-445C-4A21-9F63-819910B7D599}" destId="{C29E98DF-03A0-4CB8-BDBC-8A538512528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326228-302A-497A-8D79-7D299C033CCD}" type="doc">
      <dgm:prSet loTypeId="urn:microsoft.com/office/officeart/2005/8/layout/vList3#2" loCatId="picture" qsTypeId="urn:microsoft.com/office/officeart/2005/8/quickstyle/simple1#6" qsCatId="simple" csTypeId="urn:microsoft.com/office/officeart/2005/8/colors/colorful5#1" csCatId="colorful" phldr="1"/>
      <dgm:spPr/>
    </dgm:pt>
    <dgm:pt modelId="{BE197378-1519-405A-8B6C-463617D853E4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射频识别</a:t>
          </a:r>
          <a:endParaRPr lang="zh-CN" altLang="en-US" sz="2000" b="1" dirty="0">
            <a:ea typeface="楷体_GB2312"/>
          </a:endParaRPr>
        </a:p>
      </dgm:t>
    </dgm:pt>
    <dgm:pt modelId="{2A1639DB-57A4-4001-AED1-492336B970B6}" type="parTrans" cxnId="{F7B0EF30-0FC6-4367-A69C-5A477FD6E591}">
      <dgm:prSet/>
      <dgm:spPr/>
      <dgm:t>
        <a:bodyPr/>
        <a:lstStyle/>
        <a:p>
          <a:endParaRPr lang="zh-CN" altLang="en-US" b="1"/>
        </a:p>
      </dgm:t>
    </dgm:pt>
    <dgm:pt modelId="{80E096C8-4D58-4E7B-8058-D58D8F0BB76D}" type="sibTrans" cxnId="{F7B0EF30-0FC6-4367-A69C-5A477FD6E591}">
      <dgm:prSet/>
      <dgm:spPr/>
      <dgm:t>
        <a:bodyPr/>
        <a:lstStyle/>
        <a:p>
          <a:endParaRPr lang="zh-CN" altLang="en-US" b="1"/>
        </a:p>
      </dgm:t>
    </dgm:pt>
    <dgm:pt modelId="{D83592CA-E316-4189-B668-4A6920A3E0C4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激光扫描器</a:t>
          </a:r>
          <a:endParaRPr lang="zh-CN" altLang="en-US" sz="2000" b="1" dirty="0">
            <a:ea typeface="楷体_GB2312"/>
          </a:endParaRPr>
        </a:p>
      </dgm:t>
    </dgm:pt>
    <dgm:pt modelId="{65371633-579A-4486-A133-BA5314B21A66}" type="parTrans" cxnId="{A88FDCD1-E8A8-4314-90A0-A2E659099473}">
      <dgm:prSet/>
      <dgm:spPr/>
      <dgm:t>
        <a:bodyPr/>
        <a:lstStyle/>
        <a:p>
          <a:endParaRPr lang="zh-CN" altLang="en-US" b="1"/>
        </a:p>
      </dgm:t>
    </dgm:pt>
    <dgm:pt modelId="{4B1F21F1-91C9-465A-BA71-374E4222E46A}" type="sibTrans" cxnId="{A88FDCD1-E8A8-4314-90A0-A2E659099473}">
      <dgm:prSet/>
      <dgm:spPr/>
      <dgm:t>
        <a:bodyPr/>
        <a:lstStyle/>
        <a:p>
          <a:endParaRPr lang="zh-CN" altLang="en-US" b="1"/>
        </a:p>
      </dgm:t>
    </dgm:pt>
    <dgm:pt modelId="{B4AB7B43-8079-4A50-B111-3839969295DD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传感器</a:t>
          </a:r>
          <a:endParaRPr lang="zh-CN" altLang="en-US" sz="2000" b="1" dirty="0">
            <a:ea typeface="楷体_GB2312"/>
          </a:endParaRPr>
        </a:p>
      </dgm:t>
    </dgm:pt>
    <dgm:pt modelId="{A4FBB1FA-7E4A-4651-B7DD-93937E88CE8E}" type="parTrans" cxnId="{533EE8C8-2BFA-44FF-A269-756202B7396F}">
      <dgm:prSet/>
      <dgm:spPr/>
      <dgm:t>
        <a:bodyPr/>
        <a:lstStyle/>
        <a:p>
          <a:endParaRPr lang="zh-CN" altLang="en-US" b="1"/>
        </a:p>
      </dgm:t>
    </dgm:pt>
    <dgm:pt modelId="{ABFE5E1A-6ECB-42E0-858F-6C1F198C9818}" type="sibTrans" cxnId="{533EE8C8-2BFA-44FF-A269-756202B7396F}">
      <dgm:prSet/>
      <dgm:spPr/>
      <dgm:t>
        <a:bodyPr/>
        <a:lstStyle/>
        <a:p>
          <a:endParaRPr lang="zh-CN" altLang="en-US" b="1"/>
        </a:p>
      </dgm:t>
    </dgm:pt>
    <dgm:pt modelId="{C465BAD5-7F8A-4248-9405-076F44198B57}" type="pres">
      <dgm:prSet presAssocID="{4C326228-302A-497A-8D79-7D299C033CCD}" presName="linearFlow" presStyleCnt="0">
        <dgm:presLayoutVars>
          <dgm:dir/>
          <dgm:resizeHandles val="exact"/>
        </dgm:presLayoutVars>
      </dgm:prSet>
      <dgm:spPr/>
    </dgm:pt>
    <dgm:pt modelId="{65229189-4951-4744-ACB8-423950DAC9D8}" type="pres">
      <dgm:prSet presAssocID="{BE197378-1519-405A-8B6C-463617D853E4}" presName="composite" presStyleCnt="0"/>
      <dgm:spPr/>
    </dgm:pt>
    <dgm:pt modelId="{CD42A9CF-B438-43BD-A415-A64566846B54}" type="pres">
      <dgm:prSet presAssocID="{BE197378-1519-405A-8B6C-463617D853E4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94C068-AA57-40D9-B046-6CCFC3FE5194}" type="pres">
      <dgm:prSet presAssocID="{BE197378-1519-405A-8B6C-463617D853E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15E7A-81EF-4BD7-B3C4-CEA7019F0AEF}" type="pres">
      <dgm:prSet presAssocID="{80E096C8-4D58-4E7B-8058-D58D8F0BB76D}" presName="spacing" presStyleCnt="0"/>
      <dgm:spPr/>
    </dgm:pt>
    <dgm:pt modelId="{FBE1DD97-F063-42AF-894C-0EDCB78ADFC0}" type="pres">
      <dgm:prSet presAssocID="{D83592CA-E316-4189-B668-4A6920A3E0C4}" presName="composite" presStyleCnt="0"/>
      <dgm:spPr/>
    </dgm:pt>
    <dgm:pt modelId="{376CC9B9-079A-4859-B5CF-11C8BB4ED41A}" type="pres">
      <dgm:prSet presAssocID="{D83592CA-E316-4189-B668-4A6920A3E0C4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9FAF1B13-A311-45D9-9B4A-52702155676B}" type="pres">
      <dgm:prSet presAssocID="{D83592CA-E316-4189-B668-4A6920A3E0C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353A51-8796-4835-8310-63A81B1A8301}" type="pres">
      <dgm:prSet presAssocID="{4B1F21F1-91C9-465A-BA71-374E4222E46A}" presName="spacing" presStyleCnt="0"/>
      <dgm:spPr/>
    </dgm:pt>
    <dgm:pt modelId="{38EC9FAB-52CF-4F69-97F2-C7CB8C2CD9CD}" type="pres">
      <dgm:prSet presAssocID="{B4AB7B43-8079-4A50-B111-3839969295DD}" presName="composite" presStyleCnt="0"/>
      <dgm:spPr/>
    </dgm:pt>
    <dgm:pt modelId="{8D237C2C-1403-4131-BDB0-FF502E7DF731}" type="pres">
      <dgm:prSet presAssocID="{B4AB7B43-8079-4A50-B111-3839969295DD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A8FE69A-2C8F-499D-9D6E-78B1D24EE5E7}" type="pres">
      <dgm:prSet presAssocID="{B4AB7B43-8079-4A50-B111-3839969295D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2D17CE-1A88-481E-9BB0-453E6B5A7F4A}" type="presOf" srcId="{BE197378-1519-405A-8B6C-463617D853E4}" destId="{E794C068-AA57-40D9-B046-6CCFC3FE5194}" srcOrd="0" destOrd="0" presId="urn:microsoft.com/office/officeart/2005/8/layout/vList3#2"/>
    <dgm:cxn modelId="{A88FDCD1-E8A8-4314-90A0-A2E659099473}" srcId="{4C326228-302A-497A-8D79-7D299C033CCD}" destId="{D83592CA-E316-4189-B668-4A6920A3E0C4}" srcOrd="1" destOrd="0" parTransId="{65371633-579A-4486-A133-BA5314B21A66}" sibTransId="{4B1F21F1-91C9-465A-BA71-374E4222E46A}"/>
    <dgm:cxn modelId="{F7B0EF30-0FC6-4367-A69C-5A477FD6E591}" srcId="{4C326228-302A-497A-8D79-7D299C033CCD}" destId="{BE197378-1519-405A-8B6C-463617D853E4}" srcOrd="0" destOrd="0" parTransId="{2A1639DB-57A4-4001-AED1-492336B970B6}" sibTransId="{80E096C8-4D58-4E7B-8058-D58D8F0BB76D}"/>
    <dgm:cxn modelId="{533EE8C8-2BFA-44FF-A269-756202B7396F}" srcId="{4C326228-302A-497A-8D79-7D299C033CCD}" destId="{B4AB7B43-8079-4A50-B111-3839969295DD}" srcOrd="2" destOrd="0" parTransId="{A4FBB1FA-7E4A-4651-B7DD-93937E88CE8E}" sibTransId="{ABFE5E1A-6ECB-42E0-858F-6C1F198C9818}"/>
    <dgm:cxn modelId="{31249AD7-06E5-4BE8-ADFE-D64D2F39A03D}" type="presOf" srcId="{D83592CA-E316-4189-B668-4A6920A3E0C4}" destId="{9FAF1B13-A311-45D9-9B4A-52702155676B}" srcOrd="0" destOrd="0" presId="urn:microsoft.com/office/officeart/2005/8/layout/vList3#2"/>
    <dgm:cxn modelId="{5BE51083-D306-44F1-AEA6-A5BCDEF2BAF6}" type="presOf" srcId="{4C326228-302A-497A-8D79-7D299C033CCD}" destId="{C465BAD5-7F8A-4248-9405-076F44198B57}" srcOrd="0" destOrd="0" presId="urn:microsoft.com/office/officeart/2005/8/layout/vList3#2"/>
    <dgm:cxn modelId="{CF3C8237-F655-44C0-ADEA-AB428F4FB11C}" type="presOf" srcId="{B4AB7B43-8079-4A50-B111-3839969295DD}" destId="{CA8FE69A-2C8F-499D-9D6E-78B1D24EE5E7}" srcOrd="0" destOrd="0" presId="urn:microsoft.com/office/officeart/2005/8/layout/vList3#2"/>
    <dgm:cxn modelId="{4DC3236F-35E1-45CF-BEF7-C3AA7087E44F}" type="presParOf" srcId="{C465BAD5-7F8A-4248-9405-076F44198B57}" destId="{65229189-4951-4744-ACB8-423950DAC9D8}" srcOrd="0" destOrd="0" presId="urn:microsoft.com/office/officeart/2005/8/layout/vList3#2"/>
    <dgm:cxn modelId="{882813F7-F046-456C-9382-98863150F1FC}" type="presParOf" srcId="{65229189-4951-4744-ACB8-423950DAC9D8}" destId="{CD42A9CF-B438-43BD-A415-A64566846B54}" srcOrd="0" destOrd="0" presId="urn:microsoft.com/office/officeart/2005/8/layout/vList3#2"/>
    <dgm:cxn modelId="{369F2E0C-A368-4FC3-8D95-C570B1AD3816}" type="presParOf" srcId="{65229189-4951-4744-ACB8-423950DAC9D8}" destId="{E794C068-AA57-40D9-B046-6CCFC3FE5194}" srcOrd="1" destOrd="0" presId="urn:microsoft.com/office/officeart/2005/8/layout/vList3#2"/>
    <dgm:cxn modelId="{838BAE8B-5253-4E62-B843-FE8CD35E8814}" type="presParOf" srcId="{C465BAD5-7F8A-4248-9405-076F44198B57}" destId="{35A15E7A-81EF-4BD7-B3C4-CEA7019F0AEF}" srcOrd="1" destOrd="0" presId="urn:microsoft.com/office/officeart/2005/8/layout/vList3#2"/>
    <dgm:cxn modelId="{8434E35B-A438-4D00-978C-7E3553722749}" type="presParOf" srcId="{C465BAD5-7F8A-4248-9405-076F44198B57}" destId="{FBE1DD97-F063-42AF-894C-0EDCB78ADFC0}" srcOrd="2" destOrd="0" presId="urn:microsoft.com/office/officeart/2005/8/layout/vList3#2"/>
    <dgm:cxn modelId="{48B1DD78-8782-4D82-AECB-BE55F50E1659}" type="presParOf" srcId="{FBE1DD97-F063-42AF-894C-0EDCB78ADFC0}" destId="{376CC9B9-079A-4859-B5CF-11C8BB4ED41A}" srcOrd="0" destOrd="0" presId="urn:microsoft.com/office/officeart/2005/8/layout/vList3#2"/>
    <dgm:cxn modelId="{90AEFED2-919E-4D91-970D-7C9D739E0802}" type="presParOf" srcId="{FBE1DD97-F063-42AF-894C-0EDCB78ADFC0}" destId="{9FAF1B13-A311-45D9-9B4A-52702155676B}" srcOrd="1" destOrd="0" presId="urn:microsoft.com/office/officeart/2005/8/layout/vList3#2"/>
    <dgm:cxn modelId="{0DBB9BB4-454F-4D98-BA0E-EBB9EB8F64A6}" type="presParOf" srcId="{C465BAD5-7F8A-4248-9405-076F44198B57}" destId="{AB353A51-8796-4835-8310-63A81B1A8301}" srcOrd="3" destOrd="0" presId="urn:microsoft.com/office/officeart/2005/8/layout/vList3#2"/>
    <dgm:cxn modelId="{C212A0FE-AF47-4DD7-B5C6-3C16D75CDF1F}" type="presParOf" srcId="{C465BAD5-7F8A-4248-9405-076F44198B57}" destId="{38EC9FAB-52CF-4F69-97F2-C7CB8C2CD9CD}" srcOrd="4" destOrd="0" presId="urn:microsoft.com/office/officeart/2005/8/layout/vList3#2"/>
    <dgm:cxn modelId="{E555C638-74FB-4666-B475-8C3E3A070A9E}" type="presParOf" srcId="{38EC9FAB-52CF-4F69-97F2-C7CB8C2CD9CD}" destId="{8D237C2C-1403-4131-BDB0-FF502E7DF731}" srcOrd="0" destOrd="0" presId="urn:microsoft.com/office/officeart/2005/8/layout/vList3#2"/>
    <dgm:cxn modelId="{700FB187-0359-4563-BD9A-55D7B4F32105}" type="presParOf" srcId="{38EC9FAB-52CF-4F69-97F2-C7CB8C2CD9CD}" destId="{CA8FE69A-2C8F-499D-9D6E-78B1D24EE5E7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E8D2D6-1BB3-4A96-BE22-C09198695B8B}" type="doc">
      <dgm:prSet loTypeId="urn:microsoft.com/office/officeart/2005/8/layout/process1" loCatId="process" qsTypeId="urn:microsoft.com/office/officeart/2005/8/quickstyle/simple1#7" qsCatId="simple" csTypeId="urn:microsoft.com/office/officeart/2005/8/colors/colorful5#2" csCatId="colorful" phldr="1"/>
      <dgm:spPr/>
    </dgm:pt>
    <dgm:pt modelId="{27FEE497-F041-4992-8EC8-2D25BFB21A79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1" dirty="0" smtClean="0">
              <a:ea typeface="楷体_GB2312"/>
            </a:rPr>
            <a:t>物品的各种信息</a:t>
          </a:r>
          <a:endParaRPr lang="zh-CN" altLang="en-US" sz="2000" b="1" dirty="0">
            <a:ea typeface="楷体_GB2312"/>
          </a:endParaRPr>
        </a:p>
      </dgm:t>
    </dgm:pt>
    <dgm:pt modelId="{114A12F5-7596-45AE-9863-EEE82C9A667F}" type="parTrans" cxnId="{9F9C8463-BA5A-4A85-BE0C-D55C2FE25038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49B55947-C98F-4585-9911-4949325DA171}" type="sibTrans" cxnId="{9F9C8463-BA5A-4A85-BE0C-D55C2FE25038}">
      <dgm:prSet custT="1"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91D42974-D623-4012-B1D0-E53648ACF82E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电信号</a:t>
          </a:r>
          <a:endParaRPr lang="zh-CN" altLang="en-US" sz="2000" b="1" dirty="0">
            <a:ea typeface="楷体_GB2312"/>
          </a:endParaRPr>
        </a:p>
      </dgm:t>
    </dgm:pt>
    <dgm:pt modelId="{EB894BC3-D725-4873-9D3A-15594774E54D}" type="parTrans" cxnId="{56319662-C5E4-486F-A51B-48A7C64E197B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6991D857-098C-4BE7-8460-B9CA6EE1C579}" type="sibTrans" cxnId="{56319662-C5E4-486F-A51B-48A7C64E197B}">
      <dgm:prSet custT="1"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BDF8C036-A8EA-4630-AB6A-54A208E84B85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二进制数</a:t>
          </a:r>
          <a:endParaRPr lang="zh-CN" altLang="en-US" sz="2000" b="1" dirty="0">
            <a:ea typeface="楷体_GB2312"/>
          </a:endParaRPr>
        </a:p>
      </dgm:t>
    </dgm:pt>
    <dgm:pt modelId="{C4AE9845-A156-4B30-A89E-FE603139C2D5}" type="parTrans" cxnId="{8F8308F1-B1D5-4047-B9FA-E7DC5769E13B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DC951812-6A6A-4CCA-BB7F-17D72A78C98E}" type="sibTrans" cxnId="{8F8308F1-B1D5-4047-B9FA-E7DC5769E13B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E9388034-D6EB-443E-B12D-783714FD858F}" type="pres">
      <dgm:prSet presAssocID="{43E8D2D6-1BB3-4A96-BE22-C09198695B8B}" presName="Name0" presStyleCnt="0">
        <dgm:presLayoutVars>
          <dgm:dir/>
          <dgm:resizeHandles val="exact"/>
        </dgm:presLayoutVars>
      </dgm:prSet>
      <dgm:spPr/>
    </dgm:pt>
    <dgm:pt modelId="{BBBD5156-FC05-4C57-A4B4-4FC81A764A91}" type="pres">
      <dgm:prSet presAssocID="{27FEE497-F041-4992-8EC8-2D25BFB21A7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898F49-1EB1-4AE2-A472-5EE3BD730965}" type="pres">
      <dgm:prSet presAssocID="{49B55947-C98F-4585-9911-4949325DA17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9BB26BA-7646-4B68-A479-50E5EF41787D}" type="pres">
      <dgm:prSet presAssocID="{49B55947-C98F-4585-9911-4949325DA17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E44EF23-8257-4D03-94CA-F3704A0B3855}" type="pres">
      <dgm:prSet presAssocID="{91D42974-D623-4012-B1D0-E53648ACF8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5C78C6-77C9-4C6F-B4EB-DA9DD18D428D}" type="pres">
      <dgm:prSet presAssocID="{6991D857-098C-4BE7-8460-B9CA6EE1C57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041AB2DF-67B1-4650-8373-52AE673ABB8B}" type="pres">
      <dgm:prSet presAssocID="{6991D857-098C-4BE7-8460-B9CA6EE1C57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16250A63-B682-43D9-BC93-DEF7D32D2263}" type="pres">
      <dgm:prSet presAssocID="{BDF8C036-A8EA-4630-AB6A-54A208E84B8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CFB257A-422D-4344-B742-4EE072A5861E}" type="presOf" srcId="{BDF8C036-A8EA-4630-AB6A-54A208E84B85}" destId="{16250A63-B682-43D9-BC93-DEF7D32D2263}" srcOrd="0" destOrd="0" presId="urn:microsoft.com/office/officeart/2005/8/layout/process1"/>
    <dgm:cxn modelId="{56319662-C5E4-486F-A51B-48A7C64E197B}" srcId="{43E8D2D6-1BB3-4A96-BE22-C09198695B8B}" destId="{91D42974-D623-4012-B1D0-E53648ACF82E}" srcOrd="1" destOrd="0" parTransId="{EB894BC3-D725-4873-9D3A-15594774E54D}" sibTransId="{6991D857-098C-4BE7-8460-B9CA6EE1C579}"/>
    <dgm:cxn modelId="{3FE7C151-99D2-497D-8B2B-982324729124}" type="presOf" srcId="{6991D857-098C-4BE7-8460-B9CA6EE1C579}" destId="{E95C78C6-77C9-4C6F-B4EB-DA9DD18D428D}" srcOrd="0" destOrd="0" presId="urn:microsoft.com/office/officeart/2005/8/layout/process1"/>
    <dgm:cxn modelId="{33B6D92B-99E4-4D65-8F30-6EAA26E50966}" type="presOf" srcId="{49B55947-C98F-4585-9911-4949325DA171}" destId="{DE898F49-1EB1-4AE2-A472-5EE3BD730965}" srcOrd="0" destOrd="0" presId="urn:microsoft.com/office/officeart/2005/8/layout/process1"/>
    <dgm:cxn modelId="{9DE78D1F-E962-4041-9BFC-841F0FC53E73}" type="presOf" srcId="{49B55947-C98F-4585-9911-4949325DA171}" destId="{59BB26BA-7646-4B68-A479-50E5EF41787D}" srcOrd="1" destOrd="0" presId="urn:microsoft.com/office/officeart/2005/8/layout/process1"/>
    <dgm:cxn modelId="{8B235435-F8F5-4959-B8B8-2A2A04E5F2DD}" type="presOf" srcId="{91D42974-D623-4012-B1D0-E53648ACF82E}" destId="{9E44EF23-8257-4D03-94CA-F3704A0B3855}" srcOrd="0" destOrd="0" presId="urn:microsoft.com/office/officeart/2005/8/layout/process1"/>
    <dgm:cxn modelId="{8F8308F1-B1D5-4047-B9FA-E7DC5769E13B}" srcId="{43E8D2D6-1BB3-4A96-BE22-C09198695B8B}" destId="{BDF8C036-A8EA-4630-AB6A-54A208E84B85}" srcOrd="2" destOrd="0" parTransId="{C4AE9845-A156-4B30-A89E-FE603139C2D5}" sibTransId="{DC951812-6A6A-4CCA-BB7F-17D72A78C98E}"/>
    <dgm:cxn modelId="{0706BFBD-03F8-4461-BE43-CF5180148EE7}" type="presOf" srcId="{6991D857-098C-4BE7-8460-B9CA6EE1C579}" destId="{041AB2DF-67B1-4650-8373-52AE673ABB8B}" srcOrd="1" destOrd="0" presId="urn:microsoft.com/office/officeart/2005/8/layout/process1"/>
    <dgm:cxn modelId="{F371F34C-3A73-478C-BF02-015182ADF683}" type="presOf" srcId="{43E8D2D6-1BB3-4A96-BE22-C09198695B8B}" destId="{E9388034-D6EB-443E-B12D-783714FD858F}" srcOrd="0" destOrd="0" presId="urn:microsoft.com/office/officeart/2005/8/layout/process1"/>
    <dgm:cxn modelId="{9F9C8463-BA5A-4A85-BE0C-D55C2FE25038}" srcId="{43E8D2D6-1BB3-4A96-BE22-C09198695B8B}" destId="{27FEE497-F041-4992-8EC8-2D25BFB21A79}" srcOrd="0" destOrd="0" parTransId="{114A12F5-7596-45AE-9863-EEE82C9A667F}" sibTransId="{49B55947-C98F-4585-9911-4949325DA171}"/>
    <dgm:cxn modelId="{D5F5D030-C7B9-44B7-BCE4-B00CACD0636E}" type="presOf" srcId="{27FEE497-F041-4992-8EC8-2D25BFB21A79}" destId="{BBBD5156-FC05-4C57-A4B4-4FC81A764A91}" srcOrd="0" destOrd="0" presId="urn:microsoft.com/office/officeart/2005/8/layout/process1"/>
    <dgm:cxn modelId="{D0BF6DDE-C287-486E-B136-2D589A41E5D0}" type="presParOf" srcId="{E9388034-D6EB-443E-B12D-783714FD858F}" destId="{BBBD5156-FC05-4C57-A4B4-4FC81A764A91}" srcOrd="0" destOrd="0" presId="urn:microsoft.com/office/officeart/2005/8/layout/process1"/>
    <dgm:cxn modelId="{F11D2323-23E0-43E2-9C4A-4436FC45B910}" type="presParOf" srcId="{E9388034-D6EB-443E-B12D-783714FD858F}" destId="{DE898F49-1EB1-4AE2-A472-5EE3BD730965}" srcOrd="1" destOrd="0" presId="urn:microsoft.com/office/officeart/2005/8/layout/process1"/>
    <dgm:cxn modelId="{897088C7-F09A-43D2-A7AD-D967E30D77A3}" type="presParOf" srcId="{DE898F49-1EB1-4AE2-A472-5EE3BD730965}" destId="{59BB26BA-7646-4B68-A479-50E5EF41787D}" srcOrd="0" destOrd="0" presId="urn:microsoft.com/office/officeart/2005/8/layout/process1"/>
    <dgm:cxn modelId="{38C94C07-105C-439F-90E6-80719F25BBD6}" type="presParOf" srcId="{E9388034-D6EB-443E-B12D-783714FD858F}" destId="{9E44EF23-8257-4D03-94CA-F3704A0B3855}" srcOrd="2" destOrd="0" presId="urn:microsoft.com/office/officeart/2005/8/layout/process1"/>
    <dgm:cxn modelId="{7264D396-092F-482D-A195-43554EC62273}" type="presParOf" srcId="{E9388034-D6EB-443E-B12D-783714FD858F}" destId="{E95C78C6-77C9-4C6F-B4EB-DA9DD18D428D}" srcOrd="3" destOrd="0" presId="urn:microsoft.com/office/officeart/2005/8/layout/process1"/>
    <dgm:cxn modelId="{61987D2B-5FBE-4AC4-8082-7D1665C20AA5}" type="presParOf" srcId="{E95C78C6-77C9-4C6F-B4EB-DA9DD18D428D}" destId="{041AB2DF-67B1-4650-8373-52AE673ABB8B}" srcOrd="0" destOrd="0" presId="urn:microsoft.com/office/officeart/2005/8/layout/process1"/>
    <dgm:cxn modelId="{5851F3C4-3C4E-4798-BC9C-CAA999111F81}" type="presParOf" srcId="{E9388034-D6EB-443E-B12D-783714FD858F}" destId="{16250A63-B682-43D9-BC93-DEF7D32D226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326228-302A-497A-8D79-7D299C033CCD}" type="doc">
      <dgm:prSet loTypeId="urn:microsoft.com/office/officeart/2005/8/layout/vList3#2" loCatId="picture" qsTypeId="urn:microsoft.com/office/officeart/2005/8/quickstyle/simple1#8" qsCatId="simple" csTypeId="urn:microsoft.com/office/officeart/2005/8/colors/colorful5#3" csCatId="colorful" phldr="1"/>
      <dgm:spPr/>
    </dgm:pt>
    <dgm:pt modelId="{BE197378-1519-405A-8B6C-463617D853E4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射频识别</a:t>
          </a:r>
          <a:endParaRPr lang="zh-CN" altLang="en-US" sz="2000" b="1" dirty="0">
            <a:ea typeface="楷体_GB2312"/>
          </a:endParaRPr>
        </a:p>
      </dgm:t>
    </dgm:pt>
    <dgm:pt modelId="{2A1639DB-57A4-4001-AED1-492336B970B6}" type="parTrans" cxnId="{F7B0EF30-0FC6-4367-A69C-5A477FD6E591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80E096C8-4D58-4E7B-8058-D58D8F0BB76D}" type="sibTrans" cxnId="{F7B0EF30-0FC6-4367-A69C-5A477FD6E591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D83592CA-E316-4189-B668-4A6920A3E0C4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激光扫描器</a:t>
          </a:r>
          <a:endParaRPr lang="zh-CN" altLang="en-US" sz="2000" b="1" dirty="0">
            <a:ea typeface="楷体_GB2312"/>
          </a:endParaRPr>
        </a:p>
      </dgm:t>
    </dgm:pt>
    <dgm:pt modelId="{65371633-579A-4486-A133-BA5314B21A66}" type="parTrans" cxnId="{A88FDCD1-E8A8-4314-90A0-A2E659099473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4B1F21F1-91C9-465A-BA71-374E4222E46A}" type="sibTrans" cxnId="{A88FDCD1-E8A8-4314-90A0-A2E659099473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B4AB7B43-8079-4A50-B111-3839969295DD}">
      <dgm:prSet phldrT="[文本]" custT="1"/>
      <dgm:spPr/>
      <dgm:t>
        <a:bodyPr/>
        <a:lstStyle/>
        <a:p>
          <a:r>
            <a:rPr lang="zh-CN" altLang="en-US" sz="2000" b="1" dirty="0" smtClean="0">
              <a:ea typeface="楷体_GB2312"/>
            </a:rPr>
            <a:t>传感器</a:t>
          </a:r>
          <a:endParaRPr lang="zh-CN" altLang="en-US" sz="2000" b="1" dirty="0">
            <a:ea typeface="楷体_GB2312"/>
          </a:endParaRPr>
        </a:p>
      </dgm:t>
    </dgm:pt>
    <dgm:pt modelId="{A4FBB1FA-7E4A-4651-B7DD-93937E88CE8E}" type="parTrans" cxnId="{533EE8C8-2BFA-44FF-A269-756202B7396F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ABFE5E1A-6ECB-42E0-858F-6C1F198C9818}" type="sibTrans" cxnId="{533EE8C8-2BFA-44FF-A269-756202B7396F}">
      <dgm:prSet/>
      <dgm:spPr/>
      <dgm:t>
        <a:bodyPr/>
        <a:lstStyle/>
        <a:p>
          <a:endParaRPr lang="zh-CN" altLang="en-US" sz="2000" b="1">
            <a:ea typeface="楷体_GB2312"/>
          </a:endParaRPr>
        </a:p>
      </dgm:t>
    </dgm:pt>
    <dgm:pt modelId="{C465BAD5-7F8A-4248-9405-076F44198B57}" type="pres">
      <dgm:prSet presAssocID="{4C326228-302A-497A-8D79-7D299C033CCD}" presName="linearFlow" presStyleCnt="0">
        <dgm:presLayoutVars>
          <dgm:dir/>
          <dgm:resizeHandles val="exact"/>
        </dgm:presLayoutVars>
      </dgm:prSet>
      <dgm:spPr/>
    </dgm:pt>
    <dgm:pt modelId="{65229189-4951-4744-ACB8-423950DAC9D8}" type="pres">
      <dgm:prSet presAssocID="{BE197378-1519-405A-8B6C-463617D853E4}" presName="composite" presStyleCnt="0"/>
      <dgm:spPr/>
    </dgm:pt>
    <dgm:pt modelId="{CD42A9CF-B438-43BD-A415-A64566846B54}" type="pres">
      <dgm:prSet presAssocID="{BE197378-1519-405A-8B6C-463617D853E4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94C068-AA57-40D9-B046-6CCFC3FE5194}" type="pres">
      <dgm:prSet presAssocID="{BE197378-1519-405A-8B6C-463617D853E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15E7A-81EF-4BD7-B3C4-CEA7019F0AEF}" type="pres">
      <dgm:prSet presAssocID="{80E096C8-4D58-4E7B-8058-D58D8F0BB76D}" presName="spacing" presStyleCnt="0"/>
      <dgm:spPr/>
    </dgm:pt>
    <dgm:pt modelId="{FBE1DD97-F063-42AF-894C-0EDCB78ADFC0}" type="pres">
      <dgm:prSet presAssocID="{D83592CA-E316-4189-B668-4A6920A3E0C4}" presName="composite" presStyleCnt="0"/>
      <dgm:spPr/>
    </dgm:pt>
    <dgm:pt modelId="{376CC9B9-079A-4859-B5CF-11C8BB4ED41A}" type="pres">
      <dgm:prSet presAssocID="{D83592CA-E316-4189-B668-4A6920A3E0C4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9FAF1B13-A311-45D9-9B4A-52702155676B}" type="pres">
      <dgm:prSet presAssocID="{D83592CA-E316-4189-B668-4A6920A3E0C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353A51-8796-4835-8310-63A81B1A8301}" type="pres">
      <dgm:prSet presAssocID="{4B1F21F1-91C9-465A-BA71-374E4222E46A}" presName="spacing" presStyleCnt="0"/>
      <dgm:spPr/>
    </dgm:pt>
    <dgm:pt modelId="{38EC9FAB-52CF-4F69-97F2-C7CB8C2CD9CD}" type="pres">
      <dgm:prSet presAssocID="{B4AB7B43-8079-4A50-B111-3839969295DD}" presName="composite" presStyleCnt="0"/>
      <dgm:spPr/>
    </dgm:pt>
    <dgm:pt modelId="{8D237C2C-1403-4131-BDB0-FF502E7DF731}" type="pres">
      <dgm:prSet presAssocID="{B4AB7B43-8079-4A50-B111-3839969295DD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A8FE69A-2C8F-499D-9D6E-78B1D24EE5E7}" type="pres">
      <dgm:prSet presAssocID="{B4AB7B43-8079-4A50-B111-3839969295D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BA453A-72AF-4AB8-9BB4-595FE72F6340}" type="presOf" srcId="{B4AB7B43-8079-4A50-B111-3839969295DD}" destId="{CA8FE69A-2C8F-499D-9D6E-78B1D24EE5E7}" srcOrd="0" destOrd="0" presId="urn:microsoft.com/office/officeart/2005/8/layout/vList3#2"/>
    <dgm:cxn modelId="{533EE8C8-2BFA-44FF-A269-756202B7396F}" srcId="{4C326228-302A-497A-8D79-7D299C033CCD}" destId="{B4AB7B43-8079-4A50-B111-3839969295DD}" srcOrd="2" destOrd="0" parTransId="{A4FBB1FA-7E4A-4651-B7DD-93937E88CE8E}" sibTransId="{ABFE5E1A-6ECB-42E0-858F-6C1F198C9818}"/>
    <dgm:cxn modelId="{0010F839-5A8F-4458-97C8-2A075B166B31}" type="presOf" srcId="{4C326228-302A-497A-8D79-7D299C033CCD}" destId="{C465BAD5-7F8A-4248-9405-076F44198B57}" srcOrd="0" destOrd="0" presId="urn:microsoft.com/office/officeart/2005/8/layout/vList3#2"/>
    <dgm:cxn modelId="{D9940C95-560A-46FE-A71B-A6E58DD839BE}" type="presOf" srcId="{D83592CA-E316-4189-B668-4A6920A3E0C4}" destId="{9FAF1B13-A311-45D9-9B4A-52702155676B}" srcOrd="0" destOrd="0" presId="urn:microsoft.com/office/officeart/2005/8/layout/vList3#2"/>
    <dgm:cxn modelId="{79D095ED-B327-429A-9859-B32EBF6B4E15}" type="presOf" srcId="{BE197378-1519-405A-8B6C-463617D853E4}" destId="{E794C068-AA57-40D9-B046-6CCFC3FE5194}" srcOrd="0" destOrd="0" presId="urn:microsoft.com/office/officeart/2005/8/layout/vList3#2"/>
    <dgm:cxn modelId="{F7B0EF30-0FC6-4367-A69C-5A477FD6E591}" srcId="{4C326228-302A-497A-8D79-7D299C033CCD}" destId="{BE197378-1519-405A-8B6C-463617D853E4}" srcOrd="0" destOrd="0" parTransId="{2A1639DB-57A4-4001-AED1-492336B970B6}" sibTransId="{80E096C8-4D58-4E7B-8058-D58D8F0BB76D}"/>
    <dgm:cxn modelId="{A88FDCD1-E8A8-4314-90A0-A2E659099473}" srcId="{4C326228-302A-497A-8D79-7D299C033CCD}" destId="{D83592CA-E316-4189-B668-4A6920A3E0C4}" srcOrd="1" destOrd="0" parTransId="{65371633-579A-4486-A133-BA5314B21A66}" sibTransId="{4B1F21F1-91C9-465A-BA71-374E4222E46A}"/>
    <dgm:cxn modelId="{582A6F74-B5E4-462B-ABB6-0A65669D099B}" type="presParOf" srcId="{C465BAD5-7F8A-4248-9405-076F44198B57}" destId="{65229189-4951-4744-ACB8-423950DAC9D8}" srcOrd="0" destOrd="0" presId="urn:microsoft.com/office/officeart/2005/8/layout/vList3#2"/>
    <dgm:cxn modelId="{EC810076-26C8-4381-A2EA-32429506830E}" type="presParOf" srcId="{65229189-4951-4744-ACB8-423950DAC9D8}" destId="{CD42A9CF-B438-43BD-A415-A64566846B54}" srcOrd="0" destOrd="0" presId="urn:microsoft.com/office/officeart/2005/8/layout/vList3#2"/>
    <dgm:cxn modelId="{1D4396F0-22EA-47B0-8B66-A58A765BC6AA}" type="presParOf" srcId="{65229189-4951-4744-ACB8-423950DAC9D8}" destId="{E794C068-AA57-40D9-B046-6CCFC3FE5194}" srcOrd="1" destOrd="0" presId="urn:microsoft.com/office/officeart/2005/8/layout/vList3#2"/>
    <dgm:cxn modelId="{23625687-19D9-4486-A0A0-5234C664308B}" type="presParOf" srcId="{C465BAD5-7F8A-4248-9405-076F44198B57}" destId="{35A15E7A-81EF-4BD7-B3C4-CEA7019F0AEF}" srcOrd="1" destOrd="0" presId="urn:microsoft.com/office/officeart/2005/8/layout/vList3#2"/>
    <dgm:cxn modelId="{6458BF63-42F5-4B0E-BCCC-99348AA7A208}" type="presParOf" srcId="{C465BAD5-7F8A-4248-9405-076F44198B57}" destId="{FBE1DD97-F063-42AF-894C-0EDCB78ADFC0}" srcOrd="2" destOrd="0" presId="urn:microsoft.com/office/officeart/2005/8/layout/vList3#2"/>
    <dgm:cxn modelId="{711B9F53-B448-43A1-817A-99811D0BD1EF}" type="presParOf" srcId="{FBE1DD97-F063-42AF-894C-0EDCB78ADFC0}" destId="{376CC9B9-079A-4859-B5CF-11C8BB4ED41A}" srcOrd="0" destOrd="0" presId="urn:microsoft.com/office/officeart/2005/8/layout/vList3#2"/>
    <dgm:cxn modelId="{A24C198C-0124-453D-8219-D87708602620}" type="presParOf" srcId="{FBE1DD97-F063-42AF-894C-0EDCB78ADFC0}" destId="{9FAF1B13-A311-45D9-9B4A-52702155676B}" srcOrd="1" destOrd="0" presId="urn:microsoft.com/office/officeart/2005/8/layout/vList3#2"/>
    <dgm:cxn modelId="{4D77D0D4-B946-4FD4-80A3-B6110B04B680}" type="presParOf" srcId="{C465BAD5-7F8A-4248-9405-076F44198B57}" destId="{AB353A51-8796-4835-8310-63A81B1A8301}" srcOrd="3" destOrd="0" presId="urn:microsoft.com/office/officeart/2005/8/layout/vList3#2"/>
    <dgm:cxn modelId="{ECC91F89-42E6-43D5-AEDB-4A19F7BDA287}" type="presParOf" srcId="{C465BAD5-7F8A-4248-9405-076F44198B57}" destId="{38EC9FAB-52CF-4F69-97F2-C7CB8C2CD9CD}" srcOrd="4" destOrd="0" presId="urn:microsoft.com/office/officeart/2005/8/layout/vList3#2"/>
    <dgm:cxn modelId="{DCBFB17C-E788-42AA-B0AF-B2AD5D73F879}" type="presParOf" srcId="{38EC9FAB-52CF-4F69-97F2-C7CB8C2CD9CD}" destId="{8D237C2C-1403-4131-BDB0-FF502E7DF731}" srcOrd="0" destOrd="0" presId="urn:microsoft.com/office/officeart/2005/8/layout/vList3#2"/>
    <dgm:cxn modelId="{C9B8FEFD-FCC0-493D-80DA-1D5BC0DD1B5B}" type="presParOf" srcId="{38EC9FAB-52CF-4F69-97F2-C7CB8C2CD9CD}" destId="{CA8FE69A-2C8F-499D-9D6E-78B1D24EE5E7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8A297-ACDF-4B93-BE70-6D0EB72C451A}">
      <dsp:nvSpPr>
        <dsp:cNvPr id="0" name=""/>
        <dsp:cNvSpPr/>
      </dsp:nvSpPr>
      <dsp:spPr>
        <a:xfrm rot="11960012">
          <a:off x="1135132" y="1471683"/>
          <a:ext cx="2317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70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4B143-01DA-40AB-B693-31AA1C7F5148}">
      <dsp:nvSpPr>
        <dsp:cNvPr id="0" name=""/>
        <dsp:cNvSpPr/>
      </dsp:nvSpPr>
      <dsp:spPr>
        <a:xfrm rot="7519671">
          <a:off x="1299718" y="2008789"/>
          <a:ext cx="1916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67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118EB-9202-4DE9-BCF3-26F937894E63}">
      <dsp:nvSpPr>
        <dsp:cNvPr id="0" name=""/>
        <dsp:cNvSpPr/>
      </dsp:nvSpPr>
      <dsp:spPr>
        <a:xfrm rot="3165547">
          <a:off x="1877024" y="1993657"/>
          <a:ext cx="1584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1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CE835-63B8-4E73-A018-A80D5033824B}">
      <dsp:nvSpPr>
        <dsp:cNvPr id="0" name=""/>
        <dsp:cNvSpPr/>
      </dsp:nvSpPr>
      <dsp:spPr>
        <a:xfrm rot="20439988">
          <a:off x="1976433" y="1471683"/>
          <a:ext cx="2317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70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D6254-E9C9-4E7E-8761-EB8A17539F58}">
      <dsp:nvSpPr>
        <dsp:cNvPr id="0" name=""/>
        <dsp:cNvSpPr/>
      </dsp:nvSpPr>
      <dsp:spPr>
        <a:xfrm rot="16200000">
          <a:off x="1531490" y="1167793"/>
          <a:ext cx="2802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29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80C04-D5A5-4DC5-810E-A71169E693AC}">
      <dsp:nvSpPr>
        <dsp:cNvPr id="0" name=""/>
        <dsp:cNvSpPr/>
      </dsp:nvSpPr>
      <dsp:spPr>
        <a:xfrm>
          <a:off x="1360308" y="1307940"/>
          <a:ext cx="622657" cy="622657"/>
        </a:xfrm>
        <a:prstGeom prst="round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90704" y="1338336"/>
        <a:ext cx="561865" cy="561865"/>
      </dsp:txXfrm>
    </dsp:sp>
    <dsp:sp modelId="{C783FEED-C7A3-4FD2-ACAB-B0809CE7D3BF}">
      <dsp:nvSpPr>
        <dsp:cNvPr id="0" name=""/>
        <dsp:cNvSpPr/>
      </dsp:nvSpPr>
      <dsp:spPr>
        <a:xfrm>
          <a:off x="1463047" y="610466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483412" y="630831"/>
        <a:ext cx="376450" cy="376450"/>
      </dsp:txXfrm>
    </dsp:sp>
    <dsp:sp modelId="{B0E72EA1-5639-4723-86BB-E6CA8519143E}">
      <dsp:nvSpPr>
        <dsp:cNvPr id="0" name=""/>
        <dsp:cNvSpPr/>
      </dsp:nvSpPr>
      <dsp:spPr>
        <a:xfrm rot="16200000">
          <a:off x="1575222" y="514051"/>
          <a:ext cx="1928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82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6C9B7-1E51-4B3F-A7FD-B1317A85B22B}">
      <dsp:nvSpPr>
        <dsp:cNvPr id="0" name=""/>
        <dsp:cNvSpPr/>
      </dsp:nvSpPr>
      <dsp:spPr>
        <a:xfrm>
          <a:off x="1463047" y="456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483412" y="20821"/>
        <a:ext cx="376450" cy="376450"/>
      </dsp:txXfrm>
    </dsp:sp>
    <dsp:sp modelId="{7CA28096-84C8-477F-BE67-A149115321F5}">
      <dsp:nvSpPr>
        <dsp:cNvPr id="0" name=""/>
        <dsp:cNvSpPr/>
      </dsp:nvSpPr>
      <dsp:spPr>
        <a:xfrm>
          <a:off x="2201608" y="1151552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2221973" y="1171917"/>
        <a:ext cx="376450" cy="376450"/>
      </dsp:txXfrm>
    </dsp:sp>
    <dsp:sp modelId="{84D26ECC-9022-4A6B-8752-6C353A3B2A86}">
      <dsp:nvSpPr>
        <dsp:cNvPr id="0" name=""/>
        <dsp:cNvSpPr/>
      </dsp:nvSpPr>
      <dsp:spPr>
        <a:xfrm rot="20520000">
          <a:off x="2613859" y="1261241"/>
          <a:ext cx="2014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45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530F4-C10B-4073-95F7-EE1D03D1423D}">
      <dsp:nvSpPr>
        <dsp:cNvPr id="0" name=""/>
        <dsp:cNvSpPr/>
      </dsp:nvSpPr>
      <dsp:spPr>
        <a:xfrm>
          <a:off x="2810388" y="953748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830753" y="974113"/>
        <a:ext cx="376450" cy="376450"/>
      </dsp:txXfrm>
    </dsp:sp>
    <dsp:sp modelId="{795CC96B-25BC-4B66-ABB4-3940B9D14C55}">
      <dsp:nvSpPr>
        <dsp:cNvPr id="0" name=""/>
        <dsp:cNvSpPr/>
      </dsp:nvSpPr>
      <dsp:spPr>
        <a:xfrm>
          <a:off x="1954142" y="2056715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974507" y="2077080"/>
        <a:ext cx="376450" cy="376450"/>
      </dsp:txXfrm>
    </dsp:sp>
    <dsp:sp modelId="{D19EAE61-6A04-4929-A7BE-3CE276E95AFC}">
      <dsp:nvSpPr>
        <dsp:cNvPr id="0" name=""/>
        <dsp:cNvSpPr/>
      </dsp:nvSpPr>
      <dsp:spPr>
        <a:xfrm rot="3361816">
          <a:off x="2244250" y="2584822"/>
          <a:ext cx="2675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50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1F148-CABA-42D3-B5D2-CF06F2C34722}">
      <dsp:nvSpPr>
        <dsp:cNvPr id="0" name=""/>
        <dsp:cNvSpPr/>
      </dsp:nvSpPr>
      <dsp:spPr>
        <a:xfrm>
          <a:off x="2384685" y="2695749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7"/>
          <a:stretch>
            <a:fillRect l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405050" y="2716114"/>
        <a:ext cx="376450" cy="376450"/>
      </dsp:txXfrm>
    </dsp:sp>
    <dsp:sp modelId="{37A86A56-3DAA-4665-A274-A6225939E6D6}">
      <dsp:nvSpPr>
        <dsp:cNvPr id="0" name=""/>
        <dsp:cNvSpPr/>
      </dsp:nvSpPr>
      <dsp:spPr>
        <a:xfrm>
          <a:off x="983705" y="2086980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004070" y="2107345"/>
        <a:ext cx="376450" cy="376450"/>
      </dsp:txXfrm>
    </dsp:sp>
    <dsp:sp modelId="{89CB51F0-8BBD-4A3B-AFB9-91CD04004F47}">
      <dsp:nvSpPr>
        <dsp:cNvPr id="0" name=""/>
        <dsp:cNvSpPr/>
      </dsp:nvSpPr>
      <dsp:spPr>
        <a:xfrm rot="7560000">
          <a:off x="852739" y="2599955"/>
          <a:ext cx="2368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81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119D-E2BF-486C-938F-0B3E446AB78A}">
      <dsp:nvSpPr>
        <dsp:cNvPr id="0" name=""/>
        <dsp:cNvSpPr/>
      </dsp:nvSpPr>
      <dsp:spPr>
        <a:xfrm>
          <a:off x="541408" y="2695749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9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61773" y="2716114"/>
        <a:ext cx="376450" cy="376450"/>
      </dsp:txXfrm>
    </dsp:sp>
    <dsp:sp modelId="{3E4BD8B8-43D2-45DA-894C-D9A44CB2E6E6}">
      <dsp:nvSpPr>
        <dsp:cNvPr id="0" name=""/>
        <dsp:cNvSpPr/>
      </dsp:nvSpPr>
      <dsp:spPr>
        <a:xfrm>
          <a:off x="724485" y="1151552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10"/>
          <a:stretch>
            <a:fillRect l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744850" y="1171917"/>
        <a:ext cx="376450" cy="376450"/>
      </dsp:txXfrm>
    </dsp:sp>
    <dsp:sp modelId="{7244C776-4838-41DE-A262-DC479C789730}">
      <dsp:nvSpPr>
        <dsp:cNvPr id="0" name=""/>
        <dsp:cNvSpPr/>
      </dsp:nvSpPr>
      <dsp:spPr>
        <a:xfrm rot="11880000">
          <a:off x="527955" y="1261241"/>
          <a:ext cx="2014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45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C3B52-0672-4DE4-84F7-F489ACA29F78}">
      <dsp:nvSpPr>
        <dsp:cNvPr id="0" name=""/>
        <dsp:cNvSpPr/>
      </dsp:nvSpPr>
      <dsp:spPr>
        <a:xfrm>
          <a:off x="115705" y="953748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1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36070" y="974113"/>
        <a:ext cx="376450" cy="3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8A297-ACDF-4B93-BE70-6D0EB72C451A}">
      <dsp:nvSpPr>
        <dsp:cNvPr id="0" name=""/>
        <dsp:cNvSpPr/>
      </dsp:nvSpPr>
      <dsp:spPr>
        <a:xfrm rot="11960012">
          <a:off x="1257006" y="1462468"/>
          <a:ext cx="1760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03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4B143-01DA-40AB-B693-31AA1C7F5148}">
      <dsp:nvSpPr>
        <dsp:cNvPr id="0" name=""/>
        <dsp:cNvSpPr/>
      </dsp:nvSpPr>
      <dsp:spPr>
        <a:xfrm rot="7519671">
          <a:off x="1420022" y="2008789"/>
          <a:ext cx="1916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678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118EB-9202-4DE9-BCF3-26F937894E63}">
      <dsp:nvSpPr>
        <dsp:cNvPr id="0" name=""/>
        <dsp:cNvSpPr/>
      </dsp:nvSpPr>
      <dsp:spPr>
        <a:xfrm rot="3165547">
          <a:off x="1997328" y="1993657"/>
          <a:ext cx="1584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41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CE835-63B8-4E73-A018-A80D5033824B}">
      <dsp:nvSpPr>
        <dsp:cNvPr id="0" name=""/>
        <dsp:cNvSpPr/>
      </dsp:nvSpPr>
      <dsp:spPr>
        <a:xfrm rot="20439988">
          <a:off x="2150837" y="1462468"/>
          <a:ext cx="1760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03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D6254-E9C9-4E7E-8761-EB8A17539F58}">
      <dsp:nvSpPr>
        <dsp:cNvPr id="0" name=""/>
        <dsp:cNvSpPr/>
      </dsp:nvSpPr>
      <dsp:spPr>
        <a:xfrm rot="16200000">
          <a:off x="1651794" y="1167793"/>
          <a:ext cx="2802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29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80C04-D5A5-4DC5-810E-A71169E693AC}">
      <dsp:nvSpPr>
        <dsp:cNvPr id="0" name=""/>
        <dsp:cNvSpPr/>
      </dsp:nvSpPr>
      <dsp:spPr>
        <a:xfrm>
          <a:off x="1428082" y="1307940"/>
          <a:ext cx="727718" cy="6226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ea typeface="楷体_GB2312"/>
            </a:rPr>
            <a:t>互联网</a:t>
          </a:r>
          <a:endParaRPr lang="zh-CN" altLang="en-US" sz="1400" b="1" kern="1200" dirty="0">
            <a:solidFill>
              <a:schemeClr val="tx1">
                <a:lumMod val="95000"/>
                <a:lumOff val="5000"/>
              </a:schemeClr>
            </a:solidFill>
            <a:effectLst/>
            <a:ea typeface="楷体_GB2312"/>
          </a:endParaRPr>
        </a:p>
      </dsp:txBody>
      <dsp:txXfrm>
        <a:off x="1458478" y="1338336"/>
        <a:ext cx="666926" cy="561865"/>
      </dsp:txXfrm>
    </dsp:sp>
    <dsp:sp modelId="{C783FEED-C7A3-4FD2-ACAB-B0809CE7D3BF}">
      <dsp:nvSpPr>
        <dsp:cNvPr id="0" name=""/>
        <dsp:cNvSpPr/>
      </dsp:nvSpPr>
      <dsp:spPr>
        <a:xfrm>
          <a:off x="1583351" y="610466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603716" y="630831"/>
        <a:ext cx="376450" cy="376450"/>
      </dsp:txXfrm>
    </dsp:sp>
    <dsp:sp modelId="{B0E72EA1-5639-4723-86BB-E6CA8519143E}">
      <dsp:nvSpPr>
        <dsp:cNvPr id="0" name=""/>
        <dsp:cNvSpPr/>
      </dsp:nvSpPr>
      <dsp:spPr>
        <a:xfrm rot="16200000">
          <a:off x="1695526" y="514051"/>
          <a:ext cx="1928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82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6C9B7-1E51-4B3F-A7FD-B1317A85B22B}">
      <dsp:nvSpPr>
        <dsp:cNvPr id="0" name=""/>
        <dsp:cNvSpPr/>
      </dsp:nvSpPr>
      <dsp:spPr>
        <a:xfrm>
          <a:off x="1583351" y="456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1603716" y="20821"/>
        <a:ext cx="376450" cy="376450"/>
      </dsp:txXfrm>
    </dsp:sp>
    <dsp:sp modelId="{7CA28096-84C8-477F-BE67-A149115321F5}">
      <dsp:nvSpPr>
        <dsp:cNvPr id="0" name=""/>
        <dsp:cNvSpPr/>
      </dsp:nvSpPr>
      <dsp:spPr>
        <a:xfrm>
          <a:off x="2321912" y="1151552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2342277" y="1171917"/>
        <a:ext cx="376450" cy="376450"/>
      </dsp:txXfrm>
    </dsp:sp>
    <dsp:sp modelId="{84D26ECC-9022-4A6B-8752-6C353A3B2A86}">
      <dsp:nvSpPr>
        <dsp:cNvPr id="0" name=""/>
        <dsp:cNvSpPr/>
      </dsp:nvSpPr>
      <dsp:spPr>
        <a:xfrm rot="20520000">
          <a:off x="2734163" y="1261241"/>
          <a:ext cx="2014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45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530F4-C10B-4073-95F7-EE1D03D1423D}">
      <dsp:nvSpPr>
        <dsp:cNvPr id="0" name=""/>
        <dsp:cNvSpPr/>
      </dsp:nvSpPr>
      <dsp:spPr>
        <a:xfrm>
          <a:off x="2930692" y="953748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951057" y="974113"/>
        <a:ext cx="376450" cy="376450"/>
      </dsp:txXfrm>
    </dsp:sp>
    <dsp:sp modelId="{795CC96B-25BC-4B66-ABB4-3940B9D14C55}">
      <dsp:nvSpPr>
        <dsp:cNvPr id="0" name=""/>
        <dsp:cNvSpPr/>
      </dsp:nvSpPr>
      <dsp:spPr>
        <a:xfrm>
          <a:off x="2074446" y="2056715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094811" y="2077080"/>
        <a:ext cx="376450" cy="376450"/>
      </dsp:txXfrm>
    </dsp:sp>
    <dsp:sp modelId="{D19EAE61-6A04-4929-A7BE-3CE276E95AFC}">
      <dsp:nvSpPr>
        <dsp:cNvPr id="0" name=""/>
        <dsp:cNvSpPr/>
      </dsp:nvSpPr>
      <dsp:spPr>
        <a:xfrm rot="3361816">
          <a:off x="2364554" y="2584822"/>
          <a:ext cx="2675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750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1F148-CABA-42D3-B5D2-CF06F2C34722}">
      <dsp:nvSpPr>
        <dsp:cNvPr id="0" name=""/>
        <dsp:cNvSpPr/>
      </dsp:nvSpPr>
      <dsp:spPr>
        <a:xfrm>
          <a:off x="2504989" y="2695749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6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525354" y="2716114"/>
        <a:ext cx="376450" cy="376450"/>
      </dsp:txXfrm>
    </dsp:sp>
    <dsp:sp modelId="{37A86A56-3DAA-4665-A274-A6225939E6D6}">
      <dsp:nvSpPr>
        <dsp:cNvPr id="0" name=""/>
        <dsp:cNvSpPr/>
      </dsp:nvSpPr>
      <dsp:spPr>
        <a:xfrm>
          <a:off x="1104009" y="2086980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1124374" y="2107345"/>
        <a:ext cx="376450" cy="376450"/>
      </dsp:txXfrm>
    </dsp:sp>
    <dsp:sp modelId="{89CB51F0-8BBD-4A3B-AFB9-91CD04004F47}">
      <dsp:nvSpPr>
        <dsp:cNvPr id="0" name=""/>
        <dsp:cNvSpPr/>
      </dsp:nvSpPr>
      <dsp:spPr>
        <a:xfrm rot="7560000">
          <a:off x="973043" y="2599955"/>
          <a:ext cx="2368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815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0119D-E2BF-486C-938F-0B3E446AB78A}">
      <dsp:nvSpPr>
        <dsp:cNvPr id="0" name=""/>
        <dsp:cNvSpPr/>
      </dsp:nvSpPr>
      <dsp:spPr>
        <a:xfrm>
          <a:off x="661712" y="2695749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682077" y="2716114"/>
        <a:ext cx="376450" cy="376450"/>
      </dsp:txXfrm>
    </dsp:sp>
    <dsp:sp modelId="{3E4BD8B8-43D2-45DA-894C-D9A44CB2E6E6}">
      <dsp:nvSpPr>
        <dsp:cNvPr id="0" name=""/>
        <dsp:cNvSpPr/>
      </dsp:nvSpPr>
      <dsp:spPr>
        <a:xfrm>
          <a:off x="844789" y="1151552"/>
          <a:ext cx="417180" cy="417180"/>
        </a:xfrm>
        <a:prstGeom prst="roundRect">
          <a:avLst/>
        </a:prstGeom>
        <a:blipFill dpi="0" rotWithShape="0">
          <a:blip xmlns:r="http://schemas.openxmlformats.org/officeDocument/2006/relationships" r:embed="rId9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 dirty="0"/>
        </a:p>
      </dsp:txBody>
      <dsp:txXfrm>
        <a:off x="865154" y="1171917"/>
        <a:ext cx="376450" cy="376450"/>
      </dsp:txXfrm>
    </dsp:sp>
    <dsp:sp modelId="{7244C776-4838-41DE-A262-DC479C789730}">
      <dsp:nvSpPr>
        <dsp:cNvPr id="0" name=""/>
        <dsp:cNvSpPr/>
      </dsp:nvSpPr>
      <dsp:spPr>
        <a:xfrm rot="11880000">
          <a:off x="648259" y="1261241"/>
          <a:ext cx="2014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459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C3B52-0672-4DE4-84F7-F489ACA29F78}">
      <dsp:nvSpPr>
        <dsp:cNvPr id="0" name=""/>
        <dsp:cNvSpPr/>
      </dsp:nvSpPr>
      <dsp:spPr>
        <a:xfrm>
          <a:off x="236009" y="953748"/>
          <a:ext cx="417180" cy="417180"/>
        </a:xfrm>
        <a:prstGeom prst="roundRect">
          <a:avLst/>
        </a:prstGeom>
        <a:blipFill rotWithShape="0">
          <a:blip xmlns:r="http://schemas.openxmlformats.org/officeDocument/2006/relationships" r:embed="rId10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56374" y="974113"/>
        <a:ext cx="376450" cy="37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DFC45-8743-4574-9F6F-36CCA885DD35}">
      <dsp:nvSpPr>
        <dsp:cNvPr id="0" name=""/>
        <dsp:cNvSpPr/>
      </dsp:nvSpPr>
      <dsp:spPr>
        <a:xfrm>
          <a:off x="1616587" y="1915"/>
          <a:ext cx="1688992" cy="16889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ea typeface="楷体_GB2312"/>
            </a:rPr>
            <a:t>“</a:t>
          </a:r>
          <a:r>
            <a:rPr lang="zh-CN" altLang="en-US" sz="2000" b="1" kern="1200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2000" b="1" kern="1200" dirty="0" smtClean="0">
              <a:ea typeface="楷体_GB2312"/>
            </a:rPr>
            <a:t>”的信息能够被感知到</a:t>
          </a:r>
          <a:endParaRPr lang="zh-CN" altLang="en-US" sz="2000" kern="1200" dirty="0">
            <a:ea typeface="楷体_GB2312"/>
          </a:endParaRPr>
        </a:p>
      </dsp:txBody>
      <dsp:txXfrm>
        <a:off x="1863934" y="249262"/>
        <a:ext cx="1194298" cy="1194298"/>
      </dsp:txXfrm>
    </dsp:sp>
    <dsp:sp modelId="{87DCE443-5C8D-4B90-AE9C-50398688874F}">
      <dsp:nvSpPr>
        <dsp:cNvPr id="0" name=""/>
        <dsp:cNvSpPr/>
      </dsp:nvSpPr>
      <dsp:spPr>
        <a:xfrm>
          <a:off x="1971275" y="1828054"/>
          <a:ext cx="979615" cy="97961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101123" y="2202659"/>
        <a:ext cx="719919" cy="230405"/>
      </dsp:txXfrm>
    </dsp:sp>
    <dsp:sp modelId="{989CC66F-BD4C-4C07-B36C-00204CE58C98}">
      <dsp:nvSpPr>
        <dsp:cNvPr id="0" name=""/>
        <dsp:cNvSpPr/>
      </dsp:nvSpPr>
      <dsp:spPr>
        <a:xfrm>
          <a:off x="1607331" y="2944816"/>
          <a:ext cx="1707504" cy="168899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 smtClean="0">
              <a:ea typeface="楷体_GB2312"/>
            </a:rPr>
            <a:t>上传到</a:t>
          </a:r>
          <a:endParaRPr lang="en-US" altLang="zh-CN" sz="1800" b="1" kern="1200" dirty="0" smtClean="0">
            <a:ea typeface="楷体_GB2312"/>
          </a:endParaRPr>
        </a:p>
        <a:p>
          <a:pPr lvl="0" algn="ctr" defTabSz="8001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 smtClean="0">
              <a:ea typeface="楷体_GB2312"/>
            </a:rPr>
            <a:t>互联网进行加工处理</a:t>
          </a:r>
          <a:endParaRPr lang="zh-CN" altLang="en-US" sz="1800" kern="1200" dirty="0">
            <a:ea typeface="楷体_GB2312"/>
          </a:endParaRPr>
        </a:p>
      </dsp:txBody>
      <dsp:txXfrm>
        <a:off x="1857389" y="3192163"/>
        <a:ext cx="1207388" cy="1194298"/>
      </dsp:txXfrm>
    </dsp:sp>
    <dsp:sp modelId="{7CFE76D2-0975-40FE-86F6-689F83AEA123}">
      <dsp:nvSpPr>
        <dsp:cNvPr id="0" name=""/>
        <dsp:cNvSpPr/>
      </dsp:nvSpPr>
      <dsp:spPr>
        <a:xfrm>
          <a:off x="3568184" y="2003709"/>
          <a:ext cx="537099" cy="62830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3568184" y="2129370"/>
        <a:ext cx="375969" cy="376983"/>
      </dsp:txXfrm>
    </dsp:sp>
    <dsp:sp modelId="{065B62E8-0591-4A99-9D39-6A9F3EEDCD42}">
      <dsp:nvSpPr>
        <dsp:cNvPr id="0" name=""/>
        <dsp:cNvSpPr/>
      </dsp:nvSpPr>
      <dsp:spPr>
        <a:xfrm>
          <a:off x="4328231" y="1403424"/>
          <a:ext cx="1828875" cy="1828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ea typeface="楷体_GB2312"/>
            </a:rPr>
            <a:t>这个“</a:t>
          </a:r>
          <a:r>
            <a:rPr lang="zh-CN" altLang="en-US" sz="2000" b="1" kern="1200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2000" b="1" kern="1200" dirty="0" smtClean="0">
              <a:ea typeface="楷体_GB2312"/>
            </a:rPr>
            <a:t>”联网了</a:t>
          </a:r>
          <a:endParaRPr lang="zh-CN" altLang="en-US" sz="2000" kern="1200" dirty="0">
            <a:ea typeface="楷体_GB2312"/>
          </a:endParaRPr>
        </a:p>
      </dsp:txBody>
      <dsp:txXfrm>
        <a:off x="4596064" y="1671257"/>
        <a:ext cx="1293209" cy="1293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DFC45-8743-4574-9F6F-36CCA885DD35}">
      <dsp:nvSpPr>
        <dsp:cNvPr id="0" name=""/>
        <dsp:cNvSpPr/>
      </dsp:nvSpPr>
      <dsp:spPr>
        <a:xfrm>
          <a:off x="580362" y="194107"/>
          <a:ext cx="1739728" cy="125450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a typeface="楷体_GB2312"/>
            </a:rPr>
            <a:t>“</a:t>
          </a:r>
          <a:r>
            <a:rPr lang="zh-CN" altLang="en-US" sz="1800" b="1" kern="1200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1800" b="1" kern="1200" dirty="0" smtClean="0">
              <a:ea typeface="楷体_GB2312"/>
            </a:rPr>
            <a:t>”的信息能够被感知到</a:t>
          </a:r>
          <a:endParaRPr lang="zh-CN" altLang="en-US" sz="1800" kern="1200" dirty="0">
            <a:ea typeface="楷体_GB2312"/>
          </a:endParaRPr>
        </a:p>
      </dsp:txBody>
      <dsp:txXfrm>
        <a:off x="835139" y="377824"/>
        <a:ext cx="1230174" cy="887067"/>
      </dsp:txXfrm>
    </dsp:sp>
    <dsp:sp modelId="{87DCE443-5C8D-4B90-AE9C-50398688874F}">
      <dsp:nvSpPr>
        <dsp:cNvPr id="0" name=""/>
        <dsp:cNvSpPr/>
      </dsp:nvSpPr>
      <dsp:spPr>
        <a:xfrm>
          <a:off x="1131633" y="1427029"/>
          <a:ext cx="637187" cy="637187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1216092" y="1670689"/>
        <a:ext cx="468269" cy="149867"/>
      </dsp:txXfrm>
    </dsp:sp>
    <dsp:sp modelId="{989CC66F-BD4C-4C07-B36C-00204CE58C98}">
      <dsp:nvSpPr>
        <dsp:cNvPr id="0" name=""/>
        <dsp:cNvSpPr/>
      </dsp:nvSpPr>
      <dsp:spPr>
        <a:xfrm>
          <a:off x="580362" y="2042636"/>
          <a:ext cx="1739728" cy="125073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a typeface="楷体_GB2312"/>
            </a:rPr>
            <a:t>上传到互联网上进行加工、处理</a:t>
          </a:r>
          <a:endParaRPr lang="zh-CN" altLang="en-US" sz="1800" kern="1200" dirty="0">
            <a:ea typeface="楷体_GB2312"/>
          </a:endParaRPr>
        </a:p>
      </dsp:txBody>
      <dsp:txXfrm>
        <a:off x="835139" y="2225802"/>
        <a:ext cx="1230174" cy="884404"/>
      </dsp:txXfrm>
    </dsp:sp>
    <dsp:sp modelId="{7CFE76D2-0975-40FE-86F6-689F83AEA123}">
      <dsp:nvSpPr>
        <dsp:cNvPr id="0" name=""/>
        <dsp:cNvSpPr/>
      </dsp:nvSpPr>
      <dsp:spPr>
        <a:xfrm>
          <a:off x="2375748" y="1514904"/>
          <a:ext cx="472466" cy="45767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75748" y="1606438"/>
        <a:ext cx="335165" cy="274603"/>
      </dsp:txXfrm>
    </dsp:sp>
    <dsp:sp modelId="{065B62E8-0591-4A99-9D39-6A9F3EEDCD42}">
      <dsp:nvSpPr>
        <dsp:cNvPr id="0" name=""/>
        <dsp:cNvSpPr/>
      </dsp:nvSpPr>
      <dsp:spPr>
        <a:xfrm>
          <a:off x="3156760" y="828061"/>
          <a:ext cx="1831357" cy="183135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a typeface="楷体_GB2312"/>
            </a:rPr>
            <a:t>这个“</a:t>
          </a:r>
          <a:r>
            <a:rPr lang="zh-CN" altLang="en-US" sz="1800" b="1" kern="1200" dirty="0" smtClean="0">
              <a:solidFill>
                <a:srgbClr val="FF0000"/>
              </a:solidFill>
              <a:ea typeface="楷体_GB2312"/>
            </a:rPr>
            <a:t>物</a:t>
          </a:r>
          <a:r>
            <a:rPr lang="zh-CN" altLang="en-US" sz="1800" b="1" kern="1200" dirty="0" smtClean="0">
              <a:ea typeface="楷体_GB2312"/>
            </a:rPr>
            <a:t>”联网了</a:t>
          </a:r>
          <a:endParaRPr lang="zh-CN" altLang="en-US" sz="1800" kern="1200" dirty="0">
            <a:ea typeface="楷体_GB2312"/>
          </a:endParaRPr>
        </a:p>
      </dsp:txBody>
      <dsp:txXfrm>
        <a:off x="3424956" y="1096257"/>
        <a:ext cx="1294965" cy="1294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27ED0-CD62-4FEA-B758-3FA7D92388C3}">
      <dsp:nvSpPr>
        <dsp:cNvPr id="0" name=""/>
        <dsp:cNvSpPr/>
      </dsp:nvSpPr>
      <dsp:spPr>
        <a:xfrm>
          <a:off x="989380" y="1811707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智能家居</a:t>
          </a:r>
          <a:endParaRPr lang="zh-CN" altLang="en-US" sz="2000" b="1" kern="1200" dirty="0">
            <a:ea typeface="楷体_GB2312"/>
          </a:endParaRPr>
        </a:p>
      </dsp:txBody>
      <dsp:txXfrm>
        <a:off x="1167457" y="1964618"/>
        <a:ext cx="793551" cy="681401"/>
      </dsp:txXfrm>
    </dsp:sp>
    <dsp:sp modelId="{7586EBA8-DD6C-49A4-AE9E-21377FCA0320}">
      <dsp:nvSpPr>
        <dsp:cNvPr id="0" name=""/>
        <dsp:cNvSpPr/>
      </dsp:nvSpPr>
      <dsp:spPr>
        <a:xfrm>
          <a:off x="1016812" y="225303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59DF7-F406-450F-BEF9-A0FF2B259AAA}">
      <dsp:nvSpPr>
        <dsp:cNvPr id="0" name=""/>
        <dsp:cNvSpPr/>
      </dsp:nvSpPr>
      <dsp:spPr>
        <a:xfrm>
          <a:off x="0" y="1265813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4074F-3AFE-45D1-BA80-FF8C170B9F22}">
      <dsp:nvSpPr>
        <dsp:cNvPr id="0" name=""/>
        <dsp:cNvSpPr/>
      </dsp:nvSpPr>
      <dsp:spPr>
        <a:xfrm>
          <a:off x="787603" y="212205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24871-951F-4F5A-9307-3C22D43FD10B}">
      <dsp:nvSpPr>
        <dsp:cNvPr id="0" name=""/>
        <dsp:cNvSpPr/>
      </dsp:nvSpPr>
      <dsp:spPr>
        <a:xfrm>
          <a:off x="1978761" y="126283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智能监控</a:t>
          </a:r>
          <a:endParaRPr lang="zh-CN" altLang="en-US" sz="2000" b="1" kern="1200" dirty="0">
            <a:ea typeface="楷体_GB2312"/>
          </a:endParaRPr>
        </a:p>
      </dsp:txBody>
      <dsp:txXfrm>
        <a:off x="2156838" y="1415747"/>
        <a:ext cx="793551" cy="681401"/>
      </dsp:txXfrm>
    </dsp:sp>
    <dsp:sp modelId="{1B6CECAF-FD05-495E-A2D2-C5E521EA6502}">
      <dsp:nvSpPr>
        <dsp:cNvPr id="0" name=""/>
        <dsp:cNvSpPr/>
      </dsp:nvSpPr>
      <dsp:spPr>
        <a:xfrm>
          <a:off x="2770022" y="2116842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F5D00-8B4F-4116-8C6F-EFE8CE9A33F3}">
      <dsp:nvSpPr>
        <dsp:cNvPr id="0" name=""/>
        <dsp:cNvSpPr/>
      </dsp:nvSpPr>
      <dsp:spPr>
        <a:xfrm>
          <a:off x="2967532" y="1809474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C723A-D21E-4ACC-BEF1-9BC5ECF632D4}">
      <dsp:nvSpPr>
        <dsp:cNvPr id="0" name=""/>
        <dsp:cNvSpPr/>
      </dsp:nvSpPr>
      <dsp:spPr>
        <a:xfrm>
          <a:off x="2995574" y="224894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F6F1-7DA8-42A7-AA33-BD372892FD44}">
      <dsp:nvSpPr>
        <dsp:cNvPr id="0" name=""/>
        <dsp:cNvSpPr/>
      </dsp:nvSpPr>
      <dsp:spPr>
        <a:xfrm>
          <a:off x="989380" y="720292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智能交通</a:t>
          </a:r>
          <a:endParaRPr lang="zh-CN" altLang="en-US" sz="2000" b="1" kern="1200" dirty="0">
            <a:ea typeface="楷体_GB2312"/>
          </a:endParaRPr>
        </a:p>
      </dsp:txBody>
      <dsp:txXfrm>
        <a:off x="1167457" y="873203"/>
        <a:ext cx="793551" cy="681401"/>
      </dsp:txXfrm>
    </dsp:sp>
    <dsp:sp modelId="{6B791B04-67A3-4E47-856F-ACE08B6066EF}">
      <dsp:nvSpPr>
        <dsp:cNvPr id="0" name=""/>
        <dsp:cNvSpPr/>
      </dsp:nvSpPr>
      <dsp:spPr>
        <a:xfrm>
          <a:off x="1772107" y="733688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3F44C-45BD-4AB9-8D01-125165927865}">
      <dsp:nvSpPr>
        <dsp:cNvPr id="0" name=""/>
        <dsp:cNvSpPr/>
      </dsp:nvSpPr>
      <dsp:spPr>
        <a:xfrm>
          <a:off x="1978761" y="171421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9131A-7EF1-4FD5-8F92-E7759F4C81B5}">
      <dsp:nvSpPr>
        <dsp:cNvPr id="0" name=""/>
        <dsp:cNvSpPr/>
      </dsp:nvSpPr>
      <dsp:spPr>
        <a:xfrm>
          <a:off x="2011070" y="60865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86E15-6F88-476A-A334-6B6A6CAB9694}">
      <dsp:nvSpPr>
        <dsp:cNvPr id="0" name=""/>
        <dsp:cNvSpPr/>
      </dsp:nvSpPr>
      <dsp:spPr>
        <a:xfrm>
          <a:off x="2967532" y="718059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智能农业</a:t>
          </a:r>
          <a:endParaRPr lang="en-US" altLang="zh-CN" sz="2000" b="1" kern="1200" dirty="0" smtClean="0">
            <a:ea typeface="楷体_GB2312"/>
          </a:endParaRPr>
        </a:p>
      </dsp:txBody>
      <dsp:txXfrm>
        <a:off x="3145609" y="870970"/>
        <a:ext cx="793551" cy="681401"/>
      </dsp:txXfrm>
    </dsp:sp>
    <dsp:sp modelId="{4B208A72-86A9-44AB-B0F9-93128F522579}">
      <dsp:nvSpPr>
        <dsp:cNvPr id="0" name=""/>
        <dsp:cNvSpPr/>
      </dsp:nvSpPr>
      <dsp:spPr>
        <a:xfrm>
          <a:off x="3962400" y="1155667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59AED-1BB7-4A26-B56E-D0AC08B61AD7}">
      <dsp:nvSpPr>
        <dsp:cNvPr id="0" name=""/>
        <dsp:cNvSpPr/>
      </dsp:nvSpPr>
      <dsp:spPr>
        <a:xfrm>
          <a:off x="3956913" y="1273256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3BDC6-C78C-46D8-8098-1486DC4C8873}">
      <dsp:nvSpPr>
        <dsp:cNvPr id="0" name=""/>
        <dsp:cNvSpPr/>
      </dsp:nvSpPr>
      <dsp:spPr>
        <a:xfrm>
          <a:off x="4181246" y="1290745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1024C-75F7-4EEC-A867-3C1FFA2A27E4}">
      <dsp:nvSpPr>
        <dsp:cNvPr id="0" name=""/>
        <dsp:cNvSpPr/>
      </dsp:nvSpPr>
      <dsp:spPr>
        <a:xfrm>
          <a:off x="3956913" y="181840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智能工业</a:t>
          </a:r>
          <a:endParaRPr lang="zh-CN" altLang="en-US" sz="2000" b="1" kern="1200" dirty="0">
            <a:ea typeface="楷体_GB2312"/>
          </a:endParaRPr>
        </a:p>
      </dsp:txBody>
      <dsp:txXfrm>
        <a:off x="4134990" y="334751"/>
        <a:ext cx="793551" cy="681401"/>
      </dsp:txXfrm>
    </dsp:sp>
    <dsp:sp modelId="{9BD5F776-9986-4D40-88E4-D5B7E8FA08F1}">
      <dsp:nvSpPr>
        <dsp:cNvPr id="0" name=""/>
        <dsp:cNvSpPr/>
      </dsp:nvSpPr>
      <dsp:spPr>
        <a:xfrm>
          <a:off x="4951780" y="62428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E623-AC70-4EF0-9219-43AD76AA6AD4}">
      <dsp:nvSpPr>
        <dsp:cNvPr id="0" name=""/>
        <dsp:cNvSpPr/>
      </dsp:nvSpPr>
      <dsp:spPr>
        <a:xfrm>
          <a:off x="4946294" y="732571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C70A5-FD38-4349-9956-77AAED10F9E6}">
      <dsp:nvSpPr>
        <dsp:cNvPr id="0" name=""/>
        <dsp:cNvSpPr/>
      </dsp:nvSpPr>
      <dsp:spPr>
        <a:xfrm>
          <a:off x="5175504" y="754526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5DAA4-B604-4842-AA8C-34785FBB03F1}">
      <dsp:nvSpPr>
        <dsp:cNvPr id="0" name=""/>
        <dsp:cNvSpPr/>
      </dsp:nvSpPr>
      <dsp:spPr>
        <a:xfrm>
          <a:off x="4946294" y="1822126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远程医疗</a:t>
          </a:r>
          <a:endParaRPr lang="zh-CN" altLang="en-US" sz="2000" b="1" kern="1200" dirty="0">
            <a:ea typeface="楷体_GB2312"/>
          </a:endParaRPr>
        </a:p>
      </dsp:txBody>
      <dsp:txXfrm>
        <a:off x="5124371" y="1975037"/>
        <a:ext cx="793551" cy="681401"/>
      </dsp:txXfrm>
    </dsp:sp>
    <dsp:sp modelId="{3F2CE6B8-CB37-4D07-9D6F-EE1A0E1F9BDE}">
      <dsp:nvSpPr>
        <dsp:cNvPr id="0" name=""/>
        <dsp:cNvSpPr/>
      </dsp:nvSpPr>
      <dsp:spPr>
        <a:xfrm>
          <a:off x="5174284" y="26869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4D3E7-AADF-47D0-937E-9D98FE2703D3}">
      <dsp:nvSpPr>
        <dsp:cNvPr id="0" name=""/>
        <dsp:cNvSpPr/>
      </dsp:nvSpPr>
      <dsp:spPr>
        <a:xfrm>
          <a:off x="3956913" y="2362810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15DE7-5620-4B54-B054-E4045D9ACD3C}">
      <dsp:nvSpPr>
        <dsp:cNvPr id="0" name=""/>
        <dsp:cNvSpPr/>
      </dsp:nvSpPr>
      <dsp:spPr>
        <a:xfrm>
          <a:off x="4960924" y="279595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B5628-92CD-4296-B442-82908A0D435A}">
      <dsp:nvSpPr>
        <dsp:cNvPr id="0" name=""/>
        <dsp:cNvSpPr/>
      </dsp:nvSpPr>
      <dsp:spPr>
        <a:xfrm>
          <a:off x="1977542" y="2356484"/>
          <a:ext cx="1149705" cy="98722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环境监测</a:t>
          </a:r>
          <a:endParaRPr lang="zh-CN" altLang="en-US" sz="2000" b="1" kern="1200" dirty="0">
            <a:ea typeface="楷体_GB2312"/>
          </a:endParaRPr>
        </a:p>
      </dsp:txBody>
      <dsp:txXfrm>
        <a:off x="2155619" y="2509395"/>
        <a:ext cx="793551" cy="681401"/>
      </dsp:txXfrm>
    </dsp:sp>
    <dsp:sp modelId="{ED288E0E-90D7-46E2-A139-0CC8C57E9827}">
      <dsp:nvSpPr>
        <dsp:cNvPr id="0" name=""/>
        <dsp:cNvSpPr/>
      </dsp:nvSpPr>
      <dsp:spPr>
        <a:xfrm>
          <a:off x="2010460" y="279409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CA671-2281-4063-897C-24E1D9B82C18}">
      <dsp:nvSpPr>
        <dsp:cNvPr id="0" name=""/>
        <dsp:cNvSpPr/>
      </dsp:nvSpPr>
      <dsp:spPr>
        <a:xfrm>
          <a:off x="988771" y="2905355"/>
          <a:ext cx="1149705" cy="98722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E98DF-03A0-4CB8-BDBC-8A5385125284}">
      <dsp:nvSpPr>
        <dsp:cNvPr id="0" name=""/>
        <dsp:cNvSpPr/>
      </dsp:nvSpPr>
      <dsp:spPr>
        <a:xfrm>
          <a:off x="1770887" y="2919123"/>
          <a:ext cx="134112" cy="11572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4C068-AA57-40D9-B046-6CCFC3FE5194}">
      <dsp:nvSpPr>
        <dsp:cNvPr id="0" name=""/>
        <dsp:cNvSpPr/>
      </dsp:nvSpPr>
      <dsp:spPr>
        <a:xfrm rot="10800000">
          <a:off x="1000941" y="631"/>
          <a:ext cx="3290287" cy="68874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1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射频识别</a:t>
          </a:r>
          <a:endParaRPr lang="zh-CN" altLang="en-US" sz="2000" b="1" kern="1200" dirty="0">
            <a:ea typeface="楷体_GB2312"/>
          </a:endParaRPr>
        </a:p>
      </dsp:txBody>
      <dsp:txXfrm rot="10800000">
        <a:off x="1173126" y="631"/>
        <a:ext cx="3118102" cy="688741"/>
      </dsp:txXfrm>
    </dsp:sp>
    <dsp:sp modelId="{CD42A9CF-B438-43BD-A415-A64566846B54}">
      <dsp:nvSpPr>
        <dsp:cNvPr id="0" name=""/>
        <dsp:cNvSpPr/>
      </dsp:nvSpPr>
      <dsp:spPr>
        <a:xfrm>
          <a:off x="656571" y="631"/>
          <a:ext cx="688741" cy="68874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F1B13-A311-45D9-9B4A-52702155676B}">
      <dsp:nvSpPr>
        <dsp:cNvPr id="0" name=""/>
        <dsp:cNvSpPr/>
      </dsp:nvSpPr>
      <dsp:spPr>
        <a:xfrm rot="10800000">
          <a:off x="1000941" y="894968"/>
          <a:ext cx="3290287" cy="688741"/>
        </a:xfrm>
        <a:prstGeom prst="homePlate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1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激光扫描器</a:t>
          </a:r>
          <a:endParaRPr lang="zh-CN" altLang="en-US" sz="2000" b="1" kern="1200" dirty="0">
            <a:ea typeface="楷体_GB2312"/>
          </a:endParaRPr>
        </a:p>
      </dsp:txBody>
      <dsp:txXfrm rot="10800000">
        <a:off x="1173126" y="894968"/>
        <a:ext cx="3118102" cy="688741"/>
      </dsp:txXfrm>
    </dsp:sp>
    <dsp:sp modelId="{376CC9B9-079A-4859-B5CF-11C8BB4ED41A}">
      <dsp:nvSpPr>
        <dsp:cNvPr id="0" name=""/>
        <dsp:cNvSpPr/>
      </dsp:nvSpPr>
      <dsp:spPr>
        <a:xfrm>
          <a:off x="656571" y="894968"/>
          <a:ext cx="688741" cy="68874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FE69A-2C8F-499D-9D6E-78B1D24EE5E7}">
      <dsp:nvSpPr>
        <dsp:cNvPr id="0" name=""/>
        <dsp:cNvSpPr/>
      </dsp:nvSpPr>
      <dsp:spPr>
        <a:xfrm rot="10800000">
          <a:off x="1000941" y="1789304"/>
          <a:ext cx="3290287" cy="688741"/>
        </a:xfrm>
        <a:prstGeom prst="homePlat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716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传感器</a:t>
          </a:r>
          <a:endParaRPr lang="zh-CN" altLang="en-US" sz="2000" b="1" kern="1200" dirty="0">
            <a:ea typeface="楷体_GB2312"/>
          </a:endParaRPr>
        </a:p>
      </dsp:txBody>
      <dsp:txXfrm rot="10800000">
        <a:off x="1173126" y="1789304"/>
        <a:ext cx="3118102" cy="688741"/>
      </dsp:txXfrm>
    </dsp:sp>
    <dsp:sp modelId="{8D237C2C-1403-4131-BDB0-FF502E7DF731}">
      <dsp:nvSpPr>
        <dsp:cNvPr id="0" name=""/>
        <dsp:cNvSpPr/>
      </dsp:nvSpPr>
      <dsp:spPr>
        <a:xfrm>
          <a:off x="656571" y="1789304"/>
          <a:ext cx="688741" cy="688741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D5156-FC05-4C57-A4B4-4FC81A764A91}">
      <dsp:nvSpPr>
        <dsp:cNvPr id="0" name=""/>
        <dsp:cNvSpPr/>
      </dsp:nvSpPr>
      <dsp:spPr>
        <a:xfrm>
          <a:off x="5357" y="1529063"/>
          <a:ext cx="1601390" cy="10058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ea typeface="楷体_GB2312"/>
            </a:rPr>
            <a:t>物品的各种信息</a:t>
          </a:r>
          <a:endParaRPr lang="zh-CN" altLang="en-US" sz="2000" b="1" kern="1200" dirty="0">
            <a:ea typeface="楷体_GB2312"/>
          </a:endParaRPr>
        </a:p>
      </dsp:txBody>
      <dsp:txXfrm>
        <a:off x="34818" y="1558524"/>
        <a:ext cx="1542468" cy="946951"/>
      </dsp:txXfrm>
    </dsp:sp>
    <dsp:sp modelId="{DE898F49-1EB1-4AE2-A472-5EE3BD730965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ea typeface="楷体_GB2312"/>
          </a:endParaRPr>
        </a:p>
      </dsp:txBody>
      <dsp:txXfrm>
        <a:off x="1766887" y="1912856"/>
        <a:ext cx="237646" cy="238286"/>
      </dsp:txXfrm>
    </dsp:sp>
    <dsp:sp modelId="{9E44EF23-8257-4D03-94CA-F3704A0B3855}">
      <dsp:nvSpPr>
        <dsp:cNvPr id="0" name=""/>
        <dsp:cNvSpPr/>
      </dsp:nvSpPr>
      <dsp:spPr>
        <a:xfrm>
          <a:off x="2247304" y="1529063"/>
          <a:ext cx="1601390" cy="1005873"/>
        </a:xfrm>
        <a:prstGeom prst="roundRect">
          <a:avLst>
            <a:gd name="adj" fmla="val 10000"/>
          </a:avLst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电信号</a:t>
          </a:r>
          <a:endParaRPr lang="zh-CN" altLang="en-US" sz="2000" b="1" kern="1200" dirty="0">
            <a:ea typeface="楷体_GB2312"/>
          </a:endParaRPr>
        </a:p>
      </dsp:txBody>
      <dsp:txXfrm>
        <a:off x="2276765" y="1558524"/>
        <a:ext cx="1542468" cy="946951"/>
      </dsp:txXfrm>
    </dsp:sp>
    <dsp:sp modelId="{E95C78C6-77C9-4C6F-B4EB-DA9DD18D428D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ea typeface="楷体_GB2312"/>
          </a:endParaRPr>
        </a:p>
      </dsp:txBody>
      <dsp:txXfrm>
        <a:off x="4008834" y="1912856"/>
        <a:ext cx="237646" cy="238286"/>
      </dsp:txXfrm>
    </dsp:sp>
    <dsp:sp modelId="{16250A63-B682-43D9-BC93-DEF7D32D2263}">
      <dsp:nvSpPr>
        <dsp:cNvPr id="0" name=""/>
        <dsp:cNvSpPr/>
      </dsp:nvSpPr>
      <dsp:spPr>
        <a:xfrm>
          <a:off x="4489251" y="1529063"/>
          <a:ext cx="1601390" cy="1005873"/>
        </a:xfrm>
        <a:prstGeom prst="roundRect">
          <a:avLst>
            <a:gd name="adj" fmla="val 10000"/>
          </a:avLst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二进制数</a:t>
          </a:r>
          <a:endParaRPr lang="zh-CN" altLang="en-US" sz="2000" b="1" kern="1200" dirty="0">
            <a:ea typeface="楷体_GB2312"/>
          </a:endParaRPr>
        </a:p>
      </dsp:txBody>
      <dsp:txXfrm>
        <a:off x="4518712" y="1558524"/>
        <a:ext cx="1542468" cy="9469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4C068-AA57-40D9-B046-6CCFC3FE5194}">
      <dsp:nvSpPr>
        <dsp:cNvPr id="0" name=""/>
        <dsp:cNvSpPr/>
      </dsp:nvSpPr>
      <dsp:spPr>
        <a:xfrm rot="10800000">
          <a:off x="705119" y="665"/>
          <a:ext cx="2330580" cy="47237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30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射频识别</a:t>
          </a:r>
          <a:endParaRPr lang="zh-CN" altLang="en-US" sz="2000" b="1" kern="1200" dirty="0">
            <a:ea typeface="楷体_GB2312"/>
          </a:endParaRPr>
        </a:p>
      </dsp:txBody>
      <dsp:txXfrm rot="10800000">
        <a:off x="823212" y="665"/>
        <a:ext cx="2212487" cy="472372"/>
      </dsp:txXfrm>
    </dsp:sp>
    <dsp:sp modelId="{CD42A9CF-B438-43BD-A415-A64566846B54}">
      <dsp:nvSpPr>
        <dsp:cNvPr id="0" name=""/>
        <dsp:cNvSpPr/>
      </dsp:nvSpPr>
      <dsp:spPr>
        <a:xfrm>
          <a:off x="468932" y="665"/>
          <a:ext cx="472372" cy="4723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F1B13-A311-45D9-9B4A-52702155676B}">
      <dsp:nvSpPr>
        <dsp:cNvPr id="0" name=""/>
        <dsp:cNvSpPr/>
      </dsp:nvSpPr>
      <dsp:spPr>
        <a:xfrm rot="10800000">
          <a:off x="705119" y="614044"/>
          <a:ext cx="2330580" cy="472372"/>
        </a:xfrm>
        <a:prstGeom prst="homePlate">
          <a:avLst/>
        </a:prstGeom>
        <a:solidFill>
          <a:schemeClr val="accent5">
            <a:hueOff val="-3676673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30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激光扫描器</a:t>
          </a:r>
          <a:endParaRPr lang="zh-CN" altLang="en-US" sz="2000" b="1" kern="1200" dirty="0">
            <a:ea typeface="楷体_GB2312"/>
          </a:endParaRPr>
        </a:p>
      </dsp:txBody>
      <dsp:txXfrm rot="10800000">
        <a:off x="823212" y="614044"/>
        <a:ext cx="2212487" cy="472372"/>
      </dsp:txXfrm>
    </dsp:sp>
    <dsp:sp modelId="{376CC9B9-079A-4859-B5CF-11C8BB4ED41A}">
      <dsp:nvSpPr>
        <dsp:cNvPr id="0" name=""/>
        <dsp:cNvSpPr/>
      </dsp:nvSpPr>
      <dsp:spPr>
        <a:xfrm>
          <a:off x="468932" y="614044"/>
          <a:ext cx="472372" cy="47237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FE69A-2C8F-499D-9D6E-78B1D24EE5E7}">
      <dsp:nvSpPr>
        <dsp:cNvPr id="0" name=""/>
        <dsp:cNvSpPr/>
      </dsp:nvSpPr>
      <dsp:spPr>
        <a:xfrm rot="10800000">
          <a:off x="705119" y="1227423"/>
          <a:ext cx="2330580" cy="472372"/>
        </a:xfrm>
        <a:prstGeom prst="homePlate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303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ea typeface="楷体_GB2312"/>
            </a:rPr>
            <a:t>传感器</a:t>
          </a:r>
          <a:endParaRPr lang="zh-CN" altLang="en-US" sz="2000" b="1" kern="1200" dirty="0">
            <a:ea typeface="楷体_GB2312"/>
          </a:endParaRPr>
        </a:p>
      </dsp:txBody>
      <dsp:txXfrm rot="10800000">
        <a:off x="823212" y="1227423"/>
        <a:ext cx="2212487" cy="472372"/>
      </dsp:txXfrm>
    </dsp:sp>
    <dsp:sp modelId="{8D237C2C-1403-4131-BDB0-FF502E7DF731}">
      <dsp:nvSpPr>
        <dsp:cNvPr id="0" name=""/>
        <dsp:cNvSpPr/>
      </dsp:nvSpPr>
      <dsp:spPr>
        <a:xfrm>
          <a:off x="468932" y="1227423"/>
          <a:ext cx="472372" cy="47237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#1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Sty" val="noArr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68">
                            <dgm:alg type="cycle">
                              <dgm:param type="stAng" val="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3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8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3">
                            <dgm:alg type="cycle">
                              <dgm:param type="stAng" val="29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06">
                            <dgm:alg type="cycle">
                              <dgm:param type="stAng" val="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1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6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1">
                            <dgm:alg type="cycle">
                              <dgm:param type="stAng" val="6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srcNode" val="textCenter"/>
                    <dgm:param type="dstNode" val="childCenter1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155">
                            <dgm:alg type="cycle">
                              <dgm:param type="stAng" val="9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stAng" val="3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165">
                            <dgm:alg type="cycle">
                              <dgm:param type="stAng" val="2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stAng" val="27"/>
                              <dgm:param type="spanAng" val="90"/>
                              <dgm:param type="ctrShpMap" val="fNode"/>
                            </dgm:alg>
                          </dgm:if>
                          <dgm:else name="Name17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stAng" val="15"/>
                              <dgm:param type="spanAng" val="90"/>
                              <dgm:param type="ctrShpMap" val="fNode"/>
                            </dgm:alg>
                          </dgm:if>
                          <dgm:else name="Name175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stAng" val="6"/>
                              <dgm:param type="spanAng" val="90"/>
                              <dgm:param type="ctrShpMap" val="fNode"/>
                            </dgm:alg>
                          </dgm:if>
                          <dgm:else name="Name18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188">
                            <dgm:alg type="cycle">
                              <dgm:param type="stAng" val="27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stAng" val="33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98">
                            <dgm:alg type="cycle">
                              <dgm:param type="stAng" val="33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stAng" val="333"/>
                              <dgm:param type="spanAng" val="-90"/>
                              <dgm:param type="ctrShpMap" val="fNode"/>
                            </dgm:alg>
                          </dgm:if>
                          <dgm:else name="Name20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stAng" val="345"/>
                              <dgm:param type="spanAng" val="-90"/>
                              <dgm:param type="ctrShpMap" val="fNode"/>
                            </dgm:alg>
                          </dgm:if>
                          <dgm:else name="Name20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stAng" val="353"/>
                              <dgm:param type="spanAng" val="-90"/>
                              <dgm:param type="ctrShpMap" val="fNode"/>
                            </dgm:alg>
                          </dgm:if>
                          <dgm:else name="Name21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srcNode" val="textCenter"/>
                    <dgm:param type="dstNode" val="childCenter2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stAng" val="15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237">
                            <dgm:alg type="cycle">
                              <dgm:param type="stAng" val="11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stAng" val="99"/>
                              <dgm:param type="spanAng" val="90"/>
                              <dgm:param type="ctrShpMap" val="fNode"/>
                            </dgm:alg>
                          </dgm:if>
                          <dgm:else name="Name24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</dgm:alg>
                          </dgm:if>
                          <dgm:else name="Name247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stAng" val="57"/>
                              <dgm:param type="spanAng" val="90"/>
                              <dgm:param type="ctrShpMap" val="fNode"/>
                            </dgm:alg>
                          </dgm:if>
                          <dgm:else name="Name25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stAng" val="21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265">
                            <dgm:alg type="cycle">
                              <dgm:param type="stAng" val="24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stAng" val="261"/>
                              <dgm:param type="spanAng" val="-90"/>
                              <dgm:param type="ctrShpMap" val="fNode"/>
                            </dgm:alg>
                          </dgm:if>
                          <dgm:else name="Name27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</dgm:alg>
                          </dgm:if>
                          <dgm:else name="Name275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stAng" val="302"/>
                              <dgm:param type="spanAng" val="-90"/>
                              <dgm:param type="ctrShpMap" val="fNode"/>
                            </dgm:alg>
                          </dgm:if>
                          <dgm:else name="Name28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srcNode" val="textCenter"/>
                    <dgm:param type="dstNode" val="childCenter3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stAng" val="225"/>
                              <dgm:param type="spanAng" val="90"/>
                              <dgm:param type="ctrShpMap" val="fNode"/>
                            </dgm:alg>
                          </dgm:if>
                          <dgm:else name="Name299">
                            <dgm:alg type="cycle">
                              <dgm:param type="stAng" val="20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stAng" val="171"/>
                              <dgm:param type="spanAng" val="90"/>
                              <dgm:param type="ctrShpMap" val="fNode"/>
                            </dgm:alg>
                          </dgm:if>
                          <dgm:else name="Name30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309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stAng" val="109"/>
                              <dgm:param type="spanAng" val="90"/>
                              <dgm:param type="ctrShpMap" val="fNode"/>
                            </dgm:alg>
                          </dgm:if>
                          <dgm:else name="Name31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stAng" val="135"/>
                              <dgm:param type="spanAng" val="-90"/>
                              <dgm:param type="ctrShpMap" val="fNode"/>
                            </dgm:alg>
                          </dgm:if>
                          <dgm:else name="Name322">
                            <dgm:alg type="cycle">
                              <dgm:param type="stAng" val="15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stAng" val="189"/>
                              <dgm:param type="spanAng" val="-90"/>
                              <dgm:param type="ctrShpMap" val="fNode"/>
                            </dgm:alg>
                          </dgm:if>
                          <dgm:else name="Name32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332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stAng" val="250"/>
                              <dgm:param type="spanAng" val="-90"/>
                              <dgm:param type="ctrShpMap" val="fNode"/>
                            </dgm:alg>
                          </dgm:if>
                          <dgm:else name="Name33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srcNode" val="textCenter"/>
                    <dgm:param type="dstNode" val="childCenter4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stAng" val="243"/>
                              <dgm:param type="spanAng" val="90"/>
                              <dgm:param type="ctrShpMap" val="fNode"/>
                            </dgm:alg>
                          </dgm:if>
                          <dgm:else name="Name35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</dgm:alg>
                          </dgm:if>
                          <dgm:else name="Name361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stAng" val="160"/>
                              <dgm:param type="spanAng" val="90"/>
                              <dgm:param type="ctrShpMap" val="fNode"/>
                            </dgm:alg>
                          </dgm:if>
                          <dgm:else name="Name36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stAng" val="117"/>
                              <dgm:param type="spanAng" val="-90"/>
                              <dgm:param type="ctrShpMap" val="fNode"/>
                            </dgm:alg>
                          </dgm:if>
                          <dgm:else name="Name37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</dgm:alg>
                          </dgm:if>
                          <dgm:else name="Name379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stAng" val="199"/>
                              <dgm:param type="spanAng" val="-90"/>
                              <dgm:param type="ctrShpMap" val="fNode"/>
                            </dgm:alg>
                          </dgm:if>
                          <dgm:else name="Name38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srcNode" val="textCenter"/>
                    <dgm:param type="dstNode" val="childCenter5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stAng" val="255"/>
                              <dgm:param type="spanAng" val="90"/>
                              <dgm:param type="ctrShpMap" val="fNode"/>
                            </dgm:alg>
                          </dgm:if>
                          <dgm:else name="Name40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stAng" val="212"/>
                              <dgm:param type="spanAng" val="90"/>
                              <dgm:param type="ctrShpMap" val="fNode"/>
                            </dgm:alg>
                          </dgm:if>
                          <dgm:else name="Name40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stAng" val="105"/>
                              <dgm:param type="spanAng" val="-90"/>
                              <dgm:param type="ctrShpMap" val="fNode"/>
                            </dgm:alg>
                          </dgm:if>
                          <dgm:else name="Name41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stAng" val="147"/>
                              <dgm:param type="spanAng" val="-90"/>
                              <dgm:param type="ctrShpMap" val="fNode"/>
                            </dgm:alg>
                          </dgm:if>
                          <dgm:else name="Name42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srcNode" val="textCenter"/>
                    <dgm:param type="dstNode" val="childCenter6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stAng" val="263"/>
                              <dgm:param type="spanAng" val="90"/>
                              <dgm:param type="ctrShpMap" val="fNode"/>
                            </dgm:alg>
                          </dgm:if>
                          <dgm:else name="Name44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stAng" val="96"/>
                              <dgm:param type="spanAng" val="-90"/>
                              <dgm:param type="ctrShpMap" val="fNode"/>
                            </dgm:alg>
                          </dgm:if>
                          <dgm:else name="Name44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srcNode" val="textCenter"/>
                    <dgm:param type="dstNode" val="childCenter7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#2">
  <dgm:title val=""/>
  <dgm:desc val=""/>
  <dgm:catLst>
    <dgm:cat type="relationship" pri="19500"/>
    <dgm:cat type="cycle" pri="15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Sty" val="noArr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68">
                            <dgm:alg type="cycle">
                              <dgm:param type="stAng" val="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3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8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3">
                            <dgm:alg type="cycle">
                              <dgm:param type="stAng" val="29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06">
                            <dgm:alg type="cycle">
                              <dgm:param type="stAng" val="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1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6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1">
                            <dgm:alg type="cycle">
                              <dgm:param type="stAng" val="6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srcNode" val="textCenter"/>
                    <dgm:param type="dstNode" val="childCenter1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155">
                            <dgm:alg type="cycle">
                              <dgm:param type="stAng" val="9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stAng" val="3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165">
                            <dgm:alg type="cycle">
                              <dgm:param type="stAng" val="2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stAng" val="27"/>
                              <dgm:param type="spanAng" val="90"/>
                              <dgm:param type="ctrShpMap" val="fNode"/>
                            </dgm:alg>
                          </dgm:if>
                          <dgm:else name="Name17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stAng" val="15"/>
                              <dgm:param type="spanAng" val="90"/>
                              <dgm:param type="ctrShpMap" val="fNode"/>
                            </dgm:alg>
                          </dgm:if>
                          <dgm:else name="Name175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stAng" val="6"/>
                              <dgm:param type="spanAng" val="90"/>
                              <dgm:param type="ctrShpMap" val="fNode"/>
                            </dgm:alg>
                          </dgm:if>
                          <dgm:else name="Name18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188">
                            <dgm:alg type="cycle">
                              <dgm:param type="stAng" val="27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stAng" val="33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98">
                            <dgm:alg type="cycle">
                              <dgm:param type="stAng" val="33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stAng" val="333"/>
                              <dgm:param type="spanAng" val="-90"/>
                              <dgm:param type="ctrShpMap" val="fNode"/>
                            </dgm:alg>
                          </dgm:if>
                          <dgm:else name="Name20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stAng" val="345"/>
                              <dgm:param type="spanAng" val="-90"/>
                              <dgm:param type="ctrShpMap" val="fNode"/>
                            </dgm:alg>
                          </dgm:if>
                          <dgm:else name="Name20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stAng" val="353"/>
                              <dgm:param type="spanAng" val="-90"/>
                              <dgm:param type="ctrShpMap" val="fNode"/>
                            </dgm:alg>
                          </dgm:if>
                          <dgm:else name="Name21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srcNode" val="textCenter"/>
                    <dgm:param type="dstNode" val="childCenter2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stAng" val="15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237">
                            <dgm:alg type="cycle">
                              <dgm:param type="stAng" val="11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stAng" val="99"/>
                              <dgm:param type="spanAng" val="90"/>
                              <dgm:param type="ctrShpMap" val="fNode"/>
                            </dgm:alg>
                          </dgm:if>
                          <dgm:else name="Name24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</dgm:alg>
                          </dgm:if>
                          <dgm:else name="Name247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stAng" val="57"/>
                              <dgm:param type="spanAng" val="90"/>
                              <dgm:param type="ctrShpMap" val="fNode"/>
                            </dgm:alg>
                          </dgm:if>
                          <dgm:else name="Name25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stAng" val="21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265">
                            <dgm:alg type="cycle">
                              <dgm:param type="stAng" val="24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stAng" val="261"/>
                              <dgm:param type="spanAng" val="-90"/>
                              <dgm:param type="ctrShpMap" val="fNode"/>
                            </dgm:alg>
                          </dgm:if>
                          <dgm:else name="Name27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</dgm:alg>
                          </dgm:if>
                          <dgm:else name="Name275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stAng" val="302"/>
                              <dgm:param type="spanAng" val="-90"/>
                              <dgm:param type="ctrShpMap" val="fNode"/>
                            </dgm:alg>
                          </dgm:if>
                          <dgm:else name="Name28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srcNode" val="textCenter"/>
                    <dgm:param type="dstNode" val="childCenter3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stAng" val="225"/>
                              <dgm:param type="spanAng" val="90"/>
                              <dgm:param type="ctrShpMap" val="fNode"/>
                            </dgm:alg>
                          </dgm:if>
                          <dgm:else name="Name299">
                            <dgm:alg type="cycle">
                              <dgm:param type="stAng" val="20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stAng" val="171"/>
                              <dgm:param type="spanAng" val="90"/>
                              <dgm:param type="ctrShpMap" val="fNode"/>
                            </dgm:alg>
                          </dgm:if>
                          <dgm:else name="Name30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309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stAng" val="109"/>
                              <dgm:param type="spanAng" val="90"/>
                              <dgm:param type="ctrShpMap" val="fNode"/>
                            </dgm:alg>
                          </dgm:if>
                          <dgm:else name="Name31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stAng" val="135"/>
                              <dgm:param type="spanAng" val="-90"/>
                              <dgm:param type="ctrShpMap" val="fNode"/>
                            </dgm:alg>
                          </dgm:if>
                          <dgm:else name="Name322">
                            <dgm:alg type="cycle">
                              <dgm:param type="stAng" val="15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stAng" val="189"/>
                              <dgm:param type="spanAng" val="-90"/>
                              <dgm:param type="ctrShpMap" val="fNode"/>
                            </dgm:alg>
                          </dgm:if>
                          <dgm:else name="Name32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332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stAng" val="250"/>
                              <dgm:param type="spanAng" val="-90"/>
                              <dgm:param type="ctrShpMap" val="fNode"/>
                            </dgm:alg>
                          </dgm:if>
                          <dgm:else name="Name33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srcNode" val="textCenter"/>
                    <dgm:param type="dstNode" val="childCenter4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stAng" val="243"/>
                              <dgm:param type="spanAng" val="90"/>
                              <dgm:param type="ctrShpMap" val="fNode"/>
                            </dgm:alg>
                          </dgm:if>
                          <dgm:else name="Name35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</dgm:alg>
                          </dgm:if>
                          <dgm:else name="Name361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stAng" val="160"/>
                              <dgm:param type="spanAng" val="90"/>
                              <dgm:param type="ctrShpMap" val="fNode"/>
                            </dgm:alg>
                          </dgm:if>
                          <dgm:else name="Name36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stAng" val="117"/>
                              <dgm:param type="spanAng" val="-90"/>
                              <dgm:param type="ctrShpMap" val="fNode"/>
                            </dgm:alg>
                          </dgm:if>
                          <dgm:else name="Name37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</dgm:alg>
                          </dgm:if>
                          <dgm:else name="Name379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stAng" val="199"/>
                              <dgm:param type="spanAng" val="-90"/>
                              <dgm:param type="ctrShpMap" val="fNode"/>
                            </dgm:alg>
                          </dgm:if>
                          <dgm:else name="Name38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srcNode" val="textCenter"/>
                    <dgm:param type="dstNode" val="childCenter5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stAng" val="255"/>
                              <dgm:param type="spanAng" val="90"/>
                              <dgm:param type="ctrShpMap" val="fNode"/>
                            </dgm:alg>
                          </dgm:if>
                          <dgm:else name="Name40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stAng" val="212"/>
                              <dgm:param type="spanAng" val="90"/>
                              <dgm:param type="ctrShpMap" val="fNode"/>
                            </dgm:alg>
                          </dgm:if>
                          <dgm:else name="Name40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stAng" val="105"/>
                              <dgm:param type="spanAng" val="-90"/>
                              <dgm:param type="ctrShpMap" val="fNode"/>
                            </dgm:alg>
                          </dgm:if>
                          <dgm:else name="Name41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stAng" val="147"/>
                              <dgm:param type="spanAng" val="-90"/>
                              <dgm:param type="ctrShpMap" val="fNode"/>
                            </dgm:alg>
                          </dgm:if>
                          <dgm:else name="Name42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srcNode" val="textCenter"/>
                    <dgm:param type="dstNode" val="childCenter6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stAng" val="263"/>
                              <dgm:param type="spanAng" val="90"/>
                              <dgm:param type="ctrShpMap" val="fNode"/>
                            </dgm:alg>
                          </dgm:if>
                          <dgm:else name="Name44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stAng" val="96"/>
                              <dgm:param type="spanAng" val="-90"/>
                              <dgm:param type="ctrShpMap" val="fNode"/>
                            </dgm:alg>
                          </dgm:if>
                          <dgm:else name="Name44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srcNode" val="textCenter"/>
                    <dgm:param type="dstNode" val="childCenter7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#1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#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srcNode" val="vNodes"/>
                <dgm:param type="dstNode" val="lastNode"/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5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4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我们知道，互联网是将各种计算机连入到网络中，在计算机的背后，其实实现的是的“人与人之间的连接”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而物联网是在互联网基础上，通过各种信息传感设备，最终实现“人与物、物与物的连接”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所以说，物联网是以互联网为核心和基础的，是在互联网基础上的延伸和扩展。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CC82B-EF2F-47FB-9E82-6DD20BFDECA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71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2334989" y="2548195"/>
            <a:ext cx="1364816" cy="1819754"/>
          </a:xfrm>
          <a:prstGeom prst="pie">
            <a:avLst>
              <a:gd name="adj1" fmla="val 18181223"/>
              <a:gd name="adj2" fmla="val 8553212"/>
            </a:avLst>
          </a:prstGeom>
          <a:solidFill>
            <a:srgbClr val="E6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49774" y="2701242"/>
            <a:ext cx="1135247" cy="1513663"/>
          </a:xfrm>
          <a:prstGeom prst="ellipse">
            <a:avLst/>
          </a:prstGeom>
          <a:solidFill>
            <a:srgbClr val="007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4590" y="2005013"/>
            <a:ext cx="3643486" cy="16430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590" y="3675064"/>
            <a:ext cx="3643486" cy="101123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28975" y="2994025"/>
            <a:ext cx="2714625" cy="1325563"/>
          </a:xfrm>
        </p:spPr>
        <p:txBody>
          <a:bodyPr>
            <a:normAutofit/>
          </a:bodyPr>
          <a:lstStyle>
            <a:lvl1pPr algn="ctr">
              <a:defRPr sz="2850" b="1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603424" y="565839"/>
            <a:ext cx="1666875" cy="650068"/>
          </a:xfrm>
        </p:spPr>
        <p:txBody>
          <a:bodyPr anchor="ctr">
            <a:normAutofit/>
          </a:bodyPr>
          <a:lstStyle>
            <a:lvl1pPr marL="0" indent="0">
              <a:buNone/>
              <a:defRPr sz="165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12"/>
          <p:cNvSpPr txBox="1"/>
          <p:nvPr userDrawn="1"/>
        </p:nvSpPr>
        <p:spPr>
          <a:xfrm>
            <a:off x="250582" y="184280"/>
            <a:ext cx="863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11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物</a:t>
            </a:r>
            <a:r>
              <a:rPr lang="zh-CN" altLang="en-US" sz="4000" b="1" kern="0" dirty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联网与传感器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11" Type="http://schemas.openxmlformats.org/officeDocument/2006/relationships/image" Target="../media/image51.jpeg"/><Relationship Id="rId5" Type="http://schemas.openxmlformats.org/officeDocument/2006/relationships/image" Target="../media/image46.jpeg"/><Relationship Id="rId10" Type="http://schemas.microsoft.com/office/2007/relationships/hdphoto" Target="../media/hdphoto2.wdp"/><Relationship Id="rId4" Type="http://schemas.openxmlformats.org/officeDocument/2006/relationships/image" Target="../media/image45.jpe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32.jpg"/><Relationship Id="rId4" Type="http://schemas.openxmlformats.org/officeDocument/2006/relationships/diagramData" Target="../diagrams/data3.xml"/><Relationship Id="rId9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0041"/>
          <a:stretch>
            <a:fillRect/>
          </a:stretch>
        </p:blipFill>
        <p:spPr>
          <a:xfrm>
            <a:off x="1191705" y="1964543"/>
            <a:ext cx="6251399" cy="35459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7" y="1371926"/>
            <a:ext cx="7994341" cy="48885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109331" y="20987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物联网的应用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86EBA8-DD6C-49A4-AE9E-21377FCA0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7586EBA8-DD6C-49A4-AE9E-21377FCA0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327ED0-CD62-4FEA-B758-3FA7D9238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3327ED0-CD62-4FEA-B758-3FA7D9238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94074F-3AFE-45D1-BA80-FF8C170B9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8E94074F-3AFE-45D1-BA80-FF8C170B9F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E59DF7-F406-450F-BEF9-A0FF2B259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0E59DF7-F406-450F-BEF9-A0FF2B259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6CECAF-FD05-495E-A2D2-C5E521EA65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1B6CECAF-FD05-495E-A2D2-C5E521EA65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424871-951F-4F5A-9307-3C22D43FD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6B424871-951F-4F5A-9307-3C22D43FD1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9C723A-D21E-4ACC-BEF1-9BC5ECF632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549C723A-D21E-4ACC-BEF1-9BC5ECF632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BF5D00-8B4F-4116-8C6F-EFE8CE9A3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CFBF5D00-8B4F-4116-8C6F-EFE8CE9A33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791B04-67A3-4E47-856F-ACE08B606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6B791B04-67A3-4E47-856F-ACE08B6066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75F6F1-7DA8-42A7-AA33-BD372892FD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6875F6F1-7DA8-42A7-AA33-BD372892FD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29131A-7EF1-4FD5-8F92-E7759F4C81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dgm id="{E329131A-7EF1-4FD5-8F92-E7759F4C81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83F44C-45BD-4AB9-8D01-1251659278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8083F44C-45BD-4AB9-8D01-1251659278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208A72-86A9-44AB-B0F9-93128F522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4B208A72-86A9-44AB-B0F9-93128F5225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386E15-6F88-476A-A334-6B6A6CAB9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95386E15-6F88-476A-A334-6B6A6CAB9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3BDC6-C78C-46D8-8098-1486DC4C8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dgm id="{7BB3BDC6-C78C-46D8-8098-1486DC4C8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F59AED-1BB7-4A26-B56E-D0AC08B61A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7DF59AED-1BB7-4A26-B56E-D0AC08B61A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D5F776-9986-4D40-88E4-D5B7E8FA0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9BD5F776-9986-4D40-88E4-D5B7E8FA0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21024C-75F7-4EEC-A867-3C1FFA2A2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dgm id="{1A21024C-75F7-4EEC-A867-3C1FFA2A27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6C70A5-FD38-4349-9956-77AAED10F9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graphicEl>
                                              <a:dgm id="{296C70A5-FD38-4349-9956-77AAED10F9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72E623-AC70-4EF0-9219-43AD76AA6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dgm id="{C172E623-AC70-4EF0-9219-43AD76AA6A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2CE6B8-CB37-4D07-9D6F-EE1A0E1F9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3F2CE6B8-CB37-4D07-9D6F-EE1A0E1F9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F5DAA4-B604-4842-AA8C-34785FBB0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graphicEl>
                                              <a:dgm id="{D7F5DAA4-B604-4842-AA8C-34785FBB03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115DE7-5620-4B54-B054-E4045D9AC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graphicEl>
                                              <a:dgm id="{6D115DE7-5620-4B54-B054-E4045D9AC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E4D3E7-AADF-47D0-937E-9D98FE270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graphicEl>
                                              <a:dgm id="{CFE4D3E7-AADF-47D0-937E-9D98FE270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288E0E-90D7-46E2-A139-0CC8C57E9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graphicEl>
                                              <a:dgm id="{ED288E0E-90D7-46E2-A139-0CC8C57E9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9B5628-92CD-4296-B442-82908A0D4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graphicEl>
                                              <a:dgm id="{E59B5628-92CD-4296-B442-82908A0D43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9E98DF-03A0-4CB8-BDBC-8A53851252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graphicEl>
                                              <a:dgm id="{C29E98DF-03A0-4CB8-BDBC-8A53851252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CCA671-2281-4063-897C-24E1D9B82C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graphicEl>
                                              <a:dgm id="{0FCCA671-2281-4063-897C-24E1D9B82C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438084" y="3136613"/>
            <a:ext cx="426783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02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　物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联网的工作过程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74" y="1952044"/>
            <a:ext cx="8130049" cy="4703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2404894" y="225903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光敏传感器、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GPS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传感器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23913" y="471221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扫描二维码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3913" y="508154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发送单车编号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32401" y="389071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上传单车编号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00490" y="42718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发出解锁请求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11679" y="389071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发出解锁命令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82112" y="380083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发出解锁命令</a:t>
            </a:r>
          </a:p>
        </p:txBody>
      </p:sp>
      <p:sp>
        <p:nvSpPr>
          <p:cNvPr id="4" name="云形标注 3"/>
          <p:cNvSpPr/>
          <p:nvPr/>
        </p:nvSpPr>
        <p:spPr>
          <a:xfrm>
            <a:off x="5444888" y="3178831"/>
            <a:ext cx="1030873" cy="685095"/>
          </a:xfrm>
          <a:prstGeom prst="cloudCallout">
            <a:avLst/>
          </a:prstGeom>
          <a:solidFill>
            <a:srgbClr val="FF0000">
              <a:alpha val="50196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952377" y="196703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全面感知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63010" y="265299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可靠传递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2377" y="59707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智慧运行</a:t>
            </a:r>
          </a:p>
        </p:txBody>
      </p:sp>
      <p:sp>
        <p:nvSpPr>
          <p:cNvPr id="15" name="矩形 14"/>
          <p:cNvSpPr/>
          <p:nvPr/>
        </p:nvSpPr>
        <p:spPr>
          <a:xfrm>
            <a:off x="285750" y="1235701"/>
            <a:ext cx="760015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阅读教材，自学共享单车系统的工作过程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1" grpId="0"/>
      <p:bldP spid="4" grpId="0" animBg="1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 descr="互联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1815" y="5635507"/>
            <a:ext cx="637442" cy="478082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>
            <a:off x="820692" y="2518992"/>
            <a:ext cx="1868339" cy="553316"/>
          </a:xfrm>
          <a:custGeom>
            <a:avLst/>
            <a:gdLst>
              <a:gd name="connsiteX0" fmla="*/ 0 w 2491118"/>
              <a:gd name="connsiteY0" fmla="*/ 73775 h 737754"/>
              <a:gd name="connsiteX1" fmla="*/ 73775 w 2491118"/>
              <a:gd name="connsiteY1" fmla="*/ 0 h 737754"/>
              <a:gd name="connsiteX2" fmla="*/ 2417343 w 2491118"/>
              <a:gd name="connsiteY2" fmla="*/ 0 h 737754"/>
              <a:gd name="connsiteX3" fmla="*/ 2491118 w 2491118"/>
              <a:gd name="connsiteY3" fmla="*/ 73775 h 737754"/>
              <a:gd name="connsiteX4" fmla="*/ 2491118 w 2491118"/>
              <a:gd name="connsiteY4" fmla="*/ 663979 h 737754"/>
              <a:gd name="connsiteX5" fmla="*/ 2417343 w 2491118"/>
              <a:gd name="connsiteY5" fmla="*/ 737754 h 737754"/>
              <a:gd name="connsiteX6" fmla="*/ 73775 w 2491118"/>
              <a:gd name="connsiteY6" fmla="*/ 737754 h 737754"/>
              <a:gd name="connsiteX7" fmla="*/ 0 w 2491118"/>
              <a:gd name="connsiteY7" fmla="*/ 663979 h 737754"/>
              <a:gd name="connsiteX8" fmla="*/ 0 w 2491118"/>
              <a:gd name="connsiteY8" fmla="*/ 73775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118" h="737754">
                <a:moveTo>
                  <a:pt x="0" y="73775"/>
                </a:moveTo>
                <a:cubicBezTo>
                  <a:pt x="0" y="33030"/>
                  <a:pt x="33030" y="0"/>
                  <a:pt x="73775" y="0"/>
                </a:cubicBezTo>
                <a:lnTo>
                  <a:pt x="2417343" y="0"/>
                </a:lnTo>
                <a:cubicBezTo>
                  <a:pt x="2458088" y="0"/>
                  <a:pt x="2491118" y="33030"/>
                  <a:pt x="2491118" y="73775"/>
                </a:cubicBezTo>
                <a:lnTo>
                  <a:pt x="2491118" y="663979"/>
                </a:lnTo>
                <a:cubicBezTo>
                  <a:pt x="2491118" y="704724"/>
                  <a:pt x="2458088" y="737754"/>
                  <a:pt x="2417343" y="737754"/>
                </a:cubicBezTo>
                <a:lnTo>
                  <a:pt x="73775" y="737754"/>
                </a:lnTo>
                <a:cubicBezTo>
                  <a:pt x="33030" y="737754"/>
                  <a:pt x="0" y="704724"/>
                  <a:pt x="0" y="663979"/>
                </a:cubicBezTo>
                <a:lnTo>
                  <a:pt x="0" y="7377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31" tIns="101931" rIns="101931" bIns="101931" numCol="1" spcCol="1270" anchor="ctr" anchorCtr="0">
            <a:noAutofit/>
          </a:bodyPr>
          <a:lstStyle/>
          <a:p>
            <a:pPr algn="ctr" defTabSz="1000125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全面感知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2875865" y="2563976"/>
            <a:ext cx="396088" cy="463348"/>
          </a:xfrm>
          <a:custGeom>
            <a:avLst/>
            <a:gdLst>
              <a:gd name="connsiteX0" fmla="*/ 0 w 528117"/>
              <a:gd name="connsiteY0" fmla="*/ 123559 h 617797"/>
              <a:gd name="connsiteX1" fmla="*/ 264059 w 528117"/>
              <a:gd name="connsiteY1" fmla="*/ 123559 h 617797"/>
              <a:gd name="connsiteX2" fmla="*/ 264059 w 528117"/>
              <a:gd name="connsiteY2" fmla="*/ 0 h 617797"/>
              <a:gd name="connsiteX3" fmla="*/ 528117 w 528117"/>
              <a:gd name="connsiteY3" fmla="*/ 308899 h 617797"/>
              <a:gd name="connsiteX4" fmla="*/ 264059 w 528117"/>
              <a:gd name="connsiteY4" fmla="*/ 617797 h 617797"/>
              <a:gd name="connsiteX5" fmla="*/ 264059 w 528117"/>
              <a:gd name="connsiteY5" fmla="*/ 494238 h 617797"/>
              <a:gd name="connsiteX6" fmla="*/ 0 w 528117"/>
              <a:gd name="connsiteY6" fmla="*/ 494238 h 617797"/>
              <a:gd name="connsiteX7" fmla="*/ 0 w 528117"/>
              <a:gd name="connsiteY7" fmla="*/ 123559 h 61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117" h="617797">
                <a:moveTo>
                  <a:pt x="0" y="123559"/>
                </a:moveTo>
                <a:lnTo>
                  <a:pt x="264059" y="123559"/>
                </a:lnTo>
                <a:lnTo>
                  <a:pt x="264059" y="0"/>
                </a:lnTo>
                <a:lnTo>
                  <a:pt x="528117" y="308899"/>
                </a:lnTo>
                <a:lnTo>
                  <a:pt x="264059" y="617797"/>
                </a:lnTo>
                <a:lnTo>
                  <a:pt x="264059" y="494238"/>
                </a:lnTo>
                <a:lnTo>
                  <a:pt x="0" y="494238"/>
                </a:lnTo>
                <a:lnTo>
                  <a:pt x="0" y="123559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669" rIns="118826" bIns="92669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ea typeface="楷体_GB231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3436367" y="2518992"/>
            <a:ext cx="1868339" cy="553316"/>
          </a:xfrm>
          <a:custGeom>
            <a:avLst/>
            <a:gdLst>
              <a:gd name="connsiteX0" fmla="*/ 0 w 2491118"/>
              <a:gd name="connsiteY0" fmla="*/ 73775 h 737754"/>
              <a:gd name="connsiteX1" fmla="*/ 73775 w 2491118"/>
              <a:gd name="connsiteY1" fmla="*/ 0 h 737754"/>
              <a:gd name="connsiteX2" fmla="*/ 2417343 w 2491118"/>
              <a:gd name="connsiteY2" fmla="*/ 0 h 737754"/>
              <a:gd name="connsiteX3" fmla="*/ 2491118 w 2491118"/>
              <a:gd name="connsiteY3" fmla="*/ 73775 h 737754"/>
              <a:gd name="connsiteX4" fmla="*/ 2491118 w 2491118"/>
              <a:gd name="connsiteY4" fmla="*/ 663979 h 737754"/>
              <a:gd name="connsiteX5" fmla="*/ 2417343 w 2491118"/>
              <a:gd name="connsiteY5" fmla="*/ 737754 h 737754"/>
              <a:gd name="connsiteX6" fmla="*/ 73775 w 2491118"/>
              <a:gd name="connsiteY6" fmla="*/ 737754 h 737754"/>
              <a:gd name="connsiteX7" fmla="*/ 0 w 2491118"/>
              <a:gd name="connsiteY7" fmla="*/ 663979 h 737754"/>
              <a:gd name="connsiteX8" fmla="*/ 0 w 2491118"/>
              <a:gd name="connsiteY8" fmla="*/ 73775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118" h="737754">
                <a:moveTo>
                  <a:pt x="0" y="73775"/>
                </a:moveTo>
                <a:cubicBezTo>
                  <a:pt x="0" y="33030"/>
                  <a:pt x="33030" y="0"/>
                  <a:pt x="73775" y="0"/>
                </a:cubicBezTo>
                <a:lnTo>
                  <a:pt x="2417343" y="0"/>
                </a:lnTo>
                <a:cubicBezTo>
                  <a:pt x="2458088" y="0"/>
                  <a:pt x="2491118" y="33030"/>
                  <a:pt x="2491118" y="73775"/>
                </a:cubicBezTo>
                <a:lnTo>
                  <a:pt x="2491118" y="663979"/>
                </a:lnTo>
                <a:cubicBezTo>
                  <a:pt x="2491118" y="704724"/>
                  <a:pt x="2458088" y="737754"/>
                  <a:pt x="2417343" y="737754"/>
                </a:cubicBezTo>
                <a:lnTo>
                  <a:pt x="73775" y="737754"/>
                </a:lnTo>
                <a:cubicBezTo>
                  <a:pt x="33030" y="737754"/>
                  <a:pt x="0" y="704724"/>
                  <a:pt x="0" y="663979"/>
                </a:cubicBezTo>
                <a:lnTo>
                  <a:pt x="0" y="7377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355300"/>
              <a:satOff val="50000"/>
              <a:lumOff val="-7351"/>
              <a:alphaOff val="0"/>
            </a:schemeClr>
          </a:fillRef>
          <a:effectRef idx="2">
            <a:schemeClr val="accent3">
              <a:hueOff val="1355300"/>
              <a:satOff val="50000"/>
              <a:lumOff val="-73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31" tIns="101931" rIns="101931" bIns="101931" numCol="1" spcCol="1270" anchor="ctr" anchorCtr="0">
            <a:noAutofit/>
          </a:bodyPr>
          <a:lstStyle/>
          <a:p>
            <a:pPr algn="ctr" defTabSz="1000125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可靠传递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5491540" y="2563976"/>
            <a:ext cx="396088" cy="463348"/>
          </a:xfrm>
          <a:custGeom>
            <a:avLst/>
            <a:gdLst>
              <a:gd name="connsiteX0" fmla="*/ 0 w 528117"/>
              <a:gd name="connsiteY0" fmla="*/ 123559 h 617797"/>
              <a:gd name="connsiteX1" fmla="*/ 264059 w 528117"/>
              <a:gd name="connsiteY1" fmla="*/ 123559 h 617797"/>
              <a:gd name="connsiteX2" fmla="*/ 264059 w 528117"/>
              <a:gd name="connsiteY2" fmla="*/ 0 h 617797"/>
              <a:gd name="connsiteX3" fmla="*/ 528117 w 528117"/>
              <a:gd name="connsiteY3" fmla="*/ 308899 h 617797"/>
              <a:gd name="connsiteX4" fmla="*/ 264059 w 528117"/>
              <a:gd name="connsiteY4" fmla="*/ 617797 h 617797"/>
              <a:gd name="connsiteX5" fmla="*/ 264059 w 528117"/>
              <a:gd name="connsiteY5" fmla="*/ 494238 h 617797"/>
              <a:gd name="connsiteX6" fmla="*/ 0 w 528117"/>
              <a:gd name="connsiteY6" fmla="*/ 494238 h 617797"/>
              <a:gd name="connsiteX7" fmla="*/ 0 w 528117"/>
              <a:gd name="connsiteY7" fmla="*/ 123559 h 61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117" h="617797">
                <a:moveTo>
                  <a:pt x="0" y="123559"/>
                </a:moveTo>
                <a:lnTo>
                  <a:pt x="264059" y="123559"/>
                </a:lnTo>
                <a:lnTo>
                  <a:pt x="264059" y="0"/>
                </a:lnTo>
                <a:lnTo>
                  <a:pt x="528117" y="308899"/>
                </a:lnTo>
                <a:lnTo>
                  <a:pt x="264059" y="617797"/>
                </a:lnTo>
                <a:lnTo>
                  <a:pt x="264059" y="494238"/>
                </a:lnTo>
                <a:lnTo>
                  <a:pt x="0" y="494238"/>
                </a:lnTo>
                <a:lnTo>
                  <a:pt x="0" y="123559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710599"/>
              <a:satOff val="100000"/>
              <a:lumOff val="-14704"/>
              <a:alphaOff val="0"/>
            </a:schemeClr>
          </a:fillRef>
          <a:effectRef idx="2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669" rIns="118826" bIns="92669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ea typeface="楷体_GB231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6052041" y="2518992"/>
            <a:ext cx="1868339" cy="553316"/>
          </a:xfrm>
          <a:custGeom>
            <a:avLst/>
            <a:gdLst>
              <a:gd name="connsiteX0" fmla="*/ 0 w 2491118"/>
              <a:gd name="connsiteY0" fmla="*/ 73775 h 737754"/>
              <a:gd name="connsiteX1" fmla="*/ 73775 w 2491118"/>
              <a:gd name="connsiteY1" fmla="*/ 0 h 737754"/>
              <a:gd name="connsiteX2" fmla="*/ 2417343 w 2491118"/>
              <a:gd name="connsiteY2" fmla="*/ 0 h 737754"/>
              <a:gd name="connsiteX3" fmla="*/ 2491118 w 2491118"/>
              <a:gd name="connsiteY3" fmla="*/ 73775 h 737754"/>
              <a:gd name="connsiteX4" fmla="*/ 2491118 w 2491118"/>
              <a:gd name="connsiteY4" fmla="*/ 663979 h 737754"/>
              <a:gd name="connsiteX5" fmla="*/ 2417343 w 2491118"/>
              <a:gd name="connsiteY5" fmla="*/ 737754 h 737754"/>
              <a:gd name="connsiteX6" fmla="*/ 73775 w 2491118"/>
              <a:gd name="connsiteY6" fmla="*/ 737754 h 737754"/>
              <a:gd name="connsiteX7" fmla="*/ 0 w 2491118"/>
              <a:gd name="connsiteY7" fmla="*/ 663979 h 737754"/>
              <a:gd name="connsiteX8" fmla="*/ 0 w 2491118"/>
              <a:gd name="connsiteY8" fmla="*/ 73775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118" h="737754">
                <a:moveTo>
                  <a:pt x="0" y="73775"/>
                </a:moveTo>
                <a:cubicBezTo>
                  <a:pt x="0" y="33030"/>
                  <a:pt x="33030" y="0"/>
                  <a:pt x="73775" y="0"/>
                </a:cubicBezTo>
                <a:lnTo>
                  <a:pt x="2417343" y="0"/>
                </a:lnTo>
                <a:cubicBezTo>
                  <a:pt x="2458088" y="0"/>
                  <a:pt x="2491118" y="33030"/>
                  <a:pt x="2491118" y="73775"/>
                </a:cubicBezTo>
                <a:lnTo>
                  <a:pt x="2491118" y="663979"/>
                </a:lnTo>
                <a:cubicBezTo>
                  <a:pt x="2491118" y="704724"/>
                  <a:pt x="2458088" y="737754"/>
                  <a:pt x="2417343" y="737754"/>
                </a:cubicBezTo>
                <a:lnTo>
                  <a:pt x="73775" y="737754"/>
                </a:lnTo>
                <a:cubicBezTo>
                  <a:pt x="33030" y="737754"/>
                  <a:pt x="0" y="704724"/>
                  <a:pt x="0" y="663979"/>
                </a:cubicBezTo>
                <a:lnTo>
                  <a:pt x="0" y="7377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710599"/>
              <a:satOff val="100000"/>
              <a:lumOff val="-14704"/>
              <a:alphaOff val="0"/>
            </a:schemeClr>
          </a:fillRef>
          <a:effectRef idx="2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31" tIns="101931" rIns="101931" bIns="101931" numCol="1" spcCol="1270" anchor="ctr" anchorCtr="0">
            <a:noAutofit/>
          </a:bodyPr>
          <a:lstStyle/>
          <a:p>
            <a:pPr algn="ctr" defTabSz="1000125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智慧运行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6419" y="5204154"/>
            <a:ext cx="1433726" cy="1151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射频识别</a:t>
            </a:r>
          </a:p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传感器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二维码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71" y="5289202"/>
            <a:ext cx="346305" cy="346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25" y="5636390"/>
            <a:ext cx="350872" cy="3508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1818" r="6456"/>
          <a:stretch>
            <a:fillRect/>
          </a:stretch>
        </p:blipFill>
        <p:spPr>
          <a:xfrm>
            <a:off x="2380144" y="5987262"/>
            <a:ext cx="342832" cy="33721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10" y="3308294"/>
            <a:ext cx="1035726" cy="1351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/>
          <p:cNvSpPr txBox="1"/>
          <p:nvPr/>
        </p:nvSpPr>
        <p:spPr>
          <a:xfrm>
            <a:off x="1069446" y="4666814"/>
            <a:ext cx="1259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人的感官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56205" y="4666814"/>
            <a:ext cx="122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人的神经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380916" y="46686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人的大脑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766190" y="5208824"/>
            <a:ext cx="1175643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互联网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318055" y="5289202"/>
            <a:ext cx="1433726" cy="78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电脑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214630" indent="-21463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智能终端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055" y="3308294"/>
            <a:ext cx="1342044" cy="1358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8" name="组合 17"/>
          <p:cNvGrpSpPr/>
          <p:nvPr/>
        </p:nvGrpSpPr>
        <p:grpSpPr>
          <a:xfrm>
            <a:off x="1069446" y="3425191"/>
            <a:ext cx="1259645" cy="1232353"/>
            <a:chOff x="2421051" y="2881741"/>
            <a:chExt cx="2064021" cy="201930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051" y="2881741"/>
              <a:ext cx="2064021" cy="20193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椭圆 16"/>
            <p:cNvSpPr/>
            <p:nvPr/>
          </p:nvSpPr>
          <p:spPr>
            <a:xfrm>
              <a:off x="3007236" y="3512127"/>
              <a:ext cx="806228" cy="9351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6454" l="1622" r="97838">
                        <a14:foregroundMark x1="34595" y1="17021" x2="82162" y2="65248"/>
                        <a14:foregroundMark x1="38378" y1="65957" x2="65946" y2="75177"/>
                        <a14:foregroundMark x1="61081" y1="66667" x2="76757" y2="6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88" y="5371933"/>
            <a:ext cx="441383" cy="3364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3" t="4092" r="25859" b="3333"/>
          <a:stretch>
            <a:fillRect/>
          </a:stretch>
        </p:blipFill>
        <p:spPr>
          <a:xfrm>
            <a:off x="7789417" y="5725537"/>
            <a:ext cx="187719" cy="35619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348923" y="2293564"/>
            <a:ext cx="4879730" cy="4174148"/>
          </a:xfrm>
          <a:prstGeom prst="rect">
            <a:avLst/>
          </a:prstGeom>
          <a:solidFill>
            <a:srgbClr val="203864">
              <a:alpha val="80000"/>
            </a:srgbClr>
          </a:solidFill>
          <a:ln>
            <a:solidFill>
              <a:srgbClr val="0028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ea typeface="楷体_GB231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5750" y="1235701"/>
            <a:ext cx="3480440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物联网的工作过程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3" grpId="0" animBg="1"/>
      <p:bldP spid="25" grpId="0" animBg="1"/>
      <p:bldP spid="5" grpId="0" build="p"/>
      <p:bldP spid="10" grpId="0"/>
      <p:bldP spid="11" grpId="0"/>
      <p:bldP spid="12" grpId="0"/>
      <p:bldP spid="13" grpId="0"/>
      <p:bldP spid="14" grpId="0" build="p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46389" y="3136613"/>
            <a:ext cx="345122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03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　信息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传感设备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95866" y="3136613"/>
            <a:ext cx="59522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看微课自学，了解信息传感设备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83238" y="2337665"/>
          <a:ext cx="4947800" cy="2478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818915" y="4895660"/>
            <a:ext cx="10086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……</a:t>
            </a:r>
            <a:endParaRPr lang="zh-CN" altLang="en-US" sz="3200" b="1" kern="0" dirty="0">
              <a:solidFill>
                <a:srgbClr val="466E8C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信息传感设备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42A9CF-B438-43BD-A415-A64566846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D42A9CF-B438-43BD-A415-A64566846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94C068-AA57-40D9-B046-6CCFC3FE5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E794C068-AA57-40D9-B046-6CCFC3FE5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6CC9B9-079A-4859-B5CF-11C8BB4ED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76CC9B9-079A-4859-B5CF-11C8BB4ED4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AF1B13-A311-45D9-9B4A-527021556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9FAF1B13-A311-45D9-9B4A-527021556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237C2C-1403-4131-BDB0-FF502E7DF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8D237C2C-1403-4131-BDB0-FF502E7DF7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8FE69A-2C8F-499D-9D6E-78B1D24EE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CA8FE69A-2C8F-499D-9D6E-78B1D24EE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298" y="2404840"/>
            <a:ext cx="1636384" cy="2195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9" t="20859" r="3189" b="4086"/>
          <a:stretch>
            <a:fillRect/>
          </a:stretch>
        </p:blipFill>
        <p:spPr>
          <a:xfrm rot="5400000">
            <a:off x="4073958" y="2687747"/>
            <a:ext cx="2197782" cy="1631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" r="18768" b="8398"/>
          <a:stretch>
            <a:fillRect/>
          </a:stretch>
        </p:blipFill>
        <p:spPr>
          <a:xfrm>
            <a:off x="708075" y="2404840"/>
            <a:ext cx="3307325" cy="21977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285750" y="1235701"/>
            <a:ext cx="636744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信息传感设备：</a:t>
            </a:r>
            <a:r>
              <a:rPr lang="zh-CN" altLang="en-US" sz="3200" b="1" kern="0" dirty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射频识别（</a:t>
            </a:r>
            <a:r>
              <a:rPr lang="en-US" altLang="zh-CN" sz="3200" b="1" kern="0" dirty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RFID</a:t>
            </a:r>
            <a:r>
              <a:rPr lang="zh-CN" altLang="en-US" sz="3200" b="1" kern="0" dirty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477" y="3091546"/>
            <a:ext cx="839504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物联网与传感器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8125" l="6250" r="90000">
                        <a14:foregroundMark x1="12875" y1="21250" x2="53125" y2="5625"/>
                        <a14:foregroundMark x1="40625" y1="8125" x2="52250" y2="4625"/>
                        <a14:foregroundMark x1="12875" y1="23125" x2="22250" y2="47750"/>
                        <a14:foregroundMark x1="54750" y1="7500" x2="61250" y2="20000"/>
                        <a14:foregroundMark x1="23500" y1="50250" x2="35625" y2="44625"/>
                        <a14:foregroundMark x1="26250" y1="28375" x2="31250" y2="40000"/>
                        <a14:foregroundMark x1="29750" y1="11875" x2="52500" y2="3125"/>
                        <a14:foregroundMark x1="61875" y1="20875" x2="62875" y2="21875"/>
                        <a14:foregroundMark x1="56250" y1="6250" x2="55625" y2="3125"/>
                        <a14:backgroundMark x1="36000" y1="6875" x2="51875" y2="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68" y="2610893"/>
            <a:ext cx="2926012" cy="29260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5750" y="1235701"/>
            <a:ext cx="512832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信息传感设备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</a:t>
            </a:r>
            <a:r>
              <a:rPr lang="zh-CN" altLang="en-US" sz="3200" b="1" kern="0" dirty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激光扫描器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346791" y="18204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矩形 3"/>
          <p:cNvSpPr/>
          <p:nvPr/>
        </p:nvSpPr>
        <p:spPr>
          <a:xfrm>
            <a:off x="285750" y="1235701"/>
            <a:ext cx="430438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信息传感设备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</a:t>
            </a:r>
            <a:r>
              <a:rPr lang="zh-CN" altLang="en-US" sz="3200" b="1" kern="0" dirty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传感器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BD5156-FC05-4C57-A4B4-4FC81A764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BBD5156-FC05-4C57-A4B4-4FC81A764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898F49-1EB1-4AE2-A472-5EE3BD730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E898F49-1EB1-4AE2-A472-5EE3BD7309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44EF23-8257-4D03-94CA-F3704A0B38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9E44EF23-8257-4D03-94CA-F3704A0B38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5C78C6-77C9-4C6F-B4EB-DA9DD18D4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E95C78C6-77C9-4C6F-B4EB-DA9DD18D42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250A63-B682-43D9-BC93-DEF7D32D2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16250A63-B682-43D9-BC93-DEF7D32D22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901"/>
          <a:stretch>
            <a:fillRect/>
          </a:stretch>
        </p:blipFill>
        <p:spPr>
          <a:xfrm>
            <a:off x="285750" y="2173816"/>
            <a:ext cx="8592436" cy="1770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矩形 4"/>
          <p:cNvSpPr/>
          <p:nvPr/>
        </p:nvSpPr>
        <p:spPr>
          <a:xfrm>
            <a:off x="285750" y="1235701"/>
            <a:ext cx="6776214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阅读自学材料，探究手机中的传感器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750" y="1235701"/>
            <a:ext cx="430438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总结：物联网与传感器</a:t>
            </a:r>
          </a:p>
        </p:txBody>
      </p:sp>
      <p:sp>
        <p:nvSpPr>
          <p:cNvPr id="6" name="矩形 5"/>
          <p:cNvSpPr/>
          <p:nvPr/>
        </p:nvSpPr>
        <p:spPr>
          <a:xfrm>
            <a:off x="285750" y="2116595"/>
            <a:ext cx="406273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　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　　</a:t>
            </a: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．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认识物联网</a:t>
            </a:r>
          </a:p>
        </p:txBody>
      </p:sp>
      <p:sp>
        <p:nvSpPr>
          <p:cNvPr id="18" name="矩形 17"/>
          <p:cNvSpPr/>
          <p:nvPr/>
        </p:nvSpPr>
        <p:spPr>
          <a:xfrm>
            <a:off x="2139360" y="2705101"/>
            <a:ext cx="3480440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物物相连的互联网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  <p:bldP spid="6" grpId="0" bldLvl="0" animBg="1"/>
      <p:bldP spid="18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750" y="1235701"/>
            <a:ext cx="430438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总结：物联网与传感器</a:t>
            </a:r>
          </a:p>
        </p:txBody>
      </p:sp>
      <p:sp>
        <p:nvSpPr>
          <p:cNvPr id="6" name="矩形 5"/>
          <p:cNvSpPr/>
          <p:nvPr/>
        </p:nvSpPr>
        <p:spPr>
          <a:xfrm>
            <a:off x="285750" y="2116595"/>
            <a:ext cx="528764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　　　</a:t>
            </a: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．物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联网的工作过程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575603" y="2997489"/>
            <a:ext cx="1868339" cy="553316"/>
          </a:xfrm>
          <a:custGeom>
            <a:avLst/>
            <a:gdLst>
              <a:gd name="connsiteX0" fmla="*/ 0 w 2491118"/>
              <a:gd name="connsiteY0" fmla="*/ 73775 h 737754"/>
              <a:gd name="connsiteX1" fmla="*/ 73775 w 2491118"/>
              <a:gd name="connsiteY1" fmla="*/ 0 h 737754"/>
              <a:gd name="connsiteX2" fmla="*/ 2417343 w 2491118"/>
              <a:gd name="connsiteY2" fmla="*/ 0 h 737754"/>
              <a:gd name="connsiteX3" fmla="*/ 2491118 w 2491118"/>
              <a:gd name="connsiteY3" fmla="*/ 73775 h 737754"/>
              <a:gd name="connsiteX4" fmla="*/ 2491118 w 2491118"/>
              <a:gd name="connsiteY4" fmla="*/ 663979 h 737754"/>
              <a:gd name="connsiteX5" fmla="*/ 2417343 w 2491118"/>
              <a:gd name="connsiteY5" fmla="*/ 737754 h 737754"/>
              <a:gd name="connsiteX6" fmla="*/ 73775 w 2491118"/>
              <a:gd name="connsiteY6" fmla="*/ 737754 h 737754"/>
              <a:gd name="connsiteX7" fmla="*/ 0 w 2491118"/>
              <a:gd name="connsiteY7" fmla="*/ 663979 h 737754"/>
              <a:gd name="connsiteX8" fmla="*/ 0 w 2491118"/>
              <a:gd name="connsiteY8" fmla="*/ 73775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118" h="737754">
                <a:moveTo>
                  <a:pt x="0" y="73775"/>
                </a:moveTo>
                <a:cubicBezTo>
                  <a:pt x="0" y="33030"/>
                  <a:pt x="33030" y="0"/>
                  <a:pt x="73775" y="0"/>
                </a:cubicBezTo>
                <a:lnTo>
                  <a:pt x="2417343" y="0"/>
                </a:lnTo>
                <a:cubicBezTo>
                  <a:pt x="2458088" y="0"/>
                  <a:pt x="2491118" y="33030"/>
                  <a:pt x="2491118" y="73775"/>
                </a:cubicBezTo>
                <a:lnTo>
                  <a:pt x="2491118" y="663979"/>
                </a:lnTo>
                <a:cubicBezTo>
                  <a:pt x="2491118" y="704724"/>
                  <a:pt x="2458088" y="737754"/>
                  <a:pt x="2417343" y="737754"/>
                </a:cubicBezTo>
                <a:lnTo>
                  <a:pt x="73775" y="737754"/>
                </a:lnTo>
                <a:cubicBezTo>
                  <a:pt x="33030" y="737754"/>
                  <a:pt x="0" y="704724"/>
                  <a:pt x="0" y="663979"/>
                </a:cubicBezTo>
                <a:lnTo>
                  <a:pt x="0" y="7377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31" tIns="101931" rIns="101931" bIns="101931" numCol="1" spcCol="1270" anchor="ctr" anchorCtr="0">
            <a:noAutofit/>
          </a:bodyPr>
          <a:lstStyle/>
          <a:p>
            <a:pPr algn="ctr" defTabSz="1000125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全面感知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3630776" y="3042473"/>
            <a:ext cx="396088" cy="463348"/>
          </a:xfrm>
          <a:custGeom>
            <a:avLst/>
            <a:gdLst>
              <a:gd name="connsiteX0" fmla="*/ 0 w 528117"/>
              <a:gd name="connsiteY0" fmla="*/ 123559 h 617797"/>
              <a:gd name="connsiteX1" fmla="*/ 264059 w 528117"/>
              <a:gd name="connsiteY1" fmla="*/ 123559 h 617797"/>
              <a:gd name="connsiteX2" fmla="*/ 264059 w 528117"/>
              <a:gd name="connsiteY2" fmla="*/ 0 h 617797"/>
              <a:gd name="connsiteX3" fmla="*/ 528117 w 528117"/>
              <a:gd name="connsiteY3" fmla="*/ 308899 h 617797"/>
              <a:gd name="connsiteX4" fmla="*/ 264059 w 528117"/>
              <a:gd name="connsiteY4" fmla="*/ 617797 h 617797"/>
              <a:gd name="connsiteX5" fmla="*/ 264059 w 528117"/>
              <a:gd name="connsiteY5" fmla="*/ 494238 h 617797"/>
              <a:gd name="connsiteX6" fmla="*/ 0 w 528117"/>
              <a:gd name="connsiteY6" fmla="*/ 494238 h 617797"/>
              <a:gd name="connsiteX7" fmla="*/ 0 w 528117"/>
              <a:gd name="connsiteY7" fmla="*/ 123559 h 61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117" h="617797">
                <a:moveTo>
                  <a:pt x="0" y="123559"/>
                </a:moveTo>
                <a:lnTo>
                  <a:pt x="264059" y="123559"/>
                </a:lnTo>
                <a:lnTo>
                  <a:pt x="264059" y="0"/>
                </a:lnTo>
                <a:lnTo>
                  <a:pt x="528117" y="308899"/>
                </a:lnTo>
                <a:lnTo>
                  <a:pt x="264059" y="617797"/>
                </a:lnTo>
                <a:lnTo>
                  <a:pt x="264059" y="494238"/>
                </a:lnTo>
                <a:lnTo>
                  <a:pt x="0" y="494238"/>
                </a:lnTo>
                <a:lnTo>
                  <a:pt x="0" y="123559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669" rIns="118826" bIns="92669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ea typeface="楷体_GB231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191278" y="2997489"/>
            <a:ext cx="1868339" cy="553316"/>
          </a:xfrm>
          <a:custGeom>
            <a:avLst/>
            <a:gdLst>
              <a:gd name="connsiteX0" fmla="*/ 0 w 2491118"/>
              <a:gd name="connsiteY0" fmla="*/ 73775 h 737754"/>
              <a:gd name="connsiteX1" fmla="*/ 73775 w 2491118"/>
              <a:gd name="connsiteY1" fmla="*/ 0 h 737754"/>
              <a:gd name="connsiteX2" fmla="*/ 2417343 w 2491118"/>
              <a:gd name="connsiteY2" fmla="*/ 0 h 737754"/>
              <a:gd name="connsiteX3" fmla="*/ 2491118 w 2491118"/>
              <a:gd name="connsiteY3" fmla="*/ 73775 h 737754"/>
              <a:gd name="connsiteX4" fmla="*/ 2491118 w 2491118"/>
              <a:gd name="connsiteY4" fmla="*/ 663979 h 737754"/>
              <a:gd name="connsiteX5" fmla="*/ 2417343 w 2491118"/>
              <a:gd name="connsiteY5" fmla="*/ 737754 h 737754"/>
              <a:gd name="connsiteX6" fmla="*/ 73775 w 2491118"/>
              <a:gd name="connsiteY6" fmla="*/ 737754 h 737754"/>
              <a:gd name="connsiteX7" fmla="*/ 0 w 2491118"/>
              <a:gd name="connsiteY7" fmla="*/ 663979 h 737754"/>
              <a:gd name="connsiteX8" fmla="*/ 0 w 2491118"/>
              <a:gd name="connsiteY8" fmla="*/ 73775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118" h="737754">
                <a:moveTo>
                  <a:pt x="0" y="73775"/>
                </a:moveTo>
                <a:cubicBezTo>
                  <a:pt x="0" y="33030"/>
                  <a:pt x="33030" y="0"/>
                  <a:pt x="73775" y="0"/>
                </a:cubicBezTo>
                <a:lnTo>
                  <a:pt x="2417343" y="0"/>
                </a:lnTo>
                <a:cubicBezTo>
                  <a:pt x="2458088" y="0"/>
                  <a:pt x="2491118" y="33030"/>
                  <a:pt x="2491118" y="73775"/>
                </a:cubicBezTo>
                <a:lnTo>
                  <a:pt x="2491118" y="663979"/>
                </a:lnTo>
                <a:cubicBezTo>
                  <a:pt x="2491118" y="704724"/>
                  <a:pt x="2458088" y="737754"/>
                  <a:pt x="2417343" y="737754"/>
                </a:cubicBezTo>
                <a:lnTo>
                  <a:pt x="73775" y="737754"/>
                </a:lnTo>
                <a:cubicBezTo>
                  <a:pt x="33030" y="737754"/>
                  <a:pt x="0" y="704724"/>
                  <a:pt x="0" y="663979"/>
                </a:cubicBezTo>
                <a:lnTo>
                  <a:pt x="0" y="7377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1355300"/>
              <a:satOff val="50000"/>
              <a:lumOff val="-7351"/>
              <a:alphaOff val="0"/>
            </a:schemeClr>
          </a:fillRef>
          <a:effectRef idx="2">
            <a:schemeClr val="accent3">
              <a:hueOff val="1355300"/>
              <a:satOff val="50000"/>
              <a:lumOff val="-73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31" tIns="101931" rIns="101931" bIns="101931" numCol="1" spcCol="1270" anchor="ctr" anchorCtr="0">
            <a:noAutofit/>
          </a:bodyPr>
          <a:lstStyle/>
          <a:p>
            <a:pPr algn="ctr" defTabSz="1000125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可靠传递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6246451" y="3042473"/>
            <a:ext cx="396088" cy="463348"/>
          </a:xfrm>
          <a:custGeom>
            <a:avLst/>
            <a:gdLst>
              <a:gd name="connsiteX0" fmla="*/ 0 w 528117"/>
              <a:gd name="connsiteY0" fmla="*/ 123559 h 617797"/>
              <a:gd name="connsiteX1" fmla="*/ 264059 w 528117"/>
              <a:gd name="connsiteY1" fmla="*/ 123559 h 617797"/>
              <a:gd name="connsiteX2" fmla="*/ 264059 w 528117"/>
              <a:gd name="connsiteY2" fmla="*/ 0 h 617797"/>
              <a:gd name="connsiteX3" fmla="*/ 528117 w 528117"/>
              <a:gd name="connsiteY3" fmla="*/ 308899 h 617797"/>
              <a:gd name="connsiteX4" fmla="*/ 264059 w 528117"/>
              <a:gd name="connsiteY4" fmla="*/ 617797 h 617797"/>
              <a:gd name="connsiteX5" fmla="*/ 264059 w 528117"/>
              <a:gd name="connsiteY5" fmla="*/ 494238 h 617797"/>
              <a:gd name="connsiteX6" fmla="*/ 0 w 528117"/>
              <a:gd name="connsiteY6" fmla="*/ 494238 h 617797"/>
              <a:gd name="connsiteX7" fmla="*/ 0 w 528117"/>
              <a:gd name="connsiteY7" fmla="*/ 123559 h 61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117" h="617797">
                <a:moveTo>
                  <a:pt x="0" y="123559"/>
                </a:moveTo>
                <a:lnTo>
                  <a:pt x="264059" y="123559"/>
                </a:lnTo>
                <a:lnTo>
                  <a:pt x="264059" y="0"/>
                </a:lnTo>
                <a:lnTo>
                  <a:pt x="528117" y="308899"/>
                </a:lnTo>
                <a:lnTo>
                  <a:pt x="264059" y="617797"/>
                </a:lnTo>
                <a:lnTo>
                  <a:pt x="264059" y="494238"/>
                </a:lnTo>
                <a:lnTo>
                  <a:pt x="0" y="494238"/>
                </a:lnTo>
                <a:lnTo>
                  <a:pt x="0" y="123559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710599"/>
              <a:satOff val="100000"/>
              <a:lumOff val="-14704"/>
              <a:alphaOff val="0"/>
            </a:schemeClr>
          </a:fillRef>
          <a:effectRef idx="2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92669" rIns="118826" bIns="92669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ea typeface="楷体_GB231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806952" y="2997489"/>
            <a:ext cx="1868339" cy="553316"/>
          </a:xfrm>
          <a:custGeom>
            <a:avLst/>
            <a:gdLst>
              <a:gd name="connsiteX0" fmla="*/ 0 w 2491118"/>
              <a:gd name="connsiteY0" fmla="*/ 73775 h 737754"/>
              <a:gd name="connsiteX1" fmla="*/ 73775 w 2491118"/>
              <a:gd name="connsiteY1" fmla="*/ 0 h 737754"/>
              <a:gd name="connsiteX2" fmla="*/ 2417343 w 2491118"/>
              <a:gd name="connsiteY2" fmla="*/ 0 h 737754"/>
              <a:gd name="connsiteX3" fmla="*/ 2491118 w 2491118"/>
              <a:gd name="connsiteY3" fmla="*/ 73775 h 737754"/>
              <a:gd name="connsiteX4" fmla="*/ 2491118 w 2491118"/>
              <a:gd name="connsiteY4" fmla="*/ 663979 h 737754"/>
              <a:gd name="connsiteX5" fmla="*/ 2417343 w 2491118"/>
              <a:gd name="connsiteY5" fmla="*/ 737754 h 737754"/>
              <a:gd name="connsiteX6" fmla="*/ 73775 w 2491118"/>
              <a:gd name="connsiteY6" fmla="*/ 737754 h 737754"/>
              <a:gd name="connsiteX7" fmla="*/ 0 w 2491118"/>
              <a:gd name="connsiteY7" fmla="*/ 663979 h 737754"/>
              <a:gd name="connsiteX8" fmla="*/ 0 w 2491118"/>
              <a:gd name="connsiteY8" fmla="*/ 73775 h 73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1118" h="737754">
                <a:moveTo>
                  <a:pt x="0" y="73775"/>
                </a:moveTo>
                <a:cubicBezTo>
                  <a:pt x="0" y="33030"/>
                  <a:pt x="33030" y="0"/>
                  <a:pt x="73775" y="0"/>
                </a:cubicBezTo>
                <a:lnTo>
                  <a:pt x="2417343" y="0"/>
                </a:lnTo>
                <a:cubicBezTo>
                  <a:pt x="2458088" y="0"/>
                  <a:pt x="2491118" y="33030"/>
                  <a:pt x="2491118" y="73775"/>
                </a:cubicBezTo>
                <a:lnTo>
                  <a:pt x="2491118" y="663979"/>
                </a:lnTo>
                <a:cubicBezTo>
                  <a:pt x="2491118" y="704724"/>
                  <a:pt x="2458088" y="737754"/>
                  <a:pt x="2417343" y="737754"/>
                </a:cubicBezTo>
                <a:lnTo>
                  <a:pt x="73775" y="737754"/>
                </a:lnTo>
                <a:cubicBezTo>
                  <a:pt x="33030" y="737754"/>
                  <a:pt x="0" y="704724"/>
                  <a:pt x="0" y="663979"/>
                </a:cubicBezTo>
                <a:lnTo>
                  <a:pt x="0" y="73775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2710599"/>
              <a:satOff val="100000"/>
              <a:lumOff val="-14704"/>
              <a:alphaOff val="0"/>
            </a:schemeClr>
          </a:fillRef>
          <a:effectRef idx="2">
            <a:schemeClr val="accent3">
              <a:hueOff val="2710599"/>
              <a:satOff val="100000"/>
              <a:lumOff val="-1470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31" tIns="101931" rIns="101931" bIns="101931" numCol="1" spcCol="1270" anchor="ctr" anchorCtr="0">
            <a:noAutofit/>
          </a:bodyPr>
          <a:lstStyle/>
          <a:p>
            <a:pPr algn="ctr" defTabSz="1000125"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智慧运行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3" grpId="0" animBg="1"/>
      <p:bldP spid="13" grpId="1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5750" y="1235701"/>
            <a:ext cx="430438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总结：物联网与传感器</a:t>
            </a:r>
          </a:p>
        </p:txBody>
      </p:sp>
      <p:sp>
        <p:nvSpPr>
          <p:cNvPr id="6" name="矩形 5"/>
          <p:cNvSpPr/>
          <p:nvPr/>
        </p:nvSpPr>
        <p:spPr>
          <a:xfrm>
            <a:off x="285750" y="2116595"/>
            <a:ext cx="447103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　　　</a:t>
            </a: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3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．信息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传感设备</a:t>
            </a:r>
          </a:p>
        </p:txBody>
      </p:sp>
      <p:graphicFrame>
        <p:nvGraphicFramePr>
          <p:cNvPr id="9" name="图示 8"/>
          <p:cNvGraphicFramePr/>
          <p:nvPr/>
        </p:nvGraphicFramePr>
        <p:xfrm>
          <a:off x="1732925" y="2850121"/>
          <a:ext cx="3504633" cy="170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020715" y="396580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……</a:t>
            </a:r>
            <a:endParaRPr lang="zh-CN" altLang="en-US" sz="3200" b="1" kern="0" dirty="0">
              <a:solidFill>
                <a:srgbClr val="466E8C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D42A9CF-B438-43BD-A415-A64566846B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CD42A9CF-B438-43BD-A415-A64566846B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794C068-AA57-40D9-B046-6CCFC3FE51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E794C068-AA57-40D9-B046-6CCFC3FE51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76CC9B9-079A-4859-B5CF-11C8BB4ED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376CC9B9-079A-4859-B5CF-11C8BB4ED4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FAF1B13-A311-45D9-9B4A-527021556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9FAF1B13-A311-45D9-9B4A-527021556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D237C2C-1403-4131-BDB0-FF502E7DF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8D237C2C-1403-4131-BDB0-FF502E7DF7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8FE69A-2C8F-499D-9D6E-78B1D24EE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CA8FE69A-2C8F-499D-9D6E-78B1D24EE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Graphic spid="9" grpId="0">
        <p:bldSub>
          <a:bldDgm bld="one"/>
        </p:bldSub>
      </p:bldGraphic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31"/>
          <p:cNvSpPr/>
          <p:nvPr/>
        </p:nvSpPr>
        <p:spPr bwMode="auto">
          <a:xfrm>
            <a:off x="1381269" y="3671414"/>
            <a:ext cx="57958" cy="67333"/>
          </a:xfrm>
          <a:custGeom>
            <a:avLst/>
            <a:gdLst>
              <a:gd name="T0" fmla="*/ 272 w 544"/>
              <a:gd name="T1" fmla="*/ 0 h 628"/>
              <a:gd name="T2" fmla="*/ 408 w 544"/>
              <a:gd name="T3" fmla="*/ 79 h 628"/>
              <a:gd name="T4" fmla="*/ 544 w 544"/>
              <a:gd name="T5" fmla="*/ 157 h 628"/>
              <a:gd name="T6" fmla="*/ 544 w 544"/>
              <a:gd name="T7" fmla="*/ 314 h 628"/>
              <a:gd name="T8" fmla="*/ 544 w 544"/>
              <a:gd name="T9" fmla="*/ 471 h 628"/>
              <a:gd name="T10" fmla="*/ 408 w 544"/>
              <a:gd name="T11" fmla="*/ 549 h 628"/>
              <a:gd name="T12" fmla="*/ 272 w 544"/>
              <a:gd name="T13" fmla="*/ 628 h 628"/>
              <a:gd name="T14" fmla="*/ 136 w 544"/>
              <a:gd name="T15" fmla="*/ 549 h 628"/>
              <a:gd name="T16" fmla="*/ 0 w 544"/>
              <a:gd name="T17" fmla="*/ 471 h 628"/>
              <a:gd name="T18" fmla="*/ 0 w 544"/>
              <a:gd name="T19" fmla="*/ 314 h 628"/>
              <a:gd name="T20" fmla="*/ 0 w 544"/>
              <a:gd name="T21" fmla="*/ 157 h 628"/>
              <a:gd name="T22" fmla="*/ 136 w 544"/>
              <a:gd name="T23" fmla="*/ 79 h 628"/>
              <a:gd name="T24" fmla="*/ 272 w 544"/>
              <a:gd name="T25" fmla="*/ 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4" h="628">
                <a:moveTo>
                  <a:pt x="272" y="0"/>
                </a:moveTo>
                <a:lnTo>
                  <a:pt x="408" y="79"/>
                </a:lnTo>
                <a:lnTo>
                  <a:pt x="544" y="157"/>
                </a:lnTo>
                <a:lnTo>
                  <a:pt x="544" y="314"/>
                </a:lnTo>
                <a:lnTo>
                  <a:pt x="544" y="471"/>
                </a:lnTo>
                <a:lnTo>
                  <a:pt x="408" y="549"/>
                </a:lnTo>
                <a:lnTo>
                  <a:pt x="272" y="628"/>
                </a:lnTo>
                <a:lnTo>
                  <a:pt x="136" y="549"/>
                </a:lnTo>
                <a:lnTo>
                  <a:pt x="0" y="471"/>
                </a:lnTo>
                <a:lnTo>
                  <a:pt x="0" y="314"/>
                </a:lnTo>
                <a:lnTo>
                  <a:pt x="0" y="157"/>
                </a:lnTo>
                <a:lnTo>
                  <a:pt x="136" y="79"/>
                </a:lnTo>
                <a:lnTo>
                  <a:pt x="27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1595866" y="3136613"/>
            <a:ext cx="595227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提高安全意识，享受智慧生活！</a:t>
            </a:r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142058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物联网</a:t>
            </a: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2"/>
          <a:srcRect l="25952" t="23296" r="24975" b="12483"/>
          <a:stretch>
            <a:fillRect/>
          </a:stretch>
        </p:blipFill>
        <p:spPr>
          <a:xfrm>
            <a:off x="3023190" y="2795807"/>
            <a:ext cx="3701743" cy="305458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 rotWithShape="1">
          <a:blip r:embed="rId2"/>
          <a:srcRect t="10041"/>
          <a:stretch>
            <a:fillRect/>
          </a:stretch>
        </p:blipFill>
        <p:spPr>
          <a:xfrm>
            <a:off x="718189" y="2075072"/>
            <a:ext cx="7543309" cy="4278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050541" y="3136613"/>
            <a:ext cx="304292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01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　认识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物联网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791953" y="1306515"/>
            <a:ext cx="4911535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lang="en-US" altLang="zh-CN" sz="3200" b="1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Internet Of Things</a:t>
            </a: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85750" y="1306515"/>
            <a:ext cx="1506203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chemeClr val="accent4">
                    <a:lumMod val="75000"/>
                  </a:schemeClr>
                </a:solidFill>
                <a:ea typeface="楷体_GB2312"/>
              </a:rPr>
              <a:t>物联网</a:t>
            </a:r>
            <a:endParaRPr lang="zh-CN" altLang="en-US" sz="3200" b="1" dirty="0">
              <a:solidFill>
                <a:schemeClr val="accent4">
                  <a:lumMod val="75000"/>
                </a:schemeClr>
              </a:solidFill>
              <a:ea typeface="楷体_GB2312"/>
            </a:endParaRPr>
          </a:p>
        </p:txBody>
      </p:sp>
      <p:sp>
        <p:nvSpPr>
          <p:cNvPr id="6" name="内容占位符 3"/>
          <p:cNvSpPr txBox="1"/>
          <p:nvPr/>
        </p:nvSpPr>
        <p:spPr>
          <a:xfrm>
            <a:off x="285750" y="2260864"/>
            <a:ext cx="3892845" cy="525206"/>
          </a:xfrm>
          <a:prstGeom prst="rect">
            <a:avLst/>
          </a:prstGeom>
          <a:solidFill>
            <a:srgbClr val="0077BC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3200" b="1" dirty="0" smtClean="0">
                <a:ea typeface="楷体_GB2312"/>
              </a:rPr>
              <a:t>物物相连的互联网</a:t>
            </a:r>
            <a:endParaRPr lang="en-US" altLang="zh-CN" sz="3200" b="1" dirty="0" smtClean="0">
              <a:ea typeface="楷体_GB2312"/>
            </a:endParaRPr>
          </a:p>
        </p:txBody>
      </p:sp>
      <p:sp>
        <p:nvSpPr>
          <p:cNvPr id="7" name="空心弧 6"/>
          <p:cNvSpPr/>
          <p:nvPr/>
        </p:nvSpPr>
        <p:spPr>
          <a:xfrm>
            <a:off x="4072271" y="2668057"/>
            <a:ext cx="3306725" cy="3306725"/>
          </a:xfrm>
          <a:prstGeom prst="blockArc">
            <a:avLst>
              <a:gd name="adj1" fmla="val 10800000"/>
              <a:gd name="adj2" fmla="val 16200000"/>
              <a:gd name="adj3" fmla="val 4643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6"/>
              <a:lumOff val="-3920"/>
              <a:alphaOff val="0"/>
            </a:schemeClr>
          </a:fillRef>
          <a:effectRef idx="0">
            <a:schemeClr val="accent5">
              <a:hueOff val="-7353344"/>
              <a:satOff val="-10226"/>
              <a:lumOff val="-392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空心弧 7"/>
          <p:cNvSpPr/>
          <p:nvPr/>
        </p:nvSpPr>
        <p:spPr>
          <a:xfrm>
            <a:off x="4072271" y="2668057"/>
            <a:ext cx="3306725" cy="3306725"/>
          </a:xfrm>
          <a:prstGeom prst="blockArc">
            <a:avLst>
              <a:gd name="adj1" fmla="val 5400000"/>
              <a:gd name="adj2" fmla="val 10800000"/>
              <a:gd name="adj3" fmla="val 4643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7"/>
              <a:lumOff val="-2613"/>
              <a:alphaOff val="0"/>
            </a:schemeClr>
          </a:fillRef>
          <a:effectRef idx="0">
            <a:schemeClr val="accent5">
              <a:hueOff val="-4902230"/>
              <a:satOff val="-6817"/>
              <a:lumOff val="-2613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空心弧 8"/>
          <p:cNvSpPr/>
          <p:nvPr/>
        </p:nvSpPr>
        <p:spPr>
          <a:xfrm>
            <a:off x="4072271" y="2668057"/>
            <a:ext cx="3306725" cy="3306725"/>
          </a:xfrm>
          <a:prstGeom prst="blockArc">
            <a:avLst>
              <a:gd name="adj1" fmla="val 0"/>
              <a:gd name="adj2" fmla="val 5400000"/>
              <a:gd name="adj3" fmla="val 4643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7"/>
              <a:lumOff val="-1305"/>
              <a:alphaOff val="0"/>
            </a:schemeClr>
          </a:fillRef>
          <a:effectRef idx="0">
            <a:schemeClr val="accent5">
              <a:hueOff val="-2451115"/>
              <a:satOff val="-3407"/>
              <a:lumOff val="-1305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空心弧 9"/>
          <p:cNvSpPr/>
          <p:nvPr/>
        </p:nvSpPr>
        <p:spPr>
          <a:xfrm>
            <a:off x="4072271" y="2668057"/>
            <a:ext cx="3306725" cy="3306725"/>
          </a:xfrm>
          <a:prstGeom prst="blockArc">
            <a:avLst>
              <a:gd name="adj1" fmla="val 16200000"/>
              <a:gd name="adj2" fmla="val 0"/>
              <a:gd name="adj3" fmla="val 4643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多边形 10"/>
          <p:cNvSpPr/>
          <p:nvPr/>
        </p:nvSpPr>
        <p:spPr>
          <a:xfrm>
            <a:off x="4964029" y="3559815"/>
            <a:ext cx="1523207" cy="1523207"/>
          </a:xfrm>
          <a:custGeom>
            <a:avLst/>
            <a:gdLst>
              <a:gd name="connsiteX0" fmla="*/ 0 w 1972121"/>
              <a:gd name="connsiteY0" fmla="*/ 986061 h 1972121"/>
              <a:gd name="connsiteX1" fmla="*/ 986061 w 1972121"/>
              <a:gd name="connsiteY1" fmla="*/ 0 h 1972121"/>
              <a:gd name="connsiteX2" fmla="*/ 1972122 w 1972121"/>
              <a:gd name="connsiteY2" fmla="*/ 986061 h 1972121"/>
              <a:gd name="connsiteX3" fmla="*/ 986061 w 1972121"/>
              <a:gd name="connsiteY3" fmla="*/ 1972122 h 1972121"/>
              <a:gd name="connsiteX4" fmla="*/ 0 w 1972121"/>
              <a:gd name="connsiteY4" fmla="*/ 986061 h 197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21" h="1972121">
                <a:moveTo>
                  <a:pt x="0" y="986061"/>
                </a:moveTo>
                <a:cubicBezTo>
                  <a:pt x="0" y="441475"/>
                  <a:pt x="441475" y="0"/>
                  <a:pt x="986061" y="0"/>
                </a:cubicBezTo>
                <a:cubicBezTo>
                  <a:pt x="1530647" y="0"/>
                  <a:pt x="1972122" y="441475"/>
                  <a:pt x="1972122" y="986061"/>
                </a:cubicBezTo>
                <a:cubicBezTo>
                  <a:pt x="1972122" y="1530647"/>
                  <a:pt x="1530647" y="1972122"/>
                  <a:pt x="986061" y="1972122"/>
                </a:cubicBezTo>
                <a:cubicBezTo>
                  <a:pt x="441475" y="1972122"/>
                  <a:pt x="0" y="1530647"/>
                  <a:pt x="0" y="986061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420" tIns="343420" rIns="343420" bIns="343420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 smtClean="0">
                <a:ea typeface="楷体_GB2312"/>
              </a:rPr>
              <a:t>互联网</a:t>
            </a:r>
            <a:endParaRPr lang="zh-CN" altLang="en-US" sz="3200" b="1" kern="1200" dirty="0">
              <a:ea typeface="楷体_GB231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192507" y="2260864"/>
            <a:ext cx="1066245" cy="1066245"/>
          </a:xfrm>
          <a:custGeom>
            <a:avLst/>
            <a:gdLst>
              <a:gd name="connsiteX0" fmla="*/ 0 w 1380485"/>
              <a:gd name="connsiteY0" fmla="*/ 690243 h 1380485"/>
              <a:gd name="connsiteX1" fmla="*/ 690243 w 1380485"/>
              <a:gd name="connsiteY1" fmla="*/ 0 h 1380485"/>
              <a:gd name="connsiteX2" fmla="*/ 1380486 w 1380485"/>
              <a:gd name="connsiteY2" fmla="*/ 690243 h 1380485"/>
              <a:gd name="connsiteX3" fmla="*/ 690243 w 1380485"/>
              <a:gd name="connsiteY3" fmla="*/ 1380486 h 1380485"/>
              <a:gd name="connsiteX4" fmla="*/ 0 w 1380485"/>
              <a:gd name="connsiteY4" fmla="*/ 690243 h 138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485" h="1380485">
                <a:moveTo>
                  <a:pt x="0" y="690243"/>
                </a:moveTo>
                <a:cubicBezTo>
                  <a:pt x="0" y="309032"/>
                  <a:pt x="309032" y="0"/>
                  <a:pt x="690243" y="0"/>
                </a:cubicBezTo>
                <a:cubicBezTo>
                  <a:pt x="1071454" y="0"/>
                  <a:pt x="1380486" y="309032"/>
                  <a:pt x="1380486" y="690243"/>
                </a:cubicBezTo>
                <a:cubicBezTo>
                  <a:pt x="1380486" y="1071454"/>
                  <a:pt x="1071454" y="1380486"/>
                  <a:pt x="690243" y="1380486"/>
                </a:cubicBezTo>
                <a:cubicBezTo>
                  <a:pt x="309032" y="1380486"/>
                  <a:pt x="0" y="1071454"/>
                  <a:pt x="0" y="69024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237" tIns="254237" rIns="254237" bIns="254237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 smtClean="0">
                <a:ea typeface="楷体_GB2312"/>
              </a:rPr>
              <a:t>物</a:t>
            </a:r>
            <a:endParaRPr lang="zh-CN" altLang="en-US" sz="3200" b="1" kern="1200" dirty="0">
              <a:ea typeface="楷体_GB231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758631" y="3788295"/>
            <a:ext cx="1066245" cy="1066245"/>
          </a:xfrm>
          <a:custGeom>
            <a:avLst/>
            <a:gdLst>
              <a:gd name="connsiteX0" fmla="*/ 0 w 1380485"/>
              <a:gd name="connsiteY0" fmla="*/ 690243 h 1380485"/>
              <a:gd name="connsiteX1" fmla="*/ 690243 w 1380485"/>
              <a:gd name="connsiteY1" fmla="*/ 0 h 1380485"/>
              <a:gd name="connsiteX2" fmla="*/ 1380486 w 1380485"/>
              <a:gd name="connsiteY2" fmla="*/ 690243 h 1380485"/>
              <a:gd name="connsiteX3" fmla="*/ 690243 w 1380485"/>
              <a:gd name="connsiteY3" fmla="*/ 1380486 h 1380485"/>
              <a:gd name="connsiteX4" fmla="*/ 0 w 1380485"/>
              <a:gd name="connsiteY4" fmla="*/ 690243 h 138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485" h="1380485">
                <a:moveTo>
                  <a:pt x="0" y="690243"/>
                </a:moveTo>
                <a:cubicBezTo>
                  <a:pt x="0" y="309032"/>
                  <a:pt x="309032" y="0"/>
                  <a:pt x="690243" y="0"/>
                </a:cubicBezTo>
                <a:cubicBezTo>
                  <a:pt x="1071454" y="0"/>
                  <a:pt x="1380486" y="309032"/>
                  <a:pt x="1380486" y="690243"/>
                </a:cubicBezTo>
                <a:cubicBezTo>
                  <a:pt x="1380486" y="1071454"/>
                  <a:pt x="1071454" y="1380486"/>
                  <a:pt x="690243" y="1380486"/>
                </a:cubicBezTo>
                <a:cubicBezTo>
                  <a:pt x="309032" y="1380486"/>
                  <a:pt x="0" y="1071454"/>
                  <a:pt x="0" y="69024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7"/>
              <a:lumOff val="-1305"/>
              <a:alphaOff val="0"/>
            </a:schemeClr>
          </a:fillRef>
          <a:effectRef idx="0">
            <a:schemeClr val="accent5">
              <a:hueOff val="-2451115"/>
              <a:satOff val="-3407"/>
              <a:lumOff val="-130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237" tIns="254237" rIns="254237" bIns="254237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 smtClean="0">
                <a:ea typeface="楷体_GB2312"/>
              </a:rPr>
              <a:t>物</a:t>
            </a:r>
            <a:endParaRPr lang="zh-CN" altLang="en-US" sz="3200" b="1" kern="1200" dirty="0">
              <a:ea typeface="楷体_GB231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192508" y="5315728"/>
            <a:ext cx="1066245" cy="1066245"/>
          </a:xfrm>
          <a:custGeom>
            <a:avLst/>
            <a:gdLst>
              <a:gd name="connsiteX0" fmla="*/ 0 w 1380485"/>
              <a:gd name="connsiteY0" fmla="*/ 690243 h 1380485"/>
              <a:gd name="connsiteX1" fmla="*/ 690243 w 1380485"/>
              <a:gd name="connsiteY1" fmla="*/ 0 h 1380485"/>
              <a:gd name="connsiteX2" fmla="*/ 1380486 w 1380485"/>
              <a:gd name="connsiteY2" fmla="*/ 690243 h 1380485"/>
              <a:gd name="connsiteX3" fmla="*/ 690243 w 1380485"/>
              <a:gd name="connsiteY3" fmla="*/ 1380486 h 1380485"/>
              <a:gd name="connsiteX4" fmla="*/ 0 w 1380485"/>
              <a:gd name="connsiteY4" fmla="*/ 690243 h 138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485" h="1380485">
                <a:moveTo>
                  <a:pt x="0" y="690243"/>
                </a:moveTo>
                <a:cubicBezTo>
                  <a:pt x="0" y="309032"/>
                  <a:pt x="309032" y="0"/>
                  <a:pt x="690243" y="0"/>
                </a:cubicBezTo>
                <a:cubicBezTo>
                  <a:pt x="1071454" y="0"/>
                  <a:pt x="1380486" y="309032"/>
                  <a:pt x="1380486" y="690243"/>
                </a:cubicBezTo>
                <a:cubicBezTo>
                  <a:pt x="1380486" y="1071454"/>
                  <a:pt x="1071454" y="1380486"/>
                  <a:pt x="690243" y="1380486"/>
                </a:cubicBezTo>
                <a:cubicBezTo>
                  <a:pt x="309032" y="1380486"/>
                  <a:pt x="0" y="1071454"/>
                  <a:pt x="0" y="69024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7"/>
              <a:lumOff val="-2613"/>
              <a:alphaOff val="0"/>
            </a:schemeClr>
          </a:fillRef>
          <a:effectRef idx="0">
            <a:schemeClr val="accent5">
              <a:hueOff val="-4902230"/>
              <a:satOff val="-6817"/>
              <a:lumOff val="-261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237" tIns="254237" rIns="254237" bIns="254237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 smtClean="0">
                <a:ea typeface="楷体_GB2312"/>
              </a:rPr>
              <a:t>物</a:t>
            </a:r>
            <a:endParaRPr lang="zh-CN" altLang="en-US" sz="3200" b="1" kern="1200" dirty="0">
              <a:ea typeface="楷体_GB231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626391" y="3788295"/>
            <a:ext cx="1066245" cy="1066245"/>
          </a:xfrm>
          <a:custGeom>
            <a:avLst/>
            <a:gdLst>
              <a:gd name="connsiteX0" fmla="*/ 0 w 1380485"/>
              <a:gd name="connsiteY0" fmla="*/ 690243 h 1380485"/>
              <a:gd name="connsiteX1" fmla="*/ 690243 w 1380485"/>
              <a:gd name="connsiteY1" fmla="*/ 0 h 1380485"/>
              <a:gd name="connsiteX2" fmla="*/ 1380486 w 1380485"/>
              <a:gd name="connsiteY2" fmla="*/ 690243 h 1380485"/>
              <a:gd name="connsiteX3" fmla="*/ 690243 w 1380485"/>
              <a:gd name="connsiteY3" fmla="*/ 1380486 h 1380485"/>
              <a:gd name="connsiteX4" fmla="*/ 0 w 1380485"/>
              <a:gd name="connsiteY4" fmla="*/ 690243 h 138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485" h="1380485">
                <a:moveTo>
                  <a:pt x="0" y="690243"/>
                </a:moveTo>
                <a:cubicBezTo>
                  <a:pt x="0" y="309032"/>
                  <a:pt x="309032" y="0"/>
                  <a:pt x="690243" y="0"/>
                </a:cubicBezTo>
                <a:cubicBezTo>
                  <a:pt x="1071454" y="0"/>
                  <a:pt x="1380486" y="309032"/>
                  <a:pt x="1380486" y="690243"/>
                </a:cubicBezTo>
                <a:cubicBezTo>
                  <a:pt x="1380486" y="1071454"/>
                  <a:pt x="1071454" y="1380486"/>
                  <a:pt x="690243" y="1380486"/>
                </a:cubicBezTo>
                <a:cubicBezTo>
                  <a:pt x="309032" y="1380486"/>
                  <a:pt x="0" y="1071454"/>
                  <a:pt x="0" y="69024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6"/>
              <a:lumOff val="-3920"/>
              <a:alphaOff val="0"/>
            </a:schemeClr>
          </a:fillRef>
          <a:effectRef idx="0">
            <a:schemeClr val="accent5">
              <a:hueOff val="-7353344"/>
              <a:satOff val="-10226"/>
              <a:lumOff val="-392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237" tIns="254237" rIns="254237" bIns="254237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 smtClean="0">
                <a:ea typeface="楷体_GB2312"/>
              </a:rPr>
              <a:t>物</a:t>
            </a:r>
            <a:endParaRPr lang="zh-CN" altLang="en-US" sz="3200" b="1" kern="1200" dirty="0">
              <a:ea typeface="楷体_GB2312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2198291" y="1311780"/>
            <a:ext cx="3353935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I</a:t>
            </a:r>
            <a:r>
              <a:rPr lang="en-US" altLang="zh-CN" sz="3200" b="1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nternet 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O</a:t>
            </a:r>
            <a:r>
              <a:rPr lang="en-US" altLang="zh-CN" sz="3200" b="1" dirty="0">
                <a:solidFill>
                  <a:schemeClr val="accent4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f 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/>
        </p:nvGraphicFramePr>
        <p:xfrm>
          <a:off x="485956" y="2160038"/>
          <a:ext cx="3343275" cy="311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81383993"/>
              </p:ext>
            </p:extLst>
          </p:nvPr>
        </p:nvGraphicFramePr>
        <p:xfrm>
          <a:off x="4968016" y="2160038"/>
          <a:ext cx="3583883" cy="311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91009" y="5455870"/>
            <a:ext cx="1733167" cy="43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楷体_GB2312"/>
              </a:rPr>
              <a:t>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ea typeface="楷体_GB2312"/>
              </a:rPr>
              <a:t>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的连接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77205" y="5451070"/>
            <a:ext cx="2765501" cy="432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楷体_GB2312"/>
              </a:rPr>
              <a:t>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ea typeface="楷体_GB2312"/>
              </a:rPr>
              <a:t>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ea typeface="楷体_GB2312"/>
              </a:rPr>
              <a:t>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ea typeface="楷体_GB2312"/>
              </a:rPr>
              <a:t>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的连接</a:t>
            </a:r>
          </a:p>
        </p:txBody>
      </p:sp>
      <p:sp>
        <p:nvSpPr>
          <p:cNvPr id="6" name="右箭头 5"/>
          <p:cNvSpPr/>
          <p:nvPr/>
        </p:nvSpPr>
        <p:spPr>
          <a:xfrm>
            <a:off x="3829231" y="5503392"/>
            <a:ext cx="1138785" cy="41414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ea typeface="楷体_GB231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1363472" y="1579252"/>
            <a:ext cx="1594716" cy="39824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互联网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ea typeface="楷体_GB2312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4652391" y="1537858"/>
            <a:ext cx="4215131" cy="43513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物联网：物物相连的</a:t>
            </a:r>
            <a:r>
              <a:rPr lang="zh-CN" altLang="en-US" sz="2000" b="1" dirty="0">
                <a:solidFill>
                  <a:srgbClr val="FF0000"/>
                </a:solidFill>
                <a:ea typeface="楷体_GB2312"/>
              </a:rPr>
              <a:t>互联网</a:t>
            </a:r>
            <a:endParaRPr lang="en-US" altLang="zh-CN" sz="2000" b="1" dirty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44048" y="2635459"/>
            <a:ext cx="2249642" cy="2249642"/>
          </a:xfrm>
          <a:prstGeom prst="ellipse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/>
              </a:rPr>
              <a:t>互联网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4" grpId="0">
        <p:bldAsOne/>
      </p:bldGraphic>
      <p:bldP spid="5" grpId="0"/>
      <p:bldP spid="7" grpId="0"/>
      <p:bldP spid="6" grpId="0" animBg="1"/>
      <p:bldP spid="11" grpId="0"/>
      <p:bldP spid="1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7136" y="2906318"/>
            <a:ext cx="7635814" cy="9101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以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互联网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为核心和基础的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是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互联网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的延伸与拓展</a:t>
            </a:r>
          </a:p>
        </p:txBody>
      </p:sp>
      <p:sp>
        <p:nvSpPr>
          <p:cNvPr id="5" name="任意多边形 4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物联网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51" l="0" r="100000">
                        <a14:foregroundMark x1="36188" y1="80220" x2="50276" y2="950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187">
            <a:off x="5377767" y="1402242"/>
            <a:ext cx="380606" cy="574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11336" y="1489885"/>
            <a:ext cx="2924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/>
              </a:rPr>
              <a:t>哪些“物”联网了？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楷体_GB231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795731603"/>
              </p:ext>
            </p:extLst>
          </p:nvPr>
        </p:nvGraphicFramePr>
        <p:xfrm>
          <a:off x="-924724" y="1987479"/>
          <a:ext cx="7764438" cy="4635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6839714" y="2376377"/>
            <a:ext cx="1830153" cy="273690"/>
          </a:xfrm>
          <a:prstGeom prst="rect">
            <a:avLst/>
          </a:prstGeom>
          <a:solidFill>
            <a:srgbClr val="0860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a typeface="楷体_GB2312"/>
              </a:rPr>
              <a:t>离你还有多</a:t>
            </a:r>
            <a:r>
              <a:rPr lang="zh-CN" altLang="en-US" sz="1600" b="1" dirty="0" smtClean="0">
                <a:ea typeface="楷体_GB2312"/>
              </a:rPr>
              <a:t>远？</a:t>
            </a:r>
            <a:endParaRPr lang="zh-CN" altLang="en-US" sz="1600" b="1" dirty="0">
              <a:ea typeface="楷体_GB231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20932" y="2845716"/>
            <a:ext cx="2048935" cy="273690"/>
          </a:xfrm>
          <a:prstGeom prst="rect">
            <a:avLst/>
          </a:prstGeom>
          <a:solidFill>
            <a:srgbClr val="0860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a typeface="楷体_GB2312"/>
              </a:rPr>
              <a:t>大约什么时间到？</a:t>
            </a:r>
            <a:endParaRPr lang="zh-CN" altLang="en-US" sz="1600" b="1" dirty="0">
              <a:ea typeface="楷体_GB231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4667" y="3279557"/>
            <a:ext cx="2235199" cy="273690"/>
          </a:xfrm>
          <a:prstGeom prst="rect">
            <a:avLst/>
          </a:prstGeom>
          <a:solidFill>
            <a:srgbClr val="0860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a typeface="楷体_GB2312"/>
              </a:rPr>
              <a:t>车上人多不多？</a:t>
            </a:r>
            <a:endParaRPr lang="zh-CN" altLang="en-US" sz="1600" b="1" dirty="0">
              <a:ea typeface="楷体_GB231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3000" y="3697772"/>
            <a:ext cx="2446865" cy="273690"/>
          </a:xfrm>
          <a:prstGeom prst="rect">
            <a:avLst/>
          </a:prstGeom>
          <a:solidFill>
            <a:srgbClr val="0860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a typeface="楷体_GB2312"/>
              </a:rPr>
              <a:t>需不需要转换出行方案？</a:t>
            </a:r>
            <a:endParaRPr lang="zh-CN" altLang="en-US" sz="1600" b="1" dirty="0">
              <a:ea typeface="楷体_GB231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09" y="1818600"/>
            <a:ext cx="1829858" cy="182985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23000" y="4652076"/>
            <a:ext cx="2446865" cy="273690"/>
          </a:xfrm>
          <a:prstGeom prst="rect">
            <a:avLst/>
          </a:prstGeom>
          <a:solidFill>
            <a:srgbClr val="0860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a typeface="楷体_GB2312"/>
              </a:rPr>
              <a:t>昨晚磨牙</a:t>
            </a:r>
            <a:r>
              <a:rPr lang="en-US" altLang="zh-CN" sz="1600" b="1" dirty="0" smtClean="0">
                <a:ea typeface="楷体_GB2312"/>
              </a:rPr>
              <a:t>2</a:t>
            </a:r>
            <a:r>
              <a:rPr lang="zh-CN" altLang="en-US" sz="1600" b="1" dirty="0" smtClean="0">
                <a:ea typeface="楷体_GB2312"/>
              </a:rPr>
              <a:t>次</a:t>
            </a:r>
            <a:endParaRPr lang="zh-CN" altLang="en-US" sz="1600" b="1" dirty="0">
              <a:ea typeface="楷体_GB231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77467" y="5094645"/>
            <a:ext cx="2692397" cy="273690"/>
          </a:xfrm>
          <a:prstGeom prst="rect">
            <a:avLst/>
          </a:prstGeom>
          <a:solidFill>
            <a:srgbClr val="0860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a typeface="楷体_GB2312"/>
              </a:rPr>
              <a:t>深度睡眠</a:t>
            </a:r>
            <a:r>
              <a:rPr lang="en-US" altLang="zh-CN" sz="1600" b="1" dirty="0" smtClean="0">
                <a:ea typeface="楷体_GB2312"/>
              </a:rPr>
              <a:t>2</a:t>
            </a:r>
            <a:r>
              <a:rPr lang="zh-CN" altLang="en-US" sz="1600" b="1" dirty="0" smtClean="0">
                <a:ea typeface="楷体_GB2312"/>
              </a:rPr>
              <a:t>小时 睡眠质量良</a:t>
            </a:r>
            <a:endParaRPr lang="zh-CN" altLang="en-US" sz="1600" b="1" dirty="0">
              <a:ea typeface="楷体_GB231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77466" y="5562012"/>
            <a:ext cx="2692397" cy="273690"/>
          </a:xfrm>
          <a:prstGeom prst="rect">
            <a:avLst/>
          </a:prstGeom>
          <a:solidFill>
            <a:srgbClr val="0860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ea typeface="楷体_GB2312"/>
              </a:rPr>
              <a:t>血压正常，体重指数正常</a:t>
            </a:r>
            <a:endParaRPr lang="zh-CN" altLang="en-US" sz="1600" b="1" dirty="0">
              <a:ea typeface="楷体_GB231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11" y="5336926"/>
            <a:ext cx="2209255" cy="1286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F9DFC45-8743-4574-9F6F-36CCA885DD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EF9DFC45-8743-4574-9F6F-36CCA885DD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DCE443-5C8D-4B90-AE9C-5039868887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87DCE443-5C8D-4B90-AE9C-5039868887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89CC66F-BD4C-4C07-B36C-00204CE58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989CC66F-BD4C-4C07-B36C-00204CE58C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FE76D2-0975-40FE-86F6-689F83AEA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7CFE76D2-0975-40FE-86F6-689F83AEA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5B62E8-0591-4A99-9D39-6A9F3EEDCD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065B62E8-0591-4A99-9D39-6A9F3EEDCD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011408"/>
            <a:ext cx="8253723" cy="1242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图示 4"/>
          <p:cNvGraphicFramePr/>
          <p:nvPr/>
        </p:nvGraphicFramePr>
        <p:xfrm>
          <a:off x="1472728" y="3253562"/>
          <a:ext cx="6001208" cy="348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矩形 5"/>
          <p:cNvSpPr/>
          <p:nvPr/>
        </p:nvSpPr>
        <p:spPr>
          <a:xfrm>
            <a:off x="285750" y="1235701"/>
            <a:ext cx="718818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小组合作探究，分析身边的物联网应用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31"/>
  <p:tag name="KSO_WM_SLIDE_INDEX" val="31"/>
  <p:tag name="KSO_WM_SLIDE_ITEM_CNT" val="0"/>
  <p:tag name="KSO_WM_SLIDE_TYPE" val="endPag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419</Words>
  <Application>Microsoft Office PowerPoint</Application>
  <PresentationFormat>全屏显示(4:3)</PresentationFormat>
  <Paragraphs>108</Paragraphs>
  <Slides>27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177</cp:revision>
  <dcterms:created xsi:type="dcterms:W3CDTF">2019-04-15T01:46:00Z</dcterms:created>
  <dcterms:modified xsi:type="dcterms:W3CDTF">2019-08-27T06:07:01Z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