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68" r:id="rId2"/>
    <p:sldId id="269" r:id="rId3"/>
    <p:sldId id="287" r:id="rId4"/>
    <p:sldId id="336" r:id="rId5"/>
    <p:sldId id="338" r:id="rId6"/>
    <p:sldId id="339" r:id="rId7"/>
    <p:sldId id="341" r:id="rId8"/>
    <p:sldId id="344" r:id="rId9"/>
    <p:sldId id="345" r:id="rId10"/>
    <p:sldId id="346" r:id="rId11"/>
    <p:sldId id="347" r:id="rId12"/>
    <p:sldId id="350" r:id="rId13"/>
    <p:sldId id="351" r:id="rId14"/>
    <p:sldId id="352" r:id="rId15"/>
    <p:sldId id="353" r:id="rId16"/>
    <p:sldId id="364" r:id="rId17"/>
    <p:sldId id="355" r:id="rId18"/>
    <p:sldId id="356" r:id="rId19"/>
    <p:sldId id="365" r:id="rId20"/>
    <p:sldId id="358" r:id="rId21"/>
    <p:sldId id="359" r:id="rId22"/>
    <p:sldId id="360" r:id="rId23"/>
    <p:sldId id="361" r:id="rId24"/>
    <p:sldId id="362" r:id="rId25"/>
    <p:sldId id="363" r:id="rId26"/>
    <p:sldId id="263" r:id="rId27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62C5DC"/>
    <a:srgbClr val="466E8C"/>
    <a:srgbClr val="313332"/>
    <a:srgbClr val="919191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57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2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20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93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3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6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9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3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10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6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781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38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4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楷体_GB231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楷体_GB2312"/>
            </a:endParaRPr>
          </a:p>
        </p:txBody>
      </p:sp>
      <p:sp>
        <p:nvSpPr>
          <p:cNvPr id="5" name="文本框 12"/>
          <p:cNvSpPr txBox="1"/>
          <p:nvPr userDrawn="1"/>
        </p:nvSpPr>
        <p:spPr>
          <a:xfrm>
            <a:off x="250914" y="184280"/>
            <a:ext cx="863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4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通信网络的结构</a:t>
            </a:r>
            <a:endParaRPr lang="zh-CN" altLang="en-US" sz="2800" b="1" kern="0" dirty="0">
              <a:solidFill>
                <a:srgbClr val="7BA9CA"/>
              </a:solidFill>
              <a:latin typeface="楷体_GB2312" pitchFamily="49" charset="-122"/>
              <a:ea typeface="楷体_GB231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1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4.bin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25.emf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70068" y="1235701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楷体_GB2312" pitchFamily="49" charset="-122"/>
                <a:ea typeface="楷体_GB2312"/>
                <a:cs typeface="+mj-cs"/>
              </a:rPr>
              <a:t>星状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工作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原理</a:t>
            </a:r>
          </a:p>
        </p:txBody>
      </p:sp>
      <p:sp>
        <p:nvSpPr>
          <p:cNvPr id="45" name="等腰三角形 44"/>
          <p:cNvSpPr/>
          <p:nvPr/>
        </p:nvSpPr>
        <p:spPr>
          <a:xfrm rot="5400000">
            <a:off x="389944" y="146298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283460" y="2166550"/>
            <a:ext cx="4153535" cy="3529965"/>
            <a:chOff x="1272" y="1722"/>
            <a:chExt cx="6541" cy="555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2" y="4182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722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" y="6599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4" y="6502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" y="4186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直接箭头连接符 10"/>
          <p:cNvCxnSpPr/>
          <p:nvPr/>
        </p:nvCxnSpPr>
        <p:spPr>
          <a:xfrm>
            <a:off x="4502107" y="2620697"/>
            <a:ext cx="0" cy="1110436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99"/>
          <p:cNvSpPr txBox="1"/>
          <p:nvPr/>
        </p:nvSpPr>
        <p:spPr>
          <a:xfrm>
            <a:off x="3063740" y="2164011"/>
            <a:ext cx="1026724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 fontAlgn="auto"/>
            <a:r>
              <a:rPr lang="zh-CN" altLang="en-US" sz="2000" b="1" u="none" dirty="0" smtClean="0">
                <a:solidFill>
                  <a:srgbClr val="0070C0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发送方</a:t>
            </a:r>
            <a:endParaRPr lang="zh-CN" altLang="en-US" sz="2000" b="1" u="none" dirty="0">
              <a:solidFill>
                <a:srgbClr val="0070C0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sp>
        <p:nvSpPr>
          <p:cNvPr id="14" name="文本框 99"/>
          <p:cNvSpPr txBox="1"/>
          <p:nvPr/>
        </p:nvSpPr>
        <p:spPr>
          <a:xfrm>
            <a:off x="4389755" y="5263445"/>
            <a:ext cx="1026724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 fontAlgn="auto"/>
            <a:r>
              <a:rPr lang="zh-CN" altLang="en-US" sz="2000" b="1" u="none" dirty="0" smtClean="0">
                <a:solidFill>
                  <a:srgbClr val="0070C0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接收方</a:t>
            </a:r>
            <a:endParaRPr lang="zh-CN" altLang="en-US" sz="2000" b="1" u="none" dirty="0">
              <a:solidFill>
                <a:srgbClr val="0070C0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sp>
        <p:nvSpPr>
          <p:cNvPr id="15" name="文本框 99"/>
          <p:cNvSpPr txBox="1"/>
          <p:nvPr/>
        </p:nvSpPr>
        <p:spPr>
          <a:xfrm>
            <a:off x="2099112" y="3329233"/>
            <a:ext cx="7818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 fontAlgn="auto"/>
            <a:r>
              <a:rPr lang="zh-CN" altLang="en-US" sz="2000" b="1" u="none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忽略</a:t>
            </a:r>
            <a:endParaRPr lang="zh-CN" altLang="en-US" sz="2000" b="1" u="none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sp>
        <p:nvSpPr>
          <p:cNvPr id="16" name="文本框 99"/>
          <p:cNvSpPr txBox="1"/>
          <p:nvPr/>
        </p:nvSpPr>
        <p:spPr>
          <a:xfrm>
            <a:off x="5795444" y="3385157"/>
            <a:ext cx="727074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 fontAlgn="auto"/>
            <a:r>
              <a:rPr lang="zh-CN" altLang="en-US" sz="2000" b="1" u="none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忽略</a:t>
            </a:r>
            <a:endParaRPr lang="zh-CN" altLang="en-US" sz="2000" b="1" u="none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sp>
        <p:nvSpPr>
          <p:cNvPr id="17" name="文本框 99"/>
          <p:cNvSpPr txBox="1"/>
          <p:nvPr/>
        </p:nvSpPr>
        <p:spPr>
          <a:xfrm>
            <a:off x="2235916" y="5280242"/>
            <a:ext cx="781883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 fontAlgn="auto"/>
            <a:r>
              <a:rPr lang="zh-CN" altLang="en-US" sz="2000" b="1" u="none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忽略</a:t>
            </a:r>
            <a:endParaRPr lang="zh-CN" altLang="en-US" sz="2000" b="1" u="none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420026" y="3200330"/>
            <a:ext cx="1375494" cy="1028700"/>
            <a:chOff x="3131" y="3350"/>
            <a:chExt cx="2097" cy="1620"/>
          </a:xfrm>
        </p:grpSpPr>
        <p:sp>
          <p:nvSpPr>
            <p:cNvPr id="19" name="文本框 99"/>
            <p:cNvSpPr txBox="1"/>
            <p:nvPr/>
          </p:nvSpPr>
          <p:spPr>
            <a:xfrm>
              <a:off x="3131" y="3350"/>
              <a:ext cx="1166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0" indent="0" algn="ctr" fontAlgn="auto"/>
              <a:r>
                <a:rPr lang="zh-CN" altLang="en-US" sz="2000" b="1" u="none" dirty="0" smtClean="0">
                  <a:solidFill>
                    <a:srgbClr val="0070C0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</a:rPr>
                <a:t>中心</a:t>
              </a:r>
              <a:endParaRPr lang="en-US" altLang="zh-CN" sz="2000" b="1" u="none" dirty="0" smtClean="0">
                <a:solidFill>
                  <a:srgbClr val="0070C0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endParaRPr>
            </a:p>
            <a:p>
              <a:pPr marL="0" indent="0" algn="ctr" fontAlgn="auto"/>
              <a:r>
                <a:rPr lang="zh-CN" altLang="en-US" sz="2000" b="1" u="none" dirty="0" smtClean="0">
                  <a:solidFill>
                    <a:srgbClr val="0070C0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</a:rPr>
                <a:t>设备</a:t>
              </a:r>
              <a:endParaRPr lang="zh-CN" altLang="en-US" sz="2000" b="1" u="none" dirty="0">
                <a:solidFill>
                  <a:srgbClr val="0070C0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endParaRPr>
            </a:p>
          </p:txBody>
        </p:sp>
        <p:pic>
          <p:nvPicPr>
            <p:cNvPr id="20" name="Picture 6" descr="https://timgsa.baidu.com/timg?image&amp;quality=80&amp;size=b9999_10000&amp;sec=1536507288094&amp;di=69fedaac79f5775b4dc0223c158c9845&amp;imgtype=0&amp;src=http%3A%2F%2Fimg.ph.126.net%2FOpzEQD0pxM5Klt52JxX-5Q%3D%3D%2F2305561534237204777.jpg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" y="4153"/>
              <a:ext cx="1117" cy="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椭圆 20"/>
          <p:cNvSpPr/>
          <p:nvPr/>
        </p:nvSpPr>
        <p:spPr>
          <a:xfrm>
            <a:off x="4046220" y="3611175"/>
            <a:ext cx="789940" cy="723900"/>
          </a:xfrm>
          <a:prstGeom prst="ellipse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>
              <a:ea typeface="楷体_GB231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849245" y="2600255"/>
            <a:ext cx="3020060" cy="2696845"/>
            <a:chOff x="2213" y="2405"/>
            <a:chExt cx="4756" cy="4247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5230" y="4567"/>
              <a:ext cx="173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639" y="2405"/>
              <a:ext cx="0" cy="17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943" y="4869"/>
              <a:ext cx="1378" cy="16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213" y="4885"/>
              <a:ext cx="1293" cy="176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2213" y="4567"/>
              <a:ext cx="18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880995" y="3905815"/>
            <a:ext cx="2999105" cy="1348740"/>
            <a:chOff x="2213" y="4461"/>
            <a:chExt cx="4723" cy="2124"/>
          </a:xfrm>
        </p:grpSpPr>
        <p:cxnSp>
          <p:nvCxnSpPr>
            <p:cNvPr id="29" name="直接箭头连接符 28"/>
            <p:cNvCxnSpPr/>
            <p:nvPr/>
          </p:nvCxnSpPr>
          <p:spPr>
            <a:xfrm flipH="1">
              <a:off x="3005" y="4988"/>
              <a:ext cx="1225" cy="1597"/>
            </a:xfrm>
            <a:prstGeom prst="straightConnector1">
              <a:avLst/>
            </a:prstGeom>
            <a:ln w="254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5140" y="4970"/>
              <a:ext cx="1279" cy="1531"/>
            </a:xfrm>
            <a:prstGeom prst="straightConnector1">
              <a:avLst/>
            </a:prstGeom>
            <a:ln w="254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2213" y="4461"/>
              <a:ext cx="179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5292" y="4461"/>
              <a:ext cx="1644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/>
      <p:bldP spid="12" grpId="0"/>
      <p:bldP spid="14" grpId="0"/>
      <p:bldP spid="15" grpId="0"/>
      <p:bldP spid="16" grpId="0"/>
      <p:bldP spid="17" grpId="0"/>
      <p:bldP spid="2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70068" y="1235701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楷体_GB2312" pitchFamily="49" charset="-122"/>
                <a:ea typeface="楷体_GB2312"/>
                <a:cs typeface="+mj-cs"/>
              </a:rPr>
              <a:t>混合状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工作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原理</a:t>
            </a:r>
          </a:p>
        </p:txBody>
      </p:sp>
      <p:sp>
        <p:nvSpPr>
          <p:cNvPr id="45" name="等腰三角形 44"/>
          <p:cNvSpPr/>
          <p:nvPr/>
        </p:nvSpPr>
        <p:spPr>
          <a:xfrm rot="5400000">
            <a:off x="389944" y="146298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0695" y="2903786"/>
            <a:ext cx="958917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总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线状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30695" y="4377621"/>
            <a:ext cx="958917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星状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801370" y="2141082"/>
          <a:ext cx="5511800" cy="359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r:id="rId3" imgW="9982200" imgH="7061200" progId="Visio.Drawing.11">
                  <p:embed/>
                </p:oleObj>
              </mc:Choice>
              <mc:Fallback>
                <p:oleObj r:id="rId3" imgW="9982200" imgH="7061200" progId="Visio.Drawing.11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801370" y="2141082"/>
                        <a:ext cx="5511800" cy="3591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/>
      <p:bldP spid="5" grpId="0" bldLvl="0" animBg="1"/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MH_Others_1"/>
          <p:cNvCxnSpPr/>
          <p:nvPr>
            <p:custDataLst>
              <p:tags r:id="rId1"/>
            </p:custDataLst>
          </p:nvPr>
        </p:nvCxnSpPr>
        <p:spPr>
          <a:xfrm>
            <a:off x="4361688" y="1615371"/>
            <a:ext cx="0" cy="43815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H_Others_2"/>
          <p:cNvSpPr/>
          <p:nvPr>
            <p:custDataLst>
              <p:tags r:id="rId2"/>
            </p:custDataLst>
          </p:nvPr>
        </p:nvSpPr>
        <p:spPr>
          <a:xfrm flipH="1">
            <a:off x="3255264" y="1615371"/>
            <a:ext cx="2212848" cy="636894"/>
          </a:xfrm>
          <a:prstGeom prst="homePlate">
            <a:avLst>
              <a:gd name="adj" fmla="val 0"/>
            </a:avLst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学生活动</a:t>
            </a:r>
          </a:p>
        </p:txBody>
      </p:sp>
      <p:sp>
        <p:nvSpPr>
          <p:cNvPr id="94" name="MH_Others_3"/>
          <p:cNvSpPr/>
          <p:nvPr>
            <p:custDataLst>
              <p:tags r:id="rId3"/>
            </p:custDataLst>
          </p:nvPr>
        </p:nvSpPr>
        <p:spPr>
          <a:xfrm>
            <a:off x="4271206" y="5841542"/>
            <a:ext cx="180965" cy="1560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solidFill>
                <a:srgbClr val="FFFFFF"/>
              </a:solidFill>
              <a:latin typeface="Arial" panose="020B0604020202020204" pitchFamily="34" charset="0"/>
              <a:ea typeface="楷体_GB2312"/>
              <a:sym typeface="Arial" panose="020B0604020202020204" pitchFamily="34" charset="0"/>
            </a:endParaRPr>
          </a:p>
        </p:txBody>
      </p:sp>
      <p:sp>
        <p:nvSpPr>
          <p:cNvPr id="95" name="MH_Number_1"/>
          <p:cNvSpPr/>
          <p:nvPr>
            <p:custDataLst>
              <p:tags r:id="rId4"/>
            </p:custDataLst>
          </p:nvPr>
        </p:nvSpPr>
        <p:spPr>
          <a:xfrm>
            <a:off x="4372934" y="2716592"/>
            <a:ext cx="520553" cy="33349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6" name="MH_Number_2"/>
          <p:cNvSpPr/>
          <p:nvPr>
            <p:custDataLst>
              <p:tags r:id="rId5"/>
            </p:custDataLst>
          </p:nvPr>
        </p:nvSpPr>
        <p:spPr>
          <a:xfrm flipH="1">
            <a:off x="3859230" y="3360595"/>
            <a:ext cx="520553" cy="33349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7" name="MH_Number_3"/>
          <p:cNvSpPr/>
          <p:nvPr>
            <p:custDataLst>
              <p:tags r:id="rId6"/>
            </p:custDataLst>
          </p:nvPr>
        </p:nvSpPr>
        <p:spPr>
          <a:xfrm>
            <a:off x="4372934" y="4004598"/>
            <a:ext cx="520553" cy="33349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8" name="MH_Number_4"/>
          <p:cNvSpPr/>
          <p:nvPr>
            <p:custDataLst>
              <p:tags r:id="rId7"/>
            </p:custDataLst>
          </p:nvPr>
        </p:nvSpPr>
        <p:spPr>
          <a:xfrm flipH="1">
            <a:off x="3859230" y="4648600"/>
            <a:ext cx="520553" cy="33349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9" name="MH_Entry_1"/>
          <p:cNvSpPr/>
          <p:nvPr>
            <p:custDataLst>
              <p:tags r:id="rId8"/>
            </p:custDataLst>
          </p:nvPr>
        </p:nvSpPr>
        <p:spPr>
          <a:xfrm>
            <a:off x="5010902" y="2731943"/>
            <a:ext cx="17539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认识网络拓扑</a:t>
            </a:r>
          </a:p>
        </p:txBody>
      </p:sp>
      <p:sp>
        <p:nvSpPr>
          <p:cNvPr id="100" name="MH_Entry_2"/>
          <p:cNvSpPr/>
          <p:nvPr>
            <p:custDataLst>
              <p:tags r:id="rId9"/>
            </p:custDataLst>
          </p:nvPr>
        </p:nvSpPr>
        <p:spPr>
          <a:xfrm>
            <a:off x="1987331" y="3373451"/>
            <a:ext cx="17539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r"/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运用网络拓扑</a:t>
            </a:r>
          </a:p>
        </p:txBody>
      </p:sp>
      <p:sp>
        <p:nvSpPr>
          <p:cNvPr id="101" name="MH_Entry_3"/>
          <p:cNvSpPr/>
          <p:nvPr>
            <p:custDataLst>
              <p:tags r:id="rId10"/>
            </p:custDataLst>
          </p:nvPr>
        </p:nvSpPr>
        <p:spPr>
          <a:xfrm>
            <a:off x="5010902" y="4013742"/>
            <a:ext cx="273380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认识并运用子网掩码</a:t>
            </a:r>
          </a:p>
        </p:txBody>
      </p:sp>
      <p:sp>
        <p:nvSpPr>
          <p:cNvPr id="102" name="MH_Entry_4"/>
          <p:cNvSpPr/>
          <p:nvPr>
            <p:custDataLst>
              <p:tags r:id="rId11"/>
            </p:custDataLst>
          </p:nvPr>
        </p:nvSpPr>
        <p:spPr>
          <a:xfrm>
            <a:off x="775231" y="4657744"/>
            <a:ext cx="29660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网络连通综合实践活动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5750" y="1235701"/>
            <a:ext cx="409919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2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：运用网络拓扑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小组为单位，分析教室中的计算机网络，绘制网络拓扑图。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289685" y="2890111"/>
            <a:ext cx="981075" cy="1668780"/>
            <a:chOff x="1176" y="2771"/>
            <a:chExt cx="1545" cy="2628"/>
          </a:xfrm>
        </p:grpSpPr>
        <p:graphicFrame>
          <p:nvGraphicFramePr>
            <p:cNvPr id="25" name="对象 24"/>
            <p:cNvGraphicFramePr/>
            <p:nvPr/>
          </p:nvGraphicFramePr>
          <p:xfrm>
            <a:off x="1176" y="2771"/>
            <a:ext cx="1479" cy="1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" r:id="rId3" imgW="1295400" imgH="1651000" progId="Visio.Drawing.11">
                    <p:embed/>
                  </p:oleObj>
                </mc:Choice>
                <mc:Fallback>
                  <p:oleObj r:id="rId3" imgW="1295400" imgH="1651000" progId="Visio.Drawing.11">
                    <p:embed/>
                    <p:pic>
                      <p:nvPicPr>
                        <p:cNvPr id="0" name="图片 4149"/>
                        <p:cNvPicPr/>
                        <p:nvPr/>
                      </p:nvPicPr>
                      <p:blipFill>
                        <a:blip r:embed="rId4"/>
                      </p:blipFill>
                      <p:spPr>
                        <a:xfrm>
                          <a:off x="1176" y="2771"/>
                          <a:ext cx="1479" cy="18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文本框 25"/>
            <p:cNvSpPr txBox="1"/>
            <p:nvPr/>
          </p:nvSpPr>
          <p:spPr>
            <a:xfrm>
              <a:off x="1332" y="4817"/>
              <a:ext cx="1389" cy="5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 dirty="0"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路由器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84817" y="2890111"/>
            <a:ext cx="1066800" cy="1668780"/>
            <a:chOff x="4018" y="2771"/>
            <a:chExt cx="1680" cy="2628"/>
          </a:xfrm>
        </p:grpSpPr>
        <p:graphicFrame>
          <p:nvGraphicFramePr>
            <p:cNvPr id="28" name="对象 27"/>
            <p:cNvGraphicFramePr/>
            <p:nvPr/>
          </p:nvGraphicFramePr>
          <p:xfrm>
            <a:off x="4018" y="2771"/>
            <a:ext cx="1680" cy="1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5" r:id="rId5" imgW="1295400" imgH="1143000" progId="Visio.Drawing.11">
                    <p:embed/>
                  </p:oleObj>
                </mc:Choice>
                <mc:Fallback>
                  <p:oleObj r:id="rId5" imgW="1295400" imgH="1143000" progId="Visio.Drawing.11">
                    <p:embed/>
                    <p:pic>
                      <p:nvPicPr>
                        <p:cNvPr id="0" name="图片 4150"/>
                        <p:cNvPicPr/>
                        <p:nvPr/>
                      </p:nvPicPr>
                      <p:blipFill>
                        <a:blip r:embed="rId6"/>
                      </p:blipFill>
                      <p:spPr>
                        <a:xfrm>
                          <a:off x="4018" y="2771"/>
                          <a:ext cx="1680" cy="14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/>
            <p:cNvSpPr txBox="1"/>
            <p:nvPr/>
          </p:nvSpPr>
          <p:spPr>
            <a:xfrm>
              <a:off x="4197" y="4817"/>
              <a:ext cx="1389" cy="58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 dirty="0"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交换机</a:t>
              </a:r>
              <a:endParaRPr lang="zh-CN" altLang="en-US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807585" y="3874996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646136" y="2890111"/>
            <a:ext cx="1562100" cy="1663700"/>
            <a:chOff x="6487" y="2670"/>
            <a:chExt cx="2460" cy="2620"/>
          </a:xfrm>
        </p:grpSpPr>
        <p:graphicFrame>
          <p:nvGraphicFramePr>
            <p:cNvPr id="32" name="对象 31"/>
            <p:cNvGraphicFramePr/>
            <p:nvPr/>
          </p:nvGraphicFramePr>
          <p:xfrm>
            <a:off x="6665" y="2670"/>
            <a:ext cx="1479" cy="1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6" r:id="rId7" imgW="1295400" imgH="1295400" progId="Visio.Drawing.11">
                    <p:embed/>
                  </p:oleObj>
                </mc:Choice>
                <mc:Fallback>
                  <p:oleObj r:id="rId7" imgW="1295400" imgH="1295400" progId="Visio.Drawing.11">
                    <p:embed/>
                    <p:pic>
                      <p:nvPicPr>
                        <p:cNvPr id="0" name="图片 4151"/>
                        <p:cNvPicPr/>
                        <p:nvPr/>
                      </p:nvPicPr>
                      <p:blipFill>
                        <a:blip r:embed="rId8"/>
                      </p:blipFill>
                      <p:spPr>
                        <a:xfrm>
                          <a:off x="6665" y="2670"/>
                          <a:ext cx="1479" cy="1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/>
            <p:cNvSpPr txBox="1"/>
            <p:nvPr/>
          </p:nvSpPr>
          <p:spPr>
            <a:xfrm>
              <a:off x="6487" y="4710"/>
              <a:ext cx="246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 dirty="0"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台式机计算机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11900" y="2890111"/>
            <a:ext cx="1562100" cy="1663700"/>
            <a:chOff x="9145" y="2700"/>
            <a:chExt cx="2460" cy="2620"/>
          </a:xfrm>
        </p:grpSpPr>
        <p:graphicFrame>
          <p:nvGraphicFramePr>
            <p:cNvPr id="36" name="对象 35"/>
            <p:cNvGraphicFramePr/>
            <p:nvPr/>
          </p:nvGraphicFramePr>
          <p:xfrm>
            <a:off x="9468" y="2700"/>
            <a:ext cx="1479" cy="1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" r:id="rId9" imgW="1295400" imgH="1270000" progId="Visio.Drawing.11">
                    <p:embed/>
                  </p:oleObj>
                </mc:Choice>
                <mc:Fallback>
                  <p:oleObj r:id="rId9" imgW="1295400" imgH="1270000" progId="Visio.Drawing.11">
                    <p:embed/>
                    <p:pic>
                      <p:nvPicPr>
                        <p:cNvPr id="0" name="图片 4152"/>
                        <p:cNvPicPr/>
                        <p:nvPr/>
                      </p:nvPicPr>
                      <p:blipFill>
                        <a:blip r:embed="rId10"/>
                      </p:blipFill>
                      <p:spPr>
                        <a:xfrm>
                          <a:off x="9468" y="2700"/>
                          <a:ext cx="1479" cy="14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文本框 36"/>
            <p:cNvSpPr txBox="1"/>
            <p:nvPr/>
          </p:nvSpPr>
          <p:spPr>
            <a:xfrm>
              <a:off x="9145" y="4740"/>
              <a:ext cx="246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b="1" dirty="0"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笔记本计算机</a:t>
              </a:r>
              <a:endParaRPr lang="zh-CN" altLang="en-US" dirty="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85750" y="4897414"/>
            <a:ext cx="8429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总结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绘制网络拓扑图的具体步骤。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701040" y="4012407"/>
            <a:ext cx="1466850" cy="1616075"/>
            <a:chOff x="954" y="4415"/>
            <a:chExt cx="2310" cy="2545"/>
          </a:xfrm>
        </p:grpSpPr>
        <p:graphicFrame>
          <p:nvGraphicFramePr>
            <p:cNvPr id="17" name="对象 16"/>
            <p:cNvGraphicFramePr/>
            <p:nvPr/>
          </p:nvGraphicFramePr>
          <p:xfrm>
            <a:off x="954" y="5460"/>
            <a:ext cx="1479" cy="1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3" r:id="rId4" imgW="1295400" imgH="1651000" progId="Visio.Drawing.11">
                    <p:embed/>
                  </p:oleObj>
                </mc:Choice>
                <mc:Fallback>
                  <p:oleObj r:id="rId4" imgW="1295400" imgH="1651000" progId="Visio.Drawing.11">
                    <p:embed/>
                    <p:pic>
                      <p:nvPicPr>
                        <p:cNvPr id="0" name="图片 5253"/>
                        <p:cNvPicPr/>
                        <p:nvPr/>
                      </p:nvPicPr>
                      <p:blipFill>
                        <a:blip r:embed="rId5"/>
                        <a:srcRect b="20875"/>
                      </p:blipFill>
                      <p:spPr>
                        <a:xfrm>
                          <a:off x="954" y="5460"/>
                          <a:ext cx="1479" cy="15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直接连接符 31"/>
            <p:cNvCxnSpPr/>
            <p:nvPr/>
          </p:nvCxnSpPr>
          <p:spPr>
            <a:xfrm flipH="1">
              <a:off x="1848" y="4430"/>
              <a:ext cx="1417" cy="0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1863" y="4415"/>
              <a:ext cx="0" cy="1134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032760" y="4012406"/>
            <a:ext cx="1211580" cy="1681480"/>
            <a:chOff x="4611" y="4415"/>
            <a:chExt cx="1908" cy="2648"/>
          </a:xfrm>
        </p:grpSpPr>
        <p:cxnSp>
          <p:nvCxnSpPr>
            <p:cNvPr id="72" name="直接连接符 71"/>
            <p:cNvCxnSpPr/>
            <p:nvPr/>
          </p:nvCxnSpPr>
          <p:spPr>
            <a:xfrm flipH="1">
              <a:off x="4611" y="4430"/>
              <a:ext cx="1417" cy="0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6028" y="4415"/>
              <a:ext cx="0" cy="1417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对象 26"/>
            <p:cNvGraphicFramePr/>
            <p:nvPr/>
          </p:nvGraphicFramePr>
          <p:xfrm>
            <a:off x="5041" y="5563"/>
            <a:ext cx="1479" cy="1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4" r:id="rId6" imgW="1295400" imgH="1651000" progId="Visio.Drawing.11">
                    <p:embed/>
                  </p:oleObj>
                </mc:Choice>
                <mc:Fallback>
                  <p:oleObj r:id="rId6" imgW="1295400" imgH="1651000" progId="Visio.Drawing.11">
                    <p:embed/>
                    <p:pic>
                      <p:nvPicPr>
                        <p:cNvPr id="0" name="图片 5254"/>
                        <p:cNvPicPr/>
                        <p:nvPr/>
                      </p:nvPicPr>
                      <p:blipFill>
                        <a:blip r:embed="rId5"/>
                        <a:srcRect b="20875"/>
                      </p:blipFill>
                      <p:spPr>
                        <a:xfrm>
                          <a:off x="5041" y="5563"/>
                          <a:ext cx="1479" cy="15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合 79"/>
          <p:cNvGrpSpPr/>
          <p:nvPr/>
        </p:nvGrpSpPr>
        <p:grpSpPr>
          <a:xfrm>
            <a:off x="1635125" y="4012407"/>
            <a:ext cx="938530" cy="1746885"/>
            <a:chOff x="2365" y="4415"/>
            <a:chExt cx="1478" cy="2751"/>
          </a:xfrm>
        </p:grpSpPr>
        <p:cxnSp>
          <p:nvCxnSpPr>
            <p:cNvPr id="70" name="直接连接符 69"/>
            <p:cNvCxnSpPr/>
            <p:nvPr/>
          </p:nvCxnSpPr>
          <p:spPr>
            <a:xfrm flipV="1">
              <a:off x="3250" y="4415"/>
              <a:ext cx="0" cy="1191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对象 34"/>
            <p:cNvGraphicFramePr/>
            <p:nvPr/>
          </p:nvGraphicFramePr>
          <p:xfrm>
            <a:off x="2365" y="5460"/>
            <a:ext cx="1479" cy="1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5" r:id="rId7" imgW="1295400" imgH="1498600" progId="Visio.Drawing.11">
                    <p:embed/>
                  </p:oleObj>
                </mc:Choice>
                <mc:Fallback>
                  <p:oleObj r:id="rId7" imgW="1295400" imgH="1498600" progId="Visio.Drawing.11">
                    <p:embed/>
                    <p:pic>
                      <p:nvPicPr>
                        <p:cNvPr id="0" name="图片 5255"/>
                        <p:cNvPicPr/>
                        <p:nvPr/>
                      </p:nvPicPr>
                      <p:blipFill>
                        <a:blip r:embed="rId8"/>
                      </p:blipFill>
                      <p:spPr>
                        <a:xfrm>
                          <a:off x="2365" y="5460"/>
                          <a:ext cx="1479" cy="1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" name="组合 80"/>
          <p:cNvGrpSpPr/>
          <p:nvPr/>
        </p:nvGrpSpPr>
        <p:grpSpPr>
          <a:xfrm>
            <a:off x="2447290" y="4021932"/>
            <a:ext cx="938530" cy="1802765"/>
            <a:chOff x="3719" y="4430"/>
            <a:chExt cx="1478" cy="2839"/>
          </a:xfrm>
        </p:grpSpPr>
        <p:cxnSp>
          <p:nvCxnSpPr>
            <p:cNvPr id="71" name="直接连接符 70"/>
            <p:cNvCxnSpPr/>
            <p:nvPr/>
          </p:nvCxnSpPr>
          <p:spPr>
            <a:xfrm flipV="1">
              <a:off x="4611" y="4430"/>
              <a:ext cx="0" cy="1417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对象 38"/>
            <p:cNvGraphicFramePr/>
            <p:nvPr/>
          </p:nvGraphicFramePr>
          <p:xfrm>
            <a:off x="3719" y="5563"/>
            <a:ext cx="1479" cy="1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6" r:id="rId9" imgW="1295400" imgH="1498600" progId="Visio.Drawing.11">
                    <p:embed/>
                  </p:oleObj>
                </mc:Choice>
                <mc:Fallback>
                  <p:oleObj r:id="rId9" imgW="1295400" imgH="1498600" progId="Visio.Drawing.11">
                    <p:embed/>
                    <p:pic>
                      <p:nvPicPr>
                        <p:cNvPr id="0" name="图片 5256"/>
                        <p:cNvPicPr/>
                        <p:nvPr/>
                      </p:nvPicPr>
                      <p:blipFill>
                        <a:blip r:embed="rId8"/>
                      </p:blipFill>
                      <p:spPr>
                        <a:xfrm>
                          <a:off x="3719" y="5563"/>
                          <a:ext cx="1479" cy="17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" name="组合 82"/>
          <p:cNvGrpSpPr/>
          <p:nvPr/>
        </p:nvGrpSpPr>
        <p:grpSpPr>
          <a:xfrm>
            <a:off x="4301490" y="4012407"/>
            <a:ext cx="3660140" cy="1810385"/>
            <a:chOff x="6609" y="4415"/>
            <a:chExt cx="5764" cy="2851"/>
          </a:xfrm>
        </p:grpSpPr>
        <p:cxnSp>
          <p:nvCxnSpPr>
            <p:cNvPr id="74" name="直接连接符 73"/>
            <p:cNvCxnSpPr/>
            <p:nvPr/>
          </p:nvCxnSpPr>
          <p:spPr>
            <a:xfrm flipH="1">
              <a:off x="7487" y="4415"/>
              <a:ext cx="1474" cy="0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7487" y="4415"/>
              <a:ext cx="0" cy="1417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8982" y="4415"/>
              <a:ext cx="0" cy="1417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10323" y="4415"/>
              <a:ext cx="0" cy="1417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10323" y="4430"/>
              <a:ext cx="1474" cy="0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11797" y="4415"/>
              <a:ext cx="0" cy="1417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组合 64"/>
            <p:cNvGrpSpPr/>
            <p:nvPr/>
          </p:nvGrpSpPr>
          <p:grpSpPr>
            <a:xfrm>
              <a:off x="6609" y="5456"/>
              <a:ext cx="5764" cy="1810"/>
              <a:chOff x="6608" y="5462"/>
              <a:chExt cx="5764" cy="1810"/>
            </a:xfrm>
          </p:grpSpPr>
          <p:graphicFrame>
            <p:nvGraphicFramePr>
              <p:cNvPr id="43" name="对象 42"/>
              <p:cNvGraphicFramePr/>
              <p:nvPr/>
            </p:nvGraphicFramePr>
            <p:xfrm>
              <a:off x="6608" y="5462"/>
              <a:ext cx="1639" cy="15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7" r:id="rId10" imgW="1295400" imgH="1651000" progId="Visio.Drawing.11">
                      <p:embed/>
                    </p:oleObj>
                  </mc:Choice>
                  <mc:Fallback>
                    <p:oleObj r:id="rId10" imgW="1295400" imgH="1651000" progId="Visio.Drawing.11">
                      <p:embed/>
                      <p:pic>
                        <p:nvPicPr>
                          <p:cNvPr id="0" name="图片 5257"/>
                          <p:cNvPicPr/>
                          <p:nvPr/>
                        </p:nvPicPr>
                        <p:blipFill>
                          <a:blip r:embed="rId5"/>
                          <a:srcRect b="20875"/>
                        </p:blipFill>
                        <p:spPr>
                          <a:xfrm>
                            <a:off x="6608" y="5462"/>
                            <a:ext cx="1639" cy="15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对象 46"/>
              <p:cNvGraphicFramePr/>
              <p:nvPr/>
            </p:nvGraphicFramePr>
            <p:xfrm>
              <a:off x="10893" y="5565"/>
              <a:ext cx="1479" cy="15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8" r:id="rId11" imgW="1295400" imgH="1651000" progId="Visio.Drawing.11">
                      <p:embed/>
                    </p:oleObj>
                  </mc:Choice>
                  <mc:Fallback>
                    <p:oleObj r:id="rId11" imgW="1295400" imgH="1651000" progId="Visio.Drawing.11">
                      <p:embed/>
                      <p:pic>
                        <p:nvPicPr>
                          <p:cNvPr id="0" name="图片 5258"/>
                          <p:cNvPicPr/>
                          <p:nvPr/>
                        </p:nvPicPr>
                        <p:blipFill>
                          <a:blip r:embed="rId5"/>
                          <a:srcRect b="20875"/>
                        </p:blipFill>
                        <p:spPr>
                          <a:xfrm>
                            <a:off x="10893" y="5565"/>
                            <a:ext cx="1479" cy="150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对象 50"/>
              <p:cNvGraphicFramePr/>
              <p:nvPr/>
            </p:nvGraphicFramePr>
            <p:xfrm>
              <a:off x="8169" y="5522"/>
              <a:ext cx="1479" cy="17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29" r:id="rId12" imgW="1295400" imgH="1498600" progId="Visio.Drawing.11">
                      <p:embed/>
                    </p:oleObj>
                  </mc:Choice>
                  <mc:Fallback>
                    <p:oleObj r:id="rId12" imgW="1295400" imgH="1498600" progId="Visio.Drawing.11">
                      <p:embed/>
                      <p:pic>
                        <p:nvPicPr>
                          <p:cNvPr id="0" name="图片 5259"/>
                          <p:cNvPicPr/>
                          <p:nvPr/>
                        </p:nvPicPr>
                        <p:blipFill>
                          <a:blip r:embed="rId8"/>
                        </p:blipFill>
                        <p:spPr>
                          <a:xfrm>
                            <a:off x="8169" y="5522"/>
                            <a:ext cx="1479" cy="170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对象 54"/>
              <p:cNvGraphicFramePr/>
              <p:nvPr/>
            </p:nvGraphicFramePr>
            <p:xfrm>
              <a:off x="9491" y="5565"/>
              <a:ext cx="1479" cy="17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0" r:id="rId13" imgW="1295400" imgH="1498600" progId="Visio.Drawing.11">
                      <p:embed/>
                    </p:oleObj>
                  </mc:Choice>
                  <mc:Fallback>
                    <p:oleObj r:id="rId13" imgW="1295400" imgH="1498600" progId="Visio.Drawing.11">
                      <p:embed/>
                      <p:pic>
                        <p:nvPicPr>
                          <p:cNvPr id="0" name="图片 5260"/>
                          <p:cNvPicPr/>
                          <p:nvPr/>
                        </p:nvPicPr>
                        <p:blipFill>
                          <a:blip r:embed="rId8"/>
                        </p:blipFill>
                        <p:spPr>
                          <a:xfrm>
                            <a:off x="9491" y="5565"/>
                            <a:ext cx="1479" cy="170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0" name="组合 19"/>
          <p:cNvGrpSpPr/>
          <p:nvPr/>
        </p:nvGrpSpPr>
        <p:grpSpPr>
          <a:xfrm>
            <a:off x="2141220" y="3074511"/>
            <a:ext cx="1663700" cy="1252220"/>
            <a:chOff x="3207" y="2938"/>
            <a:chExt cx="2620" cy="1972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3956" y="2953"/>
              <a:ext cx="1871" cy="0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13" idx="0"/>
            </p:cNvCxnSpPr>
            <p:nvPr/>
          </p:nvCxnSpPr>
          <p:spPr>
            <a:xfrm flipV="1">
              <a:off x="3947" y="2938"/>
              <a:ext cx="0" cy="737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947" y="2953"/>
              <a:ext cx="1871" cy="0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3956" y="2953"/>
              <a:ext cx="1871" cy="0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对象 12"/>
            <p:cNvGraphicFramePr/>
            <p:nvPr/>
          </p:nvGraphicFramePr>
          <p:xfrm>
            <a:off x="3207" y="3614"/>
            <a:ext cx="1479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1" r:id="rId14" imgW="1295400" imgH="1498600" progId="Visio.Drawing.11">
                    <p:embed/>
                  </p:oleObj>
                </mc:Choice>
                <mc:Fallback>
                  <p:oleObj r:id="rId14" imgW="1295400" imgH="1498600" progId="Visio.Drawing.11">
                    <p:embed/>
                    <p:pic>
                      <p:nvPicPr>
                        <p:cNvPr id="0" name="图片 5261"/>
                        <p:cNvPicPr/>
                        <p:nvPr/>
                      </p:nvPicPr>
                      <p:blipFill>
                        <a:blip r:embed="rId15"/>
                        <a:srcRect b="24211"/>
                      </p:blipFill>
                      <p:spPr>
                        <a:xfrm>
                          <a:off x="3207" y="3614"/>
                          <a:ext cx="1479" cy="1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4469130" y="3064986"/>
            <a:ext cx="2245360" cy="1252220"/>
            <a:chOff x="6846" y="2938"/>
            <a:chExt cx="3536" cy="1972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6846" y="2953"/>
              <a:ext cx="2778" cy="0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9648" y="2938"/>
              <a:ext cx="0" cy="794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" name="对象 28"/>
            <p:cNvGraphicFramePr/>
            <p:nvPr/>
          </p:nvGraphicFramePr>
          <p:xfrm>
            <a:off x="8904" y="3614"/>
            <a:ext cx="1479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" r:id="rId16" imgW="1295400" imgH="1498600" progId="Visio.Drawing.11">
                    <p:embed/>
                  </p:oleObj>
                </mc:Choice>
                <mc:Fallback>
                  <p:oleObj r:id="rId16" imgW="1295400" imgH="1498600" progId="Visio.Drawing.11">
                    <p:embed/>
                    <p:pic>
                      <p:nvPicPr>
                        <p:cNvPr id="0" name="图片 5262"/>
                        <p:cNvPicPr/>
                        <p:nvPr/>
                      </p:nvPicPr>
                      <p:blipFill>
                        <a:blip r:embed="rId15"/>
                        <a:srcRect b="24211"/>
                      </p:blipFill>
                      <p:spPr>
                        <a:xfrm>
                          <a:off x="8904" y="3614"/>
                          <a:ext cx="1479" cy="1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" name="对象 8"/>
          <p:cNvGraphicFramePr/>
          <p:nvPr/>
        </p:nvGraphicFramePr>
        <p:xfrm>
          <a:off x="3742690" y="2755741"/>
          <a:ext cx="779780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" r:id="rId17" imgW="1295400" imgH="1651000" progId="Visio.Drawing.11">
                  <p:embed/>
                </p:oleObj>
              </mc:Choice>
              <mc:Fallback>
                <p:oleObj r:id="rId17" imgW="1295400" imgH="1651000" progId="Visio.Drawing.11">
                  <p:embed/>
                  <p:pic>
                    <p:nvPicPr>
                      <p:cNvPr id="0" name="图片 5263"/>
                      <p:cNvPicPr/>
                      <p:nvPr/>
                    </p:nvPicPr>
                    <p:blipFill>
                      <a:blip r:embed="rId18"/>
                      <a:srcRect b="21824"/>
                    </p:blipFill>
                    <p:spPr>
                      <a:xfrm>
                        <a:off x="3742690" y="2755741"/>
                        <a:ext cx="779780" cy="65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矩形 43"/>
          <p:cNvSpPr/>
          <p:nvPr/>
        </p:nvSpPr>
        <p:spPr>
          <a:xfrm>
            <a:off x="285750" y="1235701"/>
            <a:ext cx="409919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2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：运用网络拓扑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分析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教室中的计算机网络，绘制网络拓扑图。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2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：运用网络拓扑</a:t>
            </a:r>
          </a:p>
        </p:txBody>
      </p:sp>
      <p:sp>
        <p:nvSpPr>
          <p:cNvPr id="15" name="等腰三角形 14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7136" y="2832841"/>
            <a:ext cx="7635814" cy="24352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总结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绘制网络拓扑图的具体步骤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步骤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：明确网络中的各种设备及数量。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步骤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：依据连接线路，绘制网络拓扑。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相关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设备认知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局域网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交换机：用于连接多个终端设备。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路由器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：用于连接因特网中各局域网、广域网的设备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MH_Others_1"/>
          <p:cNvCxnSpPr/>
          <p:nvPr>
            <p:custDataLst>
              <p:tags r:id="rId1"/>
            </p:custDataLst>
          </p:nvPr>
        </p:nvCxnSpPr>
        <p:spPr>
          <a:xfrm>
            <a:off x="4361688" y="1615371"/>
            <a:ext cx="0" cy="43815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H_Others_2"/>
          <p:cNvSpPr/>
          <p:nvPr>
            <p:custDataLst>
              <p:tags r:id="rId2"/>
            </p:custDataLst>
          </p:nvPr>
        </p:nvSpPr>
        <p:spPr>
          <a:xfrm flipH="1">
            <a:off x="3255264" y="1615371"/>
            <a:ext cx="2212848" cy="636894"/>
          </a:xfrm>
          <a:prstGeom prst="homePlate">
            <a:avLst>
              <a:gd name="adj" fmla="val 0"/>
            </a:avLst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学生活动</a:t>
            </a:r>
          </a:p>
        </p:txBody>
      </p:sp>
      <p:sp>
        <p:nvSpPr>
          <p:cNvPr id="94" name="MH_Others_3"/>
          <p:cNvSpPr/>
          <p:nvPr>
            <p:custDataLst>
              <p:tags r:id="rId3"/>
            </p:custDataLst>
          </p:nvPr>
        </p:nvSpPr>
        <p:spPr>
          <a:xfrm>
            <a:off x="4271206" y="5841542"/>
            <a:ext cx="180965" cy="1560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solidFill>
                <a:srgbClr val="FFFFFF"/>
              </a:solidFill>
              <a:latin typeface="Arial" panose="020B0604020202020204" pitchFamily="34" charset="0"/>
              <a:ea typeface="楷体_GB2312"/>
              <a:sym typeface="Arial" panose="020B0604020202020204" pitchFamily="34" charset="0"/>
            </a:endParaRPr>
          </a:p>
        </p:txBody>
      </p:sp>
      <p:sp>
        <p:nvSpPr>
          <p:cNvPr id="95" name="MH_Number_1"/>
          <p:cNvSpPr/>
          <p:nvPr>
            <p:custDataLst>
              <p:tags r:id="rId4"/>
            </p:custDataLst>
          </p:nvPr>
        </p:nvSpPr>
        <p:spPr>
          <a:xfrm>
            <a:off x="4372934" y="2716592"/>
            <a:ext cx="520553" cy="33349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6" name="MH_Number_2"/>
          <p:cNvSpPr/>
          <p:nvPr>
            <p:custDataLst>
              <p:tags r:id="rId5"/>
            </p:custDataLst>
          </p:nvPr>
        </p:nvSpPr>
        <p:spPr>
          <a:xfrm flipH="1">
            <a:off x="3859230" y="3360595"/>
            <a:ext cx="520553" cy="33349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7" name="MH_Number_3"/>
          <p:cNvSpPr/>
          <p:nvPr>
            <p:custDataLst>
              <p:tags r:id="rId6"/>
            </p:custDataLst>
          </p:nvPr>
        </p:nvSpPr>
        <p:spPr>
          <a:xfrm>
            <a:off x="4372934" y="4004598"/>
            <a:ext cx="520553" cy="33349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8" name="MH_Number_4"/>
          <p:cNvSpPr/>
          <p:nvPr>
            <p:custDataLst>
              <p:tags r:id="rId7"/>
            </p:custDataLst>
          </p:nvPr>
        </p:nvSpPr>
        <p:spPr>
          <a:xfrm flipH="1">
            <a:off x="3859230" y="4648600"/>
            <a:ext cx="520553" cy="33349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9" name="MH_Entry_1"/>
          <p:cNvSpPr/>
          <p:nvPr>
            <p:custDataLst>
              <p:tags r:id="rId8"/>
            </p:custDataLst>
          </p:nvPr>
        </p:nvSpPr>
        <p:spPr>
          <a:xfrm>
            <a:off x="5010902" y="2731943"/>
            <a:ext cx="17539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认识网络拓扑</a:t>
            </a:r>
          </a:p>
        </p:txBody>
      </p:sp>
      <p:sp>
        <p:nvSpPr>
          <p:cNvPr id="100" name="MH_Entry_2"/>
          <p:cNvSpPr/>
          <p:nvPr>
            <p:custDataLst>
              <p:tags r:id="rId9"/>
            </p:custDataLst>
          </p:nvPr>
        </p:nvSpPr>
        <p:spPr>
          <a:xfrm>
            <a:off x="1987331" y="3373451"/>
            <a:ext cx="17539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运用网络拓扑</a:t>
            </a:r>
          </a:p>
        </p:txBody>
      </p:sp>
      <p:sp>
        <p:nvSpPr>
          <p:cNvPr id="101" name="MH_Entry_3"/>
          <p:cNvSpPr/>
          <p:nvPr>
            <p:custDataLst>
              <p:tags r:id="rId10"/>
            </p:custDataLst>
          </p:nvPr>
        </p:nvSpPr>
        <p:spPr>
          <a:xfrm>
            <a:off x="5010902" y="4013742"/>
            <a:ext cx="273380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认识并运用子网掩码</a:t>
            </a:r>
          </a:p>
        </p:txBody>
      </p:sp>
      <p:sp>
        <p:nvSpPr>
          <p:cNvPr id="102" name="MH_Entry_4"/>
          <p:cNvSpPr/>
          <p:nvPr>
            <p:custDataLst>
              <p:tags r:id="rId11"/>
            </p:custDataLst>
          </p:nvPr>
        </p:nvSpPr>
        <p:spPr>
          <a:xfrm>
            <a:off x="775231" y="4657744"/>
            <a:ext cx="29660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网络连通综合实践活动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83919" y="2889840"/>
            <a:ext cx="124968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IP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地址：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4103" y="4305099"/>
            <a:ext cx="1239497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子网掩码：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33600" y="2889966"/>
            <a:ext cx="401116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192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168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66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3600" y="4305099"/>
            <a:ext cx="4011168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t">
            <a:spAutoFit/>
          </a:bodyPr>
          <a:lstStyle/>
          <a:p>
            <a:pPr lvl="0" algn="l"/>
            <a:r>
              <a:rPr lang="zh-CN" altLang="en-US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255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255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255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192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3919" y="3415152"/>
            <a:ext cx="526084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lvl="0" algn="l"/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11000000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10101000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00000001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01000010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3919" y="4830411"/>
            <a:ext cx="526084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lvl="0" algn="l"/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11111111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11111111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11111111</a:t>
            </a:r>
            <a:r>
              <a:rPr lang="zh-CN" altLang="en-US" sz="2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11000000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5750" y="1235701"/>
            <a:ext cx="533511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3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：认识并运用子网掩码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85750" y="2027256"/>
            <a:ext cx="8429434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任选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组内一台设备查看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其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地址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，子网掩码，并计算子网号。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10" grpId="0" bldLvl="0" animBg="1"/>
      <p:bldP spid="3" grpId="0" bldLvl="0" animBg="1"/>
      <p:bldP spid="11" grpId="0" bldLvl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2200100" y="3810160"/>
            <a:ext cx="4729480" cy="1014095"/>
            <a:chOff x="3120" y="4138"/>
            <a:chExt cx="7448" cy="1597"/>
          </a:xfrm>
        </p:grpSpPr>
        <p:sp>
          <p:nvSpPr>
            <p:cNvPr id="31" name="文本框 30"/>
            <p:cNvSpPr txBox="1"/>
            <p:nvPr/>
          </p:nvSpPr>
          <p:spPr>
            <a:xfrm>
              <a:off x="5840" y="5105"/>
              <a:ext cx="1510" cy="630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 anchor="t">
              <a:spAutoFit/>
            </a:bodyPr>
            <a:lstStyle/>
            <a:p>
              <a:pPr lvl="0" algn="l"/>
              <a:r>
                <a:rPr lang="en-US" altLang="zh-CN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网络号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20" y="4138"/>
              <a:ext cx="7448" cy="630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 anchor="t">
              <a:spAutoFit/>
            </a:bodyPr>
            <a:lstStyle/>
            <a:p>
              <a:pPr lvl="0" algn="l"/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11000000   10101000   00000001   01</a:t>
              </a:r>
            </a:p>
          </p:txBody>
        </p:sp>
        <p:sp>
          <p:nvSpPr>
            <p:cNvPr id="44" name="右大括号 43"/>
            <p:cNvSpPr/>
            <p:nvPr/>
          </p:nvSpPr>
          <p:spPr>
            <a:xfrm rot="5400000">
              <a:off x="6659" y="1228"/>
              <a:ext cx="361" cy="7392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80110" y="2695099"/>
            <a:ext cx="6833870" cy="400050"/>
            <a:chOff x="1032" y="2370"/>
            <a:chExt cx="10762" cy="630"/>
          </a:xfrm>
        </p:grpSpPr>
        <p:sp>
          <p:nvSpPr>
            <p:cNvPr id="10" name="文本框 9"/>
            <p:cNvSpPr txBox="1"/>
            <p:nvPr/>
          </p:nvSpPr>
          <p:spPr>
            <a:xfrm>
              <a:off x="3120" y="2370"/>
              <a:ext cx="8674" cy="63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t">
              <a:spAutoFit/>
            </a:bodyPr>
            <a:lstStyle/>
            <a:p>
              <a:pPr lvl="0" algn="l"/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11000000   10101000   00000001   01000010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32" y="2370"/>
              <a:ext cx="2088" cy="63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 anchor="t">
              <a:spAutoFit/>
            </a:bodyPr>
            <a:lstStyle/>
            <a:p>
              <a:pPr lvl="0" algn="l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+mn-ea"/>
                </a:rPr>
                <a:t>地址：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80110" y="3253582"/>
            <a:ext cx="6833870" cy="400050"/>
            <a:chOff x="1032" y="3303"/>
            <a:chExt cx="10762" cy="630"/>
          </a:xfrm>
        </p:grpSpPr>
        <p:sp>
          <p:nvSpPr>
            <p:cNvPr id="25" name="文本框 24"/>
            <p:cNvSpPr txBox="1"/>
            <p:nvPr/>
          </p:nvSpPr>
          <p:spPr>
            <a:xfrm>
              <a:off x="1032" y="3303"/>
              <a:ext cx="2088" cy="63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+mn-ea"/>
                </a:rPr>
                <a:t>子网掩码：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120" y="3303"/>
              <a:ext cx="8674" cy="63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t">
              <a:spAutoFit/>
            </a:bodyPr>
            <a:lstStyle/>
            <a:p>
              <a:pPr lvl="0" algn="l"/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11111111   11111111   11111111   11000000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17198" y="3809367"/>
            <a:ext cx="896620" cy="1028065"/>
            <a:chOff x="10079" y="4159"/>
            <a:chExt cx="1412" cy="1619"/>
          </a:xfrm>
        </p:grpSpPr>
        <p:sp>
          <p:nvSpPr>
            <p:cNvPr id="30" name="文本框 29"/>
            <p:cNvSpPr txBox="1"/>
            <p:nvPr/>
          </p:nvSpPr>
          <p:spPr>
            <a:xfrm>
              <a:off x="10079" y="4159"/>
              <a:ext cx="1412" cy="6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lIns="36000" rIns="36000" rtlCol="0" anchor="t">
              <a:noAutofit/>
            </a:bodyPr>
            <a:lstStyle/>
            <a:p>
              <a:pPr lvl="0" algn="l"/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000010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079" y="5148"/>
              <a:ext cx="1412" cy="6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lIns="108000" rIns="0" rtlCol="0" anchor="t">
              <a:spAutoFit/>
            </a:bodyPr>
            <a:lstStyle/>
            <a:p>
              <a:pPr lvl="0" algn="l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主机号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984123" y="2567503"/>
            <a:ext cx="850265" cy="2268855"/>
            <a:chOff x="8696" y="2205"/>
            <a:chExt cx="1339" cy="3573"/>
          </a:xfrm>
        </p:grpSpPr>
        <p:sp>
          <p:nvSpPr>
            <p:cNvPr id="35" name="文本框 34"/>
            <p:cNvSpPr txBox="1"/>
            <p:nvPr/>
          </p:nvSpPr>
          <p:spPr>
            <a:xfrm>
              <a:off x="8696" y="5148"/>
              <a:ext cx="1339" cy="63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lIns="36000" rIns="36000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子网号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9498" y="2205"/>
              <a:ext cx="512" cy="2901"/>
            </a:xfrm>
            <a:prstGeom prst="rect">
              <a:avLst/>
            </a:prstGeom>
            <a:noFill/>
            <a:ln w="28575">
              <a:solidFill>
                <a:srgbClr val="00B0F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765415" y="2898617"/>
            <a:ext cx="1111885" cy="551180"/>
            <a:chOff x="11552" y="2812"/>
            <a:chExt cx="1751" cy="868"/>
          </a:xfrm>
        </p:grpSpPr>
        <p:sp>
          <p:nvSpPr>
            <p:cNvPr id="37" name="任意多边形 36"/>
            <p:cNvSpPr/>
            <p:nvPr/>
          </p:nvSpPr>
          <p:spPr>
            <a:xfrm>
              <a:off x="11552" y="2812"/>
              <a:ext cx="396" cy="868"/>
            </a:xfrm>
            <a:custGeom>
              <a:avLst/>
              <a:gdLst>
                <a:gd name="connisteX0" fmla="*/ 10160 w 375294"/>
                <a:gd name="connsiteY0" fmla="*/ 0 h 690880"/>
                <a:gd name="connisteX1" fmla="*/ 375285 w 375294"/>
                <a:gd name="connsiteY1" fmla="*/ 355600 h 690880"/>
                <a:gd name="connisteX2" fmla="*/ 0 w 375294"/>
                <a:gd name="connsiteY2" fmla="*/ 690880 h 69088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375294" h="690880">
                  <a:moveTo>
                    <a:pt x="10160" y="0"/>
                  </a:moveTo>
                  <a:cubicBezTo>
                    <a:pt x="90805" y="64135"/>
                    <a:pt x="377190" y="217170"/>
                    <a:pt x="375285" y="355600"/>
                  </a:cubicBezTo>
                  <a:cubicBezTo>
                    <a:pt x="373380" y="494030"/>
                    <a:pt x="82550" y="631190"/>
                    <a:pt x="0" y="69088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924" y="2955"/>
              <a:ext cx="1379" cy="58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与运算</a:t>
              </a:r>
              <a:endParaRPr lang="zh-CN" altLang="en-US" dirty="0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85750" y="4967585"/>
            <a:ext cx="3457575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　　计算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子网号的逻辑步骤：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743325" y="4967585"/>
            <a:ext cx="46482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①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地址、子网掩码均转化为二进制。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743323" y="5383898"/>
            <a:ext cx="464820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lstStyle/>
          <a:p>
            <a:pPr lvl="0" fontAlgn="auto">
              <a:lnSpc>
                <a:spcPct val="10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②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IP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地址与子网掩码做与运算。</a:t>
            </a:r>
          </a:p>
        </p:txBody>
      </p:sp>
      <p:sp>
        <p:nvSpPr>
          <p:cNvPr id="33" name="矩形 32"/>
          <p:cNvSpPr/>
          <p:nvPr/>
        </p:nvSpPr>
        <p:spPr>
          <a:xfrm>
            <a:off x="285750" y="1235701"/>
            <a:ext cx="3688830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3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认识</a:t>
            </a:r>
            <a:r>
              <a:rPr lang="en-US" altLang="zh-CN" sz="3200" b="1" kern="0" dirty="0" smtClean="0">
                <a:solidFill>
                  <a:srgbClr val="466E8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rPr>
              <a:t>IP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地址</a:t>
            </a:r>
            <a:endParaRPr lang="zh-CN" altLang="en-US" sz="3200" b="1" kern="0" dirty="0">
              <a:solidFill>
                <a:srgbClr val="466E8C"/>
              </a:solidFill>
              <a:latin typeface="楷体_GB2312" pitchFamily="49" charset="-122"/>
              <a:ea typeface="楷体_GB2312"/>
              <a:cs typeface="+mj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85750" y="2027256"/>
            <a:ext cx="8429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任选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组内一台设备查看其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地址，子网掩码，并计算子网号。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MH_Others_1"/>
          <p:cNvCxnSpPr/>
          <p:nvPr>
            <p:custDataLst>
              <p:tags r:id="rId1"/>
            </p:custDataLst>
          </p:nvPr>
        </p:nvCxnSpPr>
        <p:spPr>
          <a:xfrm>
            <a:off x="4361688" y="1615371"/>
            <a:ext cx="0" cy="43815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H_Others_2"/>
          <p:cNvSpPr/>
          <p:nvPr>
            <p:custDataLst>
              <p:tags r:id="rId2"/>
            </p:custDataLst>
          </p:nvPr>
        </p:nvSpPr>
        <p:spPr>
          <a:xfrm flipH="1">
            <a:off x="3255264" y="1615371"/>
            <a:ext cx="2212848" cy="636894"/>
          </a:xfrm>
          <a:prstGeom prst="homePlate">
            <a:avLst>
              <a:gd name="adj" fmla="val 0"/>
            </a:avLst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学生活动</a:t>
            </a:r>
          </a:p>
        </p:txBody>
      </p:sp>
      <p:sp>
        <p:nvSpPr>
          <p:cNvPr id="94" name="MH_Others_3"/>
          <p:cNvSpPr/>
          <p:nvPr>
            <p:custDataLst>
              <p:tags r:id="rId3"/>
            </p:custDataLst>
          </p:nvPr>
        </p:nvSpPr>
        <p:spPr>
          <a:xfrm>
            <a:off x="4271206" y="5841542"/>
            <a:ext cx="180965" cy="1560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solidFill>
                <a:srgbClr val="FFFFFF"/>
              </a:solidFill>
              <a:latin typeface="Arial" panose="020B0604020202020204" pitchFamily="34" charset="0"/>
              <a:ea typeface="楷体_GB2312"/>
              <a:sym typeface="Arial" panose="020B0604020202020204" pitchFamily="34" charset="0"/>
            </a:endParaRPr>
          </a:p>
        </p:txBody>
      </p:sp>
      <p:sp>
        <p:nvSpPr>
          <p:cNvPr id="95" name="MH_Number_1"/>
          <p:cNvSpPr/>
          <p:nvPr>
            <p:custDataLst>
              <p:tags r:id="rId4"/>
            </p:custDataLst>
          </p:nvPr>
        </p:nvSpPr>
        <p:spPr>
          <a:xfrm>
            <a:off x="4372934" y="2716592"/>
            <a:ext cx="520553" cy="33349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6" name="MH_Number_2"/>
          <p:cNvSpPr/>
          <p:nvPr>
            <p:custDataLst>
              <p:tags r:id="rId5"/>
            </p:custDataLst>
          </p:nvPr>
        </p:nvSpPr>
        <p:spPr>
          <a:xfrm flipH="1">
            <a:off x="3859230" y="3360595"/>
            <a:ext cx="520553" cy="33349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7" name="MH_Number_3"/>
          <p:cNvSpPr/>
          <p:nvPr>
            <p:custDataLst>
              <p:tags r:id="rId6"/>
            </p:custDataLst>
          </p:nvPr>
        </p:nvSpPr>
        <p:spPr>
          <a:xfrm>
            <a:off x="4372934" y="4004598"/>
            <a:ext cx="520553" cy="33349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8" name="MH_Number_4"/>
          <p:cNvSpPr/>
          <p:nvPr>
            <p:custDataLst>
              <p:tags r:id="rId7"/>
            </p:custDataLst>
          </p:nvPr>
        </p:nvSpPr>
        <p:spPr>
          <a:xfrm flipH="1">
            <a:off x="3859230" y="4648600"/>
            <a:ext cx="520553" cy="33349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9" name="MH_Entry_1"/>
          <p:cNvSpPr/>
          <p:nvPr>
            <p:custDataLst>
              <p:tags r:id="rId8"/>
            </p:custDataLst>
          </p:nvPr>
        </p:nvSpPr>
        <p:spPr>
          <a:xfrm>
            <a:off x="5010902" y="2731943"/>
            <a:ext cx="17539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认识网络拓扑</a:t>
            </a:r>
          </a:p>
        </p:txBody>
      </p:sp>
      <p:sp>
        <p:nvSpPr>
          <p:cNvPr id="100" name="MH_Entry_2"/>
          <p:cNvSpPr/>
          <p:nvPr>
            <p:custDataLst>
              <p:tags r:id="rId9"/>
            </p:custDataLst>
          </p:nvPr>
        </p:nvSpPr>
        <p:spPr>
          <a:xfrm>
            <a:off x="1987331" y="3373451"/>
            <a:ext cx="17539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运用网络拓扑</a:t>
            </a:r>
          </a:p>
        </p:txBody>
      </p:sp>
      <p:sp>
        <p:nvSpPr>
          <p:cNvPr id="101" name="MH_Entry_3"/>
          <p:cNvSpPr/>
          <p:nvPr>
            <p:custDataLst>
              <p:tags r:id="rId10"/>
            </p:custDataLst>
          </p:nvPr>
        </p:nvSpPr>
        <p:spPr>
          <a:xfrm>
            <a:off x="5010902" y="4013742"/>
            <a:ext cx="273380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认识并运用子网掩码</a:t>
            </a:r>
          </a:p>
        </p:txBody>
      </p:sp>
      <p:sp>
        <p:nvSpPr>
          <p:cNvPr id="102" name="MH_Entry_4"/>
          <p:cNvSpPr/>
          <p:nvPr>
            <p:custDataLst>
              <p:tags r:id="rId11"/>
            </p:custDataLst>
          </p:nvPr>
        </p:nvSpPr>
        <p:spPr>
          <a:xfrm>
            <a:off x="775231" y="4657744"/>
            <a:ext cx="29660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网络连通综合实践活动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2870" y="3061335"/>
            <a:ext cx="901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chemeClr val="bg1"/>
                </a:solidFill>
                <a:effectLst/>
              </a:rPr>
              <a:t>4</a:t>
            </a:r>
            <a:r>
              <a:rPr lang="zh-CN" altLang="en-US" sz="3600" dirty="0" smtClean="0">
                <a:solidFill>
                  <a:schemeClr val="bg1"/>
                </a:solidFill>
                <a:effectLst/>
              </a:rPr>
              <a:t>　</a:t>
            </a:r>
            <a:r>
              <a:rPr lang="zh-CN" altLang="en-US" sz="3600" dirty="0">
                <a:solidFill>
                  <a:schemeClr val="bg1"/>
                </a:solidFill>
                <a:effectLst/>
              </a:rPr>
              <a:t>通信网络的结构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90830" y="3790009"/>
            <a:ext cx="7757795" cy="407035"/>
            <a:chOff x="1466" y="2320"/>
            <a:chExt cx="12217" cy="641"/>
          </a:xfrm>
        </p:grpSpPr>
        <p:sp>
          <p:nvSpPr>
            <p:cNvPr id="8" name="文本框 7"/>
            <p:cNvSpPr txBox="1"/>
            <p:nvPr/>
          </p:nvSpPr>
          <p:spPr>
            <a:xfrm>
              <a:off x="1466" y="2320"/>
              <a:ext cx="6447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1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组笔记本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168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66</a:t>
              </a:r>
              <a:endParaRPr lang="zh-CN" altLang="en-US" sz="2000" b="1" u="sng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913" y="2331"/>
              <a:ext cx="5770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台式机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168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67</a:t>
              </a:r>
              <a:endParaRPr lang="zh-CN" altLang="en-US" sz="2000" b="1" u="sng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5751" y="4332299"/>
            <a:ext cx="7762875" cy="408940"/>
            <a:chOff x="1430" y="2970"/>
            <a:chExt cx="12225" cy="644"/>
          </a:xfrm>
        </p:grpSpPr>
        <p:sp>
          <p:nvSpPr>
            <p:cNvPr id="16" name="文本框 15"/>
            <p:cNvSpPr txBox="1"/>
            <p:nvPr/>
          </p:nvSpPr>
          <p:spPr>
            <a:xfrm>
              <a:off x="1430" y="2970"/>
              <a:ext cx="6455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2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组笔记本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168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6</a:t>
              </a:r>
              <a:r>
                <a:rPr lang="en-US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8</a:t>
              </a:r>
              <a:endParaRPr lang="en-US" sz="2000" b="1" u="sng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85" y="2984"/>
              <a:ext cx="5770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台式机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168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69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 </a:t>
              </a:r>
              <a:endPara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5750" y="4866334"/>
            <a:ext cx="7762875" cy="407670"/>
            <a:chOff x="1458" y="2308"/>
            <a:chExt cx="12225" cy="642"/>
          </a:xfrm>
        </p:grpSpPr>
        <p:sp>
          <p:nvSpPr>
            <p:cNvPr id="21" name="文本框 20"/>
            <p:cNvSpPr txBox="1"/>
            <p:nvPr/>
          </p:nvSpPr>
          <p:spPr>
            <a:xfrm>
              <a:off x="1458" y="2320"/>
              <a:ext cx="6455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3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组笔记本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168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130</a:t>
              </a:r>
              <a:endParaRPr lang="en-US" sz="2000" b="1" u="sng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13" y="2308"/>
              <a:ext cx="5770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台式机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168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131</a:t>
              </a:r>
              <a:endParaRPr lang="zh-CN" altLang="en-US" sz="2000" b="1" u="sng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85751" y="5415609"/>
            <a:ext cx="7762875" cy="400685"/>
            <a:chOff x="1458" y="2319"/>
            <a:chExt cx="12225" cy="631"/>
          </a:xfrm>
        </p:grpSpPr>
        <p:sp>
          <p:nvSpPr>
            <p:cNvPr id="29" name="文本框 28"/>
            <p:cNvSpPr txBox="1"/>
            <p:nvPr/>
          </p:nvSpPr>
          <p:spPr>
            <a:xfrm>
              <a:off x="1458" y="2320"/>
              <a:ext cx="6455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4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组笔记本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168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132</a:t>
              </a:r>
              <a:endParaRPr lang="en-US" sz="2000" b="1" u="sng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913" y="2319"/>
              <a:ext cx="5770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台式机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168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.</a:t>
              </a:r>
              <a:r>
                <a:rPr lang="en-US" altLang="zh-CN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13</a:t>
              </a:r>
              <a:r>
                <a:rPr lang="en-US" sz="2000" b="1" u="sng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3</a:t>
              </a:r>
              <a:endParaRPr lang="en-US" sz="2000" b="1" u="sng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8048625" y="3306773"/>
            <a:ext cx="847725" cy="400110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36000" rtlCol="0" anchor="t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子网号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251782" y="3789949"/>
            <a:ext cx="44435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01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251782" y="4331574"/>
            <a:ext cx="44435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01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251782" y="4873924"/>
            <a:ext cx="44435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251782" y="5416214"/>
            <a:ext cx="444352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156585" y="3306773"/>
            <a:ext cx="1992853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t">
            <a:spAutoFit/>
          </a:bodyPr>
          <a:lstStyle/>
          <a:p>
            <a:pPr lvl="0" algn="l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各组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IP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地址汇总</a:t>
            </a:r>
          </a:p>
        </p:txBody>
      </p:sp>
      <p:sp>
        <p:nvSpPr>
          <p:cNvPr id="26" name="矩形 25"/>
          <p:cNvSpPr/>
          <p:nvPr/>
        </p:nvSpPr>
        <p:spPr>
          <a:xfrm>
            <a:off x="285750" y="1235701"/>
            <a:ext cx="409919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4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：综合实践活动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85750" y="2027256"/>
            <a:ext cx="8429434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小组为单位，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命令，完成组间连通测试并记录实验数据，根据实验结果，思考如何实现各组均能互连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举例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ping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192.168.1.66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285750" y="3006447"/>
            <a:ext cx="7764145" cy="407035"/>
            <a:chOff x="1458" y="2320"/>
            <a:chExt cx="12227" cy="641"/>
          </a:xfrm>
        </p:grpSpPr>
        <p:sp>
          <p:nvSpPr>
            <p:cNvPr id="14" name="文本框 13"/>
            <p:cNvSpPr txBox="1"/>
            <p:nvPr/>
          </p:nvSpPr>
          <p:spPr>
            <a:xfrm>
              <a:off x="1458" y="2320"/>
              <a:ext cx="6430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1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组笔记本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地址：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192.168.1.66</a:t>
              </a:r>
              <a:endPara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888" y="2331"/>
              <a:ext cx="5797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台式机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192.168.1.67</a:t>
              </a:r>
              <a:endPara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5751" y="3548102"/>
            <a:ext cx="7764145" cy="400685"/>
            <a:chOff x="1430" y="2969"/>
            <a:chExt cx="12227" cy="631"/>
          </a:xfrm>
        </p:grpSpPr>
        <p:sp>
          <p:nvSpPr>
            <p:cNvPr id="16" name="文本框 15"/>
            <p:cNvSpPr txBox="1"/>
            <p:nvPr/>
          </p:nvSpPr>
          <p:spPr>
            <a:xfrm>
              <a:off x="1430" y="2970"/>
              <a:ext cx="6430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2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组笔记本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192.168.1.6</a:t>
              </a:r>
              <a:r>
                <a:rPr lang="en-US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8</a:t>
              </a:r>
              <a:endParaRPr 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60" y="2969"/>
              <a:ext cx="5797" cy="63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台式机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192.168.1.69</a:t>
              </a:r>
              <a:endPara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5750" y="4090392"/>
            <a:ext cx="7764145" cy="400050"/>
            <a:chOff x="1458" y="2320"/>
            <a:chExt cx="12227" cy="630"/>
          </a:xfrm>
          <a:solidFill>
            <a:srgbClr val="00B050"/>
          </a:solidFill>
        </p:grpSpPr>
        <p:sp>
          <p:nvSpPr>
            <p:cNvPr id="21" name="文本框 20"/>
            <p:cNvSpPr txBox="1"/>
            <p:nvPr/>
          </p:nvSpPr>
          <p:spPr>
            <a:xfrm>
              <a:off x="1458" y="2320"/>
              <a:ext cx="6430" cy="630"/>
            </a:xfrm>
            <a:prstGeom prst="rect">
              <a:avLst/>
            </a:prstGeom>
            <a:grp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3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组笔记本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192.168.1.</a:t>
              </a:r>
              <a:r>
                <a:rPr lang="en-US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130</a:t>
              </a:r>
              <a:endParaRPr 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88" y="2320"/>
              <a:ext cx="5797" cy="630"/>
            </a:xfrm>
            <a:prstGeom prst="rect">
              <a:avLst/>
            </a:prstGeom>
            <a:grp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台式机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192.168.1.131</a:t>
              </a:r>
              <a:endPara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85751" y="4632682"/>
            <a:ext cx="7764145" cy="400050"/>
            <a:chOff x="1458" y="2320"/>
            <a:chExt cx="12227" cy="630"/>
          </a:xfrm>
          <a:solidFill>
            <a:srgbClr val="00B050"/>
          </a:solidFill>
        </p:grpSpPr>
        <p:sp>
          <p:nvSpPr>
            <p:cNvPr id="29" name="文本框 28"/>
            <p:cNvSpPr txBox="1"/>
            <p:nvPr/>
          </p:nvSpPr>
          <p:spPr>
            <a:xfrm>
              <a:off x="1458" y="2320"/>
              <a:ext cx="6430" cy="630"/>
            </a:xfrm>
            <a:prstGeom prst="rect">
              <a:avLst/>
            </a:prstGeom>
            <a:grp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4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组笔记本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192.168.1.</a:t>
              </a:r>
              <a:r>
                <a:rPr lang="en-US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132</a:t>
              </a:r>
              <a:endParaRPr 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888" y="2320"/>
              <a:ext cx="5797" cy="630"/>
            </a:xfrm>
            <a:prstGeom prst="rect">
              <a:avLst/>
            </a:prstGeom>
            <a:grp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台式机</a:t>
              </a:r>
              <a:r>
                <a:rPr lang="en-US" altLang="zh-CN" sz="20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IP</a:t>
              </a:r>
              <a:r>
                <a:rPr lang="zh-CN" altLang="en-US" sz="2000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：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192.168.1.13</a:t>
              </a:r>
              <a:r>
                <a:rPr lang="en-US" sz="20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3</a:t>
              </a:r>
              <a:endParaRPr 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8049895" y="2488921"/>
            <a:ext cx="846954" cy="400110"/>
          </a:xfrm>
          <a:prstGeom prst="rect">
            <a:avLst/>
          </a:prstGeom>
          <a:solidFill>
            <a:srgbClr val="00B0F0"/>
          </a:solidFill>
        </p:spPr>
        <p:txBody>
          <a:bodyPr wrap="none" lIns="36000" rIns="36000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子网号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262619" y="3006447"/>
            <a:ext cx="444352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01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262619" y="3548737"/>
            <a:ext cx="444352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01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262619" y="4090332"/>
            <a:ext cx="444352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262619" y="4632682"/>
            <a:ext cx="444352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</a:p>
        </p:txBody>
      </p:sp>
      <p:sp>
        <p:nvSpPr>
          <p:cNvPr id="25" name="矩形 24"/>
          <p:cNvSpPr/>
          <p:nvPr/>
        </p:nvSpPr>
        <p:spPr>
          <a:xfrm>
            <a:off x="285750" y="1235701"/>
            <a:ext cx="327525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4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：综合实践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5750" y="2027256"/>
            <a:ext cx="8429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间连通测试结果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85750" y="5174337"/>
            <a:ext cx="8429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　　结论</a:t>
            </a:r>
            <a:r>
              <a:rPr lang="zh-CN" altLang="en-US" dirty="0">
                <a:solidFill>
                  <a:srgbClr val="FF0000"/>
                </a:solidFill>
              </a:rPr>
              <a:t>：同颜色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地址间可以</a:t>
            </a:r>
            <a:r>
              <a:rPr lang="zh-CN" altLang="en-US" dirty="0" smtClean="0">
                <a:solidFill>
                  <a:srgbClr val="FF0000"/>
                </a:solidFill>
              </a:rPr>
              <a:t>互相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ping</a:t>
            </a:r>
            <a:r>
              <a:rPr lang="zh-CN" altLang="en-US" dirty="0" smtClean="0">
                <a:solidFill>
                  <a:srgbClr val="FF0000"/>
                </a:solidFill>
              </a:rPr>
              <a:t>通</a:t>
            </a:r>
            <a:r>
              <a:rPr lang="zh-CN" altLang="en-US" dirty="0">
                <a:solidFill>
                  <a:srgbClr val="FF0000"/>
                </a:solidFill>
              </a:rPr>
              <a:t>，不同颜色</a:t>
            </a:r>
            <a:r>
              <a:rPr lang="zh-CN" altLang="en-US" dirty="0" smtClean="0">
                <a:solidFill>
                  <a:srgbClr val="FF0000"/>
                </a:solidFill>
              </a:rPr>
              <a:t>间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ping</a:t>
            </a:r>
            <a:r>
              <a:rPr lang="zh-CN" altLang="en-US" dirty="0" smtClean="0">
                <a:solidFill>
                  <a:srgbClr val="FF0000"/>
                </a:solidFill>
              </a:rPr>
              <a:t>不通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71855" y="3796791"/>
            <a:ext cx="1475084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逻辑连接：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71855" y="2695701"/>
            <a:ext cx="1475084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物理连接：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617470" y="3796791"/>
            <a:ext cx="2482850" cy="39878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．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组的子网号为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01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617470" y="2695701"/>
            <a:ext cx="2865120" cy="398780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．</a:t>
            </a:r>
            <a:r>
              <a:rPr lang="en-US" altLang="zh-CN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组连接在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号交换机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17470" y="4288916"/>
            <a:ext cx="2482850" cy="39878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．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组的子网号为</a:t>
            </a:r>
            <a:r>
              <a:rPr 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17470" y="3208146"/>
            <a:ext cx="2865120" cy="398780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．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组连接在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号交换机</a:t>
            </a:r>
          </a:p>
        </p:txBody>
      </p:sp>
      <p:sp>
        <p:nvSpPr>
          <p:cNvPr id="13" name="矩形 12"/>
          <p:cNvSpPr/>
          <p:nvPr/>
        </p:nvSpPr>
        <p:spPr>
          <a:xfrm>
            <a:off x="285750" y="1235701"/>
            <a:ext cx="327525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4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：综合实践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85750" y="2027256"/>
            <a:ext cx="8429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影响组间连通测试的原因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14" grpId="0" bldLvl="0" animBg="1"/>
      <p:bldP spid="15" grpId="0" bldLvl="0" animBg="1"/>
      <p:bldP spid="16" grpId="0" bldLvl="0" animBg="1"/>
      <p:bldP spid="5" grpId="0" bldLvl="0" animBg="1"/>
      <p:bldP spid="9" grpId="0" bldLvl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2806" y="2733801"/>
            <a:ext cx="10887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方法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：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52806" y="4503788"/>
            <a:ext cx="1088760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方案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52806" y="3269610"/>
            <a:ext cx="7414209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扩大子网范围，修改子网掩码，使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组在同一个子网内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52806" y="5041245"/>
            <a:ext cx="3927678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通过路由器，实现</a:t>
            </a:r>
            <a:r>
              <a:rPr lang="en-US" altLang="zh-CN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个子网的链接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2806" y="5576041"/>
            <a:ext cx="4185761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配置路由命令，实现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个子网的链接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2806" y="3807067"/>
            <a:ext cx="393729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修改子网掩码为：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255.255.255.0</a:t>
            </a:r>
          </a:p>
        </p:txBody>
      </p:sp>
      <p:sp>
        <p:nvSpPr>
          <p:cNvPr id="13" name="矩形 12"/>
          <p:cNvSpPr/>
          <p:nvPr/>
        </p:nvSpPr>
        <p:spPr>
          <a:xfrm>
            <a:off x="285750" y="1235701"/>
            <a:ext cx="327525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4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：综合实践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85750" y="2027256"/>
            <a:ext cx="8429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实现各组均能互联的方法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15" grpId="0" bldLvl="0" animBg="1"/>
      <p:bldP spid="16" grpId="0" animBg="1"/>
      <p:bldP spid="3" grpId="0"/>
      <p:bldP spid="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/>
          <p:cNvSpPr/>
          <p:nvPr/>
        </p:nvSpPr>
        <p:spPr>
          <a:xfrm>
            <a:off x="570068" y="1235701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通信网路的结构</a:t>
            </a:r>
          </a:p>
        </p:txBody>
      </p:sp>
      <p:sp>
        <p:nvSpPr>
          <p:cNvPr id="75" name="等腰三角形 74"/>
          <p:cNvSpPr/>
          <p:nvPr/>
        </p:nvSpPr>
        <p:spPr>
          <a:xfrm rot="5400000">
            <a:off x="389944" y="146298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4275206" y="2034418"/>
            <a:ext cx="1114408" cy="424732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通信网络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686641" y="4823056"/>
            <a:ext cx="88197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①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建设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86641" y="5207866"/>
            <a:ext cx="88197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②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运行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86641" y="5592676"/>
            <a:ext cx="88197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③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故障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86641" y="5977486"/>
            <a:ext cx="88197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④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扩展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236222" y="4824041"/>
            <a:ext cx="111440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①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总线状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236222" y="5208851"/>
            <a:ext cx="88197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②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环状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236222" y="5593661"/>
            <a:ext cx="88197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③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星状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3513897" y="4836447"/>
            <a:ext cx="157927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①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设备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及数量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3513898" y="5221257"/>
            <a:ext cx="111440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②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连接线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161943" y="4807578"/>
            <a:ext cx="111440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①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十进制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161943" y="5192388"/>
            <a:ext cx="111440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②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二进制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413887" y="4823056"/>
            <a:ext cx="111440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①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网络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号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6413887" y="5207866"/>
            <a:ext cx="111440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②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主机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号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7781350" y="4825429"/>
            <a:ext cx="88197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①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转化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781350" y="5210239"/>
            <a:ext cx="111440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②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与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操作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2239071" y="2246509"/>
            <a:ext cx="2036445" cy="846455"/>
            <a:chOff x="3343" y="1565"/>
            <a:chExt cx="3207" cy="1333"/>
          </a:xfrm>
        </p:grpSpPr>
        <p:sp>
          <p:nvSpPr>
            <p:cNvPr id="93" name="文本框 92"/>
            <p:cNvSpPr txBox="1"/>
            <p:nvPr/>
          </p:nvSpPr>
          <p:spPr>
            <a:xfrm>
              <a:off x="3343" y="2229"/>
              <a:ext cx="1755" cy="669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物理结构</a:t>
              </a:r>
            </a:p>
          </p:txBody>
        </p:sp>
        <p:cxnSp>
          <p:nvCxnSpPr>
            <p:cNvPr id="94" name="直接连接符 93"/>
            <p:cNvCxnSpPr>
              <a:stCxn id="76" idx="1"/>
              <a:endCxn id="93" idx="0"/>
            </p:cNvCxnSpPr>
            <p:nvPr/>
          </p:nvCxnSpPr>
          <p:spPr>
            <a:xfrm flipH="1">
              <a:off x="4221" y="1565"/>
              <a:ext cx="2329" cy="664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组合 94"/>
          <p:cNvGrpSpPr/>
          <p:nvPr/>
        </p:nvGrpSpPr>
        <p:grpSpPr>
          <a:xfrm>
            <a:off x="5389306" y="2246509"/>
            <a:ext cx="2118995" cy="846455"/>
            <a:chOff x="8304" y="1565"/>
            <a:chExt cx="3337" cy="1333"/>
          </a:xfrm>
        </p:grpSpPr>
        <p:sp>
          <p:nvSpPr>
            <p:cNvPr id="96" name="文本框 95"/>
            <p:cNvSpPr txBox="1"/>
            <p:nvPr/>
          </p:nvSpPr>
          <p:spPr>
            <a:xfrm>
              <a:off x="9886" y="2229"/>
              <a:ext cx="1755" cy="66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逻辑结构</a:t>
              </a:r>
            </a:p>
          </p:txBody>
        </p:sp>
        <p:cxnSp>
          <p:nvCxnSpPr>
            <p:cNvPr id="97" name="直接连接符 96"/>
            <p:cNvCxnSpPr>
              <a:stCxn id="96" idx="0"/>
              <a:endCxn id="76" idx="3"/>
            </p:cNvCxnSpPr>
            <p:nvPr/>
          </p:nvCxnSpPr>
          <p:spPr>
            <a:xfrm flipH="1" flipV="1">
              <a:off x="8304" y="1565"/>
              <a:ext cx="2459" cy="664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516951" y="3736219"/>
            <a:ext cx="2279650" cy="1094105"/>
            <a:chOff x="631" y="3911"/>
            <a:chExt cx="3590" cy="1723"/>
          </a:xfrm>
        </p:grpSpPr>
        <p:sp>
          <p:nvSpPr>
            <p:cNvPr id="99" name="文本框 98"/>
            <p:cNvSpPr txBox="1"/>
            <p:nvPr/>
          </p:nvSpPr>
          <p:spPr>
            <a:xfrm>
              <a:off x="631" y="4491"/>
              <a:ext cx="2145" cy="1143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 anchor="t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评价的</a:t>
              </a:r>
            </a:p>
            <a:p>
              <a:pPr lvl="0"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逻辑层次</a:t>
              </a:r>
            </a:p>
          </p:txBody>
        </p:sp>
        <p:cxnSp>
          <p:nvCxnSpPr>
            <p:cNvPr id="100" name="直接连接符 99"/>
            <p:cNvCxnSpPr>
              <a:stCxn id="99" idx="0"/>
              <a:endCxn id="112" idx="2"/>
            </p:cNvCxnSpPr>
            <p:nvPr/>
          </p:nvCxnSpPr>
          <p:spPr>
            <a:xfrm flipV="1">
              <a:off x="1704" y="3911"/>
              <a:ext cx="2517" cy="5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2237800" y="3736219"/>
            <a:ext cx="1114425" cy="1094105"/>
            <a:chOff x="3341" y="3911"/>
            <a:chExt cx="1755" cy="1723"/>
          </a:xfrm>
        </p:grpSpPr>
        <p:sp>
          <p:nvSpPr>
            <p:cNvPr id="102" name="文本框 101"/>
            <p:cNvSpPr txBox="1"/>
            <p:nvPr/>
          </p:nvSpPr>
          <p:spPr>
            <a:xfrm>
              <a:off x="3341" y="4491"/>
              <a:ext cx="1755" cy="1143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 anchor="t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三种</a:t>
              </a:r>
            </a:p>
            <a:p>
              <a:pPr lvl="0"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基本结构</a:t>
              </a:r>
            </a:p>
          </p:txBody>
        </p:sp>
        <p:cxnSp>
          <p:nvCxnSpPr>
            <p:cNvPr id="103" name="直接连接符 102"/>
            <p:cNvCxnSpPr>
              <a:stCxn id="102" idx="0"/>
              <a:endCxn id="112" idx="2"/>
            </p:cNvCxnSpPr>
            <p:nvPr/>
          </p:nvCxnSpPr>
          <p:spPr>
            <a:xfrm flipV="1">
              <a:off x="4219" y="3911"/>
              <a:ext cx="2" cy="580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2796601" y="3736218"/>
            <a:ext cx="2028825" cy="1106170"/>
            <a:chOff x="4221" y="3911"/>
            <a:chExt cx="3195" cy="1742"/>
          </a:xfrm>
        </p:grpSpPr>
        <p:sp>
          <p:nvSpPr>
            <p:cNvPr id="105" name="文本框 104"/>
            <p:cNvSpPr txBox="1"/>
            <p:nvPr/>
          </p:nvSpPr>
          <p:spPr>
            <a:xfrm>
              <a:off x="5661" y="4461"/>
              <a:ext cx="1755" cy="119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 anchor="t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分析的</a:t>
              </a:r>
            </a:p>
            <a:p>
              <a:pPr lvl="0"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逻辑步骤</a:t>
              </a:r>
            </a:p>
          </p:txBody>
        </p:sp>
        <p:cxnSp>
          <p:nvCxnSpPr>
            <p:cNvPr id="106" name="直接连接符 105"/>
            <p:cNvCxnSpPr>
              <a:stCxn id="105" idx="0"/>
              <a:endCxn id="112" idx="2"/>
            </p:cNvCxnSpPr>
            <p:nvPr/>
          </p:nvCxnSpPr>
          <p:spPr>
            <a:xfrm flipH="1" flipV="1">
              <a:off x="4221" y="3911"/>
              <a:ext cx="2318" cy="550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5928420" y="3092963"/>
            <a:ext cx="2045970" cy="660400"/>
            <a:chOff x="9153" y="2898"/>
            <a:chExt cx="3222" cy="1040"/>
          </a:xfrm>
        </p:grpSpPr>
        <p:cxnSp>
          <p:nvCxnSpPr>
            <p:cNvPr id="108" name="直接连接符 107"/>
            <p:cNvCxnSpPr>
              <a:stCxn id="109" idx="0"/>
              <a:endCxn id="96" idx="2"/>
            </p:cNvCxnSpPr>
            <p:nvPr/>
          </p:nvCxnSpPr>
          <p:spPr>
            <a:xfrm flipH="1" flipV="1">
              <a:off x="10764" y="2898"/>
              <a:ext cx="0" cy="37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/>
            <p:cNvSpPr txBox="1"/>
            <p:nvPr/>
          </p:nvSpPr>
          <p:spPr>
            <a:xfrm>
              <a:off x="9153" y="3269"/>
              <a:ext cx="3222" cy="66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IP</a:t>
              </a:r>
              <a:r>
                <a:rPr lang="zh-CN" altLang="en-US" b="1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  <a:sym typeface="+mn-ea"/>
                </a:rPr>
                <a:t>地址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及子网掩码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239071" y="3092964"/>
            <a:ext cx="1114425" cy="643255"/>
            <a:chOff x="3343" y="2898"/>
            <a:chExt cx="1755" cy="1013"/>
          </a:xfrm>
        </p:grpSpPr>
        <p:cxnSp>
          <p:nvCxnSpPr>
            <p:cNvPr id="111" name="直接连接符 110"/>
            <p:cNvCxnSpPr>
              <a:stCxn id="112" idx="0"/>
              <a:endCxn id="93" idx="2"/>
            </p:cNvCxnSpPr>
            <p:nvPr/>
          </p:nvCxnSpPr>
          <p:spPr>
            <a:xfrm flipV="1">
              <a:off x="4221" y="2898"/>
              <a:ext cx="0" cy="344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3343" y="3242"/>
              <a:ext cx="1755" cy="669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网络拓扑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513766" y="3753364"/>
            <a:ext cx="1437640" cy="1066800"/>
            <a:chOff x="8500" y="3938"/>
            <a:chExt cx="2264" cy="1680"/>
          </a:xfrm>
        </p:grpSpPr>
        <p:sp>
          <p:nvSpPr>
            <p:cNvPr id="114" name="文本框 113"/>
            <p:cNvSpPr txBox="1"/>
            <p:nvPr/>
          </p:nvSpPr>
          <p:spPr>
            <a:xfrm>
              <a:off x="8500" y="4426"/>
              <a:ext cx="657" cy="119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t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zh-CN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表</a:t>
              </a:r>
            </a:p>
            <a:p>
              <a:pPr lvl="0" algn="ctr">
                <a:lnSpc>
                  <a:spcPct val="120000"/>
                </a:lnSpc>
              </a:pPr>
              <a:r>
                <a:rPr lang="zh-CN" altLang="zh-CN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示</a:t>
              </a:r>
            </a:p>
          </p:txBody>
        </p:sp>
        <p:cxnSp>
          <p:nvCxnSpPr>
            <p:cNvPr id="115" name="直接连接符 114"/>
            <p:cNvCxnSpPr>
              <a:stCxn id="114" idx="0"/>
              <a:endCxn id="109" idx="2"/>
            </p:cNvCxnSpPr>
            <p:nvPr/>
          </p:nvCxnSpPr>
          <p:spPr>
            <a:xfrm flipV="1">
              <a:off x="8829" y="3938"/>
              <a:ext cx="1935" cy="488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6741220" y="3753364"/>
            <a:ext cx="417195" cy="1076960"/>
            <a:chOff x="10433" y="3938"/>
            <a:chExt cx="657" cy="1696"/>
          </a:xfrm>
        </p:grpSpPr>
        <p:sp>
          <p:nvSpPr>
            <p:cNvPr id="117" name="文本框 116"/>
            <p:cNvSpPr txBox="1"/>
            <p:nvPr/>
          </p:nvSpPr>
          <p:spPr>
            <a:xfrm>
              <a:off x="10433" y="4442"/>
              <a:ext cx="657" cy="119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t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结</a:t>
              </a:r>
            </a:p>
            <a:p>
              <a:pPr lvl="0"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构</a:t>
              </a:r>
            </a:p>
          </p:txBody>
        </p:sp>
        <p:cxnSp>
          <p:nvCxnSpPr>
            <p:cNvPr id="118" name="直接连接符 117"/>
            <p:cNvCxnSpPr>
              <a:stCxn id="117" idx="0"/>
              <a:endCxn id="109" idx="2"/>
            </p:cNvCxnSpPr>
            <p:nvPr/>
          </p:nvCxnSpPr>
          <p:spPr>
            <a:xfrm flipV="1">
              <a:off x="10762" y="3938"/>
              <a:ext cx="2" cy="504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6951405" y="3753364"/>
            <a:ext cx="1666875" cy="1066800"/>
            <a:chOff x="10764" y="3938"/>
            <a:chExt cx="2625" cy="1680"/>
          </a:xfrm>
        </p:grpSpPr>
        <p:sp>
          <p:nvSpPr>
            <p:cNvPr id="120" name="文本框 119"/>
            <p:cNvSpPr txBox="1"/>
            <p:nvPr/>
          </p:nvSpPr>
          <p:spPr>
            <a:xfrm>
              <a:off x="12366" y="4426"/>
              <a:ext cx="1023" cy="119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 anchor="t">
              <a:sp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子网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endParaRPr>
            </a:p>
            <a:p>
              <a:pPr lvl="0" algn="ctr">
                <a:lnSpc>
                  <a:spcPct val="120000"/>
                </a:lnSpc>
              </a:pPr>
              <a:r>
                <a:rPr lang="en-US" altLang="zh-CN" b="1" dirty="0" err="1">
                  <a:solidFill>
                    <a:schemeClr val="bg1"/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  <a:sym typeface="+mn-ea"/>
                </a:rPr>
                <a:t>划分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endParaRPr>
            </a:p>
          </p:txBody>
        </p:sp>
        <p:cxnSp>
          <p:nvCxnSpPr>
            <p:cNvPr id="121" name="直接连接符 120"/>
            <p:cNvCxnSpPr>
              <a:stCxn id="120" idx="0"/>
              <a:endCxn id="109" idx="2"/>
            </p:cNvCxnSpPr>
            <p:nvPr/>
          </p:nvCxnSpPr>
          <p:spPr>
            <a:xfrm flipH="1" flipV="1">
              <a:off x="10764" y="3938"/>
              <a:ext cx="2114" cy="488"/>
            </a:xfrm>
            <a:prstGeom prst="line">
              <a:avLst/>
            </a:prstGeom>
            <a:ln w="28575">
              <a:solidFill>
                <a:srgbClr val="1D3A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直接连接符 121"/>
          <p:cNvCxnSpPr>
            <a:stCxn id="96" idx="1"/>
            <a:endCxn id="93" idx="3"/>
          </p:cNvCxnSpPr>
          <p:nvPr/>
        </p:nvCxnSpPr>
        <p:spPr>
          <a:xfrm flipH="1">
            <a:off x="3353496" y="2880557"/>
            <a:ext cx="304038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4275206" y="2668148"/>
            <a:ext cx="1114408" cy="424732"/>
          </a:xfrm>
          <a:prstGeom prst="rect">
            <a:avLst/>
          </a:prstGeom>
          <a:solidFill>
            <a:srgbClr val="FF0000"/>
          </a:solidFill>
        </p:spPr>
        <p:txBody>
          <a:bodyPr wrap="none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联通测试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2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1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12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727136" y="2906318"/>
            <a:ext cx="763581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结合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学生活动一</a:t>
            </a:r>
            <a:r>
              <a:rPr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抽象出的评价点层次，</a:t>
            </a:r>
            <a:r>
              <a:rPr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分析总线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状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、环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状</a:t>
            </a:r>
            <a:r>
              <a:rPr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及星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状</a:t>
            </a:r>
            <a:r>
              <a:rPr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三种网络拓扑的优势与不足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136" y="3688263"/>
            <a:ext cx="763581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.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若学校新建了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个机房，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每个房间有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25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台机器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，给定一个网络地址空间：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192.168.1.0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，现在需要将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教学机房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划分为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个子网。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请画出一个机房的网络拓扑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结构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并通过子网掩码实现对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个机房的子网划分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。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sp>
        <p:nvSpPr>
          <p:cNvPr id="12" name="任意多边形 11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课后作业</a:t>
            </a:r>
          </a:p>
        </p:txBody>
      </p:sp>
      <p:sp>
        <p:nvSpPr>
          <p:cNvPr id="14" name="等腰三角形 13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9" grpId="0"/>
      <p:bldP spid="1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5"/>
          <p:cNvGrpSpPr/>
          <p:nvPr/>
        </p:nvGrpSpPr>
        <p:grpSpPr>
          <a:xfrm>
            <a:off x="1702435" y="1925320"/>
            <a:ext cx="4973320" cy="3735705"/>
            <a:chOff x="3306314" y="1437005"/>
            <a:chExt cx="5839979" cy="4385162"/>
          </a:xfrm>
          <a:solidFill>
            <a:srgbClr val="E7E6E6">
              <a:lumMod val="75000"/>
              <a:alpha val="75000"/>
            </a:srgbClr>
          </a:solidFill>
        </p:grpSpPr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6183606" y="4152950"/>
              <a:ext cx="217641" cy="253915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6145217" y="3502854"/>
              <a:ext cx="367683" cy="347026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17" name="Freeform 37"/>
            <p:cNvSpPr>
              <a:spLocks noEditPoints="1"/>
            </p:cNvSpPr>
            <p:nvPr/>
          </p:nvSpPr>
          <p:spPr bwMode="auto">
            <a:xfrm>
              <a:off x="6816469" y="2448523"/>
              <a:ext cx="191882" cy="191884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3635511" y="2392623"/>
              <a:ext cx="286836" cy="270722"/>
            </a:xfrm>
            <a:custGeom>
              <a:avLst/>
              <a:gdLst>
                <a:gd name="T0" fmla="*/ 13 w 75"/>
                <a:gd name="T1" fmla="*/ 41 h 71"/>
                <a:gd name="T2" fmla="*/ 13 w 75"/>
                <a:gd name="T3" fmla="*/ 35 h 71"/>
                <a:gd name="T4" fmla="*/ 65 w 75"/>
                <a:gd name="T5" fmla="*/ 12 h 71"/>
                <a:gd name="T6" fmla="*/ 36 w 75"/>
                <a:gd name="T7" fmla="*/ 13 h 71"/>
                <a:gd name="T8" fmla="*/ 65 w 75"/>
                <a:gd name="T9" fmla="*/ 14 h 71"/>
                <a:gd name="T10" fmla="*/ 65 w 75"/>
                <a:gd name="T11" fmla="*/ 12 h 71"/>
                <a:gd name="T12" fmla="*/ 22 w 75"/>
                <a:gd name="T13" fmla="*/ 38 h 71"/>
                <a:gd name="T14" fmla="*/ 27 w 75"/>
                <a:gd name="T15" fmla="*/ 38 h 71"/>
                <a:gd name="T16" fmla="*/ 36 w 75"/>
                <a:gd name="T17" fmla="*/ 35 h 71"/>
                <a:gd name="T18" fmla="*/ 36 w 75"/>
                <a:gd name="T19" fmla="*/ 41 h 71"/>
                <a:gd name="T20" fmla="*/ 36 w 75"/>
                <a:gd name="T21" fmla="*/ 35 h 71"/>
                <a:gd name="T22" fmla="*/ 75 w 75"/>
                <a:gd name="T23" fmla="*/ 36 h 71"/>
                <a:gd name="T24" fmla="*/ 67 w 75"/>
                <a:gd name="T25" fmla="*/ 42 h 71"/>
                <a:gd name="T26" fmla="*/ 71 w 75"/>
                <a:gd name="T27" fmla="*/ 52 h 71"/>
                <a:gd name="T28" fmla="*/ 67 w 75"/>
                <a:gd name="T29" fmla="*/ 53 h 71"/>
                <a:gd name="T30" fmla="*/ 49 w 75"/>
                <a:gd name="T31" fmla="*/ 42 h 71"/>
                <a:gd name="T32" fmla="*/ 43 w 75"/>
                <a:gd name="T33" fmla="*/ 59 h 71"/>
                <a:gd name="T34" fmla="*/ 8 w 75"/>
                <a:gd name="T35" fmla="*/ 70 h 71"/>
                <a:gd name="T36" fmla="*/ 6 w 75"/>
                <a:gd name="T37" fmla="*/ 70 h 71"/>
                <a:gd name="T38" fmla="*/ 9 w 75"/>
                <a:gd name="T39" fmla="*/ 59 h 71"/>
                <a:gd name="T40" fmla="*/ 0 w 75"/>
                <a:gd name="T41" fmla="*/ 53 h 71"/>
                <a:gd name="T42" fmla="*/ 6 w 75"/>
                <a:gd name="T43" fmla="*/ 17 h 71"/>
                <a:gd name="T44" fmla="*/ 26 w 75"/>
                <a:gd name="T45" fmla="*/ 6 h 71"/>
                <a:gd name="T46" fmla="*/ 69 w 75"/>
                <a:gd name="T47" fmla="*/ 0 h 71"/>
                <a:gd name="T48" fmla="*/ 72 w 75"/>
                <a:gd name="T49" fmla="*/ 36 h 71"/>
                <a:gd name="T50" fmla="*/ 69 w 75"/>
                <a:gd name="T51" fmla="*/ 3 h 71"/>
                <a:gd name="T52" fmla="*/ 29 w 75"/>
                <a:gd name="T53" fmla="*/ 6 h 71"/>
                <a:gd name="T54" fmla="*/ 43 w 75"/>
                <a:gd name="T55" fmla="*/ 18 h 71"/>
                <a:gd name="T56" fmla="*/ 48 w 75"/>
                <a:gd name="T57" fmla="*/ 21 h 71"/>
                <a:gd name="T58" fmla="*/ 66 w 75"/>
                <a:gd name="T59" fmla="*/ 22 h 71"/>
                <a:gd name="T60" fmla="*/ 48 w 75"/>
                <a:gd name="T61" fmla="*/ 23 h 71"/>
                <a:gd name="T62" fmla="*/ 65 w 75"/>
                <a:gd name="T63" fmla="*/ 30 h 71"/>
                <a:gd name="T64" fmla="*/ 65 w 75"/>
                <a:gd name="T65" fmla="*/ 32 h 71"/>
                <a:gd name="T66" fmla="*/ 48 w 75"/>
                <a:gd name="T67" fmla="*/ 39 h 71"/>
                <a:gd name="T68" fmla="*/ 56 w 75"/>
                <a:gd name="T69" fmla="*/ 39 h 71"/>
                <a:gd name="T70" fmla="*/ 63 w 75"/>
                <a:gd name="T71" fmla="*/ 41 h 71"/>
                <a:gd name="T72" fmla="*/ 64 w 75"/>
                <a:gd name="T73" fmla="*/ 39 h 71"/>
                <a:gd name="T74" fmla="*/ 72 w 75"/>
                <a:gd name="T75" fmla="*/ 36 h 71"/>
                <a:gd name="T76" fmla="*/ 46 w 75"/>
                <a:gd name="T77" fmla="*/ 23 h 71"/>
                <a:gd name="T78" fmla="*/ 6 w 75"/>
                <a:gd name="T79" fmla="*/ 20 h 71"/>
                <a:gd name="T80" fmla="*/ 3 w 75"/>
                <a:gd name="T81" fmla="*/ 53 h 71"/>
                <a:gd name="T82" fmla="*/ 12 w 75"/>
                <a:gd name="T83" fmla="*/ 56 h 71"/>
                <a:gd name="T84" fmla="*/ 13 w 75"/>
                <a:gd name="T85" fmla="*/ 57 h 71"/>
                <a:gd name="T86" fmla="*/ 20 w 75"/>
                <a:gd name="T87" fmla="*/ 56 h 71"/>
                <a:gd name="T88" fmla="*/ 43 w 75"/>
                <a:gd name="T89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1">
                  <a:moveTo>
                    <a:pt x="16" y="38"/>
                  </a:moveTo>
                  <a:cubicBezTo>
                    <a:pt x="16" y="40"/>
                    <a:pt x="15" y="41"/>
                    <a:pt x="13" y="41"/>
                  </a:cubicBezTo>
                  <a:cubicBezTo>
                    <a:pt x="12" y="41"/>
                    <a:pt x="10" y="40"/>
                    <a:pt x="10" y="38"/>
                  </a:cubicBezTo>
                  <a:cubicBezTo>
                    <a:pt x="10" y="37"/>
                    <a:pt x="12" y="35"/>
                    <a:pt x="13" y="35"/>
                  </a:cubicBezTo>
                  <a:cubicBezTo>
                    <a:pt x="15" y="35"/>
                    <a:pt x="16" y="37"/>
                    <a:pt x="16" y="38"/>
                  </a:cubicBezTo>
                  <a:close/>
                  <a:moveTo>
                    <a:pt x="65" y="12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6" y="12"/>
                    <a:pt x="36" y="12"/>
                    <a:pt x="36" y="13"/>
                  </a:cubicBezTo>
                  <a:cubicBezTo>
                    <a:pt x="36" y="14"/>
                    <a:pt x="36" y="14"/>
                    <a:pt x="37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14"/>
                    <a:pt x="66" y="14"/>
                    <a:pt x="66" y="13"/>
                  </a:cubicBezTo>
                  <a:cubicBezTo>
                    <a:pt x="66" y="12"/>
                    <a:pt x="65" y="12"/>
                    <a:pt x="65" y="12"/>
                  </a:cubicBezTo>
                  <a:close/>
                  <a:moveTo>
                    <a:pt x="24" y="35"/>
                  </a:moveTo>
                  <a:cubicBezTo>
                    <a:pt x="23" y="35"/>
                    <a:pt x="22" y="37"/>
                    <a:pt x="22" y="38"/>
                  </a:cubicBezTo>
                  <a:cubicBezTo>
                    <a:pt x="22" y="40"/>
                    <a:pt x="23" y="41"/>
                    <a:pt x="24" y="41"/>
                  </a:cubicBezTo>
                  <a:cubicBezTo>
                    <a:pt x="26" y="41"/>
                    <a:pt x="27" y="40"/>
                    <a:pt x="27" y="38"/>
                  </a:cubicBezTo>
                  <a:cubicBezTo>
                    <a:pt x="27" y="37"/>
                    <a:pt x="26" y="35"/>
                    <a:pt x="24" y="35"/>
                  </a:cubicBezTo>
                  <a:close/>
                  <a:moveTo>
                    <a:pt x="36" y="35"/>
                  </a:moveTo>
                  <a:cubicBezTo>
                    <a:pt x="34" y="35"/>
                    <a:pt x="33" y="37"/>
                    <a:pt x="33" y="38"/>
                  </a:cubicBezTo>
                  <a:cubicBezTo>
                    <a:pt x="33" y="40"/>
                    <a:pt x="34" y="41"/>
                    <a:pt x="36" y="41"/>
                  </a:cubicBezTo>
                  <a:cubicBezTo>
                    <a:pt x="37" y="41"/>
                    <a:pt x="39" y="40"/>
                    <a:pt x="39" y="38"/>
                  </a:cubicBezTo>
                  <a:cubicBezTo>
                    <a:pt x="39" y="37"/>
                    <a:pt x="37" y="35"/>
                    <a:pt x="36" y="35"/>
                  </a:cubicBezTo>
                  <a:close/>
                  <a:moveTo>
                    <a:pt x="75" y="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5" y="40"/>
                    <a:pt x="73" y="42"/>
                    <a:pt x="69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0" y="51"/>
                    <a:pt x="71" y="52"/>
                    <a:pt x="71" y="52"/>
                  </a:cubicBezTo>
                  <a:cubicBezTo>
                    <a:pt x="71" y="53"/>
                    <a:pt x="70" y="54"/>
                    <a:pt x="69" y="54"/>
                  </a:cubicBezTo>
                  <a:cubicBezTo>
                    <a:pt x="68" y="54"/>
                    <a:pt x="68" y="54"/>
                    <a:pt x="67" y="5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49" y="56"/>
                    <a:pt x="46" y="59"/>
                    <a:pt x="43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7" y="71"/>
                    <a:pt x="7" y="71"/>
                  </a:cubicBezTo>
                  <a:cubicBezTo>
                    <a:pt x="7" y="71"/>
                    <a:pt x="6" y="71"/>
                    <a:pt x="6" y="70"/>
                  </a:cubicBezTo>
                  <a:cubicBezTo>
                    <a:pt x="5" y="70"/>
                    <a:pt x="5" y="69"/>
                    <a:pt x="5" y="68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3" y="59"/>
                    <a:pt x="0" y="56"/>
                    <a:pt x="0" y="5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9" y="0"/>
                    <a:pt x="32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3" y="0"/>
                    <a:pt x="75" y="3"/>
                    <a:pt x="75" y="6"/>
                  </a:cubicBezTo>
                  <a:close/>
                  <a:moveTo>
                    <a:pt x="72" y="36"/>
                  </a:moveTo>
                  <a:cubicBezTo>
                    <a:pt x="72" y="6"/>
                    <a:pt x="72" y="6"/>
                    <a:pt x="72" y="6"/>
                  </a:cubicBezTo>
                  <a:cubicBezTo>
                    <a:pt x="72" y="4"/>
                    <a:pt x="71" y="3"/>
                    <a:pt x="69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29" y="4"/>
                    <a:pt x="29" y="6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6" y="18"/>
                    <a:pt x="48" y="20"/>
                    <a:pt x="48" y="23"/>
                  </a:cubicBezTo>
                  <a:cubicBezTo>
                    <a:pt x="48" y="22"/>
                    <a:pt x="48" y="22"/>
                    <a:pt x="48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2"/>
                    <a:pt x="66" y="22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6" y="31"/>
                    <a:pt x="66" y="31"/>
                  </a:cubicBezTo>
                  <a:cubicBezTo>
                    <a:pt x="66" y="32"/>
                    <a:pt x="65" y="32"/>
                    <a:pt x="65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4" y="39"/>
                    <a:pt x="64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1" y="39"/>
                    <a:pt x="72" y="38"/>
                    <a:pt x="72" y="36"/>
                  </a:cubicBezTo>
                  <a:close/>
                  <a:moveTo>
                    <a:pt x="46" y="53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21"/>
                    <a:pt x="45" y="20"/>
                    <a:pt x="43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3" y="21"/>
                    <a:pt x="3" y="2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5"/>
                    <a:pt x="4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5" y="56"/>
                    <a:pt x="46" y="55"/>
                    <a:pt x="4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6243387" y="2708024"/>
              <a:ext cx="310690" cy="310690"/>
            </a:xfrm>
            <a:custGeom>
              <a:avLst/>
              <a:gdLst>
                <a:gd name="T0" fmla="*/ 0 w 66"/>
                <a:gd name="T1" fmla="*/ 33 h 66"/>
                <a:gd name="T2" fmla="*/ 66 w 66"/>
                <a:gd name="T3" fmla="*/ 33 h 66"/>
                <a:gd name="T4" fmla="*/ 50 w 66"/>
                <a:gd name="T5" fmla="*/ 32 h 66"/>
                <a:gd name="T6" fmla="*/ 63 w 66"/>
                <a:gd name="T7" fmla="*/ 32 h 66"/>
                <a:gd name="T8" fmla="*/ 48 w 66"/>
                <a:gd name="T9" fmla="*/ 32 h 66"/>
                <a:gd name="T10" fmla="*/ 34 w 66"/>
                <a:gd name="T11" fmla="*/ 18 h 66"/>
                <a:gd name="T12" fmla="*/ 48 w 66"/>
                <a:gd name="T13" fmla="*/ 32 h 66"/>
                <a:gd name="T14" fmla="*/ 34 w 66"/>
                <a:gd name="T15" fmla="*/ 3 h 66"/>
                <a:gd name="T16" fmla="*/ 34 w 66"/>
                <a:gd name="T17" fmla="*/ 16 h 66"/>
                <a:gd name="T18" fmla="*/ 20 w 66"/>
                <a:gd name="T19" fmla="*/ 18 h 66"/>
                <a:gd name="T20" fmla="*/ 32 w 66"/>
                <a:gd name="T21" fmla="*/ 16 h 66"/>
                <a:gd name="T22" fmla="*/ 32 w 66"/>
                <a:gd name="T23" fmla="*/ 32 h 66"/>
                <a:gd name="T24" fmla="*/ 19 w 66"/>
                <a:gd name="T25" fmla="*/ 20 h 66"/>
                <a:gd name="T26" fmla="*/ 16 w 66"/>
                <a:gd name="T27" fmla="*/ 32 h 66"/>
                <a:gd name="T28" fmla="*/ 17 w 66"/>
                <a:gd name="T29" fmla="*/ 21 h 66"/>
                <a:gd name="T30" fmla="*/ 16 w 66"/>
                <a:gd name="T31" fmla="*/ 34 h 66"/>
                <a:gd name="T32" fmla="*/ 3 w 66"/>
                <a:gd name="T33" fmla="*/ 34 h 66"/>
                <a:gd name="T34" fmla="*/ 18 w 66"/>
                <a:gd name="T35" fmla="*/ 34 h 66"/>
                <a:gd name="T36" fmla="*/ 32 w 66"/>
                <a:gd name="T37" fmla="*/ 48 h 66"/>
                <a:gd name="T38" fmla="*/ 18 w 66"/>
                <a:gd name="T39" fmla="*/ 34 h 66"/>
                <a:gd name="T40" fmla="*/ 32 w 66"/>
                <a:gd name="T41" fmla="*/ 63 h 66"/>
                <a:gd name="T42" fmla="*/ 32 w 66"/>
                <a:gd name="T43" fmla="*/ 50 h 66"/>
                <a:gd name="T44" fmla="*/ 46 w 66"/>
                <a:gd name="T45" fmla="*/ 49 h 66"/>
                <a:gd name="T46" fmla="*/ 34 w 66"/>
                <a:gd name="T47" fmla="*/ 50 h 66"/>
                <a:gd name="T48" fmla="*/ 34 w 66"/>
                <a:gd name="T49" fmla="*/ 34 h 66"/>
                <a:gd name="T50" fmla="*/ 46 w 66"/>
                <a:gd name="T51" fmla="*/ 47 h 66"/>
                <a:gd name="T52" fmla="*/ 50 w 66"/>
                <a:gd name="T53" fmla="*/ 34 h 66"/>
                <a:gd name="T54" fmla="*/ 48 w 66"/>
                <a:gd name="T55" fmla="*/ 46 h 66"/>
                <a:gd name="T56" fmla="*/ 48 w 66"/>
                <a:gd name="T57" fmla="*/ 18 h 66"/>
                <a:gd name="T58" fmla="*/ 62 w 66"/>
                <a:gd name="T59" fmla="*/ 26 h 66"/>
                <a:gd name="T60" fmla="*/ 18 w 66"/>
                <a:gd name="T61" fmla="*/ 18 h 66"/>
                <a:gd name="T62" fmla="*/ 26 w 66"/>
                <a:gd name="T63" fmla="*/ 4 h 66"/>
                <a:gd name="T64" fmla="*/ 18 w 66"/>
                <a:gd name="T65" fmla="*/ 48 h 66"/>
                <a:gd name="T66" fmla="*/ 4 w 66"/>
                <a:gd name="T67" fmla="*/ 40 h 66"/>
                <a:gd name="T68" fmla="*/ 48 w 66"/>
                <a:gd name="T69" fmla="*/ 48 h 66"/>
                <a:gd name="T70" fmla="*/ 40 w 66"/>
                <a:gd name="T71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lose/>
                  <a:moveTo>
                    <a:pt x="50" y="32"/>
                  </a:moveTo>
                  <a:cubicBezTo>
                    <a:pt x="50" y="28"/>
                    <a:pt x="49" y="24"/>
                    <a:pt x="48" y="21"/>
                  </a:cubicBezTo>
                  <a:cubicBezTo>
                    <a:pt x="56" y="23"/>
                    <a:pt x="62" y="27"/>
                    <a:pt x="63" y="32"/>
                  </a:cubicBezTo>
                  <a:lnTo>
                    <a:pt x="50" y="32"/>
                  </a:lnTo>
                  <a:close/>
                  <a:moveTo>
                    <a:pt x="48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8" y="18"/>
                    <a:pt x="42" y="19"/>
                    <a:pt x="46" y="20"/>
                  </a:cubicBezTo>
                  <a:cubicBezTo>
                    <a:pt x="47" y="24"/>
                    <a:pt x="48" y="28"/>
                    <a:pt x="48" y="32"/>
                  </a:cubicBezTo>
                  <a:close/>
                  <a:moveTo>
                    <a:pt x="34" y="16"/>
                  </a:moveTo>
                  <a:cubicBezTo>
                    <a:pt x="34" y="3"/>
                    <a:pt x="34" y="3"/>
                    <a:pt x="34" y="3"/>
                  </a:cubicBezTo>
                  <a:cubicBezTo>
                    <a:pt x="39" y="4"/>
                    <a:pt x="43" y="10"/>
                    <a:pt x="46" y="18"/>
                  </a:cubicBezTo>
                  <a:cubicBezTo>
                    <a:pt x="42" y="17"/>
                    <a:pt x="38" y="16"/>
                    <a:pt x="34" y="16"/>
                  </a:cubicBezTo>
                  <a:close/>
                  <a:moveTo>
                    <a:pt x="32" y="16"/>
                  </a:moveTo>
                  <a:cubicBezTo>
                    <a:pt x="28" y="16"/>
                    <a:pt x="24" y="17"/>
                    <a:pt x="20" y="18"/>
                  </a:cubicBezTo>
                  <a:cubicBezTo>
                    <a:pt x="22" y="10"/>
                    <a:pt x="27" y="4"/>
                    <a:pt x="32" y="3"/>
                  </a:cubicBezTo>
                  <a:lnTo>
                    <a:pt x="32" y="16"/>
                  </a:lnTo>
                  <a:close/>
                  <a:moveTo>
                    <a:pt x="32" y="18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28"/>
                    <a:pt x="18" y="24"/>
                    <a:pt x="19" y="20"/>
                  </a:cubicBezTo>
                  <a:cubicBezTo>
                    <a:pt x="23" y="19"/>
                    <a:pt x="27" y="18"/>
                    <a:pt x="32" y="18"/>
                  </a:cubicBezTo>
                  <a:close/>
                  <a:moveTo>
                    <a:pt x="16" y="32"/>
                  </a:moveTo>
                  <a:cubicBezTo>
                    <a:pt x="3" y="32"/>
                    <a:pt x="3" y="32"/>
                    <a:pt x="3" y="32"/>
                  </a:cubicBezTo>
                  <a:cubicBezTo>
                    <a:pt x="4" y="27"/>
                    <a:pt x="9" y="23"/>
                    <a:pt x="17" y="21"/>
                  </a:cubicBezTo>
                  <a:cubicBezTo>
                    <a:pt x="16" y="24"/>
                    <a:pt x="16" y="28"/>
                    <a:pt x="16" y="32"/>
                  </a:cubicBezTo>
                  <a:close/>
                  <a:moveTo>
                    <a:pt x="16" y="34"/>
                  </a:moveTo>
                  <a:cubicBezTo>
                    <a:pt x="16" y="38"/>
                    <a:pt x="16" y="42"/>
                    <a:pt x="17" y="46"/>
                  </a:cubicBezTo>
                  <a:cubicBezTo>
                    <a:pt x="9" y="44"/>
                    <a:pt x="4" y="39"/>
                    <a:pt x="3" y="34"/>
                  </a:cubicBezTo>
                  <a:lnTo>
                    <a:pt x="16" y="34"/>
                  </a:lnTo>
                  <a:close/>
                  <a:moveTo>
                    <a:pt x="18" y="34"/>
                  </a:moveTo>
                  <a:cubicBezTo>
                    <a:pt x="32" y="34"/>
                    <a:pt x="32" y="34"/>
                    <a:pt x="32" y="34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7" y="48"/>
                    <a:pt x="23" y="48"/>
                    <a:pt x="19" y="47"/>
                  </a:cubicBezTo>
                  <a:cubicBezTo>
                    <a:pt x="18" y="43"/>
                    <a:pt x="18" y="39"/>
                    <a:pt x="18" y="34"/>
                  </a:cubicBezTo>
                  <a:close/>
                  <a:moveTo>
                    <a:pt x="32" y="50"/>
                  </a:moveTo>
                  <a:cubicBezTo>
                    <a:pt x="32" y="63"/>
                    <a:pt x="32" y="63"/>
                    <a:pt x="32" y="63"/>
                  </a:cubicBezTo>
                  <a:cubicBezTo>
                    <a:pt x="27" y="62"/>
                    <a:pt x="22" y="57"/>
                    <a:pt x="20" y="49"/>
                  </a:cubicBezTo>
                  <a:cubicBezTo>
                    <a:pt x="24" y="50"/>
                    <a:pt x="28" y="50"/>
                    <a:pt x="32" y="50"/>
                  </a:cubicBezTo>
                  <a:close/>
                  <a:moveTo>
                    <a:pt x="34" y="50"/>
                  </a:moveTo>
                  <a:cubicBezTo>
                    <a:pt x="38" y="50"/>
                    <a:pt x="42" y="50"/>
                    <a:pt x="46" y="49"/>
                  </a:cubicBezTo>
                  <a:cubicBezTo>
                    <a:pt x="43" y="57"/>
                    <a:pt x="39" y="62"/>
                    <a:pt x="34" y="63"/>
                  </a:cubicBezTo>
                  <a:lnTo>
                    <a:pt x="34" y="50"/>
                  </a:lnTo>
                  <a:close/>
                  <a:moveTo>
                    <a:pt x="34" y="48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8" y="39"/>
                    <a:pt x="47" y="43"/>
                    <a:pt x="46" y="47"/>
                  </a:cubicBezTo>
                  <a:cubicBezTo>
                    <a:pt x="42" y="48"/>
                    <a:pt x="38" y="48"/>
                    <a:pt x="34" y="48"/>
                  </a:cubicBezTo>
                  <a:close/>
                  <a:moveTo>
                    <a:pt x="50" y="34"/>
                  </a:moveTo>
                  <a:cubicBezTo>
                    <a:pt x="63" y="34"/>
                    <a:pt x="63" y="34"/>
                    <a:pt x="63" y="34"/>
                  </a:cubicBezTo>
                  <a:cubicBezTo>
                    <a:pt x="62" y="39"/>
                    <a:pt x="56" y="44"/>
                    <a:pt x="48" y="46"/>
                  </a:cubicBezTo>
                  <a:cubicBezTo>
                    <a:pt x="49" y="42"/>
                    <a:pt x="50" y="38"/>
                    <a:pt x="50" y="34"/>
                  </a:cubicBezTo>
                  <a:close/>
                  <a:moveTo>
                    <a:pt x="48" y="18"/>
                  </a:moveTo>
                  <a:cubicBezTo>
                    <a:pt x="46" y="12"/>
                    <a:pt x="43" y="7"/>
                    <a:pt x="40" y="4"/>
                  </a:cubicBezTo>
                  <a:cubicBezTo>
                    <a:pt x="51" y="7"/>
                    <a:pt x="59" y="15"/>
                    <a:pt x="62" y="26"/>
                  </a:cubicBezTo>
                  <a:cubicBezTo>
                    <a:pt x="59" y="23"/>
                    <a:pt x="54" y="20"/>
                    <a:pt x="48" y="18"/>
                  </a:cubicBezTo>
                  <a:close/>
                  <a:moveTo>
                    <a:pt x="18" y="18"/>
                  </a:moveTo>
                  <a:cubicBezTo>
                    <a:pt x="12" y="20"/>
                    <a:pt x="7" y="23"/>
                    <a:pt x="4" y="26"/>
                  </a:cubicBezTo>
                  <a:cubicBezTo>
                    <a:pt x="6" y="15"/>
                    <a:pt x="15" y="7"/>
                    <a:pt x="26" y="4"/>
                  </a:cubicBezTo>
                  <a:cubicBezTo>
                    <a:pt x="22" y="7"/>
                    <a:pt x="19" y="12"/>
                    <a:pt x="18" y="18"/>
                  </a:cubicBezTo>
                  <a:close/>
                  <a:moveTo>
                    <a:pt x="18" y="48"/>
                  </a:moveTo>
                  <a:cubicBezTo>
                    <a:pt x="19" y="55"/>
                    <a:pt x="22" y="59"/>
                    <a:pt x="26" y="62"/>
                  </a:cubicBezTo>
                  <a:cubicBezTo>
                    <a:pt x="15" y="60"/>
                    <a:pt x="6" y="51"/>
                    <a:pt x="4" y="40"/>
                  </a:cubicBezTo>
                  <a:cubicBezTo>
                    <a:pt x="7" y="44"/>
                    <a:pt x="12" y="47"/>
                    <a:pt x="18" y="48"/>
                  </a:cubicBezTo>
                  <a:close/>
                  <a:moveTo>
                    <a:pt x="48" y="48"/>
                  </a:moveTo>
                  <a:cubicBezTo>
                    <a:pt x="54" y="47"/>
                    <a:pt x="59" y="44"/>
                    <a:pt x="62" y="40"/>
                  </a:cubicBezTo>
                  <a:cubicBezTo>
                    <a:pt x="59" y="51"/>
                    <a:pt x="51" y="60"/>
                    <a:pt x="40" y="62"/>
                  </a:cubicBezTo>
                  <a:cubicBezTo>
                    <a:pt x="43" y="59"/>
                    <a:pt x="46" y="55"/>
                    <a:pt x="48" y="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6360224" y="2078940"/>
              <a:ext cx="210345" cy="231919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3752290" y="3398908"/>
              <a:ext cx="332018" cy="387354"/>
            </a:xfrm>
            <a:custGeom>
              <a:avLst/>
              <a:gdLst>
                <a:gd name="T0" fmla="*/ 18 w 58"/>
                <a:gd name="T1" fmla="*/ 37 h 68"/>
                <a:gd name="T2" fmla="*/ 17 w 58"/>
                <a:gd name="T3" fmla="*/ 31 h 68"/>
                <a:gd name="T4" fmla="*/ 40 w 58"/>
                <a:gd name="T5" fmla="*/ 16 h 68"/>
                <a:gd name="T6" fmla="*/ 17 w 58"/>
                <a:gd name="T7" fmla="*/ 30 h 68"/>
                <a:gd name="T8" fmla="*/ 44 w 58"/>
                <a:gd name="T9" fmla="*/ 18 h 68"/>
                <a:gd name="T10" fmla="*/ 17 w 58"/>
                <a:gd name="T11" fmla="*/ 23 h 68"/>
                <a:gd name="T12" fmla="*/ 30 w 58"/>
                <a:gd name="T13" fmla="*/ 16 h 68"/>
                <a:gd name="T14" fmla="*/ 14 w 58"/>
                <a:gd name="T15" fmla="*/ 21 h 68"/>
                <a:gd name="T16" fmla="*/ 34 w 58"/>
                <a:gd name="T17" fmla="*/ 66 h 68"/>
                <a:gd name="T18" fmla="*/ 28 w 58"/>
                <a:gd name="T19" fmla="*/ 68 h 68"/>
                <a:gd name="T20" fmla="*/ 20 w 58"/>
                <a:gd name="T21" fmla="*/ 62 h 68"/>
                <a:gd name="T22" fmla="*/ 23 w 58"/>
                <a:gd name="T23" fmla="*/ 50 h 68"/>
                <a:gd name="T24" fmla="*/ 17 w 58"/>
                <a:gd name="T25" fmla="*/ 44 h 68"/>
                <a:gd name="T26" fmla="*/ 40 w 58"/>
                <a:gd name="T27" fmla="*/ 30 h 68"/>
                <a:gd name="T28" fmla="*/ 25 w 58"/>
                <a:gd name="T29" fmla="*/ 41 h 68"/>
                <a:gd name="T30" fmla="*/ 29 w 58"/>
                <a:gd name="T31" fmla="*/ 50 h 68"/>
                <a:gd name="T32" fmla="*/ 40 w 58"/>
                <a:gd name="T33" fmla="*/ 39 h 68"/>
                <a:gd name="T34" fmla="*/ 35 w 58"/>
                <a:gd name="T35" fmla="*/ 50 h 68"/>
                <a:gd name="T36" fmla="*/ 34 w 58"/>
                <a:gd name="T37" fmla="*/ 52 h 68"/>
                <a:gd name="T38" fmla="*/ 33 w 58"/>
                <a:gd name="T39" fmla="*/ 52 h 68"/>
                <a:gd name="T40" fmla="*/ 28 w 58"/>
                <a:gd name="T41" fmla="*/ 52 h 68"/>
                <a:gd name="T42" fmla="*/ 22 w 58"/>
                <a:gd name="T43" fmla="*/ 54 h 68"/>
                <a:gd name="T44" fmla="*/ 25 w 58"/>
                <a:gd name="T45" fmla="*/ 64 h 68"/>
                <a:gd name="T46" fmla="*/ 36 w 58"/>
                <a:gd name="T47" fmla="*/ 62 h 68"/>
                <a:gd name="T48" fmla="*/ 39 w 58"/>
                <a:gd name="T49" fmla="*/ 9 h 68"/>
                <a:gd name="T50" fmla="*/ 41 w 58"/>
                <a:gd name="T51" fmla="*/ 10 h 68"/>
                <a:gd name="T52" fmla="*/ 42 w 58"/>
                <a:gd name="T53" fmla="*/ 4 h 68"/>
                <a:gd name="T54" fmla="*/ 15 w 58"/>
                <a:gd name="T55" fmla="*/ 54 h 68"/>
                <a:gd name="T56" fmla="*/ 19 w 58"/>
                <a:gd name="T57" fmla="*/ 49 h 68"/>
                <a:gd name="T58" fmla="*/ 48 w 58"/>
                <a:gd name="T59" fmla="*/ 19 h 68"/>
                <a:gd name="T60" fmla="*/ 54 w 58"/>
                <a:gd name="T61" fmla="*/ 14 h 68"/>
                <a:gd name="T62" fmla="*/ 47 w 58"/>
                <a:gd name="T63" fmla="*/ 18 h 68"/>
                <a:gd name="T64" fmla="*/ 4 w 58"/>
                <a:gd name="T65" fmla="*/ 42 h 68"/>
                <a:gd name="T66" fmla="*/ 5 w 58"/>
                <a:gd name="T67" fmla="*/ 44 h 68"/>
                <a:gd name="T68" fmla="*/ 9 w 58"/>
                <a:gd name="T69" fmla="*/ 39 h 68"/>
                <a:gd name="T70" fmla="*/ 50 w 58"/>
                <a:gd name="T71" fmla="*/ 29 h 68"/>
                <a:gd name="T72" fmla="*/ 58 w 58"/>
                <a:gd name="T73" fmla="*/ 29 h 68"/>
                <a:gd name="T74" fmla="*/ 7 w 58"/>
                <a:gd name="T75" fmla="*/ 28 h 68"/>
                <a:gd name="T76" fmla="*/ 1 w 58"/>
                <a:gd name="T77" fmla="*/ 30 h 68"/>
                <a:gd name="T78" fmla="*/ 49 w 58"/>
                <a:gd name="T79" fmla="*/ 39 h 68"/>
                <a:gd name="T80" fmla="*/ 53 w 58"/>
                <a:gd name="T81" fmla="*/ 44 h 68"/>
                <a:gd name="T82" fmla="*/ 54 w 58"/>
                <a:gd name="T83" fmla="*/ 42 h 68"/>
                <a:gd name="T84" fmla="*/ 4 w 58"/>
                <a:gd name="T85" fmla="*/ 14 h 68"/>
                <a:gd name="T86" fmla="*/ 10 w 58"/>
                <a:gd name="T87" fmla="*/ 19 h 68"/>
                <a:gd name="T88" fmla="*/ 5 w 58"/>
                <a:gd name="T89" fmla="*/ 14 h 68"/>
                <a:gd name="T90" fmla="*/ 39 w 58"/>
                <a:gd name="T91" fmla="*/ 49 h 68"/>
                <a:gd name="T92" fmla="*/ 44 w 58"/>
                <a:gd name="T93" fmla="*/ 54 h 68"/>
                <a:gd name="T94" fmla="*/ 17 w 58"/>
                <a:gd name="T95" fmla="*/ 10 h 68"/>
                <a:gd name="T96" fmla="*/ 19 w 58"/>
                <a:gd name="T97" fmla="*/ 9 h 68"/>
                <a:gd name="T98" fmla="*/ 14 w 58"/>
                <a:gd name="T99" fmla="*/ 5 h 68"/>
                <a:gd name="T100" fmla="*/ 30 w 58"/>
                <a:gd name="T101" fmla="*/ 7 h 68"/>
                <a:gd name="T102" fmla="*/ 28 w 58"/>
                <a:gd name="T103" fmla="*/ 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" h="68">
                  <a:moveTo>
                    <a:pt x="44" y="25"/>
                  </a:moveTo>
                  <a:cubicBezTo>
                    <a:pt x="44" y="26"/>
                    <a:pt x="42" y="28"/>
                    <a:pt x="41" y="28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7"/>
                    <a:pt x="17" y="37"/>
                    <a:pt x="17" y="37"/>
                  </a:cubicBezTo>
                  <a:cubicBezTo>
                    <a:pt x="15" y="37"/>
                    <a:pt x="14" y="36"/>
                    <a:pt x="14" y="35"/>
                  </a:cubicBezTo>
                  <a:cubicBezTo>
                    <a:pt x="14" y="33"/>
                    <a:pt x="16" y="32"/>
                    <a:pt x="17" y="31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2"/>
                    <a:pt x="44" y="23"/>
                    <a:pt x="44" y="25"/>
                  </a:cubicBezTo>
                  <a:close/>
                  <a:moveTo>
                    <a:pt x="40" y="16"/>
                  </a:moveTo>
                  <a:cubicBezTo>
                    <a:pt x="17" y="24"/>
                    <a:pt x="17" y="24"/>
                    <a:pt x="17" y="24"/>
                  </a:cubicBezTo>
                  <a:cubicBezTo>
                    <a:pt x="16" y="25"/>
                    <a:pt x="14" y="26"/>
                    <a:pt x="14" y="28"/>
                  </a:cubicBezTo>
                  <a:cubicBezTo>
                    <a:pt x="14" y="29"/>
                    <a:pt x="15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2" y="21"/>
                    <a:pt x="44" y="19"/>
                    <a:pt x="44" y="18"/>
                  </a:cubicBezTo>
                  <a:cubicBezTo>
                    <a:pt x="44" y="16"/>
                    <a:pt x="42" y="15"/>
                    <a:pt x="40" y="16"/>
                  </a:cubicBezTo>
                  <a:close/>
                  <a:moveTo>
                    <a:pt x="14" y="21"/>
                  </a:moveTo>
                  <a:cubicBezTo>
                    <a:pt x="14" y="22"/>
                    <a:pt x="15" y="23"/>
                    <a:pt x="17" y="23"/>
                  </a:cubicBezTo>
                  <a:cubicBezTo>
                    <a:pt x="17" y="23"/>
                    <a:pt x="18" y="23"/>
                    <a:pt x="18" y="23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9" y="19"/>
                    <a:pt x="30" y="17"/>
                    <a:pt x="30" y="16"/>
                  </a:cubicBezTo>
                  <a:cubicBezTo>
                    <a:pt x="30" y="14"/>
                    <a:pt x="28" y="13"/>
                    <a:pt x="26" y="14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6" y="18"/>
                    <a:pt x="14" y="19"/>
                    <a:pt x="14" y="21"/>
                  </a:cubicBezTo>
                  <a:close/>
                  <a:moveTo>
                    <a:pt x="38" y="54"/>
                  </a:moveTo>
                  <a:cubicBezTo>
                    <a:pt x="38" y="62"/>
                    <a:pt x="38" y="62"/>
                    <a:pt x="38" y="62"/>
                  </a:cubicBezTo>
                  <a:cubicBezTo>
                    <a:pt x="38" y="64"/>
                    <a:pt x="36" y="66"/>
                    <a:pt x="34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7"/>
                    <a:pt x="32" y="68"/>
                    <a:pt x="30" y="68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6" y="68"/>
                    <a:pt x="25" y="67"/>
                    <a:pt x="25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2" y="66"/>
                    <a:pt x="20" y="64"/>
                    <a:pt x="20" y="62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52"/>
                    <a:pt x="22" y="51"/>
                    <a:pt x="23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7"/>
                    <a:pt x="21" y="44"/>
                    <a:pt x="20" y="4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5" y="44"/>
                    <a:pt x="14" y="43"/>
                    <a:pt x="14" y="42"/>
                  </a:cubicBezTo>
                  <a:cubicBezTo>
                    <a:pt x="14" y="40"/>
                    <a:pt x="16" y="39"/>
                    <a:pt x="17" y="38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9"/>
                    <a:pt x="44" y="30"/>
                    <a:pt x="44" y="32"/>
                  </a:cubicBezTo>
                  <a:cubicBezTo>
                    <a:pt x="44" y="33"/>
                    <a:pt x="42" y="35"/>
                    <a:pt x="41" y="36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7" y="43"/>
                    <a:pt x="29" y="46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3"/>
                    <a:pt x="36" y="38"/>
                    <a:pt x="37" y="38"/>
                  </a:cubicBezTo>
                  <a:cubicBezTo>
                    <a:pt x="38" y="37"/>
                    <a:pt x="39" y="38"/>
                    <a:pt x="40" y="39"/>
                  </a:cubicBezTo>
                  <a:cubicBezTo>
                    <a:pt x="41" y="40"/>
                    <a:pt x="41" y="42"/>
                    <a:pt x="39" y="43"/>
                  </a:cubicBezTo>
                  <a:cubicBezTo>
                    <a:pt x="39" y="43"/>
                    <a:pt x="35" y="46"/>
                    <a:pt x="35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6" y="51"/>
                    <a:pt x="38" y="52"/>
                    <a:pt x="38" y="54"/>
                  </a:cubicBezTo>
                  <a:close/>
                  <a:moveTo>
                    <a:pt x="36" y="54"/>
                  </a:moveTo>
                  <a:cubicBezTo>
                    <a:pt x="36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2"/>
                    <a:pt x="34" y="52"/>
                    <a:pt x="33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3" y="52"/>
                    <a:pt x="22" y="53"/>
                    <a:pt x="22" y="54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3"/>
                    <a:pt x="23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5" y="64"/>
                    <a:pt x="36" y="63"/>
                    <a:pt x="36" y="62"/>
                  </a:cubicBezTo>
                  <a:lnTo>
                    <a:pt x="36" y="54"/>
                  </a:lnTo>
                  <a:close/>
                  <a:moveTo>
                    <a:pt x="42" y="4"/>
                  </a:moveTo>
                  <a:cubicBezTo>
                    <a:pt x="39" y="9"/>
                    <a:pt x="39" y="9"/>
                    <a:pt x="39" y="9"/>
                  </a:cubicBezTo>
                  <a:cubicBezTo>
                    <a:pt x="39" y="10"/>
                    <a:pt x="39" y="10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41" y="11"/>
                    <a:pt x="41" y="1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4"/>
                    <a:pt x="44" y="4"/>
                  </a:cubicBezTo>
                  <a:cubicBezTo>
                    <a:pt x="43" y="4"/>
                    <a:pt x="42" y="4"/>
                    <a:pt x="42" y="4"/>
                  </a:cubicBezTo>
                  <a:close/>
                  <a:moveTo>
                    <a:pt x="17" y="48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5" y="54"/>
                    <a:pt x="16" y="54"/>
                    <a:pt x="16" y="5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8"/>
                    <a:pt x="19" y="47"/>
                    <a:pt x="18" y="47"/>
                  </a:cubicBezTo>
                  <a:cubicBezTo>
                    <a:pt x="18" y="47"/>
                    <a:pt x="17" y="47"/>
                    <a:pt x="17" y="48"/>
                  </a:cubicBezTo>
                  <a:close/>
                  <a:moveTo>
                    <a:pt x="48" y="19"/>
                  </a:moveTo>
                  <a:cubicBezTo>
                    <a:pt x="48" y="19"/>
                    <a:pt x="48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4"/>
                  </a:cubicBezTo>
                  <a:cubicBezTo>
                    <a:pt x="54" y="14"/>
                    <a:pt x="53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7" y="18"/>
                  </a:cubicBezTo>
                  <a:cubicBezTo>
                    <a:pt x="47" y="19"/>
                    <a:pt x="48" y="19"/>
                    <a:pt x="48" y="19"/>
                  </a:cubicBezTo>
                  <a:close/>
                  <a:moveTo>
                    <a:pt x="9" y="39"/>
                  </a:move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4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1"/>
                    <a:pt x="11" y="40"/>
                    <a:pt x="11" y="40"/>
                  </a:cubicBezTo>
                  <a:cubicBezTo>
                    <a:pt x="10" y="39"/>
                    <a:pt x="10" y="39"/>
                    <a:pt x="9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30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30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7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30"/>
                    <a:pt x="0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8" y="30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7" y="40"/>
                  </a:cubicBezTo>
                  <a:cubicBezTo>
                    <a:pt x="47" y="40"/>
                    <a:pt x="47" y="41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4" y="43"/>
                    <a:pt x="54" y="42"/>
                    <a:pt x="54" y="42"/>
                  </a:cubicBezTo>
                  <a:lnTo>
                    <a:pt x="49" y="39"/>
                  </a:lnTo>
                  <a:close/>
                  <a:moveTo>
                    <a:pt x="5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6"/>
                    <a:pt x="4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1" y="18"/>
                    <a:pt x="11" y="17"/>
                    <a:pt x="10" y="17"/>
                  </a:cubicBezTo>
                  <a:lnTo>
                    <a:pt x="5" y="14"/>
                  </a:lnTo>
                  <a:close/>
                  <a:moveTo>
                    <a:pt x="41" y="48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9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3" y="54"/>
                    <a:pt x="43" y="54"/>
                  </a:cubicBezTo>
                  <a:cubicBezTo>
                    <a:pt x="43" y="54"/>
                    <a:pt x="43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8"/>
                  </a:lnTo>
                  <a:close/>
                  <a:moveTo>
                    <a:pt x="17" y="10"/>
                  </a:moveTo>
                  <a:cubicBezTo>
                    <a:pt x="17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8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8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6602590" y="3548096"/>
              <a:ext cx="218436" cy="214390"/>
            </a:xfrm>
            <a:custGeom>
              <a:avLst/>
              <a:gdLst>
                <a:gd name="T0" fmla="*/ 12 w 68"/>
                <a:gd name="T1" fmla="*/ 0 h 67"/>
                <a:gd name="T2" fmla="*/ 0 w 68"/>
                <a:gd name="T3" fmla="*/ 56 h 67"/>
                <a:gd name="T4" fmla="*/ 57 w 68"/>
                <a:gd name="T5" fmla="*/ 67 h 67"/>
                <a:gd name="T6" fmla="*/ 68 w 68"/>
                <a:gd name="T7" fmla="*/ 11 h 67"/>
                <a:gd name="T8" fmla="*/ 65 w 68"/>
                <a:gd name="T9" fmla="*/ 11 h 67"/>
                <a:gd name="T10" fmla="*/ 57 w 68"/>
                <a:gd name="T11" fmla="*/ 64 h 67"/>
                <a:gd name="T12" fmla="*/ 3 w 68"/>
                <a:gd name="T13" fmla="*/ 56 h 67"/>
                <a:gd name="T14" fmla="*/ 12 w 68"/>
                <a:gd name="T15" fmla="*/ 3 h 67"/>
                <a:gd name="T16" fmla="*/ 65 w 68"/>
                <a:gd name="T17" fmla="*/ 11 h 67"/>
                <a:gd name="T18" fmla="*/ 12 w 68"/>
                <a:gd name="T19" fmla="*/ 5 h 67"/>
                <a:gd name="T20" fmla="*/ 6 w 68"/>
                <a:gd name="T21" fmla="*/ 56 h 67"/>
                <a:gd name="T22" fmla="*/ 56 w 68"/>
                <a:gd name="T23" fmla="*/ 62 h 67"/>
                <a:gd name="T24" fmla="*/ 63 w 68"/>
                <a:gd name="T25" fmla="*/ 12 h 67"/>
                <a:gd name="T26" fmla="*/ 61 w 68"/>
                <a:gd name="T27" fmla="*/ 12 h 67"/>
                <a:gd name="T28" fmla="*/ 35 w 68"/>
                <a:gd name="T29" fmla="*/ 33 h 67"/>
                <a:gd name="T30" fmla="*/ 56 w 68"/>
                <a:gd name="T31" fmla="*/ 7 h 67"/>
                <a:gd name="T32" fmla="*/ 12 w 68"/>
                <a:gd name="T33" fmla="*/ 7 h 67"/>
                <a:gd name="T34" fmla="*/ 33 w 68"/>
                <a:gd name="T35" fmla="*/ 33 h 67"/>
                <a:gd name="T36" fmla="*/ 8 w 68"/>
                <a:gd name="T37" fmla="*/ 12 h 67"/>
                <a:gd name="T38" fmla="*/ 8 w 68"/>
                <a:gd name="T39" fmla="*/ 56 h 67"/>
                <a:gd name="T40" fmla="*/ 33 w 68"/>
                <a:gd name="T41" fmla="*/ 35 h 67"/>
                <a:gd name="T42" fmla="*/ 12 w 68"/>
                <a:gd name="T43" fmla="*/ 60 h 67"/>
                <a:gd name="T44" fmla="*/ 56 w 68"/>
                <a:gd name="T45" fmla="*/ 60 h 67"/>
                <a:gd name="T46" fmla="*/ 35 w 68"/>
                <a:gd name="T47" fmla="*/ 35 h 67"/>
                <a:gd name="T48" fmla="*/ 61 w 68"/>
                <a:gd name="T49" fmla="*/ 56 h 67"/>
                <a:gd name="T50" fmla="*/ 12 w 68"/>
                <a:gd name="T51" fmla="*/ 20 h 67"/>
                <a:gd name="T52" fmla="*/ 19 w 68"/>
                <a:gd name="T53" fmla="*/ 19 h 67"/>
                <a:gd name="T54" fmla="*/ 20 w 68"/>
                <a:gd name="T55" fmla="*/ 12 h 67"/>
                <a:gd name="T56" fmla="*/ 21 w 68"/>
                <a:gd name="T57" fmla="*/ 19 h 67"/>
                <a:gd name="T58" fmla="*/ 29 w 68"/>
                <a:gd name="T59" fmla="*/ 20 h 67"/>
                <a:gd name="T60" fmla="*/ 21 w 68"/>
                <a:gd name="T61" fmla="*/ 21 h 67"/>
                <a:gd name="T62" fmla="*/ 20 w 68"/>
                <a:gd name="T63" fmla="*/ 28 h 67"/>
                <a:gd name="T64" fmla="*/ 19 w 68"/>
                <a:gd name="T65" fmla="*/ 21 h 67"/>
                <a:gd name="T66" fmla="*/ 12 w 68"/>
                <a:gd name="T67" fmla="*/ 20 h 67"/>
                <a:gd name="T68" fmla="*/ 26 w 68"/>
                <a:gd name="T69" fmla="*/ 53 h 67"/>
                <a:gd name="T70" fmla="*/ 25 w 68"/>
                <a:gd name="T71" fmla="*/ 53 h 67"/>
                <a:gd name="T72" fmla="*/ 16 w 68"/>
                <a:gd name="T73" fmla="*/ 53 h 67"/>
                <a:gd name="T74" fmla="*/ 15 w 68"/>
                <a:gd name="T75" fmla="*/ 53 h 67"/>
                <a:gd name="T76" fmla="*/ 19 w 68"/>
                <a:gd name="T77" fmla="*/ 47 h 67"/>
                <a:gd name="T78" fmla="*/ 15 w 68"/>
                <a:gd name="T79" fmla="*/ 42 h 67"/>
                <a:gd name="T80" fmla="*/ 20 w 68"/>
                <a:gd name="T81" fmla="*/ 46 h 67"/>
                <a:gd name="T82" fmla="*/ 26 w 68"/>
                <a:gd name="T83" fmla="*/ 42 h 67"/>
                <a:gd name="T84" fmla="*/ 22 w 68"/>
                <a:gd name="T85" fmla="*/ 47 h 67"/>
                <a:gd name="T86" fmla="*/ 40 w 68"/>
                <a:gd name="T87" fmla="*/ 19 h 67"/>
                <a:gd name="T88" fmla="*/ 56 w 68"/>
                <a:gd name="T89" fmla="*/ 18 h 67"/>
                <a:gd name="T90" fmla="*/ 56 w 68"/>
                <a:gd name="T91" fmla="*/ 20 h 67"/>
                <a:gd name="T92" fmla="*/ 40 w 68"/>
                <a:gd name="T93" fmla="*/ 19 h 67"/>
                <a:gd name="T94" fmla="*/ 55 w 68"/>
                <a:gd name="T95" fmla="*/ 45 h 67"/>
                <a:gd name="T96" fmla="*/ 40 w 68"/>
                <a:gd name="T97" fmla="*/ 44 h 67"/>
                <a:gd name="T98" fmla="*/ 55 w 68"/>
                <a:gd name="T99" fmla="*/ 43 h 67"/>
                <a:gd name="T100" fmla="*/ 56 w 68"/>
                <a:gd name="T101" fmla="*/ 50 h 67"/>
                <a:gd name="T102" fmla="*/ 41 w 68"/>
                <a:gd name="T103" fmla="*/ 51 h 67"/>
                <a:gd name="T104" fmla="*/ 41 w 68"/>
                <a:gd name="T105" fmla="*/ 49 h 67"/>
                <a:gd name="T106" fmla="*/ 56 w 68"/>
                <a:gd name="T107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5" y="67"/>
                    <a:pt x="1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3" y="67"/>
                    <a:pt x="68" y="62"/>
                    <a:pt x="68" y="56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5"/>
                    <a:pt x="63" y="0"/>
                    <a:pt x="57" y="0"/>
                  </a:cubicBezTo>
                  <a:close/>
                  <a:moveTo>
                    <a:pt x="65" y="11"/>
                  </a:moveTo>
                  <a:cubicBezTo>
                    <a:pt x="65" y="56"/>
                    <a:pt x="65" y="56"/>
                    <a:pt x="65" y="56"/>
                  </a:cubicBezTo>
                  <a:cubicBezTo>
                    <a:pt x="65" y="61"/>
                    <a:pt x="61" y="64"/>
                    <a:pt x="5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7" y="64"/>
                    <a:pt x="3" y="61"/>
                    <a:pt x="3" y="5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2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3"/>
                    <a:pt x="65" y="7"/>
                    <a:pt x="65" y="11"/>
                  </a:cubicBezTo>
                  <a:close/>
                  <a:moveTo>
                    <a:pt x="5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9" y="5"/>
                    <a:pt x="6" y="8"/>
                    <a:pt x="6" y="12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9"/>
                    <a:pt x="9" y="62"/>
                    <a:pt x="12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60" y="62"/>
                    <a:pt x="63" y="59"/>
                    <a:pt x="63" y="56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8"/>
                    <a:pt x="60" y="5"/>
                    <a:pt x="56" y="5"/>
                  </a:cubicBezTo>
                  <a:close/>
                  <a:moveTo>
                    <a:pt x="61" y="12"/>
                  </a:moveTo>
                  <a:cubicBezTo>
                    <a:pt x="61" y="33"/>
                    <a:pt x="61" y="33"/>
                    <a:pt x="61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7"/>
                    <a:pt x="61" y="9"/>
                    <a:pt x="61" y="12"/>
                  </a:cubicBezTo>
                  <a:close/>
                  <a:moveTo>
                    <a:pt x="12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7"/>
                    <a:pt x="12" y="7"/>
                  </a:cubicBezTo>
                  <a:close/>
                  <a:moveTo>
                    <a:pt x="8" y="56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56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8"/>
                    <a:pt x="59" y="60"/>
                    <a:pt x="56" y="60"/>
                  </a:cubicBezTo>
                  <a:close/>
                  <a:moveTo>
                    <a:pt x="12" y="20"/>
                  </a:moveTo>
                  <a:cubicBezTo>
                    <a:pt x="12" y="19"/>
                    <a:pt x="13" y="19"/>
                    <a:pt x="1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9" y="19"/>
                    <a:pt x="29" y="20"/>
                  </a:cubicBezTo>
                  <a:cubicBezTo>
                    <a:pt x="29" y="20"/>
                    <a:pt x="28" y="21"/>
                    <a:pt x="28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8"/>
                    <a:pt x="20" y="28"/>
                  </a:cubicBezTo>
                  <a:cubicBezTo>
                    <a:pt x="20" y="28"/>
                    <a:pt x="19" y="27"/>
                    <a:pt x="19" y="2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2" y="20"/>
                    <a:pt x="12" y="20"/>
                  </a:cubicBezTo>
                  <a:close/>
                  <a:moveTo>
                    <a:pt x="26" y="52"/>
                  </a:moveTo>
                  <a:cubicBezTo>
                    <a:pt x="27" y="52"/>
                    <a:pt x="27" y="53"/>
                    <a:pt x="26" y="53"/>
                  </a:cubicBezTo>
                  <a:cubicBezTo>
                    <a:pt x="26" y="53"/>
                    <a:pt x="26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2"/>
                    <a:pt x="15" y="5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2"/>
                    <a:pt x="15" y="42"/>
                  </a:cubicBezTo>
                  <a:cubicBezTo>
                    <a:pt x="15" y="41"/>
                    <a:pt x="16" y="41"/>
                    <a:pt x="16" y="42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6" y="41"/>
                    <a:pt x="26" y="42"/>
                  </a:cubicBezTo>
                  <a:cubicBezTo>
                    <a:pt x="27" y="42"/>
                    <a:pt x="27" y="43"/>
                    <a:pt x="26" y="43"/>
                  </a:cubicBezTo>
                  <a:cubicBezTo>
                    <a:pt x="22" y="47"/>
                    <a:pt x="22" y="47"/>
                    <a:pt x="22" y="47"/>
                  </a:cubicBezTo>
                  <a:lnTo>
                    <a:pt x="26" y="52"/>
                  </a:lnTo>
                  <a:close/>
                  <a:moveTo>
                    <a:pt x="40" y="19"/>
                  </a:moveTo>
                  <a:cubicBezTo>
                    <a:pt x="40" y="19"/>
                    <a:pt x="41" y="18"/>
                    <a:pt x="41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20"/>
                    <a:pt x="40" y="19"/>
                  </a:cubicBezTo>
                  <a:close/>
                  <a:moveTo>
                    <a:pt x="56" y="44"/>
                  </a:moveTo>
                  <a:cubicBezTo>
                    <a:pt x="56" y="45"/>
                    <a:pt x="56" y="45"/>
                    <a:pt x="55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0" y="45"/>
                    <a:pt x="40" y="44"/>
                  </a:cubicBezTo>
                  <a:cubicBezTo>
                    <a:pt x="40" y="44"/>
                    <a:pt x="41" y="43"/>
                    <a:pt x="4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4"/>
                    <a:pt x="56" y="44"/>
                  </a:cubicBezTo>
                  <a:close/>
                  <a:moveTo>
                    <a:pt x="56" y="50"/>
                  </a:moveTo>
                  <a:cubicBezTo>
                    <a:pt x="56" y="51"/>
                    <a:pt x="56" y="51"/>
                    <a:pt x="55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0" y="51"/>
                    <a:pt x="40" y="50"/>
                  </a:cubicBezTo>
                  <a:cubicBezTo>
                    <a:pt x="40" y="50"/>
                    <a:pt x="41" y="49"/>
                    <a:pt x="41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49"/>
                    <a:pt x="56" y="50"/>
                    <a:pt x="56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460755" y="1437005"/>
              <a:ext cx="499264" cy="422907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5370746" y="1930749"/>
              <a:ext cx="292609" cy="338210"/>
            </a:xfrm>
            <a:custGeom>
              <a:avLst/>
              <a:gdLst>
                <a:gd name="T0" fmla="*/ 54 w 62"/>
                <a:gd name="T1" fmla="*/ 0 h 72"/>
                <a:gd name="T2" fmla="*/ 8 w 62"/>
                <a:gd name="T3" fmla="*/ 0 h 72"/>
                <a:gd name="T4" fmla="*/ 0 w 62"/>
                <a:gd name="T5" fmla="*/ 8 h 72"/>
                <a:gd name="T6" fmla="*/ 0 w 62"/>
                <a:gd name="T7" fmla="*/ 64 h 72"/>
                <a:gd name="T8" fmla="*/ 8 w 62"/>
                <a:gd name="T9" fmla="*/ 72 h 72"/>
                <a:gd name="T10" fmla="*/ 54 w 62"/>
                <a:gd name="T11" fmla="*/ 72 h 72"/>
                <a:gd name="T12" fmla="*/ 62 w 62"/>
                <a:gd name="T13" fmla="*/ 64 h 72"/>
                <a:gd name="T14" fmla="*/ 62 w 62"/>
                <a:gd name="T15" fmla="*/ 8 h 72"/>
                <a:gd name="T16" fmla="*/ 54 w 62"/>
                <a:gd name="T17" fmla="*/ 0 h 72"/>
                <a:gd name="T18" fmla="*/ 8 w 62"/>
                <a:gd name="T19" fmla="*/ 3 h 72"/>
                <a:gd name="T20" fmla="*/ 54 w 62"/>
                <a:gd name="T21" fmla="*/ 3 h 72"/>
                <a:gd name="T22" fmla="*/ 59 w 62"/>
                <a:gd name="T23" fmla="*/ 8 h 72"/>
                <a:gd name="T24" fmla="*/ 59 w 62"/>
                <a:gd name="T25" fmla="*/ 64 h 72"/>
                <a:gd name="T26" fmla="*/ 54 w 62"/>
                <a:gd name="T27" fmla="*/ 69 h 72"/>
                <a:gd name="T28" fmla="*/ 8 w 62"/>
                <a:gd name="T29" fmla="*/ 69 h 72"/>
                <a:gd name="T30" fmla="*/ 3 w 62"/>
                <a:gd name="T31" fmla="*/ 64 h 72"/>
                <a:gd name="T32" fmla="*/ 3 w 62"/>
                <a:gd name="T33" fmla="*/ 8 h 72"/>
                <a:gd name="T34" fmla="*/ 8 w 62"/>
                <a:gd name="T35" fmla="*/ 3 h 72"/>
                <a:gd name="T36" fmla="*/ 7 w 62"/>
                <a:gd name="T37" fmla="*/ 62 h 72"/>
                <a:gd name="T38" fmla="*/ 55 w 62"/>
                <a:gd name="T39" fmla="*/ 62 h 72"/>
                <a:gd name="T40" fmla="*/ 56 w 62"/>
                <a:gd name="T41" fmla="*/ 61 h 72"/>
                <a:gd name="T42" fmla="*/ 56 w 62"/>
                <a:gd name="T43" fmla="*/ 7 h 72"/>
                <a:gd name="T44" fmla="*/ 55 w 62"/>
                <a:gd name="T45" fmla="*/ 6 h 72"/>
                <a:gd name="T46" fmla="*/ 7 w 62"/>
                <a:gd name="T47" fmla="*/ 6 h 72"/>
                <a:gd name="T48" fmla="*/ 6 w 62"/>
                <a:gd name="T49" fmla="*/ 7 h 72"/>
                <a:gd name="T50" fmla="*/ 6 w 62"/>
                <a:gd name="T51" fmla="*/ 61 h 72"/>
                <a:gd name="T52" fmla="*/ 7 w 62"/>
                <a:gd name="T53" fmla="*/ 62 h 72"/>
                <a:gd name="T54" fmla="*/ 8 w 62"/>
                <a:gd name="T55" fmla="*/ 8 h 72"/>
                <a:gd name="T56" fmla="*/ 54 w 62"/>
                <a:gd name="T57" fmla="*/ 8 h 72"/>
                <a:gd name="T58" fmla="*/ 54 w 62"/>
                <a:gd name="T59" fmla="*/ 60 h 72"/>
                <a:gd name="T60" fmla="*/ 8 w 62"/>
                <a:gd name="T61" fmla="*/ 60 h 72"/>
                <a:gd name="T62" fmla="*/ 8 w 62"/>
                <a:gd name="T63" fmla="*/ 8 h 72"/>
                <a:gd name="T64" fmla="*/ 33 w 62"/>
                <a:gd name="T65" fmla="*/ 66 h 72"/>
                <a:gd name="T66" fmla="*/ 31 w 62"/>
                <a:gd name="T67" fmla="*/ 68 h 72"/>
                <a:gd name="T68" fmla="*/ 29 w 62"/>
                <a:gd name="T69" fmla="*/ 66 h 72"/>
                <a:gd name="T70" fmla="*/ 31 w 62"/>
                <a:gd name="T71" fmla="*/ 64 h 72"/>
                <a:gd name="T72" fmla="*/ 33 w 62"/>
                <a:gd name="T7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72">
                  <a:moveTo>
                    <a:pt x="5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8" y="72"/>
                    <a:pt x="62" y="68"/>
                    <a:pt x="62" y="6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3"/>
                    <a:pt x="58" y="0"/>
                    <a:pt x="54" y="0"/>
                  </a:cubicBezTo>
                  <a:close/>
                  <a:moveTo>
                    <a:pt x="8" y="3"/>
                  </a:moveTo>
                  <a:cubicBezTo>
                    <a:pt x="54" y="3"/>
                    <a:pt x="54" y="3"/>
                    <a:pt x="54" y="3"/>
                  </a:cubicBezTo>
                  <a:cubicBezTo>
                    <a:pt x="56" y="3"/>
                    <a:pt x="59" y="5"/>
                    <a:pt x="59" y="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7"/>
                    <a:pt x="56" y="69"/>
                    <a:pt x="54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5" y="69"/>
                    <a:pt x="3" y="67"/>
                    <a:pt x="3" y="6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lose/>
                  <a:moveTo>
                    <a:pt x="7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6" y="61"/>
                    <a:pt x="56" y="61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6"/>
                    <a:pt x="55" y="6"/>
                    <a:pt x="55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6" y="61"/>
                    <a:pt x="7" y="62"/>
                    <a:pt x="7" y="62"/>
                  </a:cubicBezTo>
                  <a:close/>
                  <a:moveTo>
                    <a:pt x="8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8"/>
                  </a:lnTo>
                  <a:close/>
                  <a:moveTo>
                    <a:pt x="33" y="66"/>
                  </a:moveTo>
                  <a:cubicBezTo>
                    <a:pt x="33" y="67"/>
                    <a:pt x="32" y="68"/>
                    <a:pt x="31" y="68"/>
                  </a:cubicBezTo>
                  <a:cubicBezTo>
                    <a:pt x="30" y="68"/>
                    <a:pt x="29" y="67"/>
                    <a:pt x="29" y="66"/>
                  </a:cubicBezTo>
                  <a:cubicBezTo>
                    <a:pt x="29" y="65"/>
                    <a:pt x="30" y="64"/>
                    <a:pt x="31" y="64"/>
                  </a:cubicBezTo>
                  <a:cubicBezTo>
                    <a:pt x="32" y="64"/>
                    <a:pt x="33" y="65"/>
                    <a:pt x="33" y="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5" name="Freeform 52"/>
            <p:cNvSpPr>
              <a:spLocks noEditPoints="1"/>
            </p:cNvSpPr>
            <p:nvPr/>
          </p:nvSpPr>
          <p:spPr bwMode="auto">
            <a:xfrm>
              <a:off x="4290523" y="3450281"/>
              <a:ext cx="306095" cy="287984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6" name="Freeform 85"/>
            <p:cNvSpPr>
              <a:spLocks noEditPoints="1"/>
            </p:cNvSpPr>
            <p:nvPr/>
          </p:nvSpPr>
          <p:spPr bwMode="auto">
            <a:xfrm>
              <a:off x="8238908" y="2516452"/>
              <a:ext cx="337527" cy="253644"/>
            </a:xfrm>
            <a:custGeom>
              <a:avLst/>
              <a:gdLst>
                <a:gd name="T0" fmla="*/ 53 w 71"/>
                <a:gd name="T1" fmla="*/ 5 h 51"/>
                <a:gd name="T2" fmla="*/ 0 w 71"/>
                <a:gd name="T3" fmla="*/ 12 h 51"/>
                <a:gd name="T4" fmla="*/ 8 w 71"/>
                <a:gd name="T5" fmla="*/ 33 h 51"/>
                <a:gd name="T6" fmla="*/ 12 w 71"/>
                <a:gd name="T7" fmla="*/ 43 h 51"/>
                <a:gd name="T8" fmla="*/ 46 w 71"/>
                <a:gd name="T9" fmla="*/ 40 h 51"/>
                <a:gd name="T10" fmla="*/ 11 w 71"/>
                <a:gd name="T11" fmla="*/ 35 h 51"/>
                <a:gd name="T12" fmla="*/ 48 w 71"/>
                <a:gd name="T13" fmla="*/ 31 h 51"/>
                <a:gd name="T14" fmla="*/ 56 w 71"/>
                <a:gd name="T15" fmla="*/ 6 h 51"/>
                <a:gd name="T16" fmla="*/ 71 w 71"/>
                <a:gd name="T17" fmla="*/ 2 h 51"/>
                <a:gd name="T18" fmla="*/ 45 w 71"/>
                <a:gd name="T19" fmla="*/ 18 h 51"/>
                <a:gd name="T20" fmla="*/ 49 w 71"/>
                <a:gd name="T21" fmla="*/ 18 h 51"/>
                <a:gd name="T22" fmla="*/ 45 w 71"/>
                <a:gd name="T23" fmla="*/ 20 h 51"/>
                <a:gd name="T24" fmla="*/ 9 w 71"/>
                <a:gd name="T25" fmla="*/ 30 h 51"/>
                <a:gd name="T26" fmla="*/ 12 w 71"/>
                <a:gd name="T27" fmla="*/ 32 h 51"/>
                <a:gd name="T28" fmla="*/ 28 w 71"/>
                <a:gd name="T29" fmla="*/ 18 h 51"/>
                <a:gd name="T30" fmla="*/ 35 w 71"/>
                <a:gd name="T31" fmla="*/ 18 h 51"/>
                <a:gd name="T32" fmla="*/ 43 w 71"/>
                <a:gd name="T33" fmla="*/ 18 h 51"/>
                <a:gd name="T34" fmla="*/ 28 w 71"/>
                <a:gd name="T35" fmla="*/ 20 h 51"/>
                <a:gd name="T36" fmla="*/ 28 w 71"/>
                <a:gd name="T37" fmla="*/ 25 h 51"/>
                <a:gd name="T38" fmla="*/ 21 w 71"/>
                <a:gd name="T39" fmla="*/ 25 h 51"/>
                <a:gd name="T40" fmla="*/ 26 w 71"/>
                <a:gd name="T41" fmla="*/ 25 h 51"/>
                <a:gd name="T42" fmla="*/ 20 w 71"/>
                <a:gd name="T43" fmla="*/ 13 h 51"/>
                <a:gd name="T44" fmla="*/ 18 w 71"/>
                <a:gd name="T45" fmla="*/ 18 h 51"/>
                <a:gd name="T46" fmla="*/ 18 w 71"/>
                <a:gd name="T47" fmla="*/ 13 h 51"/>
                <a:gd name="T48" fmla="*/ 19 w 71"/>
                <a:gd name="T49" fmla="*/ 25 h 51"/>
                <a:gd name="T50" fmla="*/ 18 w 71"/>
                <a:gd name="T51" fmla="*/ 20 h 51"/>
                <a:gd name="T52" fmla="*/ 5 w 71"/>
                <a:gd name="T53" fmla="*/ 20 h 51"/>
                <a:gd name="T54" fmla="*/ 13 w 71"/>
                <a:gd name="T55" fmla="*/ 27 h 51"/>
                <a:gd name="T56" fmla="*/ 14 w 71"/>
                <a:gd name="T57" fmla="*/ 32 h 51"/>
                <a:gd name="T58" fmla="*/ 26 w 71"/>
                <a:gd name="T59" fmla="*/ 27 h 51"/>
                <a:gd name="T60" fmla="*/ 21 w 71"/>
                <a:gd name="T61" fmla="*/ 27 h 51"/>
                <a:gd name="T62" fmla="*/ 33 w 71"/>
                <a:gd name="T63" fmla="*/ 32 h 51"/>
                <a:gd name="T64" fmla="*/ 36 w 71"/>
                <a:gd name="T65" fmla="*/ 27 h 51"/>
                <a:gd name="T66" fmla="*/ 35 w 71"/>
                <a:gd name="T67" fmla="*/ 32 h 51"/>
                <a:gd name="T68" fmla="*/ 37 w 71"/>
                <a:gd name="T69" fmla="*/ 20 h 51"/>
                <a:gd name="T70" fmla="*/ 36 w 71"/>
                <a:gd name="T71" fmla="*/ 25 h 51"/>
                <a:gd name="T72" fmla="*/ 9 w 71"/>
                <a:gd name="T73" fmla="*/ 13 h 51"/>
                <a:gd name="T74" fmla="*/ 3 w 71"/>
                <a:gd name="T75" fmla="*/ 14 h 51"/>
                <a:gd name="T76" fmla="*/ 42 w 71"/>
                <a:gd name="T77" fmla="*/ 32 h 51"/>
                <a:gd name="T78" fmla="*/ 46 w 71"/>
                <a:gd name="T79" fmla="*/ 27 h 51"/>
                <a:gd name="T80" fmla="*/ 13 w 71"/>
                <a:gd name="T81" fmla="*/ 44 h 51"/>
                <a:gd name="T82" fmla="*/ 17 w 71"/>
                <a:gd name="T83" fmla="*/ 48 h 51"/>
                <a:gd name="T84" fmla="*/ 12 w 71"/>
                <a:gd name="T85" fmla="*/ 48 h 51"/>
                <a:gd name="T86" fmla="*/ 13 w 71"/>
                <a:gd name="T87" fmla="*/ 49 h 51"/>
                <a:gd name="T88" fmla="*/ 40 w 71"/>
                <a:gd name="T89" fmla="*/ 51 h 51"/>
                <a:gd name="T90" fmla="*/ 40 w 71"/>
                <a:gd name="T91" fmla="*/ 49 h 51"/>
                <a:gd name="T92" fmla="*/ 42 w 71"/>
                <a:gd name="T9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51">
                  <a:moveTo>
                    <a:pt x="7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4" y="2"/>
                    <a:pt x="5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11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1"/>
                    <a:pt x="10" y="43"/>
                    <a:pt x="12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7" y="42"/>
                    <a:pt x="47" y="41"/>
                  </a:cubicBezTo>
                  <a:cubicBezTo>
                    <a:pt x="47" y="41"/>
                    <a:pt x="46" y="40"/>
                    <a:pt x="46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3"/>
                    <a:pt x="48" y="3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4"/>
                    <a:pt x="58" y="3"/>
                    <a:pt x="5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1" y="3"/>
                    <a:pt x="71" y="2"/>
                  </a:cubicBezTo>
                  <a:cubicBezTo>
                    <a:pt x="71" y="1"/>
                    <a:pt x="70" y="0"/>
                    <a:pt x="70" y="0"/>
                  </a:cubicBezTo>
                  <a:close/>
                  <a:moveTo>
                    <a:pt x="49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49" y="18"/>
                  </a:lnTo>
                  <a:close/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7" y="25"/>
                  </a:lnTo>
                  <a:close/>
                  <a:moveTo>
                    <a:pt x="9" y="30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0" y="31"/>
                    <a:pt x="9" y="30"/>
                  </a:cubicBezTo>
                  <a:close/>
                  <a:moveTo>
                    <a:pt x="35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18"/>
                  </a:lnTo>
                  <a:close/>
                  <a:moveTo>
                    <a:pt x="37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13"/>
                  </a:lnTo>
                  <a:close/>
                  <a:moveTo>
                    <a:pt x="28" y="20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8" y="25"/>
                    <a:pt x="28" y="25"/>
                    <a:pt x="28" y="25"/>
                  </a:cubicBezTo>
                  <a:lnTo>
                    <a:pt x="28" y="20"/>
                  </a:lnTo>
                  <a:close/>
                  <a:moveTo>
                    <a:pt x="26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lnTo>
                    <a:pt x="26" y="25"/>
                  </a:lnTo>
                  <a:close/>
                  <a:moveTo>
                    <a:pt x="26" y="1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26" y="18"/>
                  </a:lnTo>
                  <a:close/>
                  <a:moveTo>
                    <a:pt x="18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8" y="18"/>
                  </a:lnTo>
                  <a:close/>
                  <a:moveTo>
                    <a:pt x="18" y="20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8" y="20"/>
                  </a:lnTo>
                  <a:close/>
                  <a:moveTo>
                    <a:pt x="11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1" y="25"/>
                  </a:lnTo>
                  <a:close/>
                  <a:moveTo>
                    <a:pt x="13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lnTo>
                    <a:pt x="13" y="27"/>
                  </a:lnTo>
                  <a:close/>
                  <a:moveTo>
                    <a:pt x="21" y="27"/>
                  </a:moveTo>
                  <a:cubicBezTo>
                    <a:pt x="26" y="27"/>
                    <a:pt x="26" y="27"/>
                    <a:pt x="26" y="2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27"/>
                  </a:lnTo>
                  <a:close/>
                  <a:moveTo>
                    <a:pt x="28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8" y="32"/>
                    <a:pt x="28" y="32"/>
                    <a:pt x="28" y="32"/>
                  </a:cubicBezTo>
                  <a:lnTo>
                    <a:pt x="28" y="27"/>
                  </a:lnTo>
                  <a:close/>
                  <a:moveTo>
                    <a:pt x="36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6" y="27"/>
                  </a:lnTo>
                  <a:close/>
                  <a:moveTo>
                    <a:pt x="36" y="25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36" y="25"/>
                  </a:ln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4" y="13"/>
                  </a:cubicBezTo>
                  <a:close/>
                  <a:moveTo>
                    <a:pt x="42" y="32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1"/>
                    <a:pt x="43" y="32"/>
                    <a:pt x="42" y="32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6"/>
                    <a:pt x="10" y="48"/>
                  </a:cubicBezTo>
                  <a:cubicBezTo>
                    <a:pt x="10" y="50"/>
                    <a:pt x="11" y="51"/>
                    <a:pt x="13" y="51"/>
                  </a:cubicBezTo>
                  <a:cubicBezTo>
                    <a:pt x="15" y="51"/>
                    <a:pt x="17" y="50"/>
                    <a:pt x="17" y="48"/>
                  </a:cubicBezTo>
                  <a:cubicBezTo>
                    <a:pt x="17" y="46"/>
                    <a:pt x="15" y="44"/>
                    <a:pt x="13" y="44"/>
                  </a:cubicBezTo>
                  <a:close/>
                  <a:moveTo>
                    <a:pt x="13" y="49"/>
                  </a:moveTo>
                  <a:cubicBezTo>
                    <a:pt x="13" y="49"/>
                    <a:pt x="12" y="48"/>
                    <a:pt x="12" y="48"/>
                  </a:cubicBezTo>
                  <a:cubicBezTo>
                    <a:pt x="12" y="47"/>
                    <a:pt x="13" y="46"/>
                    <a:pt x="13" y="46"/>
                  </a:cubicBezTo>
                  <a:cubicBezTo>
                    <a:pt x="14" y="46"/>
                    <a:pt x="15" y="47"/>
                    <a:pt x="15" y="48"/>
                  </a:cubicBezTo>
                  <a:cubicBezTo>
                    <a:pt x="15" y="48"/>
                    <a:pt x="14" y="49"/>
                    <a:pt x="13" y="49"/>
                  </a:cubicBezTo>
                  <a:close/>
                  <a:moveTo>
                    <a:pt x="40" y="44"/>
                  </a:moveTo>
                  <a:cubicBezTo>
                    <a:pt x="38" y="44"/>
                    <a:pt x="37" y="46"/>
                    <a:pt x="37" y="48"/>
                  </a:cubicBezTo>
                  <a:cubicBezTo>
                    <a:pt x="37" y="50"/>
                    <a:pt x="38" y="51"/>
                    <a:pt x="40" y="51"/>
                  </a:cubicBezTo>
                  <a:cubicBezTo>
                    <a:pt x="42" y="51"/>
                    <a:pt x="44" y="50"/>
                    <a:pt x="44" y="48"/>
                  </a:cubicBezTo>
                  <a:cubicBezTo>
                    <a:pt x="44" y="46"/>
                    <a:pt x="42" y="44"/>
                    <a:pt x="40" y="44"/>
                  </a:cubicBezTo>
                  <a:close/>
                  <a:moveTo>
                    <a:pt x="40" y="49"/>
                  </a:moveTo>
                  <a:cubicBezTo>
                    <a:pt x="39" y="49"/>
                    <a:pt x="39" y="48"/>
                    <a:pt x="39" y="48"/>
                  </a:cubicBezTo>
                  <a:cubicBezTo>
                    <a:pt x="39" y="47"/>
                    <a:pt x="39" y="46"/>
                    <a:pt x="40" y="46"/>
                  </a:cubicBezTo>
                  <a:cubicBezTo>
                    <a:pt x="41" y="46"/>
                    <a:pt x="42" y="47"/>
                    <a:pt x="42" y="48"/>
                  </a:cubicBezTo>
                  <a:cubicBezTo>
                    <a:pt x="42" y="48"/>
                    <a:pt x="41" y="49"/>
                    <a:pt x="4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/>
          </p:nvSpPr>
          <p:spPr bwMode="auto">
            <a:xfrm>
              <a:off x="3637416" y="3912724"/>
              <a:ext cx="399647" cy="324286"/>
            </a:xfrm>
            <a:custGeom>
              <a:avLst/>
              <a:gdLst>
                <a:gd name="T0" fmla="*/ 26 w 74"/>
                <a:gd name="T1" fmla="*/ 0 h 60"/>
                <a:gd name="T2" fmla="*/ 19 w 74"/>
                <a:gd name="T3" fmla="*/ 53 h 60"/>
                <a:gd name="T4" fmla="*/ 49 w 74"/>
                <a:gd name="T5" fmla="*/ 60 h 60"/>
                <a:gd name="T6" fmla="*/ 56 w 74"/>
                <a:gd name="T7" fmla="*/ 7 h 60"/>
                <a:gd name="T8" fmla="*/ 53 w 74"/>
                <a:gd name="T9" fmla="*/ 7 h 60"/>
                <a:gd name="T10" fmla="*/ 49 w 74"/>
                <a:gd name="T11" fmla="*/ 57 h 60"/>
                <a:gd name="T12" fmla="*/ 22 w 74"/>
                <a:gd name="T13" fmla="*/ 53 h 60"/>
                <a:gd name="T14" fmla="*/ 26 w 74"/>
                <a:gd name="T15" fmla="*/ 3 h 60"/>
                <a:gd name="T16" fmla="*/ 53 w 74"/>
                <a:gd name="T17" fmla="*/ 7 h 60"/>
                <a:gd name="T18" fmla="*/ 25 w 74"/>
                <a:gd name="T19" fmla="*/ 6 h 60"/>
                <a:gd name="T20" fmla="*/ 24 w 74"/>
                <a:gd name="T21" fmla="*/ 50 h 60"/>
                <a:gd name="T22" fmla="*/ 50 w 74"/>
                <a:gd name="T23" fmla="*/ 51 h 60"/>
                <a:gd name="T24" fmla="*/ 51 w 74"/>
                <a:gd name="T25" fmla="*/ 7 h 60"/>
                <a:gd name="T26" fmla="*/ 49 w 74"/>
                <a:gd name="T27" fmla="*/ 49 h 60"/>
                <a:gd name="T28" fmla="*/ 26 w 74"/>
                <a:gd name="T29" fmla="*/ 8 h 60"/>
                <a:gd name="T30" fmla="*/ 49 w 74"/>
                <a:gd name="T31" fmla="*/ 49 h 60"/>
                <a:gd name="T32" fmla="*/ 37 w 74"/>
                <a:gd name="T33" fmla="*/ 56 h 60"/>
                <a:gd name="T34" fmla="*/ 37 w 74"/>
                <a:gd name="T35" fmla="*/ 52 h 60"/>
                <a:gd name="T36" fmla="*/ 74 w 74"/>
                <a:gd name="T37" fmla="*/ 23 h 60"/>
                <a:gd name="T38" fmla="*/ 67 w 74"/>
                <a:gd name="T39" fmla="*/ 41 h 60"/>
                <a:gd name="T40" fmla="*/ 66 w 74"/>
                <a:gd name="T41" fmla="*/ 39 h 60"/>
                <a:gd name="T42" fmla="*/ 66 w 74"/>
                <a:gd name="T43" fmla="*/ 7 h 60"/>
                <a:gd name="T44" fmla="*/ 68 w 74"/>
                <a:gd name="T45" fmla="*/ 6 h 60"/>
                <a:gd name="T46" fmla="*/ 69 w 74"/>
                <a:gd name="T47" fmla="*/ 23 h 60"/>
                <a:gd name="T48" fmla="*/ 64 w 74"/>
                <a:gd name="T49" fmla="*/ 37 h 60"/>
                <a:gd name="T50" fmla="*/ 63 w 74"/>
                <a:gd name="T51" fmla="*/ 35 h 60"/>
                <a:gd name="T52" fmla="*/ 63 w 74"/>
                <a:gd name="T53" fmla="*/ 11 h 60"/>
                <a:gd name="T54" fmla="*/ 65 w 74"/>
                <a:gd name="T55" fmla="*/ 10 h 60"/>
                <a:gd name="T56" fmla="*/ 64 w 74"/>
                <a:gd name="T57" fmla="*/ 23 h 60"/>
                <a:gd name="T58" fmla="*/ 60 w 74"/>
                <a:gd name="T59" fmla="*/ 33 h 60"/>
                <a:gd name="T60" fmla="*/ 60 w 74"/>
                <a:gd name="T61" fmla="*/ 31 h 60"/>
                <a:gd name="T62" fmla="*/ 60 w 74"/>
                <a:gd name="T63" fmla="*/ 15 h 60"/>
                <a:gd name="T64" fmla="*/ 61 w 74"/>
                <a:gd name="T65" fmla="*/ 14 h 60"/>
                <a:gd name="T66" fmla="*/ 8 w 74"/>
                <a:gd name="T67" fmla="*/ 39 h 60"/>
                <a:gd name="T68" fmla="*/ 7 w 74"/>
                <a:gd name="T69" fmla="*/ 41 h 60"/>
                <a:gd name="T70" fmla="*/ 0 w 74"/>
                <a:gd name="T71" fmla="*/ 23 h 60"/>
                <a:gd name="T72" fmla="*/ 8 w 74"/>
                <a:gd name="T73" fmla="*/ 6 h 60"/>
                <a:gd name="T74" fmla="*/ 2 w 74"/>
                <a:gd name="T75" fmla="*/ 23 h 60"/>
                <a:gd name="T76" fmla="*/ 12 w 74"/>
                <a:gd name="T77" fmla="*/ 35 h 60"/>
                <a:gd name="T78" fmla="*/ 11 w 74"/>
                <a:gd name="T79" fmla="*/ 37 h 60"/>
                <a:gd name="T80" fmla="*/ 6 w 74"/>
                <a:gd name="T81" fmla="*/ 23 h 60"/>
                <a:gd name="T82" fmla="*/ 11 w 74"/>
                <a:gd name="T83" fmla="*/ 10 h 60"/>
                <a:gd name="T84" fmla="*/ 8 w 74"/>
                <a:gd name="T85" fmla="*/ 23 h 60"/>
                <a:gd name="T86" fmla="*/ 15 w 74"/>
                <a:gd name="T87" fmla="*/ 15 h 60"/>
                <a:gd name="T88" fmla="*/ 15 w 74"/>
                <a:gd name="T89" fmla="*/ 31 h 60"/>
                <a:gd name="T90" fmla="*/ 14 w 74"/>
                <a:gd name="T91" fmla="*/ 33 h 60"/>
                <a:gd name="T92" fmla="*/ 11 w 74"/>
                <a:gd name="T93" fmla="*/ 23 h 60"/>
                <a:gd name="T94" fmla="*/ 15 w 74"/>
                <a:gd name="T95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" h="60">
                  <a:moveTo>
                    <a:pt x="4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19" y="3"/>
                    <a:pt x="19" y="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6"/>
                    <a:pt x="22" y="60"/>
                    <a:pt x="2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3" y="60"/>
                    <a:pt x="56" y="56"/>
                    <a:pt x="56" y="5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3" y="0"/>
                    <a:pt x="49" y="0"/>
                  </a:cubicBezTo>
                  <a:close/>
                  <a:moveTo>
                    <a:pt x="53" y="7"/>
                  </a:moveTo>
                  <a:cubicBezTo>
                    <a:pt x="53" y="53"/>
                    <a:pt x="53" y="53"/>
                    <a:pt x="53" y="53"/>
                  </a:cubicBezTo>
                  <a:cubicBezTo>
                    <a:pt x="53" y="55"/>
                    <a:pt x="51" y="57"/>
                    <a:pt x="49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4" y="57"/>
                    <a:pt x="22" y="55"/>
                    <a:pt x="22" y="5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4" y="3"/>
                    <a:pt x="26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5"/>
                    <a:pt x="53" y="7"/>
                  </a:cubicBezTo>
                  <a:close/>
                  <a:moveTo>
                    <a:pt x="5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1"/>
                    <a:pt x="24" y="51"/>
                    <a:pt x="25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1" y="51"/>
                    <a:pt x="51" y="5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lose/>
                  <a:moveTo>
                    <a:pt x="49" y="49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49" y="8"/>
                    <a:pt x="49" y="8"/>
                    <a:pt x="49" y="8"/>
                  </a:cubicBezTo>
                  <a:lnTo>
                    <a:pt x="49" y="49"/>
                  </a:lnTo>
                  <a:close/>
                  <a:moveTo>
                    <a:pt x="39" y="54"/>
                  </a:moveTo>
                  <a:cubicBezTo>
                    <a:pt x="39" y="55"/>
                    <a:pt x="38" y="56"/>
                    <a:pt x="37" y="56"/>
                  </a:cubicBezTo>
                  <a:cubicBezTo>
                    <a:pt x="36" y="56"/>
                    <a:pt x="35" y="55"/>
                    <a:pt x="35" y="54"/>
                  </a:cubicBezTo>
                  <a:cubicBezTo>
                    <a:pt x="35" y="53"/>
                    <a:pt x="36" y="52"/>
                    <a:pt x="37" y="52"/>
                  </a:cubicBezTo>
                  <a:cubicBezTo>
                    <a:pt x="38" y="52"/>
                    <a:pt x="39" y="53"/>
                    <a:pt x="39" y="54"/>
                  </a:cubicBezTo>
                  <a:close/>
                  <a:moveTo>
                    <a:pt x="74" y="23"/>
                  </a:moveTo>
                  <a:cubicBezTo>
                    <a:pt x="74" y="30"/>
                    <a:pt x="72" y="36"/>
                    <a:pt x="68" y="41"/>
                  </a:cubicBezTo>
                  <a:cubicBezTo>
                    <a:pt x="68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6" y="40"/>
                    <a:pt x="66" y="40"/>
                    <a:pt x="66" y="39"/>
                  </a:cubicBezTo>
                  <a:cubicBezTo>
                    <a:pt x="70" y="35"/>
                    <a:pt x="72" y="29"/>
                    <a:pt x="72" y="23"/>
                  </a:cubicBezTo>
                  <a:cubicBezTo>
                    <a:pt x="72" y="17"/>
                    <a:pt x="70" y="12"/>
                    <a:pt x="66" y="7"/>
                  </a:cubicBezTo>
                  <a:cubicBezTo>
                    <a:pt x="66" y="7"/>
                    <a:pt x="66" y="6"/>
                    <a:pt x="67" y="6"/>
                  </a:cubicBezTo>
                  <a:cubicBezTo>
                    <a:pt x="67" y="5"/>
                    <a:pt x="68" y="6"/>
                    <a:pt x="68" y="6"/>
                  </a:cubicBezTo>
                  <a:cubicBezTo>
                    <a:pt x="72" y="11"/>
                    <a:pt x="74" y="17"/>
                    <a:pt x="74" y="23"/>
                  </a:cubicBezTo>
                  <a:close/>
                  <a:moveTo>
                    <a:pt x="69" y="23"/>
                  </a:moveTo>
                  <a:cubicBezTo>
                    <a:pt x="69" y="28"/>
                    <a:pt x="67" y="33"/>
                    <a:pt x="65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3" y="37"/>
                    <a:pt x="63" y="37"/>
                  </a:cubicBezTo>
                  <a:cubicBezTo>
                    <a:pt x="63" y="36"/>
                    <a:pt x="63" y="36"/>
                    <a:pt x="63" y="35"/>
                  </a:cubicBezTo>
                  <a:cubicBezTo>
                    <a:pt x="66" y="32"/>
                    <a:pt x="67" y="28"/>
                    <a:pt x="67" y="23"/>
                  </a:cubicBezTo>
                  <a:cubicBezTo>
                    <a:pt x="67" y="19"/>
                    <a:pt x="66" y="15"/>
                    <a:pt x="63" y="11"/>
                  </a:cubicBezTo>
                  <a:cubicBezTo>
                    <a:pt x="63" y="11"/>
                    <a:pt x="63" y="10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7" y="14"/>
                    <a:pt x="69" y="19"/>
                    <a:pt x="69" y="23"/>
                  </a:cubicBezTo>
                  <a:close/>
                  <a:moveTo>
                    <a:pt x="64" y="23"/>
                  </a:moveTo>
                  <a:cubicBezTo>
                    <a:pt x="64" y="26"/>
                    <a:pt x="63" y="29"/>
                    <a:pt x="61" y="32"/>
                  </a:cubicBezTo>
                  <a:cubicBezTo>
                    <a:pt x="61" y="32"/>
                    <a:pt x="61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1" y="29"/>
                    <a:pt x="62" y="26"/>
                    <a:pt x="62" y="23"/>
                  </a:cubicBezTo>
                  <a:cubicBezTo>
                    <a:pt x="62" y="21"/>
                    <a:pt x="61" y="18"/>
                    <a:pt x="60" y="15"/>
                  </a:cubicBezTo>
                  <a:cubicBezTo>
                    <a:pt x="59" y="15"/>
                    <a:pt x="59" y="14"/>
                    <a:pt x="60" y="14"/>
                  </a:cubicBezTo>
                  <a:cubicBezTo>
                    <a:pt x="60" y="14"/>
                    <a:pt x="61" y="14"/>
                    <a:pt x="61" y="14"/>
                  </a:cubicBezTo>
                  <a:cubicBezTo>
                    <a:pt x="63" y="17"/>
                    <a:pt x="64" y="20"/>
                    <a:pt x="64" y="23"/>
                  </a:cubicBezTo>
                  <a:close/>
                  <a:moveTo>
                    <a:pt x="8" y="39"/>
                  </a:moveTo>
                  <a:cubicBezTo>
                    <a:pt x="9" y="40"/>
                    <a:pt x="8" y="40"/>
                    <a:pt x="8" y="41"/>
                  </a:cubicBezTo>
                  <a:cubicBezTo>
                    <a:pt x="8" y="41"/>
                    <a:pt x="8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36"/>
                    <a:pt x="0" y="30"/>
                    <a:pt x="0" y="23"/>
                  </a:cubicBezTo>
                  <a:cubicBezTo>
                    <a:pt x="0" y="17"/>
                    <a:pt x="3" y="11"/>
                    <a:pt x="7" y="6"/>
                  </a:cubicBezTo>
                  <a:cubicBezTo>
                    <a:pt x="7" y="6"/>
                    <a:pt x="8" y="5"/>
                    <a:pt x="8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5" y="12"/>
                    <a:pt x="2" y="17"/>
                    <a:pt x="2" y="23"/>
                  </a:cubicBezTo>
                  <a:cubicBezTo>
                    <a:pt x="2" y="29"/>
                    <a:pt x="5" y="35"/>
                    <a:pt x="8" y="39"/>
                  </a:cubicBezTo>
                  <a:close/>
                  <a:moveTo>
                    <a:pt x="12" y="35"/>
                  </a:moveTo>
                  <a:cubicBezTo>
                    <a:pt x="12" y="36"/>
                    <a:pt x="12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6"/>
                  </a:cubicBezTo>
                  <a:cubicBezTo>
                    <a:pt x="7" y="33"/>
                    <a:pt x="6" y="28"/>
                    <a:pt x="6" y="23"/>
                  </a:cubicBezTo>
                  <a:cubicBezTo>
                    <a:pt x="6" y="19"/>
                    <a:pt x="7" y="14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9" y="15"/>
                    <a:pt x="8" y="19"/>
                    <a:pt x="8" y="23"/>
                  </a:cubicBezTo>
                  <a:cubicBezTo>
                    <a:pt x="8" y="28"/>
                    <a:pt x="9" y="32"/>
                    <a:pt x="12" y="35"/>
                  </a:cubicBezTo>
                  <a:close/>
                  <a:moveTo>
                    <a:pt x="15" y="15"/>
                  </a:moveTo>
                  <a:cubicBezTo>
                    <a:pt x="14" y="18"/>
                    <a:pt x="13" y="21"/>
                    <a:pt x="13" y="23"/>
                  </a:cubicBezTo>
                  <a:cubicBezTo>
                    <a:pt x="13" y="26"/>
                    <a:pt x="14" y="29"/>
                    <a:pt x="15" y="31"/>
                  </a:cubicBezTo>
                  <a:cubicBezTo>
                    <a:pt x="15" y="32"/>
                    <a:pt x="15" y="32"/>
                    <a:pt x="15" y="33"/>
                  </a:cubicBezTo>
                  <a:cubicBezTo>
                    <a:pt x="15" y="33"/>
                    <a:pt x="14" y="33"/>
                    <a:pt x="14" y="33"/>
                  </a:cubicBezTo>
                  <a:cubicBezTo>
                    <a:pt x="14" y="33"/>
                    <a:pt x="14" y="32"/>
                    <a:pt x="13" y="32"/>
                  </a:cubicBezTo>
                  <a:cubicBezTo>
                    <a:pt x="12" y="29"/>
                    <a:pt x="11" y="26"/>
                    <a:pt x="11" y="23"/>
                  </a:cubicBezTo>
                  <a:cubicBezTo>
                    <a:pt x="11" y="20"/>
                    <a:pt x="12" y="17"/>
                    <a:pt x="13" y="14"/>
                  </a:cubicBezTo>
                  <a:cubicBezTo>
                    <a:pt x="14" y="14"/>
                    <a:pt x="14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8200165" y="3107567"/>
              <a:ext cx="428644" cy="305865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6913482" y="4480515"/>
              <a:ext cx="376270" cy="268493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6538222" y="2271782"/>
              <a:ext cx="323243" cy="340955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1" name="Freeform 35"/>
            <p:cNvSpPr>
              <a:spLocks noEditPoints="1"/>
            </p:cNvSpPr>
            <p:nvPr/>
          </p:nvSpPr>
          <p:spPr bwMode="auto">
            <a:xfrm>
              <a:off x="7951851" y="2089846"/>
              <a:ext cx="385943" cy="385941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2" name="Freeform 16"/>
            <p:cNvSpPr>
              <a:spLocks noEditPoints="1"/>
            </p:cNvSpPr>
            <p:nvPr/>
          </p:nvSpPr>
          <p:spPr bwMode="auto">
            <a:xfrm>
              <a:off x="5908559" y="1717795"/>
              <a:ext cx="315706" cy="348087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3" name="Freeform 62"/>
            <p:cNvSpPr>
              <a:spLocks noEditPoints="1"/>
            </p:cNvSpPr>
            <p:nvPr/>
          </p:nvSpPr>
          <p:spPr bwMode="auto">
            <a:xfrm>
              <a:off x="5775182" y="3543823"/>
              <a:ext cx="292609" cy="338210"/>
            </a:xfrm>
            <a:custGeom>
              <a:avLst/>
              <a:gdLst>
                <a:gd name="T0" fmla="*/ 54 w 62"/>
                <a:gd name="T1" fmla="*/ 0 h 72"/>
                <a:gd name="T2" fmla="*/ 8 w 62"/>
                <a:gd name="T3" fmla="*/ 0 h 72"/>
                <a:gd name="T4" fmla="*/ 0 w 62"/>
                <a:gd name="T5" fmla="*/ 8 h 72"/>
                <a:gd name="T6" fmla="*/ 0 w 62"/>
                <a:gd name="T7" fmla="*/ 64 h 72"/>
                <a:gd name="T8" fmla="*/ 8 w 62"/>
                <a:gd name="T9" fmla="*/ 72 h 72"/>
                <a:gd name="T10" fmla="*/ 54 w 62"/>
                <a:gd name="T11" fmla="*/ 72 h 72"/>
                <a:gd name="T12" fmla="*/ 62 w 62"/>
                <a:gd name="T13" fmla="*/ 64 h 72"/>
                <a:gd name="T14" fmla="*/ 62 w 62"/>
                <a:gd name="T15" fmla="*/ 8 h 72"/>
                <a:gd name="T16" fmla="*/ 54 w 62"/>
                <a:gd name="T17" fmla="*/ 0 h 72"/>
                <a:gd name="T18" fmla="*/ 8 w 62"/>
                <a:gd name="T19" fmla="*/ 3 h 72"/>
                <a:gd name="T20" fmla="*/ 54 w 62"/>
                <a:gd name="T21" fmla="*/ 3 h 72"/>
                <a:gd name="T22" fmla="*/ 59 w 62"/>
                <a:gd name="T23" fmla="*/ 8 h 72"/>
                <a:gd name="T24" fmla="*/ 59 w 62"/>
                <a:gd name="T25" fmla="*/ 64 h 72"/>
                <a:gd name="T26" fmla="*/ 54 w 62"/>
                <a:gd name="T27" fmla="*/ 69 h 72"/>
                <a:gd name="T28" fmla="*/ 8 w 62"/>
                <a:gd name="T29" fmla="*/ 69 h 72"/>
                <a:gd name="T30" fmla="*/ 3 w 62"/>
                <a:gd name="T31" fmla="*/ 64 h 72"/>
                <a:gd name="T32" fmla="*/ 3 w 62"/>
                <a:gd name="T33" fmla="*/ 8 h 72"/>
                <a:gd name="T34" fmla="*/ 8 w 62"/>
                <a:gd name="T35" fmla="*/ 3 h 72"/>
                <a:gd name="T36" fmla="*/ 7 w 62"/>
                <a:gd name="T37" fmla="*/ 62 h 72"/>
                <a:gd name="T38" fmla="*/ 55 w 62"/>
                <a:gd name="T39" fmla="*/ 62 h 72"/>
                <a:gd name="T40" fmla="*/ 56 w 62"/>
                <a:gd name="T41" fmla="*/ 61 h 72"/>
                <a:gd name="T42" fmla="*/ 56 w 62"/>
                <a:gd name="T43" fmla="*/ 7 h 72"/>
                <a:gd name="T44" fmla="*/ 55 w 62"/>
                <a:gd name="T45" fmla="*/ 6 h 72"/>
                <a:gd name="T46" fmla="*/ 7 w 62"/>
                <a:gd name="T47" fmla="*/ 6 h 72"/>
                <a:gd name="T48" fmla="*/ 6 w 62"/>
                <a:gd name="T49" fmla="*/ 7 h 72"/>
                <a:gd name="T50" fmla="*/ 6 w 62"/>
                <a:gd name="T51" fmla="*/ 61 h 72"/>
                <a:gd name="T52" fmla="*/ 7 w 62"/>
                <a:gd name="T53" fmla="*/ 62 h 72"/>
                <a:gd name="T54" fmla="*/ 8 w 62"/>
                <a:gd name="T55" fmla="*/ 8 h 72"/>
                <a:gd name="T56" fmla="*/ 54 w 62"/>
                <a:gd name="T57" fmla="*/ 8 h 72"/>
                <a:gd name="T58" fmla="*/ 54 w 62"/>
                <a:gd name="T59" fmla="*/ 60 h 72"/>
                <a:gd name="T60" fmla="*/ 8 w 62"/>
                <a:gd name="T61" fmla="*/ 60 h 72"/>
                <a:gd name="T62" fmla="*/ 8 w 62"/>
                <a:gd name="T63" fmla="*/ 8 h 72"/>
                <a:gd name="T64" fmla="*/ 33 w 62"/>
                <a:gd name="T65" fmla="*/ 66 h 72"/>
                <a:gd name="T66" fmla="*/ 31 w 62"/>
                <a:gd name="T67" fmla="*/ 68 h 72"/>
                <a:gd name="T68" fmla="*/ 29 w 62"/>
                <a:gd name="T69" fmla="*/ 66 h 72"/>
                <a:gd name="T70" fmla="*/ 31 w 62"/>
                <a:gd name="T71" fmla="*/ 64 h 72"/>
                <a:gd name="T72" fmla="*/ 33 w 62"/>
                <a:gd name="T7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72">
                  <a:moveTo>
                    <a:pt x="5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4" y="72"/>
                    <a:pt x="8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8" y="72"/>
                    <a:pt x="62" y="68"/>
                    <a:pt x="62" y="6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3"/>
                    <a:pt x="58" y="0"/>
                    <a:pt x="54" y="0"/>
                  </a:cubicBezTo>
                  <a:close/>
                  <a:moveTo>
                    <a:pt x="8" y="3"/>
                  </a:moveTo>
                  <a:cubicBezTo>
                    <a:pt x="54" y="3"/>
                    <a:pt x="54" y="3"/>
                    <a:pt x="54" y="3"/>
                  </a:cubicBezTo>
                  <a:cubicBezTo>
                    <a:pt x="56" y="3"/>
                    <a:pt x="59" y="5"/>
                    <a:pt x="59" y="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9" y="67"/>
                    <a:pt x="56" y="69"/>
                    <a:pt x="54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5" y="69"/>
                    <a:pt x="3" y="67"/>
                    <a:pt x="3" y="6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lose/>
                  <a:moveTo>
                    <a:pt x="7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6" y="61"/>
                    <a:pt x="56" y="61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6"/>
                    <a:pt x="55" y="6"/>
                    <a:pt x="55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6" y="6"/>
                    <a:pt x="6" y="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6" y="61"/>
                    <a:pt x="7" y="62"/>
                    <a:pt x="7" y="62"/>
                  </a:cubicBezTo>
                  <a:close/>
                  <a:moveTo>
                    <a:pt x="8" y="8"/>
                  </a:moveTo>
                  <a:cubicBezTo>
                    <a:pt x="54" y="8"/>
                    <a:pt x="54" y="8"/>
                    <a:pt x="54" y="8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8"/>
                  </a:lnTo>
                  <a:close/>
                  <a:moveTo>
                    <a:pt x="33" y="66"/>
                  </a:moveTo>
                  <a:cubicBezTo>
                    <a:pt x="33" y="67"/>
                    <a:pt x="32" y="68"/>
                    <a:pt x="31" y="68"/>
                  </a:cubicBezTo>
                  <a:cubicBezTo>
                    <a:pt x="30" y="68"/>
                    <a:pt x="29" y="67"/>
                    <a:pt x="29" y="66"/>
                  </a:cubicBezTo>
                  <a:cubicBezTo>
                    <a:pt x="29" y="65"/>
                    <a:pt x="30" y="64"/>
                    <a:pt x="31" y="64"/>
                  </a:cubicBezTo>
                  <a:cubicBezTo>
                    <a:pt x="32" y="64"/>
                    <a:pt x="33" y="65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4" name="Freeform 15"/>
            <p:cNvSpPr>
              <a:spLocks noEditPoints="1"/>
            </p:cNvSpPr>
            <p:nvPr/>
          </p:nvSpPr>
          <p:spPr bwMode="auto">
            <a:xfrm>
              <a:off x="4459828" y="2887534"/>
              <a:ext cx="428644" cy="305865"/>
            </a:xfrm>
            <a:custGeom>
              <a:avLst/>
              <a:gdLst>
                <a:gd name="T0" fmla="*/ 9 w 84"/>
                <a:gd name="T1" fmla="*/ 37 h 60"/>
                <a:gd name="T2" fmla="*/ 74 w 84"/>
                <a:gd name="T3" fmla="*/ 37 h 60"/>
                <a:gd name="T4" fmla="*/ 10 w 84"/>
                <a:gd name="T5" fmla="*/ 5 h 60"/>
                <a:gd name="T6" fmla="*/ 11 w 84"/>
                <a:gd name="T7" fmla="*/ 7 h 60"/>
                <a:gd name="T8" fmla="*/ 32 w 84"/>
                <a:gd name="T9" fmla="*/ 24 h 60"/>
                <a:gd name="T10" fmla="*/ 33 w 84"/>
                <a:gd name="T11" fmla="*/ 25 h 60"/>
                <a:gd name="T12" fmla="*/ 34 w 84"/>
                <a:gd name="T13" fmla="*/ 29 h 60"/>
                <a:gd name="T14" fmla="*/ 37 w 84"/>
                <a:gd name="T15" fmla="*/ 29 h 60"/>
                <a:gd name="T16" fmla="*/ 37 w 84"/>
                <a:gd name="T17" fmla="*/ 31 h 60"/>
                <a:gd name="T18" fmla="*/ 41 w 84"/>
                <a:gd name="T19" fmla="*/ 32 h 60"/>
                <a:gd name="T20" fmla="*/ 43 w 84"/>
                <a:gd name="T21" fmla="*/ 32 h 60"/>
                <a:gd name="T22" fmla="*/ 47 w 84"/>
                <a:gd name="T23" fmla="*/ 30 h 60"/>
                <a:gd name="T24" fmla="*/ 48 w 84"/>
                <a:gd name="T25" fmla="*/ 29 h 60"/>
                <a:gd name="T26" fmla="*/ 51 w 84"/>
                <a:gd name="T27" fmla="*/ 27 h 60"/>
                <a:gd name="T28" fmla="*/ 50 w 84"/>
                <a:gd name="T29" fmla="*/ 25 h 60"/>
                <a:gd name="T30" fmla="*/ 52 w 84"/>
                <a:gd name="T31" fmla="*/ 23 h 60"/>
                <a:gd name="T32" fmla="*/ 51 w 84"/>
                <a:gd name="T33" fmla="*/ 20 h 60"/>
                <a:gd name="T34" fmla="*/ 50 w 84"/>
                <a:gd name="T35" fmla="*/ 18 h 60"/>
                <a:gd name="T36" fmla="*/ 49 w 84"/>
                <a:gd name="T37" fmla="*/ 15 h 60"/>
                <a:gd name="T38" fmla="*/ 47 w 84"/>
                <a:gd name="T39" fmla="*/ 15 h 60"/>
                <a:gd name="T40" fmla="*/ 46 w 84"/>
                <a:gd name="T41" fmla="*/ 13 h 60"/>
                <a:gd name="T42" fmla="*/ 42 w 84"/>
                <a:gd name="T43" fmla="*/ 13 h 60"/>
                <a:gd name="T44" fmla="*/ 40 w 84"/>
                <a:gd name="T45" fmla="*/ 12 h 60"/>
                <a:gd name="T46" fmla="*/ 37 w 84"/>
                <a:gd name="T47" fmla="*/ 14 h 60"/>
                <a:gd name="T48" fmla="*/ 35 w 84"/>
                <a:gd name="T49" fmla="*/ 14 h 60"/>
                <a:gd name="T50" fmla="*/ 33 w 84"/>
                <a:gd name="T51" fmla="*/ 18 h 60"/>
                <a:gd name="T52" fmla="*/ 33 w 84"/>
                <a:gd name="T53" fmla="*/ 20 h 60"/>
                <a:gd name="T54" fmla="*/ 31 w 84"/>
                <a:gd name="T55" fmla="*/ 22 h 60"/>
                <a:gd name="T56" fmla="*/ 33 w 84"/>
                <a:gd name="T57" fmla="*/ 22 h 60"/>
                <a:gd name="T58" fmla="*/ 35 w 84"/>
                <a:gd name="T59" fmla="*/ 17 h 60"/>
                <a:gd name="T60" fmla="*/ 39 w 84"/>
                <a:gd name="T61" fmla="*/ 14 h 60"/>
                <a:gd name="T62" fmla="*/ 45 w 84"/>
                <a:gd name="T63" fmla="*/ 14 h 60"/>
                <a:gd name="T64" fmla="*/ 49 w 84"/>
                <a:gd name="T65" fmla="*/ 17 h 60"/>
                <a:gd name="T66" fmla="*/ 50 w 84"/>
                <a:gd name="T67" fmla="*/ 22 h 60"/>
                <a:gd name="T68" fmla="*/ 49 w 84"/>
                <a:gd name="T69" fmla="*/ 26 h 60"/>
                <a:gd name="T70" fmla="*/ 45 w 84"/>
                <a:gd name="T71" fmla="*/ 30 h 60"/>
                <a:gd name="T72" fmla="*/ 39 w 84"/>
                <a:gd name="T73" fmla="*/ 30 h 60"/>
                <a:gd name="T74" fmla="*/ 35 w 84"/>
                <a:gd name="T75" fmla="*/ 27 h 60"/>
                <a:gd name="T76" fmla="*/ 33 w 84"/>
                <a:gd name="T77" fmla="*/ 22 h 60"/>
                <a:gd name="T78" fmla="*/ 42 w 84"/>
                <a:gd name="T79" fmla="*/ 27 h 60"/>
                <a:gd name="T80" fmla="*/ 37 w 84"/>
                <a:gd name="T81" fmla="*/ 22 h 60"/>
                <a:gd name="T82" fmla="*/ 44 w 84"/>
                <a:gd name="T83" fmla="*/ 22 h 60"/>
                <a:gd name="T84" fmla="*/ 42 w 84"/>
                <a:gd name="T85" fmla="*/ 19 h 60"/>
                <a:gd name="T86" fmla="*/ 79 w 84"/>
                <a:gd name="T87" fmla="*/ 6 h 60"/>
                <a:gd name="T88" fmla="*/ 5 w 84"/>
                <a:gd name="T89" fmla="*/ 6 h 60"/>
                <a:gd name="T90" fmla="*/ 0 w 84"/>
                <a:gd name="T91" fmla="*/ 51 h 60"/>
                <a:gd name="T92" fmla="*/ 0 w 84"/>
                <a:gd name="T93" fmla="*/ 55 h 60"/>
                <a:gd name="T94" fmla="*/ 84 w 84"/>
                <a:gd name="T95" fmla="*/ 55 h 60"/>
                <a:gd name="T96" fmla="*/ 76 w 84"/>
                <a:gd name="T97" fmla="*/ 57 h 60"/>
                <a:gd name="T98" fmla="*/ 3 w 84"/>
                <a:gd name="T99" fmla="*/ 53 h 60"/>
                <a:gd name="T100" fmla="*/ 30 w 84"/>
                <a:gd name="T101" fmla="*/ 56 h 60"/>
                <a:gd name="T102" fmla="*/ 54 w 84"/>
                <a:gd name="T103" fmla="*/ 53 h 60"/>
                <a:gd name="T104" fmla="*/ 76 w 84"/>
                <a:gd name="T105" fmla="*/ 57 h 60"/>
                <a:gd name="T106" fmla="*/ 52 w 84"/>
                <a:gd name="T107" fmla="*/ 54 h 60"/>
                <a:gd name="T108" fmla="*/ 53 w 84"/>
                <a:gd name="T109" fmla="*/ 51 h 60"/>
                <a:gd name="T110" fmla="*/ 7 w 84"/>
                <a:gd name="T111" fmla="*/ 43 h 60"/>
                <a:gd name="T112" fmla="*/ 53 w 84"/>
                <a:gd name="T113" fmla="*/ 51 h 60"/>
                <a:gd name="T114" fmla="*/ 8 w 84"/>
                <a:gd name="T115" fmla="*/ 41 h 60"/>
                <a:gd name="T116" fmla="*/ 10 w 84"/>
                <a:gd name="T117" fmla="*/ 3 h 60"/>
                <a:gd name="T118" fmla="*/ 76 w 84"/>
                <a:gd name="T119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4" h="60">
                  <a:moveTo>
                    <a:pt x="10" y="5"/>
                  </a:moveTo>
                  <a:cubicBezTo>
                    <a:pt x="10" y="5"/>
                    <a:pt x="9" y="5"/>
                    <a:pt x="9" y="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0" y="38"/>
                    <a:pt x="10" y="38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38"/>
                    <a:pt x="74" y="37"/>
                    <a:pt x="74" y="37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5"/>
                    <a:pt x="74" y="5"/>
                    <a:pt x="73" y="5"/>
                  </a:cubicBezTo>
                  <a:lnTo>
                    <a:pt x="10" y="5"/>
                  </a:lnTo>
                  <a:close/>
                  <a:moveTo>
                    <a:pt x="72" y="36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72" y="7"/>
                    <a:pt x="72" y="7"/>
                    <a:pt x="72" y="7"/>
                  </a:cubicBezTo>
                  <a:lnTo>
                    <a:pt x="72" y="36"/>
                  </a:lnTo>
                  <a:close/>
                  <a:moveTo>
                    <a:pt x="32" y="24"/>
                  </a:moveTo>
                  <a:cubicBezTo>
                    <a:pt x="32" y="24"/>
                    <a:pt x="33" y="24"/>
                    <a:pt x="33" y="24"/>
                  </a:cubicBezTo>
                  <a:cubicBezTo>
                    <a:pt x="33" y="24"/>
                    <a:pt x="33" y="24"/>
                    <a:pt x="34" y="25"/>
                  </a:cubicBezTo>
                  <a:cubicBezTo>
                    <a:pt x="34" y="25"/>
                    <a:pt x="34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7"/>
                  </a:cubicBezTo>
                  <a:cubicBezTo>
                    <a:pt x="33" y="28"/>
                    <a:pt x="34" y="28"/>
                    <a:pt x="34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6" y="29"/>
                    <a:pt x="36" y="29"/>
                  </a:cubicBezTo>
                  <a:cubicBezTo>
                    <a:pt x="36" y="29"/>
                    <a:pt x="36" y="28"/>
                    <a:pt x="37" y="29"/>
                  </a:cubicBezTo>
                  <a:cubicBezTo>
                    <a:pt x="37" y="29"/>
                    <a:pt x="37" y="29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1" y="32"/>
                    <a:pt x="41" y="32"/>
                  </a:cubicBezTo>
                  <a:cubicBezTo>
                    <a:pt x="41" y="32"/>
                    <a:pt x="41" y="31"/>
                    <a:pt x="41" y="31"/>
                  </a:cubicBezTo>
                  <a:cubicBezTo>
                    <a:pt x="41" y="30"/>
                    <a:pt x="42" y="30"/>
                    <a:pt x="42" y="31"/>
                  </a:cubicBezTo>
                  <a:cubicBezTo>
                    <a:pt x="42" y="31"/>
                    <a:pt x="43" y="32"/>
                    <a:pt x="43" y="32"/>
                  </a:cubicBezTo>
                  <a:cubicBezTo>
                    <a:pt x="43" y="32"/>
                    <a:pt x="43" y="32"/>
                    <a:pt x="44" y="32"/>
                  </a:cubicBezTo>
                  <a:cubicBezTo>
                    <a:pt x="44" y="32"/>
                    <a:pt x="45" y="31"/>
                    <a:pt x="46" y="31"/>
                  </a:cubicBezTo>
                  <a:cubicBezTo>
                    <a:pt x="46" y="31"/>
                    <a:pt x="47" y="31"/>
                    <a:pt x="47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6" y="29"/>
                    <a:pt x="47" y="29"/>
                    <a:pt x="47" y="29"/>
                  </a:cubicBezTo>
                  <a:cubicBezTo>
                    <a:pt x="47" y="28"/>
                    <a:pt x="47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0" y="28"/>
                    <a:pt x="50" y="28"/>
                    <a:pt x="51" y="27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2" y="24"/>
                    <a:pt x="52" y="24"/>
                    <a:pt x="52" y="23"/>
                  </a:cubicBezTo>
                  <a:cubicBezTo>
                    <a:pt x="52" y="23"/>
                    <a:pt x="52" y="22"/>
                    <a:pt x="52" y="22"/>
                  </a:cubicBezTo>
                  <a:cubicBezTo>
                    <a:pt x="52" y="21"/>
                    <a:pt x="52" y="21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0" y="20"/>
                    <a:pt x="50" y="19"/>
                    <a:pt x="50" y="19"/>
                  </a:cubicBezTo>
                  <a:cubicBezTo>
                    <a:pt x="50" y="19"/>
                    <a:pt x="50" y="19"/>
                    <a:pt x="50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7"/>
                    <a:pt x="51" y="17"/>
                  </a:cubicBezTo>
                  <a:cubicBezTo>
                    <a:pt x="50" y="16"/>
                    <a:pt x="50" y="15"/>
                    <a:pt x="49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5"/>
                    <a:pt x="46" y="14"/>
                    <a:pt x="47" y="14"/>
                  </a:cubicBezTo>
                  <a:cubicBezTo>
                    <a:pt x="47" y="14"/>
                    <a:pt x="47" y="13"/>
                    <a:pt x="47" y="13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5" y="12"/>
                    <a:pt x="44" y="12"/>
                    <a:pt x="44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2" y="12"/>
                    <a:pt x="42" y="13"/>
                  </a:cubicBezTo>
                  <a:cubicBezTo>
                    <a:pt x="42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39" y="12"/>
                    <a:pt x="38" y="12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5" y="15"/>
                    <a:pt x="34" y="15"/>
                  </a:cubicBezTo>
                  <a:cubicBezTo>
                    <a:pt x="34" y="15"/>
                    <a:pt x="33" y="16"/>
                    <a:pt x="33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19"/>
                    <a:pt x="33" y="20"/>
                    <a:pt x="33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1"/>
                    <a:pt x="31" y="21"/>
                    <a:pt x="31" y="22"/>
                  </a:cubicBezTo>
                  <a:cubicBezTo>
                    <a:pt x="31" y="22"/>
                    <a:pt x="32" y="23"/>
                    <a:pt x="32" y="23"/>
                  </a:cubicBezTo>
                  <a:cubicBezTo>
                    <a:pt x="32" y="24"/>
                    <a:pt x="32" y="24"/>
                    <a:pt x="32" y="24"/>
                  </a:cubicBezTo>
                  <a:close/>
                  <a:moveTo>
                    <a:pt x="33" y="22"/>
                  </a:moveTo>
                  <a:cubicBezTo>
                    <a:pt x="34" y="21"/>
                    <a:pt x="35" y="21"/>
                    <a:pt x="35" y="20"/>
                  </a:cubicBezTo>
                  <a:cubicBezTo>
                    <a:pt x="36" y="19"/>
                    <a:pt x="36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6" y="17"/>
                    <a:pt x="37" y="17"/>
                    <a:pt x="38" y="17"/>
                  </a:cubicBezTo>
                  <a:cubicBezTo>
                    <a:pt x="39" y="16"/>
                    <a:pt x="39" y="15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1" y="15"/>
                    <a:pt x="42" y="15"/>
                  </a:cubicBezTo>
                  <a:cubicBezTo>
                    <a:pt x="43" y="15"/>
                    <a:pt x="44" y="15"/>
                    <a:pt x="44" y="14"/>
                  </a:cubicBezTo>
                  <a:cubicBezTo>
                    <a:pt x="44" y="14"/>
                    <a:pt x="44" y="14"/>
                    <a:pt x="45" y="14"/>
                  </a:cubicBezTo>
                  <a:cubicBezTo>
                    <a:pt x="44" y="15"/>
                    <a:pt x="45" y="16"/>
                    <a:pt x="46" y="17"/>
                  </a:cubicBezTo>
                  <a:cubicBezTo>
                    <a:pt x="46" y="17"/>
                    <a:pt x="47" y="17"/>
                    <a:pt x="48" y="17"/>
                  </a:cubicBezTo>
                  <a:cubicBezTo>
                    <a:pt x="48" y="17"/>
                    <a:pt x="48" y="17"/>
                    <a:pt x="49" y="17"/>
                  </a:cubicBezTo>
                  <a:cubicBezTo>
                    <a:pt x="48" y="18"/>
                    <a:pt x="48" y="19"/>
                    <a:pt x="48" y="20"/>
                  </a:cubicBezTo>
                  <a:cubicBezTo>
                    <a:pt x="48" y="21"/>
                    <a:pt x="49" y="21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9" y="22"/>
                    <a:pt x="48" y="23"/>
                    <a:pt x="48" y="24"/>
                  </a:cubicBezTo>
                  <a:cubicBezTo>
                    <a:pt x="48" y="25"/>
                    <a:pt x="48" y="26"/>
                    <a:pt x="49" y="2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7" y="27"/>
                    <a:pt x="46" y="27"/>
                    <a:pt x="46" y="27"/>
                  </a:cubicBezTo>
                  <a:cubicBezTo>
                    <a:pt x="45" y="28"/>
                    <a:pt x="44" y="29"/>
                    <a:pt x="45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3" y="28"/>
                    <a:pt x="42" y="28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9"/>
                    <a:pt x="39" y="28"/>
                    <a:pt x="38" y="27"/>
                  </a:cubicBezTo>
                  <a:cubicBezTo>
                    <a:pt x="37" y="27"/>
                    <a:pt x="36" y="27"/>
                    <a:pt x="35" y="27"/>
                  </a:cubicBezTo>
                  <a:cubicBezTo>
                    <a:pt x="35" y="27"/>
                    <a:pt x="35" y="27"/>
                    <a:pt x="35" y="26"/>
                  </a:cubicBezTo>
                  <a:cubicBezTo>
                    <a:pt x="36" y="26"/>
                    <a:pt x="36" y="25"/>
                    <a:pt x="35" y="24"/>
                  </a:cubicBezTo>
                  <a:cubicBezTo>
                    <a:pt x="35" y="23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lose/>
                  <a:moveTo>
                    <a:pt x="42" y="27"/>
                  </a:moveTo>
                  <a:cubicBezTo>
                    <a:pt x="44" y="27"/>
                    <a:pt x="46" y="24"/>
                    <a:pt x="46" y="22"/>
                  </a:cubicBezTo>
                  <a:cubicBezTo>
                    <a:pt x="46" y="19"/>
                    <a:pt x="44" y="17"/>
                    <a:pt x="42" y="17"/>
                  </a:cubicBezTo>
                  <a:cubicBezTo>
                    <a:pt x="39" y="17"/>
                    <a:pt x="37" y="19"/>
                    <a:pt x="37" y="22"/>
                  </a:cubicBezTo>
                  <a:cubicBezTo>
                    <a:pt x="37" y="24"/>
                    <a:pt x="39" y="27"/>
                    <a:pt x="42" y="27"/>
                  </a:cubicBezTo>
                  <a:close/>
                  <a:moveTo>
                    <a:pt x="42" y="19"/>
                  </a:moveTo>
                  <a:cubicBezTo>
                    <a:pt x="43" y="19"/>
                    <a:pt x="44" y="20"/>
                    <a:pt x="44" y="22"/>
                  </a:cubicBezTo>
                  <a:cubicBezTo>
                    <a:pt x="44" y="23"/>
                    <a:pt x="43" y="25"/>
                    <a:pt x="42" y="25"/>
                  </a:cubicBezTo>
                  <a:cubicBezTo>
                    <a:pt x="40" y="25"/>
                    <a:pt x="39" y="23"/>
                    <a:pt x="39" y="22"/>
                  </a:cubicBezTo>
                  <a:cubicBezTo>
                    <a:pt x="39" y="20"/>
                    <a:pt x="40" y="19"/>
                    <a:pt x="42" y="19"/>
                  </a:cubicBezTo>
                  <a:close/>
                  <a:moveTo>
                    <a:pt x="84" y="51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"/>
                    <a:pt x="78" y="0"/>
                    <a:pt x="7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5" y="1"/>
                    <a:pt x="5" y="6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0" y="55"/>
                  </a:cubicBezTo>
                  <a:cubicBezTo>
                    <a:pt x="0" y="58"/>
                    <a:pt x="3" y="60"/>
                    <a:pt x="7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4" y="58"/>
                    <a:pt x="84" y="55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1"/>
                  </a:cubicBezTo>
                  <a:close/>
                  <a:moveTo>
                    <a:pt x="76" y="57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5" y="57"/>
                    <a:pt x="3" y="56"/>
                    <a:pt x="3" y="55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6"/>
                    <a:pt x="30" y="56"/>
                    <a:pt x="30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4" y="56"/>
                    <a:pt x="54" y="56"/>
                    <a:pt x="54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81" y="56"/>
                    <a:pt x="79" y="57"/>
                    <a:pt x="76" y="57"/>
                  </a:cubicBezTo>
                  <a:close/>
                  <a:moveTo>
                    <a:pt x="31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31" y="53"/>
                  </a:lnTo>
                  <a:close/>
                  <a:moveTo>
                    <a:pt x="53" y="51"/>
                  </a:moveTo>
                  <a:cubicBezTo>
                    <a:pt x="30" y="51"/>
                    <a:pt x="30" y="51"/>
                    <a:pt x="3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53" y="51"/>
                  </a:lnTo>
                  <a:close/>
                  <a:moveTo>
                    <a:pt x="76" y="6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8" y="4"/>
                    <a:pt x="8" y="3"/>
                  </a:cubicBezTo>
                  <a:cubicBezTo>
                    <a:pt x="8" y="3"/>
                    <a:pt x="9" y="3"/>
                    <a:pt x="10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5" y="3"/>
                    <a:pt x="76" y="3"/>
                  </a:cubicBezTo>
                  <a:cubicBezTo>
                    <a:pt x="76" y="4"/>
                    <a:pt x="76" y="5"/>
                    <a:pt x="7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5" name="Freeform 14"/>
            <p:cNvSpPr>
              <a:spLocks noEditPoints="1"/>
            </p:cNvSpPr>
            <p:nvPr/>
          </p:nvSpPr>
          <p:spPr bwMode="auto">
            <a:xfrm>
              <a:off x="5801839" y="2896569"/>
              <a:ext cx="331940" cy="387265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6" name="Freeform 42"/>
            <p:cNvSpPr>
              <a:spLocks noEditPoints="1"/>
            </p:cNvSpPr>
            <p:nvPr/>
          </p:nvSpPr>
          <p:spPr bwMode="auto">
            <a:xfrm>
              <a:off x="3501010" y="4288055"/>
              <a:ext cx="385943" cy="385941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7" name="Freeform 41"/>
            <p:cNvSpPr>
              <a:spLocks noEditPoints="1"/>
            </p:cNvSpPr>
            <p:nvPr/>
          </p:nvSpPr>
          <p:spPr bwMode="auto">
            <a:xfrm>
              <a:off x="4972332" y="2034995"/>
              <a:ext cx="397043" cy="383809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7319804" y="5173856"/>
              <a:ext cx="397043" cy="383809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39" name="Freeform 46"/>
            <p:cNvSpPr>
              <a:spLocks noEditPoints="1"/>
            </p:cNvSpPr>
            <p:nvPr/>
          </p:nvSpPr>
          <p:spPr bwMode="auto">
            <a:xfrm>
              <a:off x="7866024" y="4675976"/>
              <a:ext cx="315253" cy="315255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3324968" y="3698332"/>
              <a:ext cx="280525" cy="327280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1" name="Freeform 49"/>
            <p:cNvSpPr>
              <a:spLocks noEditPoints="1"/>
            </p:cNvSpPr>
            <p:nvPr/>
          </p:nvSpPr>
          <p:spPr bwMode="auto">
            <a:xfrm>
              <a:off x="3306314" y="4096824"/>
              <a:ext cx="218436" cy="214390"/>
            </a:xfrm>
            <a:custGeom>
              <a:avLst/>
              <a:gdLst>
                <a:gd name="T0" fmla="*/ 12 w 68"/>
                <a:gd name="T1" fmla="*/ 0 h 67"/>
                <a:gd name="T2" fmla="*/ 0 w 68"/>
                <a:gd name="T3" fmla="*/ 56 h 67"/>
                <a:gd name="T4" fmla="*/ 57 w 68"/>
                <a:gd name="T5" fmla="*/ 67 h 67"/>
                <a:gd name="T6" fmla="*/ 68 w 68"/>
                <a:gd name="T7" fmla="*/ 11 h 67"/>
                <a:gd name="T8" fmla="*/ 65 w 68"/>
                <a:gd name="T9" fmla="*/ 11 h 67"/>
                <a:gd name="T10" fmla="*/ 57 w 68"/>
                <a:gd name="T11" fmla="*/ 64 h 67"/>
                <a:gd name="T12" fmla="*/ 3 w 68"/>
                <a:gd name="T13" fmla="*/ 56 h 67"/>
                <a:gd name="T14" fmla="*/ 12 w 68"/>
                <a:gd name="T15" fmla="*/ 3 h 67"/>
                <a:gd name="T16" fmla="*/ 65 w 68"/>
                <a:gd name="T17" fmla="*/ 11 h 67"/>
                <a:gd name="T18" fmla="*/ 12 w 68"/>
                <a:gd name="T19" fmla="*/ 5 h 67"/>
                <a:gd name="T20" fmla="*/ 6 w 68"/>
                <a:gd name="T21" fmla="*/ 56 h 67"/>
                <a:gd name="T22" fmla="*/ 56 w 68"/>
                <a:gd name="T23" fmla="*/ 62 h 67"/>
                <a:gd name="T24" fmla="*/ 63 w 68"/>
                <a:gd name="T25" fmla="*/ 12 h 67"/>
                <a:gd name="T26" fmla="*/ 61 w 68"/>
                <a:gd name="T27" fmla="*/ 12 h 67"/>
                <a:gd name="T28" fmla="*/ 35 w 68"/>
                <a:gd name="T29" fmla="*/ 33 h 67"/>
                <a:gd name="T30" fmla="*/ 56 w 68"/>
                <a:gd name="T31" fmla="*/ 7 h 67"/>
                <a:gd name="T32" fmla="*/ 12 w 68"/>
                <a:gd name="T33" fmla="*/ 7 h 67"/>
                <a:gd name="T34" fmla="*/ 33 w 68"/>
                <a:gd name="T35" fmla="*/ 33 h 67"/>
                <a:gd name="T36" fmla="*/ 8 w 68"/>
                <a:gd name="T37" fmla="*/ 12 h 67"/>
                <a:gd name="T38" fmla="*/ 8 w 68"/>
                <a:gd name="T39" fmla="*/ 56 h 67"/>
                <a:gd name="T40" fmla="*/ 33 w 68"/>
                <a:gd name="T41" fmla="*/ 35 h 67"/>
                <a:gd name="T42" fmla="*/ 12 w 68"/>
                <a:gd name="T43" fmla="*/ 60 h 67"/>
                <a:gd name="T44" fmla="*/ 56 w 68"/>
                <a:gd name="T45" fmla="*/ 60 h 67"/>
                <a:gd name="T46" fmla="*/ 35 w 68"/>
                <a:gd name="T47" fmla="*/ 35 h 67"/>
                <a:gd name="T48" fmla="*/ 61 w 68"/>
                <a:gd name="T49" fmla="*/ 56 h 67"/>
                <a:gd name="T50" fmla="*/ 12 w 68"/>
                <a:gd name="T51" fmla="*/ 20 h 67"/>
                <a:gd name="T52" fmla="*/ 19 w 68"/>
                <a:gd name="T53" fmla="*/ 19 h 67"/>
                <a:gd name="T54" fmla="*/ 20 w 68"/>
                <a:gd name="T55" fmla="*/ 12 h 67"/>
                <a:gd name="T56" fmla="*/ 21 w 68"/>
                <a:gd name="T57" fmla="*/ 19 h 67"/>
                <a:gd name="T58" fmla="*/ 29 w 68"/>
                <a:gd name="T59" fmla="*/ 20 h 67"/>
                <a:gd name="T60" fmla="*/ 21 w 68"/>
                <a:gd name="T61" fmla="*/ 21 h 67"/>
                <a:gd name="T62" fmla="*/ 20 w 68"/>
                <a:gd name="T63" fmla="*/ 28 h 67"/>
                <a:gd name="T64" fmla="*/ 19 w 68"/>
                <a:gd name="T65" fmla="*/ 21 h 67"/>
                <a:gd name="T66" fmla="*/ 12 w 68"/>
                <a:gd name="T67" fmla="*/ 20 h 67"/>
                <a:gd name="T68" fmla="*/ 26 w 68"/>
                <a:gd name="T69" fmla="*/ 53 h 67"/>
                <a:gd name="T70" fmla="*/ 25 w 68"/>
                <a:gd name="T71" fmla="*/ 53 h 67"/>
                <a:gd name="T72" fmla="*/ 16 w 68"/>
                <a:gd name="T73" fmla="*/ 53 h 67"/>
                <a:gd name="T74" fmla="*/ 15 w 68"/>
                <a:gd name="T75" fmla="*/ 53 h 67"/>
                <a:gd name="T76" fmla="*/ 19 w 68"/>
                <a:gd name="T77" fmla="*/ 47 h 67"/>
                <a:gd name="T78" fmla="*/ 15 w 68"/>
                <a:gd name="T79" fmla="*/ 42 h 67"/>
                <a:gd name="T80" fmla="*/ 20 w 68"/>
                <a:gd name="T81" fmla="*/ 46 h 67"/>
                <a:gd name="T82" fmla="*/ 26 w 68"/>
                <a:gd name="T83" fmla="*/ 42 h 67"/>
                <a:gd name="T84" fmla="*/ 22 w 68"/>
                <a:gd name="T85" fmla="*/ 47 h 67"/>
                <a:gd name="T86" fmla="*/ 40 w 68"/>
                <a:gd name="T87" fmla="*/ 19 h 67"/>
                <a:gd name="T88" fmla="*/ 56 w 68"/>
                <a:gd name="T89" fmla="*/ 18 h 67"/>
                <a:gd name="T90" fmla="*/ 56 w 68"/>
                <a:gd name="T91" fmla="*/ 20 h 67"/>
                <a:gd name="T92" fmla="*/ 40 w 68"/>
                <a:gd name="T93" fmla="*/ 19 h 67"/>
                <a:gd name="T94" fmla="*/ 55 w 68"/>
                <a:gd name="T95" fmla="*/ 45 h 67"/>
                <a:gd name="T96" fmla="*/ 40 w 68"/>
                <a:gd name="T97" fmla="*/ 44 h 67"/>
                <a:gd name="T98" fmla="*/ 55 w 68"/>
                <a:gd name="T99" fmla="*/ 43 h 67"/>
                <a:gd name="T100" fmla="*/ 56 w 68"/>
                <a:gd name="T101" fmla="*/ 50 h 67"/>
                <a:gd name="T102" fmla="*/ 41 w 68"/>
                <a:gd name="T103" fmla="*/ 51 h 67"/>
                <a:gd name="T104" fmla="*/ 41 w 68"/>
                <a:gd name="T105" fmla="*/ 49 h 67"/>
                <a:gd name="T106" fmla="*/ 56 w 68"/>
                <a:gd name="T107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57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2"/>
                    <a:pt x="5" y="67"/>
                    <a:pt x="12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3" y="67"/>
                    <a:pt x="68" y="62"/>
                    <a:pt x="68" y="56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5"/>
                    <a:pt x="63" y="0"/>
                    <a:pt x="57" y="0"/>
                  </a:cubicBezTo>
                  <a:close/>
                  <a:moveTo>
                    <a:pt x="65" y="11"/>
                  </a:moveTo>
                  <a:cubicBezTo>
                    <a:pt x="65" y="56"/>
                    <a:pt x="65" y="56"/>
                    <a:pt x="65" y="56"/>
                  </a:cubicBezTo>
                  <a:cubicBezTo>
                    <a:pt x="65" y="61"/>
                    <a:pt x="61" y="64"/>
                    <a:pt x="5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7" y="64"/>
                    <a:pt x="3" y="61"/>
                    <a:pt x="3" y="5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2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1" y="3"/>
                    <a:pt x="65" y="7"/>
                    <a:pt x="65" y="11"/>
                  </a:cubicBezTo>
                  <a:close/>
                  <a:moveTo>
                    <a:pt x="56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9" y="5"/>
                    <a:pt x="6" y="8"/>
                    <a:pt x="6" y="12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59"/>
                    <a:pt x="9" y="62"/>
                    <a:pt x="12" y="62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60" y="62"/>
                    <a:pt x="63" y="59"/>
                    <a:pt x="63" y="56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8"/>
                    <a:pt x="60" y="5"/>
                    <a:pt x="56" y="5"/>
                  </a:cubicBezTo>
                  <a:close/>
                  <a:moveTo>
                    <a:pt x="61" y="12"/>
                  </a:moveTo>
                  <a:cubicBezTo>
                    <a:pt x="61" y="33"/>
                    <a:pt x="61" y="33"/>
                    <a:pt x="61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9" y="7"/>
                    <a:pt x="61" y="9"/>
                    <a:pt x="61" y="12"/>
                  </a:cubicBezTo>
                  <a:close/>
                  <a:moveTo>
                    <a:pt x="12" y="7"/>
                  </a:moveTo>
                  <a:cubicBezTo>
                    <a:pt x="33" y="7"/>
                    <a:pt x="33" y="7"/>
                    <a:pt x="33" y="7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7"/>
                    <a:pt x="12" y="7"/>
                  </a:cubicBezTo>
                  <a:close/>
                  <a:moveTo>
                    <a:pt x="8" y="56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0" y="60"/>
                    <a:pt x="8" y="58"/>
                    <a:pt x="8" y="56"/>
                  </a:cubicBezTo>
                  <a:close/>
                  <a:moveTo>
                    <a:pt x="56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8"/>
                    <a:pt x="59" y="60"/>
                    <a:pt x="56" y="60"/>
                  </a:cubicBezTo>
                  <a:close/>
                  <a:moveTo>
                    <a:pt x="12" y="20"/>
                  </a:moveTo>
                  <a:cubicBezTo>
                    <a:pt x="12" y="19"/>
                    <a:pt x="13" y="19"/>
                    <a:pt x="1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2"/>
                    <a:pt x="20" y="12"/>
                    <a:pt x="20" y="12"/>
                  </a:cubicBezTo>
                  <a:cubicBezTo>
                    <a:pt x="21" y="12"/>
                    <a:pt x="21" y="12"/>
                    <a:pt x="21" y="1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9" y="19"/>
                    <a:pt x="29" y="20"/>
                  </a:cubicBezTo>
                  <a:cubicBezTo>
                    <a:pt x="29" y="20"/>
                    <a:pt x="28" y="21"/>
                    <a:pt x="28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7"/>
                    <a:pt x="21" y="28"/>
                    <a:pt x="20" y="28"/>
                  </a:cubicBezTo>
                  <a:cubicBezTo>
                    <a:pt x="20" y="28"/>
                    <a:pt x="19" y="27"/>
                    <a:pt x="19" y="2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2" y="20"/>
                    <a:pt x="12" y="20"/>
                  </a:cubicBezTo>
                  <a:close/>
                  <a:moveTo>
                    <a:pt x="26" y="52"/>
                  </a:moveTo>
                  <a:cubicBezTo>
                    <a:pt x="27" y="52"/>
                    <a:pt x="27" y="53"/>
                    <a:pt x="26" y="53"/>
                  </a:cubicBezTo>
                  <a:cubicBezTo>
                    <a:pt x="26" y="53"/>
                    <a:pt x="26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53"/>
                    <a:pt x="16" y="53"/>
                    <a:pt x="1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4" y="53"/>
                    <a:pt x="14" y="52"/>
                    <a:pt x="15" y="52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4" y="42"/>
                    <a:pt x="15" y="42"/>
                  </a:cubicBezTo>
                  <a:cubicBezTo>
                    <a:pt x="15" y="41"/>
                    <a:pt x="16" y="41"/>
                    <a:pt x="16" y="42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1"/>
                    <a:pt x="26" y="41"/>
                    <a:pt x="26" y="42"/>
                  </a:cubicBezTo>
                  <a:cubicBezTo>
                    <a:pt x="27" y="42"/>
                    <a:pt x="27" y="43"/>
                    <a:pt x="26" y="43"/>
                  </a:cubicBezTo>
                  <a:cubicBezTo>
                    <a:pt x="22" y="47"/>
                    <a:pt x="22" y="47"/>
                    <a:pt x="22" y="47"/>
                  </a:cubicBezTo>
                  <a:lnTo>
                    <a:pt x="26" y="52"/>
                  </a:lnTo>
                  <a:close/>
                  <a:moveTo>
                    <a:pt x="40" y="19"/>
                  </a:moveTo>
                  <a:cubicBezTo>
                    <a:pt x="40" y="19"/>
                    <a:pt x="41" y="18"/>
                    <a:pt x="41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7" y="19"/>
                    <a:pt x="57" y="19"/>
                  </a:cubicBezTo>
                  <a:cubicBezTo>
                    <a:pt x="57" y="20"/>
                    <a:pt x="56" y="20"/>
                    <a:pt x="5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20"/>
                    <a:pt x="40" y="20"/>
                    <a:pt x="40" y="19"/>
                  </a:cubicBezTo>
                  <a:close/>
                  <a:moveTo>
                    <a:pt x="56" y="44"/>
                  </a:moveTo>
                  <a:cubicBezTo>
                    <a:pt x="56" y="45"/>
                    <a:pt x="56" y="45"/>
                    <a:pt x="55" y="45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40" y="45"/>
                    <a:pt x="40" y="44"/>
                  </a:cubicBezTo>
                  <a:cubicBezTo>
                    <a:pt x="40" y="44"/>
                    <a:pt x="41" y="43"/>
                    <a:pt x="4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4"/>
                    <a:pt x="56" y="44"/>
                  </a:cubicBezTo>
                  <a:close/>
                  <a:moveTo>
                    <a:pt x="56" y="50"/>
                  </a:moveTo>
                  <a:cubicBezTo>
                    <a:pt x="56" y="51"/>
                    <a:pt x="56" y="51"/>
                    <a:pt x="55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1"/>
                    <a:pt x="40" y="51"/>
                    <a:pt x="40" y="50"/>
                  </a:cubicBezTo>
                  <a:cubicBezTo>
                    <a:pt x="40" y="50"/>
                    <a:pt x="41" y="49"/>
                    <a:pt x="41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49"/>
                    <a:pt x="56" y="50"/>
                    <a:pt x="56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2" name="Freeform 50"/>
            <p:cNvSpPr>
              <a:spLocks noEditPoints="1"/>
            </p:cNvSpPr>
            <p:nvPr/>
          </p:nvSpPr>
          <p:spPr bwMode="auto">
            <a:xfrm>
              <a:off x="8173878" y="1667655"/>
              <a:ext cx="301451" cy="291404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3" name="Freeform 36"/>
            <p:cNvSpPr>
              <a:spLocks noEditPoints="1"/>
            </p:cNvSpPr>
            <p:nvPr/>
          </p:nvSpPr>
          <p:spPr bwMode="auto">
            <a:xfrm>
              <a:off x="4420392" y="3824677"/>
              <a:ext cx="329120" cy="32912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4" name="Freeform 36"/>
            <p:cNvSpPr>
              <a:spLocks noEditPoints="1"/>
            </p:cNvSpPr>
            <p:nvPr/>
          </p:nvSpPr>
          <p:spPr bwMode="auto">
            <a:xfrm>
              <a:off x="6730273" y="2777288"/>
              <a:ext cx="265777" cy="265779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5418709" y="4208219"/>
              <a:ext cx="424442" cy="461620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6" name="Freeform 32"/>
            <p:cNvSpPr>
              <a:spLocks noEditPoints="1"/>
            </p:cNvSpPr>
            <p:nvPr/>
          </p:nvSpPr>
          <p:spPr bwMode="auto">
            <a:xfrm>
              <a:off x="4905404" y="3395343"/>
              <a:ext cx="397375" cy="443694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7" name="Freeform 33"/>
            <p:cNvSpPr>
              <a:spLocks noEditPoints="1"/>
            </p:cNvSpPr>
            <p:nvPr/>
          </p:nvSpPr>
          <p:spPr bwMode="auto">
            <a:xfrm>
              <a:off x="3566489" y="2808932"/>
              <a:ext cx="382175" cy="391496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8" name="Freeform 35"/>
            <p:cNvSpPr>
              <a:spLocks noEditPoints="1"/>
            </p:cNvSpPr>
            <p:nvPr/>
          </p:nvSpPr>
          <p:spPr bwMode="auto">
            <a:xfrm>
              <a:off x="5473374" y="2511750"/>
              <a:ext cx="346735" cy="331374"/>
            </a:xfrm>
            <a:custGeom>
              <a:avLst/>
              <a:gdLst>
                <a:gd name="T0" fmla="*/ 44 w 67"/>
                <a:gd name="T1" fmla="*/ 21 h 64"/>
                <a:gd name="T2" fmla="*/ 25 w 67"/>
                <a:gd name="T3" fmla="*/ 19 h 64"/>
                <a:gd name="T4" fmla="*/ 24 w 67"/>
                <a:gd name="T5" fmla="*/ 21 h 64"/>
                <a:gd name="T6" fmla="*/ 16 w 67"/>
                <a:gd name="T7" fmla="*/ 30 h 64"/>
                <a:gd name="T8" fmla="*/ 26 w 67"/>
                <a:gd name="T9" fmla="*/ 36 h 64"/>
                <a:gd name="T10" fmla="*/ 32 w 67"/>
                <a:gd name="T11" fmla="*/ 42 h 64"/>
                <a:gd name="T12" fmla="*/ 26 w 67"/>
                <a:gd name="T13" fmla="*/ 48 h 64"/>
                <a:gd name="T14" fmla="*/ 42 w 67"/>
                <a:gd name="T15" fmla="*/ 48 h 64"/>
                <a:gd name="T16" fmla="*/ 36 w 67"/>
                <a:gd name="T17" fmla="*/ 42 h 64"/>
                <a:gd name="T18" fmla="*/ 42 w 67"/>
                <a:gd name="T19" fmla="*/ 36 h 64"/>
                <a:gd name="T20" fmla="*/ 51 w 67"/>
                <a:gd name="T21" fmla="*/ 30 h 64"/>
                <a:gd name="T22" fmla="*/ 19 w 67"/>
                <a:gd name="T23" fmla="*/ 30 h 64"/>
                <a:gd name="T24" fmla="*/ 24 w 67"/>
                <a:gd name="T25" fmla="*/ 31 h 64"/>
                <a:gd name="T26" fmla="*/ 48 w 67"/>
                <a:gd name="T27" fmla="*/ 30 h 64"/>
                <a:gd name="T28" fmla="*/ 44 w 67"/>
                <a:gd name="T29" fmla="*/ 31 h 64"/>
                <a:gd name="T30" fmla="*/ 48 w 67"/>
                <a:gd name="T31" fmla="*/ 30 h 64"/>
                <a:gd name="T32" fmla="*/ 61 w 67"/>
                <a:gd name="T33" fmla="*/ 20 h 64"/>
                <a:gd name="T34" fmla="*/ 51 w 67"/>
                <a:gd name="T35" fmla="*/ 9 h 64"/>
                <a:gd name="T36" fmla="*/ 43 w 67"/>
                <a:gd name="T37" fmla="*/ 0 h 64"/>
                <a:gd name="T38" fmla="*/ 30 w 67"/>
                <a:gd name="T39" fmla="*/ 2 h 64"/>
                <a:gd name="T40" fmla="*/ 19 w 67"/>
                <a:gd name="T41" fmla="*/ 6 h 64"/>
                <a:gd name="T42" fmla="*/ 7 w 67"/>
                <a:gd name="T43" fmla="*/ 13 h 64"/>
                <a:gd name="T44" fmla="*/ 4 w 67"/>
                <a:gd name="T45" fmla="*/ 26 h 64"/>
                <a:gd name="T46" fmla="*/ 7 w 67"/>
                <a:gd name="T47" fmla="*/ 41 h 64"/>
                <a:gd name="T48" fmla="*/ 13 w 67"/>
                <a:gd name="T49" fmla="*/ 55 h 64"/>
                <a:gd name="T50" fmla="*/ 24 w 67"/>
                <a:gd name="T51" fmla="*/ 64 h 64"/>
                <a:gd name="T52" fmla="*/ 34 w 67"/>
                <a:gd name="T53" fmla="*/ 61 h 64"/>
                <a:gd name="T54" fmla="*/ 44 w 67"/>
                <a:gd name="T55" fmla="*/ 64 h 64"/>
                <a:gd name="T56" fmla="*/ 54 w 67"/>
                <a:gd name="T57" fmla="*/ 55 h 64"/>
                <a:gd name="T58" fmla="*/ 61 w 67"/>
                <a:gd name="T59" fmla="*/ 41 h 64"/>
                <a:gd name="T60" fmla="*/ 63 w 67"/>
                <a:gd name="T61" fmla="*/ 26 h 64"/>
                <a:gd name="T62" fmla="*/ 58 w 67"/>
                <a:gd name="T63" fmla="*/ 19 h 64"/>
                <a:gd name="T64" fmla="*/ 54 w 67"/>
                <a:gd name="T65" fmla="*/ 13 h 64"/>
                <a:gd name="T66" fmla="*/ 46 w 67"/>
                <a:gd name="T67" fmla="*/ 7 h 64"/>
                <a:gd name="T68" fmla="*/ 39 w 67"/>
                <a:gd name="T69" fmla="*/ 5 h 64"/>
                <a:gd name="T70" fmla="*/ 29 w 67"/>
                <a:gd name="T71" fmla="*/ 5 h 64"/>
                <a:gd name="T72" fmla="*/ 22 w 67"/>
                <a:gd name="T73" fmla="*/ 7 h 64"/>
                <a:gd name="T74" fmla="*/ 18 w 67"/>
                <a:gd name="T75" fmla="*/ 12 h 64"/>
                <a:gd name="T76" fmla="*/ 9 w 67"/>
                <a:gd name="T77" fmla="*/ 14 h 64"/>
                <a:gd name="T78" fmla="*/ 6 w 67"/>
                <a:gd name="T79" fmla="*/ 28 h 64"/>
                <a:gd name="T80" fmla="*/ 9 w 67"/>
                <a:gd name="T81" fmla="*/ 40 h 64"/>
                <a:gd name="T82" fmla="*/ 9 w 67"/>
                <a:gd name="T83" fmla="*/ 50 h 64"/>
                <a:gd name="T84" fmla="*/ 18 w 67"/>
                <a:gd name="T85" fmla="*/ 53 h 64"/>
                <a:gd name="T86" fmla="*/ 24 w 67"/>
                <a:gd name="T87" fmla="*/ 61 h 64"/>
                <a:gd name="T88" fmla="*/ 33 w 67"/>
                <a:gd name="T89" fmla="*/ 58 h 64"/>
                <a:gd name="T90" fmla="*/ 43 w 67"/>
                <a:gd name="T91" fmla="*/ 61 h 64"/>
                <a:gd name="T92" fmla="*/ 48 w 67"/>
                <a:gd name="T93" fmla="*/ 53 h 64"/>
                <a:gd name="T94" fmla="*/ 10 w 67"/>
                <a:gd name="T95" fmla="*/ 32 h 64"/>
                <a:gd name="T96" fmla="*/ 34 w 67"/>
                <a:gd name="T97" fmla="*/ 56 h 64"/>
                <a:gd name="T98" fmla="*/ 49 w 67"/>
                <a:gd name="T99" fmla="*/ 53 h 64"/>
                <a:gd name="T100" fmla="*/ 58 w 67"/>
                <a:gd name="T101" fmla="*/ 50 h 64"/>
                <a:gd name="T102" fmla="*/ 60 w 67"/>
                <a:gd name="T103" fmla="*/ 32 h 64"/>
                <a:gd name="T104" fmla="*/ 64 w 67"/>
                <a:gd name="T10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4">
                  <a:moveTo>
                    <a:pt x="51" y="23"/>
                  </a:moveTo>
                  <a:cubicBezTo>
                    <a:pt x="51" y="22"/>
                    <a:pt x="51" y="21"/>
                    <a:pt x="50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19"/>
                    <a:pt x="43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20" y="35"/>
                    <a:pt x="2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5" y="37"/>
                    <a:pt x="26" y="36"/>
                  </a:cubicBezTo>
                  <a:cubicBezTo>
                    <a:pt x="27" y="37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5"/>
                    <a:pt x="30" y="46"/>
                    <a:pt x="30" y="46"/>
                  </a:cubicBezTo>
                  <a:cubicBezTo>
                    <a:pt x="30" y="46"/>
                    <a:pt x="28" y="47"/>
                    <a:pt x="26" y="47"/>
                  </a:cubicBezTo>
                  <a:cubicBezTo>
                    <a:pt x="26" y="47"/>
                    <a:pt x="26" y="48"/>
                    <a:pt x="26" y="48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2" y="49"/>
                    <a:pt x="42" y="48"/>
                  </a:cubicBezTo>
                  <a:cubicBezTo>
                    <a:pt x="42" y="48"/>
                    <a:pt x="42" y="47"/>
                    <a:pt x="42" y="47"/>
                  </a:cubicBezTo>
                  <a:cubicBezTo>
                    <a:pt x="40" y="47"/>
                    <a:pt x="38" y="46"/>
                    <a:pt x="38" y="46"/>
                  </a:cubicBezTo>
                  <a:cubicBezTo>
                    <a:pt x="37" y="46"/>
                    <a:pt x="36" y="45"/>
                    <a:pt x="36" y="42"/>
                  </a:cubicBezTo>
                  <a:cubicBezTo>
                    <a:pt x="36" y="41"/>
                    <a:pt x="37" y="40"/>
                    <a:pt x="37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3" y="37"/>
                    <a:pt x="44" y="37"/>
                    <a:pt x="44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8" y="35"/>
                    <a:pt x="51" y="33"/>
                    <a:pt x="51" y="30"/>
                  </a:cubicBezTo>
                  <a:lnTo>
                    <a:pt x="51" y="23"/>
                  </a:lnTo>
                  <a:close/>
                  <a:moveTo>
                    <a:pt x="23" y="34"/>
                  </a:moveTo>
                  <a:cubicBezTo>
                    <a:pt x="19" y="31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3"/>
                    <a:pt x="24" y="33"/>
                  </a:cubicBezTo>
                  <a:cubicBezTo>
                    <a:pt x="24" y="34"/>
                    <a:pt x="24" y="34"/>
                    <a:pt x="23" y="34"/>
                  </a:cubicBezTo>
                  <a:close/>
                  <a:moveTo>
                    <a:pt x="48" y="30"/>
                  </a:moveTo>
                  <a:cubicBezTo>
                    <a:pt x="48" y="30"/>
                    <a:pt x="48" y="31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2"/>
                    <a:pt x="44" y="3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30"/>
                  </a:lnTo>
                  <a:close/>
                  <a:moveTo>
                    <a:pt x="63" y="26"/>
                  </a:moveTo>
                  <a:cubicBezTo>
                    <a:pt x="62" y="25"/>
                    <a:pt x="61" y="24"/>
                    <a:pt x="61" y="24"/>
                  </a:cubicBezTo>
                  <a:cubicBezTo>
                    <a:pt x="61" y="23"/>
                    <a:pt x="61" y="21"/>
                    <a:pt x="61" y="20"/>
                  </a:cubicBezTo>
                  <a:cubicBezTo>
                    <a:pt x="62" y="17"/>
                    <a:pt x="62" y="15"/>
                    <a:pt x="61" y="13"/>
                  </a:cubicBezTo>
                  <a:cubicBezTo>
                    <a:pt x="59" y="11"/>
                    <a:pt x="57" y="10"/>
                    <a:pt x="54" y="10"/>
                  </a:cubicBezTo>
                  <a:cubicBezTo>
                    <a:pt x="53" y="10"/>
                    <a:pt x="51" y="10"/>
                    <a:pt x="51" y="9"/>
                  </a:cubicBezTo>
                  <a:cubicBezTo>
                    <a:pt x="50" y="9"/>
                    <a:pt x="49" y="7"/>
                    <a:pt x="49" y="6"/>
                  </a:cubicBezTo>
                  <a:cubicBezTo>
                    <a:pt x="48" y="4"/>
                    <a:pt x="47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1" y="1"/>
                    <a:pt x="20" y="4"/>
                    <a:pt x="19" y="6"/>
                  </a:cubicBezTo>
                  <a:cubicBezTo>
                    <a:pt x="18" y="7"/>
                    <a:pt x="18" y="9"/>
                    <a:pt x="17" y="9"/>
                  </a:cubicBezTo>
                  <a:cubicBezTo>
                    <a:pt x="16" y="10"/>
                    <a:pt x="15" y="10"/>
                    <a:pt x="13" y="10"/>
                  </a:cubicBezTo>
                  <a:cubicBezTo>
                    <a:pt x="11" y="10"/>
                    <a:pt x="8" y="11"/>
                    <a:pt x="7" y="13"/>
                  </a:cubicBezTo>
                  <a:cubicBezTo>
                    <a:pt x="5" y="15"/>
                    <a:pt x="6" y="17"/>
                    <a:pt x="6" y="20"/>
                  </a:cubicBezTo>
                  <a:cubicBezTo>
                    <a:pt x="7" y="21"/>
                    <a:pt x="7" y="23"/>
                    <a:pt x="7" y="24"/>
                  </a:cubicBezTo>
                  <a:cubicBezTo>
                    <a:pt x="7" y="24"/>
                    <a:pt x="5" y="25"/>
                    <a:pt x="4" y="26"/>
                  </a:cubicBezTo>
                  <a:cubicBezTo>
                    <a:pt x="3" y="28"/>
                    <a:pt x="0" y="30"/>
                    <a:pt x="0" y="32"/>
                  </a:cubicBezTo>
                  <a:cubicBezTo>
                    <a:pt x="0" y="35"/>
                    <a:pt x="3" y="37"/>
                    <a:pt x="4" y="38"/>
                  </a:cubicBezTo>
                  <a:cubicBezTo>
                    <a:pt x="5" y="39"/>
                    <a:pt x="7" y="40"/>
                    <a:pt x="7" y="41"/>
                  </a:cubicBezTo>
                  <a:cubicBezTo>
                    <a:pt x="7" y="42"/>
                    <a:pt x="7" y="44"/>
                    <a:pt x="6" y="45"/>
                  </a:cubicBezTo>
                  <a:cubicBezTo>
                    <a:pt x="6" y="47"/>
                    <a:pt x="5" y="50"/>
                    <a:pt x="7" y="52"/>
                  </a:cubicBezTo>
                  <a:cubicBezTo>
                    <a:pt x="8" y="54"/>
                    <a:pt x="11" y="54"/>
                    <a:pt x="13" y="55"/>
                  </a:cubicBezTo>
                  <a:cubicBezTo>
                    <a:pt x="15" y="55"/>
                    <a:pt x="16" y="55"/>
                    <a:pt x="17" y="55"/>
                  </a:cubicBezTo>
                  <a:cubicBezTo>
                    <a:pt x="18" y="56"/>
                    <a:pt x="18" y="57"/>
                    <a:pt x="19" y="59"/>
                  </a:cubicBezTo>
                  <a:cubicBezTo>
                    <a:pt x="20" y="61"/>
                    <a:pt x="21" y="63"/>
                    <a:pt x="24" y="64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7" y="64"/>
                    <a:pt x="29" y="63"/>
                    <a:pt x="30" y="62"/>
                  </a:cubicBezTo>
                  <a:cubicBezTo>
                    <a:pt x="32" y="62"/>
                    <a:pt x="33" y="61"/>
                    <a:pt x="34" y="61"/>
                  </a:cubicBezTo>
                  <a:cubicBezTo>
                    <a:pt x="35" y="61"/>
                    <a:pt x="36" y="62"/>
                    <a:pt x="37" y="62"/>
                  </a:cubicBezTo>
                  <a:cubicBezTo>
                    <a:pt x="39" y="63"/>
                    <a:pt x="41" y="64"/>
                    <a:pt x="43" y="64"/>
                  </a:cubicBezTo>
                  <a:cubicBezTo>
                    <a:pt x="43" y="64"/>
                    <a:pt x="44" y="64"/>
                    <a:pt x="44" y="64"/>
                  </a:cubicBezTo>
                  <a:cubicBezTo>
                    <a:pt x="47" y="63"/>
                    <a:pt x="48" y="61"/>
                    <a:pt x="49" y="59"/>
                  </a:cubicBezTo>
                  <a:cubicBezTo>
                    <a:pt x="49" y="57"/>
                    <a:pt x="50" y="56"/>
                    <a:pt x="51" y="55"/>
                  </a:cubicBezTo>
                  <a:cubicBezTo>
                    <a:pt x="51" y="55"/>
                    <a:pt x="53" y="55"/>
                    <a:pt x="54" y="55"/>
                  </a:cubicBezTo>
                  <a:cubicBezTo>
                    <a:pt x="57" y="54"/>
                    <a:pt x="59" y="54"/>
                    <a:pt x="61" y="52"/>
                  </a:cubicBezTo>
                  <a:cubicBezTo>
                    <a:pt x="62" y="50"/>
                    <a:pt x="62" y="47"/>
                    <a:pt x="61" y="45"/>
                  </a:cubicBezTo>
                  <a:cubicBezTo>
                    <a:pt x="61" y="44"/>
                    <a:pt x="61" y="42"/>
                    <a:pt x="61" y="41"/>
                  </a:cubicBezTo>
                  <a:cubicBezTo>
                    <a:pt x="61" y="40"/>
                    <a:pt x="62" y="39"/>
                    <a:pt x="63" y="38"/>
                  </a:cubicBezTo>
                  <a:cubicBezTo>
                    <a:pt x="65" y="37"/>
                    <a:pt x="67" y="35"/>
                    <a:pt x="67" y="32"/>
                  </a:cubicBezTo>
                  <a:cubicBezTo>
                    <a:pt x="67" y="30"/>
                    <a:pt x="65" y="28"/>
                    <a:pt x="63" y="26"/>
                  </a:cubicBezTo>
                  <a:close/>
                  <a:moveTo>
                    <a:pt x="54" y="13"/>
                  </a:moveTo>
                  <a:cubicBezTo>
                    <a:pt x="56" y="13"/>
                    <a:pt x="58" y="13"/>
                    <a:pt x="58" y="14"/>
                  </a:cubicBezTo>
                  <a:cubicBezTo>
                    <a:pt x="59" y="15"/>
                    <a:pt x="59" y="17"/>
                    <a:pt x="58" y="19"/>
                  </a:cubicBezTo>
                  <a:cubicBezTo>
                    <a:pt x="58" y="21"/>
                    <a:pt x="58" y="22"/>
                    <a:pt x="58" y="24"/>
                  </a:cubicBezTo>
                  <a:cubicBezTo>
                    <a:pt x="56" y="19"/>
                    <a:pt x="53" y="15"/>
                    <a:pt x="49" y="12"/>
                  </a:cubicBezTo>
                  <a:cubicBezTo>
                    <a:pt x="51" y="13"/>
                    <a:pt x="52" y="13"/>
                    <a:pt x="54" y="13"/>
                  </a:cubicBezTo>
                  <a:close/>
                  <a:moveTo>
                    <a:pt x="39" y="5"/>
                  </a:moveTo>
                  <a:cubicBezTo>
                    <a:pt x="41" y="4"/>
                    <a:pt x="42" y="3"/>
                    <a:pt x="43" y="3"/>
                  </a:cubicBezTo>
                  <a:cubicBezTo>
                    <a:pt x="44" y="4"/>
                    <a:pt x="45" y="6"/>
                    <a:pt x="46" y="7"/>
                  </a:cubicBezTo>
                  <a:cubicBezTo>
                    <a:pt x="47" y="9"/>
                    <a:pt x="47" y="10"/>
                    <a:pt x="48" y="11"/>
                  </a:cubicBezTo>
                  <a:cubicBezTo>
                    <a:pt x="44" y="8"/>
                    <a:pt x="40" y="7"/>
                    <a:pt x="35" y="7"/>
                  </a:cubicBezTo>
                  <a:cubicBezTo>
                    <a:pt x="36" y="6"/>
                    <a:pt x="38" y="6"/>
                    <a:pt x="39" y="5"/>
                  </a:cubicBezTo>
                  <a:close/>
                  <a:moveTo>
                    <a:pt x="22" y="7"/>
                  </a:moveTo>
                  <a:cubicBezTo>
                    <a:pt x="22" y="6"/>
                    <a:pt x="23" y="4"/>
                    <a:pt x="24" y="3"/>
                  </a:cubicBezTo>
                  <a:cubicBezTo>
                    <a:pt x="26" y="3"/>
                    <a:pt x="27" y="4"/>
                    <a:pt x="29" y="5"/>
                  </a:cubicBezTo>
                  <a:cubicBezTo>
                    <a:pt x="30" y="6"/>
                    <a:pt x="32" y="6"/>
                    <a:pt x="33" y="7"/>
                  </a:cubicBezTo>
                  <a:cubicBezTo>
                    <a:pt x="28" y="7"/>
                    <a:pt x="23" y="8"/>
                    <a:pt x="19" y="11"/>
                  </a:cubicBezTo>
                  <a:cubicBezTo>
                    <a:pt x="20" y="10"/>
                    <a:pt x="21" y="9"/>
                    <a:pt x="22" y="7"/>
                  </a:cubicBezTo>
                  <a:close/>
                  <a:moveTo>
                    <a:pt x="9" y="14"/>
                  </a:moveTo>
                  <a:cubicBezTo>
                    <a:pt x="10" y="13"/>
                    <a:pt x="12" y="13"/>
                    <a:pt x="14" y="13"/>
                  </a:cubicBezTo>
                  <a:cubicBezTo>
                    <a:pt x="15" y="13"/>
                    <a:pt x="17" y="13"/>
                    <a:pt x="18" y="12"/>
                  </a:cubicBezTo>
                  <a:cubicBezTo>
                    <a:pt x="14" y="15"/>
                    <a:pt x="11" y="19"/>
                    <a:pt x="10" y="24"/>
                  </a:cubicBezTo>
                  <a:cubicBezTo>
                    <a:pt x="10" y="22"/>
                    <a:pt x="10" y="21"/>
                    <a:pt x="9" y="19"/>
                  </a:cubicBezTo>
                  <a:cubicBezTo>
                    <a:pt x="9" y="17"/>
                    <a:pt x="9" y="15"/>
                    <a:pt x="9" y="14"/>
                  </a:cubicBezTo>
                  <a:close/>
                  <a:moveTo>
                    <a:pt x="6" y="36"/>
                  </a:moveTo>
                  <a:cubicBezTo>
                    <a:pt x="5" y="35"/>
                    <a:pt x="3" y="34"/>
                    <a:pt x="3" y="32"/>
                  </a:cubicBezTo>
                  <a:cubicBezTo>
                    <a:pt x="3" y="31"/>
                    <a:pt x="5" y="30"/>
                    <a:pt x="6" y="28"/>
                  </a:cubicBezTo>
                  <a:cubicBezTo>
                    <a:pt x="8" y="27"/>
                    <a:pt x="9" y="26"/>
                    <a:pt x="9" y="25"/>
                  </a:cubicBezTo>
                  <a:cubicBezTo>
                    <a:pt x="9" y="27"/>
                    <a:pt x="8" y="30"/>
                    <a:pt x="8" y="32"/>
                  </a:cubicBezTo>
                  <a:cubicBezTo>
                    <a:pt x="8" y="35"/>
                    <a:pt x="9" y="37"/>
                    <a:pt x="9" y="40"/>
                  </a:cubicBezTo>
                  <a:cubicBezTo>
                    <a:pt x="9" y="38"/>
                    <a:pt x="8" y="37"/>
                    <a:pt x="6" y="36"/>
                  </a:cubicBezTo>
                  <a:close/>
                  <a:moveTo>
                    <a:pt x="14" y="52"/>
                  </a:moveTo>
                  <a:cubicBezTo>
                    <a:pt x="12" y="51"/>
                    <a:pt x="10" y="51"/>
                    <a:pt x="9" y="50"/>
                  </a:cubicBezTo>
                  <a:cubicBezTo>
                    <a:pt x="9" y="49"/>
                    <a:pt x="9" y="47"/>
                    <a:pt x="9" y="46"/>
                  </a:cubicBezTo>
                  <a:cubicBezTo>
                    <a:pt x="10" y="44"/>
                    <a:pt x="10" y="42"/>
                    <a:pt x="10" y="41"/>
                  </a:cubicBezTo>
                  <a:cubicBezTo>
                    <a:pt x="11" y="46"/>
                    <a:pt x="14" y="50"/>
                    <a:pt x="18" y="53"/>
                  </a:cubicBezTo>
                  <a:cubicBezTo>
                    <a:pt x="17" y="52"/>
                    <a:pt x="15" y="52"/>
                    <a:pt x="14" y="52"/>
                  </a:cubicBezTo>
                  <a:close/>
                  <a:moveTo>
                    <a:pt x="29" y="60"/>
                  </a:moveTo>
                  <a:cubicBezTo>
                    <a:pt x="27" y="61"/>
                    <a:pt x="26" y="62"/>
                    <a:pt x="24" y="61"/>
                  </a:cubicBezTo>
                  <a:cubicBezTo>
                    <a:pt x="23" y="61"/>
                    <a:pt x="22" y="59"/>
                    <a:pt x="22" y="57"/>
                  </a:cubicBezTo>
                  <a:cubicBezTo>
                    <a:pt x="21" y="56"/>
                    <a:pt x="20" y="54"/>
                    <a:pt x="19" y="53"/>
                  </a:cubicBezTo>
                  <a:cubicBezTo>
                    <a:pt x="23" y="56"/>
                    <a:pt x="28" y="58"/>
                    <a:pt x="33" y="58"/>
                  </a:cubicBezTo>
                  <a:cubicBezTo>
                    <a:pt x="32" y="58"/>
                    <a:pt x="30" y="59"/>
                    <a:pt x="29" y="60"/>
                  </a:cubicBezTo>
                  <a:close/>
                  <a:moveTo>
                    <a:pt x="46" y="57"/>
                  </a:moveTo>
                  <a:cubicBezTo>
                    <a:pt x="45" y="59"/>
                    <a:pt x="44" y="61"/>
                    <a:pt x="43" y="61"/>
                  </a:cubicBezTo>
                  <a:cubicBezTo>
                    <a:pt x="42" y="62"/>
                    <a:pt x="41" y="61"/>
                    <a:pt x="39" y="60"/>
                  </a:cubicBezTo>
                  <a:cubicBezTo>
                    <a:pt x="37" y="59"/>
                    <a:pt x="36" y="58"/>
                    <a:pt x="35" y="58"/>
                  </a:cubicBezTo>
                  <a:cubicBezTo>
                    <a:pt x="40" y="58"/>
                    <a:pt x="44" y="56"/>
                    <a:pt x="48" y="53"/>
                  </a:cubicBezTo>
                  <a:cubicBezTo>
                    <a:pt x="47" y="54"/>
                    <a:pt x="47" y="56"/>
                    <a:pt x="46" y="57"/>
                  </a:cubicBezTo>
                  <a:close/>
                  <a:moveTo>
                    <a:pt x="34" y="56"/>
                  </a:moveTo>
                  <a:cubicBezTo>
                    <a:pt x="21" y="56"/>
                    <a:pt x="10" y="45"/>
                    <a:pt x="10" y="32"/>
                  </a:cubicBezTo>
                  <a:cubicBezTo>
                    <a:pt x="10" y="19"/>
                    <a:pt x="21" y="9"/>
                    <a:pt x="34" y="9"/>
                  </a:cubicBezTo>
                  <a:cubicBezTo>
                    <a:pt x="47" y="9"/>
                    <a:pt x="58" y="19"/>
                    <a:pt x="58" y="32"/>
                  </a:cubicBezTo>
                  <a:cubicBezTo>
                    <a:pt x="58" y="45"/>
                    <a:pt x="47" y="56"/>
                    <a:pt x="34" y="56"/>
                  </a:cubicBezTo>
                  <a:close/>
                  <a:moveTo>
                    <a:pt x="58" y="50"/>
                  </a:moveTo>
                  <a:cubicBezTo>
                    <a:pt x="58" y="51"/>
                    <a:pt x="56" y="51"/>
                    <a:pt x="54" y="52"/>
                  </a:cubicBezTo>
                  <a:cubicBezTo>
                    <a:pt x="52" y="52"/>
                    <a:pt x="51" y="52"/>
                    <a:pt x="49" y="53"/>
                  </a:cubicBezTo>
                  <a:cubicBezTo>
                    <a:pt x="53" y="50"/>
                    <a:pt x="56" y="46"/>
                    <a:pt x="58" y="41"/>
                  </a:cubicBezTo>
                  <a:cubicBezTo>
                    <a:pt x="58" y="42"/>
                    <a:pt x="58" y="44"/>
                    <a:pt x="58" y="46"/>
                  </a:cubicBezTo>
                  <a:cubicBezTo>
                    <a:pt x="59" y="47"/>
                    <a:pt x="59" y="49"/>
                    <a:pt x="58" y="50"/>
                  </a:cubicBezTo>
                  <a:close/>
                  <a:moveTo>
                    <a:pt x="61" y="36"/>
                  </a:moveTo>
                  <a:cubicBezTo>
                    <a:pt x="60" y="37"/>
                    <a:pt x="59" y="38"/>
                    <a:pt x="58" y="40"/>
                  </a:cubicBezTo>
                  <a:cubicBezTo>
                    <a:pt x="59" y="37"/>
                    <a:pt x="60" y="35"/>
                    <a:pt x="60" y="32"/>
                  </a:cubicBezTo>
                  <a:cubicBezTo>
                    <a:pt x="60" y="30"/>
                    <a:pt x="59" y="27"/>
                    <a:pt x="58" y="25"/>
                  </a:cubicBezTo>
                  <a:cubicBezTo>
                    <a:pt x="59" y="26"/>
                    <a:pt x="60" y="27"/>
                    <a:pt x="61" y="28"/>
                  </a:cubicBezTo>
                  <a:cubicBezTo>
                    <a:pt x="63" y="30"/>
                    <a:pt x="64" y="31"/>
                    <a:pt x="64" y="32"/>
                  </a:cubicBezTo>
                  <a:cubicBezTo>
                    <a:pt x="64" y="34"/>
                    <a:pt x="63" y="35"/>
                    <a:pt x="6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49" name="Freeform 36"/>
            <p:cNvSpPr>
              <a:spLocks noEditPoints="1"/>
            </p:cNvSpPr>
            <p:nvPr/>
          </p:nvSpPr>
          <p:spPr bwMode="auto">
            <a:xfrm>
              <a:off x="4417564" y="5064957"/>
              <a:ext cx="421885" cy="352397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6996050" y="2402795"/>
              <a:ext cx="375466" cy="361207"/>
            </a:xfrm>
            <a:custGeom>
              <a:avLst/>
              <a:gdLst>
                <a:gd name="T0" fmla="*/ 65 w 67"/>
                <a:gd name="T1" fmla="*/ 41 h 64"/>
                <a:gd name="T2" fmla="*/ 46 w 67"/>
                <a:gd name="T3" fmla="*/ 41 h 64"/>
                <a:gd name="T4" fmla="*/ 46 w 67"/>
                <a:gd name="T5" fmla="*/ 34 h 64"/>
                <a:gd name="T6" fmla="*/ 44 w 67"/>
                <a:gd name="T7" fmla="*/ 32 h 64"/>
                <a:gd name="T8" fmla="*/ 23 w 67"/>
                <a:gd name="T9" fmla="*/ 32 h 64"/>
                <a:gd name="T10" fmla="*/ 21 w 67"/>
                <a:gd name="T11" fmla="*/ 34 h 64"/>
                <a:gd name="T12" fmla="*/ 21 w 67"/>
                <a:gd name="T13" fmla="*/ 47 h 64"/>
                <a:gd name="T14" fmla="*/ 2 w 67"/>
                <a:gd name="T15" fmla="*/ 47 h 64"/>
                <a:gd name="T16" fmla="*/ 0 w 67"/>
                <a:gd name="T17" fmla="*/ 49 h 64"/>
                <a:gd name="T18" fmla="*/ 0 w 67"/>
                <a:gd name="T19" fmla="*/ 62 h 64"/>
                <a:gd name="T20" fmla="*/ 2 w 67"/>
                <a:gd name="T21" fmla="*/ 64 h 64"/>
                <a:gd name="T22" fmla="*/ 23 w 67"/>
                <a:gd name="T23" fmla="*/ 64 h 64"/>
                <a:gd name="T24" fmla="*/ 44 w 67"/>
                <a:gd name="T25" fmla="*/ 64 h 64"/>
                <a:gd name="T26" fmla="*/ 65 w 67"/>
                <a:gd name="T27" fmla="*/ 64 h 64"/>
                <a:gd name="T28" fmla="*/ 67 w 67"/>
                <a:gd name="T29" fmla="*/ 62 h 64"/>
                <a:gd name="T30" fmla="*/ 67 w 67"/>
                <a:gd name="T31" fmla="*/ 43 h 64"/>
                <a:gd name="T32" fmla="*/ 65 w 67"/>
                <a:gd name="T33" fmla="*/ 41 h 64"/>
                <a:gd name="T34" fmla="*/ 45 w 67"/>
                <a:gd name="T35" fmla="*/ 61 h 64"/>
                <a:gd name="T36" fmla="*/ 45 w 67"/>
                <a:gd name="T37" fmla="*/ 44 h 64"/>
                <a:gd name="T38" fmla="*/ 64 w 67"/>
                <a:gd name="T39" fmla="*/ 44 h 64"/>
                <a:gd name="T40" fmla="*/ 64 w 67"/>
                <a:gd name="T41" fmla="*/ 61 h 64"/>
                <a:gd name="T42" fmla="*/ 45 w 67"/>
                <a:gd name="T43" fmla="*/ 61 h 64"/>
                <a:gd name="T44" fmla="*/ 24 w 67"/>
                <a:gd name="T45" fmla="*/ 49 h 64"/>
                <a:gd name="T46" fmla="*/ 24 w 67"/>
                <a:gd name="T47" fmla="*/ 35 h 64"/>
                <a:gd name="T48" fmla="*/ 43 w 67"/>
                <a:gd name="T49" fmla="*/ 35 h 64"/>
                <a:gd name="T50" fmla="*/ 43 w 67"/>
                <a:gd name="T51" fmla="*/ 43 h 64"/>
                <a:gd name="T52" fmla="*/ 43 w 67"/>
                <a:gd name="T53" fmla="*/ 61 h 64"/>
                <a:gd name="T54" fmla="*/ 24 w 67"/>
                <a:gd name="T55" fmla="*/ 61 h 64"/>
                <a:gd name="T56" fmla="*/ 24 w 67"/>
                <a:gd name="T57" fmla="*/ 49 h 64"/>
                <a:gd name="T58" fmla="*/ 22 w 67"/>
                <a:gd name="T59" fmla="*/ 61 h 64"/>
                <a:gd name="T60" fmla="*/ 3 w 67"/>
                <a:gd name="T61" fmla="*/ 61 h 64"/>
                <a:gd name="T62" fmla="*/ 3 w 67"/>
                <a:gd name="T63" fmla="*/ 50 h 64"/>
                <a:gd name="T64" fmla="*/ 22 w 67"/>
                <a:gd name="T65" fmla="*/ 50 h 64"/>
                <a:gd name="T66" fmla="*/ 22 w 67"/>
                <a:gd name="T67" fmla="*/ 61 h 64"/>
                <a:gd name="T68" fmla="*/ 32 w 67"/>
                <a:gd name="T69" fmla="*/ 20 h 64"/>
                <a:gd name="T70" fmla="*/ 32 w 67"/>
                <a:gd name="T71" fmla="*/ 9 h 64"/>
                <a:gd name="T72" fmla="*/ 30 w 67"/>
                <a:gd name="T73" fmla="*/ 10 h 64"/>
                <a:gd name="T74" fmla="*/ 29 w 67"/>
                <a:gd name="T75" fmla="*/ 10 h 64"/>
                <a:gd name="T76" fmla="*/ 29 w 67"/>
                <a:gd name="T77" fmla="*/ 9 h 64"/>
                <a:gd name="T78" fmla="*/ 33 w 67"/>
                <a:gd name="T79" fmla="*/ 6 h 64"/>
                <a:gd name="T80" fmla="*/ 34 w 67"/>
                <a:gd name="T81" fmla="*/ 6 h 64"/>
                <a:gd name="T82" fmla="*/ 34 w 67"/>
                <a:gd name="T83" fmla="*/ 7 h 64"/>
                <a:gd name="T84" fmla="*/ 34 w 67"/>
                <a:gd name="T85" fmla="*/ 20 h 64"/>
                <a:gd name="T86" fmla="*/ 37 w 67"/>
                <a:gd name="T87" fmla="*/ 20 h 64"/>
                <a:gd name="T88" fmla="*/ 38 w 67"/>
                <a:gd name="T89" fmla="*/ 21 h 64"/>
                <a:gd name="T90" fmla="*/ 37 w 67"/>
                <a:gd name="T91" fmla="*/ 22 h 64"/>
                <a:gd name="T92" fmla="*/ 30 w 67"/>
                <a:gd name="T93" fmla="*/ 22 h 64"/>
                <a:gd name="T94" fmla="*/ 29 w 67"/>
                <a:gd name="T95" fmla="*/ 21 h 64"/>
                <a:gd name="T96" fmla="*/ 30 w 67"/>
                <a:gd name="T97" fmla="*/ 20 h 64"/>
                <a:gd name="T98" fmla="*/ 32 w 67"/>
                <a:gd name="T99" fmla="*/ 20 h 64"/>
                <a:gd name="T100" fmla="*/ 33 w 67"/>
                <a:gd name="T101" fmla="*/ 28 h 64"/>
                <a:gd name="T102" fmla="*/ 47 w 67"/>
                <a:gd name="T103" fmla="*/ 14 h 64"/>
                <a:gd name="T104" fmla="*/ 33 w 67"/>
                <a:gd name="T105" fmla="*/ 0 h 64"/>
                <a:gd name="T106" fmla="*/ 20 w 67"/>
                <a:gd name="T107" fmla="*/ 14 h 64"/>
                <a:gd name="T108" fmla="*/ 33 w 67"/>
                <a:gd name="T109" fmla="*/ 28 h 64"/>
                <a:gd name="T110" fmla="*/ 33 w 67"/>
                <a:gd name="T111" fmla="*/ 3 h 64"/>
                <a:gd name="T112" fmla="*/ 44 w 67"/>
                <a:gd name="T113" fmla="*/ 14 h 64"/>
                <a:gd name="T114" fmla="*/ 33 w 67"/>
                <a:gd name="T115" fmla="*/ 25 h 64"/>
                <a:gd name="T116" fmla="*/ 23 w 67"/>
                <a:gd name="T117" fmla="*/ 14 h 64"/>
                <a:gd name="T118" fmla="*/ 33 w 67"/>
                <a:gd name="T119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" h="64">
                  <a:moveTo>
                    <a:pt x="65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6" y="32"/>
                    <a:pt x="45" y="32"/>
                    <a:pt x="44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32"/>
                    <a:pt x="21" y="32"/>
                    <a:pt x="21" y="3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1" y="64"/>
                    <a:pt x="2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6" y="64"/>
                    <a:pt x="67" y="63"/>
                    <a:pt x="67" y="62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6" y="41"/>
                    <a:pt x="65" y="41"/>
                  </a:cubicBezTo>
                  <a:close/>
                  <a:moveTo>
                    <a:pt x="45" y="61"/>
                  </a:moveTo>
                  <a:cubicBezTo>
                    <a:pt x="45" y="44"/>
                    <a:pt x="45" y="44"/>
                    <a:pt x="45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61"/>
                    <a:pt x="64" y="61"/>
                    <a:pt x="64" y="61"/>
                  </a:cubicBezTo>
                  <a:lnTo>
                    <a:pt x="45" y="61"/>
                  </a:lnTo>
                  <a:close/>
                  <a:moveTo>
                    <a:pt x="24" y="4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24" y="61"/>
                    <a:pt x="24" y="61"/>
                    <a:pt x="24" y="61"/>
                  </a:cubicBezTo>
                  <a:lnTo>
                    <a:pt x="24" y="49"/>
                  </a:lnTo>
                  <a:close/>
                  <a:moveTo>
                    <a:pt x="22" y="61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22" y="50"/>
                    <a:pt x="22" y="50"/>
                    <a:pt x="22" y="50"/>
                  </a:cubicBezTo>
                  <a:lnTo>
                    <a:pt x="22" y="61"/>
                  </a:lnTo>
                  <a:close/>
                  <a:moveTo>
                    <a:pt x="32" y="2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1"/>
                    <a:pt x="29" y="11"/>
                    <a:pt x="29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3" y="6"/>
                    <a:pt x="33" y="6"/>
                    <a:pt x="34" y="6"/>
                  </a:cubicBezTo>
                  <a:cubicBezTo>
                    <a:pt x="34" y="6"/>
                    <a:pt x="34" y="7"/>
                    <a:pt x="34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8" y="21"/>
                    <a:pt x="38" y="21"/>
                  </a:cubicBezTo>
                  <a:cubicBezTo>
                    <a:pt x="38" y="22"/>
                    <a:pt x="37" y="22"/>
                    <a:pt x="3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9" y="22"/>
                    <a:pt x="29" y="22"/>
                    <a:pt x="29" y="21"/>
                  </a:cubicBezTo>
                  <a:cubicBezTo>
                    <a:pt x="29" y="21"/>
                    <a:pt x="29" y="20"/>
                    <a:pt x="30" y="20"/>
                  </a:cubicBezTo>
                  <a:lnTo>
                    <a:pt x="32" y="20"/>
                  </a:lnTo>
                  <a:close/>
                  <a:moveTo>
                    <a:pt x="33" y="28"/>
                  </a:moveTo>
                  <a:cubicBezTo>
                    <a:pt x="41" y="28"/>
                    <a:pt x="47" y="22"/>
                    <a:pt x="47" y="14"/>
                  </a:cubicBezTo>
                  <a:cubicBezTo>
                    <a:pt x="47" y="7"/>
                    <a:pt x="41" y="0"/>
                    <a:pt x="33" y="0"/>
                  </a:cubicBezTo>
                  <a:cubicBezTo>
                    <a:pt x="26" y="0"/>
                    <a:pt x="20" y="7"/>
                    <a:pt x="20" y="14"/>
                  </a:cubicBezTo>
                  <a:cubicBezTo>
                    <a:pt x="20" y="22"/>
                    <a:pt x="26" y="28"/>
                    <a:pt x="33" y="28"/>
                  </a:cubicBezTo>
                  <a:close/>
                  <a:moveTo>
                    <a:pt x="33" y="3"/>
                  </a:moveTo>
                  <a:cubicBezTo>
                    <a:pt x="39" y="3"/>
                    <a:pt x="44" y="8"/>
                    <a:pt x="44" y="14"/>
                  </a:cubicBezTo>
                  <a:cubicBezTo>
                    <a:pt x="44" y="20"/>
                    <a:pt x="39" y="25"/>
                    <a:pt x="33" y="25"/>
                  </a:cubicBezTo>
                  <a:cubicBezTo>
                    <a:pt x="27" y="25"/>
                    <a:pt x="23" y="20"/>
                    <a:pt x="23" y="14"/>
                  </a:cubicBezTo>
                  <a:cubicBezTo>
                    <a:pt x="23" y="8"/>
                    <a:pt x="27" y="3"/>
                    <a:pt x="3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1" name="Freeform 31"/>
            <p:cNvSpPr>
              <a:spLocks noEditPoints="1"/>
            </p:cNvSpPr>
            <p:nvPr/>
          </p:nvSpPr>
          <p:spPr bwMode="auto">
            <a:xfrm>
              <a:off x="4997763" y="2460443"/>
              <a:ext cx="424442" cy="461620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2" name="Freeform 14"/>
            <p:cNvSpPr>
              <a:spLocks noEditPoints="1"/>
            </p:cNvSpPr>
            <p:nvPr/>
          </p:nvSpPr>
          <p:spPr bwMode="auto">
            <a:xfrm>
              <a:off x="6663686" y="3178272"/>
              <a:ext cx="274883" cy="320698"/>
            </a:xfrm>
            <a:custGeom>
              <a:avLst/>
              <a:gdLst>
                <a:gd name="T0" fmla="*/ 36 w 56"/>
                <a:gd name="T1" fmla="*/ 14 h 65"/>
                <a:gd name="T2" fmla="*/ 43 w 56"/>
                <a:gd name="T3" fmla="*/ 2 h 65"/>
                <a:gd name="T4" fmla="*/ 41 w 56"/>
                <a:gd name="T5" fmla="*/ 0 h 65"/>
                <a:gd name="T6" fmla="*/ 13 w 56"/>
                <a:gd name="T7" fmla="*/ 1 h 65"/>
                <a:gd name="T8" fmla="*/ 20 w 56"/>
                <a:gd name="T9" fmla="*/ 14 h 65"/>
                <a:gd name="T10" fmla="*/ 0 w 56"/>
                <a:gd name="T11" fmla="*/ 37 h 65"/>
                <a:gd name="T12" fmla="*/ 7 w 56"/>
                <a:gd name="T13" fmla="*/ 65 h 65"/>
                <a:gd name="T14" fmla="*/ 56 w 56"/>
                <a:gd name="T15" fmla="*/ 58 h 65"/>
                <a:gd name="T16" fmla="*/ 36 w 56"/>
                <a:gd name="T17" fmla="*/ 15 h 65"/>
                <a:gd name="T18" fmla="*/ 23 w 56"/>
                <a:gd name="T19" fmla="*/ 4 h 65"/>
                <a:gd name="T20" fmla="*/ 21 w 56"/>
                <a:gd name="T21" fmla="*/ 5 h 65"/>
                <a:gd name="T22" fmla="*/ 22 w 56"/>
                <a:gd name="T23" fmla="*/ 13 h 65"/>
                <a:gd name="T24" fmla="*/ 39 w 56"/>
                <a:gd name="T25" fmla="*/ 3 h 65"/>
                <a:gd name="T26" fmla="*/ 26 w 56"/>
                <a:gd name="T27" fmla="*/ 13 h 65"/>
                <a:gd name="T28" fmla="*/ 33 w 56"/>
                <a:gd name="T29" fmla="*/ 15 h 65"/>
                <a:gd name="T30" fmla="*/ 23 w 56"/>
                <a:gd name="T31" fmla="*/ 16 h 65"/>
                <a:gd name="T32" fmla="*/ 53 w 56"/>
                <a:gd name="T33" fmla="*/ 58 h 65"/>
                <a:gd name="T34" fmla="*/ 7 w 56"/>
                <a:gd name="T35" fmla="*/ 62 h 65"/>
                <a:gd name="T36" fmla="*/ 3 w 56"/>
                <a:gd name="T37" fmla="*/ 37 h 65"/>
                <a:gd name="T38" fmla="*/ 34 w 56"/>
                <a:gd name="T39" fmla="*/ 18 h 65"/>
                <a:gd name="T40" fmla="*/ 53 w 56"/>
                <a:gd name="T41" fmla="*/ 58 h 65"/>
                <a:gd name="T42" fmla="*/ 8 w 56"/>
                <a:gd name="T43" fmla="*/ 54 h 65"/>
                <a:gd name="T44" fmla="*/ 12 w 56"/>
                <a:gd name="T45" fmla="*/ 58 h 65"/>
                <a:gd name="T46" fmla="*/ 6 w 56"/>
                <a:gd name="T47" fmla="*/ 54 h 65"/>
                <a:gd name="T48" fmla="*/ 23 w 56"/>
                <a:gd name="T49" fmla="*/ 21 h 65"/>
                <a:gd name="T50" fmla="*/ 23 w 56"/>
                <a:gd name="T51" fmla="*/ 23 h 65"/>
                <a:gd name="T52" fmla="*/ 28 w 56"/>
                <a:gd name="T53" fmla="*/ 28 h 65"/>
                <a:gd name="T54" fmla="*/ 28 w 56"/>
                <a:gd name="T55" fmla="*/ 53 h 65"/>
                <a:gd name="T56" fmla="*/ 28 w 56"/>
                <a:gd name="T57" fmla="*/ 28 h 65"/>
                <a:gd name="T58" fmla="*/ 17 w 56"/>
                <a:gd name="T59" fmla="*/ 41 h 65"/>
                <a:gd name="T60" fmla="*/ 38 w 56"/>
                <a:gd name="T61" fmla="*/ 41 h 65"/>
                <a:gd name="T62" fmla="*/ 26 w 56"/>
                <a:gd name="T63" fmla="*/ 37 h 65"/>
                <a:gd name="T64" fmla="*/ 32 w 56"/>
                <a:gd name="T65" fmla="*/ 44 h 65"/>
                <a:gd name="T66" fmla="*/ 29 w 56"/>
                <a:gd name="T67" fmla="*/ 49 h 65"/>
                <a:gd name="T68" fmla="*/ 27 w 56"/>
                <a:gd name="T69" fmla="*/ 49 h 65"/>
                <a:gd name="T70" fmla="*/ 24 w 56"/>
                <a:gd name="T71" fmla="*/ 44 h 65"/>
                <a:gd name="T72" fmla="*/ 26 w 56"/>
                <a:gd name="T73" fmla="*/ 44 h 65"/>
                <a:gd name="T74" fmla="*/ 30 w 56"/>
                <a:gd name="T75" fmla="*/ 44 h 65"/>
                <a:gd name="T76" fmla="*/ 24 w 56"/>
                <a:gd name="T77" fmla="*/ 37 h 65"/>
                <a:gd name="T78" fmla="*/ 27 w 56"/>
                <a:gd name="T79" fmla="*/ 32 h 65"/>
                <a:gd name="T80" fmla="*/ 29 w 56"/>
                <a:gd name="T81" fmla="*/ 32 h 65"/>
                <a:gd name="T82" fmla="*/ 32 w 56"/>
                <a:gd name="T83" fmla="*/ 37 h 65"/>
                <a:gd name="T84" fmla="*/ 30 w 56"/>
                <a:gd name="T85" fmla="*/ 37 h 65"/>
                <a:gd name="T86" fmla="*/ 26 w 56"/>
                <a:gd name="T87" fmla="*/ 3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" h="65">
                  <a:moveTo>
                    <a:pt x="36" y="15"/>
                  </a:moveTo>
                  <a:cubicBezTo>
                    <a:pt x="36" y="14"/>
                    <a:pt x="36" y="14"/>
                    <a:pt x="36" y="1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2"/>
                  </a:cubicBezTo>
                  <a:cubicBezTo>
                    <a:pt x="43" y="1"/>
                    <a:pt x="42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1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9" y="16"/>
                    <a:pt x="0" y="26"/>
                    <a:pt x="0" y="3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5"/>
                    <a:pt x="7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3" y="65"/>
                    <a:pt x="56" y="61"/>
                    <a:pt x="56" y="58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26"/>
                    <a:pt x="47" y="16"/>
                    <a:pt x="36" y="15"/>
                  </a:cubicBezTo>
                  <a:close/>
                  <a:moveTo>
                    <a:pt x="26" y="13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1" y="3"/>
                  </a:cubicBezTo>
                  <a:cubicBezTo>
                    <a:pt x="21" y="4"/>
                    <a:pt x="21" y="4"/>
                    <a:pt x="21" y="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2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3" y="16"/>
                    <a:pt x="23" y="16"/>
                    <a:pt x="23" y="16"/>
                  </a:cubicBezTo>
                  <a:lnTo>
                    <a:pt x="23" y="15"/>
                  </a:lnTo>
                  <a:close/>
                  <a:moveTo>
                    <a:pt x="53" y="58"/>
                  </a:moveTo>
                  <a:cubicBezTo>
                    <a:pt x="53" y="60"/>
                    <a:pt x="51" y="62"/>
                    <a:pt x="49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5" y="62"/>
                    <a:pt x="3" y="60"/>
                    <a:pt x="3" y="5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6"/>
                    <a:pt x="11" y="18"/>
                    <a:pt x="22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4" y="18"/>
                    <a:pt x="53" y="26"/>
                    <a:pt x="53" y="37"/>
                  </a:cubicBezTo>
                  <a:lnTo>
                    <a:pt x="53" y="58"/>
                  </a:lnTo>
                  <a:close/>
                  <a:moveTo>
                    <a:pt x="8" y="38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9" y="57"/>
                    <a:pt x="11" y="57"/>
                  </a:cubicBezTo>
                  <a:cubicBezTo>
                    <a:pt x="11" y="57"/>
                    <a:pt x="12" y="57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8" y="59"/>
                    <a:pt x="6" y="56"/>
                    <a:pt x="6" y="54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28"/>
                    <a:pt x="14" y="21"/>
                    <a:pt x="23" y="21"/>
                  </a:cubicBezTo>
                  <a:cubicBezTo>
                    <a:pt x="24" y="21"/>
                    <a:pt x="24" y="21"/>
                    <a:pt x="24" y="22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15" y="23"/>
                    <a:pt x="8" y="29"/>
                    <a:pt x="8" y="38"/>
                  </a:cubicBezTo>
                  <a:close/>
                  <a:moveTo>
                    <a:pt x="28" y="28"/>
                  </a:moveTo>
                  <a:cubicBezTo>
                    <a:pt x="21" y="28"/>
                    <a:pt x="15" y="34"/>
                    <a:pt x="15" y="41"/>
                  </a:cubicBezTo>
                  <a:cubicBezTo>
                    <a:pt x="15" y="47"/>
                    <a:pt x="21" y="53"/>
                    <a:pt x="28" y="53"/>
                  </a:cubicBezTo>
                  <a:cubicBezTo>
                    <a:pt x="35" y="53"/>
                    <a:pt x="40" y="47"/>
                    <a:pt x="40" y="41"/>
                  </a:cubicBezTo>
                  <a:cubicBezTo>
                    <a:pt x="40" y="34"/>
                    <a:pt x="35" y="28"/>
                    <a:pt x="28" y="28"/>
                  </a:cubicBezTo>
                  <a:close/>
                  <a:moveTo>
                    <a:pt x="28" y="51"/>
                  </a:moveTo>
                  <a:cubicBezTo>
                    <a:pt x="22" y="51"/>
                    <a:pt x="17" y="46"/>
                    <a:pt x="17" y="41"/>
                  </a:cubicBezTo>
                  <a:cubicBezTo>
                    <a:pt x="17" y="35"/>
                    <a:pt x="22" y="30"/>
                    <a:pt x="28" y="30"/>
                  </a:cubicBezTo>
                  <a:cubicBezTo>
                    <a:pt x="33" y="30"/>
                    <a:pt x="38" y="35"/>
                    <a:pt x="38" y="41"/>
                  </a:cubicBezTo>
                  <a:cubicBezTo>
                    <a:pt x="38" y="46"/>
                    <a:pt x="33" y="51"/>
                    <a:pt x="28" y="51"/>
                  </a:cubicBezTo>
                  <a:close/>
                  <a:moveTo>
                    <a:pt x="26" y="37"/>
                  </a:moveTo>
                  <a:cubicBezTo>
                    <a:pt x="26" y="39"/>
                    <a:pt x="27" y="40"/>
                    <a:pt x="28" y="40"/>
                  </a:cubicBezTo>
                  <a:cubicBezTo>
                    <a:pt x="30" y="40"/>
                    <a:pt x="32" y="41"/>
                    <a:pt x="32" y="44"/>
                  </a:cubicBezTo>
                  <a:cubicBezTo>
                    <a:pt x="32" y="46"/>
                    <a:pt x="31" y="47"/>
                    <a:pt x="29" y="48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8" y="50"/>
                    <a:pt x="28" y="50"/>
                  </a:cubicBezTo>
                  <a:cubicBezTo>
                    <a:pt x="27" y="50"/>
                    <a:pt x="27" y="49"/>
                    <a:pt x="27" y="49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5" y="47"/>
                    <a:pt x="24" y="46"/>
                    <a:pt x="24" y="44"/>
                  </a:cubicBezTo>
                  <a:cubicBezTo>
                    <a:pt x="24" y="43"/>
                    <a:pt x="24" y="43"/>
                    <a:pt x="25" y="43"/>
                  </a:cubicBezTo>
                  <a:cubicBezTo>
                    <a:pt x="25" y="43"/>
                    <a:pt x="26" y="43"/>
                    <a:pt x="26" y="44"/>
                  </a:cubicBezTo>
                  <a:cubicBezTo>
                    <a:pt x="26" y="45"/>
                    <a:pt x="27" y="46"/>
                    <a:pt x="28" y="46"/>
                  </a:cubicBezTo>
                  <a:cubicBezTo>
                    <a:pt x="29" y="46"/>
                    <a:pt x="30" y="45"/>
                    <a:pt x="30" y="44"/>
                  </a:cubicBezTo>
                  <a:cubicBezTo>
                    <a:pt x="30" y="42"/>
                    <a:pt x="29" y="42"/>
                    <a:pt x="28" y="42"/>
                  </a:cubicBezTo>
                  <a:cubicBezTo>
                    <a:pt x="25" y="42"/>
                    <a:pt x="24" y="40"/>
                    <a:pt x="24" y="37"/>
                  </a:cubicBezTo>
                  <a:cubicBezTo>
                    <a:pt x="24" y="36"/>
                    <a:pt x="25" y="34"/>
                    <a:pt x="27" y="3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31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2" y="35"/>
                    <a:pt x="32" y="37"/>
                  </a:cubicBezTo>
                  <a:cubicBezTo>
                    <a:pt x="32" y="38"/>
                    <a:pt x="31" y="38"/>
                    <a:pt x="31" y="38"/>
                  </a:cubicBezTo>
                  <a:cubicBezTo>
                    <a:pt x="30" y="38"/>
                    <a:pt x="30" y="38"/>
                    <a:pt x="30" y="37"/>
                  </a:cubicBezTo>
                  <a:cubicBezTo>
                    <a:pt x="30" y="36"/>
                    <a:pt x="29" y="35"/>
                    <a:pt x="28" y="35"/>
                  </a:cubicBezTo>
                  <a:cubicBezTo>
                    <a:pt x="27" y="35"/>
                    <a:pt x="26" y="36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3" name="Freeform 37"/>
            <p:cNvSpPr>
              <a:spLocks noEditPoints="1"/>
            </p:cNvSpPr>
            <p:nvPr/>
          </p:nvSpPr>
          <p:spPr bwMode="auto">
            <a:xfrm>
              <a:off x="5514022" y="3600012"/>
              <a:ext cx="191882" cy="191884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4 w 35"/>
                <a:gd name="T21" fmla="*/ 12 h 35"/>
                <a:gd name="T22" fmla="*/ 19 w 35"/>
                <a:gd name="T23" fmla="*/ 18 h 35"/>
                <a:gd name="T24" fmla="*/ 24 w 35"/>
                <a:gd name="T25" fmla="*/ 23 h 35"/>
                <a:gd name="T26" fmla="*/ 24 w 35"/>
                <a:gd name="T27" fmla="*/ 24 h 35"/>
                <a:gd name="T28" fmla="*/ 24 w 35"/>
                <a:gd name="T29" fmla="*/ 25 h 35"/>
                <a:gd name="T30" fmla="*/ 23 w 35"/>
                <a:gd name="T31" fmla="*/ 24 h 35"/>
                <a:gd name="T32" fmla="*/ 18 w 35"/>
                <a:gd name="T33" fmla="*/ 19 h 35"/>
                <a:gd name="T34" fmla="*/ 12 w 35"/>
                <a:gd name="T35" fmla="*/ 24 h 35"/>
                <a:gd name="T36" fmla="*/ 12 w 35"/>
                <a:gd name="T37" fmla="*/ 25 h 35"/>
                <a:gd name="T38" fmla="*/ 11 w 35"/>
                <a:gd name="T39" fmla="*/ 24 h 35"/>
                <a:gd name="T40" fmla="*/ 11 w 35"/>
                <a:gd name="T41" fmla="*/ 23 h 35"/>
                <a:gd name="T42" fmla="*/ 16 w 35"/>
                <a:gd name="T43" fmla="*/ 18 h 35"/>
                <a:gd name="T44" fmla="*/ 11 w 35"/>
                <a:gd name="T45" fmla="*/ 12 h 35"/>
                <a:gd name="T46" fmla="*/ 11 w 35"/>
                <a:gd name="T47" fmla="*/ 11 h 35"/>
                <a:gd name="T48" fmla="*/ 12 w 35"/>
                <a:gd name="T49" fmla="*/ 11 h 35"/>
                <a:gd name="T50" fmla="*/ 18 w 35"/>
                <a:gd name="T51" fmla="*/ 16 h 35"/>
                <a:gd name="T52" fmla="*/ 23 w 35"/>
                <a:gd name="T53" fmla="*/ 11 h 35"/>
                <a:gd name="T54" fmla="*/ 24 w 35"/>
                <a:gd name="T55" fmla="*/ 11 h 35"/>
                <a:gd name="T56" fmla="*/ 24 w 35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4" y="12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4" y="24"/>
                    <a:pt x="24" y="25"/>
                    <a:pt x="24" y="25"/>
                  </a:cubicBezTo>
                  <a:cubicBezTo>
                    <a:pt x="23" y="25"/>
                    <a:pt x="23" y="24"/>
                    <a:pt x="23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1" y="25"/>
                    <a:pt x="11" y="24"/>
                    <a:pt x="11" y="24"/>
                  </a:cubicBezTo>
                  <a:cubicBezTo>
                    <a:pt x="11" y="24"/>
                    <a:pt x="11" y="23"/>
                    <a:pt x="11" y="23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1"/>
                    <a:pt x="11" y="11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4" y="10"/>
                    <a:pt x="24" y="11"/>
                  </a:cubicBezTo>
                  <a:cubicBezTo>
                    <a:pt x="25" y="11"/>
                    <a:pt x="25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4" name="Freeform 36"/>
            <p:cNvSpPr>
              <a:spLocks noEditPoints="1"/>
            </p:cNvSpPr>
            <p:nvPr/>
          </p:nvSpPr>
          <p:spPr bwMode="auto">
            <a:xfrm>
              <a:off x="6318623" y="3816332"/>
              <a:ext cx="329120" cy="32912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36"/>
            <p:cNvSpPr>
              <a:spLocks noEditPoints="1"/>
            </p:cNvSpPr>
            <p:nvPr/>
          </p:nvSpPr>
          <p:spPr bwMode="auto">
            <a:xfrm>
              <a:off x="7931962" y="2574897"/>
              <a:ext cx="232130" cy="232131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36"/>
            <p:cNvSpPr>
              <a:spLocks noEditPoints="1"/>
            </p:cNvSpPr>
            <p:nvPr/>
          </p:nvSpPr>
          <p:spPr bwMode="auto">
            <a:xfrm>
              <a:off x="3996266" y="2020116"/>
              <a:ext cx="421885" cy="352397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7" name="Freeform 24"/>
            <p:cNvSpPr>
              <a:spLocks noEditPoints="1"/>
            </p:cNvSpPr>
            <p:nvPr/>
          </p:nvSpPr>
          <p:spPr bwMode="auto">
            <a:xfrm>
              <a:off x="7815448" y="5058781"/>
              <a:ext cx="357647" cy="377244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8" name="Freeform 34"/>
            <p:cNvSpPr>
              <a:spLocks noEditPoints="1"/>
            </p:cNvSpPr>
            <p:nvPr/>
          </p:nvSpPr>
          <p:spPr bwMode="auto">
            <a:xfrm>
              <a:off x="7522185" y="2726666"/>
              <a:ext cx="270999" cy="363536"/>
            </a:xfrm>
            <a:custGeom>
              <a:avLst/>
              <a:gdLst>
                <a:gd name="T0" fmla="*/ 13 w 52"/>
                <a:gd name="T1" fmla="*/ 18 h 70"/>
                <a:gd name="T2" fmla="*/ 12 w 52"/>
                <a:gd name="T3" fmla="*/ 17 h 70"/>
                <a:gd name="T4" fmla="*/ 11 w 52"/>
                <a:gd name="T5" fmla="*/ 15 h 70"/>
                <a:gd name="T6" fmla="*/ 51 w 52"/>
                <a:gd name="T7" fmla="*/ 50 h 70"/>
                <a:gd name="T8" fmla="*/ 49 w 52"/>
                <a:gd name="T9" fmla="*/ 60 h 70"/>
                <a:gd name="T10" fmla="*/ 51 w 52"/>
                <a:gd name="T11" fmla="*/ 69 h 70"/>
                <a:gd name="T12" fmla="*/ 0 w 52"/>
                <a:gd name="T13" fmla="*/ 69 h 70"/>
                <a:gd name="T14" fmla="*/ 1 w 52"/>
                <a:gd name="T15" fmla="*/ 60 h 70"/>
                <a:gd name="T16" fmla="*/ 4 w 52"/>
                <a:gd name="T17" fmla="*/ 45 h 70"/>
                <a:gd name="T18" fmla="*/ 19 w 52"/>
                <a:gd name="T19" fmla="*/ 27 h 70"/>
                <a:gd name="T20" fmla="*/ 15 w 52"/>
                <a:gd name="T21" fmla="*/ 30 h 70"/>
                <a:gd name="T22" fmla="*/ 10 w 52"/>
                <a:gd name="T23" fmla="*/ 34 h 70"/>
                <a:gd name="T24" fmla="*/ 2 w 52"/>
                <a:gd name="T25" fmla="*/ 28 h 70"/>
                <a:gd name="T26" fmla="*/ 8 w 52"/>
                <a:gd name="T27" fmla="*/ 14 h 70"/>
                <a:gd name="T28" fmla="*/ 13 w 52"/>
                <a:gd name="T29" fmla="*/ 5 h 70"/>
                <a:gd name="T30" fmla="*/ 12 w 52"/>
                <a:gd name="T31" fmla="*/ 0 h 70"/>
                <a:gd name="T32" fmla="*/ 12 w 52"/>
                <a:gd name="T33" fmla="*/ 0 h 70"/>
                <a:gd name="T34" fmla="*/ 14 w 52"/>
                <a:gd name="T35" fmla="*/ 0 h 70"/>
                <a:gd name="T36" fmla="*/ 43 w 52"/>
                <a:gd name="T37" fmla="*/ 13 h 70"/>
                <a:gd name="T38" fmla="*/ 51 w 52"/>
                <a:gd name="T39" fmla="*/ 47 h 70"/>
                <a:gd name="T40" fmla="*/ 2 w 52"/>
                <a:gd name="T41" fmla="*/ 62 h 70"/>
                <a:gd name="T42" fmla="*/ 48 w 52"/>
                <a:gd name="T43" fmla="*/ 62 h 70"/>
                <a:gd name="T44" fmla="*/ 2 w 52"/>
                <a:gd name="T45" fmla="*/ 62 h 70"/>
                <a:gd name="T46" fmla="*/ 6 w 52"/>
                <a:gd name="T47" fmla="*/ 56 h 70"/>
                <a:gd name="T48" fmla="*/ 44 w 52"/>
                <a:gd name="T49" fmla="*/ 60 h 70"/>
                <a:gd name="T50" fmla="*/ 12 w 52"/>
                <a:gd name="T51" fmla="*/ 41 h 70"/>
                <a:gd name="T52" fmla="*/ 6 w 52"/>
                <a:gd name="T53" fmla="*/ 54 h 70"/>
                <a:gd name="T54" fmla="*/ 15 w 52"/>
                <a:gd name="T55" fmla="*/ 42 h 70"/>
                <a:gd name="T56" fmla="*/ 12 w 52"/>
                <a:gd name="T57" fmla="*/ 48 h 70"/>
                <a:gd name="T58" fmla="*/ 41 w 52"/>
                <a:gd name="T59" fmla="*/ 54 h 70"/>
                <a:gd name="T60" fmla="*/ 39 w 52"/>
                <a:gd name="T61" fmla="*/ 17 h 70"/>
                <a:gd name="T62" fmla="*/ 22 w 52"/>
                <a:gd name="T63" fmla="*/ 6 h 70"/>
                <a:gd name="T64" fmla="*/ 20 w 52"/>
                <a:gd name="T65" fmla="*/ 5 h 70"/>
                <a:gd name="T66" fmla="*/ 18 w 52"/>
                <a:gd name="T67" fmla="*/ 4 h 70"/>
                <a:gd name="T68" fmla="*/ 19 w 52"/>
                <a:gd name="T69" fmla="*/ 7 h 70"/>
                <a:gd name="T70" fmla="*/ 17 w 52"/>
                <a:gd name="T71" fmla="*/ 8 h 70"/>
                <a:gd name="T72" fmla="*/ 11 w 52"/>
                <a:gd name="T73" fmla="*/ 14 h 70"/>
                <a:gd name="T74" fmla="*/ 4 w 52"/>
                <a:gd name="T75" fmla="*/ 28 h 70"/>
                <a:gd name="T76" fmla="*/ 10 w 52"/>
                <a:gd name="T77" fmla="*/ 31 h 70"/>
                <a:gd name="T78" fmla="*/ 16 w 52"/>
                <a:gd name="T79" fmla="*/ 25 h 70"/>
                <a:gd name="T80" fmla="*/ 21 w 52"/>
                <a:gd name="T81" fmla="*/ 25 h 70"/>
                <a:gd name="T82" fmla="*/ 30 w 52"/>
                <a:gd name="T83" fmla="*/ 19 h 70"/>
                <a:gd name="T84" fmla="*/ 44 w 52"/>
                <a:gd name="T85" fmla="*/ 36 h 70"/>
                <a:gd name="T86" fmla="*/ 40 w 52"/>
                <a:gd name="T87" fmla="*/ 16 h 70"/>
                <a:gd name="T88" fmla="*/ 43 w 52"/>
                <a:gd name="T89" fmla="*/ 53 h 70"/>
                <a:gd name="T90" fmla="*/ 44 w 52"/>
                <a:gd name="T91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70">
                  <a:moveTo>
                    <a:pt x="16" y="14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0" y="17"/>
                    <a:pt x="10" y="16"/>
                  </a:cubicBezTo>
                  <a:cubicBezTo>
                    <a:pt x="10" y="16"/>
                    <a:pt x="10" y="15"/>
                    <a:pt x="11" y="1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6" y="14"/>
                  </a:cubicBezTo>
                  <a:close/>
                  <a:moveTo>
                    <a:pt x="51" y="50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8" y="55"/>
                    <a:pt x="49" y="56"/>
                    <a:pt x="49" y="58"/>
                  </a:cubicBezTo>
                  <a:cubicBezTo>
                    <a:pt x="49" y="59"/>
                    <a:pt x="49" y="59"/>
                    <a:pt x="49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0" y="60"/>
                    <a:pt x="51" y="60"/>
                    <a:pt x="51" y="61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1" y="69"/>
                    <a:pt x="50" y="70"/>
                    <a:pt x="49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0"/>
                    <a:pt x="0" y="69"/>
                    <a:pt x="0" y="6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0"/>
                    <a:pt x="0" y="60"/>
                    <a:pt x="1" y="60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1" y="57"/>
                    <a:pt x="2" y="55"/>
                    <a:pt x="3" y="54"/>
                  </a:cubicBezTo>
                  <a:cubicBezTo>
                    <a:pt x="3" y="53"/>
                    <a:pt x="2" y="49"/>
                    <a:pt x="4" y="45"/>
                  </a:cubicBezTo>
                  <a:cubicBezTo>
                    <a:pt x="5" y="43"/>
                    <a:pt x="8" y="41"/>
                    <a:pt x="11" y="39"/>
                  </a:cubicBezTo>
                  <a:cubicBezTo>
                    <a:pt x="13" y="37"/>
                    <a:pt x="16" y="35"/>
                    <a:pt x="18" y="33"/>
                  </a:cubicBezTo>
                  <a:cubicBezTo>
                    <a:pt x="19" y="31"/>
                    <a:pt x="19" y="29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7"/>
                    <a:pt x="16" y="27"/>
                  </a:cubicBezTo>
                  <a:cubicBezTo>
                    <a:pt x="16" y="27"/>
                    <a:pt x="15" y="28"/>
                    <a:pt x="15" y="30"/>
                  </a:cubicBezTo>
                  <a:cubicBezTo>
                    <a:pt x="14" y="31"/>
                    <a:pt x="14" y="32"/>
                    <a:pt x="13" y="32"/>
                  </a:cubicBezTo>
                  <a:cubicBezTo>
                    <a:pt x="13" y="33"/>
                    <a:pt x="12" y="34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8" y="33"/>
                    <a:pt x="7" y="32"/>
                  </a:cubicBezTo>
                  <a:cubicBezTo>
                    <a:pt x="6" y="32"/>
                    <a:pt x="6" y="32"/>
                    <a:pt x="5" y="31"/>
                  </a:cubicBezTo>
                  <a:cubicBezTo>
                    <a:pt x="4" y="31"/>
                    <a:pt x="2" y="30"/>
                    <a:pt x="2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5"/>
                    <a:pt x="2" y="23"/>
                    <a:pt x="4" y="20"/>
                  </a:cubicBezTo>
                  <a:cubicBezTo>
                    <a:pt x="7" y="17"/>
                    <a:pt x="8" y="15"/>
                    <a:pt x="8" y="1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9" y="12"/>
                    <a:pt x="14" y="6"/>
                  </a:cubicBezTo>
                  <a:cubicBezTo>
                    <a:pt x="14" y="6"/>
                    <a:pt x="14" y="5"/>
                    <a:pt x="13" y="5"/>
                  </a:cubicBezTo>
                  <a:cubicBezTo>
                    <a:pt x="13" y="4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8" y="1"/>
                    <a:pt x="20" y="2"/>
                  </a:cubicBezTo>
                  <a:cubicBezTo>
                    <a:pt x="21" y="2"/>
                    <a:pt x="23" y="2"/>
                    <a:pt x="24" y="2"/>
                  </a:cubicBezTo>
                  <a:cubicBezTo>
                    <a:pt x="30" y="2"/>
                    <a:pt x="37" y="4"/>
                    <a:pt x="43" y="13"/>
                  </a:cubicBezTo>
                  <a:cubicBezTo>
                    <a:pt x="48" y="22"/>
                    <a:pt x="47" y="30"/>
                    <a:pt x="47" y="36"/>
                  </a:cubicBezTo>
                  <a:cubicBezTo>
                    <a:pt x="47" y="39"/>
                    <a:pt x="46" y="41"/>
                    <a:pt x="47" y="42"/>
                  </a:cubicBezTo>
                  <a:cubicBezTo>
                    <a:pt x="48" y="45"/>
                    <a:pt x="51" y="47"/>
                    <a:pt x="51" y="47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49"/>
                    <a:pt x="51" y="50"/>
                  </a:cubicBezTo>
                  <a:close/>
                  <a:moveTo>
                    <a:pt x="2" y="62"/>
                  </a:moveTo>
                  <a:cubicBezTo>
                    <a:pt x="2" y="68"/>
                    <a:pt x="2" y="68"/>
                    <a:pt x="2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6" y="62"/>
                    <a:pt x="6" y="62"/>
                    <a:pt x="6" y="62"/>
                  </a:cubicBezTo>
                  <a:lnTo>
                    <a:pt x="2" y="62"/>
                  </a:lnTo>
                  <a:close/>
                  <a:moveTo>
                    <a:pt x="47" y="58"/>
                  </a:moveTo>
                  <a:cubicBezTo>
                    <a:pt x="47" y="57"/>
                    <a:pt x="46" y="56"/>
                    <a:pt x="44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4" y="56"/>
                    <a:pt x="3" y="57"/>
                    <a:pt x="3" y="58"/>
                  </a:cubicBezTo>
                  <a:cubicBezTo>
                    <a:pt x="3" y="59"/>
                    <a:pt x="4" y="60"/>
                    <a:pt x="6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6" y="60"/>
                    <a:pt x="47" y="59"/>
                    <a:pt x="47" y="58"/>
                  </a:cubicBezTo>
                  <a:close/>
                  <a:moveTo>
                    <a:pt x="20" y="34"/>
                  </a:moveTo>
                  <a:cubicBezTo>
                    <a:pt x="18" y="36"/>
                    <a:pt x="15" y="39"/>
                    <a:pt x="12" y="41"/>
                  </a:cubicBezTo>
                  <a:cubicBezTo>
                    <a:pt x="10" y="43"/>
                    <a:pt x="7" y="45"/>
                    <a:pt x="7" y="46"/>
                  </a:cubicBezTo>
                  <a:cubicBezTo>
                    <a:pt x="4" y="50"/>
                    <a:pt x="6" y="54"/>
                    <a:pt x="6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3"/>
                    <a:pt x="8" y="49"/>
                    <a:pt x="10" y="46"/>
                  </a:cubicBezTo>
                  <a:cubicBezTo>
                    <a:pt x="13" y="44"/>
                    <a:pt x="15" y="42"/>
                    <a:pt x="15" y="42"/>
                  </a:cubicBezTo>
                  <a:cubicBezTo>
                    <a:pt x="16" y="42"/>
                    <a:pt x="16" y="42"/>
                    <a:pt x="17" y="43"/>
                  </a:cubicBezTo>
                  <a:cubicBezTo>
                    <a:pt x="17" y="43"/>
                    <a:pt x="17" y="44"/>
                    <a:pt x="16" y="44"/>
                  </a:cubicBezTo>
                  <a:cubicBezTo>
                    <a:pt x="16" y="44"/>
                    <a:pt x="14" y="46"/>
                    <a:pt x="12" y="48"/>
                  </a:cubicBezTo>
                  <a:cubicBezTo>
                    <a:pt x="10" y="50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3"/>
                    <a:pt x="39" y="49"/>
                    <a:pt x="39" y="45"/>
                  </a:cubicBezTo>
                  <a:cubicBezTo>
                    <a:pt x="39" y="44"/>
                    <a:pt x="39" y="42"/>
                    <a:pt x="40" y="40"/>
                  </a:cubicBezTo>
                  <a:cubicBezTo>
                    <a:pt x="40" y="35"/>
                    <a:pt x="42" y="26"/>
                    <a:pt x="39" y="17"/>
                  </a:cubicBezTo>
                  <a:cubicBezTo>
                    <a:pt x="35" y="7"/>
                    <a:pt x="26" y="6"/>
                    <a:pt x="23" y="6"/>
                  </a:cubicBezTo>
                  <a:cubicBezTo>
                    <a:pt x="23" y="6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8" y="5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4"/>
                    <a:pt x="17" y="3"/>
                    <a:pt x="16" y="3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4" y="10"/>
                    <a:pt x="11" y="13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5"/>
                    <a:pt x="10" y="18"/>
                    <a:pt x="6" y="22"/>
                  </a:cubicBezTo>
                  <a:cubicBezTo>
                    <a:pt x="4" y="24"/>
                    <a:pt x="4" y="26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9"/>
                    <a:pt x="6" y="29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30"/>
                    <a:pt x="12" y="29"/>
                  </a:cubicBezTo>
                  <a:cubicBezTo>
                    <a:pt x="13" y="27"/>
                    <a:pt x="14" y="24"/>
                    <a:pt x="16" y="25"/>
                  </a:cubicBezTo>
                  <a:cubicBezTo>
                    <a:pt x="18" y="25"/>
                    <a:pt x="19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1" y="24"/>
                    <a:pt x="21" y="24"/>
                    <a:pt x="21" y="25"/>
                  </a:cubicBezTo>
                  <a:cubicBezTo>
                    <a:pt x="26" y="24"/>
                    <a:pt x="27" y="19"/>
                    <a:pt x="28" y="19"/>
                  </a:cubicBezTo>
                  <a:cubicBezTo>
                    <a:pt x="28" y="18"/>
                    <a:pt x="28" y="18"/>
                    <a:pt x="29" y="18"/>
                  </a:cubicBezTo>
                  <a:cubicBezTo>
                    <a:pt x="29" y="18"/>
                    <a:pt x="30" y="19"/>
                    <a:pt x="30" y="19"/>
                  </a:cubicBezTo>
                  <a:cubicBezTo>
                    <a:pt x="29" y="19"/>
                    <a:pt x="28" y="25"/>
                    <a:pt x="22" y="27"/>
                  </a:cubicBezTo>
                  <a:cubicBezTo>
                    <a:pt x="22" y="29"/>
                    <a:pt x="21" y="32"/>
                    <a:pt x="20" y="34"/>
                  </a:cubicBezTo>
                  <a:close/>
                  <a:moveTo>
                    <a:pt x="44" y="36"/>
                  </a:moveTo>
                  <a:cubicBezTo>
                    <a:pt x="45" y="30"/>
                    <a:pt x="45" y="22"/>
                    <a:pt x="40" y="14"/>
                  </a:cubicBezTo>
                  <a:cubicBezTo>
                    <a:pt x="37" y="8"/>
                    <a:pt x="32" y="6"/>
                    <a:pt x="28" y="5"/>
                  </a:cubicBezTo>
                  <a:cubicBezTo>
                    <a:pt x="33" y="6"/>
                    <a:pt x="38" y="9"/>
                    <a:pt x="40" y="16"/>
                  </a:cubicBezTo>
                  <a:cubicBezTo>
                    <a:pt x="44" y="26"/>
                    <a:pt x="42" y="35"/>
                    <a:pt x="42" y="41"/>
                  </a:cubicBezTo>
                  <a:cubicBezTo>
                    <a:pt x="41" y="42"/>
                    <a:pt x="41" y="44"/>
                    <a:pt x="41" y="45"/>
                  </a:cubicBezTo>
                  <a:cubicBezTo>
                    <a:pt x="41" y="48"/>
                    <a:pt x="42" y="51"/>
                    <a:pt x="43" y="53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8" y="47"/>
                    <a:pt x="46" y="45"/>
                    <a:pt x="45" y="43"/>
                  </a:cubicBezTo>
                  <a:cubicBezTo>
                    <a:pt x="44" y="41"/>
                    <a:pt x="44" y="39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59" name="Freeform 33"/>
            <p:cNvSpPr>
              <a:spLocks noEditPoints="1"/>
            </p:cNvSpPr>
            <p:nvPr/>
          </p:nvSpPr>
          <p:spPr bwMode="auto">
            <a:xfrm>
              <a:off x="5177408" y="3040466"/>
              <a:ext cx="239605" cy="245450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6247377" y="3109171"/>
              <a:ext cx="290845" cy="316321"/>
            </a:xfrm>
            <a:custGeom>
              <a:avLst/>
              <a:gdLst>
                <a:gd name="T0" fmla="*/ 42 w 58"/>
                <a:gd name="T1" fmla="*/ 4 h 63"/>
                <a:gd name="T2" fmla="*/ 41 w 58"/>
                <a:gd name="T3" fmla="*/ 10 h 63"/>
                <a:gd name="T4" fmla="*/ 17 w 58"/>
                <a:gd name="T5" fmla="*/ 47 h 63"/>
                <a:gd name="T6" fmla="*/ 15 w 58"/>
                <a:gd name="T7" fmla="*/ 54 h 63"/>
                <a:gd name="T8" fmla="*/ 19 w 58"/>
                <a:gd name="T9" fmla="*/ 47 h 63"/>
                <a:gd name="T10" fmla="*/ 49 w 58"/>
                <a:gd name="T11" fmla="*/ 19 h 63"/>
                <a:gd name="T12" fmla="*/ 53 w 58"/>
                <a:gd name="T13" fmla="*/ 14 h 63"/>
                <a:gd name="T14" fmla="*/ 48 w 58"/>
                <a:gd name="T15" fmla="*/ 19 h 63"/>
                <a:gd name="T16" fmla="*/ 4 w 58"/>
                <a:gd name="T17" fmla="*/ 43 h 63"/>
                <a:gd name="T18" fmla="*/ 11 w 58"/>
                <a:gd name="T19" fmla="*/ 41 h 63"/>
                <a:gd name="T20" fmla="*/ 57 w 58"/>
                <a:gd name="T21" fmla="*/ 28 h 63"/>
                <a:gd name="T22" fmla="*/ 51 w 58"/>
                <a:gd name="T23" fmla="*/ 30 h 63"/>
                <a:gd name="T24" fmla="*/ 57 w 58"/>
                <a:gd name="T25" fmla="*/ 28 h 63"/>
                <a:gd name="T26" fmla="*/ 1 w 58"/>
                <a:gd name="T27" fmla="*/ 28 h 63"/>
                <a:gd name="T28" fmla="*/ 7 w 58"/>
                <a:gd name="T29" fmla="*/ 30 h 63"/>
                <a:gd name="T30" fmla="*/ 48 w 58"/>
                <a:gd name="T31" fmla="*/ 39 h 63"/>
                <a:gd name="T32" fmla="*/ 54 w 58"/>
                <a:gd name="T33" fmla="*/ 44 h 63"/>
                <a:gd name="T34" fmla="*/ 49 w 58"/>
                <a:gd name="T35" fmla="*/ 39 h 63"/>
                <a:gd name="T36" fmla="*/ 5 w 58"/>
                <a:gd name="T37" fmla="*/ 16 h 63"/>
                <a:gd name="T38" fmla="*/ 11 w 58"/>
                <a:gd name="T39" fmla="*/ 18 h 63"/>
                <a:gd name="T40" fmla="*/ 41 w 58"/>
                <a:gd name="T41" fmla="*/ 47 h 63"/>
                <a:gd name="T42" fmla="*/ 42 w 58"/>
                <a:gd name="T43" fmla="*/ 54 h 63"/>
                <a:gd name="T44" fmla="*/ 44 w 58"/>
                <a:gd name="T45" fmla="*/ 53 h 63"/>
                <a:gd name="T46" fmla="*/ 18 w 58"/>
                <a:gd name="T47" fmla="*/ 11 h 63"/>
                <a:gd name="T48" fmla="*/ 16 w 58"/>
                <a:gd name="T49" fmla="*/ 4 h 63"/>
                <a:gd name="T50" fmla="*/ 17 w 58"/>
                <a:gd name="T51" fmla="*/ 10 h 63"/>
                <a:gd name="T52" fmla="*/ 30 w 58"/>
                <a:gd name="T53" fmla="*/ 1 h 63"/>
                <a:gd name="T54" fmla="*/ 28 w 58"/>
                <a:gd name="T55" fmla="*/ 7 h 63"/>
                <a:gd name="T56" fmla="*/ 40 w 58"/>
                <a:gd name="T57" fmla="*/ 41 h 63"/>
                <a:gd name="T58" fmla="*/ 37 w 58"/>
                <a:gd name="T59" fmla="*/ 51 h 63"/>
                <a:gd name="T60" fmla="*/ 38 w 58"/>
                <a:gd name="T61" fmla="*/ 55 h 63"/>
                <a:gd name="T62" fmla="*/ 35 w 58"/>
                <a:gd name="T63" fmla="*/ 60 h 63"/>
                <a:gd name="T64" fmla="*/ 28 w 58"/>
                <a:gd name="T65" fmla="*/ 63 h 63"/>
                <a:gd name="T66" fmla="*/ 21 w 58"/>
                <a:gd name="T67" fmla="*/ 58 h 63"/>
                <a:gd name="T68" fmla="*/ 22 w 58"/>
                <a:gd name="T69" fmla="*/ 53 h 63"/>
                <a:gd name="T70" fmla="*/ 21 w 58"/>
                <a:gd name="T71" fmla="*/ 49 h 63"/>
                <a:gd name="T72" fmla="*/ 13 w 58"/>
                <a:gd name="T73" fmla="*/ 29 h 63"/>
                <a:gd name="T74" fmla="*/ 33 w 58"/>
                <a:gd name="T75" fmla="*/ 61 h 63"/>
                <a:gd name="T76" fmla="*/ 25 w 58"/>
                <a:gd name="T77" fmla="*/ 61 h 63"/>
                <a:gd name="T78" fmla="*/ 33 w 58"/>
                <a:gd name="T79" fmla="*/ 61 h 63"/>
                <a:gd name="T80" fmla="*/ 23 w 58"/>
                <a:gd name="T81" fmla="*/ 58 h 63"/>
                <a:gd name="T82" fmla="*/ 31 w 58"/>
                <a:gd name="T83" fmla="*/ 58 h 63"/>
                <a:gd name="T84" fmla="*/ 34 w 58"/>
                <a:gd name="T85" fmla="*/ 57 h 63"/>
                <a:gd name="T86" fmla="*/ 23 w 58"/>
                <a:gd name="T87" fmla="*/ 55 h 63"/>
                <a:gd name="T88" fmla="*/ 36 w 58"/>
                <a:gd name="T89" fmla="*/ 55 h 63"/>
                <a:gd name="T90" fmla="*/ 25 w 58"/>
                <a:gd name="T91" fmla="*/ 52 h 63"/>
                <a:gd name="T92" fmla="*/ 34 w 58"/>
                <a:gd name="T93" fmla="*/ 52 h 63"/>
                <a:gd name="T94" fmla="*/ 34 w 58"/>
                <a:gd name="T95" fmla="*/ 50 h 63"/>
                <a:gd name="T96" fmla="*/ 25 w 58"/>
                <a:gd name="T97" fmla="*/ 49 h 63"/>
                <a:gd name="T98" fmla="*/ 34 w 58"/>
                <a:gd name="T99" fmla="*/ 50 h 63"/>
                <a:gd name="T100" fmla="*/ 15 w 58"/>
                <a:gd name="T101" fmla="*/ 29 h 63"/>
                <a:gd name="T102" fmla="*/ 25 w 58"/>
                <a:gd name="T103" fmla="*/ 47 h 63"/>
                <a:gd name="T104" fmla="*/ 24 w 58"/>
                <a:gd name="T105" fmla="*/ 31 h 63"/>
                <a:gd name="T106" fmla="*/ 31 w 58"/>
                <a:gd name="T107" fmla="*/ 47 h 63"/>
                <a:gd name="T108" fmla="*/ 35 w 58"/>
                <a:gd name="T109" fmla="*/ 32 h 63"/>
                <a:gd name="T110" fmla="*/ 35 w 58"/>
                <a:gd name="T111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" h="63">
                  <a:moveTo>
                    <a:pt x="40" y="11"/>
                  </a:moveTo>
                  <a:cubicBezTo>
                    <a:pt x="39" y="10"/>
                    <a:pt x="39" y="10"/>
                    <a:pt x="39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3" y="3"/>
                    <a:pt x="44" y="4"/>
                  </a:cubicBezTo>
                  <a:cubicBezTo>
                    <a:pt x="44" y="4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  <a:moveTo>
                    <a:pt x="17" y="47"/>
                  </a:move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5" y="54"/>
                  </a:cubicBezTo>
                  <a:cubicBezTo>
                    <a:pt x="15" y="54"/>
                    <a:pt x="15" y="54"/>
                    <a:pt x="15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7"/>
                    <a:pt x="19" y="47"/>
                  </a:cubicBezTo>
                  <a:cubicBezTo>
                    <a:pt x="18" y="47"/>
                    <a:pt x="18" y="47"/>
                    <a:pt x="17" y="47"/>
                  </a:cubicBezTo>
                  <a:close/>
                  <a:moveTo>
                    <a:pt x="48" y="19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5"/>
                    <a:pt x="55" y="15"/>
                    <a:pt x="54" y="14"/>
                  </a:cubicBezTo>
                  <a:cubicBezTo>
                    <a:pt x="54" y="14"/>
                    <a:pt x="54" y="14"/>
                    <a:pt x="53" y="14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7"/>
                    <a:pt x="47" y="18"/>
                    <a:pt x="48" y="18"/>
                  </a:cubicBezTo>
                  <a:cubicBezTo>
                    <a:pt x="48" y="19"/>
                    <a:pt x="48" y="19"/>
                    <a:pt x="48" y="19"/>
                  </a:cubicBezTo>
                  <a:close/>
                  <a:moveTo>
                    <a:pt x="10" y="39"/>
                  </a:moveTo>
                  <a:cubicBezTo>
                    <a:pt x="5" y="42"/>
                    <a:pt x="5" y="42"/>
                    <a:pt x="5" y="42"/>
                  </a:cubicBezTo>
                  <a:cubicBezTo>
                    <a:pt x="4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4"/>
                    <a:pt x="5" y="44"/>
                    <a:pt x="6" y="44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1" y="39"/>
                    <a:pt x="10" y="39"/>
                    <a:pt x="10" y="39"/>
                  </a:cubicBezTo>
                  <a:close/>
                  <a:moveTo>
                    <a:pt x="57" y="28"/>
                  </a:move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50" y="28"/>
                    <a:pt x="50" y="29"/>
                  </a:cubicBezTo>
                  <a:cubicBezTo>
                    <a:pt x="50" y="29"/>
                    <a:pt x="51" y="30"/>
                    <a:pt x="51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8" y="30"/>
                    <a:pt x="58" y="29"/>
                    <a:pt x="58" y="29"/>
                  </a:cubicBezTo>
                  <a:cubicBezTo>
                    <a:pt x="58" y="28"/>
                    <a:pt x="58" y="28"/>
                    <a:pt x="57" y="28"/>
                  </a:cubicBezTo>
                  <a:close/>
                  <a:moveTo>
                    <a:pt x="8" y="29"/>
                  </a:moveTo>
                  <a:cubicBezTo>
                    <a:pt x="8" y="28"/>
                    <a:pt x="8" y="28"/>
                    <a:pt x="7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28"/>
                    <a:pt x="0" y="29"/>
                  </a:cubicBezTo>
                  <a:cubicBezTo>
                    <a:pt x="0" y="29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8" y="30"/>
                    <a:pt x="8" y="29"/>
                    <a:pt x="8" y="29"/>
                  </a:cubicBezTo>
                  <a:close/>
                  <a:moveTo>
                    <a:pt x="49" y="39"/>
                  </a:moveTo>
                  <a:cubicBezTo>
                    <a:pt x="48" y="39"/>
                    <a:pt x="48" y="39"/>
                    <a:pt x="48" y="39"/>
                  </a:cubicBezTo>
                  <a:cubicBezTo>
                    <a:pt x="47" y="40"/>
                    <a:pt x="47" y="40"/>
                    <a:pt x="48" y="4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4"/>
                    <a:pt x="53" y="44"/>
                    <a:pt x="54" y="44"/>
                  </a:cubicBezTo>
                  <a:cubicBezTo>
                    <a:pt x="54" y="44"/>
                    <a:pt x="54" y="44"/>
                    <a:pt x="54" y="43"/>
                  </a:cubicBezTo>
                  <a:cubicBezTo>
                    <a:pt x="55" y="43"/>
                    <a:pt x="55" y="42"/>
                    <a:pt x="54" y="42"/>
                  </a:cubicBezTo>
                  <a:lnTo>
                    <a:pt x="49" y="39"/>
                  </a:lnTo>
                  <a:close/>
                  <a:moveTo>
                    <a:pt x="6" y="14"/>
                  </a:moveTo>
                  <a:cubicBezTo>
                    <a:pt x="5" y="14"/>
                    <a:pt x="4" y="14"/>
                    <a:pt x="4" y="14"/>
                  </a:cubicBezTo>
                  <a:cubicBezTo>
                    <a:pt x="4" y="15"/>
                    <a:pt x="4" y="15"/>
                    <a:pt x="5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lnTo>
                    <a:pt x="6" y="14"/>
                  </a:lnTo>
                  <a:close/>
                  <a:moveTo>
                    <a:pt x="41" y="47"/>
                  </a:moveTo>
                  <a:cubicBezTo>
                    <a:pt x="41" y="47"/>
                    <a:pt x="40" y="47"/>
                    <a:pt x="40" y="47"/>
                  </a:cubicBezTo>
                  <a:cubicBezTo>
                    <a:pt x="39" y="47"/>
                    <a:pt x="39" y="48"/>
                    <a:pt x="39" y="48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4" y="54"/>
                    <a:pt x="44" y="54"/>
                  </a:cubicBezTo>
                  <a:cubicBezTo>
                    <a:pt x="44" y="54"/>
                    <a:pt x="44" y="53"/>
                    <a:pt x="44" y="53"/>
                  </a:cubicBezTo>
                  <a:lnTo>
                    <a:pt x="41" y="47"/>
                  </a:lnTo>
                  <a:close/>
                  <a:moveTo>
                    <a:pt x="17" y="10"/>
                  </a:moveTo>
                  <a:cubicBezTo>
                    <a:pt x="18" y="10"/>
                    <a:pt x="18" y="11"/>
                    <a:pt x="18" y="11"/>
                  </a:cubicBezTo>
                  <a:cubicBezTo>
                    <a:pt x="18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5" y="3"/>
                    <a:pt x="15" y="4"/>
                  </a:cubicBezTo>
                  <a:cubicBezTo>
                    <a:pt x="14" y="4"/>
                    <a:pt x="14" y="5"/>
                    <a:pt x="14" y="5"/>
                  </a:cubicBezTo>
                  <a:lnTo>
                    <a:pt x="17" y="10"/>
                  </a:lnTo>
                  <a:close/>
                  <a:moveTo>
                    <a:pt x="29" y="8"/>
                  </a:moveTo>
                  <a:cubicBezTo>
                    <a:pt x="30" y="8"/>
                    <a:pt x="30" y="7"/>
                    <a:pt x="30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8" y="0"/>
                    <a:pt x="28" y="1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9" y="8"/>
                    <a:pt x="29" y="8"/>
                  </a:cubicBezTo>
                  <a:close/>
                  <a:moveTo>
                    <a:pt x="45" y="29"/>
                  </a:moveTo>
                  <a:cubicBezTo>
                    <a:pt x="45" y="33"/>
                    <a:pt x="44" y="38"/>
                    <a:pt x="40" y="41"/>
                  </a:cubicBezTo>
                  <a:cubicBezTo>
                    <a:pt x="38" y="43"/>
                    <a:pt x="37" y="46"/>
                    <a:pt x="37" y="47"/>
                  </a:cubicBezTo>
                  <a:cubicBezTo>
                    <a:pt x="38" y="48"/>
                    <a:pt x="38" y="48"/>
                    <a:pt x="38" y="49"/>
                  </a:cubicBezTo>
                  <a:cubicBezTo>
                    <a:pt x="38" y="50"/>
                    <a:pt x="38" y="50"/>
                    <a:pt x="37" y="51"/>
                  </a:cubicBezTo>
                  <a:cubicBezTo>
                    <a:pt x="38" y="51"/>
                    <a:pt x="38" y="51"/>
                    <a:pt x="38" y="52"/>
                  </a:cubicBezTo>
                  <a:cubicBezTo>
                    <a:pt x="38" y="53"/>
                    <a:pt x="38" y="53"/>
                    <a:pt x="37" y="53"/>
                  </a:cubicBezTo>
                  <a:cubicBezTo>
                    <a:pt x="38" y="54"/>
                    <a:pt x="38" y="54"/>
                    <a:pt x="38" y="55"/>
                  </a:cubicBezTo>
                  <a:cubicBezTo>
                    <a:pt x="38" y="56"/>
                    <a:pt x="38" y="56"/>
                    <a:pt x="37" y="56"/>
                  </a:cubicBezTo>
                  <a:cubicBezTo>
                    <a:pt x="38" y="57"/>
                    <a:pt x="38" y="57"/>
                    <a:pt x="38" y="58"/>
                  </a:cubicBezTo>
                  <a:cubicBezTo>
                    <a:pt x="38" y="59"/>
                    <a:pt x="37" y="60"/>
                    <a:pt x="35" y="60"/>
                  </a:cubicBezTo>
                  <a:cubicBezTo>
                    <a:pt x="35" y="60"/>
                    <a:pt x="35" y="61"/>
                    <a:pt x="35" y="61"/>
                  </a:cubicBezTo>
                  <a:cubicBezTo>
                    <a:pt x="35" y="63"/>
                    <a:pt x="33" y="63"/>
                    <a:pt x="31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6" y="63"/>
                    <a:pt x="23" y="63"/>
                    <a:pt x="23" y="61"/>
                  </a:cubicBezTo>
                  <a:cubicBezTo>
                    <a:pt x="23" y="61"/>
                    <a:pt x="23" y="60"/>
                    <a:pt x="23" y="60"/>
                  </a:cubicBezTo>
                  <a:cubicBezTo>
                    <a:pt x="22" y="60"/>
                    <a:pt x="21" y="59"/>
                    <a:pt x="21" y="58"/>
                  </a:cubicBezTo>
                  <a:cubicBezTo>
                    <a:pt x="21" y="57"/>
                    <a:pt x="21" y="57"/>
                    <a:pt x="22" y="56"/>
                  </a:cubicBezTo>
                  <a:cubicBezTo>
                    <a:pt x="21" y="56"/>
                    <a:pt x="21" y="56"/>
                    <a:pt x="21" y="55"/>
                  </a:cubicBezTo>
                  <a:cubicBezTo>
                    <a:pt x="21" y="54"/>
                    <a:pt x="21" y="54"/>
                    <a:pt x="22" y="53"/>
                  </a:cubicBezTo>
                  <a:cubicBezTo>
                    <a:pt x="21" y="53"/>
                    <a:pt x="21" y="53"/>
                    <a:pt x="21" y="52"/>
                  </a:cubicBezTo>
                  <a:cubicBezTo>
                    <a:pt x="21" y="51"/>
                    <a:pt x="21" y="51"/>
                    <a:pt x="22" y="51"/>
                  </a:cubicBezTo>
                  <a:cubicBezTo>
                    <a:pt x="21" y="50"/>
                    <a:pt x="21" y="50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6"/>
                    <a:pt x="21" y="43"/>
                    <a:pt x="18" y="41"/>
                  </a:cubicBezTo>
                  <a:cubicBezTo>
                    <a:pt x="15" y="38"/>
                    <a:pt x="13" y="33"/>
                    <a:pt x="13" y="29"/>
                  </a:cubicBezTo>
                  <a:cubicBezTo>
                    <a:pt x="13" y="20"/>
                    <a:pt x="20" y="13"/>
                    <a:pt x="29" y="13"/>
                  </a:cubicBezTo>
                  <a:cubicBezTo>
                    <a:pt x="38" y="13"/>
                    <a:pt x="45" y="20"/>
                    <a:pt x="45" y="29"/>
                  </a:cubicBezTo>
                  <a:close/>
                  <a:moveTo>
                    <a:pt x="33" y="61"/>
                  </a:moveTo>
                  <a:cubicBezTo>
                    <a:pt x="33" y="61"/>
                    <a:pt x="32" y="60"/>
                    <a:pt x="31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6" y="60"/>
                    <a:pt x="26" y="61"/>
                    <a:pt x="25" y="61"/>
                  </a:cubicBezTo>
                  <a:cubicBezTo>
                    <a:pt x="26" y="61"/>
                    <a:pt x="26" y="61"/>
                    <a:pt x="28" y="61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2" y="61"/>
                    <a:pt x="33" y="61"/>
                    <a:pt x="33" y="61"/>
                  </a:cubicBezTo>
                  <a:close/>
                  <a:moveTo>
                    <a:pt x="34" y="57"/>
                  </a:moveTo>
                  <a:cubicBezTo>
                    <a:pt x="25" y="57"/>
                    <a:pt x="25" y="57"/>
                    <a:pt x="25" y="57"/>
                  </a:cubicBezTo>
                  <a:cubicBezTo>
                    <a:pt x="24" y="57"/>
                    <a:pt x="23" y="58"/>
                    <a:pt x="23" y="58"/>
                  </a:cubicBezTo>
                  <a:cubicBezTo>
                    <a:pt x="23" y="58"/>
                    <a:pt x="24" y="58"/>
                    <a:pt x="25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58"/>
                    <a:pt x="35" y="58"/>
                    <a:pt x="36" y="58"/>
                  </a:cubicBezTo>
                  <a:cubicBezTo>
                    <a:pt x="35" y="58"/>
                    <a:pt x="35" y="57"/>
                    <a:pt x="34" y="57"/>
                  </a:cubicBezTo>
                  <a:close/>
                  <a:moveTo>
                    <a:pt x="34" y="54"/>
                  </a:moveTo>
                  <a:cubicBezTo>
                    <a:pt x="25" y="54"/>
                    <a:pt x="25" y="54"/>
                    <a:pt x="25" y="54"/>
                  </a:cubicBezTo>
                  <a:cubicBezTo>
                    <a:pt x="24" y="54"/>
                    <a:pt x="23" y="55"/>
                    <a:pt x="23" y="55"/>
                  </a:cubicBezTo>
                  <a:cubicBezTo>
                    <a:pt x="23" y="55"/>
                    <a:pt x="24" y="55"/>
                    <a:pt x="2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5" y="55"/>
                    <a:pt x="35" y="55"/>
                    <a:pt x="36" y="55"/>
                  </a:cubicBezTo>
                  <a:cubicBezTo>
                    <a:pt x="35" y="55"/>
                    <a:pt x="35" y="54"/>
                    <a:pt x="34" y="54"/>
                  </a:cubicBezTo>
                  <a:close/>
                  <a:moveTo>
                    <a:pt x="34" y="52"/>
                  </a:moveTo>
                  <a:cubicBezTo>
                    <a:pt x="25" y="52"/>
                    <a:pt x="25" y="52"/>
                    <a:pt x="25" y="52"/>
                  </a:cubicBezTo>
                  <a:cubicBezTo>
                    <a:pt x="24" y="52"/>
                    <a:pt x="23" y="52"/>
                    <a:pt x="23" y="52"/>
                  </a:cubicBezTo>
                  <a:cubicBezTo>
                    <a:pt x="23" y="52"/>
                    <a:pt x="24" y="52"/>
                    <a:pt x="2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5" y="52"/>
                    <a:pt x="35" y="52"/>
                    <a:pt x="36" y="52"/>
                  </a:cubicBezTo>
                  <a:cubicBezTo>
                    <a:pt x="35" y="52"/>
                    <a:pt x="35" y="52"/>
                    <a:pt x="34" y="52"/>
                  </a:cubicBezTo>
                  <a:close/>
                  <a:moveTo>
                    <a:pt x="34" y="50"/>
                  </a:moveTo>
                  <a:cubicBezTo>
                    <a:pt x="35" y="50"/>
                    <a:pt x="35" y="49"/>
                    <a:pt x="36" y="49"/>
                  </a:cubicBezTo>
                  <a:cubicBezTo>
                    <a:pt x="35" y="49"/>
                    <a:pt x="35" y="49"/>
                    <a:pt x="34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9"/>
                    <a:pt x="23" y="49"/>
                  </a:cubicBezTo>
                  <a:cubicBezTo>
                    <a:pt x="23" y="49"/>
                    <a:pt x="24" y="50"/>
                    <a:pt x="25" y="50"/>
                  </a:cubicBezTo>
                  <a:lnTo>
                    <a:pt x="34" y="50"/>
                  </a:lnTo>
                  <a:close/>
                  <a:moveTo>
                    <a:pt x="43" y="29"/>
                  </a:moveTo>
                  <a:cubicBezTo>
                    <a:pt x="43" y="21"/>
                    <a:pt x="37" y="15"/>
                    <a:pt x="29" y="15"/>
                  </a:cubicBezTo>
                  <a:cubicBezTo>
                    <a:pt x="22" y="15"/>
                    <a:pt x="15" y="21"/>
                    <a:pt x="15" y="29"/>
                  </a:cubicBezTo>
                  <a:cubicBezTo>
                    <a:pt x="15" y="33"/>
                    <a:pt x="17" y="36"/>
                    <a:pt x="20" y="39"/>
                  </a:cubicBezTo>
                  <a:cubicBezTo>
                    <a:pt x="22" y="42"/>
                    <a:pt x="23" y="44"/>
                    <a:pt x="24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4" y="31"/>
                    <a:pt x="24" y="31"/>
                  </a:cubicBezTo>
                  <a:cubicBezTo>
                    <a:pt x="25" y="31"/>
                    <a:pt x="25" y="31"/>
                    <a:pt x="25" y="32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5" y="31"/>
                    <a:pt x="35" y="32"/>
                    <a:pt x="35" y="3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4"/>
                    <a:pt x="37" y="42"/>
                    <a:pt x="39" y="39"/>
                  </a:cubicBezTo>
                  <a:cubicBezTo>
                    <a:pt x="42" y="36"/>
                    <a:pt x="43" y="33"/>
                    <a:pt x="4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1" name="Freeform 85"/>
            <p:cNvSpPr>
              <a:spLocks noEditPoints="1"/>
            </p:cNvSpPr>
            <p:nvPr/>
          </p:nvSpPr>
          <p:spPr bwMode="auto">
            <a:xfrm>
              <a:off x="5960994" y="2348196"/>
              <a:ext cx="250919" cy="188560"/>
            </a:xfrm>
            <a:custGeom>
              <a:avLst/>
              <a:gdLst>
                <a:gd name="T0" fmla="*/ 53 w 71"/>
                <a:gd name="T1" fmla="*/ 5 h 51"/>
                <a:gd name="T2" fmla="*/ 0 w 71"/>
                <a:gd name="T3" fmla="*/ 12 h 51"/>
                <a:gd name="T4" fmla="*/ 8 w 71"/>
                <a:gd name="T5" fmla="*/ 33 h 51"/>
                <a:gd name="T6" fmla="*/ 12 w 71"/>
                <a:gd name="T7" fmla="*/ 43 h 51"/>
                <a:gd name="T8" fmla="*/ 46 w 71"/>
                <a:gd name="T9" fmla="*/ 40 h 51"/>
                <a:gd name="T10" fmla="*/ 11 w 71"/>
                <a:gd name="T11" fmla="*/ 35 h 51"/>
                <a:gd name="T12" fmla="*/ 48 w 71"/>
                <a:gd name="T13" fmla="*/ 31 h 51"/>
                <a:gd name="T14" fmla="*/ 56 w 71"/>
                <a:gd name="T15" fmla="*/ 6 h 51"/>
                <a:gd name="T16" fmla="*/ 71 w 71"/>
                <a:gd name="T17" fmla="*/ 2 h 51"/>
                <a:gd name="T18" fmla="*/ 45 w 71"/>
                <a:gd name="T19" fmla="*/ 18 h 51"/>
                <a:gd name="T20" fmla="*/ 49 w 71"/>
                <a:gd name="T21" fmla="*/ 18 h 51"/>
                <a:gd name="T22" fmla="*/ 45 w 71"/>
                <a:gd name="T23" fmla="*/ 20 h 51"/>
                <a:gd name="T24" fmla="*/ 9 w 71"/>
                <a:gd name="T25" fmla="*/ 30 h 51"/>
                <a:gd name="T26" fmla="*/ 12 w 71"/>
                <a:gd name="T27" fmla="*/ 32 h 51"/>
                <a:gd name="T28" fmla="*/ 28 w 71"/>
                <a:gd name="T29" fmla="*/ 18 h 51"/>
                <a:gd name="T30" fmla="*/ 35 w 71"/>
                <a:gd name="T31" fmla="*/ 18 h 51"/>
                <a:gd name="T32" fmla="*/ 43 w 71"/>
                <a:gd name="T33" fmla="*/ 18 h 51"/>
                <a:gd name="T34" fmla="*/ 28 w 71"/>
                <a:gd name="T35" fmla="*/ 20 h 51"/>
                <a:gd name="T36" fmla="*/ 28 w 71"/>
                <a:gd name="T37" fmla="*/ 25 h 51"/>
                <a:gd name="T38" fmla="*/ 21 w 71"/>
                <a:gd name="T39" fmla="*/ 25 h 51"/>
                <a:gd name="T40" fmla="*/ 26 w 71"/>
                <a:gd name="T41" fmla="*/ 25 h 51"/>
                <a:gd name="T42" fmla="*/ 20 w 71"/>
                <a:gd name="T43" fmla="*/ 13 h 51"/>
                <a:gd name="T44" fmla="*/ 18 w 71"/>
                <a:gd name="T45" fmla="*/ 18 h 51"/>
                <a:gd name="T46" fmla="*/ 18 w 71"/>
                <a:gd name="T47" fmla="*/ 13 h 51"/>
                <a:gd name="T48" fmla="*/ 19 w 71"/>
                <a:gd name="T49" fmla="*/ 25 h 51"/>
                <a:gd name="T50" fmla="*/ 18 w 71"/>
                <a:gd name="T51" fmla="*/ 20 h 51"/>
                <a:gd name="T52" fmla="*/ 5 w 71"/>
                <a:gd name="T53" fmla="*/ 20 h 51"/>
                <a:gd name="T54" fmla="*/ 13 w 71"/>
                <a:gd name="T55" fmla="*/ 27 h 51"/>
                <a:gd name="T56" fmla="*/ 14 w 71"/>
                <a:gd name="T57" fmla="*/ 32 h 51"/>
                <a:gd name="T58" fmla="*/ 26 w 71"/>
                <a:gd name="T59" fmla="*/ 27 h 51"/>
                <a:gd name="T60" fmla="*/ 21 w 71"/>
                <a:gd name="T61" fmla="*/ 27 h 51"/>
                <a:gd name="T62" fmla="*/ 33 w 71"/>
                <a:gd name="T63" fmla="*/ 32 h 51"/>
                <a:gd name="T64" fmla="*/ 36 w 71"/>
                <a:gd name="T65" fmla="*/ 27 h 51"/>
                <a:gd name="T66" fmla="*/ 35 w 71"/>
                <a:gd name="T67" fmla="*/ 32 h 51"/>
                <a:gd name="T68" fmla="*/ 37 w 71"/>
                <a:gd name="T69" fmla="*/ 20 h 51"/>
                <a:gd name="T70" fmla="*/ 36 w 71"/>
                <a:gd name="T71" fmla="*/ 25 h 51"/>
                <a:gd name="T72" fmla="*/ 9 w 71"/>
                <a:gd name="T73" fmla="*/ 13 h 51"/>
                <a:gd name="T74" fmla="*/ 3 w 71"/>
                <a:gd name="T75" fmla="*/ 14 h 51"/>
                <a:gd name="T76" fmla="*/ 42 w 71"/>
                <a:gd name="T77" fmla="*/ 32 h 51"/>
                <a:gd name="T78" fmla="*/ 46 w 71"/>
                <a:gd name="T79" fmla="*/ 27 h 51"/>
                <a:gd name="T80" fmla="*/ 13 w 71"/>
                <a:gd name="T81" fmla="*/ 44 h 51"/>
                <a:gd name="T82" fmla="*/ 17 w 71"/>
                <a:gd name="T83" fmla="*/ 48 h 51"/>
                <a:gd name="T84" fmla="*/ 12 w 71"/>
                <a:gd name="T85" fmla="*/ 48 h 51"/>
                <a:gd name="T86" fmla="*/ 13 w 71"/>
                <a:gd name="T87" fmla="*/ 49 h 51"/>
                <a:gd name="T88" fmla="*/ 40 w 71"/>
                <a:gd name="T89" fmla="*/ 51 h 51"/>
                <a:gd name="T90" fmla="*/ 40 w 71"/>
                <a:gd name="T91" fmla="*/ 49 h 51"/>
                <a:gd name="T92" fmla="*/ 42 w 71"/>
                <a:gd name="T9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" h="51">
                  <a:moveTo>
                    <a:pt x="70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6" y="0"/>
                    <a:pt x="54" y="2"/>
                    <a:pt x="53" y="5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0"/>
                    <a:pt x="1" y="11"/>
                    <a:pt x="0" y="12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1"/>
                    <a:pt x="10" y="43"/>
                    <a:pt x="12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7" y="42"/>
                    <a:pt x="47" y="41"/>
                  </a:cubicBezTo>
                  <a:cubicBezTo>
                    <a:pt x="47" y="41"/>
                    <a:pt x="46" y="40"/>
                    <a:pt x="46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1" y="40"/>
                    <a:pt x="11" y="39"/>
                    <a:pt x="11" y="38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2" y="35"/>
                    <a:pt x="1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5" y="35"/>
                    <a:pt x="47" y="33"/>
                    <a:pt x="48" y="31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4" y="13"/>
                    <a:pt x="54" y="12"/>
                    <a:pt x="54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4"/>
                    <a:pt x="58" y="3"/>
                    <a:pt x="59" y="3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0" y="3"/>
                    <a:pt x="71" y="3"/>
                    <a:pt x="71" y="2"/>
                  </a:cubicBezTo>
                  <a:cubicBezTo>
                    <a:pt x="71" y="1"/>
                    <a:pt x="70" y="0"/>
                    <a:pt x="70" y="0"/>
                  </a:cubicBezTo>
                  <a:close/>
                  <a:moveTo>
                    <a:pt x="49" y="18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49" y="18"/>
                  </a:lnTo>
                  <a:close/>
                  <a:moveTo>
                    <a:pt x="47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8" y="20"/>
                    <a:pt x="48" y="20"/>
                    <a:pt x="48" y="20"/>
                  </a:cubicBezTo>
                  <a:lnTo>
                    <a:pt x="47" y="25"/>
                  </a:lnTo>
                  <a:close/>
                  <a:moveTo>
                    <a:pt x="9" y="30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2"/>
                    <a:pt x="10" y="31"/>
                    <a:pt x="9" y="30"/>
                  </a:cubicBezTo>
                  <a:close/>
                  <a:moveTo>
                    <a:pt x="35" y="18"/>
                  </a:moveTo>
                  <a:cubicBezTo>
                    <a:pt x="28" y="18"/>
                    <a:pt x="28" y="18"/>
                    <a:pt x="28" y="1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5" y="18"/>
                  </a:lnTo>
                  <a:close/>
                  <a:moveTo>
                    <a:pt x="37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13"/>
                  </a:lnTo>
                  <a:close/>
                  <a:moveTo>
                    <a:pt x="28" y="20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28" y="25"/>
                    <a:pt x="28" y="25"/>
                    <a:pt x="28" y="25"/>
                  </a:cubicBezTo>
                  <a:lnTo>
                    <a:pt x="28" y="20"/>
                  </a:lnTo>
                  <a:close/>
                  <a:moveTo>
                    <a:pt x="26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6" y="20"/>
                    <a:pt x="26" y="20"/>
                    <a:pt x="26" y="20"/>
                  </a:cubicBezTo>
                  <a:lnTo>
                    <a:pt x="26" y="25"/>
                  </a:lnTo>
                  <a:close/>
                  <a:moveTo>
                    <a:pt x="26" y="18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7" y="13"/>
                    <a:pt x="27" y="13"/>
                    <a:pt x="27" y="13"/>
                  </a:cubicBezTo>
                  <a:lnTo>
                    <a:pt x="26" y="18"/>
                  </a:lnTo>
                  <a:close/>
                  <a:moveTo>
                    <a:pt x="18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8" y="13"/>
                    <a:pt x="18" y="13"/>
                    <a:pt x="18" y="13"/>
                  </a:cubicBezTo>
                  <a:lnTo>
                    <a:pt x="18" y="18"/>
                  </a:lnTo>
                  <a:close/>
                  <a:moveTo>
                    <a:pt x="18" y="20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18" y="20"/>
                  </a:lnTo>
                  <a:close/>
                  <a:moveTo>
                    <a:pt x="11" y="25"/>
                  </a:moveTo>
                  <a:cubicBezTo>
                    <a:pt x="7" y="25"/>
                    <a:pt x="7" y="25"/>
                    <a:pt x="7" y="25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0" y="20"/>
                    <a:pt x="10" y="20"/>
                    <a:pt x="10" y="20"/>
                  </a:cubicBezTo>
                  <a:lnTo>
                    <a:pt x="11" y="25"/>
                  </a:lnTo>
                  <a:close/>
                  <a:moveTo>
                    <a:pt x="13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lnTo>
                    <a:pt x="13" y="27"/>
                  </a:lnTo>
                  <a:close/>
                  <a:moveTo>
                    <a:pt x="21" y="27"/>
                  </a:moveTo>
                  <a:cubicBezTo>
                    <a:pt x="26" y="27"/>
                    <a:pt x="26" y="27"/>
                    <a:pt x="26" y="27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27"/>
                  </a:lnTo>
                  <a:close/>
                  <a:moveTo>
                    <a:pt x="28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8" y="32"/>
                    <a:pt x="28" y="32"/>
                    <a:pt x="28" y="32"/>
                  </a:cubicBezTo>
                  <a:lnTo>
                    <a:pt x="28" y="27"/>
                  </a:lnTo>
                  <a:close/>
                  <a:moveTo>
                    <a:pt x="36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5" y="32"/>
                    <a:pt x="35" y="32"/>
                    <a:pt x="35" y="32"/>
                  </a:cubicBezTo>
                  <a:lnTo>
                    <a:pt x="36" y="27"/>
                  </a:lnTo>
                  <a:close/>
                  <a:moveTo>
                    <a:pt x="36" y="25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36" y="25"/>
                  </a:lnTo>
                  <a:close/>
                  <a:moveTo>
                    <a:pt x="4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4" y="13"/>
                  </a:cubicBezTo>
                  <a:close/>
                  <a:moveTo>
                    <a:pt x="42" y="32"/>
                  </a:moveTo>
                  <a:cubicBezTo>
                    <a:pt x="42" y="32"/>
                    <a:pt x="42" y="32"/>
                    <a:pt x="42" y="3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1"/>
                    <a:pt x="43" y="32"/>
                    <a:pt x="42" y="32"/>
                  </a:cubicBezTo>
                  <a:close/>
                  <a:moveTo>
                    <a:pt x="13" y="44"/>
                  </a:moveTo>
                  <a:cubicBezTo>
                    <a:pt x="11" y="44"/>
                    <a:pt x="10" y="46"/>
                    <a:pt x="10" y="48"/>
                  </a:cubicBezTo>
                  <a:cubicBezTo>
                    <a:pt x="10" y="50"/>
                    <a:pt x="11" y="51"/>
                    <a:pt x="13" y="51"/>
                  </a:cubicBezTo>
                  <a:cubicBezTo>
                    <a:pt x="15" y="51"/>
                    <a:pt x="17" y="50"/>
                    <a:pt x="17" y="48"/>
                  </a:cubicBezTo>
                  <a:cubicBezTo>
                    <a:pt x="17" y="46"/>
                    <a:pt x="15" y="44"/>
                    <a:pt x="13" y="44"/>
                  </a:cubicBezTo>
                  <a:close/>
                  <a:moveTo>
                    <a:pt x="13" y="49"/>
                  </a:moveTo>
                  <a:cubicBezTo>
                    <a:pt x="13" y="49"/>
                    <a:pt x="12" y="48"/>
                    <a:pt x="12" y="48"/>
                  </a:cubicBezTo>
                  <a:cubicBezTo>
                    <a:pt x="12" y="47"/>
                    <a:pt x="13" y="46"/>
                    <a:pt x="13" y="46"/>
                  </a:cubicBezTo>
                  <a:cubicBezTo>
                    <a:pt x="14" y="46"/>
                    <a:pt x="15" y="47"/>
                    <a:pt x="15" y="48"/>
                  </a:cubicBezTo>
                  <a:cubicBezTo>
                    <a:pt x="15" y="48"/>
                    <a:pt x="14" y="49"/>
                    <a:pt x="13" y="49"/>
                  </a:cubicBezTo>
                  <a:close/>
                  <a:moveTo>
                    <a:pt x="40" y="44"/>
                  </a:moveTo>
                  <a:cubicBezTo>
                    <a:pt x="38" y="44"/>
                    <a:pt x="37" y="46"/>
                    <a:pt x="37" y="48"/>
                  </a:cubicBezTo>
                  <a:cubicBezTo>
                    <a:pt x="37" y="50"/>
                    <a:pt x="38" y="51"/>
                    <a:pt x="40" y="51"/>
                  </a:cubicBezTo>
                  <a:cubicBezTo>
                    <a:pt x="42" y="51"/>
                    <a:pt x="44" y="50"/>
                    <a:pt x="44" y="48"/>
                  </a:cubicBezTo>
                  <a:cubicBezTo>
                    <a:pt x="44" y="46"/>
                    <a:pt x="42" y="44"/>
                    <a:pt x="40" y="44"/>
                  </a:cubicBezTo>
                  <a:close/>
                  <a:moveTo>
                    <a:pt x="40" y="49"/>
                  </a:moveTo>
                  <a:cubicBezTo>
                    <a:pt x="39" y="49"/>
                    <a:pt x="39" y="48"/>
                    <a:pt x="39" y="48"/>
                  </a:cubicBezTo>
                  <a:cubicBezTo>
                    <a:pt x="39" y="47"/>
                    <a:pt x="39" y="46"/>
                    <a:pt x="40" y="46"/>
                  </a:cubicBezTo>
                  <a:cubicBezTo>
                    <a:pt x="41" y="46"/>
                    <a:pt x="42" y="47"/>
                    <a:pt x="42" y="48"/>
                  </a:cubicBezTo>
                  <a:cubicBezTo>
                    <a:pt x="42" y="48"/>
                    <a:pt x="41" y="49"/>
                    <a:pt x="40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2" name="Freeform 24"/>
            <p:cNvSpPr>
              <a:spLocks noEditPoints="1"/>
            </p:cNvSpPr>
            <p:nvPr/>
          </p:nvSpPr>
          <p:spPr bwMode="auto">
            <a:xfrm>
              <a:off x="7048915" y="1566049"/>
              <a:ext cx="323243" cy="340955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3" name="Freeform 30"/>
            <p:cNvSpPr>
              <a:spLocks noEditPoints="1"/>
            </p:cNvSpPr>
            <p:nvPr/>
          </p:nvSpPr>
          <p:spPr bwMode="auto">
            <a:xfrm>
              <a:off x="5147268" y="5467123"/>
              <a:ext cx="299883" cy="284634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4" name="Freeform 32"/>
            <p:cNvSpPr>
              <a:spLocks noEditPoints="1"/>
            </p:cNvSpPr>
            <p:nvPr/>
          </p:nvSpPr>
          <p:spPr bwMode="auto">
            <a:xfrm>
              <a:off x="6843052" y="5474730"/>
              <a:ext cx="311167" cy="347437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5" name="Freeform 41"/>
            <p:cNvSpPr>
              <a:spLocks noEditPoints="1"/>
            </p:cNvSpPr>
            <p:nvPr/>
          </p:nvSpPr>
          <p:spPr bwMode="auto">
            <a:xfrm>
              <a:off x="8626374" y="3481429"/>
              <a:ext cx="328520" cy="317570"/>
            </a:xfrm>
            <a:custGeom>
              <a:avLst/>
              <a:gdLst>
                <a:gd name="T0" fmla="*/ 12 w 63"/>
                <a:gd name="T1" fmla="*/ 10 h 61"/>
                <a:gd name="T2" fmla="*/ 13 w 63"/>
                <a:gd name="T3" fmla="*/ 10 h 61"/>
                <a:gd name="T4" fmla="*/ 13 w 63"/>
                <a:gd name="T5" fmla="*/ 12 h 61"/>
                <a:gd name="T6" fmla="*/ 13 w 63"/>
                <a:gd name="T7" fmla="*/ 29 h 61"/>
                <a:gd name="T8" fmla="*/ 13 w 63"/>
                <a:gd name="T9" fmla="*/ 31 h 61"/>
                <a:gd name="T10" fmla="*/ 13 w 63"/>
                <a:gd name="T11" fmla="*/ 31 h 61"/>
                <a:gd name="T12" fmla="*/ 12 w 63"/>
                <a:gd name="T13" fmla="*/ 31 h 61"/>
                <a:gd name="T14" fmla="*/ 12 w 63"/>
                <a:gd name="T15" fmla="*/ 10 h 61"/>
                <a:gd name="T16" fmla="*/ 61 w 63"/>
                <a:gd name="T17" fmla="*/ 59 h 61"/>
                <a:gd name="T18" fmla="*/ 56 w 63"/>
                <a:gd name="T19" fmla="*/ 61 h 61"/>
                <a:gd name="T20" fmla="*/ 51 w 63"/>
                <a:gd name="T21" fmla="*/ 59 h 61"/>
                <a:gd name="T22" fmla="*/ 38 w 63"/>
                <a:gd name="T23" fmla="*/ 47 h 61"/>
                <a:gd name="T24" fmla="*/ 36 w 63"/>
                <a:gd name="T25" fmla="*/ 42 h 61"/>
                <a:gd name="T26" fmla="*/ 32 w 63"/>
                <a:gd name="T27" fmla="*/ 38 h 61"/>
                <a:gd name="T28" fmla="*/ 22 w 63"/>
                <a:gd name="T29" fmla="*/ 41 h 61"/>
                <a:gd name="T30" fmla="*/ 8 w 63"/>
                <a:gd name="T31" fmla="*/ 35 h 61"/>
                <a:gd name="T32" fmla="*/ 8 w 63"/>
                <a:gd name="T33" fmla="*/ 6 h 61"/>
                <a:gd name="T34" fmla="*/ 22 w 63"/>
                <a:gd name="T35" fmla="*/ 0 h 61"/>
                <a:gd name="T36" fmla="*/ 36 w 63"/>
                <a:gd name="T37" fmla="*/ 6 h 61"/>
                <a:gd name="T38" fmla="*/ 39 w 63"/>
                <a:gd name="T39" fmla="*/ 31 h 61"/>
                <a:gd name="T40" fmla="*/ 43 w 63"/>
                <a:gd name="T41" fmla="*/ 35 h 61"/>
                <a:gd name="T42" fmla="*/ 48 w 63"/>
                <a:gd name="T43" fmla="*/ 37 h 61"/>
                <a:gd name="T44" fmla="*/ 60 w 63"/>
                <a:gd name="T45" fmla="*/ 49 h 61"/>
                <a:gd name="T46" fmla="*/ 61 w 63"/>
                <a:gd name="T47" fmla="*/ 59 h 61"/>
                <a:gd name="T48" fmla="*/ 10 w 63"/>
                <a:gd name="T49" fmla="*/ 8 h 61"/>
                <a:gd name="T50" fmla="*/ 5 w 63"/>
                <a:gd name="T51" fmla="*/ 21 h 61"/>
                <a:gd name="T52" fmla="*/ 10 w 63"/>
                <a:gd name="T53" fmla="*/ 33 h 61"/>
                <a:gd name="T54" fmla="*/ 22 w 63"/>
                <a:gd name="T55" fmla="*/ 38 h 61"/>
                <a:gd name="T56" fmla="*/ 34 w 63"/>
                <a:gd name="T57" fmla="*/ 33 h 61"/>
                <a:gd name="T58" fmla="*/ 39 w 63"/>
                <a:gd name="T59" fmla="*/ 21 h 61"/>
                <a:gd name="T60" fmla="*/ 34 w 63"/>
                <a:gd name="T61" fmla="*/ 8 h 61"/>
                <a:gd name="T62" fmla="*/ 22 w 63"/>
                <a:gd name="T63" fmla="*/ 3 h 61"/>
                <a:gd name="T64" fmla="*/ 10 w 63"/>
                <a:gd name="T65" fmla="*/ 8 h 61"/>
                <a:gd name="T66" fmla="*/ 36 w 63"/>
                <a:gd name="T67" fmla="*/ 34 h 61"/>
                <a:gd name="T68" fmla="*/ 34 w 63"/>
                <a:gd name="T69" fmla="*/ 35 h 61"/>
                <a:gd name="T70" fmla="*/ 38 w 63"/>
                <a:gd name="T71" fmla="*/ 39 h 61"/>
                <a:gd name="T72" fmla="*/ 39 w 63"/>
                <a:gd name="T73" fmla="*/ 37 h 61"/>
                <a:gd name="T74" fmla="*/ 40 w 63"/>
                <a:gd name="T75" fmla="*/ 36 h 61"/>
                <a:gd name="T76" fmla="*/ 37 w 63"/>
                <a:gd name="T77" fmla="*/ 33 h 61"/>
                <a:gd name="T78" fmla="*/ 36 w 63"/>
                <a:gd name="T79" fmla="*/ 34 h 61"/>
                <a:gd name="T80" fmla="*/ 41 w 63"/>
                <a:gd name="T81" fmla="*/ 44 h 61"/>
                <a:gd name="T82" fmla="*/ 53 w 63"/>
                <a:gd name="T83" fmla="*/ 57 h 61"/>
                <a:gd name="T84" fmla="*/ 58 w 63"/>
                <a:gd name="T85" fmla="*/ 57 h 61"/>
                <a:gd name="T86" fmla="*/ 60 w 63"/>
                <a:gd name="T87" fmla="*/ 54 h 61"/>
                <a:gd name="T88" fmla="*/ 58 w 63"/>
                <a:gd name="T89" fmla="*/ 51 h 61"/>
                <a:gd name="T90" fmla="*/ 46 w 63"/>
                <a:gd name="T91" fmla="*/ 39 h 61"/>
                <a:gd name="T92" fmla="*/ 43 w 63"/>
                <a:gd name="T93" fmla="*/ 38 h 61"/>
                <a:gd name="T94" fmla="*/ 42 w 63"/>
                <a:gd name="T95" fmla="*/ 38 h 61"/>
                <a:gd name="T96" fmla="*/ 41 w 63"/>
                <a:gd name="T97" fmla="*/ 38 h 61"/>
                <a:gd name="T98" fmla="*/ 40 w 63"/>
                <a:gd name="T99" fmla="*/ 39 h 61"/>
                <a:gd name="T100" fmla="*/ 40 w 63"/>
                <a:gd name="T101" fmla="*/ 40 h 61"/>
                <a:gd name="T102" fmla="*/ 39 w 63"/>
                <a:gd name="T103" fmla="*/ 40 h 61"/>
                <a:gd name="T104" fmla="*/ 41 w 63"/>
                <a:gd name="T105" fmla="*/ 4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" h="61">
                  <a:moveTo>
                    <a:pt x="12" y="10"/>
                  </a:moveTo>
                  <a:cubicBezTo>
                    <a:pt x="12" y="10"/>
                    <a:pt x="13" y="10"/>
                    <a:pt x="13" y="10"/>
                  </a:cubicBezTo>
                  <a:cubicBezTo>
                    <a:pt x="14" y="11"/>
                    <a:pt x="14" y="11"/>
                    <a:pt x="13" y="12"/>
                  </a:cubicBezTo>
                  <a:cubicBezTo>
                    <a:pt x="8" y="17"/>
                    <a:pt x="8" y="24"/>
                    <a:pt x="13" y="29"/>
                  </a:cubicBezTo>
                  <a:cubicBezTo>
                    <a:pt x="14" y="30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6" y="25"/>
                    <a:pt x="6" y="16"/>
                    <a:pt x="12" y="10"/>
                  </a:cubicBezTo>
                  <a:close/>
                  <a:moveTo>
                    <a:pt x="61" y="59"/>
                  </a:moveTo>
                  <a:cubicBezTo>
                    <a:pt x="59" y="60"/>
                    <a:pt x="58" y="61"/>
                    <a:pt x="56" y="61"/>
                  </a:cubicBezTo>
                  <a:cubicBezTo>
                    <a:pt x="54" y="61"/>
                    <a:pt x="52" y="60"/>
                    <a:pt x="51" y="5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7" y="45"/>
                    <a:pt x="36" y="43"/>
                    <a:pt x="36" y="42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9" y="40"/>
                    <a:pt x="26" y="41"/>
                    <a:pt x="22" y="41"/>
                  </a:cubicBezTo>
                  <a:cubicBezTo>
                    <a:pt x="17" y="41"/>
                    <a:pt x="12" y="38"/>
                    <a:pt x="8" y="35"/>
                  </a:cubicBezTo>
                  <a:cubicBezTo>
                    <a:pt x="0" y="27"/>
                    <a:pt x="0" y="14"/>
                    <a:pt x="8" y="6"/>
                  </a:cubicBezTo>
                  <a:cubicBezTo>
                    <a:pt x="12" y="3"/>
                    <a:pt x="17" y="0"/>
                    <a:pt x="22" y="0"/>
                  </a:cubicBezTo>
                  <a:cubicBezTo>
                    <a:pt x="28" y="0"/>
                    <a:pt x="33" y="3"/>
                    <a:pt x="36" y="6"/>
                  </a:cubicBezTo>
                  <a:cubicBezTo>
                    <a:pt x="43" y="13"/>
                    <a:pt x="44" y="23"/>
                    <a:pt x="39" y="31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5" y="35"/>
                    <a:pt x="47" y="35"/>
                    <a:pt x="48" y="37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3" y="52"/>
                    <a:pt x="63" y="56"/>
                    <a:pt x="61" y="59"/>
                  </a:cubicBezTo>
                  <a:close/>
                  <a:moveTo>
                    <a:pt x="10" y="8"/>
                  </a:moveTo>
                  <a:cubicBezTo>
                    <a:pt x="7" y="12"/>
                    <a:pt x="5" y="16"/>
                    <a:pt x="5" y="21"/>
                  </a:cubicBezTo>
                  <a:cubicBezTo>
                    <a:pt x="5" y="25"/>
                    <a:pt x="7" y="29"/>
                    <a:pt x="10" y="33"/>
                  </a:cubicBezTo>
                  <a:cubicBezTo>
                    <a:pt x="13" y="36"/>
                    <a:pt x="18" y="38"/>
                    <a:pt x="22" y="38"/>
                  </a:cubicBezTo>
                  <a:cubicBezTo>
                    <a:pt x="27" y="38"/>
                    <a:pt x="31" y="36"/>
                    <a:pt x="34" y="33"/>
                  </a:cubicBezTo>
                  <a:cubicBezTo>
                    <a:pt x="37" y="29"/>
                    <a:pt x="39" y="25"/>
                    <a:pt x="39" y="21"/>
                  </a:cubicBezTo>
                  <a:cubicBezTo>
                    <a:pt x="39" y="16"/>
                    <a:pt x="37" y="12"/>
                    <a:pt x="34" y="8"/>
                  </a:cubicBezTo>
                  <a:cubicBezTo>
                    <a:pt x="31" y="5"/>
                    <a:pt x="27" y="3"/>
                    <a:pt x="22" y="3"/>
                  </a:cubicBezTo>
                  <a:cubicBezTo>
                    <a:pt x="18" y="3"/>
                    <a:pt x="13" y="5"/>
                    <a:pt x="10" y="8"/>
                  </a:cubicBezTo>
                  <a:close/>
                  <a:moveTo>
                    <a:pt x="36" y="34"/>
                  </a:moveTo>
                  <a:cubicBezTo>
                    <a:pt x="35" y="34"/>
                    <a:pt x="35" y="35"/>
                    <a:pt x="34" y="35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8"/>
                    <a:pt x="38" y="38"/>
                    <a:pt x="39" y="37"/>
                  </a:cubicBezTo>
                  <a:cubicBezTo>
                    <a:pt x="39" y="37"/>
                    <a:pt x="40" y="36"/>
                    <a:pt x="40" y="36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4"/>
                    <a:pt x="36" y="34"/>
                  </a:cubicBezTo>
                  <a:close/>
                  <a:moveTo>
                    <a:pt x="41" y="44"/>
                  </a:moveTo>
                  <a:cubicBezTo>
                    <a:pt x="53" y="57"/>
                    <a:pt x="53" y="57"/>
                    <a:pt x="53" y="57"/>
                  </a:cubicBezTo>
                  <a:cubicBezTo>
                    <a:pt x="54" y="58"/>
                    <a:pt x="57" y="58"/>
                    <a:pt x="58" y="57"/>
                  </a:cubicBezTo>
                  <a:cubicBezTo>
                    <a:pt x="59" y="56"/>
                    <a:pt x="60" y="55"/>
                    <a:pt x="60" y="54"/>
                  </a:cubicBezTo>
                  <a:cubicBezTo>
                    <a:pt x="60" y="53"/>
                    <a:pt x="59" y="52"/>
                    <a:pt x="58" y="51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5" y="38"/>
                    <a:pt x="44" y="38"/>
                    <a:pt x="43" y="38"/>
                  </a:cubicBez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0" y="39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2"/>
                    <a:pt x="39" y="43"/>
                    <a:pt x="41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6" name="Freeform 17"/>
            <p:cNvSpPr>
              <a:spLocks noEditPoints="1"/>
            </p:cNvSpPr>
            <p:nvPr/>
          </p:nvSpPr>
          <p:spPr bwMode="auto">
            <a:xfrm>
              <a:off x="4270782" y="4215532"/>
              <a:ext cx="353973" cy="299836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7" name="Freeform 52"/>
            <p:cNvSpPr>
              <a:spLocks noEditPoints="1"/>
            </p:cNvSpPr>
            <p:nvPr/>
          </p:nvSpPr>
          <p:spPr bwMode="auto">
            <a:xfrm>
              <a:off x="7414484" y="4462722"/>
              <a:ext cx="427572" cy="402274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8" name="Freeform 36"/>
            <p:cNvSpPr>
              <a:spLocks noEditPoints="1"/>
            </p:cNvSpPr>
            <p:nvPr/>
          </p:nvSpPr>
          <p:spPr bwMode="auto">
            <a:xfrm>
              <a:off x="7626142" y="3331001"/>
              <a:ext cx="421885" cy="352397"/>
            </a:xfrm>
            <a:custGeom>
              <a:avLst/>
              <a:gdLst>
                <a:gd name="T0" fmla="*/ 71 w 72"/>
                <a:gd name="T1" fmla="*/ 15 h 60"/>
                <a:gd name="T2" fmla="*/ 57 w 72"/>
                <a:gd name="T3" fmla="*/ 17 h 60"/>
                <a:gd name="T4" fmla="*/ 44 w 72"/>
                <a:gd name="T5" fmla="*/ 45 h 60"/>
                <a:gd name="T6" fmla="*/ 12 w 72"/>
                <a:gd name="T7" fmla="*/ 45 h 60"/>
                <a:gd name="T8" fmla="*/ 14 w 72"/>
                <a:gd name="T9" fmla="*/ 48 h 60"/>
                <a:gd name="T10" fmla="*/ 48 w 72"/>
                <a:gd name="T11" fmla="*/ 50 h 60"/>
                <a:gd name="T12" fmla="*/ 14 w 72"/>
                <a:gd name="T13" fmla="*/ 51 h 60"/>
                <a:gd name="T14" fmla="*/ 9 w 72"/>
                <a:gd name="T15" fmla="*/ 44 h 60"/>
                <a:gd name="T16" fmla="*/ 8 w 72"/>
                <a:gd name="T17" fmla="*/ 41 h 60"/>
                <a:gd name="T18" fmla="*/ 1 w 72"/>
                <a:gd name="T19" fmla="*/ 22 h 60"/>
                <a:gd name="T20" fmla="*/ 11 w 72"/>
                <a:gd name="T21" fmla="*/ 40 h 60"/>
                <a:gd name="T22" fmla="*/ 44 w 72"/>
                <a:gd name="T23" fmla="*/ 42 h 60"/>
                <a:gd name="T24" fmla="*/ 54 w 72"/>
                <a:gd name="T25" fmla="*/ 16 h 60"/>
                <a:gd name="T26" fmla="*/ 71 w 72"/>
                <a:gd name="T27" fmla="*/ 12 h 60"/>
                <a:gd name="T28" fmla="*/ 18 w 72"/>
                <a:gd name="T29" fmla="*/ 56 h 60"/>
                <a:gd name="T30" fmla="*/ 11 w 72"/>
                <a:gd name="T31" fmla="*/ 56 h 60"/>
                <a:gd name="T32" fmla="*/ 18 w 72"/>
                <a:gd name="T33" fmla="*/ 56 h 60"/>
                <a:gd name="T34" fmla="*/ 15 w 72"/>
                <a:gd name="T35" fmla="*/ 54 h 60"/>
                <a:gd name="T36" fmla="*/ 15 w 72"/>
                <a:gd name="T37" fmla="*/ 58 h 60"/>
                <a:gd name="T38" fmla="*/ 45 w 72"/>
                <a:gd name="T39" fmla="*/ 56 h 60"/>
                <a:gd name="T40" fmla="*/ 38 w 72"/>
                <a:gd name="T41" fmla="*/ 56 h 60"/>
                <a:gd name="T42" fmla="*/ 45 w 72"/>
                <a:gd name="T43" fmla="*/ 56 h 60"/>
                <a:gd name="T44" fmla="*/ 42 w 72"/>
                <a:gd name="T45" fmla="*/ 54 h 60"/>
                <a:gd name="T46" fmla="*/ 42 w 72"/>
                <a:gd name="T47" fmla="*/ 58 h 60"/>
                <a:gd name="T48" fmla="*/ 46 w 72"/>
                <a:gd name="T49" fmla="*/ 35 h 60"/>
                <a:gd name="T50" fmla="*/ 12 w 72"/>
                <a:gd name="T51" fmla="*/ 34 h 60"/>
                <a:gd name="T52" fmla="*/ 12 w 72"/>
                <a:gd name="T53" fmla="*/ 36 h 60"/>
                <a:gd name="T54" fmla="*/ 46 w 72"/>
                <a:gd name="T55" fmla="*/ 35 h 60"/>
                <a:gd name="T56" fmla="*/ 12 w 72"/>
                <a:gd name="T57" fmla="*/ 39 h 60"/>
                <a:gd name="T58" fmla="*/ 43 w 72"/>
                <a:gd name="T59" fmla="*/ 40 h 60"/>
                <a:gd name="T60" fmla="*/ 43 w 72"/>
                <a:gd name="T61" fmla="*/ 38 h 60"/>
                <a:gd name="T62" fmla="*/ 13 w 72"/>
                <a:gd name="T63" fmla="*/ 28 h 60"/>
                <a:gd name="T64" fmla="*/ 16 w 72"/>
                <a:gd name="T65" fmla="*/ 23 h 60"/>
                <a:gd name="T66" fmla="*/ 28 w 72"/>
                <a:gd name="T67" fmla="*/ 14 h 60"/>
                <a:gd name="T68" fmla="*/ 33 w 72"/>
                <a:gd name="T69" fmla="*/ 17 h 60"/>
                <a:gd name="T70" fmla="*/ 36 w 72"/>
                <a:gd name="T71" fmla="*/ 22 h 60"/>
                <a:gd name="T72" fmla="*/ 39 w 72"/>
                <a:gd name="T73" fmla="*/ 17 h 60"/>
                <a:gd name="T74" fmla="*/ 51 w 72"/>
                <a:gd name="T75" fmla="*/ 7 h 60"/>
                <a:gd name="T76" fmla="*/ 51 w 72"/>
                <a:gd name="T77" fmla="*/ 0 h 60"/>
                <a:gd name="T78" fmla="*/ 49 w 72"/>
                <a:gd name="T79" fmla="*/ 5 h 60"/>
                <a:gd name="T80" fmla="*/ 36 w 72"/>
                <a:gd name="T81" fmla="*/ 15 h 60"/>
                <a:gd name="T82" fmla="*/ 31 w 72"/>
                <a:gd name="T83" fmla="*/ 12 h 60"/>
                <a:gd name="T84" fmla="*/ 28 w 72"/>
                <a:gd name="T85" fmla="*/ 7 h 60"/>
                <a:gd name="T86" fmla="*/ 25 w 72"/>
                <a:gd name="T87" fmla="*/ 11 h 60"/>
                <a:gd name="T88" fmla="*/ 13 w 72"/>
                <a:gd name="T89" fmla="*/ 22 h 60"/>
                <a:gd name="T90" fmla="*/ 13 w 72"/>
                <a:gd name="T91" fmla="*/ 2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2" h="60">
                  <a:moveTo>
                    <a:pt x="72" y="13"/>
                  </a:moveTo>
                  <a:cubicBezTo>
                    <a:pt x="72" y="14"/>
                    <a:pt x="71" y="15"/>
                    <a:pt x="71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9" y="15"/>
                    <a:pt x="57" y="16"/>
                    <a:pt x="57" y="17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3"/>
                    <a:pt x="46" y="45"/>
                    <a:pt x="44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3" y="45"/>
                    <a:pt x="13" y="45"/>
                    <a:pt x="12" y="4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7"/>
                    <a:pt x="13" y="48"/>
                    <a:pt x="14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8" y="48"/>
                    <a:pt x="48" y="49"/>
                    <a:pt x="48" y="50"/>
                  </a:cubicBezTo>
                  <a:cubicBezTo>
                    <a:pt x="48" y="50"/>
                    <a:pt x="48" y="51"/>
                    <a:pt x="47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1" y="51"/>
                    <a:pt x="9" y="49"/>
                    <a:pt x="9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8" y="42"/>
                    <a:pt x="8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2" y="21"/>
                    <a:pt x="3" y="22"/>
                    <a:pt x="3" y="22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1"/>
                    <a:pt x="13" y="42"/>
                    <a:pt x="14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2"/>
                    <a:pt x="46" y="41"/>
                    <a:pt x="47" y="4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5" y="13"/>
                    <a:pt x="57" y="12"/>
                    <a:pt x="6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72" y="12"/>
                    <a:pt x="72" y="13"/>
                  </a:cubicBezTo>
                  <a:close/>
                  <a:moveTo>
                    <a:pt x="18" y="56"/>
                  </a:moveTo>
                  <a:cubicBezTo>
                    <a:pt x="18" y="58"/>
                    <a:pt x="17" y="60"/>
                    <a:pt x="15" y="60"/>
                  </a:cubicBezTo>
                  <a:cubicBezTo>
                    <a:pt x="13" y="60"/>
                    <a:pt x="11" y="58"/>
                    <a:pt x="11" y="56"/>
                  </a:cubicBezTo>
                  <a:cubicBezTo>
                    <a:pt x="11" y="54"/>
                    <a:pt x="13" y="52"/>
                    <a:pt x="15" y="52"/>
                  </a:cubicBezTo>
                  <a:cubicBezTo>
                    <a:pt x="17" y="52"/>
                    <a:pt x="18" y="54"/>
                    <a:pt x="18" y="56"/>
                  </a:cubicBezTo>
                  <a:close/>
                  <a:moveTo>
                    <a:pt x="16" y="56"/>
                  </a:moveTo>
                  <a:cubicBezTo>
                    <a:pt x="16" y="55"/>
                    <a:pt x="16" y="54"/>
                    <a:pt x="15" y="54"/>
                  </a:cubicBezTo>
                  <a:cubicBezTo>
                    <a:pt x="14" y="54"/>
                    <a:pt x="13" y="55"/>
                    <a:pt x="13" y="56"/>
                  </a:cubicBezTo>
                  <a:cubicBezTo>
                    <a:pt x="13" y="57"/>
                    <a:pt x="14" y="58"/>
                    <a:pt x="15" y="58"/>
                  </a:cubicBezTo>
                  <a:cubicBezTo>
                    <a:pt x="16" y="58"/>
                    <a:pt x="16" y="57"/>
                    <a:pt x="16" y="56"/>
                  </a:cubicBezTo>
                  <a:close/>
                  <a:moveTo>
                    <a:pt x="45" y="56"/>
                  </a:moveTo>
                  <a:cubicBezTo>
                    <a:pt x="45" y="58"/>
                    <a:pt x="44" y="60"/>
                    <a:pt x="42" y="60"/>
                  </a:cubicBezTo>
                  <a:cubicBezTo>
                    <a:pt x="40" y="60"/>
                    <a:pt x="38" y="58"/>
                    <a:pt x="38" y="56"/>
                  </a:cubicBezTo>
                  <a:cubicBezTo>
                    <a:pt x="38" y="54"/>
                    <a:pt x="40" y="52"/>
                    <a:pt x="42" y="52"/>
                  </a:cubicBezTo>
                  <a:cubicBezTo>
                    <a:pt x="44" y="52"/>
                    <a:pt x="45" y="54"/>
                    <a:pt x="45" y="56"/>
                  </a:cubicBezTo>
                  <a:close/>
                  <a:moveTo>
                    <a:pt x="43" y="56"/>
                  </a:moveTo>
                  <a:cubicBezTo>
                    <a:pt x="43" y="55"/>
                    <a:pt x="43" y="54"/>
                    <a:pt x="42" y="54"/>
                  </a:cubicBezTo>
                  <a:cubicBezTo>
                    <a:pt x="41" y="54"/>
                    <a:pt x="40" y="55"/>
                    <a:pt x="40" y="56"/>
                  </a:cubicBezTo>
                  <a:cubicBezTo>
                    <a:pt x="40" y="57"/>
                    <a:pt x="41" y="58"/>
                    <a:pt x="42" y="58"/>
                  </a:cubicBezTo>
                  <a:cubicBezTo>
                    <a:pt x="43" y="58"/>
                    <a:pt x="43" y="57"/>
                    <a:pt x="43" y="56"/>
                  </a:cubicBezTo>
                  <a:close/>
                  <a:moveTo>
                    <a:pt x="46" y="35"/>
                  </a:moveTo>
                  <a:cubicBezTo>
                    <a:pt x="46" y="34"/>
                    <a:pt x="45" y="34"/>
                    <a:pt x="45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1" y="34"/>
                    <a:pt x="11" y="34"/>
                    <a:pt x="11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5"/>
                    <a:pt x="46" y="35"/>
                  </a:cubicBezTo>
                  <a:close/>
                  <a:moveTo>
                    <a:pt x="13" y="38"/>
                  </a:moveTo>
                  <a:cubicBezTo>
                    <a:pt x="13" y="38"/>
                    <a:pt x="12" y="39"/>
                    <a:pt x="12" y="39"/>
                  </a:cubicBezTo>
                  <a:cubicBezTo>
                    <a:pt x="12" y="40"/>
                    <a:pt x="13" y="40"/>
                    <a:pt x="13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4" y="40"/>
                    <a:pt x="44" y="40"/>
                    <a:pt x="44" y="39"/>
                  </a:cubicBezTo>
                  <a:cubicBezTo>
                    <a:pt x="44" y="39"/>
                    <a:pt x="44" y="38"/>
                    <a:pt x="43" y="38"/>
                  </a:cubicBezTo>
                  <a:lnTo>
                    <a:pt x="13" y="38"/>
                  </a:lnTo>
                  <a:close/>
                  <a:moveTo>
                    <a:pt x="13" y="28"/>
                  </a:moveTo>
                  <a:cubicBezTo>
                    <a:pt x="14" y="28"/>
                    <a:pt x="16" y="27"/>
                    <a:pt x="16" y="25"/>
                  </a:cubicBezTo>
                  <a:cubicBezTo>
                    <a:pt x="16" y="24"/>
                    <a:pt x="16" y="24"/>
                    <a:pt x="16" y="2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7" y="14"/>
                    <a:pt x="28" y="14"/>
                  </a:cubicBezTo>
                  <a:cubicBezTo>
                    <a:pt x="28" y="14"/>
                    <a:pt x="29" y="13"/>
                    <a:pt x="29" y="13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8"/>
                    <a:pt x="33" y="18"/>
                    <a:pt x="33" y="19"/>
                  </a:cubicBezTo>
                  <a:cubicBezTo>
                    <a:pt x="33" y="20"/>
                    <a:pt x="34" y="22"/>
                    <a:pt x="36" y="22"/>
                  </a:cubicBezTo>
                  <a:cubicBezTo>
                    <a:pt x="38" y="22"/>
                    <a:pt x="39" y="20"/>
                    <a:pt x="39" y="19"/>
                  </a:cubicBezTo>
                  <a:cubicBezTo>
                    <a:pt x="39" y="18"/>
                    <a:pt x="39" y="18"/>
                    <a:pt x="39" y="1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1" y="7"/>
                    <a:pt x="51" y="7"/>
                  </a:cubicBezTo>
                  <a:cubicBezTo>
                    <a:pt x="53" y="7"/>
                    <a:pt x="54" y="5"/>
                    <a:pt x="54" y="4"/>
                  </a:cubicBezTo>
                  <a:cubicBezTo>
                    <a:pt x="54" y="2"/>
                    <a:pt x="53" y="0"/>
                    <a:pt x="51" y="0"/>
                  </a:cubicBezTo>
                  <a:cubicBezTo>
                    <a:pt x="50" y="0"/>
                    <a:pt x="48" y="2"/>
                    <a:pt x="48" y="4"/>
                  </a:cubicBezTo>
                  <a:cubicBezTo>
                    <a:pt x="48" y="4"/>
                    <a:pt x="48" y="5"/>
                    <a:pt x="49" y="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6"/>
                    <a:pt x="37" y="15"/>
                    <a:pt x="36" y="15"/>
                  </a:cubicBezTo>
                  <a:cubicBezTo>
                    <a:pt x="36" y="15"/>
                    <a:pt x="35" y="16"/>
                    <a:pt x="35" y="1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1" y="10"/>
                  </a:cubicBezTo>
                  <a:cubicBezTo>
                    <a:pt x="31" y="9"/>
                    <a:pt x="30" y="7"/>
                    <a:pt x="28" y="7"/>
                  </a:cubicBezTo>
                  <a:cubicBezTo>
                    <a:pt x="26" y="7"/>
                    <a:pt x="25" y="9"/>
                    <a:pt x="25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2"/>
                    <a:pt x="10" y="23"/>
                    <a:pt x="10" y="25"/>
                  </a:cubicBezTo>
                  <a:cubicBezTo>
                    <a:pt x="10" y="27"/>
                    <a:pt x="11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69" name="Freeform 24"/>
            <p:cNvSpPr>
              <a:spLocks noEditPoints="1"/>
            </p:cNvSpPr>
            <p:nvPr/>
          </p:nvSpPr>
          <p:spPr bwMode="auto">
            <a:xfrm>
              <a:off x="5655996" y="1632312"/>
              <a:ext cx="288083" cy="303868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0" name="Freeform 54"/>
            <p:cNvSpPr>
              <a:spLocks noEditPoints="1"/>
            </p:cNvSpPr>
            <p:nvPr/>
          </p:nvSpPr>
          <p:spPr bwMode="auto">
            <a:xfrm>
              <a:off x="4791165" y="5149532"/>
              <a:ext cx="329105" cy="382276"/>
            </a:xfrm>
            <a:custGeom>
              <a:avLst/>
              <a:gdLst>
                <a:gd name="T0" fmla="*/ 31 w 62"/>
                <a:gd name="T1" fmla="*/ 49 h 70"/>
                <a:gd name="T2" fmla="*/ 45 w 62"/>
                <a:gd name="T3" fmla="*/ 35 h 70"/>
                <a:gd name="T4" fmla="*/ 45 w 62"/>
                <a:gd name="T5" fmla="*/ 8 h 70"/>
                <a:gd name="T6" fmla="*/ 17 w 62"/>
                <a:gd name="T7" fmla="*/ 8 h 70"/>
                <a:gd name="T8" fmla="*/ 17 w 62"/>
                <a:gd name="T9" fmla="*/ 35 h 70"/>
                <a:gd name="T10" fmla="*/ 31 w 62"/>
                <a:gd name="T11" fmla="*/ 49 h 70"/>
                <a:gd name="T12" fmla="*/ 31 w 62"/>
                <a:gd name="T13" fmla="*/ 8 h 70"/>
                <a:gd name="T14" fmla="*/ 44 w 62"/>
                <a:gd name="T15" fmla="*/ 21 h 70"/>
                <a:gd name="T16" fmla="*/ 31 w 62"/>
                <a:gd name="T17" fmla="*/ 34 h 70"/>
                <a:gd name="T18" fmla="*/ 18 w 62"/>
                <a:gd name="T19" fmla="*/ 21 h 70"/>
                <a:gd name="T20" fmla="*/ 31 w 62"/>
                <a:gd name="T21" fmla="*/ 8 h 70"/>
                <a:gd name="T22" fmla="*/ 25 w 62"/>
                <a:gd name="T23" fmla="*/ 50 h 70"/>
                <a:gd name="T24" fmla="*/ 27 w 62"/>
                <a:gd name="T25" fmla="*/ 48 h 70"/>
                <a:gd name="T26" fmla="*/ 30 w 62"/>
                <a:gd name="T27" fmla="*/ 50 h 70"/>
                <a:gd name="T28" fmla="*/ 31 w 62"/>
                <a:gd name="T29" fmla="*/ 51 h 70"/>
                <a:gd name="T30" fmla="*/ 32 w 62"/>
                <a:gd name="T31" fmla="*/ 50 h 70"/>
                <a:gd name="T32" fmla="*/ 34 w 62"/>
                <a:gd name="T33" fmla="*/ 48 h 70"/>
                <a:gd name="T34" fmla="*/ 37 w 62"/>
                <a:gd name="T35" fmla="*/ 50 h 70"/>
                <a:gd name="T36" fmla="*/ 31 w 62"/>
                <a:gd name="T37" fmla="*/ 53 h 70"/>
                <a:gd name="T38" fmla="*/ 25 w 62"/>
                <a:gd name="T39" fmla="*/ 50 h 70"/>
                <a:gd name="T40" fmla="*/ 8 w 62"/>
                <a:gd name="T41" fmla="*/ 53 h 70"/>
                <a:gd name="T42" fmla="*/ 31 w 62"/>
                <a:gd name="T43" fmla="*/ 62 h 70"/>
                <a:gd name="T44" fmla="*/ 54 w 62"/>
                <a:gd name="T45" fmla="*/ 53 h 70"/>
                <a:gd name="T46" fmla="*/ 39 w 62"/>
                <a:gd name="T47" fmla="*/ 44 h 70"/>
                <a:gd name="T48" fmla="*/ 35 w 62"/>
                <a:gd name="T49" fmla="*/ 47 h 70"/>
                <a:gd name="T50" fmla="*/ 44 w 62"/>
                <a:gd name="T51" fmla="*/ 51 h 70"/>
                <a:gd name="T52" fmla="*/ 31 w 62"/>
                <a:gd name="T53" fmla="*/ 54 h 70"/>
                <a:gd name="T54" fmla="*/ 18 w 62"/>
                <a:gd name="T55" fmla="*/ 51 h 70"/>
                <a:gd name="T56" fmla="*/ 26 w 62"/>
                <a:gd name="T57" fmla="*/ 47 h 70"/>
                <a:gd name="T58" fmla="*/ 23 w 62"/>
                <a:gd name="T59" fmla="*/ 44 h 70"/>
                <a:gd name="T60" fmla="*/ 8 w 62"/>
                <a:gd name="T61" fmla="*/ 53 h 70"/>
                <a:gd name="T62" fmla="*/ 16 w 62"/>
                <a:gd name="T63" fmla="*/ 51 h 70"/>
                <a:gd name="T64" fmla="*/ 31 w 62"/>
                <a:gd name="T65" fmla="*/ 56 h 70"/>
                <a:gd name="T66" fmla="*/ 46 w 62"/>
                <a:gd name="T67" fmla="*/ 51 h 70"/>
                <a:gd name="T68" fmla="*/ 42 w 62"/>
                <a:gd name="T69" fmla="*/ 47 h 70"/>
                <a:gd name="T70" fmla="*/ 52 w 62"/>
                <a:gd name="T71" fmla="*/ 53 h 70"/>
                <a:gd name="T72" fmla="*/ 31 w 62"/>
                <a:gd name="T73" fmla="*/ 60 h 70"/>
                <a:gd name="T74" fmla="*/ 10 w 62"/>
                <a:gd name="T75" fmla="*/ 53 h 70"/>
                <a:gd name="T76" fmla="*/ 20 w 62"/>
                <a:gd name="T77" fmla="*/ 47 h 70"/>
                <a:gd name="T78" fmla="*/ 16 w 62"/>
                <a:gd name="T79" fmla="*/ 51 h 70"/>
                <a:gd name="T80" fmla="*/ 62 w 62"/>
                <a:gd name="T81" fmla="*/ 55 h 70"/>
                <a:gd name="T82" fmla="*/ 31 w 62"/>
                <a:gd name="T83" fmla="*/ 70 h 70"/>
                <a:gd name="T84" fmla="*/ 0 w 62"/>
                <a:gd name="T85" fmla="*/ 55 h 70"/>
                <a:gd name="T86" fmla="*/ 20 w 62"/>
                <a:gd name="T87" fmla="*/ 41 h 70"/>
                <a:gd name="T88" fmla="*/ 23 w 62"/>
                <a:gd name="T89" fmla="*/ 44 h 70"/>
                <a:gd name="T90" fmla="*/ 3 w 62"/>
                <a:gd name="T91" fmla="*/ 55 h 70"/>
                <a:gd name="T92" fmla="*/ 31 w 62"/>
                <a:gd name="T93" fmla="*/ 67 h 70"/>
                <a:gd name="T94" fmla="*/ 59 w 62"/>
                <a:gd name="T95" fmla="*/ 55 h 70"/>
                <a:gd name="T96" fmla="*/ 39 w 62"/>
                <a:gd name="T97" fmla="*/ 44 h 70"/>
                <a:gd name="T98" fmla="*/ 42 w 62"/>
                <a:gd name="T99" fmla="*/ 41 h 70"/>
                <a:gd name="T100" fmla="*/ 62 w 62"/>
                <a:gd name="T101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" h="70">
                  <a:moveTo>
                    <a:pt x="31" y="4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52" y="27"/>
                    <a:pt x="52" y="15"/>
                    <a:pt x="45" y="8"/>
                  </a:cubicBezTo>
                  <a:cubicBezTo>
                    <a:pt x="37" y="0"/>
                    <a:pt x="25" y="0"/>
                    <a:pt x="17" y="8"/>
                  </a:cubicBezTo>
                  <a:cubicBezTo>
                    <a:pt x="10" y="15"/>
                    <a:pt x="10" y="27"/>
                    <a:pt x="17" y="35"/>
                  </a:cubicBezTo>
                  <a:lnTo>
                    <a:pt x="31" y="49"/>
                  </a:lnTo>
                  <a:close/>
                  <a:moveTo>
                    <a:pt x="31" y="8"/>
                  </a:moveTo>
                  <a:cubicBezTo>
                    <a:pt x="38" y="8"/>
                    <a:pt x="44" y="14"/>
                    <a:pt x="44" y="21"/>
                  </a:cubicBezTo>
                  <a:cubicBezTo>
                    <a:pt x="44" y="29"/>
                    <a:pt x="38" y="34"/>
                    <a:pt x="31" y="34"/>
                  </a:cubicBezTo>
                  <a:cubicBezTo>
                    <a:pt x="24" y="34"/>
                    <a:pt x="18" y="29"/>
                    <a:pt x="18" y="21"/>
                  </a:cubicBezTo>
                  <a:cubicBezTo>
                    <a:pt x="18" y="14"/>
                    <a:pt x="24" y="8"/>
                    <a:pt x="31" y="8"/>
                  </a:cubicBezTo>
                  <a:close/>
                  <a:moveTo>
                    <a:pt x="25" y="50"/>
                  </a:moveTo>
                  <a:cubicBezTo>
                    <a:pt x="25" y="49"/>
                    <a:pt x="26" y="49"/>
                    <a:pt x="27" y="48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1" y="51"/>
                  </a:cubicBezTo>
                  <a:cubicBezTo>
                    <a:pt x="31" y="51"/>
                    <a:pt x="32" y="51"/>
                    <a:pt x="32" y="5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6" y="49"/>
                    <a:pt x="37" y="49"/>
                    <a:pt x="37" y="50"/>
                  </a:cubicBezTo>
                  <a:cubicBezTo>
                    <a:pt x="37" y="52"/>
                    <a:pt x="34" y="53"/>
                    <a:pt x="31" y="53"/>
                  </a:cubicBezTo>
                  <a:cubicBezTo>
                    <a:pt x="28" y="53"/>
                    <a:pt x="25" y="52"/>
                    <a:pt x="25" y="50"/>
                  </a:cubicBezTo>
                  <a:close/>
                  <a:moveTo>
                    <a:pt x="8" y="53"/>
                  </a:moveTo>
                  <a:cubicBezTo>
                    <a:pt x="8" y="58"/>
                    <a:pt x="18" y="62"/>
                    <a:pt x="31" y="62"/>
                  </a:cubicBezTo>
                  <a:cubicBezTo>
                    <a:pt x="44" y="62"/>
                    <a:pt x="54" y="58"/>
                    <a:pt x="54" y="53"/>
                  </a:cubicBezTo>
                  <a:cubicBezTo>
                    <a:pt x="54" y="49"/>
                    <a:pt x="48" y="45"/>
                    <a:pt x="39" y="44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8"/>
                    <a:pt x="44" y="49"/>
                    <a:pt x="44" y="51"/>
                  </a:cubicBezTo>
                  <a:cubicBezTo>
                    <a:pt x="44" y="52"/>
                    <a:pt x="39" y="54"/>
                    <a:pt x="31" y="54"/>
                  </a:cubicBezTo>
                  <a:cubicBezTo>
                    <a:pt x="23" y="54"/>
                    <a:pt x="18" y="52"/>
                    <a:pt x="18" y="51"/>
                  </a:cubicBezTo>
                  <a:cubicBezTo>
                    <a:pt x="18" y="49"/>
                    <a:pt x="21" y="48"/>
                    <a:pt x="26" y="47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4" y="45"/>
                    <a:pt x="8" y="49"/>
                    <a:pt x="8" y="53"/>
                  </a:cubicBezTo>
                  <a:close/>
                  <a:moveTo>
                    <a:pt x="16" y="51"/>
                  </a:moveTo>
                  <a:cubicBezTo>
                    <a:pt x="16" y="54"/>
                    <a:pt x="23" y="56"/>
                    <a:pt x="31" y="56"/>
                  </a:cubicBezTo>
                  <a:cubicBezTo>
                    <a:pt x="39" y="56"/>
                    <a:pt x="46" y="54"/>
                    <a:pt x="46" y="51"/>
                  </a:cubicBezTo>
                  <a:cubicBezTo>
                    <a:pt x="46" y="49"/>
                    <a:pt x="44" y="47"/>
                    <a:pt x="42" y="47"/>
                  </a:cubicBezTo>
                  <a:cubicBezTo>
                    <a:pt x="48" y="48"/>
                    <a:pt x="52" y="50"/>
                    <a:pt x="52" y="53"/>
                  </a:cubicBezTo>
                  <a:cubicBezTo>
                    <a:pt x="52" y="56"/>
                    <a:pt x="43" y="60"/>
                    <a:pt x="31" y="60"/>
                  </a:cubicBezTo>
                  <a:cubicBezTo>
                    <a:pt x="19" y="60"/>
                    <a:pt x="10" y="56"/>
                    <a:pt x="10" y="53"/>
                  </a:cubicBezTo>
                  <a:cubicBezTo>
                    <a:pt x="10" y="50"/>
                    <a:pt x="14" y="48"/>
                    <a:pt x="20" y="47"/>
                  </a:cubicBezTo>
                  <a:cubicBezTo>
                    <a:pt x="17" y="47"/>
                    <a:pt x="16" y="49"/>
                    <a:pt x="16" y="51"/>
                  </a:cubicBezTo>
                  <a:close/>
                  <a:moveTo>
                    <a:pt x="62" y="55"/>
                  </a:moveTo>
                  <a:cubicBezTo>
                    <a:pt x="62" y="64"/>
                    <a:pt x="49" y="70"/>
                    <a:pt x="31" y="70"/>
                  </a:cubicBezTo>
                  <a:cubicBezTo>
                    <a:pt x="13" y="70"/>
                    <a:pt x="0" y="64"/>
                    <a:pt x="0" y="55"/>
                  </a:cubicBezTo>
                  <a:cubicBezTo>
                    <a:pt x="0" y="49"/>
                    <a:pt x="8" y="43"/>
                    <a:pt x="20" y="4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0" y="45"/>
                    <a:pt x="3" y="50"/>
                    <a:pt x="3" y="55"/>
                  </a:cubicBezTo>
                  <a:cubicBezTo>
                    <a:pt x="3" y="61"/>
                    <a:pt x="14" y="67"/>
                    <a:pt x="31" y="67"/>
                  </a:cubicBezTo>
                  <a:cubicBezTo>
                    <a:pt x="48" y="67"/>
                    <a:pt x="59" y="61"/>
                    <a:pt x="59" y="55"/>
                  </a:cubicBezTo>
                  <a:cubicBezTo>
                    <a:pt x="59" y="50"/>
                    <a:pt x="51" y="45"/>
                    <a:pt x="39" y="44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54" y="43"/>
                    <a:pt x="62" y="49"/>
                    <a:pt x="62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1" name="Freeform 55"/>
            <p:cNvSpPr>
              <a:spLocks noEditPoints="1"/>
            </p:cNvSpPr>
            <p:nvPr/>
          </p:nvSpPr>
          <p:spPr bwMode="auto">
            <a:xfrm>
              <a:off x="8806238" y="3947425"/>
              <a:ext cx="340055" cy="372752"/>
            </a:xfrm>
            <a:custGeom>
              <a:avLst/>
              <a:gdLst>
                <a:gd name="T0" fmla="*/ 31 w 63"/>
                <a:gd name="T1" fmla="*/ 45 h 67"/>
                <a:gd name="T2" fmla="*/ 42 w 63"/>
                <a:gd name="T3" fmla="*/ 33 h 67"/>
                <a:gd name="T4" fmla="*/ 52 w 63"/>
                <a:gd name="T5" fmla="*/ 33 h 67"/>
                <a:gd name="T6" fmla="*/ 52 w 63"/>
                <a:gd name="T7" fmla="*/ 0 h 67"/>
                <a:gd name="T8" fmla="*/ 11 w 63"/>
                <a:gd name="T9" fmla="*/ 0 h 67"/>
                <a:gd name="T10" fmla="*/ 11 w 63"/>
                <a:gd name="T11" fmla="*/ 33 h 67"/>
                <a:gd name="T12" fmla="*/ 21 w 63"/>
                <a:gd name="T13" fmla="*/ 33 h 67"/>
                <a:gd name="T14" fmla="*/ 31 w 63"/>
                <a:gd name="T15" fmla="*/ 45 h 67"/>
                <a:gd name="T16" fmla="*/ 15 w 63"/>
                <a:gd name="T17" fmla="*/ 29 h 67"/>
                <a:gd name="T18" fmla="*/ 15 w 63"/>
                <a:gd name="T19" fmla="*/ 4 h 67"/>
                <a:gd name="T20" fmla="*/ 48 w 63"/>
                <a:gd name="T21" fmla="*/ 4 h 67"/>
                <a:gd name="T22" fmla="*/ 48 w 63"/>
                <a:gd name="T23" fmla="*/ 29 h 67"/>
                <a:gd name="T24" fmla="*/ 45 w 63"/>
                <a:gd name="T25" fmla="*/ 29 h 67"/>
                <a:gd name="T26" fmla="*/ 17 w 63"/>
                <a:gd name="T27" fmla="*/ 29 h 67"/>
                <a:gd name="T28" fmla="*/ 15 w 63"/>
                <a:gd name="T29" fmla="*/ 29 h 67"/>
                <a:gd name="T30" fmla="*/ 25 w 63"/>
                <a:gd name="T31" fmla="*/ 47 h 67"/>
                <a:gd name="T32" fmla="*/ 29 w 63"/>
                <a:gd name="T33" fmla="*/ 45 h 67"/>
                <a:gd name="T34" fmla="*/ 30 w 63"/>
                <a:gd name="T35" fmla="*/ 46 h 67"/>
                <a:gd name="T36" fmla="*/ 31 w 63"/>
                <a:gd name="T37" fmla="*/ 47 h 67"/>
                <a:gd name="T38" fmla="*/ 33 w 63"/>
                <a:gd name="T39" fmla="*/ 46 h 67"/>
                <a:gd name="T40" fmla="*/ 34 w 63"/>
                <a:gd name="T41" fmla="*/ 45 h 67"/>
                <a:gd name="T42" fmla="*/ 37 w 63"/>
                <a:gd name="T43" fmla="*/ 47 h 67"/>
                <a:gd name="T44" fmla="*/ 31 w 63"/>
                <a:gd name="T45" fmla="*/ 50 h 67"/>
                <a:gd name="T46" fmla="*/ 25 w 63"/>
                <a:gd name="T47" fmla="*/ 47 h 67"/>
                <a:gd name="T48" fmla="*/ 8 w 63"/>
                <a:gd name="T49" fmla="*/ 50 h 67"/>
                <a:gd name="T50" fmla="*/ 31 w 63"/>
                <a:gd name="T51" fmla="*/ 59 h 67"/>
                <a:gd name="T52" fmla="*/ 54 w 63"/>
                <a:gd name="T53" fmla="*/ 50 h 67"/>
                <a:gd name="T54" fmla="*/ 37 w 63"/>
                <a:gd name="T55" fmla="*/ 41 h 67"/>
                <a:gd name="T56" fmla="*/ 34 w 63"/>
                <a:gd name="T57" fmla="*/ 44 h 67"/>
                <a:gd name="T58" fmla="*/ 44 w 63"/>
                <a:gd name="T59" fmla="*/ 48 h 67"/>
                <a:gd name="T60" fmla="*/ 31 w 63"/>
                <a:gd name="T61" fmla="*/ 51 h 67"/>
                <a:gd name="T62" fmla="*/ 18 w 63"/>
                <a:gd name="T63" fmla="*/ 48 h 67"/>
                <a:gd name="T64" fmla="*/ 28 w 63"/>
                <a:gd name="T65" fmla="*/ 44 h 67"/>
                <a:gd name="T66" fmla="*/ 25 w 63"/>
                <a:gd name="T67" fmla="*/ 41 h 67"/>
                <a:gd name="T68" fmla="*/ 8 w 63"/>
                <a:gd name="T69" fmla="*/ 50 h 67"/>
                <a:gd name="T70" fmla="*/ 16 w 63"/>
                <a:gd name="T71" fmla="*/ 48 h 67"/>
                <a:gd name="T72" fmla="*/ 31 w 63"/>
                <a:gd name="T73" fmla="*/ 53 h 67"/>
                <a:gd name="T74" fmla="*/ 46 w 63"/>
                <a:gd name="T75" fmla="*/ 48 h 67"/>
                <a:gd name="T76" fmla="*/ 42 w 63"/>
                <a:gd name="T77" fmla="*/ 44 h 67"/>
                <a:gd name="T78" fmla="*/ 52 w 63"/>
                <a:gd name="T79" fmla="*/ 50 h 67"/>
                <a:gd name="T80" fmla="*/ 31 w 63"/>
                <a:gd name="T81" fmla="*/ 57 h 67"/>
                <a:gd name="T82" fmla="*/ 10 w 63"/>
                <a:gd name="T83" fmla="*/ 50 h 67"/>
                <a:gd name="T84" fmla="*/ 20 w 63"/>
                <a:gd name="T85" fmla="*/ 44 h 67"/>
                <a:gd name="T86" fmla="*/ 16 w 63"/>
                <a:gd name="T87" fmla="*/ 48 h 67"/>
                <a:gd name="T88" fmla="*/ 63 w 63"/>
                <a:gd name="T89" fmla="*/ 52 h 67"/>
                <a:gd name="T90" fmla="*/ 31 w 63"/>
                <a:gd name="T91" fmla="*/ 67 h 67"/>
                <a:gd name="T92" fmla="*/ 0 w 63"/>
                <a:gd name="T93" fmla="*/ 52 h 67"/>
                <a:gd name="T94" fmla="*/ 22 w 63"/>
                <a:gd name="T95" fmla="*/ 38 h 67"/>
                <a:gd name="T96" fmla="*/ 25 w 63"/>
                <a:gd name="T97" fmla="*/ 40 h 67"/>
                <a:gd name="T98" fmla="*/ 3 w 63"/>
                <a:gd name="T99" fmla="*/ 52 h 67"/>
                <a:gd name="T100" fmla="*/ 31 w 63"/>
                <a:gd name="T101" fmla="*/ 64 h 67"/>
                <a:gd name="T102" fmla="*/ 60 w 63"/>
                <a:gd name="T103" fmla="*/ 52 h 67"/>
                <a:gd name="T104" fmla="*/ 38 w 63"/>
                <a:gd name="T105" fmla="*/ 40 h 67"/>
                <a:gd name="T106" fmla="*/ 40 w 63"/>
                <a:gd name="T107" fmla="*/ 38 h 67"/>
                <a:gd name="T108" fmla="*/ 63 w 63"/>
                <a:gd name="T109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67">
                  <a:moveTo>
                    <a:pt x="31" y="45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21" y="33"/>
                    <a:pt x="21" y="33"/>
                    <a:pt x="21" y="33"/>
                  </a:cubicBezTo>
                  <a:lnTo>
                    <a:pt x="31" y="45"/>
                  </a:lnTo>
                  <a:close/>
                  <a:moveTo>
                    <a:pt x="15" y="2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15" y="29"/>
                  </a:lnTo>
                  <a:close/>
                  <a:moveTo>
                    <a:pt x="25" y="47"/>
                  </a:moveTo>
                  <a:cubicBezTo>
                    <a:pt x="25" y="46"/>
                    <a:pt x="27" y="45"/>
                    <a:pt x="29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1" y="47"/>
                    <a:pt x="31" y="47"/>
                  </a:cubicBezTo>
                  <a:cubicBezTo>
                    <a:pt x="32" y="47"/>
                    <a:pt x="32" y="46"/>
                    <a:pt x="33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5"/>
                    <a:pt x="37" y="46"/>
                    <a:pt x="37" y="47"/>
                  </a:cubicBezTo>
                  <a:cubicBezTo>
                    <a:pt x="37" y="49"/>
                    <a:pt x="34" y="50"/>
                    <a:pt x="31" y="50"/>
                  </a:cubicBezTo>
                  <a:cubicBezTo>
                    <a:pt x="28" y="50"/>
                    <a:pt x="25" y="49"/>
                    <a:pt x="25" y="47"/>
                  </a:cubicBezTo>
                  <a:close/>
                  <a:moveTo>
                    <a:pt x="8" y="50"/>
                  </a:moveTo>
                  <a:cubicBezTo>
                    <a:pt x="8" y="55"/>
                    <a:pt x="18" y="59"/>
                    <a:pt x="31" y="59"/>
                  </a:cubicBezTo>
                  <a:cubicBezTo>
                    <a:pt x="44" y="59"/>
                    <a:pt x="54" y="55"/>
                    <a:pt x="54" y="50"/>
                  </a:cubicBezTo>
                  <a:cubicBezTo>
                    <a:pt x="54" y="45"/>
                    <a:pt x="47" y="42"/>
                    <a:pt x="37" y="41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41" y="45"/>
                    <a:pt x="44" y="46"/>
                    <a:pt x="44" y="48"/>
                  </a:cubicBezTo>
                  <a:cubicBezTo>
                    <a:pt x="44" y="49"/>
                    <a:pt x="39" y="51"/>
                    <a:pt x="31" y="51"/>
                  </a:cubicBezTo>
                  <a:cubicBezTo>
                    <a:pt x="23" y="51"/>
                    <a:pt x="18" y="49"/>
                    <a:pt x="18" y="48"/>
                  </a:cubicBezTo>
                  <a:cubicBezTo>
                    <a:pt x="18" y="46"/>
                    <a:pt x="22" y="45"/>
                    <a:pt x="28" y="44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15" y="42"/>
                    <a:pt x="8" y="45"/>
                    <a:pt x="8" y="50"/>
                  </a:cubicBezTo>
                  <a:close/>
                  <a:moveTo>
                    <a:pt x="16" y="48"/>
                  </a:moveTo>
                  <a:cubicBezTo>
                    <a:pt x="16" y="51"/>
                    <a:pt x="24" y="53"/>
                    <a:pt x="31" y="53"/>
                  </a:cubicBezTo>
                  <a:cubicBezTo>
                    <a:pt x="39" y="53"/>
                    <a:pt x="46" y="51"/>
                    <a:pt x="46" y="48"/>
                  </a:cubicBezTo>
                  <a:cubicBezTo>
                    <a:pt x="46" y="46"/>
                    <a:pt x="45" y="44"/>
                    <a:pt x="42" y="44"/>
                  </a:cubicBezTo>
                  <a:cubicBezTo>
                    <a:pt x="48" y="45"/>
                    <a:pt x="52" y="47"/>
                    <a:pt x="52" y="50"/>
                  </a:cubicBezTo>
                  <a:cubicBezTo>
                    <a:pt x="52" y="53"/>
                    <a:pt x="44" y="57"/>
                    <a:pt x="31" y="57"/>
                  </a:cubicBezTo>
                  <a:cubicBezTo>
                    <a:pt x="19" y="57"/>
                    <a:pt x="10" y="53"/>
                    <a:pt x="10" y="50"/>
                  </a:cubicBezTo>
                  <a:cubicBezTo>
                    <a:pt x="10" y="47"/>
                    <a:pt x="14" y="45"/>
                    <a:pt x="20" y="44"/>
                  </a:cubicBezTo>
                  <a:cubicBezTo>
                    <a:pt x="18" y="44"/>
                    <a:pt x="16" y="46"/>
                    <a:pt x="16" y="48"/>
                  </a:cubicBezTo>
                  <a:close/>
                  <a:moveTo>
                    <a:pt x="63" y="52"/>
                  </a:moveTo>
                  <a:cubicBezTo>
                    <a:pt x="63" y="61"/>
                    <a:pt x="49" y="67"/>
                    <a:pt x="31" y="67"/>
                  </a:cubicBezTo>
                  <a:cubicBezTo>
                    <a:pt x="14" y="67"/>
                    <a:pt x="0" y="61"/>
                    <a:pt x="0" y="52"/>
                  </a:cubicBezTo>
                  <a:cubicBezTo>
                    <a:pt x="0" y="45"/>
                    <a:pt x="9" y="40"/>
                    <a:pt x="22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1" y="42"/>
                    <a:pt x="3" y="47"/>
                    <a:pt x="3" y="52"/>
                  </a:cubicBezTo>
                  <a:cubicBezTo>
                    <a:pt x="3" y="58"/>
                    <a:pt x="14" y="64"/>
                    <a:pt x="31" y="64"/>
                  </a:cubicBezTo>
                  <a:cubicBezTo>
                    <a:pt x="48" y="64"/>
                    <a:pt x="60" y="58"/>
                    <a:pt x="60" y="52"/>
                  </a:cubicBezTo>
                  <a:cubicBezTo>
                    <a:pt x="60" y="47"/>
                    <a:pt x="51" y="42"/>
                    <a:pt x="38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53" y="40"/>
                    <a:pt x="63" y="45"/>
                    <a:pt x="63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2" name="Freeform 55"/>
            <p:cNvSpPr>
              <a:spLocks noEditPoints="1"/>
            </p:cNvSpPr>
            <p:nvPr/>
          </p:nvSpPr>
          <p:spPr bwMode="auto">
            <a:xfrm>
              <a:off x="3612898" y="1953683"/>
              <a:ext cx="268115" cy="293895"/>
            </a:xfrm>
            <a:custGeom>
              <a:avLst/>
              <a:gdLst>
                <a:gd name="T0" fmla="*/ 31 w 63"/>
                <a:gd name="T1" fmla="*/ 45 h 67"/>
                <a:gd name="T2" fmla="*/ 42 w 63"/>
                <a:gd name="T3" fmla="*/ 33 h 67"/>
                <a:gd name="T4" fmla="*/ 52 w 63"/>
                <a:gd name="T5" fmla="*/ 33 h 67"/>
                <a:gd name="T6" fmla="*/ 52 w 63"/>
                <a:gd name="T7" fmla="*/ 0 h 67"/>
                <a:gd name="T8" fmla="*/ 11 w 63"/>
                <a:gd name="T9" fmla="*/ 0 h 67"/>
                <a:gd name="T10" fmla="*/ 11 w 63"/>
                <a:gd name="T11" fmla="*/ 33 h 67"/>
                <a:gd name="T12" fmla="*/ 21 w 63"/>
                <a:gd name="T13" fmla="*/ 33 h 67"/>
                <a:gd name="T14" fmla="*/ 31 w 63"/>
                <a:gd name="T15" fmla="*/ 45 h 67"/>
                <a:gd name="T16" fmla="*/ 15 w 63"/>
                <a:gd name="T17" fmla="*/ 29 h 67"/>
                <a:gd name="T18" fmla="*/ 15 w 63"/>
                <a:gd name="T19" fmla="*/ 4 h 67"/>
                <a:gd name="T20" fmla="*/ 48 w 63"/>
                <a:gd name="T21" fmla="*/ 4 h 67"/>
                <a:gd name="T22" fmla="*/ 48 w 63"/>
                <a:gd name="T23" fmla="*/ 29 h 67"/>
                <a:gd name="T24" fmla="*/ 45 w 63"/>
                <a:gd name="T25" fmla="*/ 29 h 67"/>
                <a:gd name="T26" fmla="*/ 17 w 63"/>
                <a:gd name="T27" fmla="*/ 29 h 67"/>
                <a:gd name="T28" fmla="*/ 15 w 63"/>
                <a:gd name="T29" fmla="*/ 29 h 67"/>
                <a:gd name="T30" fmla="*/ 25 w 63"/>
                <a:gd name="T31" fmla="*/ 47 h 67"/>
                <a:gd name="T32" fmla="*/ 29 w 63"/>
                <a:gd name="T33" fmla="*/ 45 h 67"/>
                <a:gd name="T34" fmla="*/ 30 w 63"/>
                <a:gd name="T35" fmla="*/ 46 h 67"/>
                <a:gd name="T36" fmla="*/ 31 w 63"/>
                <a:gd name="T37" fmla="*/ 47 h 67"/>
                <a:gd name="T38" fmla="*/ 33 w 63"/>
                <a:gd name="T39" fmla="*/ 46 h 67"/>
                <a:gd name="T40" fmla="*/ 34 w 63"/>
                <a:gd name="T41" fmla="*/ 45 h 67"/>
                <a:gd name="T42" fmla="*/ 37 w 63"/>
                <a:gd name="T43" fmla="*/ 47 h 67"/>
                <a:gd name="T44" fmla="*/ 31 w 63"/>
                <a:gd name="T45" fmla="*/ 50 h 67"/>
                <a:gd name="T46" fmla="*/ 25 w 63"/>
                <a:gd name="T47" fmla="*/ 47 h 67"/>
                <a:gd name="T48" fmla="*/ 8 w 63"/>
                <a:gd name="T49" fmla="*/ 50 h 67"/>
                <a:gd name="T50" fmla="*/ 31 w 63"/>
                <a:gd name="T51" fmla="*/ 59 h 67"/>
                <a:gd name="T52" fmla="*/ 54 w 63"/>
                <a:gd name="T53" fmla="*/ 50 h 67"/>
                <a:gd name="T54" fmla="*/ 37 w 63"/>
                <a:gd name="T55" fmla="*/ 41 h 67"/>
                <a:gd name="T56" fmla="*/ 34 w 63"/>
                <a:gd name="T57" fmla="*/ 44 h 67"/>
                <a:gd name="T58" fmla="*/ 44 w 63"/>
                <a:gd name="T59" fmla="*/ 48 h 67"/>
                <a:gd name="T60" fmla="*/ 31 w 63"/>
                <a:gd name="T61" fmla="*/ 51 h 67"/>
                <a:gd name="T62" fmla="*/ 18 w 63"/>
                <a:gd name="T63" fmla="*/ 48 h 67"/>
                <a:gd name="T64" fmla="*/ 28 w 63"/>
                <a:gd name="T65" fmla="*/ 44 h 67"/>
                <a:gd name="T66" fmla="*/ 25 w 63"/>
                <a:gd name="T67" fmla="*/ 41 h 67"/>
                <a:gd name="T68" fmla="*/ 8 w 63"/>
                <a:gd name="T69" fmla="*/ 50 h 67"/>
                <a:gd name="T70" fmla="*/ 16 w 63"/>
                <a:gd name="T71" fmla="*/ 48 h 67"/>
                <a:gd name="T72" fmla="*/ 31 w 63"/>
                <a:gd name="T73" fmla="*/ 53 h 67"/>
                <a:gd name="T74" fmla="*/ 46 w 63"/>
                <a:gd name="T75" fmla="*/ 48 h 67"/>
                <a:gd name="T76" fmla="*/ 42 w 63"/>
                <a:gd name="T77" fmla="*/ 44 h 67"/>
                <a:gd name="T78" fmla="*/ 52 w 63"/>
                <a:gd name="T79" fmla="*/ 50 h 67"/>
                <a:gd name="T80" fmla="*/ 31 w 63"/>
                <a:gd name="T81" fmla="*/ 57 h 67"/>
                <a:gd name="T82" fmla="*/ 10 w 63"/>
                <a:gd name="T83" fmla="*/ 50 h 67"/>
                <a:gd name="T84" fmla="*/ 20 w 63"/>
                <a:gd name="T85" fmla="*/ 44 h 67"/>
                <a:gd name="T86" fmla="*/ 16 w 63"/>
                <a:gd name="T87" fmla="*/ 48 h 67"/>
                <a:gd name="T88" fmla="*/ 63 w 63"/>
                <a:gd name="T89" fmla="*/ 52 h 67"/>
                <a:gd name="T90" fmla="*/ 31 w 63"/>
                <a:gd name="T91" fmla="*/ 67 h 67"/>
                <a:gd name="T92" fmla="*/ 0 w 63"/>
                <a:gd name="T93" fmla="*/ 52 h 67"/>
                <a:gd name="T94" fmla="*/ 22 w 63"/>
                <a:gd name="T95" fmla="*/ 38 h 67"/>
                <a:gd name="T96" fmla="*/ 25 w 63"/>
                <a:gd name="T97" fmla="*/ 40 h 67"/>
                <a:gd name="T98" fmla="*/ 3 w 63"/>
                <a:gd name="T99" fmla="*/ 52 h 67"/>
                <a:gd name="T100" fmla="*/ 31 w 63"/>
                <a:gd name="T101" fmla="*/ 64 h 67"/>
                <a:gd name="T102" fmla="*/ 60 w 63"/>
                <a:gd name="T103" fmla="*/ 52 h 67"/>
                <a:gd name="T104" fmla="*/ 38 w 63"/>
                <a:gd name="T105" fmla="*/ 40 h 67"/>
                <a:gd name="T106" fmla="*/ 40 w 63"/>
                <a:gd name="T107" fmla="*/ 38 h 67"/>
                <a:gd name="T108" fmla="*/ 63 w 63"/>
                <a:gd name="T109" fmla="*/ 5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3" h="67">
                  <a:moveTo>
                    <a:pt x="31" y="45"/>
                  </a:moveTo>
                  <a:cubicBezTo>
                    <a:pt x="42" y="33"/>
                    <a:pt x="42" y="33"/>
                    <a:pt x="42" y="33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21" y="33"/>
                    <a:pt x="21" y="33"/>
                    <a:pt x="21" y="33"/>
                  </a:cubicBezTo>
                  <a:lnTo>
                    <a:pt x="31" y="45"/>
                  </a:lnTo>
                  <a:close/>
                  <a:moveTo>
                    <a:pt x="15" y="2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15" y="29"/>
                  </a:lnTo>
                  <a:close/>
                  <a:moveTo>
                    <a:pt x="25" y="47"/>
                  </a:moveTo>
                  <a:cubicBezTo>
                    <a:pt x="25" y="46"/>
                    <a:pt x="27" y="45"/>
                    <a:pt x="29" y="45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1" y="47"/>
                    <a:pt x="31" y="47"/>
                  </a:cubicBezTo>
                  <a:cubicBezTo>
                    <a:pt x="32" y="47"/>
                    <a:pt x="32" y="46"/>
                    <a:pt x="33" y="46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6" y="45"/>
                    <a:pt x="37" y="46"/>
                    <a:pt x="37" y="47"/>
                  </a:cubicBezTo>
                  <a:cubicBezTo>
                    <a:pt x="37" y="49"/>
                    <a:pt x="34" y="50"/>
                    <a:pt x="31" y="50"/>
                  </a:cubicBezTo>
                  <a:cubicBezTo>
                    <a:pt x="28" y="50"/>
                    <a:pt x="25" y="49"/>
                    <a:pt x="25" y="47"/>
                  </a:cubicBezTo>
                  <a:close/>
                  <a:moveTo>
                    <a:pt x="8" y="50"/>
                  </a:moveTo>
                  <a:cubicBezTo>
                    <a:pt x="8" y="55"/>
                    <a:pt x="18" y="59"/>
                    <a:pt x="31" y="59"/>
                  </a:cubicBezTo>
                  <a:cubicBezTo>
                    <a:pt x="44" y="59"/>
                    <a:pt x="54" y="55"/>
                    <a:pt x="54" y="50"/>
                  </a:cubicBezTo>
                  <a:cubicBezTo>
                    <a:pt x="54" y="45"/>
                    <a:pt x="47" y="42"/>
                    <a:pt x="37" y="41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41" y="45"/>
                    <a:pt x="44" y="46"/>
                    <a:pt x="44" y="48"/>
                  </a:cubicBezTo>
                  <a:cubicBezTo>
                    <a:pt x="44" y="49"/>
                    <a:pt x="39" y="51"/>
                    <a:pt x="31" y="51"/>
                  </a:cubicBezTo>
                  <a:cubicBezTo>
                    <a:pt x="23" y="51"/>
                    <a:pt x="18" y="49"/>
                    <a:pt x="18" y="48"/>
                  </a:cubicBezTo>
                  <a:cubicBezTo>
                    <a:pt x="18" y="46"/>
                    <a:pt x="22" y="45"/>
                    <a:pt x="28" y="44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15" y="42"/>
                    <a:pt x="8" y="45"/>
                    <a:pt x="8" y="50"/>
                  </a:cubicBezTo>
                  <a:close/>
                  <a:moveTo>
                    <a:pt x="16" y="48"/>
                  </a:moveTo>
                  <a:cubicBezTo>
                    <a:pt x="16" y="51"/>
                    <a:pt x="24" y="53"/>
                    <a:pt x="31" y="53"/>
                  </a:cubicBezTo>
                  <a:cubicBezTo>
                    <a:pt x="39" y="53"/>
                    <a:pt x="46" y="51"/>
                    <a:pt x="46" y="48"/>
                  </a:cubicBezTo>
                  <a:cubicBezTo>
                    <a:pt x="46" y="46"/>
                    <a:pt x="45" y="44"/>
                    <a:pt x="42" y="44"/>
                  </a:cubicBezTo>
                  <a:cubicBezTo>
                    <a:pt x="48" y="45"/>
                    <a:pt x="52" y="47"/>
                    <a:pt x="52" y="50"/>
                  </a:cubicBezTo>
                  <a:cubicBezTo>
                    <a:pt x="52" y="53"/>
                    <a:pt x="44" y="57"/>
                    <a:pt x="31" y="57"/>
                  </a:cubicBezTo>
                  <a:cubicBezTo>
                    <a:pt x="19" y="57"/>
                    <a:pt x="10" y="53"/>
                    <a:pt x="10" y="50"/>
                  </a:cubicBezTo>
                  <a:cubicBezTo>
                    <a:pt x="10" y="47"/>
                    <a:pt x="14" y="45"/>
                    <a:pt x="20" y="44"/>
                  </a:cubicBezTo>
                  <a:cubicBezTo>
                    <a:pt x="18" y="44"/>
                    <a:pt x="16" y="46"/>
                    <a:pt x="16" y="48"/>
                  </a:cubicBezTo>
                  <a:close/>
                  <a:moveTo>
                    <a:pt x="63" y="52"/>
                  </a:moveTo>
                  <a:cubicBezTo>
                    <a:pt x="63" y="61"/>
                    <a:pt x="49" y="67"/>
                    <a:pt x="31" y="67"/>
                  </a:cubicBezTo>
                  <a:cubicBezTo>
                    <a:pt x="14" y="67"/>
                    <a:pt x="0" y="61"/>
                    <a:pt x="0" y="52"/>
                  </a:cubicBezTo>
                  <a:cubicBezTo>
                    <a:pt x="0" y="45"/>
                    <a:pt x="9" y="40"/>
                    <a:pt x="22" y="38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1" y="42"/>
                    <a:pt x="3" y="47"/>
                    <a:pt x="3" y="52"/>
                  </a:cubicBezTo>
                  <a:cubicBezTo>
                    <a:pt x="3" y="58"/>
                    <a:pt x="14" y="64"/>
                    <a:pt x="31" y="64"/>
                  </a:cubicBezTo>
                  <a:cubicBezTo>
                    <a:pt x="48" y="64"/>
                    <a:pt x="60" y="58"/>
                    <a:pt x="60" y="52"/>
                  </a:cubicBezTo>
                  <a:cubicBezTo>
                    <a:pt x="60" y="47"/>
                    <a:pt x="51" y="42"/>
                    <a:pt x="38" y="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53" y="40"/>
                    <a:pt x="63" y="45"/>
                    <a:pt x="63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3" name="Freeform 91"/>
            <p:cNvSpPr>
              <a:spLocks noEditPoints="1"/>
            </p:cNvSpPr>
            <p:nvPr/>
          </p:nvSpPr>
          <p:spPr bwMode="auto">
            <a:xfrm>
              <a:off x="6856760" y="1839359"/>
              <a:ext cx="255906" cy="255905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4" name="Freeform 54"/>
            <p:cNvSpPr>
              <a:spLocks noEditPoints="1"/>
            </p:cNvSpPr>
            <p:nvPr/>
          </p:nvSpPr>
          <p:spPr bwMode="auto">
            <a:xfrm>
              <a:off x="7248011" y="3738365"/>
              <a:ext cx="258419" cy="300168"/>
            </a:xfrm>
            <a:custGeom>
              <a:avLst/>
              <a:gdLst>
                <a:gd name="T0" fmla="*/ 31 w 62"/>
                <a:gd name="T1" fmla="*/ 49 h 70"/>
                <a:gd name="T2" fmla="*/ 45 w 62"/>
                <a:gd name="T3" fmla="*/ 35 h 70"/>
                <a:gd name="T4" fmla="*/ 45 w 62"/>
                <a:gd name="T5" fmla="*/ 8 h 70"/>
                <a:gd name="T6" fmla="*/ 17 w 62"/>
                <a:gd name="T7" fmla="*/ 8 h 70"/>
                <a:gd name="T8" fmla="*/ 17 w 62"/>
                <a:gd name="T9" fmla="*/ 35 h 70"/>
                <a:gd name="T10" fmla="*/ 31 w 62"/>
                <a:gd name="T11" fmla="*/ 49 h 70"/>
                <a:gd name="T12" fmla="*/ 31 w 62"/>
                <a:gd name="T13" fmla="*/ 8 h 70"/>
                <a:gd name="T14" fmla="*/ 44 w 62"/>
                <a:gd name="T15" fmla="*/ 21 h 70"/>
                <a:gd name="T16" fmla="*/ 31 w 62"/>
                <a:gd name="T17" fmla="*/ 34 h 70"/>
                <a:gd name="T18" fmla="*/ 18 w 62"/>
                <a:gd name="T19" fmla="*/ 21 h 70"/>
                <a:gd name="T20" fmla="*/ 31 w 62"/>
                <a:gd name="T21" fmla="*/ 8 h 70"/>
                <a:gd name="T22" fmla="*/ 25 w 62"/>
                <a:gd name="T23" fmla="*/ 50 h 70"/>
                <a:gd name="T24" fmla="*/ 27 w 62"/>
                <a:gd name="T25" fmla="*/ 48 h 70"/>
                <a:gd name="T26" fmla="*/ 30 w 62"/>
                <a:gd name="T27" fmla="*/ 50 h 70"/>
                <a:gd name="T28" fmla="*/ 31 w 62"/>
                <a:gd name="T29" fmla="*/ 51 h 70"/>
                <a:gd name="T30" fmla="*/ 32 w 62"/>
                <a:gd name="T31" fmla="*/ 50 h 70"/>
                <a:gd name="T32" fmla="*/ 34 w 62"/>
                <a:gd name="T33" fmla="*/ 48 h 70"/>
                <a:gd name="T34" fmla="*/ 37 w 62"/>
                <a:gd name="T35" fmla="*/ 50 h 70"/>
                <a:gd name="T36" fmla="*/ 31 w 62"/>
                <a:gd name="T37" fmla="*/ 53 h 70"/>
                <a:gd name="T38" fmla="*/ 25 w 62"/>
                <a:gd name="T39" fmla="*/ 50 h 70"/>
                <a:gd name="T40" fmla="*/ 8 w 62"/>
                <a:gd name="T41" fmla="*/ 53 h 70"/>
                <a:gd name="T42" fmla="*/ 31 w 62"/>
                <a:gd name="T43" fmla="*/ 62 h 70"/>
                <a:gd name="T44" fmla="*/ 54 w 62"/>
                <a:gd name="T45" fmla="*/ 53 h 70"/>
                <a:gd name="T46" fmla="*/ 39 w 62"/>
                <a:gd name="T47" fmla="*/ 44 h 70"/>
                <a:gd name="T48" fmla="*/ 35 w 62"/>
                <a:gd name="T49" fmla="*/ 47 h 70"/>
                <a:gd name="T50" fmla="*/ 44 w 62"/>
                <a:gd name="T51" fmla="*/ 51 h 70"/>
                <a:gd name="T52" fmla="*/ 31 w 62"/>
                <a:gd name="T53" fmla="*/ 54 h 70"/>
                <a:gd name="T54" fmla="*/ 18 w 62"/>
                <a:gd name="T55" fmla="*/ 51 h 70"/>
                <a:gd name="T56" fmla="*/ 26 w 62"/>
                <a:gd name="T57" fmla="*/ 47 h 70"/>
                <a:gd name="T58" fmla="*/ 23 w 62"/>
                <a:gd name="T59" fmla="*/ 44 h 70"/>
                <a:gd name="T60" fmla="*/ 8 w 62"/>
                <a:gd name="T61" fmla="*/ 53 h 70"/>
                <a:gd name="T62" fmla="*/ 16 w 62"/>
                <a:gd name="T63" fmla="*/ 51 h 70"/>
                <a:gd name="T64" fmla="*/ 31 w 62"/>
                <a:gd name="T65" fmla="*/ 56 h 70"/>
                <a:gd name="T66" fmla="*/ 46 w 62"/>
                <a:gd name="T67" fmla="*/ 51 h 70"/>
                <a:gd name="T68" fmla="*/ 42 w 62"/>
                <a:gd name="T69" fmla="*/ 47 h 70"/>
                <a:gd name="T70" fmla="*/ 52 w 62"/>
                <a:gd name="T71" fmla="*/ 53 h 70"/>
                <a:gd name="T72" fmla="*/ 31 w 62"/>
                <a:gd name="T73" fmla="*/ 60 h 70"/>
                <a:gd name="T74" fmla="*/ 10 w 62"/>
                <a:gd name="T75" fmla="*/ 53 h 70"/>
                <a:gd name="T76" fmla="*/ 20 w 62"/>
                <a:gd name="T77" fmla="*/ 47 h 70"/>
                <a:gd name="T78" fmla="*/ 16 w 62"/>
                <a:gd name="T79" fmla="*/ 51 h 70"/>
                <a:gd name="T80" fmla="*/ 62 w 62"/>
                <a:gd name="T81" fmla="*/ 55 h 70"/>
                <a:gd name="T82" fmla="*/ 31 w 62"/>
                <a:gd name="T83" fmla="*/ 70 h 70"/>
                <a:gd name="T84" fmla="*/ 0 w 62"/>
                <a:gd name="T85" fmla="*/ 55 h 70"/>
                <a:gd name="T86" fmla="*/ 20 w 62"/>
                <a:gd name="T87" fmla="*/ 41 h 70"/>
                <a:gd name="T88" fmla="*/ 23 w 62"/>
                <a:gd name="T89" fmla="*/ 44 h 70"/>
                <a:gd name="T90" fmla="*/ 3 w 62"/>
                <a:gd name="T91" fmla="*/ 55 h 70"/>
                <a:gd name="T92" fmla="*/ 31 w 62"/>
                <a:gd name="T93" fmla="*/ 67 h 70"/>
                <a:gd name="T94" fmla="*/ 59 w 62"/>
                <a:gd name="T95" fmla="*/ 55 h 70"/>
                <a:gd name="T96" fmla="*/ 39 w 62"/>
                <a:gd name="T97" fmla="*/ 44 h 70"/>
                <a:gd name="T98" fmla="*/ 42 w 62"/>
                <a:gd name="T99" fmla="*/ 41 h 70"/>
                <a:gd name="T100" fmla="*/ 62 w 62"/>
                <a:gd name="T101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2" h="70">
                  <a:moveTo>
                    <a:pt x="31" y="49"/>
                  </a:moveTo>
                  <a:cubicBezTo>
                    <a:pt x="45" y="35"/>
                    <a:pt x="45" y="35"/>
                    <a:pt x="45" y="35"/>
                  </a:cubicBezTo>
                  <a:cubicBezTo>
                    <a:pt x="52" y="27"/>
                    <a:pt x="52" y="15"/>
                    <a:pt x="45" y="8"/>
                  </a:cubicBezTo>
                  <a:cubicBezTo>
                    <a:pt x="37" y="0"/>
                    <a:pt x="25" y="0"/>
                    <a:pt x="17" y="8"/>
                  </a:cubicBezTo>
                  <a:cubicBezTo>
                    <a:pt x="10" y="15"/>
                    <a:pt x="10" y="27"/>
                    <a:pt x="17" y="35"/>
                  </a:cubicBezTo>
                  <a:lnTo>
                    <a:pt x="31" y="49"/>
                  </a:lnTo>
                  <a:close/>
                  <a:moveTo>
                    <a:pt x="31" y="8"/>
                  </a:moveTo>
                  <a:cubicBezTo>
                    <a:pt x="38" y="8"/>
                    <a:pt x="44" y="14"/>
                    <a:pt x="44" y="21"/>
                  </a:cubicBezTo>
                  <a:cubicBezTo>
                    <a:pt x="44" y="29"/>
                    <a:pt x="38" y="34"/>
                    <a:pt x="31" y="34"/>
                  </a:cubicBezTo>
                  <a:cubicBezTo>
                    <a:pt x="24" y="34"/>
                    <a:pt x="18" y="29"/>
                    <a:pt x="18" y="21"/>
                  </a:cubicBezTo>
                  <a:cubicBezTo>
                    <a:pt x="18" y="14"/>
                    <a:pt x="24" y="8"/>
                    <a:pt x="31" y="8"/>
                  </a:cubicBezTo>
                  <a:close/>
                  <a:moveTo>
                    <a:pt x="25" y="50"/>
                  </a:moveTo>
                  <a:cubicBezTo>
                    <a:pt x="25" y="49"/>
                    <a:pt x="26" y="49"/>
                    <a:pt x="27" y="48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1" y="51"/>
                  </a:cubicBezTo>
                  <a:cubicBezTo>
                    <a:pt x="31" y="51"/>
                    <a:pt x="32" y="51"/>
                    <a:pt x="32" y="50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6" y="49"/>
                    <a:pt x="37" y="49"/>
                    <a:pt x="37" y="50"/>
                  </a:cubicBezTo>
                  <a:cubicBezTo>
                    <a:pt x="37" y="52"/>
                    <a:pt x="34" y="53"/>
                    <a:pt x="31" y="53"/>
                  </a:cubicBezTo>
                  <a:cubicBezTo>
                    <a:pt x="28" y="53"/>
                    <a:pt x="25" y="52"/>
                    <a:pt x="25" y="50"/>
                  </a:cubicBezTo>
                  <a:close/>
                  <a:moveTo>
                    <a:pt x="8" y="53"/>
                  </a:moveTo>
                  <a:cubicBezTo>
                    <a:pt x="8" y="58"/>
                    <a:pt x="18" y="62"/>
                    <a:pt x="31" y="62"/>
                  </a:cubicBezTo>
                  <a:cubicBezTo>
                    <a:pt x="44" y="62"/>
                    <a:pt x="54" y="58"/>
                    <a:pt x="54" y="53"/>
                  </a:cubicBezTo>
                  <a:cubicBezTo>
                    <a:pt x="54" y="49"/>
                    <a:pt x="48" y="45"/>
                    <a:pt x="39" y="44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1" y="48"/>
                    <a:pt x="44" y="49"/>
                    <a:pt x="44" y="51"/>
                  </a:cubicBezTo>
                  <a:cubicBezTo>
                    <a:pt x="44" y="52"/>
                    <a:pt x="39" y="54"/>
                    <a:pt x="31" y="54"/>
                  </a:cubicBezTo>
                  <a:cubicBezTo>
                    <a:pt x="23" y="54"/>
                    <a:pt x="18" y="52"/>
                    <a:pt x="18" y="51"/>
                  </a:cubicBezTo>
                  <a:cubicBezTo>
                    <a:pt x="18" y="49"/>
                    <a:pt x="21" y="48"/>
                    <a:pt x="26" y="47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4" y="45"/>
                    <a:pt x="8" y="49"/>
                    <a:pt x="8" y="53"/>
                  </a:cubicBezTo>
                  <a:close/>
                  <a:moveTo>
                    <a:pt x="16" y="51"/>
                  </a:moveTo>
                  <a:cubicBezTo>
                    <a:pt x="16" y="54"/>
                    <a:pt x="23" y="56"/>
                    <a:pt x="31" y="56"/>
                  </a:cubicBezTo>
                  <a:cubicBezTo>
                    <a:pt x="39" y="56"/>
                    <a:pt x="46" y="54"/>
                    <a:pt x="46" y="51"/>
                  </a:cubicBezTo>
                  <a:cubicBezTo>
                    <a:pt x="46" y="49"/>
                    <a:pt x="44" y="47"/>
                    <a:pt x="42" y="47"/>
                  </a:cubicBezTo>
                  <a:cubicBezTo>
                    <a:pt x="48" y="48"/>
                    <a:pt x="52" y="50"/>
                    <a:pt x="52" y="53"/>
                  </a:cubicBezTo>
                  <a:cubicBezTo>
                    <a:pt x="52" y="56"/>
                    <a:pt x="43" y="60"/>
                    <a:pt x="31" y="60"/>
                  </a:cubicBezTo>
                  <a:cubicBezTo>
                    <a:pt x="19" y="60"/>
                    <a:pt x="10" y="56"/>
                    <a:pt x="10" y="53"/>
                  </a:cubicBezTo>
                  <a:cubicBezTo>
                    <a:pt x="10" y="50"/>
                    <a:pt x="14" y="48"/>
                    <a:pt x="20" y="47"/>
                  </a:cubicBezTo>
                  <a:cubicBezTo>
                    <a:pt x="17" y="47"/>
                    <a:pt x="16" y="49"/>
                    <a:pt x="16" y="51"/>
                  </a:cubicBezTo>
                  <a:close/>
                  <a:moveTo>
                    <a:pt x="62" y="55"/>
                  </a:moveTo>
                  <a:cubicBezTo>
                    <a:pt x="62" y="64"/>
                    <a:pt x="49" y="70"/>
                    <a:pt x="31" y="70"/>
                  </a:cubicBezTo>
                  <a:cubicBezTo>
                    <a:pt x="13" y="70"/>
                    <a:pt x="0" y="64"/>
                    <a:pt x="0" y="55"/>
                  </a:cubicBezTo>
                  <a:cubicBezTo>
                    <a:pt x="0" y="49"/>
                    <a:pt x="8" y="43"/>
                    <a:pt x="20" y="41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10" y="45"/>
                    <a:pt x="3" y="50"/>
                    <a:pt x="3" y="55"/>
                  </a:cubicBezTo>
                  <a:cubicBezTo>
                    <a:pt x="3" y="61"/>
                    <a:pt x="14" y="67"/>
                    <a:pt x="31" y="67"/>
                  </a:cubicBezTo>
                  <a:cubicBezTo>
                    <a:pt x="48" y="67"/>
                    <a:pt x="59" y="61"/>
                    <a:pt x="59" y="55"/>
                  </a:cubicBezTo>
                  <a:cubicBezTo>
                    <a:pt x="59" y="50"/>
                    <a:pt x="51" y="45"/>
                    <a:pt x="39" y="44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54" y="43"/>
                    <a:pt x="62" y="49"/>
                    <a:pt x="62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5" name="Freeform 96"/>
            <p:cNvSpPr>
              <a:spLocks noEditPoints="1"/>
            </p:cNvSpPr>
            <p:nvPr/>
          </p:nvSpPr>
          <p:spPr bwMode="auto">
            <a:xfrm>
              <a:off x="6805586" y="4925363"/>
              <a:ext cx="282662" cy="282661"/>
            </a:xfrm>
            <a:custGeom>
              <a:avLst/>
              <a:gdLst>
                <a:gd name="T0" fmla="*/ 45 w 62"/>
                <a:gd name="T1" fmla="*/ 4 h 62"/>
                <a:gd name="T2" fmla="*/ 45 w 62"/>
                <a:gd name="T3" fmla="*/ 9 h 62"/>
                <a:gd name="T4" fmla="*/ 17 w 62"/>
                <a:gd name="T5" fmla="*/ 52 h 62"/>
                <a:gd name="T6" fmla="*/ 16 w 62"/>
                <a:gd name="T7" fmla="*/ 58 h 62"/>
                <a:gd name="T8" fmla="*/ 19 w 62"/>
                <a:gd name="T9" fmla="*/ 52 h 62"/>
                <a:gd name="T10" fmla="*/ 54 w 62"/>
                <a:gd name="T11" fmla="*/ 19 h 62"/>
                <a:gd name="T12" fmla="*/ 56 w 62"/>
                <a:gd name="T13" fmla="*/ 15 h 62"/>
                <a:gd name="T14" fmla="*/ 53 w 62"/>
                <a:gd name="T15" fmla="*/ 19 h 62"/>
                <a:gd name="T16" fmla="*/ 4 w 62"/>
                <a:gd name="T17" fmla="*/ 46 h 62"/>
                <a:gd name="T18" fmla="*/ 9 w 62"/>
                <a:gd name="T19" fmla="*/ 44 h 62"/>
                <a:gd name="T20" fmla="*/ 61 w 62"/>
                <a:gd name="T21" fmla="*/ 30 h 62"/>
                <a:gd name="T22" fmla="*/ 56 w 62"/>
                <a:gd name="T23" fmla="*/ 32 h 62"/>
                <a:gd name="T24" fmla="*/ 61 w 62"/>
                <a:gd name="T25" fmla="*/ 30 h 62"/>
                <a:gd name="T26" fmla="*/ 1 w 62"/>
                <a:gd name="T27" fmla="*/ 30 h 62"/>
                <a:gd name="T28" fmla="*/ 5 w 62"/>
                <a:gd name="T29" fmla="*/ 32 h 62"/>
                <a:gd name="T30" fmla="*/ 52 w 62"/>
                <a:gd name="T31" fmla="*/ 43 h 62"/>
                <a:gd name="T32" fmla="*/ 57 w 62"/>
                <a:gd name="T33" fmla="*/ 47 h 62"/>
                <a:gd name="T34" fmla="*/ 54 w 62"/>
                <a:gd name="T35" fmla="*/ 43 h 62"/>
                <a:gd name="T36" fmla="*/ 10 w 62"/>
                <a:gd name="T37" fmla="*/ 18 h 62"/>
                <a:gd name="T38" fmla="*/ 4 w 62"/>
                <a:gd name="T39" fmla="*/ 15 h 62"/>
                <a:gd name="T40" fmla="*/ 45 w 62"/>
                <a:gd name="T41" fmla="*/ 52 h 62"/>
                <a:gd name="T42" fmla="*/ 45 w 62"/>
                <a:gd name="T43" fmla="*/ 57 h 62"/>
                <a:gd name="T44" fmla="*/ 47 w 62"/>
                <a:gd name="T45" fmla="*/ 56 h 62"/>
                <a:gd name="T46" fmla="*/ 30 w 62"/>
                <a:gd name="T47" fmla="*/ 56 h 62"/>
                <a:gd name="T48" fmla="*/ 32 w 62"/>
                <a:gd name="T49" fmla="*/ 61 h 62"/>
                <a:gd name="T50" fmla="*/ 17 w 62"/>
                <a:gd name="T51" fmla="*/ 9 h 62"/>
                <a:gd name="T52" fmla="*/ 19 w 62"/>
                <a:gd name="T53" fmla="*/ 8 h 62"/>
                <a:gd name="T54" fmla="*/ 15 w 62"/>
                <a:gd name="T55" fmla="*/ 5 h 62"/>
                <a:gd name="T56" fmla="*/ 32 w 62"/>
                <a:gd name="T57" fmla="*/ 5 h 62"/>
                <a:gd name="T58" fmla="*/ 30 w 62"/>
                <a:gd name="T59" fmla="*/ 1 h 62"/>
                <a:gd name="T60" fmla="*/ 53 w 62"/>
                <a:gd name="T61" fmla="*/ 30 h 62"/>
                <a:gd name="T62" fmla="*/ 29 w 62"/>
                <a:gd name="T63" fmla="*/ 53 h 62"/>
                <a:gd name="T64" fmla="*/ 14 w 62"/>
                <a:gd name="T65" fmla="*/ 19 h 62"/>
                <a:gd name="T66" fmla="*/ 48 w 62"/>
                <a:gd name="T67" fmla="*/ 19 h 62"/>
                <a:gd name="T68" fmla="*/ 46 w 62"/>
                <a:gd name="T69" fmla="*/ 22 h 62"/>
                <a:gd name="T70" fmla="*/ 46 w 62"/>
                <a:gd name="T71" fmla="*/ 22 h 62"/>
                <a:gd name="T72" fmla="*/ 39 w 62"/>
                <a:gd name="T73" fmla="*/ 27 h 62"/>
                <a:gd name="T74" fmla="*/ 31 w 62"/>
                <a:gd name="T75" fmla="*/ 48 h 62"/>
                <a:gd name="T76" fmla="*/ 36 w 62"/>
                <a:gd name="T77" fmla="*/ 27 h 62"/>
                <a:gd name="T78" fmla="*/ 36 w 62"/>
                <a:gd name="T79" fmla="*/ 27 h 62"/>
                <a:gd name="T80" fmla="*/ 23 w 62"/>
                <a:gd name="T81" fmla="*/ 27 h 62"/>
                <a:gd name="T82" fmla="*/ 21 w 62"/>
                <a:gd name="T83" fmla="*/ 27 h 62"/>
                <a:gd name="T84" fmla="*/ 28 w 62"/>
                <a:gd name="T85" fmla="*/ 47 h 62"/>
                <a:gd name="T86" fmla="*/ 28 w 62"/>
                <a:gd name="T87" fmla="*/ 47 h 62"/>
                <a:gd name="T88" fmla="*/ 39 w 62"/>
                <a:gd name="T89" fmla="*/ 2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62">
                  <a:moveTo>
                    <a:pt x="43" y="9"/>
                  </a:moveTo>
                  <a:cubicBezTo>
                    <a:pt x="43" y="9"/>
                    <a:pt x="43" y="9"/>
                    <a:pt x="43" y="8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6" y="4"/>
                    <a:pt x="46" y="4"/>
                  </a:cubicBezTo>
                  <a:cubicBezTo>
                    <a:pt x="47" y="4"/>
                    <a:pt x="47" y="5"/>
                    <a:pt x="47" y="5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9"/>
                    <a:pt x="44" y="10"/>
                    <a:pt x="44" y="10"/>
                  </a:cubicBezTo>
                  <a:cubicBezTo>
                    <a:pt x="43" y="10"/>
                    <a:pt x="43" y="9"/>
                    <a:pt x="43" y="9"/>
                  </a:cubicBezTo>
                  <a:close/>
                  <a:moveTo>
                    <a:pt x="17" y="52"/>
                  </a:moveTo>
                  <a:cubicBezTo>
                    <a:pt x="15" y="56"/>
                    <a:pt x="15" y="56"/>
                    <a:pt x="15" y="56"/>
                  </a:cubicBezTo>
                  <a:cubicBezTo>
                    <a:pt x="15" y="57"/>
                    <a:pt x="15" y="57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7" y="57"/>
                    <a:pt x="17" y="5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2"/>
                    <a:pt x="19" y="52"/>
                  </a:cubicBezTo>
                  <a:cubicBezTo>
                    <a:pt x="18" y="52"/>
                    <a:pt x="18" y="52"/>
                    <a:pt x="17" y="52"/>
                  </a:cubicBezTo>
                  <a:close/>
                  <a:moveTo>
                    <a:pt x="53" y="19"/>
                  </a:moveTo>
                  <a:cubicBezTo>
                    <a:pt x="53" y="19"/>
                    <a:pt x="53" y="19"/>
                    <a:pt x="54" y="19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7" y="15"/>
                    <a:pt x="57" y="14"/>
                    <a:pt x="56" y="15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7"/>
                    <a:pt x="52" y="18"/>
                    <a:pt x="52" y="18"/>
                  </a:cubicBezTo>
                  <a:cubicBezTo>
                    <a:pt x="52" y="19"/>
                    <a:pt x="53" y="19"/>
                    <a:pt x="53" y="19"/>
                  </a:cubicBezTo>
                  <a:close/>
                  <a:moveTo>
                    <a:pt x="8" y="43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6"/>
                    <a:pt x="4" y="46"/>
                  </a:cubicBezTo>
                  <a:cubicBezTo>
                    <a:pt x="4" y="46"/>
                    <a:pt x="5" y="47"/>
                    <a:pt x="5" y="47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9" y="42"/>
                    <a:pt x="9" y="42"/>
                    <a:pt x="8" y="43"/>
                  </a:cubicBezTo>
                  <a:close/>
                  <a:moveTo>
                    <a:pt x="61" y="30"/>
                  </a:moveTo>
                  <a:cubicBezTo>
                    <a:pt x="56" y="30"/>
                    <a:pt x="56" y="30"/>
                    <a:pt x="56" y="30"/>
                  </a:cubicBezTo>
                  <a:cubicBezTo>
                    <a:pt x="56" y="30"/>
                    <a:pt x="55" y="30"/>
                    <a:pt x="55" y="31"/>
                  </a:cubicBezTo>
                  <a:cubicBezTo>
                    <a:pt x="55" y="31"/>
                    <a:pt x="56" y="32"/>
                    <a:pt x="5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1" y="32"/>
                    <a:pt x="62" y="31"/>
                    <a:pt x="62" y="31"/>
                  </a:cubicBezTo>
                  <a:cubicBezTo>
                    <a:pt x="62" y="30"/>
                    <a:pt x="61" y="30"/>
                    <a:pt x="61" y="30"/>
                  </a:cubicBezTo>
                  <a:close/>
                  <a:moveTo>
                    <a:pt x="6" y="31"/>
                  </a:moveTo>
                  <a:cubicBezTo>
                    <a:pt x="6" y="30"/>
                    <a:pt x="6" y="30"/>
                    <a:pt x="5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0" y="31"/>
                    <a:pt x="0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1"/>
                    <a:pt x="6" y="31"/>
                  </a:cubicBezTo>
                  <a:close/>
                  <a:moveTo>
                    <a:pt x="54" y="43"/>
                  </a:moveTo>
                  <a:cubicBezTo>
                    <a:pt x="53" y="42"/>
                    <a:pt x="52" y="42"/>
                    <a:pt x="52" y="43"/>
                  </a:cubicBezTo>
                  <a:cubicBezTo>
                    <a:pt x="52" y="43"/>
                    <a:pt x="52" y="44"/>
                    <a:pt x="53" y="44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8" y="46"/>
                    <a:pt x="58" y="46"/>
                  </a:cubicBezTo>
                  <a:cubicBezTo>
                    <a:pt x="58" y="46"/>
                    <a:pt x="58" y="45"/>
                    <a:pt x="57" y="45"/>
                  </a:cubicBezTo>
                  <a:lnTo>
                    <a:pt x="54" y="43"/>
                  </a:lnTo>
                  <a:close/>
                  <a:moveTo>
                    <a:pt x="8" y="19"/>
                  </a:move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10" y="18"/>
                  </a:cubicBezTo>
                  <a:cubicBezTo>
                    <a:pt x="10" y="18"/>
                    <a:pt x="10" y="17"/>
                    <a:pt x="9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4"/>
                    <a:pt x="4" y="15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lnTo>
                    <a:pt x="8" y="19"/>
                  </a:lnTo>
                  <a:close/>
                  <a:moveTo>
                    <a:pt x="45" y="52"/>
                  </a:moveTo>
                  <a:cubicBezTo>
                    <a:pt x="44" y="52"/>
                    <a:pt x="44" y="52"/>
                    <a:pt x="43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7"/>
                    <a:pt x="47" y="57"/>
                    <a:pt x="47" y="56"/>
                  </a:cubicBezTo>
                  <a:lnTo>
                    <a:pt x="45" y="52"/>
                  </a:lnTo>
                  <a:close/>
                  <a:moveTo>
                    <a:pt x="31" y="55"/>
                  </a:moveTo>
                  <a:cubicBezTo>
                    <a:pt x="30" y="55"/>
                    <a:pt x="30" y="56"/>
                    <a:pt x="30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1"/>
                    <a:pt x="30" y="62"/>
                    <a:pt x="31" y="62"/>
                  </a:cubicBezTo>
                  <a:cubicBezTo>
                    <a:pt x="31" y="62"/>
                    <a:pt x="32" y="61"/>
                    <a:pt x="32" y="61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1" y="55"/>
                    <a:pt x="31" y="55"/>
                  </a:cubicBezTo>
                  <a:close/>
                  <a:moveTo>
                    <a:pt x="17" y="9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5" y="5"/>
                    <a:pt x="15" y="5"/>
                  </a:cubicBezTo>
                  <a:lnTo>
                    <a:pt x="17" y="9"/>
                  </a:lnTo>
                  <a:close/>
                  <a:moveTo>
                    <a:pt x="31" y="6"/>
                  </a:moveTo>
                  <a:cubicBezTo>
                    <a:pt x="31" y="6"/>
                    <a:pt x="32" y="6"/>
                    <a:pt x="32" y="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0" y="0"/>
                    <a:pt x="30" y="0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6"/>
                    <a:pt x="30" y="6"/>
                    <a:pt x="31" y="6"/>
                  </a:cubicBezTo>
                  <a:close/>
                  <a:moveTo>
                    <a:pt x="53" y="30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1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29"/>
                    <a:pt x="8" y="28"/>
                    <a:pt x="9" y="2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5" y="18"/>
                    <a:pt x="15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7" y="18"/>
                    <a:pt x="48" y="19"/>
                    <a:pt x="48" y="19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4" y="28"/>
                    <a:pt x="54" y="29"/>
                    <a:pt x="53" y="30"/>
                  </a:cubicBezTo>
                  <a:close/>
                  <a:moveTo>
                    <a:pt x="46" y="22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0" y="27"/>
                    <a:pt x="50" y="27"/>
                    <a:pt x="50" y="27"/>
                  </a:cubicBezTo>
                  <a:lnTo>
                    <a:pt x="46" y="22"/>
                  </a:lnTo>
                  <a:close/>
                  <a:moveTo>
                    <a:pt x="44" y="21"/>
                  </a:moveTo>
                  <a:cubicBezTo>
                    <a:pt x="33" y="21"/>
                    <a:pt x="33" y="21"/>
                    <a:pt x="33" y="21"/>
                  </a:cubicBezTo>
                  <a:cubicBezTo>
                    <a:pt x="39" y="27"/>
                    <a:pt x="39" y="27"/>
                    <a:pt x="39" y="27"/>
                  </a:cubicBezTo>
                  <a:lnTo>
                    <a:pt x="44" y="21"/>
                  </a:lnTo>
                  <a:close/>
                  <a:moveTo>
                    <a:pt x="25" y="29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7" y="29"/>
                    <a:pt x="37" y="29"/>
                    <a:pt x="37" y="29"/>
                  </a:cubicBezTo>
                  <a:lnTo>
                    <a:pt x="25" y="29"/>
                  </a:lnTo>
                  <a:close/>
                  <a:moveTo>
                    <a:pt x="36" y="27"/>
                  </a:moveTo>
                  <a:cubicBezTo>
                    <a:pt x="31" y="22"/>
                    <a:pt x="31" y="22"/>
                    <a:pt x="31" y="22"/>
                  </a:cubicBezTo>
                  <a:cubicBezTo>
                    <a:pt x="26" y="27"/>
                    <a:pt x="26" y="27"/>
                    <a:pt x="26" y="27"/>
                  </a:cubicBezTo>
                  <a:lnTo>
                    <a:pt x="36" y="27"/>
                  </a:lnTo>
                  <a:close/>
                  <a:moveTo>
                    <a:pt x="2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3" y="27"/>
                    <a:pt x="23" y="27"/>
                    <a:pt x="23" y="27"/>
                  </a:cubicBezTo>
                  <a:lnTo>
                    <a:pt x="28" y="21"/>
                  </a:lnTo>
                  <a:close/>
                  <a:moveTo>
                    <a:pt x="12" y="27"/>
                  </a:moveTo>
                  <a:cubicBezTo>
                    <a:pt x="21" y="27"/>
                    <a:pt x="21" y="27"/>
                    <a:pt x="21" y="27"/>
                  </a:cubicBezTo>
                  <a:cubicBezTo>
                    <a:pt x="16" y="22"/>
                    <a:pt x="16" y="22"/>
                    <a:pt x="16" y="22"/>
                  </a:cubicBezTo>
                  <a:lnTo>
                    <a:pt x="12" y="27"/>
                  </a:lnTo>
                  <a:close/>
                  <a:moveTo>
                    <a:pt x="28" y="4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2" y="29"/>
                    <a:pt x="12" y="29"/>
                    <a:pt x="12" y="29"/>
                  </a:cubicBezTo>
                  <a:lnTo>
                    <a:pt x="28" y="47"/>
                  </a:lnTo>
                  <a:close/>
                  <a:moveTo>
                    <a:pt x="33" y="47"/>
                  </a:moveTo>
                  <a:cubicBezTo>
                    <a:pt x="49" y="29"/>
                    <a:pt x="49" y="29"/>
                    <a:pt x="49" y="29"/>
                  </a:cubicBezTo>
                  <a:cubicBezTo>
                    <a:pt x="39" y="29"/>
                    <a:pt x="39" y="29"/>
                    <a:pt x="39" y="29"/>
                  </a:cubicBezTo>
                  <a:lnTo>
                    <a:pt x="33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6" name="Freeform 52"/>
            <p:cNvSpPr>
              <a:spLocks noEditPoints="1"/>
            </p:cNvSpPr>
            <p:nvPr/>
          </p:nvSpPr>
          <p:spPr bwMode="auto">
            <a:xfrm>
              <a:off x="5499324" y="5343165"/>
              <a:ext cx="269059" cy="253140"/>
            </a:xfrm>
            <a:custGeom>
              <a:avLst/>
              <a:gdLst>
                <a:gd name="T0" fmla="*/ 23 w 68"/>
                <a:gd name="T1" fmla="*/ 5 h 67"/>
                <a:gd name="T2" fmla="*/ 7 w 68"/>
                <a:gd name="T3" fmla="*/ 11 h 67"/>
                <a:gd name="T4" fmla="*/ 7 w 68"/>
                <a:gd name="T5" fmla="*/ 67 h 67"/>
                <a:gd name="T6" fmla="*/ 38 w 68"/>
                <a:gd name="T7" fmla="*/ 62 h 67"/>
                <a:gd name="T8" fmla="*/ 49 w 68"/>
                <a:gd name="T9" fmla="*/ 56 h 67"/>
                <a:gd name="T10" fmla="*/ 64 w 68"/>
                <a:gd name="T11" fmla="*/ 47 h 67"/>
                <a:gd name="T12" fmla="*/ 60 w 68"/>
                <a:gd name="T13" fmla="*/ 0 h 67"/>
                <a:gd name="T14" fmla="*/ 52 w 68"/>
                <a:gd name="T15" fmla="*/ 51 h 67"/>
                <a:gd name="T16" fmla="*/ 59 w 68"/>
                <a:gd name="T17" fmla="*/ 44 h 67"/>
                <a:gd name="T18" fmla="*/ 56 w 68"/>
                <a:gd name="T19" fmla="*/ 41 h 67"/>
                <a:gd name="T20" fmla="*/ 56 w 68"/>
                <a:gd name="T21" fmla="*/ 51 h 67"/>
                <a:gd name="T22" fmla="*/ 50 w 68"/>
                <a:gd name="T23" fmla="*/ 43 h 67"/>
                <a:gd name="T24" fmla="*/ 33 w 68"/>
                <a:gd name="T25" fmla="*/ 45 h 67"/>
                <a:gd name="T26" fmla="*/ 48 w 68"/>
                <a:gd name="T27" fmla="*/ 53 h 67"/>
                <a:gd name="T28" fmla="*/ 26 w 68"/>
                <a:gd name="T29" fmla="*/ 7 h 67"/>
                <a:gd name="T30" fmla="*/ 65 w 68"/>
                <a:gd name="T31" fmla="*/ 7 h 67"/>
                <a:gd name="T32" fmla="*/ 56 w 68"/>
                <a:gd name="T33" fmla="*/ 39 h 67"/>
                <a:gd name="T34" fmla="*/ 9 w 68"/>
                <a:gd name="T35" fmla="*/ 23 h 67"/>
                <a:gd name="T36" fmla="*/ 12 w 68"/>
                <a:gd name="T37" fmla="*/ 30 h 67"/>
                <a:gd name="T38" fmla="*/ 10 w 68"/>
                <a:gd name="T39" fmla="*/ 32 h 67"/>
                <a:gd name="T40" fmla="*/ 10 w 68"/>
                <a:gd name="T41" fmla="*/ 38 h 67"/>
                <a:gd name="T42" fmla="*/ 12 w 68"/>
                <a:gd name="T43" fmla="*/ 40 h 67"/>
                <a:gd name="T44" fmla="*/ 9 w 68"/>
                <a:gd name="T45" fmla="*/ 47 h 67"/>
                <a:gd name="T46" fmla="*/ 12 w 68"/>
                <a:gd name="T47" fmla="*/ 54 h 67"/>
                <a:gd name="T48" fmla="*/ 9 w 68"/>
                <a:gd name="T49" fmla="*/ 55 h 67"/>
                <a:gd name="T50" fmla="*/ 19 w 68"/>
                <a:gd name="T51" fmla="*/ 61 h 67"/>
                <a:gd name="T52" fmla="*/ 25 w 68"/>
                <a:gd name="T53" fmla="*/ 64 h 67"/>
                <a:gd name="T54" fmla="*/ 3 w 68"/>
                <a:gd name="T55" fmla="*/ 19 h 67"/>
                <a:gd name="T56" fmla="*/ 12 w 68"/>
                <a:gd name="T57" fmla="*/ 22 h 67"/>
                <a:gd name="T58" fmla="*/ 34 w 68"/>
                <a:gd name="T59" fmla="*/ 61 h 67"/>
                <a:gd name="T60" fmla="*/ 19 w 68"/>
                <a:gd name="T61" fmla="*/ 59 h 67"/>
                <a:gd name="T62" fmla="*/ 19 w 68"/>
                <a:gd name="T63" fmla="*/ 8 h 67"/>
                <a:gd name="T64" fmla="*/ 21 w 68"/>
                <a:gd name="T65" fmla="*/ 17 h 67"/>
                <a:gd name="T66" fmla="*/ 24 w 68"/>
                <a:gd name="T67" fmla="*/ 19 h 67"/>
                <a:gd name="T68" fmla="*/ 20 w 68"/>
                <a:gd name="T69" fmla="*/ 26 h 67"/>
                <a:gd name="T70" fmla="*/ 24 w 68"/>
                <a:gd name="T71" fmla="*/ 33 h 67"/>
                <a:gd name="T72" fmla="*/ 21 w 68"/>
                <a:gd name="T73" fmla="*/ 35 h 67"/>
                <a:gd name="T74" fmla="*/ 21 w 68"/>
                <a:gd name="T75" fmla="*/ 41 h 67"/>
                <a:gd name="T76" fmla="*/ 24 w 68"/>
                <a:gd name="T77" fmla="*/ 43 h 67"/>
                <a:gd name="T78" fmla="*/ 21 w 68"/>
                <a:gd name="T79" fmla="*/ 49 h 67"/>
                <a:gd name="T80" fmla="*/ 24 w 68"/>
                <a:gd name="T81" fmla="*/ 51 h 67"/>
                <a:gd name="T82" fmla="*/ 38 w 68"/>
                <a:gd name="T83" fmla="*/ 57 h 67"/>
                <a:gd name="T84" fmla="*/ 40 w 68"/>
                <a:gd name="T85" fmla="*/ 58 h 67"/>
                <a:gd name="T86" fmla="*/ 40 w 68"/>
                <a:gd name="T87" fmla="*/ 55 h 67"/>
                <a:gd name="T88" fmla="*/ 40 w 68"/>
                <a:gd name="T89" fmla="*/ 58 h 67"/>
                <a:gd name="T90" fmla="*/ 33 w 68"/>
                <a:gd name="T91" fmla="*/ 13 h 67"/>
                <a:gd name="T92" fmla="*/ 58 w 68"/>
                <a:gd name="T93" fmla="*/ 11 h 67"/>
                <a:gd name="T94" fmla="*/ 58 w 68"/>
                <a:gd name="T95" fmla="*/ 21 h 67"/>
                <a:gd name="T96" fmla="*/ 33 w 68"/>
                <a:gd name="T97" fmla="*/ 19 h 67"/>
                <a:gd name="T98" fmla="*/ 59 w 68"/>
                <a:gd name="T99" fmla="*/ 28 h 67"/>
                <a:gd name="T100" fmla="*/ 32 w 68"/>
                <a:gd name="T101" fmla="*/ 28 h 67"/>
                <a:gd name="T102" fmla="*/ 59 w 68"/>
                <a:gd name="T103" fmla="*/ 28 h 67"/>
                <a:gd name="T104" fmla="*/ 33 w 68"/>
                <a:gd name="T105" fmla="*/ 37 h 67"/>
                <a:gd name="T106" fmla="*/ 58 w 68"/>
                <a:gd name="T107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" h="67">
                  <a:moveTo>
                    <a:pt x="60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0"/>
                    <a:pt x="24" y="2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5"/>
                    <a:pt x="13" y="8"/>
                    <a:pt x="12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1"/>
                    <a:pt x="0" y="14"/>
                    <a:pt x="0" y="1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4"/>
                    <a:pt x="3" y="67"/>
                    <a:pt x="7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9" y="67"/>
                    <a:pt x="33" y="66"/>
                    <a:pt x="35" y="64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41" y="62"/>
                    <a:pt x="45" y="60"/>
                    <a:pt x="47" y="59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3" y="56"/>
                    <a:pt x="57" y="55"/>
                    <a:pt x="59" y="53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6"/>
                    <a:pt x="68" y="41"/>
                    <a:pt x="68" y="3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3"/>
                    <a:pt x="64" y="0"/>
                    <a:pt x="60" y="0"/>
                  </a:cubicBezTo>
                  <a:close/>
                  <a:moveTo>
                    <a:pt x="52" y="53"/>
                  </a:move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1"/>
                    <a:pt x="52" y="5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9" y="45"/>
                    <a:pt x="59" y="45"/>
                    <a:pt x="59" y="44"/>
                  </a:cubicBezTo>
                  <a:cubicBezTo>
                    <a:pt x="59" y="44"/>
                    <a:pt x="59" y="43"/>
                    <a:pt x="58" y="43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3" y="42"/>
                    <a:pt x="54" y="41"/>
                    <a:pt x="5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43"/>
                    <a:pt x="63" y="45"/>
                    <a:pt x="62" y="45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2"/>
                    <a:pt x="54" y="52"/>
                    <a:pt x="52" y="53"/>
                  </a:cubicBezTo>
                  <a:close/>
                  <a:moveTo>
                    <a:pt x="56" y="39"/>
                  </a:moveTo>
                  <a:cubicBezTo>
                    <a:pt x="53" y="39"/>
                    <a:pt x="51" y="41"/>
                    <a:pt x="50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2" y="43"/>
                    <a:pt x="32" y="44"/>
                    <a:pt x="32" y="44"/>
                  </a:cubicBezTo>
                  <a:cubicBezTo>
                    <a:pt x="32" y="45"/>
                    <a:pt x="32" y="45"/>
                    <a:pt x="33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8" y="53"/>
                    <a:pt x="26" y="51"/>
                    <a:pt x="26" y="49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5"/>
                    <a:pt x="28" y="3"/>
                    <a:pt x="3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3" y="3"/>
                    <a:pt x="65" y="5"/>
                    <a:pt x="65" y="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5" y="39"/>
                    <a:pt x="65" y="39"/>
                  </a:cubicBezTo>
                  <a:lnTo>
                    <a:pt x="56" y="39"/>
                  </a:lnTo>
                  <a:close/>
                  <a:moveTo>
                    <a:pt x="12" y="22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9" y="22"/>
                    <a:pt x="9" y="23"/>
                    <a:pt x="9" y="23"/>
                  </a:cubicBezTo>
                  <a:cubicBezTo>
                    <a:pt x="9" y="24"/>
                    <a:pt x="9" y="24"/>
                    <a:pt x="1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9" y="32"/>
                    <a:pt x="9" y="32"/>
                    <a:pt x="1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9"/>
                    <a:pt x="9" y="39"/>
                  </a:cubicBezTo>
                  <a:cubicBezTo>
                    <a:pt x="9" y="40"/>
                    <a:pt x="9" y="40"/>
                    <a:pt x="10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9" y="47"/>
                    <a:pt x="9" y="47"/>
                  </a:cubicBezTo>
                  <a:cubicBezTo>
                    <a:pt x="9" y="48"/>
                    <a:pt x="9" y="48"/>
                    <a:pt x="10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4"/>
                    <a:pt x="9" y="55"/>
                    <a:pt x="9" y="55"/>
                  </a:cubicBezTo>
                  <a:cubicBezTo>
                    <a:pt x="9" y="56"/>
                    <a:pt x="9" y="56"/>
                    <a:pt x="1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9"/>
                    <a:pt x="16" y="61"/>
                    <a:pt x="19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6" y="64"/>
                    <a:pt x="25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5" y="64"/>
                    <a:pt x="3" y="62"/>
                    <a:pt x="3" y="60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6"/>
                    <a:pt x="5" y="14"/>
                    <a:pt x="7" y="14"/>
                  </a:cubicBezTo>
                  <a:cubicBezTo>
                    <a:pt x="12" y="14"/>
                    <a:pt x="12" y="14"/>
                    <a:pt x="12" y="14"/>
                  </a:cubicBezTo>
                  <a:lnTo>
                    <a:pt x="12" y="22"/>
                  </a:lnTo>
                  <a:close/>
                  <a:moveTo>
                    <a:pt x="29" y="64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1" y="63"/>
                    <a:pt x="29" y="64"/>
                  </a:cubicBezTo>
                  <a:close/>
                  <a:moveTo>
                    <a:pt x="19" y="59"/>
                  </a:moveTo>
                  <a:cubicBezTo>
                    <a:pt x="16" y="59"/>
                    <a:pt x="14" y="57"/>
                    <a:pt x="14" y="5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0"/>
                    <a:pt x="16" y="8"/>
                    <a:pt x="19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20" y="18"/>
                    <a:pt x="21" y="19"/>
                    <a:pt x="21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20" y="26"/>
                    <a:pt x="21" y="27"/>
                    <a:pt x="21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0" y="33"/>
                    <a:pt x="20" y="34"/>
                  </a:cubicBezTo>
                  <a:cubicBezTo>
                    <a:pt x="20" y="34"/>
                    <a:pt x="21" y="35"/>
                    <a:pt x="21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0" y="41"/>
                    <a:pt x="20" y="42"/>
                  </a:cubicBezTo>
                  <a:cubicBezTo>
                    <a:pt x="20" y="42"/>
                    <a:pt x="21" y="43"/>
                    <a:pt x="21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0" y="49"/>
                    <a:pt x="20" y="50"/>
                  </a:cubicBezTo>
                  <a:cubicBezTo>
                    <a:pt x="20" y="50"/>
                    <a:pt x="21" y="51"/>
                    <a:pt x="21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5" y="53"/>
                    <a:pt x="28" y="55"/>
                    <a:pt x="31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9"/>
                    <a:pt x="37" y="59"/>
                    <a:pt x="37" y="59"/>
                  </a:cubicBezTo>
                  <a:lnTo>
                    <a:pt x="19" y="59"/>
                  </a:lnTo>
                  <a:close/>
                  <a:moveTo>
                    <a:pt x="40" y="58"/>
                  </a:moveTo>
                  <a:cubicBezTo>
                    <a:pt x="40" y="58"/>
                    <a:pt x="40" y="58"/>
                    <a:pt x="40" y="58"/>
                  </a:cubicBezTo>
                  <a:cubicBezTo>
                    <a:pt x="41" y="57"/>
                    <a:pt x="41" y="57"/>
                    <a:pt x="40" y="57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4" y="57"/>
                    <a:pt x="42" y="58"/>
                    <a:pt x="40" y="58"/>
                  </a:cubicBezTo>
                  <a:close/>
                  <a:moveTo>
                    <a:pt x="59" y="12"/>
                  </a:moveTo>
                  <a:cubicBezTo>
                    <a:pt x="59" y="12"/>
                    <a:pt x="59" y="13"/>
                    <a:pt x="58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2" y="11"/>
                    <a:pt x="32" y="11"/>
                    <a:pt x="33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9" y="11"/>
                    <a:pt x="59" y="11"/>
                    <a:pt x="59" y="12"/>
                  </a:cubicBezTo>
                  <a:close/>
                  <a:moveTo>
                    <a:pt x="59" y="20"/>
                  </a:moveTo>
                  <a:cubicBezTo>
                    <a:pt x="59" y="21"/>
                    <a:pt x="59" y="21"/>
                    <a:pt x="58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2" y="21"/>
                    <a:pt x="32" y="21"/>
                    <a:pt x="32" y="20"/>
                  </a:cubicBezTo>
                  <a:cubicBezTo>
                    <a:pt x="32" y="19"/>
                    <a:pt x="32" y="19"/>
                    <a:pt x="33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20"/>
                  </a:cubicBezTo>
                  <a:close/>
                  <a:moveTo>
                    <a:pt x="59" y="28"/>
                  </a:moveTo>
                  <a:cubicBezTo>
                    <a:pt x="59" y="29"/>
                    <a:pt x="59" y="29"/>
                    <a:pt x="5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2" y="29"/>
                    <a:pt x="32" y="29"/>
                    <a:pt x="32" y="28"/>
                  </a:cubicBezTo>
                  <a:cubicBezTo>
                    <a:pt x="32" y="27"/>
                    <a:pt x="32" y="27"/>
                    <a:pt x="33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9" y="27"/>
                    <a:pt x="59" y="27"/>
                    <a:pt x="59" y="28"/>
                  </a:cubicBezTo>
                  <a:close/>
                  <a:moveTo>
                    <a:pt x="59" y="36"/>
                  </a:moveTo>
                  <a:cubicBezTo>
                    <a:pt x="59" y="37"/>
                    <a:pt x="59" y="37"/>
                    <a:pt x="58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2" y="37"/>
                    <a:pt x="32" y="37"/>
                    <a:pt x="32" y="36"/>
                  </a:cubicBezTo>
                  <a:cubicBezTo>
                    <a:pt x="32" y="36"/>
                    <a:pt x="32" y="35"/>
                    <a:pt x="33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9" y="35"/>
                    <a:pt x="59" y="36"/>
                    <a:pt x="59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6704825" y="3901485"/>
              <a:ext cx="450645" cy="365668"/>
            </a:xfrm>
            <a:custGeom>
              <a:avLst/>
              <a:gdLst>
                <a:gd name="T0" fmla="*/ 26 w 74"/>
                <a:gd name="T1" fmla="*/ 0 h 60"/>
                <a:gd name="T2" fmla="*/ 19 w 74"/>
                <a:gd name="T3" fmla="*/ 53 h 60"/>
                <a:gd name="T4" fmla="*/ 49 w 74"/>
                <a:gd name="T5" fmla="*/ 60 h 60"/>
                <a:gd name="T6" fmla="*/ 56 w 74"/>
                <a:gd name="T7" fmla="*/ 7 h 60"/>
                <a:gd name="T8" fmla="*/ 53 w 74"/>
                <a:gd name="T9" fmla="*/ 7 h 60"/>
                <a:gd name="T10" fmla="*/ 49 w 74"/>
                <a:gd name="T11" fmla="*/ 57 h 60"/>
                <a:gd name="T12" fmla="*/ 22 w 74"/>
                <a:gd name="T13" fmla="*/ 53 h 60"/>
                <a:gd name="T14" fmla="*/ 26 w 74"/>
                <a:gd name="T15" fmla="*/ 3 h 60"/>
                <a:gd name="T16" fmla="*/ 53 w 74"/>
                <a:gd name="T17" fmla="*/ 7 h 60"/>
                <a:gd name="T18" fmla="*/ 25 w 74"/>
                <a:gd name="T19" fmla="*/ 6 h 60"/>
                <a:gd name="T20" fmla="*/ 24 w 74"/>
                <a:gd name="T21" fmla="*/ 50 h 60"/>
                <a:gd name="T22" fmla="*/ 50 w 74"/>
                <a:gd name="T23" fmla="*/ 51 h 60"/>
                <a:gd name="T24" fmla="*/ 51 w 74"/>
                <a:gd name="T25" fmla="*/ 7 h 60"/>
                <a:gd name="T26" fmla="*/ 49 w 74"/>
                <a:gd name="T27" fmla="*/ 49 h 60"/>
                <a:gd name="T28" fmla="*/ 26 w 74"/>
                <a:gd name="T29" fmla="*/ 8 h 60"/>
                <a:gd name="T30" fmla="*/ 49 w 74"/>
                <a:gd name="T31" fmla="*/ 49 h 60"/>
                <a:gd name="T32" fmla="*/ 37 w 74"/>
                <a:gd name="T33" fmla="*/ 56 h 60"/>
                <a:gd name="T34" fmla="*/ 37 w 74"/>
                <a:gd name="T35" fmla="*/ 52 h 60"/>
                <a:gd name="T36" fmla="*/ 74 w 74"/>
                <a:gd name="T37" fmla="*/ 23 h 60"/>
                <a:gd name="T38" fmla="*/ 67 w 74"/>
                <a:gd name="T39" fmla="*/ 41 h 60"/>
                <a:gd name="T40" fmla="*/ 66 w 74"/>
                <a:gd name="T41" fmla="*/ 39 h 60"/>
                <a:gd name="T42" fmla="*/ 66 w 74"/>
                <a:gd name="T43" fmla="*/ 7 h 60"/>
                <a:gd name="T44" fmla="*/ 68 w 74"/>
                <a:gd name="T45" fmla="*/ 6 h 60"/>
                <a:gd name="T46" fmla="*/ 69 w 74"/>
                <a:gd name="T47" fmla="*/ 23 h 60"/>
                <a:gd name="T48" fmla="*/ 64 w 74"/>
                <a:gd name="T49" fmla="*/ 37 h 60"/>
                <a:gd name="T50" fmla="*/ 63 w 74"/>
                <a:gd name="T51" fmla="*/ 35 h 60"/>
                <a:gd name="T52" fmla="*/ 63 w 74"/>
                <a:gd name="T53" fmla="*/ 11 h 60"/>
                <a:gd name="T54" fmla="*/ 65 w 74"/>
                <a:gd name="T55" fmla="*/ 10 h 60"/>
                <a:gd name="T56" fmla="*/ 64 w 74"/>
                <a:gd name="T57" fmla="*/ 23 h 60"/>
                <a:gd name="T58" fmla="*/ 60 w 74"/>
                <a:gd name="T59" fmla="*/ 33 h 60"/>
                <a:gd name="T60" fmla="*/ 60 w 74"/>
                <a:gd name="T61" fmla="*/ 31 h 60"/>
                <a:gd name="T62" fmla="*/ 60 w 74"/>
                <a:gd name="T63" fmla="*/ 15 h 60"/>
                <a:gd name="T64" fmla="*/ 61 w 74"/>
                <a:gd name="T65" fmla="*/ 14 h 60"/>
                <a:gd name="T66" fmla="*/ 8 w 74"/>
                <a:gd name="T67" fmla="*/ 39 h 60"/>
                <a:gd name="T68" fmla="*/ 7 w 74"/>
                <a:gd name="T69" fmla="*/ 41 h 60"/>
                <a:gd name="T70" fmla="*/ 0 w 74"/>
                <a:gd name="T71" fmla="*/ 23 h 60"/>
                <a:gd name="T72" fmla="*/ 8 w 74"/>
                <a:gd name="T73" fmla="*/ 6 h 60"/>
                <a:gd name="T74" fmla="*/ 2 w 74"/>
                <a:gd name="T75" fmla="*/ 23 h 60"/>
                <a:gd name="T76" fmla="*/ 12 w 74"/>
                <a:gd name="T77" fmla="*/ 35 h 60"/>
                <a:gd name="T78" fmla="*/ 11 w 74"/>
                <a:gd name="T79" fmla="*/ 37 h 60"/>
                <a:gd name="T80" fmla="*/ 6 w 74"/>
                <a:gd name="T81" fmla="*/ 23 h 60"/>
                <a:gd name="T82" fmla="*/ 11 w 74"/>
                <a:gd name="T83" fmla="*/ 10 h 60"/>
                <a:gd name="T84" fmla="*/ 8 w 74"/>
                <a:gd name="T85" fmla="*/ 23 h 60"/>
                <a:gd name="T86" fmla="*/ 15 w 74"/>
                <a:gd name="T87" fmla="*/ 15 h 60"/>
                <a:gd name="T88" fmla="*/ 15 w 74"/>
                <a:gd name="T89" fmla="*/ 31 h 60"/>
                <a:gd name="T90" fmla="*/ 14 w 74"/>
                <a:gd name="T91" fmla="*/ 33 h 60"/>
                <a:gd name="T92" fmla="*/ 11 w 74"/>
                <a:gd name="T93" fmla="*/ 23 h 60"/>
                <a:gd name="T94" fmla="*/ 15 w 74"/>
                <a:gd name="T95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4" h="60">
                  <a:moveTo>
                    <a:pt x="49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2" y="0"/>
                    <a:pt x="19" y="3"/>
                    <a:pt x="19" y="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6"/>
                    <a:pt x="22" y="60"/>
                    <a:pt x="26" y="60"/>
                  </a:cubicBezTo>
                  <a:cubicBezTo>
                    <a:pt x="49" y="60"/>
                    <a:pt x="49" y="60"/>
                    <a:pt x="49" y="60"/>
                  </a:cubicBezTo>
                  <a:cubicBezTo>
                    <a:pt x="53" y="60"/>
                    <a:pt x="56" y="56"/>
                    <a:pt x="56" y="5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3"/>
                    <a:pt x="53" y="0"/>
                    <a:pt x="49" y="0"/>
                  </a:cubicBezTo>
                  <a:close/>
                  <a:moveTo>
                    <a:pt x="53" y="7"/>
                  </a:moveTo>
                  <a:cubicBezTo>
                    <a:pt x="53" y="53"/>
                    <a:pt x="53" y="53"/>
                    <a:pt x="53" y="53"/>
                  </a:cubicBezTo>
                  <a:cubicBezTo>
                    <a:pt x="53" y="55"/>
                    <a:pt x="51" y="57"/>
                    <a:pt x="49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4" y="57"/>
                    <a:pt x="22" y="55"/>
                    <a:pt x="22" y="5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5"/>
                    <a:pt x="24" y="3"/>
                    <a:pt x="26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5"/>
                    <a:pt x="53" y="7"/>
                  </a:cubicBezTo>
                  <a:close/>
                  <a:moveTo>
                    <a:pt x="50" y="6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24" y="6"/>
                    <a:pt x="24" y="6"/>
                    <a:pt x="24" y="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1"/>
                    <a:pt x="24" y="51"/>
                    <a:pt x="25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51" y="51"/>
                    <a:pt x="51" y="5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0" y="6"/>
                    <a:pt x="50" y="6"/>
                  </a:cubicBezTo>
                  <a:close/>
                  <a:moveTo>
                    <a:pt x="49" y="49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49" y="8"/>
                    <a:pt x="49" y="8"/>
                    <a:pt x="49" y="8"/>
                  </a:cubicBezTo>
                  <a:lnTo>
                    <a:pt x="49" y="49"/>
                  </a:lnTo>
                  <a:close/>
                  <a:moveTo>
                    <a:pt x="39" y="54"/>
                  </a:moveTo>
                  <a:cubicBezTo>
                    <a:pt x="39" y="55"/>
                    <a:pt x="38" y="56"/>
                    <a:pt x="37" y="56"/>
                  </a:cubicBezTo>
                  <a:cubicBezTo>
                    <a:pt x="36" y="56"/>
                    <a:pt x="35" y="55"/>
                    <a:pt x="35" y="54"/>
                  </a:cubicBezTo>
                  <a:cubicBezTo>
                    <a:pt x="35" y="53"/>
                    <a:pt x="36" y="52"/>
                    <a:pt x="37" y="52"/>
                  </a:cubicBezTo>
                  <a:cubicBezTo>
                    <a:pt x="38" y="52"/>
                    <a:pt x="39" y="53"/>
                    <a:pt x="39" y="54"/>
                  </a:cubicBezTo>
                  <a:close/>
                  <a:moveTo>
                    <a:pt x="74" y="23"/>
                  </a:moveTo>
                  <a:cubicBezTo>
                    <a:pt x="74" y="30"/>
                    <a:pt x="72" y="36"/>
                    <a:pt x="68" y="41"/>
                  </a:cubicBezTo>
                  <a:cubicBezTo>
                    <a:pt x="68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6" y="40"/>
                    <a:pt x="66" y="40"/>
                    <a:pt x="66" y="39"/>
                  </a:cubicBezTo>
                  <a:cubicBezTo>
                    <a:pt x="70" y="35"/>
                    <a:pt x="72" y="29"/>
                    <a:pt x="72" y="23"/>
                  </a:cubicBezTo>
                  <a:cubicBezTo>
                    <a:pt x="72" y="17"/>
                    <a:pt x="70" y="12"/>
                    <a:pt x="66" y="7"/>
                  </a:cubicBezTo>
                  <a:cubicBezTo>
                    <a:pt x="66" y="7"/>
                    <a:pt x="66" y="6"/>
                    <a:pt x="67" y="6"/>
                  </a:cubicBezTo>
                  <a:cubicBezTo>
                    <a:pt x="67" y="5"/>
                    <a:pt x="68" y="6"/>
                    <a:pt x="68" y="6"/>
                  </a:cubicBezTo>
                  <a:cubicBezTo>
                    <a:pt x="72" y="11"/>
                    <a:pt x="74" y="17"/>
                    <a:pt x="74" y="23"/>
                  </a:cubicBezTo>
                  <a:close/>
                  <a:moveTo>
                    <a:pt x="69" y="23"/>
                  </a:moveTo>
                  <a:cubicBezTo>
                    <a:pt x="69" y="28"/>
                    <a:pt x="67" y="33"/>
                    <a:pt x="65" y="36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3" y="37"/>
                    <a:pt x="63" y="37"/>
                  </a:cubicBezTo>
                  <a:cubicBezTo>
                    <a:pt x="63" y="36"/>
                    <a:pt x="63" y="36"/>
                    <a:pt x="63" y="35"/>
                  </a:cubicBezTo>
                  <a:cubicBezTo>
                    <a:pt x="66" y="32"/>
                    <a:pt x="67" y="28"/>
                    <a:pt x="67" y="23"/>
                  </a:cubicBezTo>
                  <a:cubicBezTo>
                    <a:pt x="67" y="19"/>
                    <a:pt x="66" y="15"/>
                    <a:pt x="63" y="11"/>
                  </a:cubicBezTo>
                  <a:cubicBezTo>
                    <a:pt x="63" y="11"/>
                    <a:pt x="63" y="10"/>
                    <a:pt x="63" y="10"/>
                  </a:cubicBezTo>
                  <a:cubicBezTo>
                    <a:pt x="64" y="10"/>
                    <a:pt x="64" y="10"/>
                    <a:pt x="65" y="10"/>
                  </a:cubicBezTo>
                  <a:cubicBezTo>
                    <a:pt x="67" y="14"/>
                    <a:pt x="69" y="19"/>
                    <a:pt x="69" y="23"/>
                  </a:cubicBezTo>
                  <a:close/>
                  <a:moveTo>
                    <a:pt x="64" y="23"/>
                  </a:moveTo>
                  <a:cubicBezTo>
                    <a:pt x="64" y="26"/>
                    <a:pt x="63" y="29"/>
                    <a:pt x="61" y="32"/>
                  </a:cubicBezTo>
                  <a:cubicBezTo>
                    <a:pt x="61" y="32"/>
                    <a:pt x="61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9" y="32"/>
                    <a:pt x="59" y="32"/>
                    <a:pt x="60" y="31"/>
                  </a:cubicBezTo>
                  <a:cubicBezTo>
                    <a:pt x="61" y="29"/>
                    <a:pt x="62" y="26"/>
                    <a:pt x="62" y="23"/>
                  </a:cubicBezTo>
                  <a:cubicBezTo>
                    <a:pt x="62" y="21"/>
                    <a:pt x="61" y="18"/>
                    <a:pt x="60" y="15"/>
                  </a:cubicBezTo>
                  <a:cubicBezTo>
                    <a:pt x="59" y="15"/>
                    <a:pt x="59" y="14"/>
                    <a:pt x="60" y="14"/>
                  </a:cubicBezTo>
                  <a:cubicBezTo>
                    <a:pt x="60" y="14"/>
                    <a:pt x="61" y="14"/>
                    <a:pt x="61" y="14"/>
                  </a:cubicBezTo>
                  <a:cubicBezTo>
                    <a:pt x="63" y="17"/>
                    <a:pt x="64" y="20"/>
                    <a:pt x="64" y="23"/>
                  </a:cubicBezTo>
                  <a:close/>
                  <a:moveTo>
                    <a:pt x="8" y="39"/>
                  </a:moveTo>
                  <a:cubicBezTo>
                    <a:pt x="9" y="40"/>
                    <a:pt x="8" y="40"/>
                    <a:pt x="8" y="41"/>
                  </a:cubicBezTo>
                  <a:cubicBezTo>
                    <a:pt x="8" y="41"/>
                    <a:pt x="8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3" y="36"/>
                    <a:pt x="0" y="30"/>
                    <a:pt x="0" y="23"/>
                  </a:cubicBezTo>
                  <a:cubicBezTo>
                    <a:pt x="0" y="17"/>
                    <a:pt x="3" y="11"/>
                    <a:pt x="7" y="6"/>
                  </a:cubicBezTo>
                  <a:cubicBezTo>
                    <a:pt x="7" y="6"/>
                    <a:pt x="8" y="5"/>
                    <a:pt x="8" y="6"/>
                  </a:cubicBezTo>
                  <a:cubicBezTo>
                    <a:pt x="8" y="6"/>
                    <a:pt x="9" y="7"/>
                    <a:pt x="8" y="7"/>
                  </a:cubicBezTo>
                  <a:cubicBezTo>
                    <a:pt x="5" y="12"/>
                    <a:pt x="2" y="17"/>
                    <a:pt x="2" y="23"/>
                  </a:cubicBezTo>
                  <a:cubicBezTo>
                    <a:pt x="2" y="29"/>
                    <a:pt x="5" y="35"/>
                    <a:pt x="8" y="39"/>
                  </a:cubicBezTo>
                  <a:close/>
                  <a:moveTo>
                    <a:pt x="12" y="35"/>
                  </a:moveTo>
                  <a:cubicBezTo>
                    <a:pt x="12" y="36"/>
                    <a:pt x="12" y="36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10" y="36"/>
                  </a:cubicBezTo>
                  <a:cubicBezTo>
                    <a:pt x="7" y="33"/>
                    <a:pt x="6" y="28"/>
                    <a:pt x="6" y="23"/>
                  </a:cubicBezTo>
                  <a:cubicBezTo>
                    <a:pt x="6" y="19"/>
                    <a:pt x="7" y="14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9" y="15"/>
                    <a:pt x="8" y="19"/>
                    <a:pt x="8" y="23"/>
                  </a:cubicBezTo>
                  <a:cubicBezTo>
                    <a:pt x="8" y="28"/>
                    <a:pt x="9" y="32"/>
                    <a:pt x="12" y="35"/>
                  </a:cubicBezTo>
                  <a:close/>
                  <a:moveTo>
                    <a:pt x="15" y="15"/>
                  </a:moveTo>
                  <a:cubicBezTo>
                    <a:pt x="14" y="18"/>
                    <a:pt x="13" y="21"/>
                    <a:pt x="13" y="23"/>
                  </a:cubicBezTo>
                  <a:cubicBezTo>
                    <a:pt x="13" y="26"/>
                    <a:pt x="14" y="29"/>
                    <a:pt x="15" y="31"/>
                  </a:cubicBezTo>
                  <a:cubicBezTo>
                    <a:pt x="15" y="32"/>
                    <a:pt x="15" y="32"/>
                    <a:pt x="15" y="33"/>
                  </a:cubicBezTo>
                  <a:cubicBezTo>
                    <a:pt x="15" y="33"/>
                    <a:pt x="14" y="33"/>
                    <a:pt x="14" y="33"/>
                  </a:cubicBezTo>
                  <a:cubicBezTo>
                    <a:pt x="14" y="33"/>
                    <a:pt x="14" y="32"/>
                    <a:pt x="13" y="32"/>
                  </a:cubicBezTo>
                  <a:cubicBezTo>
                    <a:pt x="12" y="29"/>
                    <a:pt x="11" y="26"/>
                    <a:pt x="11" y="23"/>
                  </a:cubicBezTo>
                  <a:cubicBezTo>
                    <a:pt x="11" y="20"/>
                    <a:pt x="12" y="17"/>
                    <a:pt x="13" y="14"/>
                  </a:cubicBezTo>
                  <a:cubicBezTo>
                    <a:pt x="14" y="14"/>
                    <a:pt x="14" y="14"/>
                    <a:pt x="15" y="14"/>
                  </a:cubicBezTo>
                  <a:cubicBezTo>
                    <a:pt x="15" y="14"/>
                    <a:pt x="15" y="15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8" name="Freeform 36"/>
            <p:cNvSpPr>
              <a:spLocks noEditPoints="1"/>
            </p:cNvSpPr>
            <p:nvPr/>
          </p:nvSpPr>
          <p:spPr bwMode="auto">
            <a:xfrm>
              <a:off x="5782123" y="3933313"/>
              <a:ext cx="154602" cy="154603"/>
            </a:xfrm>
            <a:custGeom>
              <a:avLst/>
              <a:gdLst>
                <a:gd name="T0" fmla="*/ 18 w 35"/>
                <a:gd name="T1" fmla="*/ 0 h 35"/>
                <a:gd name="T2" fmla="*/ 0 w 35"/>
                <a:gd name="T3" fmla="*/ 18 h 35"/>
                <a:gd name="T4" fmla="*/ 18 w 35"/>
                <a:gd name="T5" fmla="*/ 35 h 35"/>
                <a:gd name="T6" fmla="*/ 35 w 35"/>
                <a:gd name="T7" fmla="*/ 18 h 35"/>
                <a:gd name="T8" fmla="*/ 18 w 35"/>
                <a:gd name="T9" fmla="*/ 0 h 35"/>
                <a:gd name="T10" fmla="*/ 18 w 35"/>
                <a:gd name="T11" fmla="*/ 32 h 35"/>
                <a:gd name="T12" fmla="*/ 3 w 35"/>
                <a:gd name="T13" fmla="*/ 18 h 35"/>
                <a:gd name="T14" fmla="*/ 18 w 35"/>
                <a:gd name="T15" fmla="*/ 3 h 35"/>
                <a:gd name="T16" fmla="*/ 32 w 35"/>
                <a:gd name="T17" fmla="*/ 18 h 35"/>
                <a:gd name="T18" fmla="*/ 18 w 35"/>
                <a:gd name="T19" fmla="*/ 32 h 35"/>
                <a:gd name="T20" fmla="*/ 27 w 35"/>
                <a:gd name="T21" fmla="*/ 12 h 35"/>
                <a:gd name="T22" fmla="*/ 27 w 35"/>
                <a:gd name="T23" fmla="*/ 14 h 35"/>
                <a:gd name="T24" fmla="*/ 16 w 35"/>
                <a:gd name="T25" fmla="*/ 23 h 35"/>
                <a:gd name="T26" fmla="*/ 16 w 35"/>
                <a:gd name="T27" fmla="*/ 23 h 35"/>
                <a:gd name="T28" fmla="*/ 15 w 35"/>
                <a:gd name="T29" fmla="*/ 23 h 35"/>
                <a:gd name="T30" fmla="*/ 9 w 35"/>
                <a:gd name="T31" fmla="*/ 18 h 35"/>
                <a:gd name="T32" fmla="*/ 9 w 35"/>
                <a:gd name="T33" fmla="*/ 16 h 35"/>
                <a:gd name="T34" fmla="*/ 10 w 35"/>
                <a:gd name="T35" fmla="*/ 16 h 35"/>
                <a:gd name="T36" fmla="*/ 16 w 35"/>
                <a:gd name="T37" fmla="*/ 21 h 35"/>
                <a:gd name="T38" fmla="*/ 26 w 35"/>
                <a:gd name="T39" fmla="*/ 12 h 35"/>
                <a:gd name="T40" fmla="*/ 27 w 35"/>
                <a:gd name="T41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35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5" y="27"/>
                    <a:pt x="35" y="18"/>
                  </a:cubicBezTo>
                  <a:cubicBezTo>
                    <a:pt x="35" y="8"/>
                    <a:pt x="28" y="0"/>
                    <a:pt x="18" y="0"/>
                  </a:cubicBezTo>
                  <a:close/>
                  <a:moveTo>
                    <a:pt x="18" y="32"/>
                  </a:moveTo>
                  <a:cubicBezTo>
                    <a:pt x="10" y="32"/>
                    <a:pt x="3" y="26"/>
                    <a:pt x="3" y="18"/>
                  </a:cubicBezTo>
                  <a:cubicBezTo>
                    <a:pt x="3" y="10"/>
                    <a:pt x="10" y="3"/>
                    <a:pt x="18" y="3"/>
                  </a:cubicBezTo>
                  <a:cubicBezTo>
                    <a:pt x="26" y="3"/>
                    <a:pt x="32" y="10"/>
                    <a:pt x="32" y="18"/>
                  </a:cubicBezTo>
                  <a:cubicBezTo>
                    <a:pt x="32" y="26"/>
                    <a:pt x="26" y="32"/>
                    <a:pt x="18" y="32"/>
                  </a:cubicBezTo>
                  <a:close/>
                  <a:moveTo>
                    <a:pt x="27" y="12"/>
                  </a:moveTo>
                  <a:cubicBezTo>
                    <a:pt x="28" y="13"/>
                    <a:pt x="28" y="13"/>
                    <a:pt x="27" y="1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8"/>
                    <a:pt x="8" y="17"/>
                    <a:pt x="9" y="16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7" y="12"/>
                    <a:pt x="2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79" name="Freeform 24"/>
            <p:cNvSpPr>
              <a:spLocks noEditPoints="1"/>
            </p:cNvSpPr>
            <p:nvPr/>
          </p:nvSpPr>
          <p:spPr bwMode="auto">
            <a:xfrm>
              <a:off x="5176463" y="4958743"/>
              <a:ext cx="432385" cy="456077"/>
            </a:xfrm>
            <a:custGeom>
              <a:avLst/>
              <a:gdLst>
                <a:gd name="T0" fmla="*/ 22 w 62"/>
                <a:gd name="T1" fmla="*/ 32 h 65"/>
                <a:gd name="T2" fmla="*/ 22 w 62"/>
                <a:gd name="T3" fmla="*/ 52 h 65"/>
                <a:gd name="T4" fmla="*/ 26 w 62"/>
                <a:gd name="T5" fmla="*/ 43 h 65"/>
                <a:gd name="T6" fmla="*/ 47 w 62"/>
                <a:gd name="T7" fmla="*/ 7 h 65"/>
                <a:gd name="T8" fmla="*/ 47 w 62"/>
                <a:gd name="T9" fmla="*/ 19 h 65"/>
                <a:gd name="T10" fmla="*/ 40 w 62"/>
                <a:gd name="T11" fmla="*/ 37 h 65"/>
                <a:gd name="T12" fmla="*/ 36 w 62"/>
                <a:gd name="T13" fmla="*/ 27 h 65"/>
                <a:gd name="T14" fmla="*/ 32 w 62"/>
                <a:gd name="T15" fmla="*/ 26 h 65"/>
                <a:gd name="T16" fmla="*/ 24 w 62"/>
                <a:gd name="T17" fmla="*/ 22 h 65"/>
                <a:gd name="T18" fmla="*/ 18 w 62"/>
                <a:gd name="T19" fmla="*/ 21 h 65"/>
                <a:gd name="T20" fmla="*/ 11 w 62"/>
                <a:gd name="T21" fmla="*/ 28 h 65"/>
                <a:gd name="T22" fmla="*/ 6 w 62"/>
                <a:gd name="T23" fmla="*/ 28 h 65"/>
                <a:gd name="T24" fmla="*/ 3 w 62"/>
                <a:gd name="T25" fmla="*/ 38 h 65"/>
                <a:gd name="T26" fmla="*/ 0 w 62"/>
                <a:gd name="T27" fmla="*/ 43 h 65"/>
                <a:gd name="T28" fmla="*/ 3 w 62"/>
                <a:gd name="T29" fmla="*/ 47 h 65"/>
                <a:gd name="T30" fmla="*/ 6 w 62"/>
                <a:gd name="T31" fmla="*/ 58 h 65"/>
                <a:gd name="T32" fmla="*/ 11 w 62"/>
                <a:gd name="T33" fmla="*/ 58 h 65"/>
                <a:gd name="T34" fmla="*/ 18 w 62"/>
                <a:gd name="T35" fmla="*/ 65 h 65"/>
                <a:gd name="T36" fmla="*/ 24 w 62"/>
                <a:gd name="T37" fmla="*/ 64 h 65"/>
                <a:gd name="T38" fmla="*/ 32 w 62"/>
                <a:gd name="T39" fmla="*/ 60 h 65"/>
                <a:gd name="T40" fmla="*/ 36 w 62"/>
                <a:gd name="T41" fmla="*/ 59 h 65"/>
                <a:gd name="T42" fmla="*/ 40 w 62"/>
                <a:gd name="T43" fmla="*/ 49 h 65"/>
                <a:gd name="T44" fmla="*/ 44 w 62"/>
                <a:gd name="T45" fmla="*/ 46 h 65"/>
                <a:gd name="T46" fmla="*/ 38 w 62"/>
                <a:gd name="T47" fmla="*/ 53 h 65"/>
                <a:gd name="T48" fmla="*/ 22 w 62"/>
                <a:gd name="T49" fmla="*/ 58 h 65"/>
                <a:gd name="T50" fmla="*/ 6 w 62"/>
                <a:gd name="T51" fmla="*/ 53 h 65"/>
                <a:gd name="T52" fmla="*/ 7 w 62"/>
                <a:gd name="T53" fmla="*/ 38 h 65"/>
                <a:gd name="T54" fmla="*/ 18 w 62"/>
                <a:gd name="T55" fmla="*/ 24 h 65"/>
                <a:gd name="T56" fmla="*/ 36 w 62"/>
                <a:gd name="T57" fmla="*/ 30 h 65"/>
                <a:gd name="T58" fmla="*/ 41 w 62"/>
                <a:gd name="T59" fmla="*/ 44 h 65"/>
                <a:gd name="T60" fmla="*/ 59 w 62"/>
                <a:gd name="T61" fmla="*/ 11 h 65"/>
                <a:gd name="T62" fmla="*/ 60 w 62"/>
                <a:gd name="T63" fmla="*/ 7 h 65"/>
                <a:gd name="T64" fmla="*/ 54 w 62"/>
                <a:gd name="T65" fmla="*/ 4 h 65"/>
                <a:gd name="T66" fmla="*/ 49 w 62"/>
                <a:gd name="T67" fmla="*/ 0 h 65"/>
                <a:gd name="T68" fmla="*/ 46 w 62"/>
                <a:gd name="T69" fmla="*/ 0 h 65"/>
                <a:gd name="T70" fmla="*/ 40 w 62"/>
                <a:gd name="T71" fmla="*/ 4 h 65"/>
                <a:gd name="T72" fmla="*/ 38 w 62"/>
                <a:gd name="T73" fmla="*/ 4 h 65"/>
                <a:gd name="T74" fmla="*/ 35 w 62"/>
                <a:gd name="T75" fmla="*/ 11 h 65"/>
                <a:gd name="T76" fmla="*/ 33 w 62"/>
                <a:gd name="T77" fmla="*/ 14 h 65"/>
                <a:gd name="T78" fmla="*/ 35 w 62"/>
                <a:gd name="T79" fmla="*/ 18 h 65"/>
                <a:gd name="T80" fmla="*/ 37 w 62"/>
                <a:gd name="T81" fmla="*/ 24 h 65"/>
                <a:gd name="T82" fmla="*/ 40 w 62"/>
                <a:gd name="T83" fmla="*/ 25 h 65"/>
                <a:gd name="T84" fmla="*/ 46 w 62"/>
                <a:gd name="T85" fmla="*/ 28 h 65"/>
                <a:gd name="T86" fmla="*/ 49 w 62"/>
                <a:gd name="T87" fmla="*/ 29 h 65"/>
                <a:gd name="T88" fmla="*/ 54 w 62"/>
                <a:gd name="T89" fmla="*/ 24 h 65"/>
                <a:gd name="T90" fmla="*/ 57 w 62"/>
                <a:gd name="T91" fmla="*/ 24 h 65"/>
                <a:gd name="T92" fmla="*/ 59 w 62"/>
                <a:gd name="T93" fmla="*/ 18 h 65"/>
                <a:gd name="T94" fmla="*/ 61 w 62"/>
                <a:gd name="T95" fmla="*/ 12 h 65"/>
                <a:gd name="T96" fmla="*/ 52 w 62"/>
                <a:gd name="T97" fmla="*/ 22 h 65"/>
                <a:gd name="T98" fmla="*/ 43 w 62"/>
                <a:gd name="T99" fmla="*/ 25 h 65"/>
                <a:gd name="T100" fmla="*/ 36 w 62"/>
                <a:gd name="T101" fmla="*/ 15 h 65"/>
                <a:gd name="T102" fmla="*/ 38 w 62"/>
                <a:gd name="T103" fmla="*/ 7 h 65"/>
                <a:gd name="T104" fmla="*/ 50 w 62"/>
                <a:gd name="T105" fmla="*/ 3 h 65"/>
                <a:gd name="T106" fmla="*/ 56 w 62"/>
                <a:gd name="T107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5">
                  <a:moveTo>
                    <a:pt x="22" y="32"/>
                  </a:moveTo>
                  <a:cubicBezTo>
                    <a:pt x="15" y="32"/>
                    <a:pt x="11" y="37"/>
                    <a:pt x="11" y="43"/>
                  </a:cubicBezTo>
                  <a:cubicBezTo>
                    <a:pt x="11" y="49"/>
                    <a:pt x="15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2"/>
                    <a:pt x="44" y="9"/>
                    <a:pt x="47" y="9"/>
                  </a:cubicBezTo>
                  <a:cubicBezTo>
                    <a:pt x="49" y="9"/>
                    <a:pt x="52" y="12"/>
                    <a:pt x="52" y="14"/>
                  </a:cubicBezTo>
                  <a:cubicBezTo>
                    <a:pt x="52" y="17"/>
                    <a:pt x="49" y="19"/>
                    <a:pt x="47" y="19"/>
                  </a:cubicBezTo>
                  <a:close/>
                  <a:moveTo>
                    <a:pt x="43" y="39"/>
                  </a:moveTo>
                  <a:cubicBezTo>
                    <a:pt x="43" y="38"/>
                    <a:pt x="42" y="38"/>
                    <a:pt x="42" y="38"/>
                  </a:cubicBezTo>
                  <a:cubicBezTo>
                    <a:pt x="42" y="38"/>
                    <a:pt x="42" y="38"/>
                    <a:pt x="41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0" y="38"/>
                    <a:pt x="40" y="38"/>
                    <a:pt x="40" y="37"/>
                  </a:cubicBezTo>
                  <a:cubicBezTo>
                    <a:pt x="39" y="36"/>
                    <a:pt x="40" y="36"/>
                    <a:pt x="40" y="35"/>
                  </a:cubicBezTo>
                  <a:cubicBezTo>
                    <a:pt x="41" y="35"/>
                    <a:pt x="41" y="35"/>
                    <a:pt x="42" y="34"/>
                  </a:cubicBezTo>
                  <a:cubicBezTo>
                    <a:pt x="42" y="33"/>
                    <a:pt x="42" y="33"/>
                    <a:pt x="41" y="32"/>
                  </a:cubicBezTo>
                  <a:cubicBezTo>
                    <a:pt x="40" y="31"/>
                    <a:pt x="39" y="29"/>
                    <a:pt x="38" y="28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35" y="27"/>
                    <a:pt x="35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7"/>
                    <a:pt x="32" y="27"/>
                    <a:pt x="32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2" y="24"/>
                    <a:pt x="32" y="23"/>
                    <a:pt x="32" y="23"/>
                  </a:cubicBezTo>
                  <a:cubicBezTo>
                    <a:pt x="30" y="22"/>
                    <a:pt x="28" y="22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4" y="22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0" y="24"/>
                    <a:pt x="20" y="2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9" y="21"/>
                    <a:pt x="19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6" y="22"/>
                    <a:pt x="14" y="22"/>
                    <a:pt x="12" y="23"/>
                  </a:cubicBezTo>
                  <a:cubicBezTo>
                    <a:pt x="12" y="23"/>
                    <a:pt x="12" y="24"/>
                    <a:pt x="11" y="24"/>
                  </a:cubicBezTo>
                  <a:cubicBezTo>
                    <a:pt x="11" y="25"/>
                    <a:pt x="11" y="25"/>
                    <a:pt x="12" y="26"/>
                  </a:cubicBezTo>
                  <a:cubicBezTo>
                    <a:pt x="12" y="27"/>
                    <a:pt x="12" y="27"/>
                    <a:pt x="11" y="28"/>
                  </a:cubicBezTo>
                  <a:cubicBezTo>
                    <a:pt x="11" y="28"/>
                    <a:pt x="11" y="28"/>
                    <a:pt x="10" y="28"/>
                  </a:cubicBezTo>
                  <a:cubicBezTo>
                    <a:pt x="10" y="28"/>
                    <a:pt x="9" y="28"/>
                    <a:pt x="9" y="28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6" y="27"/>
                    <a:pt x="6" y="28"/>
                  </a:cubicBezTo>
                  <a:cubicBezTo>
                    <a:pt x="5" y="29"/>
                    <a:pt x="4" y="31"/>
                    <a:pt x="3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5"/>
                    <a:pt x="3" y="35"/>
                    <a:pt x="4" y="35"/>
                  </a:cubicBezTo>
                  <a:cubicBezTo>
                    <a:pt x="4" y="36"/>
                    <a:pt x="5" y="36"/>
                    <a:pt x="4" y="37"/>
                  </a:cubicBezTo>
                  <a:cubicBezTo>
                    <a:pt x="4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9"/>
                  </a:cubicBezTo>
                  <a:cubicBezTo>
                    <a:pt x="1" y="39"/>
                    <a:pt x="0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0" y="46"/>
                    <a:pt x="1" y="47"/>
                    <a:pt x="1" y="47"/>
                  </a:cubicBezTo>
                  <a:cubicBezTo>
                    <a:pt x="1" y="47"/>
                    <a:pt x="2" y="48"/>
                    <a:pt x="2" y="48"/>
                  </a:cubicBezTo>
                  <a:cubicBezTo>
                    <a:pt x="2" y="48"/>
                    <a:pt x="2" y="48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49"/>
                    <a:pt x="4" y="50"/>
                    <a:pt x="4" y="51"/>
                  </a:cubicBezTo>
                  <a:cubicBezTo>
                    <a:pt x="3" y="51"/>
                    <a:pt x="3" y="51"/>
                    <a:pt x="2" y="52"/>
                  </a:cubicBezTo>
                  <a:cubicBezTo>
                    <a:pt x="2" y="52"/>
                    <a:pt x="2" y="53"/>
                    <a:pt x="3" y="53"/>
                  </a:cubicBezTo>
                  <a:cubicBezTo>
                    <a:pt x="4" y="55"/>
                    <a:pt x="5" y="57"/>
                    <a:pt x="6" y="58"/>
                  </a:cubicBezTo>
                  <a:cubicBezTo>
                    <a:pt x="6" y="58"/>
                    <a:pt x="7" y="59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9"/>
                    <a:pt x="9" y="58"/>
                    <a:pt x="9" y="58"/>
                  </a:cubicBezTo>
                  <a:cubicBezTo>
                    <a:pt x="9" y="58"/>
                    <a:pt x="10" y="57"/>
                    <a:pt x="10" y="57"/>
                  </a:cubicBezTo>
                  <a:cubicBezTo>
                    <a:pt x="11" y="57"/>
                    <a:pt x="11" y="58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1" y="60"/>
                    <a:pt x="11" y="61"/>
                    <a:pt x="11" y="61"/>
                  </a:cubicBezTo>
                  <a:cubicBezTo>
                    <a:pt x="12" y="62"/>
                    <a:pt x="12" y="62"/>
                    <a:pt x="12" y="63"/>
                  </a:cubicBezTo>
                  <a:cubicBezTo>
                    <a:pt x="14" y="64"/>
                    <a:pt x="16" y="64"/>
                    <a:pt x="1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5"/>
                    <a:pt x="19" y="64"/>
                    <a:pt x="20" y="64"/>
                  </a:cubicBezTo>
                  <a:cubicBezTo>
                    <a:pt x="20" y="64"/>
                    <a:pt x="20" y="63"/>
                    <a:pt x="20" y="63"/>
                  </a:cubicBezTo>
                  <a:cubicBezTo>
                    <a:pt x="20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4" y="64"/>
                  </a:cubicBezTo>
                  <a:cubicBezTo>
                    <a:pt x="25" y="64"/>
                    <a:pt x="25" y="65"/>
                    <a:pt x="26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8" y="64"/>
                    <a:pt x="30" y="64"/>
                    <a:pt x="32" y="63"/>
                  </a:cubicBezTo>
                  <a:cubicBezTo>
                    <a:pt x="32" y="62"/>
                    <a:pt x="32" y="62"/>
                    <a:pt x="33" y="61"/>
                  </a:cubicBezTo>
                  <a:cubicBezTo>
                    <a:pt x="33" y="61"/>
                    <a:pt x="33" y="60"/>
                    <a:pt x="32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5" y="58"/>
                    <a:pt x="35" y="58"/>
                  </a:cubicBezTo>
                  <a:cubicBezTo>
                    <a:pt x="35" y="58"/>
                    <a:pt x="36" y="59"/>
                    <a:pt x="36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8"/>
                    <a:pt x="38" y="58"/>
                  </a:cubicBezTo>
                  <a:cubicBezTo>
                    <a:pt x="39" y="57"/>
                    <a:pt x="40" y="55"/>
                    <a:pt x="41" y="53"/>
                  </a:cubicBezTo>
                  <a:cubicBezTo>
                    <a:pt x="42" y="53"/>
                    <a:pt x="42" y="52"/>
                    <a:pt x="42" y="52"/>
                  </a:cubicBezTo>
                  <a:cubicBezTo>
                    <a:pt x="41" y="51"/>
                    <a:pt x="41" y="51"/>
                    <a:pt x="40" y="51"/>
                  </a:cubicBezTo>
                  <a:cubicBezTo>
                    <a:pt x="40" y="50"/>
                    <a:pt x="39" y="49"/>
                    <a:pt x="40" y="49"/>
                  </a:cubicBezTo>
                  <a:cubicBezTo>
                    <a:pt x="40" y="48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48"/>
                    <a:pt x="43" y="47"/>
                    <a:pt x="43" y="47"/>
                  </a:cubicBezTo>
                  <a:cubicBezTo>
                    <a:pt x="43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3" y="39"/>
                    <a:pt x="43" y="39"/>
                  </a:cubicBezTo>
                  <a:close/>
                  <a:moveTo>
                    <a:pt x="37" y="48"/>
                  </a:moveTo>
                  <a:cubicBezTo>
                    <a:pt x="36" y="50"/>
                    <a:pt x="37" y="52"/>
                    <a:pt x="38" y="53"/>
                  </a:cubicBezTo>
                  <a:cubicBezTo>
                    <a:pt x="38" y="54"/>
                    <a:pt x="37" y="54"/>
                    <a:pt x="36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29" y="57"/>
                    <a:pt x="29" y="59"/>
                    <a:pt x="29" y="60"/>
                  </a:cubicBezTo>
                  <a:cubicBezTo>
                    <a:pt x="28" y="61"/>
                    <a:pt x="27" y="61"/>
                    <a:pt x="26" y="61"/>
                  </a:cubicBezTo>
                  <a:cubicBezTo>
                    <a:pt x="26" y="60"/>
                    <a:pt x="24" y="58"/>
                    <a:pt x="22" y="58"/>
                  </a:cubicBezTo>
                  <a:cubicBezTo>
                    <a:pt x="20" y="58"/>
                    <a:pt x="18" y="60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9"/>
                    <a:pt x="15" y="57"/>
                    <a:pt x="13" y="55"/>
                  </a:cubicBezTo>
                  <a:cubicBezTo>
                    <a:pt x="11" y="54"/>
                    <a:pt x="9" y="54"/>
                    <a:pt x="8" y="55"/>
                  </a:cubicBezTo>
                  <a:cubicBezTo>
                    <a:pt x="7" y="54"/>
                    <a:pt x="6" y="54"/>
                    <a:pt x="6" y="53"/>
                  </a:cubicBezTo>
                  <a:cubicBezTo>
                    <a:pt x="7" y="52"/>
                    <a:pt x="8" y="50"/>
                    <a:pt x="7" y="48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7" y="38"/>
                  </a:cubicBezTo>
                  <a:cubicBezTo>
                    <a:pt x="8" y="36"/>
                    <a:pt x="7" y="34"/>
                    <a:pt x="6" y="33"/>
                  </a:cubicBezTo>
                  <a:cubicBezTo>
                    <a:pt x="6" y="32"/>
                    <a:pt x="7" y="31"/>
                    <a:pt x="8" y="30"/>
                  </a:cubicBezTo>
                  <a:cubicBezTo>
                    <a:pt x="9" y="32"/>
                    <a:pt x="11" y="32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5"/>
                    <a:pt x="18" y="24"/>
                  </a:cubicBezTo>
                  <a:cubicBezTo>
                    <a:pt x="18" y="26"/>
                    <a:pt x="20" y="27"/>
                    <a:pt x="22" y="27"/>
                  </a:cubicBezTo>
                  <a:cubicBezTo>
                    <a:pt x="24" y="27"/>
                    <a:pt x="26" y="26"/>
                    <a:pt x="26" y="24"/>
                  </a:cubicBezTo>
                  <a:cubicBezTo>
                    <a:pt x="27" y="25"/>
                    <a:pt x="28" y="25"/>
                    <a:pt x="29" y="25"/>
                  </a:cubicBezTo>
                  <a:cubicBezTo>
                    <a:pt x="29" y="27"/>
                    <a:pt x="29" y="29"/>
                    <a:pt x="31" y="30"/>
                  </a:cubicBezTo>
                  <a:cubicBezTo>
                    <a:pt x="33" y="32"/>
                    <a:pt x="35" y="32"/>
                    <a:pt x="36" y="30"/>
                  </a:cubicBezTo>
                  <a:cubicBezTo>
                    <a:pt x="37" y="31"/>
                    <a:pt x="38" y="32"/>
                    <a:pt x="38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7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7" y="46"/>
                    <a:pt x="37" y="48"/>
                  </a:cubicBezTo>
                  <a:close/>
                  <a:moveTo>
                    <a:pt x="61" y="12"/>
                  </a:moveTo>
                  <a:cubicBezTo>
                    <a:pt x="61" y="12"/>
                    <a:pt x="61" y="11"/>
                    <a:pt x="61" y="11"/>
                  </a:cubicBezTo>
                  <a:cubicBezTo>
                    <a:pt x="60" y="11"/>
                    <a:pt x="60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60" y="10"/>
                    <a:pt x="60" y="9"/>
                  </a:cubicBezTo>
                  <a:cubicBezTo>
                    <a:pt x="60" y="9"/>
                    <a:pt x="60" y="8"/>
                    <a:pt x="60" y="7"/>
                  </a:cubicBezTo>
                  <a:cubicBezTo>
                    <a:pt x="59" y="6"/>
                    <a:pt x="58" y="5"/>
                    <a:pt x="57" y="4"/>
                  </a:cubicBezTo>
                  <a:cubicBezTo>
                    <a:pt x="57" y="4"/>
                    <a:pt x="57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5" y="3"/>
                    <a:pt x="54" y="2"/>
                  </a:cubicBezTo>
                  <a:cubicBezTo>
                    <a:pt x="54" y="2"/>
                    <a:pt x="54" y="1"/>
                    <a:pt x="53" y="1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8" y="0"/>
                    <a:pt x="48" y="0"/>
                  </a:cubicBezTo>
                  <a:cubicBezTo>
                    <a:pt x="48" y="1"/>
                    <a:pt x="47" y="1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6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4" y="0"/>
                  </a:cubicBezTo>
                  <a:cubicBezTo>
                    <a:pt x="43" y="0"/>
                    <a:pt x="42" y="1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9" y="4"/>
                    <a:pt x="39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5"/>
                    <a:pt x="35" y="6"/>
                    <a:pt x="34" y="7"/>
                  </a:cubicBezTo>
                  <a:cubicBezTo>
                    <a:pt x="34" y="8"/>
                    <a:pt x="34" y="9"/>
                    <a:pt x="34" y="9"/>
                  </a:cubicBezTo>
                  <a:cubicBezTo>
                    <a:pt x="34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4"/>
                    <a:pt x="33" y="14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3" y="17"/>
                    <a:pt x="33" y="18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9"/>
                    <a:pt x="34" y="19"/>
                    <a:pt x="34" y="20"/>
                  </a:cubicBezTo>
                  <a:cubicBezTo>
                    <a:pt x="34" y="20"/>
                    <a:pt x="34" y="21"/>
                    <a:pt x="34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5"/>
                  </a:cubicBezTo>
                  <a:cubicBezTo>
                    <a:pt x="40" y="25"/>
                    <a:pt x="40" y="26"/>
                    <a:pt x="40" y="26"/>
                  </a:cubicBezTo>
                  <a:cubicBezTo>
                    <a:pt x="40" y="27"/>
                    <a:pt x="40" y="27"/>
                    <a:pt x="41" y="27"/>
                  </a:cubicBezTo>
                  <a:cubicBezTo>
                    <a:pt x="42" y="28"/>
                    <a:pt x="43" y="28"/>
                    <a:pt x="44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6" y="28"/>
                    <a:pt x="46" y="28"/>
                  </a:cubicBezTo>
                  <a:cubicBezTo>
                    <a:pt x="46" y="28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8"/>
                  </a:cubicBezTo>
                  <a:cubicBezTo>
                    <a:pt x="48" y="28"/>
                    <a:pt x="49" y="29"/>
                    <a:pt x="49" y="29"/>
                  </a:cubicBezTo>
                  <a:cubicBezTo>
                    <a:pt x="49" y="29"/>
                    <a:pt x="49" y="29"/>
                    <a:pt x="50" y="29"/>
                  </a:cubicBezTo>
                  <a:cubicBezTo>
                    <a:pt x="51" y="28"/>
                    <a:pt x="52" y="28"/>
                    <a:pt x="53" y="27"/>
                  </a:cubicBezTo>
                  <a:cubicBezTo>
                    <a:pt x="54" y="27"/>
                    <a:pt x="54" y="27"/>
                    <a:pt x="54" y="26"/>
                  </a:cubicBezTo>
                  <a:cubicBezTo>
                    <a:pt x="55" y="26"/>
                    <a:pt x="54" y="25"/>
                    <a:pt x="54" y="25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4" y="24"/>
                    <a:pt x="54" y="24"/>
                    <a:pt x="55" y="24"/>
                  </a:cubicBezTo>
                  <a:cubicBezTo>
                    <a:pt x="55" y="25"/>
                    <a:pt x="55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5"/>
                    <a:pt x="57" y="24"/>
                  </a:cubicBezTo>
                  <a:cubicBezTo>
                    <a:pt x="58" y="23"/>
                    <a:pt x="59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60" y="19"/>
                    <a:pt x="59" y="19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7"/>
                    <a:pt x="61" y="17"/>
                    <a:pt x="61" y="16"/>
                  </a:cubicBezTo>
                  <a:cubicBezTo>
                    <a:pt x="61" y="16"/>
                    <a:pt x="62" y="15"/>
                    <a:pt x="62" y="14"/>
                  </a:cubicBezTo>
                  <a:cubicBezTo>
                    <a:pt x="62" y="14"/>
                    <a:pt x="61" y="13"/>
                    <a:pt x="61" y="12"/>
                  </a:cubicBezTo>
                  <a:close/>
                  <a:moveTo>
                    <a:pt x="58" y="15"/>
                  </a:moveTo>
                  <a:cubicBezTo>
                    <a:pt x="57" y="15"/>
                    <a:pt x="56" y="16"/>
                    <a:pt x="56" y="17"/>
                  </a:cubicBezTo>
                  <a:cubicBezTo>
                    <a:pt x="55" y="18"/>
                    <a:pt x="56" y="20"/>
                    <a:pt x="57" y="21"/>
                  </a:cubicBezTo>
                  <a:cubicBezTo>
                    <a:pt x="56" y="21"/>
                    <a:pt x="56" y="21"/>
                    <a:pt x="56" y="22"/>
                  </a:cubicBezTo>
                  <a:cubicBezTo>
                    <a:pt x="55" y="21"/>
                    <a:pt x="53" y="21"/>
                    <a:pt x="52" y="22"/>
                  </a:cubicBezTo>
                  <a:cubicBezTo>
                    <a:pt x="51" y="23"/>
                    <a:pt x="51" y="24"/>
                    <a:pt x="51" y="25"/>
                  </a:cubicBezTo>
                  <a:cubicBezTo>
                    <a:pt x="51" y="25"/>
                    <a:pt x="50" y="25"/>
                    <a:pt x="50" y="25"/>
                  </a:cubicBezTo>
                  <a:cubicBezTo>
                    <a:pt x="49" y="24"/>
                    <a:pt x="48" y="24"/>
                    <a:pt x="47" y="24"/>
                  </a:cubicBezTo>
                  <a:cubicBezTo>
                    <a:pt x="46" y="24"/>
                    <a:pt x="45" y="24"/>
                    <a:pt x="44" y="25"/>
                  </a:cubicBezTo>
                  <a:cubicBezTo>
                    <a:pt x="44" y="25"/>
                    <a:pt x="43" y="25"/>
                    <a:pt x="43" y="25"/>
                  </a:cubicBezTo>
                  <a:cubicBezTo>
                    <a:pt x="43" y="24"/>
                    <a:pt x="43" y="23"/>
                    <a:pt x="42" y="22"/>
                  </a:cubicBezTo>
                  <a:cubicBezTo>
                    <a:pt x="41" y="21"/>
                    <a:pt x="39" y="21"/>
                    <a:pt x="38" y="22"/>
                  </a:cubicBezTo>
                  <a:cubicBezTo>
                    <a:pt x="38" y="21"/>
                    <a:pt x="38" y="21"/>
                    <a:pt x="37" y="21"/>
                  </a:cubicBezTo>
                  <a:cubicBezTo>
                    <a:pt x="38" y="20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5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8" y="13"/>
                    <a:pt x="38" y="11"/>
                  </a:cubicBezTo>
                  <a:cubicBezTo>
                    <a:pt x="39" y="10"/>
                    <a:pt x="38" y="9"/>
                    <a:pt x="37" y="8"/>
                  </a:cubicBezTo>
                  <a:cubicBezTo>
                    <a:pt x="38" y="8"/>
                    <a:pt x="38" y="7"/>
                    <a:pt x="38" y="7"/>
                  </a:cubicBezTo>
                  <a:cubicBezTo>
                    <a:pt x="39" y="8"/>
                    <a:pt x="41" y="8"/>
                    <a:pt x="42" y="7"/>
                  </a:cubicBezTo>
                  <a:cubicBezTo>
                    <a:pt x="43" y="6"/>
                    <a:pt x="43" y="5"/>
                    <a:pt x="43" y="4"/>
                  </a:cubicBezTo>
                  <a:cubicBezTo>
                    <a:pt x="43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8" y="5"/>
                    <a:pt x="49" y="4"/>
                    <a:pt x="50" y="3"/>
                  </a:cubicBezTo>
                  <a:cubicBezTo>
                    <a:pt x="50" y="3"/>
                    <a:pt x="51" y="3"/>
                    <a:pt x="51" y="4"/>
                  </a:cubicBezTo>
                  <a:cubicBezTo>
                    <a:pt x="51" y="5"/>
                    <a:pt x="51" y="6"/>
                    <a:pt x="52" y="7"/>
                  </a:cubicBezTo>
                  <a:cubicBezTo>
                    <a:pt x="53" y="8"/>
                    <a:pt x="55" y="8"/>
                    <a:pt x="56" y="7"/>
                  </a:cubicBezTo>
                  <a:cubicBezTo>
                    <a:pt x="56" y="7"/>
                    <a:pt x="56" y="8"/>
                    <a:pt x="57" y="8"/>
                  </a:cubicBezTo>
                  <a:cubicBezTo>
                    <a:pt x="56" y="9"/>
                    <a:pt x="55" y="10"/>
                    <a:pt x="56" y="11"/>
                  </a:cubicBezTo>
                  <a:cubicBezTo>
                    <a:pt x="56" y="13"/>
                    <a:pt x="57" y="14"/>
                    <a:pt x="58" y="14"/>
                  </a:cubicBezTo>
                  <a:cubicBezTo>
                    <a:pt x="58" y="14"/>
                    <a:pt x="59" y="14"/>
                    <a:pt x="59" y="14"/>
                  </a:cubicBezTo>
                  <a:cubicBezTo>
                    <a:pt x="59" y="15"/>
                    <a:pt x="58" y="15"/>
                    <a:pt x="5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0" name="Freeform 33"/>
            <p:cNvSpPr>
              <a:spLocks noEditPoints="1"/>
            </p:cNvSpPr>
            <p:nvPr/>
          </p:nvSpPr>
          <p:spPr bwMode="auto">
            <a:xfrm>
              <a:off x="8282120" y="3507224"/>
              <a:ext cx="277453" cy="284221"/>
            </a:xfrm>
            <a:custGeom>
              <a:avLst/>
              <a:gdLst>
                <a:gd name="T0" fmla="*/ 8 w 52"/>
                <a:gd name="T1" fmla="*/ 19 h 53"/>
                <a:gd name="T2" fmla="*/ 8 w 52"/>
                <a:gd name="T3" fmla="*/ 19 h 53"/>
                <a:gd name="T4" fmla="*/ 8 w 52"/>
                <a:gd name="T5" fmla="*/ 18 h 53"/>
                <a:gd name="T6" fmla="*/ 8 w 52"/>
                <a:gd name="T7" fmla="*/ 17 h 53"/>
                <a:gd name="T8" fmla="*/ 8 w 52"/>
                <a:gd name="T9" fmla="*/ 17 h 53"/>
                <a:gd name="T10" fmla="*/ 15 w 52"/>
                <a:gd name="T11" fmla="*/ 10 h 53"/>
                <a:gd name="T12" fmla="*/ 17 w 52"/>
                <a:gd name="T13" fmla="*/ 10 h 53"/>
                <a:gd name="T14" fmla="*/ 17 w 52"/>
                <a:gd name="T15" fmla="*/ 12 h 53"/>
                <a:gd name="T16" fmla="*/ 13 w 52"/>
                <a:gd name="T17" fmla="*/ 17 h 53"/>
                <a:gd name="T18" fmla="*/ 39 w 52"/>
                <a:gd name="T19" fmla="*/ 17 h 53"/>
                <a:gd name="T20" fmla="*/ 40 w 52"/>
                <a:gd name="T21" fmla="*/ 18 h 53"/>
                <a:gd name="T22" fmla="*/ 39 w 52"/>
                <a:gd name="T23" fmla="*/ 20 h 53"/>
                <a:gd name="T24" fmla="*/ 13 w 52"/>
                <a:gd name="T25" fmla="*/ 20 h 53"/>
                <a:gd name="T26" fmla="*/ 17 w 52"/>
                <a:gd name="T27" fmla="*/ 24 h 53"/>
                <a:gd name="T28" fmla="*/ 17 w 52"/>
                <a:gd name="T29" fmla="*/ 26 h 53"/>
                <a:gd name="T30" fmla="*/ 16 w 52"/>
                <a:gd name="T31" fmla="*/ 26 h 53"/>
                <a:gd name="T32" fmla="*/ 15 w 52"/>
                <a:gd name="T33" fmla="*/ 26 h 53"/>
                <a:gd name="T34" fmla="*/ 8 w 52"/>
                <a:gd name="T35" fmla="*/ 19 h 53"/>
                <a:gd name="T36" fmla="*/ 43 w 52"/>
                <a:gd name="T37" fmla="*/ 34 h 53"/>
                <a:gd name="T38" fmla="*/ 43 w 52"/>
                <a:gd name="T39" fmla="*/ 34 h 53"/>
                <a:gd name="T40" fmla="*/ 36 w 52"/>
                <a:gd name="T41" fmla="*/ 27 h 53"/>
                <a:gd name="T42" fmla="*/ 34 w 52"/>
                <a:gd name="T43" fmla="*/ 27 h 53"/>
                <a:gd name="T44" fmla="*/ 34 w 52"/>
                <a:gd name="T45" fmla="*/ 29 h 53"/>
                <a:gd name="T46" fmla="*/ 39 w 52"/>
                <a:gd name="T47" fmla="*/ 33 h 53"/>
                <a:gd name="T48" fmla="*/ 13 w 52"/>
                <a:gd name="T49" fmla="*/ 33 h 53"/>
                <a:gd name="T50" fmla="*/ 11 w 52"/>
                <a:gd name="T51" fmla="*/ 35 h 53"/>
                <a:gd name="T52" fmla="*/ 13 w 52"/>
                <a:gd name="T53" fmla="*/ 36 h 53"/>
                <a:gd name="T54" fmla="*/ 39 w 52"/>
                <a:gd name="T55" fmla="*/ 36 h 53"/>
                <a:gd name="T56" fmla="*/ 34 w 52"/>
                <a:gd name="T57" fmla="*/ 41 h 53"/>
                <a:gd name="T58" fmla="*/ 34 w 52"/>
                <a:gd name="T59" fmla="*/ 43 h 53"/>
                <a:gd name="T60" fmla="*/ 35 w 52"/>
                <a:gd name="T61" fmla="*/ 43 h 53"/>
                <a:gd name="T62" fmla="*/ 36 w 52"/>
                <a:gd name="T63" fmla="*/ 43 h 53"/>
                <a:gd name="T64" fmla="*/ 43 w 52"/>
                <a:gd name="T65" fmla="*/ 36 h 53"/>
                <a:gd name="T66" fmla="*/ 43 w 52"/>
                <a:gd name="T67" fmla="*/ 36 h 53"/>
                <a:gd name="T68" fmla="*/ 44 w 52"/>
                <a:gd name="T69" fmla="*/ 35 h 53"/>
                <a:gd name="T70" fmla="*/ 43 w 52"/>
                <a:gd name="T71" fmla="*/ 34 h 53"/>
                <a:gd name="T72" fmla="*/ 52 w 52"/>
                <a:gd name="T73" fmla="*/ 7 h 53"/>
                <a:gd name="T74" fmla="*/ 52 w 52"/>
                <a:gd name="T75" fmla="*/ 45 h 53"/>
                <a:gd name="T76" fmla="*/ 45 w 52"/>
                <a:gd name="T77" fmla="*/ 53 h 53"/>
                <a:gd name="T78" fmla="*/ 7 w 52"/>
                <a:gd name="T79" fmla="*/ 53 h 53"/>
                <a:gd name="T80" fmla="*/ 0 w 52"/>
                <a:gd name="T81" fmla="*/ 45 h 53"/>
                <a:gd name="T82" fmla="*/ 0 w 52"/>
                <a:gd name="T83" fmla="*/ 7 h 53"/>
                <a:gd name="T84" fmla="*/ 7 w 52"/>
                <a:gd name="T85" fmla="*/ 0 h 53"/>
                <a:gd name="T86" fmla="*/ 45 w 52"/>
                <a:gd name="T87" fmla="*/ 0 h 53"/>
                <a:gd name="T88" fmla="*/ 52 w 52"/>
                <a:gd name="T89" fmla="*/ 7 h 53"/>
                <a:gd name="T90" fmla="*/ 49 w 52"/>
                <a:gd name="T91" fmla="*/ 7 h 53"/>
                <a:gd name="T92" fmla="*/ 45 w 52"/>
                <a:gd name="T93" fmla="*/ 3 h 53"/>
                <a:gd name="T94" fmla="*/ 7 w 52"/>
                <a:gd name="T95" fmla="*/ 3 h 53"/>
                <a:gd name="T96" fmla="*/ 3 w 52"/>
                <a:gd name="T97" fmla="*/ 7 h 53"/>
                <a:gd name="T98" fmla="*/ 3 w 52"/>
                <a:gd name="T99" fmla="*/ 45 h 53"/>
                <a:gd name="T100" fmla="*/ 7 w 52"/>
                <a:gd name="T101" fmla="*/ 50 h 53"/>
                <a:gd name="T102" fmla="*/ 45 w 52"/>
                <a:gd name="T103" fmla="*/ 50 h 53"/>
                <a:gd name="T104" fmla="*/ 49 w 52"/>
                <a:gd name="T105" fmla="*/ 45 h 53"/>
                <a:gd name="T106" fmla="*/ 49 w 52"/>
                <a:gd name="T10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2" h="53">
                  <a:moveTo>
                    <a:pt x="8" y="19"/>
                  </a:move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8"/>
                    <a:pt x="8" y="18"/>
                  </a:cubicBezTo>
                  <a:cubicBezTo>
                    <a:pt x="8" y="18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6" y="9"/>
                    <a:pt x="17" y="10"/>
                  </a:cubicBezTo>
                  <a:cubicBezTo>
                    <a:pt x="18" y="11"/>
                    <a:pt x="18" y="12"/>
                    <a:pt x="17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7"/>
                    <a:pt x="40" y="17"/>
                    <a:pt x="40" y="18"/>
                  </a:cubicBezTo>
                  <a:cubicBezTo>
                    <a:pt x="40" y="19"/>
                    <a:pt x="40" y="20"/>
                    <a:pt x="39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5"/>
                    <a:pt x="17" y="26"/>
                  </a:cubicBezTo>
                  <a:cubicBezTo>
                    <a:pt x="17" y="26"/>
                    <a:pt x="16" y="26"/>
                    <a:pt x="16" y="26"/>
                  </a:cubicBezTo>
                  <a:cubicBezTo>
                    <a:pt x="16" y="26"/>
                    <a:pt x="15" y="26"/>
                    <a:pt x="15" y="26"/>
                  </a:cubicBezTo>
                  <a:lnTo>
                    <a:pt x="8" y="19"/>
                  </a:ln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6"/>
                    <a:pt x="35" y="26"/>
                    <a:pt x="34" y="27"/>
                  </a:cubicBezTo>
                  <a:cubicBezTo>
                    <a:pt x="34" y="28"/>
                    <a:pt x="34" y="29"/>
                    <a:pt x="34" y="29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2" y="33"/>
                    <a:pt x="11" y="34"/>
                    <a:pt x="11" y="35"/>
                  </a:cubicBezTo>
                  <a:cubicBezTo>
                    <a:pt x="11" y="36"/>
                    <a:pt x="12" y="36"/>
                    <a:pt x="13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2"/>
                    <a:pt x="34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4" y="36"/>
                    <a:pt x="44" y="35"/>
                    <a:pt x="44" y="35"/>
                  </a:cubicBezTo>
                  <a:cubicBezTo>
                    <a:pt x="44" y="35"/>
                    <a:pt x="44" y="34"/>
                    <a:pt x="43" y="34"/>
                  </a:cubicBezTo>
                  <a:close/>
                  <a:moveTo>
                    <a:pt x="52" y="7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2" y="49"/>
                    <a:pt x="49" y="53"/>
                    <a:pt x="45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49"/>
                    <a:pt x="0" y="4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4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7" y="3"/>
                    <a:pt x="45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5"/>
                    <a:pt x="3" y="7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8"/>
                    <a:pt x="4" y="50"/>
                    <a:pt x="7" y="50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7" y="50"/>
                    <a:pt x="49" y="48"/>
                    <a:pt x="49" y="45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1" name="Freeform 16"/>
            <p:cNvSpPr>
              <a:spLocks noEditPoints="1"/>
            </p:cNvSpPr>
            <p:nvPr/>
          </p:nvSpPr>
          <p:spPr bwMode="auto">
            <a:xfrm>
              <a:off x="4577545" y="4645950"/>
              <a:ext cx="304036" cy="335220"/>
            </a:xfrm>
            <a:custGeom>
              <a:avLst/>
              <a:gdLst>
                <a:gd name="T0" fmla="*/ 33 w 66"/>
                <a:gd name="T1" fmla="*/ 0 h 73"/>
                <a:gd name="T2" fmla="*/ 26 w 66"/>
                <a:gd name="T3" fmla="*/ 6 h 73"/>
                <a:gd name="T4" fmla="*/ 39 w 66"/>
                <a:gd name="T5" fmla="*/ 7 h 73"/>
                <a:gd name="T6" fmla="*/ 28 w 66"/>
                <a:gd name="T7" fmla="*/ 5 h 73"/>
                <a:gd name="T8" fmla="*/ 33 w 66"/>
                <a:gd name="T9" fmla="*/ 1 h 73"/>
                <a:gd name="T10" fmla="*/ 28 w 66"/>
                <a:gd name="T11" fmla="*/ 5 h 73"/>
                <a:gd name="T12" fmla="*/ 50 w 66"/>
                <a:gd name="T13" fmla="*/ 13 h 73"/>
                <a:gd name="T14" fmla="*/ 55 w 66"/>
                <a:gd name="T15" fmla="*/ 15 h 73"/>
                <a:gd name="T16" fmla="*/ 54 w 66"/>
                <a:gd name="T17" fmla="*/ 8 h 73"/>
                <a:gd name="T18" fmla="*/ 45 w 66"/>
                <a:gd name="T19" fmla="*/ 8 h 73"/>
                <a:gd name="T20" fmla="*/ 49 w 66"/>
                <a:gd name="T21" fmla="*/ 11 h 73"/>
                <a:gd name="T22" fmla="*/ 33 w 66"/>
                <a:gd name="T23" fmla="*/ 7 h 73"/>
                <a:gd name="T24" fmla="*/ 17 w 66"/>
                <a:gd name="T25" fmla="*/ 12 h 73"/>
                <a:gd name="T26" fmla="*/ 21 w 66"/>
                <a:gd name="T27" fmla="*/ 8 h 73"/>
                <a:gd name="T28" fmla="*/ 14 w 66"/>
                <a:gd name="T29" fmla="*/ 6 h 73"/>
                <a:gd name="T30" fmla="*/ 10 w 66"/>
                <a:gd name="T31" fmla="*/ 15 h 73"/>
                <a:gd name="T32" fmla="*/ 15 w 66"/>
                <a:gd name="T33" fmla="*/ 12 h 73"/>
                <a:gd name="T34" fmla="*/ 15 w 66"/>
                <a:gd name="T35" fmla="*/ 13 h 73"/>
                <a:gd name="T36" fmla="*/ 0 w 66"/>
                <a:gd name="T37" fmla="*/ 35 h 73"/>
                <a:gd name="T38" fmla="*/ 4 w 66"/>
                <a:gd name="T39" fmla="*/ 43 h 73"/>
                <a:gd name="T40" fmla="*/ 14 w 66"/>
                <a:gd name="T41" fmla="*/ 60 h 73"/>
                <a:gd name="T42" fmla="*/ 11 w 66"/>
                <a:gd name="T43" fmla="*/ 68 h 73"/>
                <a:gd name="T44" fmla="*/ 12 w 66"/>
                <a:gd name="T45" fmla="*/ 73 h 73"/>
                <a:gd name="T46" fmla="*/ 15 w 66"/>
                <a:gd name="T47" fmla="*/ 70 h 73"/>
                <a:gd name="T48" fmla="*/ 20 w 66"/>
                <a:gd name="T49" fmla="*/ 63 h 73"/>
                <a:gd name="T50" fmla="*/ 46 w 66"/>
                <a:gd name="T51" fmla="*/ 63 h 73"/>
                <a:gd name="T52" fmla="*/ 52 w 66"/>
                <a:gd name="T53" fmla="*/ 70 h 73"/>
                <a:gd name="T54" fmla="*/ 57 w 66"/>
                <a:gd name="T55" fmla="*/ 71 h 73"/>
                <a:gd name="T56" fmla="*/ 56 w 66"/>
                <a:gd name="T57" fmla="*/ 67 h 73"/>
                <a:gd name="T58" fmla="*/ 62 w 66"/>
                <a:gd name="T59" fmla="*/ 43 h 73"/>
                <a:gd name="T60" fmla="*/ 66 w 66"/>
                <a:gd name="T61" fmla="*/ 35 h 73"/>
                <a:gd name="T62" fmla="*/ 2 w 66"/>
                <a:gd name="T63" fmla="*/ 38 h 73"/>
                <a:gd name="T64" fmla="*/ 3 w 66"/>
                <a:gd name="T65" fmla="*/ 32 h 73"/>
                <a:gd name="T66" fmla="*/ 3 w 66"/>
                <a:gd name="T67" fmla="*/ 41 h 73"/>
                <a:gd name="T68" fmla="*/ 47 w 66"/>
                <a:gd name="T69" fmla="*/ 8 h 73"/>
                <a:gd name="T70" fmla="*/ 53 w 66"/>
                <a:gd name="T71" fmla="*/ 10 h 73"/>
                <a:gd name="T72" fmla="*/ 47 w 66"/>
                <a:gd name="T73" fmla="*/ 8 h 73"/>
                <a:gd name="T74" fmla="*/ 12 w 66"/>
                <a:gd name="T75" fmla="*/ 10 h 73"/>
                <a:gd name="T76" fmla="*/ 17 w 66"/>
                <a:gd name="T77" fmla="*/ 7 h 73"/>
                <a:gd name="T78" fmla="*/ 11 w 66"/>
                <a:gd name="T79" fmla="*/ 13 h 73"/>
                <a:gd name="T80" fmla="*/ 12 w 66"/>
                <a:gd name="T81" fmla="*/ 66 h 73"/>
                <a:gd name="T82" fmla="*/ 17 w 66"/>
                <a:gd name="T83" fmla="*/ 64 h 73"/>
                <a:gd name="T84" fmla="*/ 53 w 66"/>
                <a:gd name="T85" fmla="*/ 66 h 73"/>
                <a:gd name="T86" fmla="*/ 48 w 66"/>
                <a:gd name="T87" fmla="*/ 64 h 73"/>
                <a:gd name="T88" fmla="*/ 53 w 66"/>
                <a:gd name="T89" fmla="*/ 66 h 73"/>
                <a:gd name="T90" fmla="*/ 6 w 66"/>
                <a:gd name="T91" fmla="*/ 37 h 73"/>
                <a:gd name="T92" fmla="*/ 60 w 66"/>
                <a:gd name="T93" fmla="*/ 37 h 73"/>
                <a:gd name="T94" fmla="*/ 64 w 66"/>
                <a:gd name="T95" fmla="*/ 38 h 73"/>
                <a:gd name="T96" fmla="*/ 62 w 66"/>
                <a:gd name="T97" fmla="*/ 37 h 73"/>
                <a:gd name="T98" fmla="*/ 64 w 66"/>
                <a:gd name="T99" fmla="*/ 35 h 73"/>
                <a:gd name="T100" fmla="*/ 33 w 66"/>
                <a:gd name="T101" fmla="*/ 12 h 73"/>
                <a:gd name="T102" fmla="*/ 33 w 66"/>
                <a:gd name="T103" fmla="*/ 61 h 73"/>
                <a:gd name="T104" fmla="*/ 33 w 66"/>
                <a:gd name="T105" fmla="*/ 12 h 73"/>
                <a:gd name="T106" fmla="*/ 10 w 66"/>
                <a:gd name="T107" fmla="*/ 37 h 73"/>
                <a:gd name="T108" fmla="*/ 56 w 66"/>
                <a:gd name="T109" fmla="*/ 37 h 73"/>
                <a:gd name="T110" fmla="*/ 36 w 66"/>
                <a:gd name="T111" fmla="*/ 35 h 73"/>
                <a:gd name="T112" fmla="*/ 49 w 66"/>
                <a:gd name="T113" fmla="*/ 38 h 73"/>
                <a:gd name="T114" fmla="*/ 32 w 66"/>
                <a:gd name="T115" fmla="*/ 40 h 73"/>
                <a:gd name="T116" fmla="*/ 31 w 66"/>
                <a:gd name="T117" fmla="*/ 32 h 73"/>
                <a:gd name="T118" fmla="*/ 34 w 66"/>
                <a:gd name="T119" fmla="*/ 16 h 73"/>
                <a:gd name="T120" fmla="*/ 36 w 66"/>
                <a:gd name="T121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" h="73">
                  <a:moveTo>
                    <a:pt x="39" y="6"/>
                  </a:moveTo>
                  <a:cubicBezTo>
                    <a:pt x="39" y="2"/>
                    <a:pt x="37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0"/>
                    <a:pt x="26" y="2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39" y="7"/>
                    <a:pt x="39" y="7"/>
                    <a:pt x="39" y="7"/>
                  </a:cubicBezTo>
                  <a:lnTo>
                    <a:pt x="39" y="6"/>
                  </a:lnTo>
                  <a:close/>
                  <a:moveTo>
                    <a:pt x="28" y="5"/>
                  </a:moveTo>
                  <a:cubicBezTo>
                    <a:pt x="28" y="3"/>
                    <a:pt x="30" y="1"/>
                    <a:pt x="32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1"/>
                    <a:pt x="37" y="3"/>
                    <a:pt x="38" y="5"/>
                  </a:cubicBezTo>
                  <a:lnTo>
                    <a:pt x="28" y="5"/>
                  </a:lnTo>
                  <a:close/>
                  <a:moveTo>
                    <a:pt x="62" y="30"/>
                  </a:moveTo>
                  <a:cubicBezTo>
                    <a:pt x="60" y="23"/>
                    <a:pt x="56" y="17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7" y="13"/>
                    <a:pt x="56" y="10"/>
                    <a:pt x="54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9" y="5"/>
                    <a:pt x="46" y="6"/>
                    <a:pt x="45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4" y="9"/>
                    <a:pt x="39" y="7"/>
                    <a:pt x="33" y="7"/>
                  </a:cubicBezTo>
                  <a:cubicBezTo>
                    <a:pt x="27" y="7"/>
                    <a:pt x="21" y="9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6"/>
                    <a:pt x="17" y="5"/>
                    <a:pt x="14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10"/>
                    <a:pt x="9" y="13"/>
                    <a:pt x="10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17"/>
                    <a:pt x="5" y="23"/>
                    <a:pt x="4" y="30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2" y="43"/>
                    <a:pt x="4" y="43"/>
                  </a:cubicBezTo>
                  <a:cubicBezTo>
                    <a:pt x="5" y="50"/>
                    <a:pt x="9" y="56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73"/>
                    <a:pt x="12" y="73"/>
                    <a:pt x="12" y="73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4" y="65"/>
                    <a:pt x="28" y="66"/>
                    <a:pt x="33" y="66"/>
                  </a:cubicBezTo>
                  <a:cubicBezTo>
                    <a:pt x="37" y="66"/>
                    <a:pt x="42" y="65"/>
                    <a:pt x="46" y="63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7" y="56"/>
                    <a:pt x="60" y="50"/>
                    <a:pt x="62" y="43"/>
                  </a:cubicBezTo>
                  <a:cubicBezTo>
                    <a:pt x="64" y="43"/>
                    <a:pt x="66" y="41"/>
                    <a:pt x="66" y="38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3"/>
                    <a:pt x="64" y="31"/>
                    <a:pt x="62" y="30"/>
                  </a:cubicBezTo>
                  <a:close/>
                  <a:moveTo>
                    <a:pt x="2" y="38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4"/>
                    <a:pt x="2" y="33"/>
                    <a:pt x="3" y="32"/>
                  </a:cubicBezTo>
                  <a:cubicBezTo>
                    <a:pt x="3" y="34"/>
                    <a:pt x="3" y="35"/>
                    <a:pt x="3" y="37"/>
                  </a:cubicBezTo>
                  <a:cubicBezTo>
                    <a:pt x="3" y="38"/>
                    <a:pt x="3" y="40"/>
                    <a:pt x="3" y="41"/>
                  </a:cubicBezTo>
                  <a:cubicBezTo>
                    <a:pt x="2" y="41"/>
                    <a:pt x="2" y="40"/>
                    <a:pt x="2" y="38"/>
                  </a:cubicBezTo>
                  <a:close/>
                  <a:moveTo>
                    <a:pt x="47" y="8"/>
                  </a:moveTo>
                  <a:cubicBezTo>
                    <a:pt x="48" y="7"/>
                    <a:pt x="49" y="7"/>
                    <a:pt x="50" y="8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4" y="10"/>
                    <a:pt x="55" y="12"/>
                    <a:pt x="54" y="13"/>
                  </a:cubicBezTo>
                  <a:lnTo>
                    <a:pt x="47" y="8"/>
                  </a:lnTo>
                  <a:close/>
                  <a:moveTo>
                    <a:pt x="11" y="13"/>
                  </a:moveTo>
                  <a:cubicBezTo>
                    <a:pt x="11" y="12"/>
                    <a:pt x="11" y="10"/>
                    <a:pt x="12" y="10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7"/>
                    <a:pt x="18" y="8"/>
                    <a:pt x="19" y="8"/>
                  </a:cubicBezTo>
                  <a:lnTo>
                    <a:pt x="11" y="13"/>
                  </a:lnTo>
                  <a:close/>
                  <a:moveTo>
                    <a:pt x="15" y="68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7" y="64"/>
                    <a:pt x="17" y="64"/>
                    <a:pt x="17" y="64"/>
                  </a:cubicBezTo>
                  <a:lnTo>
                    <a:pt x="15" y="68"/>
                  </a:lnTo>
                  <a:close/>
                  <a:moveTo>
                    <a:pt x="53" y="66"/>
                  </a:moveTo>
                  <a:cubicBezTo>
                    <a:pt x="51" y="68"/>
                    <a:pt x="51" y="68"/>
                    <a:pt x="51" y="68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50" y="62"/>
                    <a:pt x="50" y="62"/>
                    <a:pt x="50" y="62"/>
                  </a:cubicBezTo>
                  <a:lnTo>
                    <a:pt x="53" y="66"/>
                  </a:lnTo>
                  <a:close/>
                  <a:moveTo>
                    <a:pt x="33" y="64"/>
                  </a:moveTo>
                  <a:cubicBezTo>
                    <a:pt x="18" y="64"/>
                    <a:pt x="6" y="52"/>
                    <a:pt x="6" y="37"/>
                  </a:cubicBezTo>
                  <a:cubicBezTo>
                    <a:pt x="6" y="22"/>
                    <a:pt x="18" y="10"/>
                    <a:pt x="33" y="10"/>
                  </a:cubicBezTo>
                  <a:cubicBezTo>
                    <a:pt x="48" y="10"/>
                    <a:pt x="60" y="22"/>
                    <a:pt x="60" y="37"/>
                  </a:cubicBezTo>
                  <a:cubicBezTo>
                    <a:pt x="60" y="52"/>
                    <a:pt x="48" y="64"/>
                    <a:pt x="33" y="64"/>
                  </a:cubicBezTo>
                  <a:close/>
                  <a:moveTo>
                    <a:pt x="64" y="38"/>
                  </a:moveTo>
                  <a:cubicBezTo>
                    <a:pt x="64" y="40"/>
                    <a:pt x="63" y="41"/>
                    <a:pt x="62" y="41"/>
                  </a:cubicBezTo>
                  <a:cubicBezTo>
                    <a:pt x="62" y="40"/>
                    <a:pt x="62" y="38"/>
                    <a:pt x="62" y="37"/>
                  </a:cubicBezTo>
                  <a:cubicBezTo>
                    <a:pt x="62" y="35"/>
                    <a:pt x="62" y="34"/>
                    <a:pt x="62" y="32"/>
                  </a:cubicBezTo>
                  <a:cubicBezTo>
                    <a:pt x="63" y="33"/>
                    <a:pt x="64" y="34"/>
                    <a:pt x="64" y="35"/>
                  </a:cubicBezTo>
                  <a:lnTo>
                    <a:pt x="64" y="38"/>
                  </a:lnTo>
                  <a:close/>
                  <a:moveTo>
                    <a:pt x="33" y="12"/>
                  </a:moveTo>
                  <a:cubicBezTo>
                    <a:pt x="19" y="12"/>
                    <a:pt x="8" y="23"/>
                    <a:pt x="8" y="37"/>
                  </a:cubicBezTo>
                  <a:cubicBezTo>
                    <a:pt x="8" y="50"/>
                    <a:pt x="19" y="61"/>
                    <a:pt x="33" y="61"/>
                  </a:cubicBezTo>
                  <a:cubicBezTo>
                    <a:pt x="46" y="61"/>
                    <a:pt x="57" y="50"/>
                    <a:pt x="57" y="37"/>
                  </a:cubicBezTo>
                  <a:cubicBezTo>
                    <a:pt x="57" y="23"/>
                    <a:pt x="46" y="12"/>
                    <a:pt x="33" y="12"/>
                  </a:cubicBezTo>
                  <a:close/>
                  <a:moveTo>
                    <a:pt x="33" y="60"/>
                  </a:moveTo>
                  <a:cubicBezTo>
                    <a:pt x="20" y="60"/>
                    <a:pt x="10" y="49"/>
                    <a:pt x="10" y="37"/>
                  </a:cubicBezTo>
                  <a:cubicBezTo>
                    <a:pt x="10" y="24"/>
                    <a:pt x="20" y="14"/>
                    <a:pt x="33" y="14"/>
                  </a:cubicBezTo>
                  <a:cubicBezTo>
                    <a:pt x="45" y="14"/>
                    <a:pt x="56" y="24"/>
                    <a:pt x="56" y="37"/>
                  </a:cubicBezTo>
                  <a:cubicBezTo>
                    <a:pt x="56" y="49"/>
                    <a:pt x="45" y="60"/>
                    <a:pt x="33" y="60"/>
                  </a:cubicBezTo>
                  <a:close/>
                  <a:moveTo>
                    <a:pt x="36" y="35"/>
                  </a:moveTo>
                  <a:cubicBezTo>
                    <a:pt x="49" y="35"/>
                    <a:pt x="49" y="35"/>
                    <a:pt x="49" y="35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0" y="40"/>
                    <a:pt x="28" y="39"/>
                    <a:pt x="28" y="36"/>
                  </a:cubicBezTo>
                  <a:cubicBezTo>
                    <a:pt x="28" y="34"/>
                    <a:pt x="29" y="33"/>
                    <a:pt x="31" y="32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6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2" name="Freeform 30"/>
            <p:cNvSpPr>
              <a:spLocks noEditPoints="1"/>
            </p:cNvSpPr>
            <p:nvPr/>
          </p:nvSpPr>
          <p:spPr bwMode="auto">
            <a:xfrm>
              <a:off x="4124046" y="4572825"/>
              <a:ext cx="323527" cy="307075"/>
            </a:xfrm>
            <a:custGeom>
              <a:avLst/>
              <a:gdLst>
                <a:gd name="T0" fmla="*/ 75 w 75"/>
                <a:gd name="T1" fmla="*/ 27 h 71"/>
                <a:gd name="T2" fmla="*/ 69 w 75"/>
                <a:gd name="T3" fmla="*/ 14 h 71"/>
                <a:gd name="T4" fmla="*/ 64 w 75"/>
                <a:gd name="T5" fmla="*/ 0 h 71"/>
                <a:gd name="T6" fmla="*/ 5 w 75"/>
                <a:gd name="T7" fmla="*/ 11 h 71"/>
                <a:gd name="T8" fmla="*/ 1 w 75"/>
                <a:gd name="T9" fmla="*/ 26 h 71"/>
                <a:gd name="T10" fmla="*/ 0 w 75"/>
                <a:gd name="T11" fmla="*/ 31 h 71"/>
                <a:gd name="T12" fmla="*/ 1 w 75"/>
                <a:gd name="T13" fmla="*/ 65 h 71"/>
                <a:gd name="T14" fmla="*/ 70 w 75"/>
                <a:gd name="T15" fmla="*/ 71 h 71"/>
                <a:gd name="T16" fmla="*/ 70 w 75"/>
                <a:gd name="T17" fmla="*/ 61 h 71"/>
                <a:gd name="T18" fmla="*/ 4 w 75"/>
                <a:gd name="T19" fmla="*/ 26 h 71"/>
                <a:gd name="T20" fmla="*/ 71 w 75"/>
                <a:gd name="T21" fmla="*/ 26 h 71"/>
                <a:gd name="T22" fmla="*/ 58 w 75"/>
                <a:gd name="T23" fmla="*/ 33 h 71"/>
                <a:gd name="T24" fmla="*/ 54 w 75"/>
                <a:gd name="T25" fmla="*/ 28 h 71"/>
                <a:gd name="T26" fmla="*/ 52 w 75"/>
                <a:gd name="T27" fmla="*/ 31 h 71"/>
                <a:gd name="T28" fmla="*/ 44 w 75"/>
                <a:gd name="T29" fmla="*/ 31 h 71"/>
                <a:gd name="T30" fmla="*/ 52 w 75"/>
                <a:gd name="T31" fmla="*/ 31 h 71"/>
                <a:gd name="T32" fmla="*/ 37 w 75"/>
                <a:gd name="T33" fmla="*/ 33 h 71"/>
                <a:gd name="T34" fmla="*/ 42 w 75"/>
                <a:gd name="T35" fmla="*/ 28 h 71"/>
                <a:gd name="T36" fmla="*/ 28 w 75"/>
                <a:gd name="T37" fmla="*/ 33 h 71"/>
                <a:gd name="T38" fmla="*/ 23 w 75"/>
                <a:gd name="T39" fmla="*/ 28 h 71"/>
                <a:gd name="T40" fmla="*/ 21 w 75"/>
                <a:gd name="T41" fmla="*/ 28 h 71"/>
                <a:gd name="T42" fmla="*/ 17 w 75"/>
                <a:gd name="T43" fmla="*/ 33 h 71"/>
                <a:gd name="T44" fmla="*/ 21 w 75"/>
                <a:gd name="T45" fmla="*/ 28 h 71"/>
                <a:gd name="T46" fmla="*/ 18 w 75"/>
                <a:gd name="T47" fmla="*/ 35 h 71"/>
                <a:gd name="T48" fmla="*/ 28 w 75"/>
                <a:gd name="T49" fmla="*/ 35 h 71"/>
                <a:gd name="T50" fmla="*/ 38 w 75"/>
                <a:gd name="T51" fmla="*/ 35 h 71"/>
                <a:gd name="T52" fmla="*/ 48 w 75"/>
                <a:gd name="T53" fmla="*/ 35 h 71"/>
                <a:gd name="T54" fmla="*/ 58 w 75"/>
                <a:gd name="T55" fmla="*/ 35 h 71"/>
                <a:gd name="T56" fmla="*/ 67 w 75"/>
                <a:gd name="T57" fmla="*/ 62 h 71"/>
                <a:gd name="T58" fmla="*/ 29 w 75"/>
                <a:gd name="T59" fmla="*/ 40 h 71"/>
                <a:gd name="T60" fmla="*/ 13 w 75"/>
                <a:gd name="T61" fmla="*/ 62 h 71"/>
                <a:gd name="T62" fmla="*/ 12 w 75"/>
                <a:gd name="T63" fmla="*/ 33 h 71"/>
                <a:gd name="T64" fmla="*/ 28 w 75"/>
                <a:gd name="T65" fmla="*/ 42 h 71"/>
                <a:gd name="T66" fmla="*/ 68 w 75"/>
                <a:gd name="T67" fmla="*/ 33 h 71"/>
                <a:gd name="T68" fmla="*/ 64 w 75"/>
                <a:gd name="T69" fmla="*/ 28 h 71"/>
                <a:gd name="T70" fmla="*/ 68 w 75"/>
                <a:gd name="T71" fmla="*/ 33 h 71"/>
                <a:gd name="T72" fmla="*/ 11 w 75"/>
                <a:gd name="T73" fmla="*/ 14 h 71"/>
                <a:gd name="T74" fmla="*/ 11 w 75"/>
                <a:gd name="T75" fmla="*/ 3 h 71"/>
                <a:gd name="T76" fmla="*/ 67 w 75"/>
                <a:gd name="T77" fmla="*/ 11 h 71"/>
                <a:gd name="T78" fmla="*/ 11 w 75"/>
                <a:gd name="T79" fmla="*/ 31 h 71"/>
                <a:gd name="T80" fmla="*/ 3 w 75"/>
                <a:gd name="T81" fmla="*/ 31 h 71"/>
                <a:gd name="T82" fmla="*/ 4 w 75"/>
                <a:gd name="T83" fmla="*/ 65 h 71"/>
                <a:gd name="T84" fmla="*/ 29 w 75"/>
                <a:gd name="T85" fmla="*/ 64 h 71"/>
                <a:gd name="T86" fmla="*/ 71 w 75"/>
                <a:gd name="T87" fmla="*/ 67 h 71"/>
                <a:gd name="T88" fmla="*/ 4 w 75"/>
                <a:gd name="T89" fmla="*/ 67 h 71"/>
                <a:gd name="T90" fmla="*/ 62 w 75"/>
                <a:gd name="T91" fmla="*/ 56 h 71"/>
                <a:gd name="T92" fmla="*/ 39 w 75"/>
                <a:gd name="T93" fmla="*/ 40 h 71"/>
                <a:gd name="T94" fmla="*/ 39 w 75"/>
                <a:gd name="T95" fmla="*/ 57 h 71"/>
                <a:gd name="T96" fmla="*/ 60 w 75"/>
                <a:gd name="T97" fmla="*/ 5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" h="71">
                  <a:moveTo>
                    <a:pt x="75" y="31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6"/>
                    <a:pt x="75" y="2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70" y="13"/>
                    <a:pt x="70" y="12"/>
                    <a:pt x="70" y="1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7" y="0"/>
                    <a:pt x="6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5" y="2"/>
                    <a:pt x="5" y="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5" y="13"/>
                    <a:pt x="6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27"/>
                    <a:pt x="0" y="27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3"/>
                    <a:pt x="2" y="36"/>
                    <a:pt x="5" y="36"/>
                  </a:cubicBezTo>
                  <a:cubicBezTo>
                    <a:pt x="5" y="61"/>
                    <a:pt x="5" y="61"/>
                    <a:pt x="5" y="61"/>
                  </a:cubicBezTo>
                  <a:cubicBezTo>
                    <a:pt x="3" y="61"/>
                    <a:pt x="1" y="63"/>
                    <a:pt x="1" y="6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9"/>
                    <a:pt x="3" y="71"/>
                    <a:pt x="6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1"/>
                    <a:pt x="74" y="69"/>
                    <a:pt x="74" y="67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2" y="61"/>
                    <a:pt x="70" y="61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3" y="36"/>
                    <a:pt x="75" y="33"/>
                    <a:pt x="75" y="31"/>
                  </a:cubicBezTo>
                  <a:close/>
                  <a:moveTo>
                    <a:pt x="4" y="2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71" y="26"/>
                    <a:pt x="71" y="26"/>
                    <a:pt x="71" y="26"/>
                  </a:cubicBezTo>
                  <a:lnTo>
                    <a:pt x="4" y="26"/>
                  </a:lnTo>
                  <a:close/>
                  <a:moveTo>
                    <a:pt x="62" y="31"/>
                  </a:moveTo>
                  <a:cubicBezTo>
                    <a:pt x="62" y="32"/>
                    <a:pt x="60" y="33"/>
                    <a:pt x="58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5" y="33"/>
                    <a:pt x="54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62" y="28"/>
                    <a:pt x="62" y="28"/>
                    <a:pt x="62" y="28"/>
                  </a:cubicBezTo>
                  <a:lnTo>
                    <a:pt x="62" y="31"/>
                  </a:lnTo>
                  <a:close/>
                  <a:moveTo>
                    <a:pt x="52" y="31"/>
                  </a:moveTo>
                  <a:cubicBezTo>
                    <a:pt x="52" y="32"/>
                    <a:pt x="50" y="33"/>
                    <a:pt x="48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5" y="33"/>
                    <a:pt x="44" y="32"/>
                    <a:pt x="44" y="31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52" y="31"/>
                  </a:lnTo>
                  <a:close/>
                  <a:moveTo>
                    <a:pt x="42" y="31"/>
                  </a:moveTo>
                  <a:cubicBezTo>
                    <a:pt x="42" y="32"/>
                    <a:pt x="40" y="33"/>
                    <a:pt x="38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5" y="33"/>
                    <a:pt x="34" y="32"/>
                    <a:pt x="34" y="31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2" y="28"/>
                    <a:pt x="42" y="28"/>
                    <a:pt x="42" y="28"/>
                  </a:cubicBezTo>
                  <a:lnTo>
                    <a:pt x="42" y="31"/>
                  </a:lnTo>
                  <a:close/>
                  <a:moveTo>
                    <a:pt x="32" y="31"/>
                  </a:moveTo>
                  <a:cubicBezTo>
                    <a:pt x="32" y="32"/>
                    <a:pt x="30" y="33"/>
                    <a:pt x="28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2"/>
                    <a:pt x="23" y="31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2" y="28"/>
                    <a:pt x="32" y="28"/>
                    <a:pt x="32" y="28"/>
                  </a:cubicBezTo>
                  <a:lnTo>
                    <a:pt x="32" y="31"/>
                  </a:lnTo>
                  <a:close/>
                  <a:moveTo>
                    <a:pt x="21" y="28"/>
                  </a:moveTo>
                  <a:cubicBezTo>
                    <a:pt x="21" y="31"/>
                    <a:pt x="21" y="31"/>
                    <a:pt x="21" y="31"/>
                  </a:cubicBezTo>
                  <a:cubicBezTo>
                    <a:pt x="21" y="32"/>
                    <a:pt x="20" y="33"/>
                    <a:pt x="18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2"/>
                    <a:pt x="13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21" y="28"/>
                  </a:lnTo>
                  <a:close/>
                  <a:moveTo>
                    <a:pt x="12" y="33"/>
                  </a:moveTo>
                  <a:cubicBezTo>
                    <a:pt x="13" y="35"/>
                    <a:pt x="15" y="35"/>
                    <a:pt x="17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5"/>
                    <a:pt x="21" y="35"/>
                    <a:pt x="22" y="33"/>
                  </a:cubicBezTo>
                  <a:cubicBezTo>
                    <a:pt x="23" y="35"/>
                    <a:pt x="25" y="35"/>
                    <a:pt x="27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2" y="35"/>
                    <a:pt x="33" y="33"/>
                  </a:cubicBezTo>
                  <a:cubicBezTo>
                    <a:pt x="34" y="35"/>
                    <a:pt x="35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40" y="35"/>
                    <a:pt x="42" y="35"/>
                    <a:pt x="43" y="33"/>
                  </a:cubicBezTo>
                  <a:cubicBezTo>
                    <a:pt x="44" y="35"/>
                    <a:pt x="45" y="35"/>
                    <a:pt x="47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50" y="35"/>
                    <a:pt x="52" y="35"/>
                    <a:pt x="53" y="33"/>
                  </a:cubicBezTo>
                  <a:cubicBezTo>
                    <a:pt x="54" y="35"/>
                    <a:pt x="55" y="35"/>
                    <a:pt x="57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0" y="35"/>
                    <a:pt x="62" y="35"/>
                    <a:pt x="63" y="33"/>
                  </a:cubicBezTo>
                  <a:cubicBezTo>
                    <a:pt x="64" y="35"/>
                    <a:pt x="65" y="35"/>
                    <a:pt x="67" y="35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0"/>
                    <a:pt x="30" y="40"/>
                    <a:pt x="2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40"/>
                    <a:pt x="13" y="40"/>
                    <a:pt x="13" y="41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0" y="35"/>
                    <a:pt x="11" y="35"/>
                    <a:pt x="12" y="33"/>
                  </a:cubicBezTo>
                  <a:close/>
                  <a:moveTo>
                    <a:pt x="15" y="6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62"/>
                    <a:pt x="28" y="62"/>
                    <a:pt x="28" y="62"/>
                  </a:cubicBezTo>
                  <a:lnTo>
                    <a:pt x="15" y="62"/>
                  </a:lnTo>
                  <a:close/>
                  <a:moveTo>
                    <a:pt x="68" y="33"/>
                  </a:moveTo>
                  <a:cubicBezTo>
                    <a:pt x="67" y="33"/>
                    <a:pt x="67" y="33"/>
                    <a:pt x="67" y="33"/>
                  </a:cubicBezTo>
                  <a:cubicBezTo>
                    <a:pt x="65" y="33"/>
                    <a:pt x="64" y="32"/>
                    <a:pt x="64" y="31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2"/>
                    <a:pt x="70" y="33"/>
                    <a:pt x="68" y="33"/>
                  </a:cubicBezTo>
                  <a:close/>
                  <a:moveTo>
                    <a:pt x="67" y="11"/>
                  </a:moveTo>
                  <a:cubicBezTo>
                    <a:pt x="67" y="13"/>
                    <a:pt x="66" y="14"/>
                    <a:pt x="64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4"/>
                    <a:pt x="8" y="13"/>
                    <a:pt x="8" y="1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1" y="3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3"/>
                    <a:pt x="67" y="4"/>
                    <a:pt x="67" y="5"/>
                  </a:cubicBezTo>
                  <a:lnTo>
                    <a:pt x="67" y="11"/>
                  </a:lnTo>
                  <a:close/>
                  <a:moveTo>
                    <a:pt x="3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2"/>
                    <a:pt x="10" y="33"/>
                    <a:pt x="8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5" y="33"/>
                    <a:pt x="3" y="32"/>
                    <a:pt x="3" y="31"/>
                  </a:cubicBezTo>
                  <a:lnTo>
                    <a:pt x="3" y="28"/>
                  </a:lnTo>
                  <a:close/>
                  <a:moveTo>
                    <a:pt x="4" y="67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4" y="65"/>
                    <a:pt x="5" y="64"/>
                    <a:pt x="6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1" y="65"/>
                    <a:pt x="71" y="65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8"/>
                    <a:pt x="70" y="68"/>
                    <a:pt x="70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5" y="68"/>
                    <a:pt x="4" y="68"/>
                    <a:pt x="4" y="67"/>
                  </a:cubicBezTo>
                  <a:close/>
                  <a:moveTo>
                    <a:pt x="39" y="57"/>
                  </a:moveTo>
                  <a:cubicBezTo>
                    <a:pt x="61" y="57"/>
                    <a:pt x="61" y="57"/>
                    <a:pt x="61" y="57"/>
                  </a:cubicBezTo>
                  <a:cubicBezTo>
                    <a:pt x="62" y="57"/>
                    <a:pt x="62" y="56"/>
                    <a:pt x="62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1" y="40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6"/>
                    <a:pt x="38" y="57"/>
                    <a:pt x="39" y="57"/>
                  </a:cubicBezTo>
                  <a:close/>
                  <a:moveTo>
                    <a:pt x="4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0" y="55"/>
                    <a:pt x="40" y="55"/>
                    <a:pt x="40" y="5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3" name="Freeform 17"/>
            <p:cNvSpPr>
              <a:spLocks noEditPoints="1"/>
            </p:cNvSpPr>
            <p:nvPr/>
          </p:nvSpPr>
          <p:spPr bwMode="auto">
            <a:xfrm>
              <a:off x="8238493" y="4190759"/>
              <a:ext cx="395516" cy="335025"/>
            </a:xfrm>
            <a:custGeom>
              <a:avLst/>
              <a:gdLst>
                <a:gd name="T0" fmla="*/ 70 w 72"/>
                <a:gd name="T1" fmla="*/ 16 h 61"/>
                <a:gd name="T2" fmla="*/ 56 w 72"/>
                <a:gd name="T3" fmla="*/ 18 h 61"/>
                <a:gd name="T4" fmla="*/ 43 w 72"/>
                <a:gd name="T5" fmla="*/ 46 h 61"/>
                <a:gd name="T6" fmla="*/ 12 w 72"/>
                <a:gd name="T7" fmla="*/ 46 h 61"/>
                <a:gd name="T8" fmla="*/ 13 w 72"/>
                <a:gd name="T9" fmla="*/ 49 h 61"/>
                <a:gd name="T10" fmla="*/ 48 w 72"/>
                <a:gd name="T11" fmla="*/ 51 h 61"/>
                <a:gd name="T12" fmla="*/ 13 w 72"/>
                <a:gd name="T13" fmla="*/ 52 h 61"/>
                <a:gd name="T14" fmla="*/ 9 w 72"/>
                <a:gd name="T15" fmla="*/ 45 h 61"/>
                <a:gd name="T16" fmla="*/ 7 w 72"/>
                <a:gd name="T17" fmla="*/ 42 h 61"/>
                <a:gd name="T18" fmla="*/ 1 w 72"/>
                <a:gd name="T19" fmla="*/ 23 h 61"/>
                <a:gd name="T20" fmla="*/ 10 w 72"/>
                <a:gd name="T21" fmla="*/ 41 h 61"/>
                <a:gd name="T22" fmla="*/ 43 w 72"/>
                <a:gd name="T23" fmla="*/ 43 h 61"/>
                <a:gd name="T24" fmla="*/ 54 w 72"/>
                <a:gd name="T25" fmla="*/ 17 h 61"/>
                <a:gd name="T26" fmla="*/ 70 w 72"/>
                <a:gd name="T27" fmla="*/ 13 h 61"/>
                <a:gd name="T28" fmla="*/ 18 w 72"/>
                <a:gd name="T29" fmla="*/ 57 h 61"/>
                <a:gd name="T30" fmla="*/ 11 w 72"/>
                <a:gd name="T31" fmla="*/ 57 h 61"/>
                <a:gd name="T32" fmla="*/ 18 w 72"/>
                <a:gd name="T33" fmla="*/ 57 h 61"/>
                <a:gd name="T34" fmla="*/ 14 w 72"/>
                <a:gd name="T35" fmla="*/ 55 h 61"/>
                <a:gd name="T36" fmla="*/ 14 w 72"/>
                <a:gd name="T37" fmla="*/ 59 h 61"/>
                <a:gd name="T38" fmla="*/ 45 w 72"/>
                <a:gd name="T39" fmla="*/ 57 h 61"/>
                <a:gd name="T40" fmla="*/ 38 w 72"/>
                <a:gd name="T41" fmla="*/ 57 h 61"/>
                <a:gd name="T42" fmla="*/ 45 w 72"/>
                <a:gd name="T43" fmla="*/ 57 h 61"/>
                <a:gd name="T44" fmla="*/ 41 w 72"/>
                <a:gd name="T45" fmla="*/ 55 h 61"/>
                <a:gd name="T46" fmla="*/ 41 w 72"/>
                <a:gd name="T47" fmla="*/ 59 h 61"/>
                <a:gd name="T48" fmla="*/ 12 w 72"/>
                <a:gd name="T49" fmla="*/ 37 h 61"/>
                <a:gd name="T50" fmla="*/ 45 w 72"/>
                <a:gd name="T51" fmla="*/ 36 h 61"/>
                <a:gd name="T52" fmla="*/ 12 w 72"/>
                <a:gd name="T53" fmla="*/ 35 h 61"/>
                <a:gd name="T54" fmla="*/ 12 w 72"/>
                <a:gd name="T55" fmla="*/ 37 h 61"/>
                <a:gd name="T56" fmla="*/ 12 w 72"/>
                <a:gd name="T57" fmla="*/ 40 h 61"/>
                <a:gd name="T58" fmla="*/ 43 w 72"/>
                <a:gd name="T59" fmla="*/ 41 h 61"/>
                <a:gd name="T60" fmla="*/ 43 w 72"/>
                <a:gd name="T61" fmla="*/ 39 h 61"/>
                <a:gd name="T62" fmla="*/ 37 w 72"/>
                <a:gd name="T63" fmla="*/ 31 h 61"/>
                <a:gd name="T64" fmla="*/ 44 w 72"/>
                <a:gd name="T65" fmla="*/ 30 h 61"/>
                <a:gd name="T66" fmla="*/ 43 w 72"/>
                <a:gd name="T67" fmla="*/ 0 h 61"/>
                <a:gd name="T68" fmla="*/ 36 w 72"/>
                <a:gd name="T69" fmla="*/ 0 h 61"/>
                <a:gd name="T70" fmla="*/ 37 w 72"/>
                <a:gd name="T71" fmla="*/ 31 h 61"/>
                <a:gd name="T72" fmla="*/ 31 w 72"/>
                <a:gd name="T73" fmla="*/ 31 h 61"/>
                <a:gd name="T74" fmla="*/ 32 w 72"/>
                <a:gd name="T75" fmla="*/ 8 h 61"/>
                <a:gd name="T76" fmla="*/ 25 w 72"/>
                <a:gd name="T77" fmla="*/ 8 h 61"/>
                <a:gd name="T78" fmla="*/ 24 w 72"/>
                <a:gd name="T79" fmla="*/ 30 h 61"/>
                <a:gd name="T80" fmla="*/ 13 w 72"/>
                <a:gd name="T81" fmla="*/ 31 h 61"/>
                <a:gd name="T82" fmla="*/ 20 w 72"/>
                <a:gd name="T83" fmla="*/ 30 h 61"/>
                <a:gd name="T84" fmla="*/ 20 w 72"/>
                <a:gd name="T85" fmla="*/ 16 h 61"/>
                <a:gd name="T86" fmla="*/ 13 w 72"/>
                <a:gd name="T87" fmla="*/ 16 h 61"/>
                <a:gd name="T88" fmla="*/ 13 w 72"/>
                <a:gd name="T8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61">
                  <a:moveTo>
                    <a:pt x="72" y="14"/>
                  </a:moveTo>
                  <a:cubicBezTo>
                    <a:pt x="72" y="15"/>
                    <a:pt x="71" y="16"/>
                    <a:pt x="70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57" y="17"/>
                    <a:pt x="56" y="1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4"/>
                    <a:pt x="46" y="46"/>
                    <a:pt x="4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9"/>
                    <a:pt x="48" y="50"/>
                    <a:pt x="48" y="51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1" y="52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4"/>
                    <a:pt x="9" y="44"/>
                  </a:cubicBezTo>
                  <a:cubicBezTo>
                    <a:pt x="8" y="44"/>
                    <a:pt x="8" y="43"/>
                    <a:pt x="7" y="4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1" y="22"/>
                    <a:pt x="2" y="23"/>
                    <a:pt x="3" y="24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1" y="42"/>
                    <a:pt x="12" y="43"/>
                    <a:pt x="13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4" y="43"/>
                    <a:pt x="46" y="42"/>
                    <a:pt x="46" y="4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7" y="13"/>
                    <a:pt x="59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13"/>
                    <a:pt x="72" y="13"/>
                    <a:pt x="72" y="14"/>
                  </a:cubicBezTo>
                  <a:close/>
                  <a:moveTo>
                    <a:pt x="18" y="57"/>
                  </a:moveTo>
                  <a:cubicBezTo>
                    <a:pt x="18" y="59"/>
                    <a:pt x="16" y="61"/>
                    <a:pt x="14" y="61"/>
                  </a:cubicBezTo>
                  <a:cubicBezTo>
                    <a:pt x="12" y="61"/>
                    <a:pt x="11" y="59"/>
                    <a:pt x="11" y="57"/>
                  </a:cubicBezTo>
                  <a:cubicBezTo>
                    <a:pt x="11" y="55"/>
                    <a:pt x="12" y="53"/>
                    <a:pt x="14" y="53"/>
                  </a:cubicBezTo>
                  <a:cubicBezTo>
                    <a:pt x="16" y="53"/>
                    <a:pt x="18" y="55"/>
                    <a:pt x="18" y="57"/>
                  </a:cubicBezTo>
                  <a:close/>
                  <a:moveTo>
                    <a:pt x="16" y="57"/>
                  </a:moveTo>
                  <a:cubicBezTo>
                    <a:pt x="16" y="56"/>
                    <a:pt x="15" y="55"/>
                    <a:pt x="14" y="55"/>
                  </a:cubicBezTo>
                  <a:cubicBezTo>
                    <a:pt x="14" y="55"/>
                    <a:pt x="13" y="56"/>
                    <a:pt x="13" y="57"/>
                  </a:cubicBezTo>
                  <a:cubicBezTo>
                    <a:pt x="13" y="58"/>
                    <a:pt x="14" y="59"/>
                    <a:pt x="14" y="59"/>
                  </a:cubicBezTo>
                  <a:cubicBezTo>
                    <a:pt x="15" y="59"/>
                    <a:pt x="16" y="58"/>
                    <a:pt x="16" y="57"/>
                  </a:cubicBezTo>
                  <a:close/>
                  <a:moveTo>
                    <a:pt x="45" y="57"/>
                  </a:moveTo>
                  <a:cubicBezTo>
                    <a:pt x="45" y="59"/>
                    <a:pt x="43" y="61"/>
                    <a:pt x="41" y="61"/>
                  </a:cubicBezTo>
                  <a:cubicBezTo>
                    <a:pt x="39" y="61"/>
                    <a:pt x="38" y="59"/>
                    <a:pt x="38" y="57"/>
                  </a:cubicBezTo>
                  <a:cubicBezTo>
                    <a:pt x="38" y="55"/>
                    <a:pt x="39" y="53"/>
                    <a:pt x="41" y="53"/>
                  </a:cubicBezTo>
                  <a:cubicBezTo>
                    <a:pt x="43" y="53"/>
                    <a:pt x="45" y="55"/>
                    <a:pt x="45" y="57"/>
                  </a:cubicBezTo>
                  <a:close/>
                  <a:moveTo>
                    <a:pt x="43" y="57"/>
                  </a:moveTo>
                  <a:cubicBezTo>
                    <a:pt x="43" y="56"/>
                    <a:pt x="42" y="55"/>
                    <a:pt x="41" y="55"/>
                  </a:cubicBezTo>
                  <a:cubicBezTo>
                    <a:pt x="40" y="55"/>
                    <a:pt x="40" y="56"/>
                    <a:pt x="40" y="57"/>
                  </a:cubicBezTo>
                  <a:cubicBezTo>
                    <a:pt x="40" y="58"/>
                    <a:pt x="40" y="59"/>
                    <a:pt x="41" y="59"/>
                  </a:cubicBezTo>
                  <a:cubicBezTo>
                    <a:pt x="42" y="59"/>
                    <a:pt x="43" y="58"/>
                    <a:pt x="43" y="57"/>
                  </a:cubicBezTo>
                  <a:close/>
                  <a:moveTo>
                    <a:pt x="12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5" y="37"/>
                    <a:pt x="45" y="36"/>
                    <a:pt x="45" y="36"/>
                  </a:cubicBezTo>
                  <a:cubicBezTo>
                    <a:pt x="45" y="35"/>
                    <a:pt x="45" y="35"/>
                    <a:pt x="44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1" y="35"/>
                    <a:pt x="11" y="35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lose/>
                  <a:moveTo>
                    <a:pt x="13" y="39"/>
                  </a:moveTo>
                  <a:cubicBezTo>
                    <a:pt x="13" y="39"/>
                    <a:pt x="12" y="40"/>
                    <a:pt x="12" y="40"/>
                  </a:cubicBezTo>
                  <a:cubicBezTo>
                    <a:pt x="12" y="41"/>
                    <a:pt x="13" y="41"/>
                    <a:pt x="1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0"/>
                  </a:cubicBezTo>
                  <a:cubicBezTo>
                    <a:pt x="44" y="40"/>
                    <a:pt x="44" y="39"/>
                    <a:pt x="43" y="39"/>
                  </a:cubicBezTo>
                  <a:lnTo>
                    <a:pt x="13" y="39"/>
                  </a:lnTo>
                  <a:close/>
                  <a:moveTo>
                    <a:pt x="37" y="31"/>
                  </a:move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4" y="30"/>
                    <a:pt x="44" y="3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1"/>
                    <a:pt x="37" y="31"/>
                  </a:cubicBezTo>
                  <a:close/>
                  <a:moveTo>
                    <a:pt x="25" y="31"/>
                  </a:moveTo>
                  <a:cubicBezTo>
                    <a:pt x="31" y="31"/>
                    <a:pt x="31" y="31"/>
                    <a:pt x="31" y="31"/>
                  </a:cubicBezTo>
                  <a:cubicBezTo>
                    <a:pt x="32" y="31"/>
                    <a:pt x="32" y="30"/>
                    <a:pt x="32" y="3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5" y="31"/>
                    <a:pt x="25" y="31"/>
                  </a:cubicBezTo>
                  <a:close/>
                  <a:moveTo>
                    <a:pt x="13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0"/>
                    <a:pt x="20" y="30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1"/>
                    <a:pt x="13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4" name="Freeform 32"/>
            <p:cNvSpPr>
              <a:spLocks noEditPoints="1"/>
            </p:cNvSpPr>
            <p:nvPr/>
          </p:nvSpPr>
          <p:spPr bwMode="auto">
            <a:xfrm>
              <a:off x="7709719" y="3927654"/>
              <a:ext cx="267607" cy="298800"/>
            </a:xfrm>
            <a:custGeom>
              <a:avLst/>
              <a:gdLst>
                <a:gd name="T0" fmla="*/ 55 w 69"/>
                <a:gd name="T1" fmla="*/ 0 h 77"/>
                <a:gd name="T2" fmla="*/ 45 w 69"/>
                <a:gd name="T3" fmla="*/ 5 h 77"/>
                <a:gd name="T4" fmla="*/ 31 w 69"/>
                <a:gd name="T5" fmla="*/ 7 h 77"/>
                <a:gd name="T6" fmla="*/ 24 w 69"/>
                <a:gd name="T7" fmla="*/ 7 h 77"/>
                <a:gd name="T8" fmla="*/ 10 w 69"/>
                <a:gd name="T9" fmla="*/ 5 h 77"/>
                <a:gd name="T10" fmla="*/ 0 w 69"/>
                <a:gd name="T11" fmla="*/ 69 h 77"/>
                <a:gd name="T12" fmla="*/ 69 w 69"/>
                <a:gd name="T13" fmla="*/ 14 h 77"/>
                <a:gd name="T14" fmla="*/ 10 w 69"/>
                <a:gd name="T15" fmla="*/ 13 h 77"/>
                <a:gd name="T16" fmla="*/ 24 w 69"/>
                <a:gd name="T17" fmla="*/ 10 h 77"/>
                <a:gd name="T18" fmla="*/ 31 w 69"/>
                <a:gd name="T19" fmla="*/ 10 h 77"/>
                <a:gd name="T20" fmla="*/ 45 w 69"/>
                <a:gd name="T21" fmla="*/ 13 h 77"/>
                <a:gd name="T22" fmla="*/ 55 w 69"/>
                <a:gd name="T23" fmla="*/ 17 h 77"/>
                <a:gd name="T24" fmla="*/ 66 w 69"/>
                <a:gd name="T25" fmla="*/ 14 h 77"/>
                <a:gd name="T26" fmla="*/ 7 w 69"/>
                <a:gd name="T27" fmla="*/ 10 h 77"/>
                <a:gd name="T28" fmla="*/ 61 w 69"/>
                <a:gd name="T29" fmla="*/ 74 h 77"/>
                <a:gd name="T30" fmla="*/ 34 w 69"/>
                <a:gd name="T31" fmla="*/ 39 h 77"/>
                <a:gd name="T32" fmla="*/ 34 w 69"/>
                <a:gd name="T33" fmla="*/ 39 h 77"/>
                <a:gd name="T34" fmla="*/ 33 w 69"/>
                <a:gd name="T35" fmla="*/ 36 h 77"/>
                <a:gd name="T36" fmla="*/ 44 w 69"/>
                <a:gd name="T37" fmla="*/ 33 h 77"/>
                <a:gd name="T38" fmla="*/ 45 w 69"/>
                <a:gd name="T39" fmla="*/ 36 h 77"/>
                <a:gd name="T40" fmla="*/ 54 w 69"/>
                <a:gd name="T41" fmla="*/ 39 h 77"/>
                <a:gd name="T42" fmla="*/ 54 w 69"/>
                <a:gd name="T43" fmla="*/ 39 h 77"/>
                <a:gd name="T44" fmla="*/ 53 w 69"/>
                <a:gd name="T45" fmla="*/ 36 h 77"/>
                <a:gd name="T46" fmla="*/ 14 w 69"/>
                <a:gd name="T47" fmla="*/ 43 h 77"/>
                <a:gd name="T48" fmla="*/ 15 w 69"/>
                <a:gd name="T49" fmla="*/ 46 h 77"/>
                <a:gd name="T50" fmla="*/ 24 w 69"/>
                <a:gd name="T51" fmla="*/ 49 h 77"/>
                <a:gd name="T52" fmla="*/ 24 w 69"/>
                <a:gd name="T53" fmla="*/ 49 h 77"/>
                <a:gd name="T54" fmla="*/ 23 w 69"/>
                <a:gd name="T55" fmla="*/ 46 h 77"/>
                <a:gd name="T56" fmla="*/ 34 w 69"/>
                <a:gd name="T57" fmla="*/ 43 h 77"/>
                <a:gd name="T58" fmla="*/ 35 w 69"/>
                <a:gd name="T59" fmla="*/ 46 h 77"/>
                <a:gd name="T60" fmla="*/ 44 w 69"/>
                <a:gd name="T61" fmla="*/ 49 h 77"/>
                <a:gd name="T62" fmla="*/ 44 w 69"/>
                <a:gd name="T63" fmla="*/ 49 h 77"/>
                <a:gd name="T64" fmla="*/ 43 w 69"/>
                <a:gd name="T65" fmla="*/ 46 h 77"/>
                <a:gd name="T66" fmla="*/ 54 w 69"/>
                <a:gd name="T67" fmla="*/ 43 h 77"/>
                <a:gd name="T68" fmla="*/ 55 w 69"/>
                <a:gd name="T69" fmla="*/ 46 h 77"/>
                <a:gd name="T70" fmla="*/ 14 w 69"/>
                <a:gd name="T71" fmla="*/ 59 h 77"/>
                <a:gd name="T72" fmla="*/ 14 w 69"/>
                <a:gd name="T73" fmla="*/ 59 h 77"/>
                <a:gd name="T74" fmla="*/ 13 w 69"/>
                <a:gd name="T75" fmla="*/ 56 h 77"/>
                <a:gd name="T76" fmla="*/ 24 w 69"/>
                <a:gd name="T77" fmla="*/ 53 h 77"/>
                <a:gd name="T78" fmla="*/ 25 w 69"/>
                <a:gd name="T79" fmla="*/ 56 h 77"/>
                <a:gd name="T80" fmla="*/ 34 w 69"/>
                <a:gd name="T81" fmla="*/ 59 h 77"/>
                <a:gd name="T82" fmla="*/ 34 w 69"/>
                <a:gd name="T83" fmla="*/ 59 h 77"/>
                <a:gd name="T84" fmla="*/ 33 w 69"/>
                <a:gd name="T85" fmla="*/ 56 h 77"/>
                <a:gd name="T86" fmla="*/ 44 w 69"/>
                <a:gd name="T87" fmla="*/ 53 h 77"/>
                <a:gd name="T88" fmla="*/ 45 w 69"/>
                <a:gd name="T89" fmla="*/ 56 h 77"/>
                <a:gd name="T90" fmla="*/ 54 w 69"/>
                <a:gd name="T91" fmla="*/ 59 h 77"/>
                <a:gd name="T92" fmla="*/ 54 w 69"/>
                <a:gd name="T93" fmla="*/ 59 h 77"/>
                <a:gd name="T94" fmla="*/ 53 w 69"/>
                <a:gd name="T95" fmla="*/ 56 h 77"/>
                <a:gd name="T96" fmla="*/ 14 w 69"/>
                <a:gd name="T97" fmla="*/ 63 h 77"/>
                <a:gd name="T98" fmla="*/ 15 w 69"/>
                <a:gd name="T99" fmla="*/ 65 h 77"/>
                <a:gd name="T100" fmla="*/ 24 w 69"/>
                <a:gd name="T101" fmla="*/ 68 h 77"/>
                <a:gd name="T102" fmla="*/ 24 w 69"/>
                <a:gd name="T103" fmla="*/ 68 h 77"/>
                <a:gd name="T104" fmla="*/ 23 w 69"/>
                <a:gd name="T10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9" h="77">
                  <a:moveTo>
                    <a:pt x="61" y="7"/>
                  </a:moveTo>
                  <a:cubicBezTo>
                    <a:pt x="59" y="7"/>
                    <a:pt x="59" y="7"/>
                    <a:pt x="59" y="7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2"/>
                    <a:pt x="57" y="0"/>
                    <a:pt x="55" y="0"/>
                  </a:cubicBezTo>
                  <a:cubicBezTo>
                    <a:pt x="53" y="0"/>
                    <a:pt x="51" y="2"/>
                    <a:pt x="51" y="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3" y="0"/>
                    <a:pt x="41" y="0"/>
                  </a:cubicBezTo>
                  <a:cubicBezTo>
                    <a:pt x="39" y="0"/>
                    <a:pt x="37" y="2"/>
                    <a:pt x="37" y="5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7" y="0"/>
                  </a:cubicBezTo>
                  <a:cubicBezTo>
                    <a:pt x="25" y="0"/>
                    <a:pt x="24" y="2"/>
                    <a:pt x="24" y="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2"/>
                    <a:pt x="16" y="0"/>
                    <a:pt x="14" y="0"/>
                  </a:cubicBezTo>
                  <a:cubicBezTo>
                    <a:pt x="11" y="0"/>
                    <a:pt x="10" y="2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3" y="7"/>
                    <a:pt x="0" y="10"/>
                    <a:pt x="0" y="1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3" y="77"/>
                    <a:pt x="7" y="77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5" y="77"/>
                    <a:pt x="69" y="74"/>
                    <a:pt x="69" y="69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10"/>
                    <a:pt x="65" y="7"/>
                    <a:pt x="61" y="7"/>
                  </a:cubicBezTo>
                  <a:close/>
                  <a:moveTo>
                    <a:pt x="7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5"/>
                    <a:pt x="11" y="17"/>
                    <a:pt x="14" y="17"/>
                  </a:cubicBezTo>
                  <a:cubicBezTo>
                    <a:pt x="16" y="17"/>
                    <a:pt x="17" y="15"/>
                    <a:pt x="17" y="1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5"/>
                    <a:pt x="25" y="17"/>
                    <a:pt x="27" y="17"/>
                  </a:cubicBezTo>
                  <a:cubicBezTo>
                    <a:pt x="29" y="17"/>
                    <a:pt x="31" y="15"/>
                    <a:pt x="31" y="1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5"/>
                    <a:pt x="39" y="17"/>
                    <a:pt x="41" y="17"/>
                  </a:cubicBezTo>
                  <a:cubicBezTo>
                    <a:pt x="43" y="17"/>
                    <a:pt x="45" y="15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5"/>
                    <a:pt x="53" y="17"/>
                    <a:pt x="55" y="17"/>
                  </a:cubicBezTo>
                  <a:cubicBezTo>
                    <a:pt x="57" y="17"/>
                    <a:pt x="59" y="15"/>
                    <a:pt x="59" y="13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4" y="10"/>
                    <a:pt x="66" y="12"/>
                    <a:pt x="66" y="14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5" y="10"/>
                    <a:pt x="7" y="10"/>
                  </a:cubicBezTo>
                  <a:close/>
                  <a:moveTo>
                    <a:pt x="3" y="28"/>
                  </a:moveTo>
                  <a:cubicBezTo>
                    <a:pt x="66" y="28"/>
                    <a:pt x="66" y="28"/>
                    <a:pt x="66" y="28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2"/>
                    <a:pt x="64" y="74"/>
                    <a:pt x="61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5" y="74"/>
                    <a:pt x="3" y="72"/>
                    <a:pt x="3" y="69"/>
                  </a:cubicBezTo>
                  <a:lnTo>
                    <a:pt x="3" y="28"/>
                  </a:lnTo>
                  <a:close/>
                  <a:moveTo>
                    <a:pt x="34" y="39"/>
                  </a:moveTo>
                  <a:cubicBezTo>
                    <a:pt x="36" y="39"/>
                    <a:pt x="37" y="38"/>
                    <a:pt x="37" y="36"/>
                  </a:cubicBezTo>
                  <a:cubicBezTo>
                    <a:pt x="37" y="34"/>
                    <a:pt x="36" y="33"/>
                    <a:pt x="34" y="33"/>
                  </a:cubicBezTo>
                  <a:cubicBezTo>
                    <a:pt x="33" y="33"/>
                    <a:pt x="31" y="34"/>
                    <a:pt x="31" y="36"/>
                  </a:cubicBezTo>
                  <a:cubicBezTo>
                    <a:pt x="31" y="38"/>
                    <a:pt x="33" y="39"/>
                    <a:pt x="34" y="39"/>
                  </a:cubicBezTo>
                  <a:close/>
                  <a:moveTo>
                    <a:pt x="34" y="35"/>
                  </a:moveTo>
                  <a:cubicBezTo>
                    <a:pt x="35" y="35"/>
                    <a:pt x="35" y="36"/>
                    <a:pt x="35" y="36"/>
                  </a:cubicBezTo>
                  <a:cubicBezTo>
                    <a:pt x="35" y="36"/>
                    <a:pt x="35" y="37"/>
                    <a:pt x="34" y="37"/>
                  </a:cubicBezTo>
                  <a:cubicBezTo>
                    <a:pt x="34" y="37"/>
                    <a:pt x="33" y="36"/>
                    <a:pt x="33" y="36"/>
                  </a:cubicBezTo>
                  <a:cubicBezTo>
                    <a:pt x="33" y="36"/>
                    <a:pt x="34" y="35"/>
                    <a:pt x="34" y="35"/>
                  </a:cubicBezTo>
                  <a:close/>
                  <a:moveTo>
                    <a:pt x="44" y="39"/>
                  </a:moveTo>
                  <a:cubicBezTo>
                    <a:pt x="46" y="39"/>
                    <a:pt x="47" y="38"/>
                    <a:pt x="47" y="36"/>
                  </a:cubicBezTo>
                  <a:cubicBezTo>
                    <a:pt x="47" y="34"/>
                    <a:pt x="46" y="33"/>
                    <a:pt x="44" y="33"/>
                  </a:cubicBezTo>
                  <a:cubicBezTo>
                    <a:pt x="43" y="33"/>
                    <a:pt x="41" y="34"/>
                    <a:pt x="41" y="36"/>
                  </a:cubicBezTo>
                  <a:cubicBezTo>
                    <a:pt x="41" y="38"/>
                    <a:pt x="43" y="39"/>
                    <a:pt x="44" y="39"/>
                  </a:cubicBezTo>
                  <a:close/>
                  <a:moveTo>
                    <a:pt x="44" y="35"/>
                  </a:moveTo>
                  <a:cubicBezTo>
                    <a:pt x="45" y="35"/>
                    <a:pt x="45" y="36"/>
                    <a:pt x="45" y="36"/>
                  </a:cubicBezTo>
                  <a:cubicBezTo>
                    <a:pt x="45" y="36"/>
                    <a:pt x="45" y="37"/>
                    <a:pt x="44" y="37"/>
                  </a:cubicBezTo>
                  <a:cubicBezTo>
                    <a:pt x="44" y="37"/>
                    <a:pt x="43" y="36"/>
                    <a:pt x="43" y="36"/>
                  </a:cubicBezTo>
                  <a:cubicBezTo>
                    <a:pt x="43" y="36"/>
                    <a:pt x="44" y="35"/>
                    <a:pt x="44" y="35"/>
                  </a:cubicBezTo>
                  <a:close/>
                  <a:moveTo>
                    <a:pt x="54" y="39"/>
                  </a:moveTo>
                  <a:cubicBezTo>
                    <a:pt x="56" y="39"/>
                    <a:pt x="57" y="38"/>
                    <a:pt x="57" y="36"/>
                  </a:cubicBezTo>
                  <a:cubicBezTo>
                    <a:pt x="57" y="34"/>
                    <a:pt x="56" y="33"/>
                    <a:pt x="54" y="33"/>
                  </a:cubicBezTo>
                  <a:cubicBezTo>
                    <a:pt x="52" y="33"/>
                    <a:pt x="51" y="34"/>
                    <a:pt x="51" y="36"/>
                  </a:cubicBezTo>
                  <a:cubicBezTo>
                    <a:pt x="51" y="38"/>
                    <a:pt x="52" y="39"/>
                    <a:pt x="54" y="39"/>
                  </a:cubicBezTo>
                  <a:close/>
                  <a:moveTo>
                    <a:pt x="54" y="35"/>
                  </a:moveTo>
                  <a:cubicBezTo>
                    <a:pt x="55" y="35"/>
                    <a:pt x="55" y="36"/>
                    <a:pt x="55" y="36"/>
                  </a:cubicBezTo>
                  <a:cubicBezTo>
                    <a:pt x="55" y="36"/>
                    <a:pt x="55" y="37"/>
                    <a:pt x="54" y="37"/>
                  </a:cubicBezTo>
                  <a:cubicBezTo>
                    <a:pt x="54" y="37"/>
                    <a:pt x="53" y="36"/>
                    <a:pt x="53" y="36"/>
                  </a:cubicBezTo>
                  <a:cubicBezTo>
                    <a:pt x="53" y="36"/>
                    <a:pt x="54" y="35"/>
                    <a:pt x="54" y="35"/>
                  </a:cubicBezTo>
                  <a:close/>
                  <a:moveTo>
                    <a:pt x="14" y="49"/>
                  </a:moveTo>
                  <a:cubicBezTo>
                    <a:pt x="16" y="49"/>
                    <a:pt x="17" y="47"/>
                    <a:pt x="17" y="46"/>
                  </a:cubicBezTo>
                  <a:cubicBezTo>
                    <a:pt x="17" y="44"/>
                    <a:pt x="16" y="43"/>
                    <a:pt x="14" y="43"/>
                  </a:cubicBezTo>
                  <a:cubicBezTo>
                    <a:pt x="13" y="43"/>
                    <a:pt x="11" y="44"/>
                    <a:pt x="11" y="46"/>
                  </a:cubicBezTo>
                  <a:cubicBezTo>
                    <a:pt x="11" y="47"/>
                    <a:pt x="13" y="49"/>
                    <a:pt x="14" y="49"/>
                  </a:cubicBezTo>
                  <a:close/>
                  <a:moveTo>
                    <a:pt x="14" y="45"/>
                  </a:moveTo>
                  <a:cubicBezTo>
                    <a:pt x="15" y="45"/>
                    <a:pt x="15" y="45"/>
                    <a:pt x="15" y="46"/>
                  </a:cubicBezTo>
                  <a:cubicBezTo>
                    <a:pt x="15" y="46"/>
                    <a:pt x="15" y="47"/>
                    <a:pt x="14" y="47"/>
                  </a:cubicBezTo>
                  <a:cubicBezTo>
                    <a:pt x="14" y="47"/>
                    <a:pt x="13" y="46"/>
                    <a:pt x="13" y="46"/>
                  </a:cubicBezTo>
                  <a:cubicBezTo>
                    <a:pt x="13" y="45"/>
                    <a:pt x="14" y="45"/>
                    <a:pt x="14" y="45"/>
                  </a:cubicBezTo>
                  <a:close/>
                  <a:moveTo>
                    <a:pt x="24" y="49"/>
                  </a:moveTo>
                  <a:cubicBezTo>
                    <a:pt x="26" y="49"/>
                    <a:pt x="27" y="47"/>
                    <a:pt x="27" y="46"/>
                  </a:cubicBezTo>
                  <a:cubicBezTo>
                    <a:pt x="27" y="44"/>
                    <a:pt x="26" y="43"/>
                    <a:pt x="24" y="43"/>
                  </a:cubicBezTo>
                  <a:cubicBezTo>
                    <a:pt x="23" y="43"/>
                    <a:pt x="21" y="44"/>
                    <a:pt x="21" y="46"/>
                  </a:cubicBezTo>
                  <a:cubicBezTo>
                    <a:pt x="21" y="47"/>
                    <a:pt x="23" y="49"/>
                    <a:pt x="24" y="49"/>
                  </a:cubicBezTo>
                  <a:close/>
                  <a:moveTo>
                    <a:pt x="24" y="45"/>
                  </a:moveTo>
                  <a:cubicBezTo>
                    <a:pt x="25" y="45"/>
                    <a:pt x="25" y="45"/>
                    <a:pt x="25" y="46"/>
                  </a:cubicBezTo>
                  <a:cubicBezTo>
                    <a:pt x="25" y="46"/>
                    <a:pt x="25" y="47"/>
                    <a:pt x="24" y="47"/>
                  </a:cubicBezTo>
                  <a:cubicBezTo>
                    <a:pt x="24" y="47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lose/>
                  <a:moveTo>
                    <a:pt x="34" y="49"/>
                  </a:moveTo>
                  <a:cubicBezTo>
                    <a:pt x="36" y="49"/>
                    <a:pt x="37" y="47"/>
                    <a:pt x="37" y="46"/>
                  </a:cubicBezTo>
                  <a:cubicBezTo>
                    <a:pt x="37" y="44"/>
                    <a:pt x="36" y="43"/>
                    <a:pt x="34" y="43"/>
                  </a:cubicBezTo>
                  <a:cubicBezTo>
                    <a:pt x="33" y="43"/>
                    <a:pt x="31" y="44"/>
                    <a:pt x="31" y="46"/>
                  </a:cubicBezTo>
                  <a:cubicBezTo>
                    <a:pt x="31" y="47"/>
                    <a:pt x="33" y="49"/>
                    <a:pt x="34" y="49"/>
                  </a:cubicBezTo>
                  <a:close/>
                  <a:moveTo>
                    <a:pt x="34" y="45"/>
                  </a:moveTo>
                  <a:cubicBezTo>
                    <a:pt x="35" y="45"/>
                    <a:pt x="35" y="45"/>
                    <a:pt x="35" y="46"/>
                  </a:cubicBezTo>
                  <a:cubicBezTo>
                    <a:pt x="35" y="46"/>
                    <a:pt x="35" y="47"/>
                    <a:pt x="34" y="47"/>
                  </a:cubicBezTo>
                  <a:cubicBezTo>
                    <a:pt x="34" y="47"/>
                    <a:pt x="33" y="46"/>
                    <a:pt x="33" y="46"/>
                  </a:cubicBezTo>
                  <a:cubicBezTo>
                    <a:pt x="33" y="45"/>
                    <a:pt x="34" y="45"/>
                    <a:pt x="34" y="45"/>
                  </a:cubicBezTo>
                  <a:close/>
                  <a:moveTo>
                    <a:pt x="44" y="49"/>
                  </a:moveTo>
                  <a:cubicBezTo>
                    <a:pt x="46" y="49"/>
                    <a:pt x="47" y="47"/>
                    <a:pt x="47" y="46"/>
                  </a:cubicBezTo>
                  <a:cubicBezTo>
                    <a:pt x="47" y="44"/>
                    <a:pt x="46" y="43"/>
                    <a:pt x="44" y="43"/>
                  </a:cubicBezTo>
                  <a:cubicBezTo>
                    <a:pt x="43" y="43"/>
                    <a:pt x="41" y="44"/>
                    <a:pt x="41" y="46"/>
                  </a:cubicBezTo>
                  <a:cubicBezTo>
                    <a:pt x="41" y="47"/>
                    <a:pt x="43" y="49"/>
                    <a:pt x="44" y="49"/>
                  </a:cubicBezTo>
                  <a:close/>
                  <a:moveTo>
                    <a:pt x="44" y="45"/>
                  </a:moveTo>
                  <a:cubicBezTo>
                    <a:pt x="45" y="45"/>
                    <a:pt x="45" y="45"/>
                    <a:pt x="45" y="46"/>
                  </a:cubicBezTo>
                  <a:cubicBezTo>
                    <a:pt x="45" y="46"/>
                    <a:pt x="45" y="47"/>
                    <a:pt x="44" y="47"/>
                  </a:cubicBezTo>
                  <a:cubicBezTo>
                    <a:pt x="44" y="47"/>
                    <a:pt x="43" y="46"/>
                    <a:pt x="43" y="46"/>
                  </a:cubicBezTo>
                  <a:cubicBezTo>
                    <a:pt x="43" y="45"/>
                    <a:pt x="44" y="45"/>
                    <a:pt x="44" y="45"/>
                  </a:cubicBezTo>
                  <a:close/>
                  <a:moveTo>
                    <a:pt x="54" y="49"/>
                  </a:moveTo>
                  <a:cubicBezTo>
                    <a:pt x="56" y="49"/>
                    <a:pt x="57" y="47"/>
                    <a:pt x="57" y="46"/>
                  </a:cubicBezTo>
                  <a:cubicBezTo>
                    <a:pt x="57" y="44"/>
                    <a:pt x="56" y="43"/>
                    <a:pt x="54" y="43"/>
                  </a:cubicBezTo>
                  <a:cubicBezTo>
                    <a:pt x="52" y="43"/>
                    <a:pt x="51" y="44"/>
                    <a:pt x="51" y="46"/>
                  </a:cubicBezTo>
                  <a:cubicBezTo>
                    <a:pt x="51" y="47"/>
                    <a:pt x="52" y="49"/>
                    <a:pt x="54" y="49"/>
                  </a:cubicBezTo>
                  <a:close/>
                  <a:moveTo>
                    <a:pt x="54" y="45"/>
                  </a:moveTo>
                  <a:cubicBezTo>
                    <a:pt x="55" y="45"/>
                    <a:pt x="55" y="45"/>
                    <a:pt x="55" y="46"/>
                  </a:cubicBezTo>
                  <a:cubicBezTo>
                    <a:pt x="55" y="46"/>
                    <a:pt x="55" y="47"/>
                    <a:pt x="54" y="47"/>
                  </a:cubicBezTo>
                  <a:cubicBezTo>
                    <a:pt x="54" y="47"/>
                    <a:pt x="53" y="46"/>
                    <a:pt x="53" y="46"/>
                  </a:cubicBezTo>
                  <a:cubicBezTo>
                    <a:pt x="53" y="45"/>
                    <a:pt x="54" y="45"/>
                    <a:pt x="54" y="45"/>
                  </a:cubicBezTo>
                  <a:close/>
                  <a:moveTo>
                    <a:pt x="14" y="59"/>
                  </a:moveTo>
                  <a:cubicBezTo>
                    <a:pt x="16" y="59"/>
                    <a:pt x="17" y="57"/>
                    <a:pt x="17" y="56"/>
                  </a:cubicBezTo>
                  <a:cubicBezTo>
                    <a:pt x="17" y="54"/>
                    <a:pt x="16" y="53"/>
                    <a:pt x="14" y="53"/>
                  </a:cubicBezTo>
                  <a:cubicBezTo>
                    <a:pt x="13" y="53"/>
                    <a:pt x="11" y="54"/>
                    <a:pt x="11" y="56"/>
                  </a:cubicBezTo>
                  <a:cubicBezTo>
                    <a:pt x="11" y="57"/>
                    <a:pt x="13" y="59"/>
                    <a:pt x="14" y="59"/>
                  </a:cubicBezTo>
                  <a:close/>
                  <a:moveTo>
                    <a:pt x="14" y="55"/>
                  </a:moveTo>
                  <a:cubicBezTo>
                    <a:pt x="15" y="55"/>
                    <a:pt x="15" y="55"/>
                    <a:pt x="15" y="56"/>
                  </a:cubicBezTo>
                  <a:cubicBezTo>
                    <a:pt x="15" y="56"/>
                    <a:pt x="15" y="57"/>
                    <a:pt x="14" y="57"/>
                  </a:cubicBezTo>
                  <a:cubicBezTo>
                    <a:pt x="14" y="57"/>
                    <a:pt x="13" y="56"/>
                    <a:pt x="13" y="56"/>
                  </a:cubicBezTo>
                  <a:cubicBezTo>
                    <a:pt x="13" y="55"/>
                    <a:pt x="14" y="55"/>
                    <a:pt x="14" y="55"/>
                  </a:cubicBezTo>
                  <a:close/>
                  <a:moveTo>
                    <a:pt x="24" y="59"/>
                  </a:moveTo>
                  <a:cubicBezTo>
                    <a:pt x="26" y="59"/>
                    <a:pt x="27" y="57"/>
                    <a:pt x="27" y="56"/>
                  </a:cubicBezTo>
                  <a:cubicBezTo>
                    <a:pt x="27" y="54"/>
                    <a:pt x="26" y="53"/>
                    <a:pt x="24" y="53"/>
                  </a:cubicBezTo>
                  <a:cubicBezTo>
                    <a:pt x="23" y="53"/>
                    <a:pt x="21" y="54"/>
                    <a:pt x="21" y="56"/>
                  </a:cubicBezTo>
                  <a:cubicBezTo>
                    <a:pt x="21" y="57"/>
                    <a:pt x="23" y="59"/>
                    <a:pt x="24" y="59"/>
                  </a:cubicBezTo>
                  <a:close/>
                  <a:moveTo>
                    <a:pt x="24" y="55"/>
                  </a:moveTo>
                  <a:cubicBezTo>
                    <a:pt x="25" y="55"/>
                    <a:pt x="25" y="55"/>
                    <a:pt x="25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3" y="56"/>
                    <a:pt x="23" y="56"/>
                  </a:cubicBezTo>
                  <a:cubicBezTo>
                    <a:pt x="23" y="55"/>
                    <a:pt x="24" y="55"/>
                    <a:pt x="24" y="55"/>
                  </a:cubicBezTo>
                  <a:close/>
                  <a:moveTo>
                    <a:pt x="34" y="59"/>
                  </a:moveTo>
                  <a:cubicBezTo>
                    <a:pt x="36" y="59"/>
                    <a:pt x="37" y="57"/>
                    <a:pt x="37" y="56"/>
                  </a:cubicBezTo>
                  <a:cubicBezTo>
                    <a:pt x="37" y="54"/>
                    <a:pt x="36" y="53"/>
                    <a:pt x="34" y="53"/>
                  </a:cubicBezTo>
                  <a:cubicBezTo>
                    <a:pt x="33" y="53"/>
                    <a:pt x="31" y="54"/>
                    <a:pt x="31" y="56"/>
                  </a:cubicBezTo>
                  <a:cubicBezTo>
                    <a:pt x="31" y="57"/>
                    <a:pt x="33" y="59"/>
                    <a:pt x="34" y="59"/>
                  </a:cubicBezTo>
                  <a:close/>
                  <a:moveTo>
                    <a:pt x="34" y="55"/>
                  </a:moveTo>
                  <a:cubicBezTo>
                    <a:pt x="35" y="55"/>
                    <a:pt x="35" y="55"/>
                    <a:pt x="35" y="56"/>
                  </a:cubicBezTo>
                  <a:cubicBezTo>
                    <a:pt x="35" y="56"/>
                    <a:pt x="35" y="57"/>
                    <a:pt x="34" y="57"/>
                  </a:cubicBezTo>
                  <a:cubicBezTo>
                    <a:pt x="34" y="57"/>
                    <a:pt x="33" y="56"/>
                    <a:pt x="33" y="56"/>
                  </a:cubicBezTo>
                  <a:cubicBezTo>
                    <a:pt x="33" y="55"/>
                    <a:pt x="34" y="55"/>
                    <a:pt x="34" y="55"/>
                  </a:cubicBezTo>
                  <a:close/>
                  <a:moveTo>
                    <a:pt x="44" y="59"/>
                  </a:moveTo>
                  <a:cubicBezTo>
                    <a:pt x="46" y="59"/>
                    <a:pt x="47" y="57"/>
                    <a:pt x="47" y="56"/>
                  </a:cubicBezTo>
                  <a:cubicBezTo>
                    <a:pt x="47" y="54"/>
                    <a:pt x="46" y="53"/>
                    <a:pt x="44" y="53"/>
                  </a:cubicBezTo>
                  <a:cubicBezTo>
                    <a:pt x="43" y="53"/>
                    <a:pt x="41" y="54"/>
                    <a:pt x="41" y="56"/>
                  </a:cubicBezTo>
                  <a:cubicBezTo>
                    <a:pt x="41" y="57"/>
                    <a:pt x="43" y="59"/>
                    <a:pt x="44" y="59"/>
                  </a:cubicBezTo>
                  <a:close/>
                  <a:moveTo>
                    <a:pt x="44" y="55"/>
                  </a:moveTo>
                  <a:cubicBezTo>
                    <a:pt x="45" y="55"/>
                    <a:pt x="45" y="55"/>
                    <a:pt x="45" y="56"/>
                  </a:cubicBezTo>
                  <a:cubicBezTo>
                    <a:pt x="45" y="56"/>
                    <a:pt x="45" y="57"/>
                    <a:pt x="44" y="57"/>
                  </a:cubicBezTo>
                  <a:cubicBezTo>
                    <a:pt x="44" y="57"/>
                    <a:pt x="43" y="56"/>
                    <a:pt x="43" y="56"/>
                  </a:cubicBezTo>
                  <a:cubicBezTo>
                    <a:pt x="43" y="55"/>
                    <a:pt x="44" y="55"/>
                    <a:pt x="44" y="55"/>
                  </a:cubicBezTo>
                  <a:close/>
                  <a:moveTo>
                    <a:pt x="54" y="59"/>
                  </a:moveTo>
                  <a:cubicBezTo>
                    <a:pt x="56" y="59"/>
                    <a:pt x="57" y="57"/>
                    <a:pt x="57" y="56"/>
                  </a:cubicBezTo>
                  <a:cubicBezTo>
                    <a:pt x="57" y="54"/>
                    <a:pt x="56" y="53"/>
                    <a:pt x="54" y="53"/>
                  </a:cubicBezTo>
                  <a:cubicBezTo>
                    <a:pt x="52" y="53"/>
                    <a:pt x="51" y="54"/>
                    <a:pt x="51" y="56"/>
                  </a:cubicBezTo>
                  <a:cubicBezTo>
                    <a:pt x="51" y="57"/>
                    <a:pt x="52" y="59"/>
                    <a:pt x="54" y="59"/>
                  </a:cubicBezTo>
                  <a:close/>
                  <a:moveTo>
                    <a:pt x="54" y="55"/>
                  </a:moveTo>
                  <a:cubicBezTo>
                    <a:pt x="55" y="55"/>
                    <a:pt x="55" y="55"/>
                    <a:pt x="55" y="56"/>
                  </a:cubicBezTo>
                  <a:cubicBezTo>
                    <a:pt x="55" y="56"/>
                    <a:pt x="55" y="57"/>
                    <a:pt x="54" y="57"/>
                  </a:cubicBezTo>
                  <a:cubicBezTo>
                    <a:pt x="54" y="57"/>
                    <a:pt x="53" y="56"/>
                    <a:pt x="53" y="56"/>
                  </a:cubicBezTo>
                  <a:cubicBezTo>
                    <a:pt x="53" y="55"/>
                    <a:pt x="54" y="55"/>
                    <a:pt x="54" y="55"/>
                  </a:cubicBezTo>
                  <a:close/>
                  <a:moveTo>
                    <a:pt x="14" y="68"/>
                  </a:moveTo>
                  <a:cubicBezTo>
                    <a:pt x="16" y="68"/>
                    <a:pt x="17" y="67"/>
                    <a:pt x="17" y="65"/>
                  </a:cubicBezTo>
                  <a:cubicBezTo>
                    <a:pt x="17" y="64"/>
                    <a:pt x="16" y="63"/>
                    <a:pt x="14" y="63"/>
                  </a:cubicBezTo>
                  <a:cubicBezTo>
                    <a:pt x="13" y="63"/>
                    <a:pt x="11" y="64"/>
                    <a:pt x="11" y="65"/>
                  </a:cubicBezTo>
                  <a:cubicBezTo>
                    <a:pt x="11" y="67"/>
                    <a:pt x="13" y="68"/>
                    <a:pt x="14" y="68"/>
                  </a:cubicBezTo>
                  <a:close/>
                  <a:moveTo>
                    <a:pt x="14" y="65"/>
                  </a:moveTo>
                  <a:cubicBezTo>
                    <a:pt x="15" y="65"/>
                    <a:pt x="15" y="65"/>
                    <a:pt x="15" y="65"/>
                  </a:cubicBezTo>
                  <a:cubicBezTo>
                    <a:pt x="15" y="66"/>
                    <a:pt x="15" y="66"/>
                    <a:pt x="14" y="66"/>
                  </a:cubicBezTo>
                  <a:cubicBezTo>
                    <a:pt x="14" y="66"/>
                    <a:pt x="13" y="66"/>
                    <a:pt x="13" y="65"/>
                  </a:cubicBezTo>
                  <a:cubicBezTo>
                    <a:pt x="13" y="65"/>
                    <a:pt x="14" y="65"/>
                    <a:pt x="14" y="65"/>
                  </a:cubicBezTo>
                  <a:close/>
                  <a:moveTo>
                    <a:pt x="24" y="68"/>
                  </a:moveTo>
                  <a:cubicBezTo>
                    <a:pt x="26" y="68"/>
                    <a:pt x="27" y="67"/>
                    <a:pt x="27" y="65"/>
                  </a:cubicBezTo>
                  <a:cubicBezTo>
                    <a:pt x="27" y="64"/>
                    <a:pt x="26" y="63"/>
                    <a:pt x="24" y="63"/>
                  </a:cubicBezTo>
                  <a:cubicBezTo>
                    <a:pt x="23" y="63"/>
                    <a:pt x="21" y="64"/>
                    <a:pt x="21" y="65"/>
                  </a:cubicBezTo>
                  <a:cubicBezTo>
                    <a:pt x="21" y="67"/>
                    <a:pt x="23" y="68"/>
                    <a:pt x="24" y="68"/>
                  </a:cubicBezTo>
                  <a:close/>
                  <a:moveTo>
                    <a:pt x="24" y="65"/>
                  </a:moveTo>
                  <a:cubicBezTo>
                    <a:pt x="25" y="65"/>
                    <a:pt x="25" y="65"/>
                    <a:pt x="25" y="65"/>
                  </a:cubicBezTo>
                  <a:cubicBezTo>
                    <a:pt x="25" y="66"/>
                    <a:pt x="25" y="66"/>
                    <a:pt x="24" y="66"/>
                  </a:cubicBezTo>
                  <a:cubicBezTo>
                    <a:pt x="24" y="66"/>
                    <a:pt x="23" y="66"/>
                    <a:pt x="23" y="65"/>
                  </a:cubicBezTo>
                  <a:cubicBezTo>
                    <a:pt x="23" y="65"/>
                    <a:pt x="24" y="65"/>
                    <a:pt x="24" y="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5" name="Freeform 60"/>
            <p:cNvSpPr>
              <a:spLocks noEditPoints="1"/>
            </p:cNvSpPr>
            <p:nvPr/>
          </p:nvSpPr>
          <p:spPr bwMode="auto">
            <a:xfrm>
              <a:off x="5007514" y="1797752"/>
              <a:ext cx="299924" cy="195603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1 w 77"/>
                <a:gd name="T11" fmla="*/ 46 h 48"/>
                <a:gd name="T12" fmla="*/ 13 w 77"/>
                <a:gd name="T13" fmla="*/ 47 h 48"/>
                <a:gd name="T14" fmla="*/ 15 w 77"/>
                <a:gd name="T15" fmla="*/ 48 h 48"/>
                <a:gd name="T16" fmla="*/ 19 w 77"/>
                <a:gd name="T17" fmla="*/ 48 h 48"/>
                <a:gd name="T18" fmla="*/ 21 w 77"/>
                <a:gd name="T19" fmla="*/ 47 h 48"/>
                <a:gd name="T20" fmla="*/ 23 w 77"/>
                <a:gd name="T21" fmla="*/ 46 h 48"/>
                <a:gd name="T22" fmla="*/ 25 w 77"/>
                <a:gd name="T23" fmla="*/ 43 h 48"/>
                <a:gd name="T24" fmla="*/ 49 w 77"/>
                <a:gd name="T25" fmla="*/ 42 h 48"/>
                <a:gd name="T26" fmla="*/ 50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2 w 77"/>
                <a:gd name="T37" fmla="*/ 47 h 48"/>
                <a:gd name="T38" fmla="*/ 64 w 77"/>
                <a:gd name="T39" fmla="*/ 46 h 48"/>
                <a:gd name="T40" fmla="*/ 65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19 w 77"/>
                <a:gd name="T53" fmla="*/ 43 h 48"/>
                <a:gd name="T54" fmla="*/ 15 w 77"/>
                <a:gd name="T55" fmla="*/ 44 h 48"/>
                <a:gd name="T56" fmla="*/ 13 w 77"/>
                <a:gd name="T57" fmla="*/ 42 h 48"/>
                <a:gd name="T58" fmla="*/ 12 w 77"/>
                <a:gd name="T59" fmla="*/ 40 h 48"/>
                <a:gd name="T60" fmla="*/ 14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1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1 w 77"/>
                <a:gd name="T73" fmla="*/ 12 h 48"/>
                <a:gd name="T74" fmla="*/ 29 w 77"/>
                <a:gd name="T75" fmla="*/ 12 h 48"/>
                <a:gd name="T76" fmla="*/ 22 w 77"/>
                <a:gd name="T77" fmla="*/ 33 h 48"/>
                <a:gd name="T78" fmla="*/ 24 w 77"/>
                <a:gd name="T79" fmla="*/ 35 h 48"/>
                <a:gd name="T80" fmla="*/ 50 w 77"/>
                <a:gd name="T81" fmla="*/ 35 h 48"/>
                <a:gd name="T82" fmla="*/ 61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3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0 w 77"/>
                <a:gd name="T97" fmla="*/ 36 h 48"/>
                <a:gd name="T98" fmla="*/ 62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12 w 77"/>
                <a:gd name="T105" fmla="*/ 14 h 48"/>
                <a:gd name="T106" fmla="*/ 7 w 77"/>
                <a:gd name="T107" fmla="*/ 25 h 48"/>
                <a:gd name="T108" fmla="*/ 27 w 77"/>
                <a:gd name="T109" fmla="*/ 14 h 48"/>
                <a:gd name="T110" fmla="*/ 8 w 77"/>
                <a:gd name="T111" fmla="*/ 23 h 48"/>
                <a:gd name="T112" fmla="*/ 25 w 77"/>
                <a:gd name="T113" fmla="*/ 23 h 48"/>
                <a:gd name="T114" fmla="*/ 14 w 77"/>
                <a:gd name="T115" fmla="*/ 29 h 48"/>
                <a:gd name="T116" fmla="*/ 17 w 77"/>
                <a:gd name="T11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4"/>
                  </a:cubicBezTo>
                  <a:cubicBezTo>
                    <a:pt x="24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2"/>
                    <a:pt x="25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61" y="48"/>
                    <a:pt x="61" y="48"/>
                    <a:pt x="61" y="47"/>
                  </a:cubicBezTo>
                  <a:cubicBezTo>
                    <a:pt x="61" y="47"/>
                    <a:pt x="62" y="47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5" y="45"/>
                    <a:pt x="65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8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8" y="39"/>
                  </a:cubicBezTo>
                  <a:close/>
                  <a:moveTo>
                    <a:pt x="21" y="41"/>
                  </a:moveTo>
                  <a:cubicBezTo>
                    <a:pt x="21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3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39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5"/>
                    <a:pt x="18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9"/>
                    <a:pt x="21" y="40"/>
                  </a:cubicBezTo>
                  <a:cubicBezTo>
                    <a:pt x="21" y="40"/>
                    <a:pt x="21" y="40"/>
                    <a:pt x="21" y="41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4"/>
                    <a:pt x="59" y="44"/>
                    <a:pt x="59" y="44"/>
                  </a:cubicBezTo>
                  <a:cubicBezTo>
                    <a:pt x="59" y="44"/>
                    <a:pt x="58" y="44"/>
                    <a:pt x="58" y="44"/>
                  </a:cubicBezTo>
                  <a:cubicBezTo>
                    <a:pt x="57" y="44"/>
                    <a:pt x="56" y="44"/>
                    <a:pt x="56" y="44"/>
                  </a:cubicBezTo>
                  <a:cubicBezTo>
                    <a:pt x="56" y="44"/>
                    <a:pt x="55" y="44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1"/>
                    <a:pt x="53" y="41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6"/>
                  </a:cubicBezTo>
                  <a:cubicBezTo>
                    <a:pt x="59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9"/>
                    <a:pt x="62" y="40"/>
                  </a:cubicBezTo>
                  <a:cubicBezTo>
                    <a:pt x="62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6" y="13"/>
                    <a:pt x="26" y="13"/>
                  </a:cubicBezTo>
                  <a:close/>
                  <a:moveTo>
                    <a:pt x="25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  <a:moveTo>
                    <a:pt x="18" y="28"/>
                  </a:moveTo>
                  <a:cubicBezTo>
                    <a:pt x="18" y="28"/>
                    <a:pt x="18" y="29"/>
                    <a:pt x="17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6" name="Freeform 60"/>
            <p:cNvSpPr>
              <a:spLocks noEditPoints="1"/>
            </p:cNvSpPr>
            <p:nvPr/>
          </p:nvSpPr>
          <p:spPr bwMode="auto">
            <a:xfrm>
              <a:off x="3668030" y="4983937"/>
              <a:ext cx="299924" cy="195603"/>
            </a:xfrm>
            <a:custGeom>
              <a:avLst/>
              <a:gdLst>
                <a:gd name="T0" fmla="*/ 28 w 77"/>
                <a:gd name="T1" fmla="*/ 2 h 48"/>
                <a:gd name="T2" fmla="*/ 10 w 77"/>
                <a:gd name="T3" fmla="*/ 9 h 48"/>
                <a:gd name="T4" fmla="*/ 0 w 77"/>
                <a:gd name="T5" fmla="*/ 34 h 48"/>
                <a:gd name="T6" fmla="*/ 9 w 77"/>
                <a:gd name="T7" fmla="*/ 42 h 48"/>
                <a:gd name="T8" fmla="*/ 10 w 77"/>
                <a:gd name="T9" fmla="*/ 44 h 48"/>
                <a:gd name="T10" fmla="*/ 11 w 77"/>
                <a:gd name="T11" fmla="*/ 46 h 48"/>
                <a:gd name="T12" fmla="*/ 13 w 77"/>
                <a:gd name="T13" fmla="*/ 47 h 48"/>
                <a:gd name="T14" fmla="*/ 15 w 77"/>
                <a:gd name="T15" fmla="*/ 48 h 48"/>
                <a:gd name="T16" fmla="*/ 19 w 77"/>
                <a:gd name="T17" fmla="*/ 48 h 48"/>
                <a:gd name="T18" fmla="*/ 21 w 77"/>
                <a:gd name="T19" fmla="*/ 47 h 48"/>
                <a:gd name="T20" fmla="*/ 23 w 77"/>
                <a:gd name="T21" fmla="*/ 46 h 48"/>
                <a:gd name="T22" fmla="*/ 25 w 77"/>
                <a:gd name="T23" fmla="*/ 43 h 48"/>
                <a:gd name="T24" fmla="*/ 49 w 77"/>
                <a:gd name="T25" fmla="*/ 42 h 48"/>
                <a:gd name="T26" fmla="*/ 50 w 77"/>
                <a:gd name="T27" fmla="*/ 44 h 48"/>
                <a:gd name="T28" fmla="*/ 52 w 77"/>
                <a:gd name="T29" fmla="*/ 46 h 48"/>
                <a:gd name="T30" fmla="*/ 54 w 77"/>
                <a:gd name="T31" fmla="*/ 47 h 48"/>
                <a:gd name="T32" fmla="*/ 56 w 77"/>
                <a:gd name="T33" fmla="*/ 48 h 48"/>
                <a:gd name="T34" fmla="*/ 60 w 77"/>
                <a:gd name="T35" fmla="*/ 48 h 48"/>
                <a:gd name="T36" fmla="*/ 62 w 77"/>
                <a:gd name="T37" fmla="*/ 47 h 48"/>
                <a:gd name="T38" fmla="*/ 64 w 77"/>
                <a:gd name="T39" fmla="*/ 46 h 48"/>
                <a:gd name="T40" fmla="*/ 65 w 77"/>
                <a:gd name="T41" fmla="*/ 43 h 48"/>
                <a:gd name="T42" fmla="*/ 75 w 77"/>
                <a:gd name="T43" fmla="*/ 42 h 48"/>
                <a:gd name="T44" fmla="*/ 77 w 77"/>
                <a:gd name="T45" fmla="*/ 2 h 48"/>
                <a:gd name="T46" fmla="*/ 3 w 77"/>
                <a:gd name="T47" fmla="*/ 39 h 48"/>
                <a:gd name="T48" fmla="*/ 10 w 77"/>
                <a:gd name="T49" fmla="*/ 35 h 48"/>
                <a:gd name="T50" fmla="*/ 21 w 77"/>
                <a:gd name="T51" fmla="*/ 42 h 48"/>
                <a:gd name="T52" fmla="*/ 19 w 77"/>
                <a:gd name="T53" fmla="*/ 43 h 48"/>
                <a:gd name="T54" fmla="*/ 15 w 77"/>
                <a:gd name="T55" fmla="*/ 44 h 48"/>
                <a:gd name="T56" fmla="*/ 13 w 77"/>
                <a:gd name="T57" fmla="*/ 42 h 48"/>
                <a:gd name="T58" fmla="*/ 12 w 77"/>
                <a:gd name="T59" fmla="*/ 40 h 48"/>
                <a:gd name="T60" fmla="*/ 14 w 77"/>
                <a:gd name="T61" fmla="*/ 36 h 48"/>
                <a:gd name="T62" fmla="*/ 17 w 77"/>
                <a:gd name="T63" fmla="*/ 35 h 48"/>
                <a:gd name="T64" fmla="*/ 20 w 77"/>
                <a:gd name="T65" fmla="*/ 36 h 48"/>
                <a:gd name="T66" fmla="*/ 21 w 77"/>
                <a:gd name="T67" fmla="*/ 40 h 48"/>
                <a:gd name="T68" fmla="*/ 17 w 77"/>
                <a:gd name="T69" fmla="*/ 31 h 48"/>
                <a:gd name="T70" fmla="*/ 3 w 77"/>
                <a:gd name="T71" fmla="*/ 32 h 48"/>
                <a:gd name="T72" fmla="*/ 11 w 77"/>
                <a:gd name="T73" fmla="*/ 12 h 48"/>
                <a:gd name="T74" fmla="*/ 29 w 77"/>
                <a:gd name="T75" fmla="*/ 12 h 48"/>
                <a:gd name="T76" fmla="*/ 22 w 77"/>
                <a:gd name="T77" fmla="*/ 33 h 48"/>
                <a:gd name="T78" fmla="*/ 24 w 77"/>
                <a:gd name="T79" fmla="*/ 35 h 48"/>
                <a:gd name="T80" fmla="*/ 50 w 77"/>
                <a:gd name="T81" fmla="*/ 35 h 48"/>
                <a:gd name="T82" fmla="*/ 61 w 77"/>
                <a:gd name="T83" fmla="*/ 42 h 48"/>
                <a:gd name="T84" fmla="*/ 60 w 77"/>
                <a:gd name="T85" fmla="*/ 43 h 48"/>
                <a:gd name="T86" fmla="*/ 56 w 77"/>
                <a:gd name="T87" fmla="*/ 44 h 48"/>
                <a:gd name="T88" fmla="*/ 54 w 77"/>
                <a:gd name="T89" fmla="*/ 42 h 48"/>
                <a:gd name="T90" fmla="*/ 53 w 77"/>
                <a:gd name="T91" fmla="*/ 40 h 48"/>
                <a:gd name="T92" fmla="*/ 55 w 77"/>
                <a:gd name="T93" fmla="*/ 36 h 48"/>
                <a:gd name="T94" fmla="*/ 58 w 77"/>
                <a:gd name="T95" fmla="*/ 35 h 48"/>
                <a:gd name="T96" fmla="*/ 60 w 77"/>
                <a:gd name="T97" fmla="*/ 36 h 48"/>
                <a:gd name="T98" fmla="*/ 62 w 77"/>
                <a:gd name="T99" fmla="*/ 40 h 48"/>
                <a:gd name="T100" fmla="*/ 66 w 77"/>
                <a:gd name="T101" fmla="*/ 39 h 48"/>
                <a:gd name="T102" fmla="*/ 74 w 77"/>
                <a:gd name="T103" fmla="*/ 39 h 48"/>
                <a:gd name="T104" fmla="*/ 12 w 77"/>
                <a:gd name="T105" fmla="*/ 14 h 48"/>
                <a:gd name="T106" fmla="*/ 7 w 77"/>
                <a:gd name="T107" fmla="*/ 25 h 48"/>
                <a:gd name="T108" fmla="*/ 27 w 77"/>
                <a:gd name="T109" fmla="*/ 14 h 48"/>
                <a:gd name="T110" fmla="*/ 8 w 77"/>
                <a:gd name="T111" fmla="*/ 23 h 48"/>
                <a:gd name="T112" fmla="*/ 25 w 77"/>
                <a:gd name="T113" fmla="*/ 23 h 48"/>
                <a:gd name="T114" fmla="*/ 14 w 77"/>
                <a:gd name="T115" fmla="*/ 29 h 48"/>
                <a:gd name="T116" fmla="*/ 17 w 77"/>
                <a:gd name="T11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" h="48">
                  <a:moveTo>
                    <a:pt x="75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1"/>
                    <a:pt x="28" y="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1" y="42"/>
                    <a:pt x="2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4"/>
                    <a:pt x="10" y="44"/>
                    <a:pt x="10" y="44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2" y="46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8"/>
                    <a:pt x="14" y="48"/>
                    <a:pt x="14" y="48"/>
                  </a:cubicBezTo>
                  <a:cubicBezTo>
                    <a:pt x="14" y="48"/>
                    <a:pt x="14" y="48"/>
                    <a:pt x="15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6" y="48"/>
                    <a:pt x="16" y="48"/>
                    <a:pt x="17" y="48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6"/>
                    <a:pt x="23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3" y="45"/>
                    <a:pt x="24" y="45"/>
                    <a:pt x="24" y="45"/>
                  </a:cubicBezTo>
                  <a:cubicBezTo>
                    <a:pt x="24" y="45"/>
                    <a:pt x="24" y="45"/>
                    <a:pt x="24" y="44"/>
                  </a:cubicBezTo>
                  <a:cubicBezTo>
                    <a:pt x="24" y="44"/>
                    <a:pt x="25" y="44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2"/>
                    <a:pt x="25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1" y="45"/>
                    <a:pt x="51" y="45"/>
                    <a:pt x="51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46"/>
                    <a:pt x="52" y="46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48"/>
                    <a:pt x="57" y="48"/>
                    <a:pt x="58" y="48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8"/>
                    <a:pt x="60" y="48"/>
                  </a:cubicBezTo>
                  <a:cubicBezTo>
                    <a:pt x="60" y="48"/>
                    <a:pt x="60" y="48"/>
                    <a:pt x="61" y="48"/>
                  </a:cubicBezTo>
                  <a:cubicBezTo>
                    <a:pt x="61" y="48"/>
                    <a:pt x="61" y="48"/>
                    <a:pt x="61" y="47"/>
                  </a:cubicBezTo>
                  <a:cubicBezTo>
                    <a:pt x="61" y="47"/>
                    <a:pt x="62" y="47"/>
                    <a:pt x="62" y="47"/>
                  </a:cubicBezTo>
                  <a:cubicBezTo>
                    <a:pt x="62" y="47"/>
                    <a:pt x="62" y="47"/>
                    <a:pt x="63" y="47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3" y="46"/>
                    <a:pt x="64" y="46"/>
                    <a:pt x="64" y="46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5" y="45"/>
                    <a:pt x="65" y="44"/>
                  </a:cubicBezTo>
                  <a:cubicBezTo>
                    <a:pt x="65" y="44"/>
                    <a:pt x="65" y="44"/>
                    <a:pt x="65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6" y="43"/>
                    <a:pt x="66" y="42"/>
                    <a:pt x="66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6" y="42"/>
                    <a:pt x="77" y="41"/>
                    <a:pt x="77" y="4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lose/>
                  <a:moveTo>
                    <a:pt x="8" y="39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7"/>
                    <a:pt x="8" y="39"/>
                  </a:cubicBezTo>
                  <a:close/>
                  <a:moveTo>
                    <a:pt x="21" y="41"/>
                  </a:moveTo>
                  <a:cubicBezTo>
                    <a:pt x="21" y="41"/>
                    <a:pt x="21" y="42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19" y="43"/>
                    <a:pt x="19" y="43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4"/>
                    <a:pt x="17" y="44"/>
                    <a:pt x="17" y="44"/>
                  </a:cubicBezTo>
                  <a:cubicBezTo>
                    <a:pt x="16" y="44"/>
                    <a:pt x="16" y="44"/>
                    <a:pt x="15" y="44"/>
                  </a:cubicBezTo>
                  <a:cubicBezTo>
                    <a:pt x="15" y="44"/>
                    <a:pt x="15" y="44"/>
                    <a:pt x="15" y="43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43"/>
                    <a:pt x="13" y="43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1"/>
                    <a:pt x="13" y="41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39"/>
                    <a:pt x="13" y="38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4" y="37"/>
                    <a:pt x="14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5"/>
                    <a:pt x="16" y="35"/>
                    <a:pt x="17" y="35"/>
                  </a:cubicBezTo>
                  <a:cubicBezTo>
                    <a:pt x="17" y="35"/>
                    <a:pt x="18" y="35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9" y="36"/>
                    <a:pt x="20" y="36"/>
                    <a:pt x="20" y="36"/>
                  </a:cubicBezTo>
                  <a:cubicBezTo>
                    <a:pt x="20" y="37"/>
                    <a:pt x="20" y="37"/>
                    <a:pt x="21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8"/>
                    <a:pt x="21" y="39"/>
                    <a:pt x="21" y="40"/>
                  </a:cubicBezTo>
                  <a:cubicBezTo>
                    <a:pt x="21" y="40"/>
                    <a:pt x="21" y="40"/>
                    <a:pt x="21" y="41"/>
                  </a:cubicBezTo>
                  <a:close/>
                  <a:moveTo>
                    <a:pt x="22" y="33"/>
                  </a:moveTo>
                  <a:cubicBezTo>
                    <a:pt x="21" y="32"/>
                    <a:pt x="19" y="31"/>
                    <a:pt x="17" y="31"/>
                  </a:cubicBezTo>
                  <a:cubicBezTo>
                    <a:pt x="15" y="31"/>
                    <a:pt x="13" y="32"/>
                    <a:pt x="12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3" y="33"/>
                    <a:pt x="3" y="33"/>
                    <a:pt x="3" y="32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4"/>
                    <a:pt x="3" y="23"/>
                    <a:pt x="4" y="2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9" y="11"/>
                    <a:pt x="29" y="1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8" y="33"/>
                    <a:pt x="28" y="33"/>
                  </a:cubicBezTo>
                  <a:lnTo>
                    <a:pt x="22" y="33"/>
                  </a:lnTo>
                  <a:close/>
                  <a:moveTo>
                    <a:pt x="49" y="39"/>
                  </a:moveTo>
                  <a:cubicBezTo>
                    <a:pt x="25" y="39"/>
                    <a:pt x="25" y="39"/>
                    <a:pt x="25" y="39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6"/>
                    <a:pt x="49" y="37"/>
                    <a:pt x="49" y="39"/>
                  </a:cubicBezTo>
                  <a:close/>
                  <a:moveTo>
                    <a:pt x="62" y="41"/>
                  </a:moveTo>
                  <a:cubicBezTo>
                    <a:pt x="62" y="41"/>
                    <a:pt x="62" y="42"/>
                    <a:pt x="61" y="42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3"/>
                    <a:pt x="61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4"/>
                    <a:pt x="59" y="44"/>
                    <a:pt x="59" y="44"/>
                  </a:cubicBezTo>
                  <a:cubicBezTo>
                    <a:pt x="59" y="44"/>
                    <a:pt x="58" y="44"/>
                    <a:pt x="58" y="44"/>
                  </a:cubicBezTo>
                  <a:cubicBezTo>
                    <a:pt x="57" y="44"/>
                    <a:pt x="56" y="44"/>
                    <a:pt x="56" y="44"/>
                  </a:cubicBezTo>
                  <a:cubicBezTo>
                    <a:pt x="56" y="44"/>
                    <a:pt x="55" y="44"/>
                    <a:pt x="5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4" y="43"/>
                    <a:pt x="54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3" y="41"/>
                    <a:pt x="53" y="41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53" y="39"/>
                    <a:pt x="53" y="38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7"/>
                    <a:pt x="54" y="37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6" y="35"/>
                    <a:pt x="57" y="35"/>
                    <a:pt x="58" y="35"/>
                  </a:cubicBezTo>
                  <a:cubicBezTo>
                    <a:pt x="58" y="35"/>
                    <a:pt x="59" y="35"/>
                    <a:pt x="59" y="36"/>
                  </a:cubicBezTo>
                  <a:cubicBezTo>
                    <a:pt x="59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2" y="38"/>
                    <a:pt x="62" y="39"/>
                    <a:pt x="62" y="40"/>
                  </a:cubicBezTo>
                  <a:cubicBezTo>
                    <a:pt x="62" y="40"/>
                    <a:pt x="62" y="40"/>
                    <a:pt x="62" y="41"/>
                  </a:cubicBezTo>
                  <a:close/>
                  <a:moveTo>
                    <a:pt x="74" y="39"/>
                  </a:moveTo>
                  <a:cubicBezTo>
                    <a:pt x="66" y="39"/>
                    <a:pt x="66" y="39"/>
                    <a:pt x="66" y="39"/>
                  </a:cubicBezTo>
                  <a:cubicBezTo>
                    <a:pt x="66" y="37"/>
                    <a:pt x="65" y="36"/>
                    <a:pt x="65" y="35"/>
                  </a:cubicBezTo>
                  <a:cubicBezTo>
                    <a:pt x="74" y="35"/>
                    <a:pt x="74" y="35"/>
                    <a:pt x="74" y="35"/>
                  </a:cubicBezTo>
                  <a:lnTo>
                    <a:pt x="74" y="39"/>
                  </a:lnTo>
                  <a:close/>
                  <a:moveTo>
                    <a:pt x="26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6" y="24"/>
                  </a:cubicBezTo>
                  <a:cubicBezTo>
                    <a:pt x="6" y="25"/>
                    <a:pt x="6" y="25"/>
                    <a:pt x="7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6" y="13"/>
                    <a:pt x="26" y="13"/>
                  </a:cubicBezTo>
                  <a:close/>
                  <a:moveTo>
                    <a:pt x="25" y="23"/>
                  </a:moveTo>
                  <a:cubicBezTo>
                    <a:pt x="8" y="23"/>
                    <a:pt x="8" y="23"/>
                    <a:pt x="8" y="2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5" y="15"/>
                    <a:pt x="25" y="15"/>
                    <a:pt x="25" y="15"/>
                  </a:cubicBezTo>
                  <a:lnTo>
                    <a:pt x="25" y="23"/>
                  </a:lnTo>
                  <a:close/>
                  <a:moveTo>
                    <a:pt x="18" y="28"/>
                  </a:moveTo>
                  <a:cubicBezTo>
                    <a:pt x="18" y="28"/>
                    <a:pt x="18" y="29"/>
                    <a:pt x="17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3" y="29"/>
                    <a:pt x="13" y="28"/>
                    <a:pt x="13" y="28"/>
                  </a:cubicBezTo>
                  <a:cubicBezTo>
                    <a:pt x="13" y="27"/>
                    <a:pt x="13" y="27"/>
                    <a:pt x="14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7"/>
                    <a:pt x="18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7" name="Freeform 64"/>
            <p:cNvSpPr>
              <a:spLocks noEditPoints="1"/>
            </p:cNvSpPr>
            <p:nvPr/>
          </p:nvSpPr>
          <p:spPr bwMode="auto">
            <a:xfrm>
              <a:off x="4446233" y="1761946"/>
              <a:ext cx="284921" cy="192035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8" name="Freeform 20"/>
            <p:cNvSpPr>
              <a:spLocks noEditPoints="1"/>
            </p:cNvSpPr>
            <p:nvPr/>
          </p:nvSpPr>
          <p:spPr bwMode="auto">
            <a:xfrm>
              <a:off x="7966245" y="4370787"/>
              <a:ext cx="248280" cy="230333"/>
            </a:xfrm>
            <a:custGeom>
              <a:avLst/>
              <a:gdLst>
                <a:gd name="T0" fmla="*/ 55 w 70"/>
                <a:gd name="T1" fmla="*/ 45 h 65"/>
                <a:gd name="T2" fmla="*/ 55 w 70"/>
                <a:gd name="T3" fmla="*/ 35 h 65"/>
                <a:gd name="T4" fmla="*/ 29 w 70"/>
                <a:gd name="T5" fmla="*/ 25 h 65"/>
                <a:gd name="T6" fmla="*/ 40 w 70"/>
                <a:gd name="T7" fmla="*/ 50 h 65"/>
                <a:gd name="T8" fmla="*/ 49 w 70"/>
                <a:gd name="T9" fmla="*/ 51 h 65"/>
                <a:gd name="T10" fmla="*/ 64 w 70"/>
                <a:gd name="T11" fmla="*/ 65 h 65"/>
                <a:gd name="T12" fmla="*/ 48 w 70"/>
                <a:gd name="T13" fmla="*/ 44 h 65"/>
                <a:gd name="T14" fmla="*/ 28 w 70"/>
                <a:gd name="T15" fmla="*/ 35 h 65"/>
                <a:gd name="T16" fmla="*/ 48 w 70"/>
                <a:gd name="T17" fmla="*/ 27 h 65"/>
                <a:gd name="T18" fmla="*/ 50 w 70"/>
                <a:gd name="T19" fmla="*/ 47 h 65"/>
                <a:gd name="T20" fmla="*/ 51 w 70"/>
                <a:gd name="T21" fmla="*/ 45 h 65"/>
                <a:gd name="T22" fmla="*/ 66 w 70"/>
                <a:gd name="T23" fmla="*/ 61 h 65"/>
                <a:gd name="T24" fmla="*/ 52 w 70"/>
                <a:gd name="T25" fmla="*/ 50 h 65"/>
                <a:gd name="T26" fmla="*/ 53 w 70"/>
                <a:gd name="T27" fmla="*/ 49 h 65"/>
                <a:gd name="T28" fmla="*/ 55 w 70"/>
                <a:gd name="T29" fmla="*/ 48 h 65"/>
                <a:gd name="T30" fmla="*/ 66 w 70"/>
                <a:gd name="T31" fmla="*/ 61 h 65"/>
                <a:gd name="T32" fmla="*/ 34 w 70"/>
                <a:gd name="T33" fmla="*/ 42 h 65"/>
                <a:gd name="T34" fmla="*/ 32 w 70"/>
                <a:gd name="T35" fmla="*/ 43 h 65"/>
                <a:gd name="T36" fmla="*/ 34 w 70"/>
                <a:gd name="T37" fmla="*/ 28 h 65"/>
                <a:gd name="T38" fmla="*/ 39 w 70"/>
                <a:gd name="T39" fmla="*/ 60 h 65"/>
                <a:gd name="T40" fmla="*/ 33 w 70"/>
                <a:gd name="T41" fmla="*/ 60 h 65"/>
                <a:gd name="T42" fmla="*/ 31 w 70"/>
                <a:gd name="T43" fmla="*/ 60 h 65"/>
                <a:gd name="T44" fmla="*/ 28 w 70"/>
                <a:gd name="T45" fmla="*/ 47 h 65"/>
                <a:gd name="T46" fmla="*/ 18 w 70"/>
                <a:gd name="T47" fmla="*/ 33 h 65"/>
                <a:gd name="T48" fmla="*/ 18 w 70"/>
                <a:gd name="T49" fmla="*/ 31 h 65"/>
                <a:gd name="T50" fmla="*/ 31 w 70"/>
                <a:gd name="T51" fmla="*/ 21 h 65"/>
                <a:gd name="T52" fmla="*/ 45 w 70"/>
                <a:gd name="T53" fmla="*/ 19 h 65"/>
                <a:gd name="T54" fmla="*/ 47 w 70"/>
                <a:gd name="T55" fmla="*/ 19 h 65"/>
                <a:gd name="T56" fmla="*/ 56 w 70"/>
                <a:gd name="T57" fmla="*/ 33 h 65"/>
                <a:gd name="T58" fmla="*/ 55 w 70"/>
                <a:gd name="T59" fmla="*/ 43 h 65"/>
                <a:gd name="T60" fmla="*/ 60 w 70"/>
                <a:gd name="T61" fmla="*/ 45 h 65"/>
                <a:gd name="T62" fmla="*/ 32 w 70"/>
                <a:gd name="T63" fmla="*/ 0 h 65"/>
                <a:gd name="T64" fmla="*/ 51 w 70"/>
                <a:gd name="T65" fmla="*/ 57 h 65"/>
                <a:gd name="T66" fmla="*/ 60 w 70"/>
                <a:gd name="T67" fmla="*/ 24 h 65"/>
                <a:gd name="T68" fmla="*/ 60 w 70"/>
                <a:gd name="T69" fmla="*/ 24 h 65"/>
                <a:gd name="T70" fmla="*/ 33 w 70"/>
                <a:gd name="T71" fmla="*/ 15 h 65"/>
                <a:gd name="T72" fmla="*/ 31 w 70"/>
                <a:gd name="T73" fmla="*/ 15 h 65"/>
                <a:gd name="T74" fmla="*/ 25 w 70"/>
                <a:gd name="T75" fmla="*/ 4 h 65"/>
                <a:gd name="T76" fmla="*/ 25 w 70"/>
                <a:gd name="T77" fmla="*/ 4 h 65"/>
                <a:gd name="T78" fmla="*/ 3 w 70"/>
                <a:gd name="T79" fmla="*/ 31 h 65"/>
                <a:gd name="T80" fmla="*/ 17 w 70"/>
                <a:gd name="T81" fmla="*/ 44 h 65"/>
                <a:gd name="T82" fmla="*/ 4 w 70"/>
                <a:gd name="T83" fmla="*/ 39 h 65"/>
                <a:gd name="T84" fmla="*/ 4 w 70"/>
                <a:gd name="T85" fmla="*/ 3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5">
                  <a:moveTo>
                    <a:pt x="68" y="55"/>
                  </a:moveTo>
                  <a:cubicBezTo>
                    <a:pt x="59" y="47"/>
                    <a:pt x="59" y="47"/>
                    <a:pt x="59" y="47"/>
                  </a:cubicBezTo>
                  <a:cubicBezTo>
                    <a:pt x="58" y="46"/>
                    <a:pt x="56" y="45"/>
                    <a:pt x="55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4" y="41"/>
                    <a:pt x="55" y="38"/>
                    <a:pt x="55" y="35"/>
                  </a:cubicBezTo>
                  <a:cubicBezTo>
                    <a:pt x="55" y="31"/>
                    <a:pt x="53" y="28"/>
                    <a:pt x="50" y="25"/>
                  </a:cubicBezTo>
                  <a:cubicBezTo>
                    <a:pt x="47" y="22"/>
                    <a:pt x="44" y="21"/>
                    <a:pt x="40" y="21"/>
                  </a:cubicBezTo>
                  <a:cubicBezTo>
                    <a:pt x="36" y="21"/>
                    <a:pt x="32" y="22"/>
                    <a:pt x="29" y="25"/>
                  </a:cubicBezTo>
                  <a:cubicBezTo>
                    <a:pt x="26" y="28"/>
                    <a:pt x="25" y="31"/>
                    <a:pt x="25" y="35"/>
                  </a:cubicBezTo>
                  <a:cubicBezTo>
                    <a:pt x="25" y="39"/>
                    <a:pt x="26" y="43"/>
                    <a:pt x="29" y="46"/>
                  </a:cubicBezTo>
                  <a:cubicBezTo>
                    <a:pt x="32" y="49"/>
                    <a:pt x="36" y="50"/>
                    <a:pt x="40" y="50"/>
                  </a:cubicBezTo>
                  <a:cubicBezTo>
                    <a:pt x="43" y="50"/>
                    <a:pt x="46" y="50"/>
                    <a:pt x="48" y="48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50"/>
                    <a:pt x="49" y="50"/>
                    <a:pt x="49" y="51"/>
                  </a:cubicBezTo>
                  <a:cubicBezTo>
                    <a:pt x="49" y="52"/>
                    <a:pt x="50" y="53"/>
                    <a:pt x="51" y="55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61" y="64"/>
                    <a:pt x="62" y="65"/>
                    <a:pt x="64" y="65"/>
                  </a:cubicBezTo>
                  <a:cubicBezTo>
                    <a:pt x="65" y="65"/>
                    <a:pt x="67" y="64"/>
                    <a:pt x="68" y="63"/>
                  </a:cubicBezTo>
                  <a:cubicBezTo>
                    <a:pt x="70" y="61"/>
                    <a:pt x="70" y="58"/>
                    <a:pt x="68" y="55"/>
                  </a:cubicBezTo>
                  <a:close/>
                  <a:moveTo>
                    <a:pt x="48" y="44"/>
                  </a:moveTo>
                  <a:cubicBezTo>
                    <a:pt x="46" y="46"/>
                    <a:pt x="43" y="47"/>
                    <a:pt x="40" y="47"/>
                  </a:cubicBezTo>
                  <a:cubicBezTo>
                    <a:pt x="37" y="47"/>
                    <a:pt x="34" y="46"/>
                    <a:pt x="31" y="44"/>
                  </a:cubicBezTo>
                  <a:cubicBezTo>
                    <a:pt x="29" y="42"/>
                    <a:pt x="28" y="39"/>
                    <a:pt x="28" y="35"/>
                  </a:cubicBezTo>
                  <a:cubicBezTo>
                    <a:pt x="28" y="32"/>
                    <a:pt x="29" y="29"/>
                    <a:pt x="31" y="27"/>
                  </a:cubicBezTo>
                  <a:cubicBezTo>
                    <a:pt x="34" y="25"/>
                    <a:pt x="37" y="24"/>
                    <a:pt x="40" y="24"/>
                  </a:cubicBezTo>
                  <a:cubicBezTo>
                    <a:pt x="43" y="24"/>
                    <a:pt x="46" y="25"/>
                    <a:pt x="48" y="27"/>
                  </a:cubicBezTo>
                  <a:cubicBezTo>
                    <a:pt x="53" y="32"/>
                    <a:pt x="53" y="39"/>
                    <a:pt x="48" y="44"/>
                  </a:cubicBezTo>
                  <a:close/>
                  <a:moveTo>
                    <a:pt x="51" y="47"/>
                  </a:moveTo>
                  <a:cubicBezTo>
                    <a:pt x="51" y="47"/>
                    <a:pt x="50" y="47"/>
                    <a:pt x="50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1" y="46"/>
                    <a:pt x="51" y="45"/>
                    <a:pt x="51" y="45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1" y="46"/>
                    <a:pt x="51" y="46"/>
                    <a:pt x="51" y="47"/>
                  </a:cubicBezTo>
                  <a:close/>
                  <a:moveTo>
                    <a:pt x="66" y="61"/>
                  </a:moveTo>
                  <a:cubicBezTo>
                    <a:pt x="65" y="62"/>
                    <a:pt x="63" y="62"/>
                    <a:pt x="62" y="6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2" y="51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50"/>
                    <a:pt x="52" y="49"/>
                    <a:pt x="52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4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8"/>
                    <a:pt x="54" y="48"/>
                    <a:pt x="55" y="48"/>
                  </a:cubicBezTo>
                  <a:cubicBezTo>
                    <a:pt x="55" y="48"/>
                    <a:pt x="56" y="48"/>
                    <a:pt x="57" y="49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6" y="59"/>
                    <a:pt x="67" y="60"/>
                    <a:pt x="66" y="61"/>
                  </a:cubicBezTo>
                  <a:close/>
                  <a:moveTo>
                    <a:pt x="34" y="29"/>
                  </a:moveTo>
                  <a:cubicBezTo>
                    <a:pt x="32" y="31"/>
                    <a:pt x="31" y="33"/>
                    <a:pt x="31" y="35"/>
                  </a:cubicBezTo>
                  <a:cubicBezTo>
                    <a:pt x="31" y="38"/>
                    <a:pt x="32" y="40"/>
                    <a:pt x="34" y="42"/>
                  </a:cubicBezTo>
                  <a:cubicBezTo>
                    <a:pt x="34" y="42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2" y="43"/>
                    <a:pt x="32" y="43"/>
                  </a:cubicBezTo>
                  <a:cubicBezTo>
                    <a:pt x="30" y="41"/>
                    <a:pt x="29" y="38"/>
                    <a:pt x="29" y="35"/>
                  </a:cubicBezTo>
                  <a:cubicBezTo>
                    <a:pt x="29" y="33"/>
                    <a:pt x="30" y="30"/>
                    <a:pt x="32" y="28"/>
                  </a:cubicBezTo>
                  <a:cubicBezTo>
                    <a:pt x="33" y="28"/>
                    <a:pt x="33" y="28"/>
                    <a:pt x="34" y="28"/>
                  </a:cubicBezTo>
                  <a:cubicBezTo>
                    <a:pt x="34" y="28"/>
                    <a:pt x="34" y="29"/>
                    <a:pt x="34" y="29"/>
                  </a:cubicBezTo>
                  <a:close/>
                  <a:moveTo>
                    <a:pt x="49" y="55"/>
                  </a:moveTo>
                  <a:cubicBezTo>
                    <a:pt x="46" y="57"/>
                    <a:pt x="43" y="59"/>
                    <a:pt x="39" y="60"/>
                  </a:cubicBezTo>
                  <a:cubicBezTo>
                    <a:pt x="41" y="58"/>
                    <a:pt x="43" y="55"/>
                    <a:pt x="45" y="52"/>
                  </a:cubicBezTo>
                  <a:cubicBezTo>
                    <a:pt x="44" y="52"/>
                    <a:pt x="43" y="52"/>
                    <a:pt x="42" y="52"/>
                  </a:cubicBezTo>
                  <a:cubicBezTo>
                    <a:pt x="40" y="57"/>
                    <a:pt x="37" y="60"/>
                    <a:pt x="33" y="60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2" y="51"/>
                    <a:pt x="32" y="50"/>
                    <a:pt x="31" y="5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6" y="60"/>
                    <a:pt x="22" y="54"/>
                    <a:pt x="20" y="47"/>
                  </a:cubicBezTo>
                  <a:cubicBezTo>
                    <a:pt x="22" y="47"/>
                    <a:pt x="25" y="48"/>
                    <a:pt x="28" y="48"/>
                  </a:cubicBezTo>
                  <a:cubicBezTo>
                    <a:pt x="28" y="48"/>
                    <a:pt x="28" y="48"/>
                    <a:pt x="28" y="47"/>
                  </a:cubicBezTo>
                  <a:cubicBezTo>
                    <a:pt x="27" y="47"/>
                    <a:pt x="27" y="46"/>
                    <a:pt x="26" y="46"/>
                  </a:cubicBezTo>
                  <a:cubicBezTo>
                    <a:pt x="24" y="45"/>
                    <a:pt x="21" y="45"/>
                    <a:pt x="19" y="44"/>
                  </a:cubicBezTo>
                  <a:cubicBezTo>
                    <a:pt x="18" y="41"/>
                    <a:pt x="18" y="37"/>
                    <a:pt x="18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6"/>
                    <a:pt x="18" y="22"/>
                    <a:pt x="19" y="19"/>
                  </a:cubicBezTo>
                  <a:cubicBezTo>
                    <a:pt x="23" y="18"/>
                    <a:pt x="27" y="17"/>
                    <a:pt x="31" y="17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0"/>
                    <a:pt x="33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7" y="17"/>
                    <a:pt x="41" y="18"/>
                    <a:pt x="45" y="19"/>
                  </a:cubicBezTo>
                  <a:cubicBezTo>
                    <a:pt x="45" y="19"/>
                    <a:pt x="45" y="19"/>
                    <a:pt x="45" y="20"/>
                  </a:cubicBezTo>
                  <a:cubicBezTo>
                    <a:pt x="46" y="20"/>
                    <a:pt x="47" y="20"/>
                    <a:pt x="48" y="21"/>
                  </a:cubicBezTo>
                  <a:cubicBezTo>
                    <a:pt x="47" y="20"/>
                    <a:pt x="47" y="20"/>
                    <a:pt x="47" y="19"/>
                  </a:cubicBezTo>
                  <a:cubicBezTo>
                    <a:pt x="55" y="22"/>
                    <a:pt x="60" y="26"/>
                    <a:pt x="61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2"/>
                    <a:pt x="56" y="33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1" y="35"/>
                    <a:pt x="59" y="38"/>
                    <a:pt x="56" y="40"/>
                  </a:cubicBezTo>
                  <a:cubicBezTo>
                    <a:pt x="56" y="41"/>
                    <a:pt x="55" y="42"/>
                    <a:pt x="55" y="43"/>
                  </a:cubicBezTo>
                  <a:cubicBezTo>
                    <a:pt x="57" y="41"/>
                    <a:pt x="59" y="40"/>
                    <a:pt x="60" y="39"/>
                  </a:cubicBezTo>
                  <a:cubicBezTo>
                    <a:pt x="60" y="40"/>
                    <a:pt x="59" y="42"/>
                    <a:pt x="58" y="44"/>
                  </a:cubicBezTo>
                  <a:cubicBezTo>
                    <a:pt x="59" y="44"/>
                    <a:pt x="60" y="45"/>
                    <a:pt x="60" y="45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3" y="41"/>
                    <a:pt x="64" y="37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39" y="63"/>
                    <a:pt x="46" y="61"/>
                    <a:pt x="51" y="57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9" y="56"/>
                    <a:pt x="49" y="55"/>
                    <a:pt x="49" y="55"/>
                  </a:cubicBezTo>
                  <a:close/>
                  <a:moveTo>
                    <a:pt x="60" y="24"/>
                  </a:moveTo>
                  <a:cubicBezTo>
                    <a:pt x="57" y="21"/>
                    <a:pt x="53" y="19"/>
                    <a:pt x="47" y="17"/>
                  </a:cubicBezTo>
                  <a:cubicBezTo>
                    <a:pt x="45" y="11"/>
                    <a:pt x="42" y="6"/>
                    <a:pt x="39" y="4"/>
                  </a:cubicBezTo>
                  <a:cubicBezTo>
                    <a:pt x="50" y="6"/>
                    <a:pt x="58" y="14"/>
                    <a:pt x="60" y="24"/>
                  </a:cubicBezTo>
                  <a:close/>
                  <a:moveTo>
                    <a:pt x="33" y="3"/>
                  </a:moveTo>
                  <a:cubicBezTo>
                    <a:pt x="38" y="3"/>
                    <a:pt x="42" y="9"/>
                    <a:pt x="44" y="16"/>
                  </a:cubicBezTo>
                  <a:cubicBezTo>
                    <a:pt x="41" y="16"/>
                    <a:pt x="37" y="15"/>
                    <a:pt x="33" y="15"/>
                  </a:cubicBezTo>
                  <a:lnTo>
                    <a:pt x="33" y="3"/>
                  </a:lnTo>
                  <a:close/>
                  <a:moveTo>
                    <a:pt x="31" y="3"/>
                  </a:moveTo>
                  <a:cubicBezTo>
                    <a:pt x="31" y="15"/>
                    <a:pt x="31" y="15"/>
                    <a:pt x="31" y="15"/>
                  </a:cubicBezTo>
                  <a:cubicBezTo>
                    <a:pt x="27" y="15"/>
                    <a:pt x="23" y="16"/>
                    <a:pt x="20" y="16"/>
                  </a:cubicBezTo>
                  <a:cubicBezTo>
                    <a:pt x="22" y="9"/>
                    <a:pt x="26" y="3"/>
                    <a:pt x="31" y="3"/>
                  </a:cubicBezTo>
                  <a:close/>
                  <a:moveTo>
                    <a:pt x="25" y="4"/>
                  </a:moveTo>
                  <a:cubicBezTo>
                    <a:pt x="22" y="6"/>
                    <a:pt x="19" y="11"/>
                    <a:pt x="18" y="17"/>
                  </a:cubicBezTo>
                  <a:cubicBezTo>
                    <a:pt x="12" y="19"/>
                    <a:pt x="7" y="21"/>
                    <a:pt x="4" y="24"/>
                  </a:cubicBezTo>
                  <a:cubicBezTo>
                    <a:pt x="7" y="14"/>
                    <a:pt x="15" y="6"/>
                    <a:pt x="25" y="4"/>
                  </a:cubicBezTo>
                  <a:close/>
                  <a:moveTo>
                    <a:pt x="17" y="19"/>
                  </a:moveTo>
                  <a:cubicBezTo>
                    <a:pt x="16" y="23"/>
                    <a:pt x="16" y="27"/>
                    <a:pt x="16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26"/>
                    <a:pt x="9" y="22"/>
                    <a:pt x="17" y="19"/>
                  </a:cubicBezTo>
                  <a:close/>
                  <a:moveTo>
                    <a:pt x="16" y="33"/>
                  </a:moveTo>
                  <a:cubicBezTo>
                    <a:pt x="16" y="37"/>
                    <a:pt x="16" y="40"/>
                    <a:pt x="17" y="44"/>
                  </a:cubicBezTo>
                  <a:cubicBezTo>
                    <a:pt x="9" y="41"/>
                    <a:pt x="4" y="37"/>
                    <a:pt x="3" y="33"/>
                  </a:cubicBezTo>
                  <a:lnTo>
                    <a:pt x="16" y="33"/>
                  </a:lnTo>
                  <a:close/>
                  <a:moveTo>
                    <a:pt x="4" y="39"/>
                  </a:moveTo>
                  <a:cubicBezTo>
                    <a:pt x="7" y="42"/>
                    <a:pt x="12" y="44"/>
                    <a:pt x="18" y="46"/>
                  </a:cubicBezTo>
                  <a:cubicBezTo>
                    <a:pt x="19" y="52"/>
                    <a:pt x="22" y="57"/>
                    <a:pt x="25" y="60"/>
                  </a:cubicBezTo>
                  <a:cubicBezTo>
                    <a:pt x="15" y="57"/>
                    <a:pt x="7" y="4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89" name="Freeform 35"/>
            <p:cNvSpPr>
              <a:spLocks noEditPoints="1"/>
            </p:cNvSpPr>
            <p:nvPr/>
          </p:nvSpPr>
          <p:spPr bwMode="auto">
            <a:xfrm>
              <a:off x="6856905" y="3611909"/>
              <a:ext cx="239130" cy="228536"/>
            </a:xfrm>
            <a:custGeom>
              <a:avLst/>
              <a:gdLst>
                <a:gd name="T0" fmla="*/ 44 w 67"/>
                <a:gd name="T1" fmla="*/ 21 h 64"/>
                <a:gd name="T2" fmla="*/ 25 w 67"/>
                <a:gd name="T3" fmla="*/ 19 h 64"/>
                <a:gd name="T4" fmla="*/ 24 w 67"/>
                <a:gd name="T5" fmla="*/ 21 h 64"/>
                <a:gd name="T6" fmla="*/ 16 w 67"/>
                <a:gd name="T7" fmla="*/ 30 h 64"/>
                <a:gd name="T8" fmla="*/ 26 w 67"/>
                <a:gd name="T9" fmla="*/ 36 h 64"/>
                <a:gd name="T10" fmla="*/ 32 w 67"/>
                <a:gd name="T11" fmla="*/ 42 h 64"/>
                <a:gd name="T12" fmla="*/ 26 w 67"/>
                <a:gd name="T13" fmla="*/ 48 h 64"/>
                <a:gd name="T14" fmla="*/ 42 w 67"/>
                <a:gd name="T15" fmla="*/ 48 h 64"/>
                <a:gd name="T16" fmla="*/ 36 w 67"/>
                <a:gd name="T17" fmla="*/ 42 h 64"/>
                <a:gd name="T18" fmla="*/ 42 w 67"/>
                <a:gd name="T19" fmla="*/ 36 h 64"/>
                <a:gd name="T20" fmla="*/ 51 w 67"/>
                <a:gd name="T21" fmla="*/ 30 h 64"/>
                <a:gd name="T22" fmla="*/ 19 w 67"/>
                <a:gd name="T23" fmla="*/ 30 h 64"/>
                <a:gd name="T24" fmla="*/ 24 w 67"/>
                <a:gd name="T25" fmla="*/ 31 h 64"/>
                <a:gd name="T26" fmla="*/ 48 w 67"/>
                <a:gd name="T27" fmla="*/ 30 h 64"/>
                <a:gd name="T28" fmla="*/ 44 w 67"/>
                <a:gd name="T29" fmla="*/ 31 h 64"/>
                <a:gd name="T30" fmla="*/ 48 w 67"/>
                <a:gd name="T31" fmla="*/ 30 h 64"/>
                <a:gd name="T32" fmla="*/ 61 w 67"/>
                <a:gd name="T33" fmla="*/ 20 h 64"/>
                <a:gd name="T34" fmla="*/ 51 w 67"/>
                <a:gd name="T35" fmla="*/ 9 h 64"/>
                <a:gd name="T36" fmla="*/ 43 w 67"/>
                <a:gd name="T37" fmla="*/ 0 h 64"/>
                <a:gd name="T38" fmla="*/ 30 w 67"/>
                <a:gd name="T39" fmla="*/ 2 h 64"/>
                <a:gd name="T40" fmla="*/ 19 w 67"/>
                <a:gd name="T41" fmla="*/ 6 h 64"/>
                <a:gd name="T42" fmla="*/ 7 w 67"/>
                <a:gd name="T43" fmla="*/ 13 h 64"/>
                <a:gd name="T44" fmla="*/ 4 w 67"/>
                <a:gd name="T45" fmla="*/ 26 h 64"/>
                <a:gd name="T46" fmla="*/ 7 w 67"/>
                <a:gd name="T47" fmla="*/ 41 h 64"/>
                <a:gd name="T48" fmla="*/ 13 w 67"/>
                <a:gd name="T49" fmla="*/ 55 h 64"/>
                <a:gd name="T50" fmla="*/ 24 w 67"/>
                <a:gd name="T51" fmla="*/ 64 h 64"/>
                <a:gd name="T52" fmla="*/ 34 w 67"/>
                <a:gd name="T53" fmla="*/ 61 h 64"/>
                <a:gd name="T54" fmla="*/ 44 w 67"/>
                <a:gd name="T55" fmla="*/ 64 h 64"/>
                <a:gd name="T56" fmla="*/ 54 w 67"/>
                <a:gd name="T57" fmla="*/ 55 h 64"/>
                <a:gd name="T58" fmla="*/ 61 w 67"/>
                <a:gd name="T59" fmla="*/ 41 h 64"/>
                <a:gd name="T60" fmla="*/ 63 w 67"/>
                <a:gd name="T61" fmla="*/ 26 h 64"/>
                <a:gd name="T62" fmla="*/ 58 w 67"/>
                <a:gd name="T63" fmla="*/ 19 h 64"/>
                <a:gd name="T64" fmla="*/ 54 w 67"/>
                <a:gd name="T65" fmla="*/ 13 h 64"/>
                <a:gd name="T66" fmla="*/ 46 w 67"/>
                <a:gd name="T67" fmla="*/ 7 h 64"/>
                <a:gd name="T68" fmla="*/ 39 w 67"/>
                <a:gd name="T69" fmla="*/ 5 h 64"/>
                <a:gd name="T70" fmla="*/ 29 w 67"/>
                <a:gd name="T71" fmla="*/ 5 h 64"/>
                <a:gd name="T72" fmla="*/ 22 w 67"/>
                <a:gd name="T73" fmla="*/ 7 h 64"/>
                <a:gd name="T74" fmla="*/ 18 w 67"/>
                <a:gd name="T75" fmla="*/ 12 h 64"/>
                <a:gd name="T76" fmla="*/ 9 w 67"/>
                <a:gd name="T77" fmla="*/ 14 h 64"/>
                <a:gd name="T78" fmla="*/ 6 w 67"/>
                <a:gd name="T79" fmla="*/ 28 h 64"/>
                <a:gd name="T80" fmla="*/ 9 w 67"/>
                <a:gd name="T81" fmla="*/ 40 h 64"/>
                <a:gd name="T82" fmla="*/ 9 w 67"/>
                <a:gd name="T83" fmla="*/ 50 h 64"/>
                <a:gd name="T84" fmla="*/ 18 w 67"/>
                <a:gd name="T85" fmla="*/ 53 h 64"/>
                <a:gd name="T86" fmla="*/ 24 w 67"/>
                <a:gd name="T87" fmla="*/ 61 h 64"/>
                <a:gd name="T88" fmla="*/ 33 w 67"/>
                <a:gd name="T89" fmla="*/ 58 h 64"/>
                <a:gd name="T90" fmla="*/ 43 w 67"/>
                <a:gd name="T91" fmla="*/ 61 h 64"/>
                <a:gd name="T92" fmla="*/ 48 w 67"/>
                <a:gd name="T93" fmla="*/ 53 h 64"/>
                <a:gd name="T94" fmla="*/ 10 w 67"/>
                <a:gd name="T95" fmla="*/ 32 h 64"/>
                <a:gd name="T96" fmla="*/ 34 w 67"/>
                <a:gd name="T97" fmla="*/ 56 h 64"/>
                <a:gd name="T98" fmla="*/ 49 w 67"/>
                <a:gd name="T99" fmla="*/ 53 h 64"/>
                <a:gd name="T100" fmla="*/ 58 w 67"/>
                <a:gd name="T101" fmla="*/ 50 h 64"/>
                <a:gd name="T102" fmla="*/ 60 w 67"/>
                <a:gd name="T103" fmla="*/ 32 h 64"/>
                <a:gd name="T104" fmla="*/ 64 w 67"/>
                <a:gd name="T105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7" h="64">
                  <a:moveTo>
                    <a:pt x="51" y="23"/>
                  </a:moveTo>
                  <a:cubicBezTo>
                    <a:pt x="51" y="22"/>
                    <a:pt x="51" y="21"/>
                    <a:pt x="50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4" y="20"/>
                    <a:pt x="44" y="19"/>
                    <a:pt x="43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20" y="35"/>
                    <a:pt x="2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7"/>
                    <a:pt x="25" y="37"/>
                    <a:pt x="26" y="36"/>
                  </a:cubicBezTo>
                  <a:cubicBezTo>
                    <a:pt x="27" y="37"/>
                    <a:pt x="28" y="38"/>
                    <a:pt x="30" y="39"/>
                  </a:cubicBezTo>
                  <a:cubicBezTo>
                    <a:pt x="30" y="39"/>
                    <a:pt x="31" y="39"/>
                    <a:pt x="31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2" y="45"/>
                    <a:pt x="30" y="46"/>
                    <a:pt x="30" y="46"/>
                  </a:cubicBezTo>
                  <a:cubicBezTo>
                    <a:pt x="30" y="46"/>
                    <a:pt x="28" y="47"/>
                    <a:pt x="26" y="47"/>
                  </a:cubicBezTo>
                  <a:cubicBezTo>
                    <a:pt x="26" y="47"/>
                    <a:pt x="26" y="48"/>
                    <a:pt x="26" y="48"/>
                  </a:cubicBezTo>
                  <a:cubicBezTo>
                    <a:pt x="26" y="49"/>
                    <a:pt x="26" y="49"/>
                    <a:pt x="27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2" y="49"/>
                    <a:pt x="42" y="48"/>
                  </a:cubicBezTo>
                  <a:cubicBezTo>
                    <a:pt x="42" y="48"/>
                    <a:pt x="42" y="47"/>
                    <a:pt x="42" y="47"/>
                  </a:cubicBezTo>
                  <a:cubicBezTo>
                    <a:pt x="40" y="47"/>
                    <a:pt x="38" y="46"/>
                    <a:pt x="38" y="46"/>
                  </a:cubicBezTo>
                  <a:cubicBezTo>
                    <a:pt x="37" y="46"/>
                    <a:pt x="36" y="45"/>
                    <a:pt x="36" y="42"/>
                  </a:cubicBezTo>
                  <a:cubicBezTo>
                    <a:pt x="36" y="41"/>
                    <a:pt x="37" y="40"/>
                    <a:pt x="37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8"/>
                    <a:pt x="41" y="37"/>
                    <a:pt x="42" y="36"/>
                  </a:cubicBezTo>
                  <a:cubicBezTo>
                    <a:pt x="43" y="37"/>
                    <a:pt x="44" y="37"/>
                    <a:pt x="44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8" y="35"/>
                    <a:pt x="51" y="33"/>
                    <a:pt x="51" y="30"/>
                  </a:cubicBezTo>
                  <a:lnTo>
                    <a:pt x="51" y="23"/>
                  </a:lnTo>
                  <a:close/>
                  <a:moveTo>
                    <a:pt x="23" y="34"/>
                  </a:moveTo>
                  <a:cubicBezTo>
                    <a:pt x="19" y="31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3"/>
                    <a:pt x="24" y="33"/>
                  </a:cubicBezTo>
                  <a:cubicBezTo>
                    <a:pt x="24" y="34"/>
                    <a:pt x="24" y="34"/>
                    <a:pt x="23" y="34"/>
                  </a:cubicBezTo>
                  <a:close/>
                  <a:moveTo>
                    <a:pt x="48" y="30"/>
                  </a:moveTo>
                  <a:cubicBezTo>
                    <a:pt x="48" y="30"/>
                    <a:pt x="48" y="31"/>
                    <a:pt x="44" y="34"/>
                  </a:cubicBezTo>
                  <a:cubicBezTo>
                    <a:pt x="44" y="34"/>
                    <a:pt x="44" y="34"/>
                    <a:pt x="44" y="33"/>
                  </a:cubicBezTo>
                  <a:cubicBezTo>
                    <a:pt x="44" y="33"/>
                    <a:pt x="44" y="32"/>
                    <a:pt x="44" y="31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30"/>
                  </a:lnTo>
                  <a:close/>
                  <a:moveTo>
                    <a:pt x="63" y="26"/>
                  </a:moveTo>
                  <a:cubicBezTo>
                    <a:pt x="62" y="25"/>
                    <a:pt x="61" y="24"/>
                    <a:pt x="61" y="24"/>
                  </a:cubicBezTo>
                  <a:cubicBezTo>
                    <a:pt x="61" y="23"/>
                    <a:pt x="61" y="21"/>
                    <a:pt x="61" y="20"/>
                  </a:cubicBezTo>
                  <a:cubicBezTo>
                    <a:pt x="62" y="17"/>
                    <a:pt x="62" y="15"/>
                    <a:pt x="61" y="13"/>
                  </a:cubicBezTo>
                  <a:cubicBezTo>
                    <a:pt x="59" y="11"/>
                    <a:pt x="57" y="10"/>
                    <a:pt x="54" y="10"/>
                  </a:cubicBezTo>
                  <a:cubicBezTo>
                    <a:pt x="53" y="10"/>
                    <a:pt x="51" y="10"/>
                    <a:pt x="51" y="9"/>
                  </a:cubicBezTo>
                  <a:cubicBezTo>
                    <a:pt x="50" y="9"/>
                    <a:pt x="49" y="7"/>
                    <a:pt x="49" y="6"/>
                  </a:cubicBezTo>
                  <a:cubicBezTo>
                    <a:pt x="48" y="4"/>
                    <a:pt x="47" y="1"/>
                    <a:pt x="44" y="1"/>
                  </a:cubicBezTo>
                  <a:cubicBezTo>
                    <a:pt x="44" y="0"/>
                    <a:pt x="43" y="0"/>
                    <a:pt x="43" y="0"/>
                  </a:cubicBezTo>
                  <a:cubicBezTo>
                    <a:pt x="41" y="0"/>
                    <a:pt x="39" y="1"/>
                    <a:pt x="37" y="2"/>
                  </a:cubicBezTo>
                  <a:cubicBezTo>
                    <a:pt x="36" y="3"/>
                    <a:pt x="35" y="4"/>
                    <a:pt x="34" y="4"/>
                  </a:cubicBezTo>
                  <a:cubicBezTo>
                    <a:pt x="33" y="4"/>
                    <a:pt x="32" y="3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1" y="1"/>
                    <a:pt x="20" y="4"/>
                    <a:pt x="19" y="6"/>
                  </a:cubicBezTo>
                  <a:cubicBezTo>
                    <a:pt x="18" y="7"/>
                    <a:pt x="18" y="9"/>
                    <a:pt x="17" y="9"/>
                  </a:cubicBezTo>
                  <a:cubicBezTo>
                    <a:pt x="16" y="10"/>
                    <a:pt x="15" y="10"/>
                    <a:pt x="13" y="10"/>
                  </a:cubicBezTo>
                  <a:cubicBezTo>
                    <a:pt x="11" y="10"/>
                    <a:pt x="8" y="11"/>
                    <a:pt x="7" y="13"/>
                  </a:cubicBezTo>
                  <a:cubicBezTo>
                    <a:pt x="5" y="15"/>
                    <a:pt x="6" y="17"/>
                    <a:pt x="6" y="20"/>
                  </a:cubicBezTo>
                  <a:cubicBezTo>
                    <a:pt x="7" y="21"/>
                    <a:pt x="7" y="23"/>
                    <a:pt x="7" y="24"/>
                  </a:cubicBezTo>
                  <a:cubicBezTo>
                    <a:pt x="7" y="24"/>
                    <a:pt x="5" y="25"/>
                    <a:pt x="4" y="26"/>
                  </a:cubicBezTo>
                  <a:cubicBezTo>
                    <a:pt x="3" y="28"/>
                    <a:pt x="0" y="30"/>
                    <a:pt x="0" y="32"/>
                  </a:cubicBezTo>
                  <a:cubicBezTo>
                    <a:pt x="0" y="35"/>
                    <a:pt x="3" y="37"/>
                    <a:pt x="4" y="38"/>
                  </a:cubicBezTo>
                  <a:cubicBezTo>
                    <a:pt x="5" y="39"/>
                    <a:pt x="7" y="40"/>
                    <a:pt x="7" y="41"/>
                  </a:cubicBezTo>
                  <a:cubicBezTo>
                    <a:pt x="7" y="42"/>
                    <a:pt x="7" y="44"/>
                    <a:pt x="6" y="45"/>
                  </a:cubicBezTo>
                  <a:cubicBezTo>
                    <a:pt x="6" y="47"/>
                    <a:pt x="5" y="50"/>
                    <a:pt x="7" y="52"/>
                  </a:cubicBezTo>
                  <a:cubicBezTo>
                    <a:pt x="8" y="54"/>
                    <a:pt x="11" y="54"/>
                    <a:pt x="13" y="55"/>
                  </a:cubicBezTo>
                  <a:cubicBezTo>
                    <a:pt x="15" y="55"/>
                    <a:pt x="16" y="55"/>
                    <a:pt x="17" y="55"/>
                  </a:cubicBezTo>
                  <a:cubicBezTo>
                    <a:pt x="18" y="56"/>
                    <a:pt x="18" y="57"/>
                    <a:pt x="19" y="59"/>
                  </a:cubicBezTo>
                  <a:cubicBezTo>
                    <a:pt x="20" y="61"/>
                    <a:pt x="21" y="63"/>
                    <a:pt x="24" y="64"/>
                  </a:cubicBezTo>
                  <a:cubicBezTo>
                    <a:pt x="24" y="64"/>
                    <a:pt x="25" y="64"/>
                    <a:pt x="25" y="64"/>
                  </a:cubicBezTo>
                  <a:cubicBezTo>
                    <a:pt x="27" y="64"/>
                    <a:pt x="29" y="63"/>
                    <a:pt x="30" y="62"/>
                  </a:cubicBezTo>
                  <a:cubicBezTo>
                    <a:pt x="32" y="62"/>
                    <a:pt x="33" y="61"/>
                    <a:pt x="34" y="61"/>
                  </a:cubicBezTo>
                  <a:cubicBezTo>
                    <a:pt x="35" y="61"/>
                    <a:pt x="36" y="62"/>
                    <a:pt x="37" y="62"/>
                  </a:cubicBezTo>
                  <a:cubicBezTo>
                    <a:pt x="39" y="63"/>
                    <a:pt x="41" y="64"/>
                    <a:pt x="43" y="64"/>
                  </a:cubicBezTo>
                  <a:cubicBezTo>
                    <a:pt x="43" y="64"/>
                    <a:pt x="44" y="64"/>
                    <a:pt x="44" y="64"/>
                  </a:cubicBezTo>
                  <a:cubicBezTo>
                    <a:pt x="47" y="63"/>
                    <a:pt x="48" y="61"/>
                    <a:pt x="49" y="59"/>
                  </a:cubicBezTo>
                  <a:cubicBezTo>
                    <a:pt x="49" y="57"/>
                    <a:pt x="50" y="56"/>
                    <a:pt x="51" y="55"/>
                  </a:cubicBezTo>
                  <a:cubicBezTo>
                    <a:pt x="51" y="55"/>
                    <a:pt x="53" y="55"/>
                    <a:pt x="54" y="55"/>
                  </a:cubicBezTo>
                  <a:cubicBezTo>
                    <a:pt x="57" y="54"/>
                    <a:pt x="59" y="54"/>
                    <a:pt x="61" y="52"/>
                  </a:cubicBezTo>
                  <a:cubicBezTo>
                    <a:pt x="62" y="50"/>
                    <a:pt x="62" y="47"/>
                    <a:pt x="61" y="45"/>
                  </a:cubicBezTo>
                  <a:cubicBezTo>
                    <a:pt x="61" y="44"/>
                    <a:pt x="61" y="42"/>
                    <a:pt x="61" y="41"/>
                  </a:cubicBezTo>
                  <a:cubicBezTo>
                    <a:pt x="61" y="40"/>
                    <a:pt x="62" y="39"/>
                    <a:pt x="63" y="38"/>
                  </a:cubicBezTo>
                  <a:cubicBezTo>
                    <a:pt x="65" y="37"/>
                    <a:pt x="67" y="35"/>
                    <a:pt x="67" y="32"/>
                  </a:cubicBezTo>
                  <a:cubicBezTo>
                    <a:pt x="67" y="30"/>
                    <a:pt x="65" y="28"/>
                    <a:pt x="63" y="26"/>
                  </a:cubicBezTo>
                  <a:close/>
                  <a:moveTo>
                    <a:pt x="54" y="13"/>
                  </a:moveTo>
                  <a:cubicBezTo>
                    <a:pt x="56" y="13"/>
                    <a:pt x="58" y="13"/>
                    <a:pt x="58" y="14"/>
                  </a:cubicBezTo>
                  <a:cubicBezTo>
                    <a:pt x="59" y="15"/>
                    <a:pt x="59" y="17"/>
                    <a:pt x="58" y="19"/>
                  </a:cubicBezTo>
                  <a:cubicBezTo>
                    <a:pt x="58" y="21"/>
                    <a:pt x="58" y="22"/>
                    <a:pt x="58" y="24"/>
                  </a:cubicBezTo>
                  <a:cubicBezTo>
                    <a:pt x="56" y="19"/>
                    <a:pt x="53" y="15"/>
                    <a:pt x="49" y="12"/>
                  </a:cubicBezTo>
                  <a:cubicBezTo>
                    <a:pt x="51" y="13"/>
                    <a:pt x="52" y="13"/>
                    <a:pt x="54" y="13"/>
                  </a:cubicBezTo>
                  <a:close/>
                  <a:moveTo>
                    <a:pt x="39" y="5"/>
                  </a:moveTo>
                  <a:cubicBezTo>
                    <a:pt x="41" y="4"/>
                    <a:pt x="42" y="3"/>
                    <a:pt x="43" y="3"/>
                  </a:cubicBezTo>
                  <a:cubicBezTo>
                    <a:pt x="44" y="4"/>
                    <a:pt x="45" y="6"/>
                    <a:pt x="46" y="7"/>
                  </a:cubicBezTo>
                  <a:cubicBezTo>
                    <a:pt x="47" y="9"/>
                    <a:pt x="47" y="10"/>
                    <a:pt x="48" y="11"/>
                  </a:cubicBezTo>
                  <a:cubicBezTo>
                    <a:pt x="44" y="8"/>
                    <a:pt x="40" y="7"/>
                    <a:pt x="35" y="7"/>
                  </a:cubicBezTo>
                  <a:cubicBezTo>
                    <a:pt x="36" y="6"/>
                    <a:pt x="38" y="6"/>
                    <a:pt x="39" y="5"/>
                  </a:cubicBezTo>
                  <a:close/>
                  <a:moveTo>
                    <a:pt x="22" y="7"/>
                  </a:moveTo>
                  <a:cubicBezTo>
                    <a:pt x="22" y="6"/>
                    <a:pt x="23" y="4"/>
                    <a:pt x="24" y="3"/>
                  </a:cubicBezTo>
                  <a:cubicBezTo>
                    <a:pt x="26" y="3"/>
                    <a:pt x="27" y="4"/>
                    <a:pt x="29" y="5"/>
                  </a:cubicBezTo>
                  <a:cubicBezTo>
                    <a:pt x="30" y="6"/>
                    <a:pt x="32" y="6"/>
                    <a:pt x="33" y="7"/>
                  </a:cubicBezTo>
                  <a:cubicBezTo>
                    <a:pt x="28" y="7"/>
                    <a:pt x="23" y="8"/>
                    <a:pt x="19" y="11"/>
                  </a:cubicBezTo>
                  <a:cubicBezTo>
                    <a:pt x="20" y="10"/>
                    <a:pt x="21" y="9"/>
                    <a:pt x="22" y="7"/>
                  </a:cubicBezTo>
                  <a:close/>
                  <a:moveTo>
                    <a:pt x="9" y="14"/>
                  </a:moveTo>
                  <a:cubicBezTo>
                    <a:pt x="10" y="13"/>
                    <a:pt x="12" y="13"/>
                    <a:pt x="14" y="13"/>
                  </a:cubicBezTo>
                  <a:cubicBezTo>
                    <a:pt x="15" y="13"/>
                    <a:pt x="17" y="13"/>
                    <a:pt x="18" y="12"/>
                  </a:cubicBezTo>
                  <a:cubicBezTo>
                    <a:pt x="14" y="15"/>
                    <a:pt x="11" y="19"/>
                    <a:pt x="10" y="24"/>
                  </a:cubicBezTo>
                  <a:cubicBezTo>
                    <a:pt x="10" y="22"/>
                    <a:pt x="10" y="21"/>
                    <a:pt x="9" y="19"/>
                  </a:cubicBezTo>
                  <a:cubicBezTo>
                    <a:pt x="9" y="17"/>
                    <a:pt x="9" y="15"/>
                    <a:pt x="9" y="14"/>
                  </a:cubicBezTo>
                  <a:close/>
                  <a:moveTo>
                    <a:pt x="6" y="36"/>
                  </a:moveTo>
                  <a:cubicBezTo>
                    <a:pt x="5" y="35"/>
                    <a:pt x="3" y="34"/>
                    <a:pt x="3" y="32"/>
                  </a:cubicBezTo>
                  <a:cubicBezTo>
                    <a:pt x="3" y="31"/>
                    <a:pt x="5" y="30"/>
                    <a:pt x="6" y="28"/>
                  </a:cubicBezTo>
                  <a:cubicBezTo>
                    <a:pt x="8" y="27"/>
                    <a:pt x="9" y="26"/>
                    <a:pt x="9" y="25"/>
                  </a:cubicBezTo>
                  <a:cubicBezTo>
                    <a:pt x="9" y="27"/>
                    <a:pt x="8" y="30"/>
                    <a:pt x="8" y="32"/>
                  </a:cubicBezTo>
                  <a:cubicBezTo>
                    <a:pt x="8" y="35"/>
                    <a:pt x="9" y="37"/>
                    <a:pt x="9" y="40"/>
                  </a:cubicBezTo>
                  <a:cubicBezTo>
                    <a:pt x="9" y="38"/>
                    <a:pt x="8" y="37"/>
                    <a:pt x="6" y="36"/>
                  </a:cubicBezTo>
                  <a:close/>
                  <a:moveTo>
                    <a:pt x="14" y="52"/>
                  </a:moveTo>
                  <a:cubicBezTo>
                    <a:pt x="12" y="51"/>
                    <a:pt x="10" y="51"/>
                    <a:pt x="9" y="50"/>
                  </a:cubicBezTo>
                  <a:cubicBezTo>
                    <a:pt x="9" y="49"/>
                    <a:pt x="9" y="47"/>
                    <a:pt x="9" y="46"/>
                  </a:cubicBezTo>
                  <a:cubicBezTo>
                    <a:pt x="10" y="44"/>
                    <a:pt x="10" y="42"/>
                    <a:pt x="10" y="41"/>
                  </a:cubicBezTo>
                  <a:cubicBezTo>
                    <a:pt x="11" y="46"/>
                    <a:pt x="14" y="50"/>
                    <a:pt x="18" y="53"/>
                  </a:cubicBezTo>
                  <a:cubicBezTo>
                    <a:pt x="17" y="52"/>
                    <a:pt x="15" y="52"/>
                    <a:pt x="14" y="52"/>
                  </a:cubicBezTo>
                  <a:close/>
                  <a:moveTo>
                    <a:pt x="29" y="60"/>
                  </a:moveTo>
                  <a:cubicBezTo>
                    <a:pt x="27" y="61"/>
                    <a:pt x="26" y="62"/>
                    <a:pt x="24" y="61"/>
                  </a:cubicBezTo>
                  <a:cubicBezTo>
                    <a:pt x="23" y="61"/>
                    <a:pt x="22" y="59"/>
                    <a:pt x="22" y="57"/>
                  </a:cubicBezTo>
                  <a:cubicBezTo>
                    <a:pt x="21" y="56"/>
                    <a:pt x="20" y="54"/>
                    <a:pt x="19" y="53"/>
                  </a:cubicBezTo>
                  <a:cubicBezTo>
                    <a:pt x="23" y="56"/>
                    <a:pt x="28" y="58"/>
                    <a:pt x="33" y="58"/>
                  </a:cubicBezTo>
                  <a:cubicBezTo>
                    <a:pt x="32" y="58"/>
                    <a:pt x="30" y="59"/>
                    <a:pt x="29" y="60"/>
                  </a:cubicBezTo>
                  <a:close/>
                  <a:moveTo>
                    <a:pt x="46" y="57"/>
                  </a:moveTo>
                  <a:cubicBezTo>
                    <a:pt x="45" y="59"/>
                    <a:pt x="44" y="61"/>
                    <a:pt x="43" y="61"/>
                  </a:cubicBezTo>
                  <a:cubicBezTo>
                    <a:pt x="42" y="62"/>
                    <a:pt x="41" y="61"/>
                    <a:pt x="39" y="60"/>
                  </a:cubicBezTo>
                  <a:cubicBezTo>
                    <a:pt x="37" y="59"/>
                    <a:pt x="36" y="58"/>
                    <a:pt x="35" y="58"/>
                  </a:cubicBezTo>
                  <a:cubicBezTo>
                    <a:pt x="40" y="58"/>
                    <a:pt x="44" y="56"/>
                    <a:pt x="48" y="53"/>
                  </a:cubicBezTo>
                  <a:cubicBezTo>
                    <a:pt x="47" y="54"/>
                    <a:pt x="47" y="56"/>
                    <a:pt x="46" y="57"/>
                  </a:cubicBezTo>
                  <a:close/>
                  <a:moveTo>
                    <a:pt x="34" y="56"/>
                  </a:moveTo>
                  <a:cubicBezTo>
                    <a:pt x="21" y="56"/>
                    <a:pt x="10" y="45"/>
                    <a:pt x="10" y="32"/>
                  </a:cubicBezTo>
                  <a:cubicBezTo>
                    <a:pt x="10" y="19"/>
                    <a:pt x="21" y="9"/>
                    <a:pt x="34" y="9"/>
                  </a:cubicBezTo>
                  <a:cubicBezTo>
                    <a:pt x="47" y="9"/>
                    <a:pt x="58" y="19"/>
                    <a:pt x="58" y="32"/>
                  </a:cubicBezTo>
                  <a:cubicBezTo>
                    <a:pt x="58" y="45"/>
                    <a:pt x="47" y="56"/>
                    <a:pt x="34" y="56"/>
                  </a:cubicBezTo>
                  <a:close/>
                  <a:moveTo>
                    <a:pt x="58" y="50"/>
                  </a:moveTo>
                  <a:cubicBezTo>
                    <a:pt x="58" y="51"/>
                    <a:pt x="56" y="51"/>
                    <a:pt x="54" y="52"/>
                  </a:cubicBezTo>
                  <a:cubicBezTo>
                    <a:pt x="52" y="52"/>
                    <a:pt x="51" y="52"/>
                    <a:pt x="49" y="53"/>
                  </a:cubicBezTo>
                  <a:cubicBezTo>
                    <a:pt x="53" y="50"/>
                    <a:pt x="56" y="46"/>
                    <a:pt x="58" y="41"/>
                  </a:cubicBezTo>
                  <a:cubicBezTo>
                    <a:pt x="58" y="42"/>
                    <a:pt x="58" y="44"/>
                    <a:pt x="58" y="46"/>
                  </a:cubicBezTo>
                  <a:cubicBezTo>
                    <a:pt x="59" y="47"/>
                    <a:pt x="59" y="49"/>
                    <a:pt x="58" y="50"/>
                  </a:cubicBezTo>
                  <a:close/>
                  <a:moveTo>
                    <a:pt x="61" y="36"/>
                  </a:moveTo>
                  <a:cubicBezTo>
                    <a:pt x="60" y="37"/>
                    <a:pt x="59" y="38"/>
                    <a:pt x="58" y="40"/>
                  </a:cubicBezTo>
                  <a:cubicBezTo>
                    <a:pt x="59" y="37"/>
                    <a:pt x="60" y="35"/>
                    <a:pt x="60" y="32"/>
                  </a:cubicBezTo>
                  <a:cubicBezTo>
                    <a:pt x="60" y="30"/>
                    <a:pt x="59" y="27"/>
                    <a:pt x="58" y="25"/>
                  </a:cubicBezTo>
                  <a:cubicBezTo>
                    <a:pt x="59" y="26"/>
                    <a:pt x="60" y="27"/>
                    <a:pt x="61" y="28"/>
                  </a:cubicBezTo>
                  <a:cubicBezTo>
                    <a:pt x="63" y="30"/>
                    <a:pt x="64" y="31"/>
                    <a:pt x="64" y="32"/>
                  </a:cubicBezTo>
                  <a:cubicBezTo>
                    <a:pt x="64" y="34"/>
                    <a:pt x="63" y="35"/>
                    <a:pt x="6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90" name="Freeform 38"/>
            <p:cNvSpPr>
              <a:spLocks noEditPoints="1"/>
            </p:cNvSpPr>
            <p:nvPr/>
          </p:nvSpPr>
          <p:spPr bwMode="auto">
            <a:xfrm>
              <a:off x="8610410" y="2708898"/>
              <a:ext cx="301764" cy="268451"/>
            </a:xfrm>
            <a:custGeom>
              <a:avLst/>
              <a:gdLst>
                <a:gd name="T0" fmla="*/ 63 w 65"/>
                <a:gd name="T1" fmla="*/ 24 h 58"/>
                <a:gd name="T2" fmla="*/ 49 w 65"/>
                <a:gd name="T3" fmla="*/ 22 h 58"/>
                <a:gd name="T4" fmla="*/ 42 w 65"/>
                <a:gd name="T5" fmla="*/ 16 h 58"/>
                <a:gd name="T6" fmla="*/ 32 w 65"/>
                <a:gd name="T7" fmla="*/ 6 h 58"/>
                <a:gd name="T8" fmla="*/ 24 w 65"/>
                <a:gd name="T9" fmla="*/ 0 h 58"/>
                <a:gd name="T10" fmla="*/ 24 w 65"/>
                <a:gd name="T11" fmla="*/ 23 h 58"/>
                <a:gd name="T12" fmla="*/ 21 w 65"/>
                <a:gd name="T13" fmla="*/ 22 h 58"/>
                <a:gd name="T14" fmla="*/ 3 w 65"/>
                <a:gd name="T15" fmla="*/ 28 h 58"/>
                <a:gd name="T16" fmla="*/ 0 w 65"/>
                <a:gd name="T17" fmla="*/ 34 h 58"/>
                <a:gd name="T18" fmla="*/ 2 w 65"/>
                <a:gd name="T19" fmla="*/ 41 h 58"/>
                <a:gd name="T20" fmla="*/ 5 w 65"/>
                <a:gd name="T21" fmla="*/ 48 h 58"/>
                <a:gd name="T22" fmla="*/ 10 w 65"/>
                <a:gd name="T23" fmla="*/ 55 h 58"/>
                <a:gd name="T24" fmla="*/ 35 w 65"/>
                <a:gd name="T25" fmla="*/ 57 h 58"/>
                <a:gd name="T26" fmla="*/ 45 w 65"/>
                <a:gd name="T27" fmla="*/ 55 h 58"/>
                <a:gd name="T28" fmla="*/ 60 w 65"/>
                <a:gd name="T29" fmla="*/ 57 h 58"/>
                <a:gd name="T30" fmla="*/ 64 w 65"/>
                <a:gd name="T31" fmla="*/ 26 h 58"/>
                <a:gd name="T32" fmla="*/ 9 w 65"/>
                <a:gd name="T33" fmla="*/ 25 h 58"/>
                <a:gd name="T34" fmla="*/ 24 w 65"/>
                <a:gd name="T35" fmla="*/ 28 h 58"/>
                <a:gd name="T36" fmla="*/ 9 w 65"/>
                <a:gd name="T37" fmla="*/ 30 h 58"/>
                <a:gd name="T38" fmla="*/ 9 w 65"/>
                <a:gd name="T39" fmla="*/ 25 h 58"/>
                <a:gd name="T40" fmla="*/ 18 w 65"/>
                <a:gd name="T41" fmla="*/ 32 h 58"/>
                <a:gd name="T42" fmla="*/ 18 w 65"/>
                <a:gd name="T43" fmla="*/ 37 h 58"/>
                <a:gd name="T44" fmla="*/ 6 w 65"/>
                <a:gd name="T45" fmla="*/ 37 h 58"/>
                <a:gd name="T46" fmla="*/ 6 w 65"/>
                <a:gd name="T47" fmla="*/ 32 h 58"/>
                <a:gd name="T48" fmla="*/ 18 w 65"/>
                <a:gd name="T49" fmla="*/ 39 h 58"/>
                <a:gd name="T50" fmla="*/ 23 w 65"/>
                <a:gd name="T51" fmla="*/ 41 h 58"/>
                <a:gd name="T52" fmla="*/ 11 w 65"/>
                <a:gd name="T53" fmla="*/ 43 h 58"/>
                <a:gd name="T54" fmla="*/ 5 w 65"/>
                <a:gd name="T55" fmla="*/ 41 h 58"/>
                <a:gd name="T56" fmla="*/ 11 w 65"/>
                <a:gd name="T57" fmla="*/ 45 h 58"/>
                <a:gd name="T58" fmla="*/ 23 w 65"/>
                <a:gd name="T59" fmla="*/ 45 h 58"/>
                <a:gd name="T60" fmla="*/ 23 w 65"/>
                <a:gd name="T61" fmla="*/ 50 h 58"/>
                <a:gd name="T62" fmla="*/ 8 w 65"/>
                <a:gd name="T63" fmla="*/ 48 h 58"/>
                <a:gd name="T64" fmla="*/ 23 w 65"/>
                <a:gd name="T65" fmla="*/ 52 h 58"/>
                <a:gd name="T66" fmla="*/ 24 w 65"/>
                <a:gd name="T67" fmla="*/ 44 h 58"/>
                <a:gd name="T68" fmla="*/ 22 w 65"/>
                <a:gd name="T69" fmla="*/ 37 h 58"/>
                <a:gd name="T70" fmla="*/ 21 w 65"/>
                <a:gd name="T71" fmla="*/ 32 h 58"/>
                <a:gd name="T72" fmla="*/ 26 w 65"/>
                <a:gd name="T73" fmla="*/ 26 h 58"/>
                <a:gd name="T74" fmla="*/ 28 w 65"/>
                <a:gd name="T75" fmla="*/ 31 h 58"/>
                <a:gd name="T76" fmla="*/ 39 w 65"/>
                <a:gd name="T77" fmla="*/ 40 h 58"/>
                <a:gd name="T78" fmla="*/ 30 w 65"/>
                <a:gd name="T79" fmla="*/ 31 h 58"/>
                <a:gd name="T80" fmla="*/ 29 w 65"/>
                <a:gd name="T81" fmla="*/ 24 h 58"/>
                <a:gd name="T82" fmla="*/ 29 w 65"/>
                <a:gd name="T83" fmla="*/ 24 h 58"/>
                <a:gd name="T84" fmla="*/ 22 w 65"/>
                <a:gd name="T85" fmla="*/ 8 h 58"/>
                <a:gd name="T86" fmla="*/ 28 w 65"/>
                <a:gd name="T87" fmla="*/ 4 h 58"/>
                <a:gd name="T88" fmla="*/ 32 w 65"/>
                <a:gd name="T89" fmla="*/ 14 h 58"/>
                <a:gd name="T90" fmla="*/ 43 w 65"/>
                <a:gd name="T91" fmla="*/ 20 h 58"/>
                <a:gd name="T92" fmla="*/ 46 w 65"/>
                <a:gd name="T93" fmla="*/ 50 h 58"/>
                <a:gd name="T94" fmla="*/ 12 w 65"/>
                <a:gd name="T95" fmla="*/ 52 h 58"/>
                <a:gd name="T96" fmla="*/ 23 w 65"/>
                <a:gd name="T97" fmla="*/ 52 h 58"/>
                <a:gd name="T98" fmla="*/ 61 w 65"/>
                <a:gd name="T99" fmla="*/ 27 h 58"/>
                <a:gd name="T100" fmla="*/ 48 w 65"/>
                <a:gd name="T101" fmla="*/ 5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58">
                  <a:moveTo>
                    <a:pt x="64" y="24"/>
                  </a:moveTo>
                  <a:cubicBezTo>
                    <a:pt x="64" y="24"/>
                    <a:pt x="63" y="24"/>
                    <a:pt x="63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7" y="20"/>
                    <a:pt x="46" y="18"/>
                    <a:pt x="45" y="18"/>
                  </a:cubicBezTo>
                  <a:cubicBezTo>
                    <a:pt x="44" y="17"/>
                    <a:pt x="43" y="17"/>
                    <a:pt x="42" y="16"/>
                  </a:cubicBezTo>
                  <a:cubicBezTo>
                    <a:pt x="39" y="15"/>
                    <a:pt x="37" y="14"/>
                    <a:pt x="35" y="12"/>
                  </a:cubicBezTo>
                  <a:cubicBezTo>
                    <a:pt x="33" y="10"/>
                    <a:pt x="32" y="8"/>
                    <a:pt x="32" y="6"/>
                  </a:cubicBezTo>
                  <a:cubicBezTo>
                    <a:pt x="31" y="4"/>
                    <a:pt x="31" y="2"/>
                    <a:pt x="30" y="1"/>
                  </a:cubicBezTo>
                  <a:cubicBezTo>
                    <a:pt x="28" y="0"/>
                    <a:pt x="26" y="0"/>
                    <a:pt x="24" y="0"/>
                  </a:cubicBezTo>
                  <a:cubicBezTo>
                    <a:pt x="22" y="1"/>
                    <a:pt x="20" y="4"/>
                    <a:pt x="20" y="7"/>
                  </a:cubicBezTo>
                  <a:cubicBezTo>
                    <a:pt x="19" y="14"/>
                    <a:pt x="22" y="19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2"/>
                    <a:pt x="22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6" y="22"/>
                    <a:pt x="3" y="25"/>
                    <a:pt x="3" y="28"/>
                  </a:cubicBezTo>
                  <a:cubicBezTo>
                    <a:pt x="3" y="28"/>
                    <a:pt x="3" y="29"/>
                    <a:pt x="4" y="29"/>
                  </a:cubicBezTo>
                  <a:cubicBezTo>
                    <a:pt x="1" y="30"/>
                    <a:pt x="0" y="32"/>
                    <a:pt x="0" y="34"/>
                  </a:cubicBezTo>
                  <a:cubicBezTo>
                    <a:pt x="0" y="36"/>
                    <a:pt x="1" y="38"/>
                    <a:pt x="2" y="39"/>
                  </a:cubicBezTo>
                  <a:cubicBezTo>
                    <a:pt x="2" y="40"/>
                    <a:pt x="2" y="40"/>
                    <a:pt x="2" y="41"/>
                  </a:cubicBezTo>
                  <a:cubicBezTo>
                    <a:pt x="2" y="43"/>
                    <a:pt x="3" y="45"/>
                    <a:pt x="5" y="46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50"/>
                    <a:pt x="6" y="52"/>
                    <a:pt x="8" y="53"/>
                  </a:cubicBezTo>
                  <a:cubicBezTo>
                    <a:pt x="9" y="53"/>
                    <a:pt x="9" y="54"/>
                    <a:pt x="10" y="55"/>
                  </a:cubicBezTo>
                  <a:cubicBezTo>
                    <a:pt x="13" y="57"/>
                    <a:pt x="24" y="58"/>
                    <a:pt x="30" y="58"/>
                  </a:cubicBezTo>
                  <a:cubicBezTo>
                    <a:pt x="32" y="58"/>
                    <a:pt x="34" y="58"/>
                    <a:pt x="35" y="57"/>
                  </a:cubicBezTo>
                  <a:cubicBezTo>
                    <a:pt x="38" y="57"/>
                    <a:pt x="41" y="56"/>
                    <a:pt x="45" y="5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6"/>
                    <a:pt x="46" y="56"/>
                    <a:pt x="46" y="56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1" y="57"/>
                    <a:pt x="62" y="56"/>
                    <a:pt x="62" y="55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5"/>
                    <a:pt x="64" y="25"/>
                    <a:pt x="64" y="24"/>
                  </a:cubicBezTo>
                  <a:close/>
                  <a:moveTo>
                    <a:pt x="9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3" y="25"/>
                    <a:pt x="24" y="26"/>
                    <a:pt x="24" y="28"/>
                  </a:cubicBezTo>
                  <a:cubicBezTo>
                    <a:pt x="24" y="29"/>
                    <a:pt x="23" y="30"/>
                    <a:pt x="21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8" y="30"/>
                    <a:pt x="6" y="29"/>
                    <a:pt x="6" y="28"/>
                  </a:cubicBezTo>
                  <a:cubicBezTo>
                    <a:pt x="6" y="26"/>
                    <a:pt x="8" y="25"/>
                    <a:pt x="9" y="25"/>
                  </a:cubicBezTo>
                  <a:close/>
                  <a:moveTo>
                    <a:pt x="6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9" y="32"/>
                    <a:pt x="21" y="33"/>
                    <a:pt x="21" y="34"/>
                  </a:cubicBezTo>
                  <a:cubicBezTo>
                    <a:pt x="21" y="36"/>
                    <a:pt x="19" y="37"/>
                    <a:pt x="1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4" y="37"/>
                    <a:pt x="3" y="36"/>
                    <a:pt x="3" y="34"/>
                  </a:cubicBezTo>
                  <a:cubicBezTo>
                    <a:pt x="3" y="33"/>
                    <a:pt x="4" y="32"/>
                    <a:pt x="6" y="32"/>
                  </a:cubicBezTo>
                  <a:close/>
                  <a:moveTo>
                    <a:pt x="8" y="39"/>
                  </a:move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2" y="39"/>
                    <a:pt x="23" y="40"/>
                    <a:pt x="23" y="41"/>
                  </a:cubicBezTo>
                  <a:cubicBezTo>
                    <a:pt x="23" y="42"/>
                    <a:pt x="22" y="43"/>
                    <a:pt x="20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3"/>
                    <a:pt x="5" y="42"/>
                    <a:pt x="5" y="41"/>
                  </a:cubicBezTo>
                  <a:cubicBezTo>
                    <a:pt x="5" y="40"/>
                    <a:pt x="6" y="39"/>
                    <a:pt x="8" y="39"/>
                  </a:cubicBezTo>
                  <a:close/>
                  <a:moveTo>
                    <a:pt x="1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5" y="45"/>
                    <a:pt x="26" y="47"/>
                    <a:pt x="26" y="48"/>
                  </a:cubicBezTo>
                  <a:cubicBezTo>
                    <a:pt x="26" y="49"/>
                    <a:pt x="25" y="50"/>
                    <a:pt x="23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50"/>
                    <a:pt x="8" y="49"/>
                    <a:pt x="8" y="48"/>
                  </a:cubicBezTo>
                  <a:cubicBezTo>
                    <a:pt x="8" y="47"/>
                    <a:pt x="9" y="45"/>
                    <a:pt x="11" y="45"/>
                  </a:cubicBezTo>
                  <a:close/>
                  <a:moveTo>
                    <a:pt x="23" y="52"/>
                  </a:moveTo>
                  <a:cubicBezTo>
                    <a:pt x="26" y="52"/>
                    <a:pt x="28" y="50"/>
                    <a:pt x="28" y="48"/>
                  </a:cubicBezTo>
                  <a:cubicBezTo>
                    <a:pt x="28" y="46"/>
                    <a:pt x="26" y="44"/>
                    <a:pt x="24" y="44"/>
                  </a:cubicBezTo>
                  <a:cubicBezTo>
                    <a:pt x="25" y="43"/>
                    <a:pt x="25" y="42"/>
                    <a:pt x="25" y="41"/>
                  </a:cubicBezTo>
                  <a:cubicBezTo>
                    <a:pt x="25" y="39"/>
                    <a:pt x="24" y="38"/>
                    <a:pt x="22" y="37"/>
                  </a:cubicBezTo>
                  <a:cubicBezTo>
                    <a:pt x="22" y="36"/>
                    <a:pt x="23" y="35"/>
                    <a:pt x="23" y="34"/>
                  </a:cubicBezTo>
                  <a:cubicBezTo>
                    <a:pt x="23" y="33"/>
                    <a:pt x="22" y="33"/>
                    <a:pt x="21" y="32"/>
                  </a:cubicBezTo>
                  <a:cubicBezTo>
                    <a:pt x="24" y="32"/>
                    <a:pt x="26" y="30"/>
                    <a:pt x="26" y="28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8" y="27"/>
                    <a:pt x="28" y="29"/>
                    <a:pt x="28" y="31"/>
                  </a:cubicBezTo>
                  <a:cubicBezTo>
                    <a:pt x="29" y="38"/>
                    <a:pt x="37" y="41"/>
                    <a:pt x="37" y="41"/>
                  </a:cubicBezTo>
                  <a:cubicBezTo>
                    <a:pt x="38" y="41"/>
                    <a:pt x="38" y="41"/>
                    <a:pt x="39" y="40"/>
                  </a:cubicBezTo>
                  <a:cubicBezTo>
                    <a:pt x="39" y="40"/>
                    <a:pt x="38" y="39"/>
                    <a:pt x="38" y="39"/>
                  </a:cubicBezTo>
                  <a:cubicBezTo>
                    <a:pt x="38" y="39"/>
                    <a:pt x="31" y="37"/>
                    <a:pt x="30" y="31"/>
                  </a:cubicBezTo>
                  <a:cubicBezTo>
                    <a:pt x="30" y="28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3"/>
                  </a:cubicBezTo>
                  <a:cubicBezTo>
                    <a:pt x="29" y="23"/>
                    <a:pt x="21" y="16"/>
                    <a:pt x="22" y="8"/>
                  </a:cubicBezTo>
                  <a:cubicBezTo>
                    <a:pt x="23" y="5"/>
                    <a:pt x="24" y="4"/>
                    <a:pt x="25" y="3"/>
                  </a:cubicBezTo>
                  <a:cubicBezTo>
                    <a:pt x="26" y="3"/>
                    <a:pt x="27" y="3"/>
                    <a:pt x="28" y="4"/>
                  </a:cubicBezTo>
                  <a:cubicBezTo>
                    <a:pt x="28" y="4"/>
                    <a:pt x="29" y="5"/>
                    <a:pt x="29" y="7"/>
                  </a:cubicBezTo>
                  <a:cubicBezTo>
                    <a:pt x="30" y="9"/>
                    <a:pt x="31" y="11"/>
                    <a:pt x="32" y="14"/>
                  </a:cubicBezTo>
                  <a:cubicBezTo>
                    <a:pt x="35" y="17"/>
                    <a:pt x="38" y="18"/>
                    <a:pt x="40" y="19"/>
                  </a:cubicBezTo>
                  <a:cubicBezTo>
                    <a:pt x="41" y="19"/>
                    <a:pt x="42" y="20"/>
                    <a:pt x="43" y="20"/>
                  </a:cubicBezTo>
                  <a:cubicBezTo>
                    <a:pt x="44" y="21"/>
                    <a:pt x="47" y="25"/>
                    <a:pt x="48" y="26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43" y="52"/>
                    <a:pt x="39" y="54"/>
                    <a:pt x="34" y="54"/>
                  </a:cubicBezTo>
                  <a:cubicBezTo>
                    <a:pt x="27" y="55"/>
                    <a:pt x="14" y="54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lnTo>
                    <a:pt x="23" y="52"/>
                  </a:lnTo>
                  <a:close/>
                  <a:moveTo>
                    <a:pt x="50" y="26"/>
                  </a:moveTo>
                  <a:cubicBezTo>
                    <a:pt x="61" y="27"/>
                    <a:pt x="61" y="27"/>
                    <a:pt x="61" y="27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8" y="53"/>
                    <a:pt x="48" y="53"/>
                    <a:pt x="48" y="53"/>
                  </a:cubicBezTo>
                  <a:lnTo>
                    <a:pt x="5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  <p:sp>
          <p:nvSpPr>
            <p:cNvPr id="91" name="Freeform 64"/>
            <p:cNvSpPr>
              <a:spLocks noEditPoints="1"/>
            </p:cNvSpPr>
            <p:nvPr/>
          </p:nvSpPr>
          <p:spPr bwMode="auto">
            <a:xfrm>
              <a:off x="8014315" y="3728737"/>
              <a:ext cx="236963" cy="159712"/>
            </a:xfrm>
            <a:custGeom>
              <a:avLst/>
              <a:gdLst>
                <a:gd name="T0" fmla="*/ 58 w 58"/>
                <a:gd name="T1" fmla="*/ 18 h 38"/>
                <a:gd name="T2" fmla="*/ 31 w 58"/>
                <a:gd name="T3" fmla="*/ 0 h 38"/>
                <a:gd name="T4" fmla="*/ 1 w 58"/>
                <a:gd name="T5" fmla="*/ 18 h 38"/>
                <a:gd name="T6" fmla="*/ 0 w 58"/>
                <a:gd name="T7" fmla="*/ 20 h 38"/>
                <a:gd name="T8" fmla="*/ 31 w 58"/>
                <a:gd name="T9" fmla="*/ 38 h 38"/>
                <a:gd name="T10" fmla="*/ 58 w 58"/>
                <a:gd name="T11" fmla="*/ 20 h 38"/>
                <a:gd name="T12" fmla="*/ 58 w 58"/>
                <a:gd name="T13" fmla="*/ 18 h 38"/>
                <a:gd name="T14" fmla="*/ 18 w 58"/>
                <a:gd name="T15" fmla="*/ 19 h 38"/>
                <a:gd name="T16" fmla="*/ 16 w 58"/>
                <a:gd name="T17" fmla="*/ 19 h 38"/>
                <a:gd name="T18" fmla="*/ 28 w 58"/>
                <a:gd name="T19" fmla="*/ 34 h 38"/>
                <a:gd name="T20" fmla="*/ 4 w 58"/>
                <a:gd name="T21" fmla="*/ 19 h 38"/>
                <a:gd name="T22" fmla="*/ 27 w 58"/>
                <a:gd name="T23" fmla="*/ 4 h 38"/>
                <a:gd name="T24" fmla="*/ 19 w 58"/>
                <a:gd name="T25" fmla="*/ 9 h 38"/>
                <a:gd name="T26" fmla="*/ 21 w 58"/>
                <a:gd name="T27" fmla="*/ 10 h 38"/>
                <a:gd name="T28" fmla="*/ 31 w 58"/>
                <a:gd name="T29" fmla="*/ 5 h 38"/>
                <a:gd name="T30" fmla="*/ 45 w 58"/>
                <a:gd name="T31" fmla="*/ 19 h 38"/>
                <a:gd name="T32" fmla="*/ 31 w 58"/>
                <a:gd name="T33" fmla="*/ 33 h 38"/>
                <a:gd name="T34" fmla="*/ 18 w 58"/>
                <a:gd name="T35" fmla="*/ 19 h 38"/>
                <a:gd name="T36" fmla="*/ 36 w 58"/>
                <a:gd name="T37" fmla="*/ 34 h 38"/>
                <a:gd name="T38" fmla="*/ 47 w 58"/>
                <a:gd name="T39" fmla="*/ 19 h 38"/>
                <a:gd name="T40" fmla="*/ 38 w 58"/>
                <a:gd name="T41" fmla="*/ 4 h 38"/>
                <a:gd name="T42" fmla="*/ 55 w 58"/>
                <a:gd name="T43" fmla="*/ 19 h 38"/>
                <a:gd name="T44" fmla="*/ 36 w 58"/>
                <a:gd name="T45" fmla="*/ 34 h 38"/>
                <a:gd name="T46" fmla="*/ 40 w 58"/>
                <a:gd name="T47" fmla="*/ 19 h 38"/>
                <a:gd name="T48" fmla="*/ 31 w 58"/>
                <a:gd name="T49" fmla="*/ 28 h 38"/>
                <a:gd name="T50" fmla="*/ 23 w 58"/>
                <a:gd name="T51" fmla="*/ 19 h 38"/>
                <a:gd name="T52" fmla="*/ 31 w 58"/>
                <a:gd name="T53" fmla="*/ 19 h 38"/>
                <a:gd name="T54" fmla="*/ 24 w 58"/>
                <a:gd name="T55" fmla="*/ 14 h 38"/>
                <a:gd name="T56" fmla="*/ 31 w 58"/>
                <a:gd name="T57" fmla="*/ 10 h 38"/>
                <a:gd name="T58" fmla="*/ 40 w 58"/>
                <a:gd name="T5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" h="38">
                  <a:moveTo>
                    <a:pt x="58" y="18"/>
                  </a:moveTo>
                  <a:cubicBezTo>
                    <a:pt x="57" y="18"/>
                    <a:pt x="47" y="0"/>
                    <a:pt x="31" y="0"/>
                  </a:cubicBezTo>
                  <a:cubicBezTo>
                    <a:pt x="15" y="0"/>
                    <a:pt x="1" y="17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1"/>
                    <a:pt x="13" y="38"/>
                    <a:pt x="31" y="38"/>
                  </a:cubicBezTo>
                  <a:cubicBezTo>
                    <a:pt x="49" y="38"/>
                    <a:pt x="57" y="20"/>
                    <a:pt x="58" y="20"/>
                  </a:cubicBezTo>
                  <a:cubicBezTo>
                    <a:pt x="58" y="19"/>
                    <a:pt x="58" y="19"/>
                    <a:pt x="58" y="18"/>
                  </a:cubicBezTo>
                  <a:close/>
                  <a:moveTo>
                    <a:pt x="18" y="19"/>
                  </a:moveTo>
                  <a:cubicBezTo>
                    <a:pt x="16" y="19"/>
                    <a:pt x="16" y="19"/>
                    <a:pt x="16" y="19"/>
                  </a:cubicBezTo>
                  <a:cubicBezTo>
                    <a:pt x="16" y="27"/>
                    <a:pt x="21" y="33"/>
                    <a:pt x="28" y="34"/>
                  </a:cubicBezTo>
                  <a:cubicBezTo>
                    <a:pt x="16" y="33"/>
                    <a:pt x="6" y="22"/>
                    <a:pt x="4" y="19"/>
                  </a:cubicBezTo>
                  <a:cubicBezTo>
                    <a:pt x="6" y="16"/>
                    <a:pt x="16" y="6"/>
                    <a:pt x="27" y="4"/>
                  </a:cubicBezTo>
                  <a:cubicBezTo>
                    <a:pt x="24" y="5"/>
                    <a:pt x="21" y="7"/>
                    <a:pt x="19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7"/>
                    <a:pt x="27" y="5"/>
                    <a:pt x="31" y="5"/>
                  </a:cubicBezTo>
                  <a:cubicBezTo>
                    <a:pt x="39" y="5"/>
                    <a:pt x="45" y="11"/>
                    <a:pt x="45" y="19"/>
                  </a:cubicBezTo>
                  <a:cubicBezTo>
                    <a:pt x="45" y="27"/>
                    <a:pt x="39" y="33"/>
                    <a:pt x="31" y="33"/>
                  </a:cubicBezTo>
                  <a:cubicBezTo>
                    <a:pt x="24" y="33"/>
                    <a:pt x="18" y="27"/>
                    <a:pt x="18" y="19"/>
                  </a:cubicBezTo>
                  <a:close/>
                  <a:moveTo>
                    <a:pt x="36" y="34"/>
                  </a:moveTo>
                  <a:cubicBezTo>
                    <a:pt x="42" y="32"/>
                    <a:pt x="47" y="26"/>
                    <a:pt x="47" y="19"/>
                  </a:cubicBezTo>
                  <a:cubicBezTo>
                    <a:pt x="47" y="12"/>
                    <a:pt x="43" y="7"/>
                    <a:pt x="38" y="4"/>
                  </a:cubicBezTo>
                  <a:cubicBezTo>
                    <a:pt x="47" y="8"/>
                    <a:pt x="53" y="17"/>
                    <a:pt x="55" y="19"/>
                  </a:cubicBezTo>
                  <a:cubicBezTo>
                    <a:pt x="53" y="22"/>
                    <a:pt x="47" y="32"/>
                    <a:pt x="36" y="34"/>
                  </a:cubicBezTo>
                  <a:close/>
                  <a:moveTo>
                    <a:pt x="40" y="19"/>
                  </a:moveTo>
                  <a:cubicBezTo>
                    <a:pt x="40" y="24"/>
                    <a:pt x="36" y="28"/>
                    <a:pt x="31" y="28"/>
                  </a:cubicBezTo>
                  <a:cubicBezTo>
                    <a:pt x="27" y="28"/>
                    <a:pt x="23" y="24"/>
                    <a:pt x="23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6" y="12"/>
                    <a:pt x="29" y="10"/>
                    <a:pt x="31" y="10"/>
                  </a:cubicBezTo>
                  <a:cubicBezTo>
                    <a:pt x="36" y="10"/>
                    <a:pt x="40" y="14"/>
                    <a:pt x="40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8" tIns="34285" rIns="68568" bIns="34285" numCol="1" anchor="t" anchorCtr="0" compatLnSpc="1"/>
            <a:lstStyle/>
            <a:p>
              <a:pPr>
                <a:defRPr/>
              </a:pPr>
              <a:endParaRPr lang="en-US" sz="1350" kern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MH_Others_1"/>
          <p:cNvCxnSpPr/>
          <p:nvPr>
            <p:custDataLst>
              <p:tags r:id="rId1"/>
            </p:custDataLst>
          </p:nvPr>
        </p:nvCxnSpPr>
        <p:spPr>
          <a:xfrm>
            <a:off x="4361688" y="1615371"/>
            <a:ext cx="0" cy="43815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MH_Others_2"/>
          <p:cNvSpPr/>
          <p:nvPr>
            <p:custDataLst>
              <p:tags r:id="rId2"/>
            </p:custDataLst>
          </p:nvPr>
        </p:nvSpPr>
        <p:spPr>
          <a:xfrm flipH="1">
            <a:off x="3255264" y="1615371"/>
            <a:ext cx="2212848" cy="636894"/>
          </a:xfrm>
          <a:prstGeom prst="homePlate">
            <a:avLst>
              <a:gd name="adj" fmla="val 0"/>
            </a:avLst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学生活动</a:t>
            </a:r>
          </a:p>
        </p:txBody>
      </p:sp>
      <p:sp>
        <p:nvSpPr>
          <p:cNvPr id="94" name="MH_Others_3"/>
          <p:cNvSpPr/>
          <p:nvPr>
            <p:custDataLst>
              <p:tags r:id="rId3"/>
            </p:custDataLst>
          </p:nvPr>
        </p:nvSpPr>
        <p:spPr>
          <a:xfrm>
            <a:off x="4271206" y="5841542"/>
            <a:ext cx="180965" cy="1560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5">
              <a:solidFill>
                <a:srgbClr val="FFFFFF"/>
              </a:solidFill>
              <a:latin typeface="Arial" panose="020B0604020202020204" pitchFamily="34" charset="0"/>
              <a:ea typeface="楷体_GB2312"/>
              <a:sym typeface="Arial" panose="020B0604020202020204" pitchFamily="34" charset="0"/>
            </a:endParaRPr>
          </a:p>
        </p:txBody>
      </p:sp>
      <p:sp>
        <p:nvSpPr>
          <p:cNvPr id="95" name="MH_Number_1"/>
          <p:cNvSpPr/>
          <p:nvPr>
            <p:custDataLst>
              <p:tags r:id="rId4"/>
            </p:custDataLst>
          </p:nvPr>
        </p:nvSpPr>
        <p:spPr>
          <a:xfrm>
            <a:off x="4372934" y="2716592"/>
            <a:ext cx="520553" cy="33349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6" name="MH_Number_2"/>
          <p:cNvSpPr/>
          <p:nvPr>
            <p:custDataLst>
              <p:tags r:id="rId5"/>
            </p:custDataLst>
          </p:nvPr>
        </p:nvSpPr>
        <p:spPr>
          <a:xfrm flipH="1">
            <a:off x="3859230" y="3360595"/>
            <a:ext cx="520553" cy="33349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7" name="MH_Number_3"/>
          <p:cNvSpPr/>
          <p:nvPr>
            <p:custDataLst>
              <p:tags r:id="rId6"/>
            </p:custDataLst>
          </p:nvPr>
        </p:nvSpPr>
        <p:spPr>
          <a:xfrm>
            <a:off x="4372934" y="4004598"/>
            <a:ext cx="520553" cy="33349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b="1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8" name="MH_Number_4"/>
          <p:cNvSpPr/>
          <p:nvPr>
            <p:custDataLst>
              <p:tags r:id="rId7"/>
            </p:custDataLst>
          </p:nvPr>
        </p:nvSpPr>
        <p:spPr>
          <a:xfrm flipH="1">
            <a:off x="3859230" y="4648600"/>
            <a:ext cx="520553" cy="33349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楷体_GB231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99" name="MH_Entry_1"/>
          <p:cNvSpPr/>
          <p:nvPr>
            <p:custDataLst>
              <p:tags r:id="rId8"/>
            </p:custDataLst>
          </p:nvPr>
        </p:nvSpPr>
        <p:spPr>
          <a:xfrm>
            <a:off x="5010902" y="2731943"/>
            <a:ext cx="17539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认识网络拓扑</a:t>
            </a:r>
          </a:p>
        </p:txBody>
      </p:sp>
      <p:sp>
        <p:nvSpPr>
          <p:cNvPr id="100" name="MH_Entry_2"/>
          <p:cNvSpPr/>
          <p:nvPr>
            <p:custDataLst>
              <p:tags r:id="rId9"/>
            </p:custDataLst>
          </p:nvPr>
        </p:nvSpPr>
        <p:spPr>
          <a:xfrm>
            <a:off x="1987331" y="3373451"/>
            <a:ext cx="17539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运用网络拓扑</a:t>
            </a:r>
          </a:p>
        </p:txBody>
      </p:sp>
      <p:sp>
        <p:nvSpPr>
          <p:cNvPr id="101" name="MH_Entry_3"/>
          <p:cNvSpPr/>
          <p:nvPr>
            <p:custDataLst>
              <p:tags r:id="rId10"/>
            </p:custDataLst>
          </p:nvPr>
        </p:nvSpPr>
        <p:spPr>
          <a:xfrm>
            <a:off x="5010902" y="4013742"/>
            <a:ext cx="2733802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认识并运用子网掩码</a:t>
            </a:r>
          </a:p>
        </p:txBody>
      </p:sp>
      <p:sp>
        <p:nvSpPr>
          <p:cNvPr id="102" name="MH_Entry_4"/>
          <p:cNvSpPr/>
          <p:nvPr>
            <p:custDataLst>
              <p:tags r:id="rId11"/>
            </p:custDataLst>
          </p:nvPr>
        </p:nvSpPr>
        <p:spPr>
          <a:xfrm>
            <a:off x="775231" y="4657744"/>
            <a:ext cx="2966085" cy="30777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网络连通综合实践活动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5750" y="1235701"/>
            <a:ext cx="409919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1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：认识网络拓扑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285750" y="2027256"/>
            <a:ext cx="8429434" cy="781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现有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共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个地点，需要修路实现互通，分布如下图所示，请同学们尝试画出尽可能多的保证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点相互可达的方法？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5750" y="2873209"/>
            <a:ext cx="8429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评价标准：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依据方案个数评分。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285750" y="3389738"/>
          <a:ext cx="36169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266"/>
                <a:gridCol w="768096"/>
                <a:gridCol w="749808"/>
                <a:gridCol w="1113790"/>
              </a:tblGrid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方案数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大于</a:t>
                      </a:r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  <a:r>
                        <a:rPr lang="zh-CN" alt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  <a:r>
                        <a:rPr lang="zh-CN" alt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384949" y="2815532"/>
          <a:ext cx="3929270" cy="26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3" imgW="3416300" imgH="3022600" progId="Visio.Drawing.11">
                  <p:embed/>
                </p:oleObj>
              </mc:Choice>
              <mc:Fallback>
                <p:oleObj r:id="rId3" imgW="3416300" imgH="3022600" progId="Visio.Drawing.11">
                  <p:embed/>
                  <p:pic>
                    <p:nvPicPr>
                      <p:cNvPr id="0" name="图片 10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4949" y="2815532"/>
                        <a:ext cx="3929270" cy="268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连接符 9"/>
          <p:cNvCxnSpPr/>
          <p:nvPr/>
        </p:nvCxnSpPr>
        <p:spPr>
          <a:xfrm flipH="1">
            <a:off x="4899299" y="3265706"/>
            <a:ext cx="558800" cy="80899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508264" y="3259991"/>
            <a:ext cx="1192530" cy="164211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64449" y="4890671"/>
            <a:ext cx="1236345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480959" y="3259991"/>
            <a:ext cx="0" cy="162052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5750" y="1235701"/>
            <a:ext cx="409919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1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：认识网络拓扑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5750" y="2027256"/>
            <a:ext cx="842943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请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选出最优的方案，并说明其优势及不足。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43292" y="2679770"/>
            <a:ext cx="1660525" cy="1547495"/>
            <a:chOff x="8660" y="885"/>
            <a:chExt cx="2902" cy="2622"/>
          </a:xfrm>
        </p:grpSpPr>
        <p:graphicFrame>
          <p:nvGraphicFramePr>
            <p:cNvPr id="7" name="对象 6"/>
            <p:cNvGraphicFramePr/>
            <p:nvPr/>
          </p:nvGraphicFramePr>
          <p:xfrm>
            <a:off x="8660" y="885"/>
            <a:ext cx="2903" cy="2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r:id="rId3" imgW="3416300" imgH="3022600" progId="Visio.Drawing.11">
                    <p:embed/>
                  </p:oleObj>
                </mc:Choice>
                <mc:Fallback>
                  <p:oleObj r:id="rId3" imgW="3416300" imgH="3022600" progId="Visio.Drawing.11">
                    <p:embed/>
                    <p:pic>
                      <p:nvPicPr>
                        <p:cNvPr id="0" name="图片 206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60" y="885"/>
                          <a:ext cx="2903" cy="26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连接符 7"/>
            <p:cNvCxnSpPr/>
            <p:nvPr/>
          </p:nvCxnSpPr>
          <p:spPr>
            <a:xfrm flipV="1">
              <a:off x="9605" y="1245"/>
              <a:ext cx="936" cy="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0587" y="1241"/>
              <a:ext cx="554" cy="93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0616" y="2148"/>
              <a:ext cx="520" cy="94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9605" y="3090"/>
              <a:ext cx="936" cy="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9077" y="2160"/>
              <a:ext cx="554" cy="934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9077" y="1206"/>
              <a:ext cx="520" cy="942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943292" y="4667594"/>
            <a:ext cx="111922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评价点：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582073" y="2881354"/>
            <a:ext cx="958917" cy="400110"/>
          </a:xfrm>
          <a:prstGeom prst="rect">
            <a:avLst/>
          </a:prstGeom>
          <a:solidFill>
            <a:srgbClr val="00B050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优势：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582073" y="3610969"/>
            <a:ext cx="958917" cy="400110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不足：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45922" y="4667594"/>
            <a:ext cx="361669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① 建设角度（距离、成本等</a:t>
            </a: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 b="1" dirty="0">
              <a:ea typeface="楷体_GB231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45922" y="5077169"/>
            <a:ext cx="3874779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② 运行角度（效率、稳定性等</a:t>
            </a: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 b="1" dirty="0">
              <a:ea typeface="楷体_GB231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45922" y="5486744"/>
            <a:ext cx="4649030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③ 故障角度（事故率、排障难易度等</a:t>
            </a: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 b="1" dirty="0">
              <a:ea typeface="楷体_GB231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045922" y="5896319"/>
            <a:ext cx="361669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l"/>
            <a:r>
              <a:rPr lang="zh-CN" altLang="en-US" sz="2000" b="1" dirty="0">
                <a:latin typeface="微软雅黑" panose="020B0503020204020204" charset="-122"/>
                <a:ea typeface="楷体_GB2312"/>
                <a:cs typeface="宋体" panose="02010600030101010101" pitchFamily="2" charset="-122"/>
                <a:sym typeface="+mn-ea"/>
              </a:rPr>
              <a:t>④ 可拓展角度（可扩充性等）</a:t>
            </a:r>
          </a:p>
        </p:txBody>
      </p:sp>
      <p:graphicFrame>
        <p:nvGraphicFramePr>
          <p:cNvPr id="23" name="表格 22"/>
          <p:cNvGraphicFramePr/>
          <p:nvPr/>
        </p:nvGraphicFramePr>
        <p:xfrm>
          <a:off x="4624165" y="2679770"/>
          <a:ext cx="3450939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977"/>
                <a:gridCol w="716962"/>
              </a:tblGrid>
              <a:tr h="43942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根据评价点个数及合理性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含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个评价点且合理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含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个评价点且合理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9420"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含大于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个评价点且合理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buNone/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ldLvl="0" animBg="1"/>
      <p:bldP spid="18" grpId="0" bldLvl="0" animBg="1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70068" y="1235701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常见的网络拓扑结构</a:t>
            </a:r>
          </a:p>
        </p:txBody>
      </p:sp>
      <p:sp>
        <p:nvSpPr>
          <p:cNvPr id="6" name="文本框 99"/>
          <p:cNvSpPr txBox="1"/>
          <p:nvPr/>
        </p:nvSpPr>
        <p:spPr>
          <a:xfrm>
            <a:off x="1332205" y="4315881"/>
            <a:ext cx="1025321" cy="4962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u="none" dirty="0" smtClean="0"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总</a:t>
            </a:r>
            <a:r>
              <a:rPr lang="zh-CN" altLang="en-US" sz="2000" b="1" dirty="0"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线状</a:t>
            </a:r>
            <a:endParaRPr lang="zh-CN" altLang="en-US" sz="2000" b="1" u="none" dirty="0"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18363" y="2486591"/>
            <a:ext cx="2453005" cy="1430655"/>
            <a:chOff x="99" y="2565"/>
            <a:chExt cx="4066" cy="2255"/>
          </a:xfrm>
        </p:grpSpPr>
        <p:pic>
          <p:nvPicPr>
            <p:cNvPr id="8" name="Picture 2" descr="https://timgsa.baidu.com/timg?image&amp;quality=80&amp;size=b9999_10000&amp;sec=1536506540865&amp;di=e95050388b6ee2403a4fbfbd9a6dbc3e&amp;imgtype=0&amp;src=http%3A%2F%2Fz.k1982.com%2Fpng%2Fup%2F200712%2F20071206123644211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" y="2565"/>
              <a:ext cx="868" cy="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99" y="3721"/>
              <a:ext cx="40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13" y="3316"/>
              <a:ext cx="0" cy="4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363" y="3354"/>
              <a:ext cx="0" cy="4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3791" y="3354"/>
              <a:ext cx="0" cy="4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289" y="3758"/>
              <a:ext cx="0" cy="4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676" y="3758"/>
              <a:ext cx="0" cy="40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656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2" y="2698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" y="4129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1" y="4138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1" name="组合 20"/>
          <p:cNvGrpSpPr/>
          <p:nvPr/>
        </p:nvGrpSpPr>
        <p:grpSpPr>
          <a:xfrm>
            <a:off x="3630168" y="2164011"/>
            <a:ext cx="1957070" cy="2648585"/>
            <a:chOff x="5688" y="2047"/>
            <a:chExt cx="3082" cy="4171"/>
          </a:xfrm>
        </p:grpSpPr>
        <p:sp>
          <p:nvSpPr>
            <p:cNvPr id="22" name="文本框 99"/>
            <p:cNvSpPr txBox="1"/>
            <p:nvPr/>
          </p:nvSpPr>
          <p:spPr>
            <a:xfrm>
              <a:off x="6422" y="5436"/>
              <a:ext cx="1615" cy="7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charset="-122"/>
                  <a:ea typeface="楷体_GB2312"/>
                  <a:cs typeface="宋体" panose="02010600030101010101" pitchFamily="2" charset="-122"/>
                </a:rPr>
                <a:t>环</a:t>
              </a:r>
              <a:r>
                <a:rPr lang="zh-CN" altLang="en-US" sz="2000" b="1" dirty="0">
                  <a:latin typeface="微软雅黑" panose="020B0503020204020204" charset="-122"/>
                  <a:ea typeface="楷体_GB2312"/>
                  <a:cs typeface="宋体" panose="02010600030101010101" pitchFamily="2" charset="-122"/>
                </a:rPr>
                <a:t>状</a:t>
              </a:r>
              <a:endParaRPr lang="zh-CN" altLang="en-US" sz="2000" b="1" u="none" dirty="0">
                <a:latin typeface="微软雅黑" panose="020B0503020204020204" charset="-122"/>
                <a:ea typeface="楷体_GB2312"/>
                <a:cs typeface="宋体" panose="02010600030101010101" pitchFamily="2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688" y="2047"/>
              <a:ext cx="3082" cy="2904"/>
              <a:chOff x="4747" y="2069"/>
              <a:chExt cx="3760" cy="334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321" y="2397"/>
                <a:ext cx="2941" cy="291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楷体_GB2312"/>
                </a:endParaRPr>
              </a:p>
            </p:txBody>
          </p:sp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7" y="3206"/>
                <a:ext cx="861" cy="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4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3" y="4676"/>
                <a:ext cx="861" cy="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2" y="4727"/>
                <a:ext cx="861" cy="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2" y="2069"/>
                <a:ext cx="861" cy="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7" y="3217"/>
                <a:ext cx="861" cy="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0" name="组合 29"/>
          <p:cNvGrpSpPr/>
          <p:nvPr/>
        </p:nvGrpSpPr>
        <p:grpSpPr>
          <a:xfrm>
            <a:off x="6415913" y="2254816"/>
            <a:ext cx="2053590" cy="2557780"/>
            <a:chOff x="10075" y="2190"/>
            <a:chExt cx="3234" cy="4028"/>
          </a:xfrm>
        </p:grpSpPr>
        <p:sp>
          <p:nvSpPr>
            <p:cNvPr id="31" name="文本框 99"/>
            <p:cNvSpPr txBox="1"/>
            <p:nvPr/>
          </p:nvSpPr>
          <p:spPr>
            <a:xfrm>
              <a:off x="10885" y="5436"/>
              <a:ext cx="1615" cy="7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charset="-122"/>
                  <a:ea typeface="楷体_GB2312"/>
                  <a:cs typeface="宋体" panose="02010600030101010101" pitchFamily="2" charset="-122"/>
                </a:rPr>
                <a:t>星状</a:t>
              </a:r>
              <a:endParaRPr lang="zh-CN" altLang="en-US" sz="2000" b="1" u="none" dirty="0">
                <a:latin typeface="微软雅黑" panose="020B0503020204020204" charset="-122"/>
                <a:ea typeface="楷体_GB2312"/>
                <a:cs typeface="宋体" panose="02010600030101010101" pitchFamily="2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0075" y="2190"/>
              <a:ext cx="3234" cy="2785"/>
              <a:chOff x="10084" y="2224"/>
              <a:chExt cx="3903" cy="3163"/>
            </a:xfrm>
          </p:grpSpPr>
          <p:pic>
            <p:nvPicPr>
              <p:cNvPr id="33" name="Picture 6" descr="https://timgsa.baidu.com/timg?image&amp;quality=80&amp;size=b9999_10000&amp;sec=1536507288094&amp;di=69fedaac79f5775b4dc0223c158c9845&amp;imgtype=0&amp;src=http%3A%2F%2Fimg.ph.126.net%2FOpzEQD0pxM5Klt52JxX-5Q%3D%3D%2F2305561534237204777.jpg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73" y="3415"/>
                <a:ext cx="1117" cy="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4" name="直接连接符 33"/>
              <p:cNvCxnSpPr/>
              <p:nvPr/>
            </p:nvCxnSpPr>
            <p:spPr>
              <a:xfrm>
                <a:off x="12016" y="2838"/>
                <a:ext cx="0" cy="5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11371" y="4126"/>
                <a:ext cx="423" cy="5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12304" y="4126"/>
                <a:ext cx="473" cy="57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3" idx="1"/>
              </p:cNvCxnSpPr>
              <p:nvPr/>
            </p:nvCxnSpPr>
            <p:spPr>
              <a:xfrm flipH="1" flipV="1">
                <a:off x="10937" y="3817"/>
                <a:ext cx="536" cy="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 flipV="1">
                <a:off x="12591" y="3824"/>
                <a:ext cx="536" cy="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4" y="3476"/>
                <a:ext cx="861" cy="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0" name="Picture 4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63" y="2224"/>
                <a:ext cx="861" cy="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" name="Picture 4"/>
              <p:cNvPicPr>
                <a:picLocks noChangeAspect="1" noChangeArrowheads="1"/>
              </p:cNvPicPr>
              <p:nvPr/>
            </p:nvPicPr>
            <p:blipFill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39" y="4676"/>
                <a:ext cx="861" cy="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4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66" y="4705"/>
                <a:ext cx="861" cy="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27" y="3490"/>
                <a:ext cx="861" cy="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4" name="等腰三角形 43"/>
          <p:cNvSpPr/>
          <p:nvPr/>
        </p:nvSpPr>
        <p:spPr>
          <a:xfrm rot="5400000">
            <a:off x="389944" y="146298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70068" y="1235701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楷体_GB2312" pitchFamily="49" charset="-122"/>
                <a:ea typeface="楷体_GB2312"/>
                <a:cs typeface="+mj-cs"/>
              </a:rPr>
              <a:t>总线状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工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作原理</a:t>
            </a:r>
          </a:p>
        </p:txBody>
      </p:sp>
      <p:sp>
        <p:nvSpPr>
          <p:cNvPr id="45" name="等腰三角形 44"/>
          <p:cNvSpPr/>
          <p:nvPr/>
        </p:nvSpPr>
        <p:spPr>
          <a:xfrm rot="5400000">
            <a:off x="389944" y="146298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206244" y="2812669"/>
            <a:ext cx="3778250" cy="2501265"/>
            <a:chOff x="1261" y="2255"/>
            <a:chExt cx="5950" cy="3939"/>
          </a:xfrm>
        </p:grpSpPr>
        <p:pic>
          <p:nvPicPr>
            <p:cNvPr id="47" name="Picture 2" descr="https://timgsa.baidu.com/timg?image&amp;quality=80&amp;size=b9999_10000&amp;sec=1536506540865&amp;di=e95050388b6ee2403a4fbfbd9a6dbc3e&amp;imgtype=0&amp;src=http%3A%2F%2Fz.k1982.com%2Fpng%2Fup%2F200712%2F20071206123644211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1" y="2255"/>
              <a:ext cx="868" cy="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直接连接符 47"/>
            <p:cNvCxnSpPr/>
            <p:nvPr/>
          </p:nvCxnSpPr>
          <p:spPr>
            <a:xfrm>
              <a:off x="1792" y="3123"/>
              <a:ext cx="0" cy="120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421" y="3085"/>
              <a:ext cx="0" cy="12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836" y="4364"/>
              <a:ext cx="0" cy="1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8" y="2346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1" y="2388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" y="5503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" y="5512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5" name="直接连接符 54"/>
            <p:cNvCxnSpPr/>
            <p:nvPr/>
          </p:nvCxnSpPr>
          <p:spPr>
            <a:xfrm>
              <a:off x="5615" y="4372"/>
              <a:ext cx="0" cy="114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882" y="3071"/>
              <a:ext cx="0" cy="12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直接箭头连接符 56"/>
          <p:cNvCxnSpPr/>
          <p:nvPr/>
        </p:nvCxnSpPr>
        <p:spPr>
          <a:xfrm>
            <a:off x="2603754" y="3363849"/>
            <a:ext cx="0" cy="70548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306064" y="4069334"/>
            <a:ext cx="0" cy="84201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073269" y="4069334"/>
            <a:ext cx="0" cy="84201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276979" y="3317494"/>
            <a:ext cx="0" cy="75184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5847969" y="3313049"/>
            <a:ext cx="0" cy="756285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1916684" y="3998214"/>
            <a:ext cx="4407535" cy="249555"/>
            <a:chOff x="805" y="4122"/>
            <a:chExt cx="6941" cy="393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878" y="4326"/>
              <a:ext cx="67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7600" y="4122"/>
              <a:ext cx="146" cy="37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ea typeface="楷体_GB231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805" y="4137"/>
              <a:ext cx="146" cy="37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ea typeface="楷体_GB231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016379" y="4066794"/>
            <a:ext cx="4161155" cy="2540"/>
            <a:chOff x="962" y="4230"/>
            <a:chExt cx="6553" cy="4"/>
          </a:xfrm>
        </p:grpSpPr>
        <p:cxnSp>
          <p:nvCxnSpPr>
            <p:cNvPr id="67" name="直接箭头连接符 66"/>
            <p:cNvCxnSpPr/>
            <p:nvPr/>
          </p:nvCxnSpPr>
          <p:spPr>
            <a:xfrm>
              <a:off x="1887" y="4234"/>
              <a:ext cx="5628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H="1">
              <a:off x="962" y="4230"/>
              <a:ext cx="1031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99"/>
          <p:cNvSpPr txBox="1"/>
          <p:nvPr/>
        </p:nvSpPr>
        <p:spPr>
          <a:xfrm>
            <a:off x="1979586" y="2371656"/>
            <a:ext cx="1025077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 fontAlgn="auto"/>
            <a:r>
              <a:rPr lang="zh-CN" altLang="en-US" sz="2000" b="1" u="none" dirty="0" smtClean="0">
                <a:solidFill>
                  <a:srgbClr val="0070C0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发送方</a:t>
            </a:r>
            <a:endParaRPr lang="zh-CN" altLang="en-US" sz="2000" b="1" u="none" dirty="0">
              <a:solidFill>
                <a:srgbClr val="0070C0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sp>
        <p:nvSpPr>
          <p:cNvPr id="70" name="文本框 99"/>
          <p:cNvSpPr txBox="1"/>
          <p:nvPr/>
        </p:nvSpPr>
        <p:spPr>
          <a:xfrm>
            <a:off x="4567123" y="5329407"/>
            <a:ext cx="1012292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 fontAlgn="auto"/>
            <a:r>
              <a:rPr lang="zh-CN" altLang="en-US" sz="2000" b="1" u="none" dirty="0" smtClean="0">
                <a:solidFill>
                  <a:srgbClr val="0070C0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接收方</a:t>
            </a:r>
            <a:endParaRPr lang="zh-CN" altLang="en-US" sz="2000" b="1" u="none" dirty="0">
              <a:solidFill>
                <a:srgbClr val="0070C0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018409" y="2371979"/>
            <a:ext cx="2994025" cy="3794125"/>
            <a:chOff x="2540" y="1561"/>
            <a:chExt cx="4715" cy="5975"/>
          </a:xfrm>
        </p:grpSpPr>
        <p:sp>
          <p:nvSpPr>
            <p:cNvPr id="72" name="文本框 99"/>
            <p:cNvSpPr txBox="1"/>
            <p:nvPr/>
          </p:nvSpPr>
          <p:spPr>
            <a:xfrm>
              <a:off x="2540" y="6027"/>
              <a:ext cx="908" cy="15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0" indent="0" algn="just" fontAlgn="auto">
                <a:lnSpc>
                  <a:spcPct val="150000"/>
                </a:lnSpc>
              </a:pPr>
              <a:r>
                <a:rPr lang="zh-CN" altLang="en-US" sz="2000" b="1" u="none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</a:rPr>
                <a:t>忽略</a:t>
              </a:r>
              <a:endParaRPr lang="zh-CN" altLang="en-US" sz="2000" b="1" u="none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endParaRPr>
            </a:p>
          </p:txBody>
        </p:sp>
        <p:sp>
          <p:nvSpPr>
            <p:cNvPr id="73" name="文本框 99"/>
            <p:cNvSpPr txBox="1"/>
            <p:nvPr/>
          </p:nvSpPr>
          <p:spPr>
            <a:xfrm>
              <a:off x="3823" y="1561"/>
              <a:ext cx="1140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0" indent="0" algn="ctr" fontAlgn="auto"/>
              <a:r>
                <a:rPr lang="zh-CN" altLang="en-US" sz="2000" b="1" u="none" dirty="0" smtClean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</a:rPr>
                <a:t>忽略</a:t>
              </a:r>
              <a:endParaRPr lang="zh-CN" altLang="en-US" sz="2000" b="1" u="none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endParaRPr>
            </a:p>
          </p:txBody>
        </p:sp>
        <p:sp>
          <p:nvSpPr>
            <p:cNvPr id="74" name="文本框 99"/>
            <p:cNvSpPr txBox="1"/>
            <p:nvPr/>
          </p:nvSpPr>
          <p:spPr>
            <a:xfrm>
              <a:off x="6142" y="1610"/>
              <a:ext cx="1113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0" indent="0" algn="ctr" fontAlgn="auto"/>
              <a:r>
                <a:rPr lang="zh-CN" altLang="en-US" sz="2000" b="1" u="none" dirty="0" smtClean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charset="-122"/>
                  <a:ea typeface="楷体_GB2312"/>
                  <a:cs typeface="宋体" panose="02010600030101010101" pitchFamily="2" charset="-122"/>
                </a:rPr>
                <a:t>忽略</a:t>
              </a:r>
              <a:endParaRPr lang="zh-CN" altLang="en-US" sz="2000" b="1" u="none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472944" y="3991864"/>
            <a:ext cx="3372485" cy="280035"/>
            <a:chOff x="1681" y="4112"/>
            <a:chExt cx="5311" cy="441"/>
          </a:xfrm>
        </p:grpSpPr>
        <p:grpSp>
          <p:nvGrpSpPr>
            <p:cNvPr id="76" name="组合 75"/>
            <p:cNvGrpSpPr/>
            <p:nvPr/>
          </p:nvGrpSpPr>
          <p:grpSpPr>
            <a:xfrm>
              <a:off x="2727" y="4303"/>
              <a:ext cx="218" cy="250"/>
              <a:chOff x="7092" y="6031"/>
              <a:chExt cx="218" cy="250"/>
            </a:xfrm>
            <a:solidFill>
              <a:srgbClr val="FFC000"/>
            </a:solidFill>
          </p:grpSpPr>
          <p:sp>
            <p:nvSpPr>
              <p:cNvPr id="89" name="矩形 88"/>
              <p:cNvSpPr/>
              <p:nvPr/>
            </p:nvSpPr>
            <p:spPr>
              <a:xfrm>
                <a:off x="7092" y="6031"/>
                <a:ext cx="218" cy="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楷体_GB231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7172" y="6031"/>
                <a:ext cx="56" cy="2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楷体_GB231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5506" y="4302"/>
              <a:ext cx="218" cy="250"/>
              <a:chOff x="7092" y="6031"/>
              <a:chExt cx="218" cy="250"/>
            </a:xfrm>
            <a:solidFill>
              <a:srgbClr val="FFC000"/>
            </a:solidFill>
          </p:grpSpPr>
          <p:sp>
            <p:nvSpPr>
              <p:cNvPr id="87" name="矩形 86"/>
              <p:cNvSpPr/>
              <p:nvPr/>
            </p:nvSpPr>
            <p:spPr>
              <a:xfrm>
                <a:off x="7092" y="6031"/>
                <a:ext cx="218" cy="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楷体_GB231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172" y="6031"/>
                <a:ext cx="56" cy="2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楷体_GB231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 flipV="1">
              <a:off x="1681" y="4116"/>
              <a:ext cx="218" cy="250"/>
              <a:chOff x="7092" y="6031"/>
              <a:chExt cx="218" cy="250"/>
            </a:xfrm>
            <a:solidFill>
              <a:srgbClr val="FFC000"/>
            </a:solidFill>
          </p:grpSpPr>
          <p:sp>
            <p:nvSpPr>
              <p:cNvPr id="85" name="矩形 84"/>
              <p:cNvSpPr/>
              <p:nvPr/>
            </p:nvSpPr>
            <p:spPr>
              <a:xfrm>
                <a:off x="7092" y="6031"/>
                <a:ext cx="218" cy="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楷体_GB231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172" y="6031"/>
                <a:ext cx="56" cy="2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楷体_GB231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 flipV="1">
              <a:off x="4313" y="4114"/>
              <a:ext cx="218" cy="250"/>
              <a:chOff x="7092" y="6031"/>
              <a:chExt cx="218" cy="250"/>
            </a:xfrm>
            <a:solidFill>
              <a:srgbClr val="FFC000"/>
            </a:solidFill>
          </p:grpSpPr>
          <p:sp>
            <p:nvSpPr>
              <p:cNvPr id="83" name="矩形 82"/>
              <p:cNvSpPr/>
              <p:nvPr/>
            </p:nvSpPr>
            <p:spPr>
              <a:xfrm>
                <a:off x="7092" y="6031"/>
                <a:ext cx="218" cy="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楷体_GB2312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7172" y="6031"/>
                <a:ext cx="56" cy="2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楷体_GB2312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 flipV="1">
              <a:off x="6774" y="4112"/>
              <a:ext cx="218" cy="250"/>
              <a:chOff x="7092" y="6031"/>
              <a:chExt cx="218" cy="250"/>
            </a:xfrm>
            <a:solidFill>
              <a:srgbClr val="FFC000"/>
            </a:solidFill>
          </p:grpSpPr>
          <p:sp>
            <p:nvSpPr>
              <p:cNvPr id="81" name="矩形 80"/>
              <p:cNvSpPr/>
              <p:nvPr/>
            </p:nvSpPr>
            <p:spPr>
              <a:xfrm>
                <a:off x="7092" y="6031"/>
                <a:ext cx="218" cy="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楷体_GB231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7172" y="6031"/>
                <a:ext cx="56" cy="2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ea typeface="楷体_GB231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3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570068" y="1235701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kern="0" dirty="0" smtClean="0">
                <a:solidFill>
                  <a:srgbClr val="FF0000"/>
                </a:solidFill>
                <a:latin typeface="楷体_GB2312" pitchFamily="49" charset="-122"/>
                <a:ea typeface="楷体_GB2312"/>
                <a:cs typeface="+mj-cs"/>
              </a:rPr>
              <a:t>环状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工作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原理</a:t>
            </a:r>
          </a:p>
        </p:txBody>
      </p:sp>
      <p:sp>
        <p:nvSpPr>
          <p:cNvPr id="45" name="等腰三角形 44"/>
          <p:cNvSpPr/>
          <p:nvPr/>
        </p:nvSpPr>
        <p:spPr>
          <a:xfrm rot="5400000">
            <a:off x="389944" y="146298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pic>
        <p:nvPicPr>
          <p:cNvPr id="93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733" y="2829811"/>
            <a:ext cx="13811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605" y="4212837"/>
            <a:ext cx="12954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04" y="4189025"/>
            <a:ext cx="14573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04" y="2839337"/>
            <a:ext cx="14192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椭圆 96"/>
          <p:cNvSpPr/>
          <p:nvPr/>
        </p:nvSpPr>
        <p:spPr>
          <a:xfrm>
            <a:off x="3625062" y="3248869"/>
            <a:ext cx="1867546" cy="18514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ea typeface="楷体_GB2312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617343" y="2320163"/>
            <a:ext cx="3860165" cy="3676650"/>
            <a:chOff x="1293" y="1686"/>
            <a:chExt cx="6079" cy="5790"/>
          </a:xfrm>
        </p:grpSpPr>
        <p:pic>
          <p:nvPicPr>
            <p:cNvPr id="99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" y="4299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1" y="6794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0" y="1686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2" y="4299"/>
              <a:ext cx="861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" name="文本框 99"/>
          <p:cNvSpPr txBox="1"/>
          <p:nvPr/>
        </p:nvSpPr>
        <p:spPr>
          <a:xfrm>
            <a:off x="3305175" y="2329479"/>
            <a:ext cx="980313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 fontAlgn="auto"/>
            <a:r>
              <a:rPr lang="zh-CN" altLang="en-US" sz="2000" b="1" u="none" dirty="0" smtClean="0">
                <a:solidFill>
                  <a:srgbClr val="0070C0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发送方</a:t>
            </a:r>
            <a:endParaRPr lang="zh-CN" altLang="en-US" sz="2000" b="1" u="none" dirty="0">
              <a:solidFill>
                <a:srgbClr val="0070C0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sp>
        <p:nvSpPr>
          <p:cNvPr id="104" name="文本框 99"/>
          <p:cNvSpPr txBox="1"/>
          <p:nvPr/>
        </p:nvSpPr>
        <p:spPr>
          <a:xfrm>
            <a:off x="4870958" y="5592068"/>
            <a:ext cx="980466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 fontAlgn="auto"/>
            <a:r>
              <a:rPr lang="zh-CN" altLang="en-US" sz="2000" b="1" u="none" dirty="0" smtClean="0">
                <a:solidFill>
                  <a:srgbClr val="0070C0"/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接收方</a:t>
            </a:r>
            <a:endParaRPr lang="zh-CN" altLang="en-US" sz="2000" b="1" u="none" dirty="0">
              <a:solidFill>
                <a:srgbClr val="0070C0"/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sp>
        <p:nvSpPr>
          <p:cNvPr id="105" name="文本框 99"/>
          <p:cNvSpPr txBox="1"/>
          <p:nvPr/>
        </p:nvSpPr>
        <p:spPr>
          <a:xfrm>
            <a:off x="2448310" y="3595139"/>
            <a:ext cx="741667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 fontAlgn="auto"/>
            <a:r>
              <a:rPr lang="zh-CN" altLang="en-US" sz="2000" b="1" u="none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忽略</a:t>
            </a:r>
            <a:endParaRPr lang="zh-CN" altLang="en-US" sz="2000" b="1" u="none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sp>
        <p:nvSpPr>
          <p:cNvPr id="106" name="文本框 99"/>
          <p:cNvSpPr txBox="1"/>
          <p:nvPr/>
        </p:nvSpPr>
        <p:spPr>
          <a:xfrm>
            <a:off x="5901005" y="3606469"/>
            <a:ext cx="829852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indent="0" algn="ctr" fontAlgn="auto"/>
            <a:r>
              <a:rPr lang="zh-CN" altLang="en-US" sz="2000" b="1" u="none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楷体_GB2312"/>
                <a:cs typeface="宋体" panose="02010600030101010101" pitchFamily="2" charset="-122"/>
              </a:rPr>
              <a:t>忽略</a:t>
            </a:r>
            <a:endParaRPr lang="zh-CN" altLang="en-US" sz="2000" b="1" u="none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楷体_GB2312"/>
              <a:cs typeface="宋体" panose="02010600030101010101" pitchFamily="2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3115183" y="2672588"/>
            <a:ext cx="2845435" cy="3003550"/>
            <a:chOff x="2077" y="2241"/>
            <a:chExt cx="4481" cy="4730"/>
          </a:xfrm>
        </p:grpSpPr>
        <p:cxnSp>
          <p:nvCxnSpPr>
            <p:cNvPr id="108" name="直接连接符 107"/>
            <p:cNvCxnSpPr/>
            <p:nvPr/>
          </p:nvCxnSpPr>
          <p:spPr>
            <a:xfrm>
              <a:off x="4378" y="2241"/>
              <a:ext cx="0" cy="9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4424" y="6065"/>
              <a:ext cx="0" cy="9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>
              <a:off x="6190" y="4305"/>
              <a:ext cx="0" cy="7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16200000">
              <a:off x="2474" y="4285"/>
              <a:ext cx="0" cy="7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/>
      <p:bldP spid="97" grpId="0" bldLvl="0" animBg="1"/>
      <p:bldP spid="103" grpId="0"/>
      <p:bldP spid="104" grpId="0"/>
      <p:bldP spid="105" grpId="0"/>
      <p:bldP spid="10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705</Words>
  <Application>Microsoft Office PowerPoint</Application>
  <PresentationFormat>全屏显示(4:3)</PresentationFormat>
  <Paragraphs>229</Paragraphs>
  <Slides>26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167</cp:revision>
  <dcterms:created xsi:type="dcterms:W3CDTF">2019-04-15T01:46:00Z</dcterms:created>
  <dcterms:modified xsi:type="dcterms:W3CDTF">2019-08-22T12:22:40Z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