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68" r:id="rId2"/>
    <p:sldId id="269" r:id="rId3"/>
    <p:sldId id="287" r:id="rId4"/>
    <p:sldId id="366" r:id="rId5"/>
    <p:sldId id="380" r:id="rId6"/>
    <p:sldId id="371" r:id="rId7"/>
    <p:sldId id="372" r:id="rId8"/>
    <p:sldId id="373" r:id="rId9"/>
    <p:sldId id="374" r:id="rId10"/>
    <p:sldId id="375" r:id="rId11"/>
    <p:sldId id="381" r:id="rId12"/>
    <p:sldId id="377" r:id="rId13"/>
    <p:sldId id="378" r:id="rId14"/>
    <p:sldId id="379" r:id="rId15"/>
    <p:sldId id="263" r:id="rId16"/>
  </p:sldIdLst>
  <p:sldSz cx="9144000" cy="6858000" type="screen4x3"/>
  <p:notesSz cx="6858000" cy="9144000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BA9CA"/>
    <a:srgbClr val="F09456"/>
    <a:srgbClr val="62C5DC"/>
    <a:srgbClr val="466E8C"/>
    <a:srgbClr val="313332"/>
    <a:srgbClr val="919191"/>
    <a:srgbClr val="F2F2F2"/>
    <a:srgbClr val="508EFF"/>
    <a:srgbClr val="BB9F7A"/>
    <a:srgbClr val="6497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6318" autoAdjust="0"/>
  </p:normalViewPr>
  <p:slideViewPr>
    <p:cSldViewPr snapToGrid="0" showGuides="1">
      <p:cViewPr>
        <p:scale>
          <a:sx n="100" d="100"/>
          <a:sy n="100" d="100"/>
        </p:scale>
        <p:origin x="-1140" y="-2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713160-C854-4C5D-BE71-81B558B8483F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BA2FEA-6412-488D-BE65-011F74FA7F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794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A2FEA-6412-488D-BE65-011F74FA7FE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26615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34959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661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30522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94153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0685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14713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48343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0606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0C6A-1790-43CC-A551-D863ABA54688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BAD4-E04C-445F-81CE-722F526F02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0C6A-1790-43CC-A551-D863ABA54688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BAD4-E04C-445F-81CE-722F526F02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0C6A-1790-43CC-A551-D863ABA54688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BAD4-E04C-445F-81CE-722F526F02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-122464" y="5743939"/>
            <a:ext cx="1538459" cy="1455746"/>
          </a:xfrm>
          <a:prstGeom prst="rect">
            <a:avLst/>
          </a:prstGeom>
          <a:blipFill>
            <a:blip r:embed="rId2">
              <a:alphaModFix amt="8000"/>
              <a:lum bright="70000" contrast="-70000"/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 descr="图片5 - 副本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813550" y="4735195"/>
            <a:ext cx="2674620" cy="25120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0C6A-1790-43CC-A551-D863ABA54688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BAD4-E04C-445F-81CE-722F526F02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0C6A-1790-43CC-A551-D863ABA54688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BAD4-E04C-445F-81CE-722F526F02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0C6A-1790-43CC-A551-D863ABA54688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BAD4-E04C-445F-81CE-722F526F02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图片5 - 副本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13550" y="4735195"/>
            <a:ext cx="2674620" cy="2512060"/>
          </a:xfrm>
          <a:prstGeom prst="rect">
            <a:avLst/>
          </a:prstGeom>
        </p:spPr>
      </p:pic>
      <p:cxnSp>
        <p:nvCxnSpPr>
          <p:cNvPr id="6" name="直接箭头连接符 5"/>
          <p:cNvCxnSpPr/>
          <p:nvPr userDrawn="1"/>
        </p:nvCxnSpPr>
        <p:spPr>
          <a:xfrm>
            <a:off x="0" y="1047501"/>
            <a:ext cx="9144000" cy="0"/>
          </a:xfrm>
          <a:prstGeom prst="straightConnector1">
            <a:avLst/>
          </a:prstGeom>
          <a:ln>
            <a:solidFill>
              <a:srgbClr val="62C5DC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 userDrawn="1"/>
        </p:nvSpPr>
        <p:spPr>
          <a:xfrm>
            <a:off x="8343785" y="283812"/>
            <a:ext cx="594780" cy="594780"/>
          </a:xfrm>
          <a:prstGeom prst="ellipse">
            <a:avLst/>
          </a:prstGeom>
          <a:solidFill>
            <a:srgbClr val="62C5DC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344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楷体_GB2312"/>
              </a:rPr>
              <a:t>@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楷体_GB2312"/>
            </a:endParaRPr>
          </a:p>
        </p:txBody>
      </p:sp>
      <p:sp>
        <p:nvSpPr>
          <p:cNvPr id="5" name="文本框 4"/>
          <p:cNvSpPr txBox="1"/>
          <p:nvPr userDrawn="1"/>
        </p:nvSpPr>
        <p:spPr>
          <a:xfrm>
            <a:off x="285750" y="184280"/>
            <a:ext cx="86387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kern="0" dirty="0" smtClean="0">
                <a:solidFill>
                  <a:srgbClr val="7BA9CA"/>
                </a:solidFill>
                <a:latin typeface="楷体_GB2312" pitchFamily="49" charset="-122"/>
                <a:ea typeface="楷体_GB2312"/>
                <a:cs typeface="+mj-cs"/>
              </a:rPr>
              <a:t>6 </a:t>
            </a:r>
            <a:r>
              <a:rPr lang="zh-CN" altLang="en-US" sz="4000" b="1" kern="0" dirty="0" smtClean="0">
                <a:solidFill>
                  <a:srgbClr val="7BA9CA"/>
                </a:solidFill>
                <a:latin typeface="楷体_GB2312" pitchFamily="49" charset="-122"/>
                <a:ea typeface="楷体_GB2312"/>
                <a:cs typeface="+mj-cs"/>
              </a:rPr>
              <a:t>组建无线局域网</a:t>
            </a:r>
            <a:endParaRPr lang="zh-CN" altLang="en-US" sz="2800" b="1" kern="0" dirty="0">
              <a:solidFill>
                <a:srgbClr val="7BA9CA"/>
              </a:solidFill>
              <a:latin typeface="楷体_GB2312" pitchFamily="49" charset="-122"/>
              <a:ea typeface="楷体_GB231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图片5 - 副本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13550" y="4735195"/>
            <a:ext cx="2674620" cy="25120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0C6A-1790-43CC-A551-D863ABA54688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BAD4-E04C-445F-81CE-722F526F02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10C6A-1790-43CC-A551-D863ABA54688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E7BAD4-E04C-445F-81CE-722F526F02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tags" Target="../tags/tag11.xml"/><Relationship Id="rId7" Type="http://schemas.openxmlformats.org/officeDocument/2006/relationships/tags" Target="../tags/tag15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tags" Target="../tags/tag14.xml"/><Relationship Id="rId5" Type="http://schemas.openxmlformats.org/officeDocument/2006/relationships/tags" Target="../tags/tag13.xml"/><Relationship Id="rId4" Type="http://schemas.openxmlformats.org/officeDocument/2006/relationships/tags" Target="../tags/tag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:\2019人教音像社\信息技术\设计图【待补充】\图片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4462" y="-1"/>
            <a:ext cx="9214340" cy="6910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53" y="6192104"/>
            <a:ext cx="2635423" cy="31265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666" y="6156470"/>
            <a:ext cx="2615134" cy="3482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285750" y="1995242"/>
            <a:ext cx="7523480" cy="461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　　</a:t>
            </a:r>
            <a:r>
              <a:rPr lang="en-US" altLang="zh-C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1.</a:t>
            </a: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尝试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组建无线局域网并总结组建步骤。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890903" y="2584866"/>
            <a:ext cx="2026467" cy="427040"/>
          </a:xfrm>
          <a:prstGeom prst="rect">
            <a:avLst/>
          </a:prstGeom>
          <a:solidFill>
            <a:srgbClr val="00B050"/>
          </a:solidFill>
        </p:spPr>
        <p:txBody>
          <a:bodyPr wrap="square" rtlCol="0" anchor="t">
            <a:spAutoFit/>
          </a:bodyPr>
          <a:lstStyle/>
          <a:p>
            <a:pPr lvl="0" algn="l">
              <a:lnSpc>
                <a:spcPct val="120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charset="-122"/>
                <a:ea typeface="楷体_GB2312"/>
                <a:cs typeface="宋体" panose="02010600030101010101" pitchFamily="2" charset="-122"/>
                <a:sym typeface="+mn-ea"/>
              </a:rPr>
              <a:t>连接无线路由器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890904" y="3139865"/>
            <a:ext cx="7208068" cy="830997"/>
          </a:xfrm>
          <a:prstGeom prst="rect">
            <a:avLst/>
          </a:prstGeom>
          <a:solidFill>
            <a:schemeClr val="accent2"/>
          </a:solidFill>
        </p:spPr>
        <p:txBody>
          <a:bodyPr wrap="square" rtlCol="0" anchor="t">
            <a:spAutoFit/>
          </a:bodyPr>
          <a:lstStyle/>
          <a:p>
            <a:pPr lvl="0" algn="l">
              <a:lnSpc>
                <a:spcPct val="120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方法①：网线连接，将网线的一端插入路由器的</a:t>
            </a:r>
            <a:r>
              <a:rPr lang="zh-CN" altLang="en-US" sz="20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LAN</a:t>
            </a:r>
            <a:r>
              <a:rPr lang="zh-CN" altLang="en-US" sz="20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口（白色口），另一端接入设备。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890903" y="4049769"/>
            <a:ext cx="7208069" cy="830997"/>
          </a:xfrm>
          <a:prstGeom prst="rect">
            <a:avLst/>
          </a:prstGeom>
          <a:solidFill>
            <a:schemeClr val="accent2"/>
          </a:solidFill>
        </p:spPr>
        <p:txBody>
          <a:bodyPr wrap="square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方法②：无线连接，连接无线路由器默认</a:t>
            </a:r>
            <a:r>
              <a:rPr lang="zh-CN" altLang="en-US" sz="2000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W</a:t>
            </a:r>
            <a:r>
              <a:rPr lang="en-US" altLang="zh-CN" sz="2000" b="1" dirty="0" err="1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i</a:t>
            </a:r>
            <a:r>
              <a:rPr lang="en-US" altLang="zh-CN" sz="2000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-</a:t>
            </a:r>
            <a:r>
              <a:rPr lang="zh-CN" altLang="en-US" sz="2000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F</a:t>
            </a:r>
            <a:r>
              <a:rPr lang="en-US" altLang="zh-CN" sz="2000" b="1" dirty="0" err="1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i</a:t>
            </a:r>
            <a:r>
              <a:rPr lang="zh-CN" altLang="en-US" sz="2000" b="1" dirty="0" smtClean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，</a:t>
            </a:r>
            <a:endParaRPr lang="zh-CN" altLang="en-US" sz="2000" b="1" dirty="0">
              <a:solidFill>
                <a:schemeClr val="bg1"/>
              </a:solidFill>
              <a:latin typeface="楷体_GB2312" pitchFamily="49" charset="-122"/>
              <a:ea typeface="楷体_GB2312" pitchFamily="49" charset="-122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　　　　默认</a:t>
            </a:r>
            <a:r>
              <a:rPr lang="en-US" altLang="zh-CN" sz="2000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Wi-Fi</a:t>
            </a:r>
            <a:r>
              <a:rPr lang="zh-CN" altLang="en-US" sz="2000" b="1" dirty="0" smtClean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名称</a:t>
            </a:r>
            <a:r>
              <a:rPr lang="zh-CN" altLang="en-US" sz="20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的一般格式为：品牌名</a:t>
            </a:r>
            <a:r>
              <a:rPr lang="en-US" altLang="zh-CN" sz="20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_MAC</a:t>
            </a:r>
            <a:r>
              <a:rPr lang="zh-CN" altLang="en-US" sz="20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地址后</a:t>
            </a:r>
            <a:r>
              <a:rPr lang="en-US" altLang="zh-CN" sz="20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4</a:t>
            </a:r>
            <a:r>
              <a:rPr lang="zh-CN" altLang="en-US" sz="20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位。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890903" y="5008725"/>
            <a:ext cx="1846580" cy="461665"/>
          </a:xfrm>
          <a:prstGeom prst="rect">
            <a:avLst/>
          </a:prstGeom>
          <a:solidFill>
            <a:srgbClr val="00B050"/>
          </a:solidFill>
        </p:spPr>
        <p:txBody>
          <a:bodyPr wrap="square" rtlCol="0" anchor="t">
            <a:spAutoFit/>
          </a:bodyPr>
          <a:lstStyle/>
          <a:p>
            <a:pPr lvl="0" algn="l">
              <a:lnSpc>
                <a:spcPct val="120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charset="-122"/>
                <a:ea typeface="楷体_GB2312"/>
                <a:cs typeface="宋体" panose="02010600030101010101" pitchFamily="2" charset="-122"/>
                <a:sym typeface="+mn-ea"/>
              </a:rPr>
              <a:t>访问路由器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890903" y="5598349"/>
            <a:ext cx="7208069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 anchor="t">
            <a:spAutoFit/>
          </a:bodyPr>
          <a:lstStyle/>
          <a:p>
            <a:pPr lvl="0" algn="l">
              <a:lnSpc>
                <a:spcPct val="120000"/>
              </a:lnSpc>
            </a:pPr>
            <a:r>
              <a:rPr lang="zh-CN" altLang="zh-CN" sz="2000" b="1" dirty="0">
                <a:solidFill>
                  <a:schemeClr val="bg1"/>
                </a:solidFill>
                <a:latin typeface="微软雅黑" panose="020B0503020204020204" charset="-122"/>
                <a:ea typeface="楷体_GB2312"/>
                <a:cs typeface="宋体" panose="02010600030101010101" pitchFamily="2" charset="-122"/>
                <a:sym typeface="+mn-ea"/>
              </a:rPr>
              <a:t>通过无线路由器品牌指定的域名访问并设置路由器。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charset="-122"/>
              <a:ea typeface="楷体_GB231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890903" y="6187973"/>
            <a:ext cx="7208069" cy="427040"/>
          </a:xfrm>
          <a:prstGeom prst="rect">
            <a:avLst/>
          </a:prstGeom>
          <a:solidFill>
            <a:schemeClr val="accent2"/>
          </a:solidFill>
        </p:spPr>
        <p:txBody>
          <a:bodyPr wrap="square" rtlCol="0" anchor="t">
            <a:spAutoFit/>
          </a:bodyPr>
          <a:lstStyle/>
          <a:p>
            <a:pPr lvl="0">
              <a:lnSpc>
                <a:spcPct val="120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小米：</a:t>
            </a:r>
            <a:r>
              <a:rPr lang="zh-CN" altLang="en-US" sz="20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miwifi.com</a:t>
            </a:r>
            <a:endParaRPr lang="en-US" altLang="zh-CN" sz="20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85750" y="1235701"/>
            <a:ext cx="4511171" cy="58477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1" kern="0" dirty="0">
                <a:solidFill>
                  <a:srgbClr val="466E8C"/>
                </a:solidFill>
                <a:latin typeface="楷体_GB2312" pitchFamily="49" charset="-122"/>
                <a:ea typeface="楷体_GB2312"/>
                <a:cs typeface="+mj-cs"/>
              </a:rPr>
              <a:t>活动</a:t>
            </a:r>
            <a:r>
              <a:rPr lang="en-US" altLang="zh-CN" sz="3200" b="1" kern="0" dirty="0">
                <a:solidFill>
                  <a:srgbClr val="466E8C"/>
                </a:solidFill>
                <a:latin typeface="楷体_GB2312" pitchFamily="49" charset="-122"/>
                <a:ea typeface="楷体_GB2312"/>
                <a:cs typeface="+mj-cs"/>
              </a:rPr>
              <a:t>2</a:t>
            </a:r>
            <a:r>
              <a:rPr lang="zh-CN" altLang="en-US" sz="3200" b="1" kern="0" dirty="0">
                <a:solidFill>
                  <a:srgbClr val="466E8C"/>
                </a:solidFill>
                <a:latin typeface="楷体_GB2312" pitchFamily="49" charset="-122"/>
                <a:ea typeface="楷体_GB2312"/>
                <a:cs typeface="+mj-cs"/>
              </a:rPr>
              <a:t>：组建无线局域网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9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2" grpId="0" animBg="1"/>
      <p:bldP spid="24" grpId="0" animBg="1"/>
      <p:bldP spid="26" grpId="0" animBg="1"/>
      <p:bldP spid="29" grpId="0" animBg="1"/>
      <p:bldP spid="31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MH_Others_1"/>
          <p:cNvCxnSpPr/>
          <p:nvPr>
            <p:custDataLst>
              <p:tags r:id="rId1"/>
            </p:custDataLst>
          </p:nvPr>
        </p:nvCxnSpPr>
        <p:spPr>
          <a:xfrm>
            <a:off x="4361688" y="1615371"/>
            <a:ext cx="0" cy="4381557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MH_Others_2"/>
          <p:cNvSpPr/>
          <p:nvPr>
            <p:custDataLst>
              <p:tags r:id="rId2"/>
            </p:custDataLst>
          </p:nvPr>
        </p:nvSpPr>
        <p:spPr>
          <a:xfrm flipH="1">
            <a:off x="3255264" y="1615371"/>
            <a:ext cx="2212848" cy="636894"/>
          </a:xfrm>
          <a:prstGeom prst="homePlate">
            <a:avLst>
              <a:gd name="adj" fmla="val 0"/>
            </a:avLst>
          </a:prstGeom>
          <a:solidFill>
            <a:srgbClr val="62C5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rPr>
              <a:t>学生活动</a:t>
            </a:r>
          </a:p>
        </p:txBody>
      </p:sp>
      <p:sp>
        <p:nvSpPr>
          <p:cNvPr id="94" name="MH_Others_3"/>
          <p:cNvSpPr/>
          <p:nvPr>
            <p:custDataLst>
              <p:tags r:id="rId3"/>
            </p:custDataLst>
          </p:nvPr>
        </p:nvSpPr>
        <p:spPr>
          <a:xfrm>
            <a:off x="4271206" y="5841542"/>
            <a:ext cx="180965" cy="156002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25">
              <a:solidFill>
                <a:srgbClr val="FFFFFF"/>
              </a:solidFill>
              <a:latin typeface="Arial" panose="020B0604020202020204" pitchFamily="34" charset="0"/>
              <a:ea typeface="楷体_GB2312"/>
              <a:sym typeface="Arial" panose="020B0604020202020204" pitchFamily="34" charset="0"/>
            </a:endParaRPr>
          </a:p>
        </p:txBody>
      </p:sp>
      <p:sp>
        <p:nvSpPr>
          <p:cNvPr id="95" name="MH_Number_1"/>
          <p:cNvSpPr/>
          <p:nvPr>
            <p:custDataLst>
              <p:tags r:id="rId4"/>
            </p:custDataLst>
          </p:nvPr>
        </p:nvSpPr>
        <p:spPr>
          <a:xfrm>
            <a:off x="4372934" y="3195563"/>
            <a:ext cx="520553" cy="333490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b="1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Times New Roman" panose="02020603050405020304" pitchFamily="18" charset="0"/>
                <a:sym typeface="Arial" panose="020B0604020202020204" pitchFamily="34" charset="0"/>
              </a:rPr>
              <a:t>01</a:t>
            </a:r>
            <a:endParaRPr lang="zh-CN" altLang="en-US" b="1">
              <a:solidFill>
                <a:srgbClr val="FFFFFF"/>
              </a:solidFill>
              <a:latin typeface="Arial" panose="020B0604020202020204" pitchFamily="34" charset="0"/>
              <a:ea typeface="楷体_GB231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96" name="MH_Number_2"/>
          <p:cNvSpPr/>
          <p:nvPr>
            <p:custDataLst>
              <p:tags r:id="rId5"/>
            </p:custDataLst>
          </p:nvPr>
        </p:nvSpPr>
        <p:spPr>
          <a:xfrm flipH="1">
            <a:off x="3859230" y="4470942"/>
            <a:ext cx="520553" cy="33349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b="1" dirty="0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Times New Roman" panose="02020603050405020304" pitchFamily="18" charset="0"/>
                <a:sym typeface="Arial" panose="020B0604020202020204" pitchFamily="34" charset="0"/>
              </a:rPr>
              <a:t>02</a:t>
            </a:r>
            <a:endParaRPr lang="zh-CN" altLang="en-US" b="1" dirty="0">
              <a:solidFill>
                <a:srgbClr val="FFFFFF"/>
              </a:solidFill>
              <a:latin typeface="Arial" panose="020B0604020202020204" pitchFamily="34" charset="0"/>
              <a:ea typeface="楷体_GB231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99" name="MH_Entry_1"/>
          <p:cNvSpPr/>
          <p:nvPr>
            <p:custDataLst>
              <p:tags r:id="rId6"/>
            </p:custDataLst>
          </p:nvPr>
        </p:nvSpPr>
        <p:spPr>
          <a:xfrm>
            <a:off x="5010902" y="2995550"/>
            <a:ext cx="1857984" cy="738505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rPr>
              <a:t>通过连接无线局域网接入互联网</a:t>
            </a:r>
          </a:p>
        </p:txBody>
      </p:sp>
      <p:sp>
        <p:nvSpPr>
          <p:cNvPr id="100" name="MH_Entry_2"/>
          <p:cNvSpPr/>
          <p:nvPr>
            <p:custDataLst>
              <p:tags r:id="rId7"/>
            </p:custDataLst>
          </p:nvPr>
        </p:nvSpPr>
        <p:spPr>
          <a:xfrm>
            <a:off x="1153887" y="4268434"/>
            <a:ext cx="2587430" cy="738505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lv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rPr>
              <a:t>组建并管理无线局域网</a:t>
            </a:r>
          </a:p>
          <a:p>
            <a:pPr lv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rPr>
              <a:t>（进阶活动）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1152796" y="2631673"/>
            <a:ext cx="1340033" cy="461665"/>
          </a:xfrm>
          <a:prstGeom prst="rect">
            <a:avLst/>
          </a:prstGeom>
          <a:solidFill>
            <a:srgbClr val="00B050"/>
          </a:solidFill>
        </p:spPr>
        <p:txBody>
          <a:bodyPr wrap="square" rtlCol="0" anchor="t">
            <a:spAutoFit/>
          </a:bodyPr>
          <a:lstStyle/>
          <a:p>
            <a:pPr lvl="0" algn="l">
              <a:lnSpc>
                <a:spcPct val="120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charset="-122"/>
                <a:ea typeface="楷体_GB2312"/>
                <a:cs typeface="宋体" panose="02010600030101010101" pitchFamily="2" charset="-122"/>
                <a:sym typeface="+mn-ea"/>
              </a:rPr>
              <a:t>组建步骤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2648494" y="2631673"/>
            <a:ext cx="3169600" cy="461665"/>
          </a:xfrm>
          <a:prstGeom prst="rect">
            <a:avLst/>
          </a:prstGeom>
          <a:solidFill>
            <a:srgbClr val="F09456"/>
          </a:solidFill>
        </p:spPr>
        <p:txBody>
          <a:bodyPr wrap="square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1</a:t>
            </a:r>
            <a:r>
              <a:rPr lang="zh-CN" altLang="en-US" sz="2000" b="1" dirty="0" smtClean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.连接</a:t>
            </a:r>
            <a:r>
              <a:rPr lang="zh-CN" altLang="en-US" sz="20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无线路由器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648494" y="3155548"/>
            <a:ext cx="3169600" cy="461665"/>
          </a:xfrm>
          <a:prstGeom prst="rect">
            <a:avLst/>
          </a:prstGeom>
          <a:solidFill>
            <a:srgbClr val="F09456"/>
          </a:solidFill>
        </p:spPr>
        <p:txBody>
          <a:bodyPr wrap="square" rtlCol="0" anchor="t">
            <a:spAutoFit/>
          </a:bodyPr>
          <a:lstStyle/>
          <a:p>
            <a:pPr lvl="0">
              <a:lnSpc>
                <a:spcPct val="120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2</a:t>
            </a:r>
            <a:r>
              <a:rPr lang="zh-CN" altLang="en-US" sz="2000" b="1" dirty="0" smtClean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.访问</a:t>
            </a:r>
            <a:r>
              <a:rPr lang="zh-CN" altLang="en-US" sz="20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无线路由器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648494" y="3679423"/>
            <a:ext cx="3169600" cy="461665"/>
          </a:xfrm>
          <a:prstGeom prst="rect">
            <a:avLst/>
          </a:prstGeom>
          <a:solidFill>
            <a:srgbClr val="F09456"/>
          </a:solidFill>
        </p:spPr>
        <p:txBody>
          <a:bodyPr wrap="square" rtlCol="0" anchor="t">
            <a:spAutoFit/>
          </a:bodyPr>
          <a:lstStyle/>
          <a:p>
            <a:pPr lvl="0">
              <a:lnSpc>
                <a:spcPct val="120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3</a:t>
            </a:r>
            <a:r>
              <a:rPr lang="zh-CN" altLang="en-US" sz="2000" b="1" dirty="0" smtClean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.设置</a:t>
            </a:r>
            <a:r>
              <a:rPr lang="zh-CN" altLang="en-US" sz="20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无线</a:t>
            </a:r>
            <a:r>
              <a:rPr lang="en-US" altLang="zh-CN" sz="2000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Wi-Fi</a:t>
            </a:r>
            <a:r>
              <a:rPr lang="zh-CN" altLang="en-US" sz="2000" b="1" dirty="0" smtClean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的</a:t>
            </a:r>
            <a:r>
              <a:rPr lang="zh-CN" altLang="en-US" sz="20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名称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648494" y="4203298"/>
            <a:ext cx="3169600" cy="461665"/>
          </a:xfrm>
          <a:prstGeom prst="rect">
            <a:avLst/>
          </a:prstGeom>
          <a:solidFill>
            <a:srgbClr val="F09456"/>
          </a:solidFill>
        </p:spPr>
        <p:txBody>
          <a:bodyPr wrap="square" rtlCol="0" anchor="t">
            <a:spAutoFit/>
          </a:bodyPr>
          <a:lstStyle/>
          <a:p>
            <a:pPr lvl="0">
              <a:lnSpc>
                <a:spcPct val="120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4</a:t>
            </a:r>
            <a:r>
              <a:rPr lang="zh-CN" altLang="en-US" sz="2000" b="1" dirty="0" smtClean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.设置</a:t>
            </a:r>
            <a:r>
              <a:rPr lang="zh-CN" altLang="en-US" sz="20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无线</a:t>
            </a:r>
            <a:r>
              <a:rPr lang="en-US" altLang="zh-CN" sz="2000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Wi-Fi</a:t>
            </a:r>
            <a:r>
              <a:rPr lang="zh-CN" altLang="en-US" sz="2000" b="1" dirty="0" smtClean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的</a:t>
            </a:r>
            <a:r>
              <a:rPr lang="zh-CN" altLang="en-US" sz="20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密码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2648494" y="4727173"/>
            <a:ext cx="3169600" cy="461665"/>
          </a:xfrm>
          <a:prstGeom prst="rect">
            <a:avLst/>
          </a:prstGeom>
          <a:solidFill>
            <a:srgbClr val="F09456"/>
          </a:solidFill>
        </p:spPr>
        <p:txBody>
          <a:bodyPr wrap="square" rtlCol="0" anchor="t">
            <a:spAutoFit/>
          </a:bodyPr>
          <a:lstStyle/>
          <a:p>
            <a:pPr lvl="0">
              <a:lnSpc>
                <a:spcPct val="120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5</a:t>
            </a:r>
            <a:r>
              <a:rPr lang="zh-CN" altLang="en-US" sz="2000" b="1" dirty="0" smtClean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.设置</a:t>
            </a:r>
            <a:r>
              <a:rPr lang="zh-CN" altLang="en-US" sz="20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无线路由器密码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2648494" y="5251048"/>
            <a:ext cx="3169600" cy="461665"/>
          </a:xfrm>
          <a:prstGeom prst="rect">
            <a:avLst/>
          </a:prstGeom>
          <a:solidFill>
            <a:srgbClr val="F09456"/>
          </a:solidFill>
        </p:spPr>
        <p:txBody>
          <a:bodyPr wrap="square" rtlCol="0" anchor="t">
            <a:spAutoFit/>
          </a:bodyPr>
          <a:lstStyle/>
          <a:p>
            <a:pPr lvl="0">
              <a:lnSpc>
                <a:spcPct val="120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6</a:t>
            </a:r>
            <a:r>
              <a:rPr lang="zh-CN" altLang="en-US" sz="2000" b="1" dirty="0" smtClean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.连接</a:t>
            </a:r>
            <a:r>
              <a:rPr lang="zh-CN" altLang="en-US" sz="20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无线</a:t>
            </a:r>
            <a:r>
              <a:rPr lang="en-US" altLang="zh-CN" sz="2000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Wi-Fi</a:t>
            </a:r>
            <a:r>
              <a:rPr lang="zh-CN" altLang="en-US" sz="2000" b="1" dirty="0" smtClean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（</a:t>
            </a:r>
            <a:r>
              <a:rPr lang="zh-CN" altLang="en-US" sz="20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检测</a:t>
            </a:r>
            <a:r>
              <a:rPr lang="zh-CN" altLang="en-US" sz="20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）</a:t>
            </a:r>
          </a:p>
        </p:txBody>
      </p:sp>
      <p:sp>
        <p:nvSpPr>
          <p:cNvPr id="14" name="矩形 13"/>
          <p:cNvSpPr/>
          <p:nvPr/>
        </p:nvSpPr>
        <p:spPr>
          <a:xfrm>
            <a:off x="285750" y="1235701"/>
            <a:ext cx="4511171" cy="58477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1" kern="0" dirty="0">
                <a:solidFill>
                  <a:srgbClr val="466E8C"/>
                </a:solidFill>
                <a:latin typeface="楷体_GB2312" pitchFamily="49" charset="-122"/>
                <a:ea typeface="楷体_GB2312"/>
                <a:cs typeface="+mj-cs"/>
              </a:rPr>
              <a:t>活动</a:t>
            </a:r>
            <a:r>
              <a:rPr lang="en-US" altLang="zh-CN" sz="3200" b="1" kern="0" dirty="0">
                <a:solidFill>
                  <a:srgbClr val="466E8C"/>
                </a:solidFill>
                <a:latin typeface="楷体_GB2312" pitchFamily="49" charset="-122"/>
                <a:ea typeface="楷体_GB2312"/>
                <a:cs typeface="+mj-cs"/>
              </a:rPr>
              <a:t>2</a:t>
            </a:r>
            <a:r>
              <a:rPr lang="zh-CN" altLang="en-US" sz="3200" b="1" kern="0" dirty="0">
                <a:solidFill>
                  <a:srgbClr val="466E8C"/>
                </a:solidFill>
                <a:latin typeface="楷体_GB2312" pitchFamily="49" charset="-122"/>
                <a:ea typeface="楷体_GB2312"/>
                <a:cs typeface="+mj-cs"/>
              </a:rPr>
              <a:t>：组建无线局域网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285750" y="1995242"/>
            <a:ext cx="7523480" cy="461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　　</a:t>
            </a:r>
            <a:r>
              <a:rPr lang="en-US" altLang="zh-C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1.</a:t>
            </a: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尝试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组建无线局域网并总结组建步骤。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9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9" grpId="0" bldLvl="0" animBg="1"/>
      <p:bldP spid="10" grpId="0" bldLvl="0" animBg="1"/>
      <p:bldP spid="11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1160674" y="4879573"/>
            <a:ext cx="2009392" cy="399600"/>
          </a:xfrm>
          <a:prstGeom prst="rect">
            <a:avLst/>
          </a:prstGeom>
          <a:solidFill>
            <a:srgbClr val="00B050"/>
          </a:solidFill>
        </p:spPr>
        <p:txBody>
          <a:bodyPr wrap="square" rtlCol="0" anchor="t">
            <a:spAutoFit/>
          </a:bodyPr>
          <a:lstStyle/>
          <a:p>
            <a:pPr lvl="0">
              <a:lnSpc>
                <a:spcPct val="120000"/>
              </a:lnSpc>
            </a:pPr>
            <a:r>
              <a:rPr lang="zh-CN" altLang="zh-CN" sz="2000" b="1" dirty="0">
                <a:solidFill>
                  <a:schemeClr val="bg1"/>
                </a:solidFill>
                <a:latin typeface="楷体_GB2312" pitchFamily="49" charset="-122"/>
                <a:ea typeface="楷体_GB2312"/>
                <a:sym typeface="+mn-ea"/>
              </a:rPr>
              <a:t>设置最大连接数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3263538" y="4879573"/>
            <a:ext cx="4289406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 anchor="t">
            <a:spAutoFit/>
          </a:bodyPr>
          <a:lstStyle/>
          <a:p>
            <a:pPr lvl="0">
              <a:lnSpc>
                <a:spcPct val="120000"/>
              </a:lnSpc>
            </a:pPr>
            <a:r>
              <a:rPr lang="zh-CN" altLang="zh-CN" sz="2000" b="1" dirty="0">
                <a:solidFill>
                  <a:schemeClr val="bg1"/>
                </a:solidFill>
                <a:latin typeface="微软雅黑" panose="020B0503020204020204" charset="-122"/>
                <a:ea typeface="楷体_GB2312"/>
                <a:cs typeface="宋体" panose="02010600030101010101" pitchFamily="2" charset="-122"/>
                <a:sym typeface="+mn-ea"/>
              </a:rPr>
              <a:t>通过设置</a:t>
            </a:r>
            <a:r>
              <a:rPr lang="zh-CN" altLang="zh-CN" sz="20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DHCP</a:t>
            </a:r>
            <a:r>
              <a:rPr lang="zh-CN" altLang="zh-CN" sz="2000" b="1" dirty="0">
                <a:solidFill>
                  <a:schemeClr val="bg1"/>
                </a:solidFill>
                <a:latin typeface="楷体_GB2312" pitchFamily="49" charset="-122"/>
                <a:ea typeface="楷体_GB2312"/>
                <a:sym typeface="+mn-ea"/>
              </a:rPr>
              <a:t>地址</a:t>
            </a:r>
            <a:r>
              <a:rPr lang="zh-CN" altLang="zh-CN" sz="2000" b="1" dirty="0">
                <a:solidFill>
                  <a:schemeClr val="bg1"/>
                </a:solidFill>
                <a:latin typeface="微软雅黑" panose="020B0503020204020204" charset="-122"/>
                <a:ea typeface="楷体_GB2312"/>
                <a:cs typeface="宋体" panose="02010600030101010101" pitchFamily="2" charset="-122"/>
                <a:sym typeface="+mn-ea"/>
              </a:rPr>
              <a:t>池的范围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1160674" y="5368523"/>
            <a:ext cx="2009392" cy="399600"/>
          </a:xfrm>
          <a:prstGeom prst="rect">
            <a:avLst/>
          </a:prstGeom>
          <a:solidFill>
            <a:srgbClr val="00B050"/>
          </a:solidFill>
        </p:spPr>
        <p:txBody>
          <a:bodyPr wrap="square" rtlCol="0" anchor="t">
            <a:spAutoFit/>
          </a:bodyPr>
          <a:lstStyle/>
          <a:p>
            <a:pPr lvl="0">
              <a:lnSpc>
                <a:spcPct val="120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楷体_GB2312" pitchFamily="49" charset="-122"/>
                <a:ea typeface="楷体_GB2312"/>
                <a:sym typeface="+mn-ea"/>
              </a:rPr>
              <a:t>设置地址过滤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263538" y="5368523"/>
            <a:ext cx="4289406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 anchor="t">
            <a:spAutoFit/>
          </a:bodyPr>
          <a:lstStyle/>
          <a:p>
            <a:pPr lvl="0">
              <a:lnSpc>
                <a:spcPct val="120000"/>
              </a:lnSpc>
            </a:pPr>
            <a:r>
              <a:rPr lang="zh-CN" altLang="zh-CN" sz="2000" b="1" dirty="0">
                <a:solidFill>
                  <a:schemeClr val="bg1"/>
                </a:solidFill>
                <a:latin typeface="楷体_GB2312" pitchFamily="49" charset="-122"/>
                <a:ea typeface="楷体_GB2312"/>
                <a:sym typeface="+mn-ea"/>
              </a:rPr>
              <a:t>通过设置</a:t>
            </a:r>
            <a:r>
              <a:rPr lang="en-US" altLang="zh-CN" sz="20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MAC</a:t>
            </a:r>
            <a:r>
              <a:rPr lang="zh-CN" altLang="en-US" sz="2000" b="1" dirty="0">
                <a:solidFill>
                  <a:schemeClr val="bg1"/>
                </a:solidFill>
                <a:latin typeface="楷体_GB2312" pitchFamily="49" charset="-122"/>
                <a:ea typeface="楷体_GB2312"/>
                <a:sym typeface="+mn-ea"/>
              </a:rPr>
              <a:t>地址过滤（黑白名单）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2296942" y="2631673"/>
            <a:ext cx="3328035" cy="461665"/>
          </a:xfrm>
          <a:prstGeom prst="rect">
            <a:avLst/>
          </a:prstGeom>
          <a:solidFill>
            <a:srgbClr val="00B050"/>
          </a:solidFill>
        </p:spPr>
        <p:txBody>
          <a:bodyPr wrap="square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IP</a:t>
            </a:r>
            <a:r>
              <a:rPr lang="zh-CN" altLang="en-US" sz="2000" b="1" dirty="0">
                <a:solidFill>
                  <a:schemeClr val="bg1"/>
                </a:solidFill>
                <a:latin typeface="楷体_GB2312" pitchFamily="49" charset="-122"/>
                <a:ea typeface="楷体_GB2312"/>
                <a:sym typeface="+mn-ea"/>
              </a:rPr>
              <a:t>地址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1162061" y="3041883"/>
            <a:ext cx="1084715" cy="399600"/>
          </a:xfrm>
          <a:prstGeom prst="rect">
            <a:avLst/>
          </a:prstGeom>
          <a:solidFill>
            <a:schemeClr val="accent2"/>
          </a:solidFill>
        </p:spPr>
        <p:txBody>
          <a:bodyPr wrap="square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楷体_GB2312" pitchFamily="49" charset="-122"/>
                <a:ea typeface="楷体_GB2312"/>
                <a:sym typeface="+mn-ea"/>
              </a:rPr>
              <a:t>台式机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2296942" y="3041883"/>
            <a:ext cx="3328035" cy="399600"/>
          </a:xfrm>
          <a:prstGeom prst="rect">
            <a:avLst/>
          </a:prstGeom>
          <a:solidFill>
            <a:schemeClr val="accent2"/>
          </a:solidFill>
        </p:spPr>
        <p:txBody>
          <a:bodyPr wrap="square" rtlCol="0" anchor="t">
            <a:spAutoFit/>
          </a:bodyPr>
          <a:lstStyle/>
          <a:p>
            <a:pPr>
              <a:lnSpc>
                <a:spcPct val="120000"/>
              </a:lnSpc>
            </a:pPr>
            <a:endParaRPr lang="zh-CN" altLang="en-US" sz="2000" b="1" dirty="0">
              <a:solidFill>
                <a:schemeClr val="bg1"/>
              </a:solidFill>
              <a:latin typeface="微软雅黑" panose="020B0503020204020204" charset="-122"/>
              <a:ea typeface="楷体_GB231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162973" y="2627228"/>
            <a:ext cx="1083168" cy="412613"/>
          </a:xfrm>
          <a:prstGeom prst="rect">
            <a:avLst/>
          </a:prstGeom>
          <a:solidFill>
            <a:srgbClr val="00B050"/>
          </a:solidFill>
        </p:spPr>
        <p:txBody>
          <a:bodyPr wrap="square" rtlCol="0" anchor="t">
            <a:spAutoFit/>
          </a:bodyPr>
          <a:lstStyle/>
          <a:p>
            <a:pPr lvl="0">
              <a:lnSpc>
                <a:spcPct val="120000"/>
              </a:lnSpc>
            </a:pPr>
            <a:r>
              <a:rPr lang="zh-CN" altLang="zh-CN" sz="2000" b="1" dirty="0">
                <a:solidFill>
                  <a:schemeClr val="bg1"/>
                </a:solidFill>
                <a:latin typeface="楷体_GB2312" pitchFamily="49" charset="-122"/>
                <a:ea typeface="楷体_GB2312"/>
                <a:sym typeface="+mn-ea"/>
              </a:rPr>
              <a:t>设备名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1162836" y="3454633"/>
            <a:ext cx="1083942" cy="399600"/>
          </a:xfrm>
          <a:prstGeom prst="rect">
            <a:avLst/>
          </a:prstGeom>
          <a:solidFill>
            <a:schemeClr val="accent2"/>
          </a:solidFill>
        </p:spPr>
        <p:txBody>
          <a:bodyPr wrap="square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楷体_GB2312" pitchFamily="49" charset="-122"/>
                <a:ea typeface="楷体_GB2312"/>
                <a:sym typeface="+mn-ea"/>
              </a:rPr>
              <a:t>笔记本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2300116" y="3454633"/>
            <a:ext cx="3324860" cy="399600"/>
          </a:xfrm>
          <a:prstGeom prst="rect">
            <a:avLst/>
          </a:prstGeom>
          <a:solidFill>
            <a:schemeClr val="accent2"/>
          </a:solidFill>
        </p:spPr>
        <p:txBody>
          <a:bodyPr wrap="square" rtlCol="0" anchor="t">
            <a:spAutoFit/>
          </a:bodyPr>
          <a:lstStyle/>
          <a:p>
            <a:pPr>
              <a:lnSpc>
                <a:spcPct val="120000"/>
              </a:lnSpc>
            </a:pPr>
            <a:endParaRPr lang="zh-CN" altLang="en-US" sz="2000" b="1" dirty="0">
              <a:solidFill>
                <a:schemeClr val="bg1"/>
              </a:solidFill>
              <a:latin typeface="微软雅黑" panose="020B0503020204020204" charset="-122"/>
              <a:ea typeface="楷体_GB231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161288" y="4307438"/>
            <a:ext cx="1085489" cy="412613"/>
          </a:xfrm>
          <a:prstGeom prst="rect">
            <a:avLst/>
          </a:prstGeom>
          <a:solidFill>
            <a:schemeClr val="accent2"/>
          </a:solidFill>
        </p:spPr>
        <p:txBody>
          <a:bodyPr wrap="square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IPAD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2296942" y="4307438"/>
            <a:ext cx="3328035" cy="399600"/>
          </a:xfrm>
          <a:prstGeom prst="rect">
            <a:avLst/>
          </a:prstGeom>
          <a:solidFill>
            <a:schemeClr val="accent2"/>
          </a:solidFill>
        </p:spPr>
        <p:txBody>
          <a:bodyPr wrap="square" rtlCol="0" anchor="t">
            <a:spAutoFit/>
          </a:bodyPr>
          <a:lstStyle/>
          <a:p>
            <a:pPr>
              <a:lnSpc>
                <a:spcPct val="120000"/>
              </a:lnSpc>
            </a:pPr>
            <a:endParaRPr lang="zh-CN" altLang="en-US" sz="2000" b="1" dirty="0">
              <a:solidFill>
                <a:schemeClr val="bg1"/>
              </a:solidFill>
              <a:latin typeface="微软雅黑" panose="020B0503020204020204" charset="-122"/>
              <a:ea typeface="楷体_GB231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1160674" y="3876908"/>
            <a:ext cx="1092452" cy="412613"/>
          </a:xfrm>
          <a:prstGeom prst="rect">
            <a:avLst/>
          </a:prstGeom>
          <a:solidFill>
            <a:schemeClr val="accent2"/>
          </a:solidFill>
        </p:spPr>
        <p:txBody>
          <a:bodyPr wrap="square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楷体_GB2312" pitchFamily="49" charset="-122"/>
                <a:ea typeface="楷体_GB2312"/>
                <a:sym typeface="+mn-ea"/>
              </a:rPr>
              <a:t>手机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2303291" y="3876908"/>
            <a:ext cx="3321050" cy="399600"/>
          </a:xfrm>
          <a:prstGeom prst="rect">
            <a:avLst/>
          </a:prstGeom>
          <a:solidFill>
            <a:schemeClr val="accent2"/>
          </a:solidFill>
        </p:spPr>
        <p:txBody>
          <a:bodyPr wrap="square" rtlCol="0" anchor="t">
            <a:spAutoFit/>
          </a:bodyPr>
          <a:lstStyle/>
          <a:p>
            <a:pPr>
              <a:lnSpc>
                <a:spcPct val="120000"/>
              </a:lnSpc>
            </a:pPr>
            <a:endParaRPr lang="zh-CN" altLang="en-US" sz="2000" b="1" dirty="0">
              <a:solidFill>
                <a:schemeClr val="bg1"/>
              </a:solidFill>
              <a:latin typeface="微软雅黑" panose="020B0503020204020204" charset="-122"/>
              <a:ea typeface="楷体_GB231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5662442" y="3041883"/>
            <a:ext cx="1235075" cy="399600"/>
          </a:xfrm>
          <a:prstGeom prst="rect">
            <a:avLst/>
          </a:prstGeom>
          <a:solidFill>
            <a:schemeClr val="accent2"/>
          </a:solidFill>
        </p:spPr>
        <p:txBody>
          <a:bodyPr wrap="square" rtlCol="0" anchor="t">
            <a:spAutoFit/>
          </a:bodyPr>
          <a:lstStyle/>
          <a:p>
            <a:pPr>
              <a:lnSpc>
                <a:spcPct val="120000"/>
              </a:lnSpc>
            </a:pPr>
            <a:endParaRPr lang="zh-CN" altLang="en-US" sz="2000" b="1" dirty="0">
              <a:solidFill>
                <a:schemeClr val="bg1"/>
              </a:solidFill>
              <a:latin typeface="微软雅黑" panose="020B0503020204020204" charset="-122"/>
              <a:ea typeface="楷体_GB231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5663076" y="2627228"/>
            <a:ext cx="1234440" cy="412613"/>
          </a:xfrm>
          <a:prstGeom prst="rect">
            <a:avLst/>
          </a:prstGeom>
          <a:solidFill>
            <a:srgbClr val="00B050"/>
          </a:solidFill>
        </p:spPr>
        <p:txBody>
          <a:bodyPr wrap="square" rtlCol="0" anchor="t">
            <a:spAutoFit/>
          </a:bodyPr>
          <a:lstStyle/>
          <a:p>
            <a:pPr lvl="0">
              <a:lnSpc>
                <a:spcPct val="120000"/>
              </a:lnSpc>
            </a:pPr>
            <a:r>
              <a:rPr lang="zh-CN" altLang="zh-CN" sz="2000" b="1" dirty="0">
                <a:solidFill>
                  <a:schemeClr val="bg1"/>
                </a:solidFill>
                <a:latin typeface="楷体_GB2312" pitchFamily="49" charset="-122"/>
                <a:ea typeface="楷体_GB2312"/>
                <a:sym typeface="+mn-ea"/>
              </a:rPr>
              <a:t>是否连通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5663076" y="3454633"/>
            <a:ext cx="1234440" cy="399600"/>
          </a:xfrm>
          <a:prstGeom prst="rect">
            <a:avLst/>
          </a:prstGeom>
          <a:solidFill>
            <a:schemeClr val="accent2"/>
          </a:solidFill>
        </p:spPr>
        <p:txBody>
          <a:bodyPr wrap="square" rtlCol="0" anchor="t">
            <a:spAutoFit/>
          </a:bodyPr>
          <a:lstStyle/>
          <a:p>
            <a:pPr>
              <a:lnSpc>
                <a:spcPct val="120000"/>
              </a:lnSpc>
            </a:pPr>
            <a:endParaRPr lang="zh-CN" altLang="en-US" sz="2000" b="1" dirty="0">
              <a:solidFill>
                <a:schemeClr val="bg1"/>
              </a:solidFill>
              <a:latin typeface="微软雅黑" panose="020B0503020204020204" charset="-122"/>
              <a:ea typeface="楷体_GB231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5661806" y="4307438"/>
            <a:ext cx="1235710" cy="399600"/>
          </a:xfrm>
          <a:prstGeom prst="rect">
            <a:avLst/>
          </a:prstGeom>
          <a:solidFill>
            <a:schemeClr val="accent2"/>
          </a:solidFill>
        </p:spPr>
        <p:txBody>
          <a:bodyPr wrap="square" rtlCol="0" anchor="t">
            <a:spAutoFit/>
          </a:bodyPr>
          <a:lstStyle/>
          <a:p>
            <a:pPr>
              <a:lnSpc>
                <a:spcPct val="120000"/>
              </a:lnSpc>
            </a:pPr>
            <a:endParaRPr lang="en-US" altLang="zh-CN" sz="2000" b="1" dirty="0">
              <a:solidFill>
                <a:schemeClr val="bg1"/>
              </a:solidFill>
              <a:latin typeface="微软雅黑" panose="020B0503020204020204" charset="-122"/>
              <a:ea typeface="楷体_GB231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5662441" y="3876908"/>
            <a:ext cx="1235710" cy="399600"/>
          </a:xfrm>
          <a:prstGeom prst="rect">
            <a:avLst/>
          </a:prstGeom>
          <a:solidFill>
            <a:schemeClr val="accent2"/>
          </a:solidFill>
        </p:spPr>
        <p:txBody>
          <a:bodyPr wrap="square" rtlCol="0" anchor="t">
            <a:spAutoFit/>
          </a:bodyPr>
          <a:lstStyle/>
          <a:p>
            <a:pPr>
              <a:lnSpc>
                <a:spcPct val="120000"/>
              </a:lnSpc>
            </a:pPr>
            <a:endParaRPr lang="zh-CN" altLang="en-US" sz="2000" b="1" dirty="0">
              <a:solidFill>
                <a:schemeClr val="bg1"/>
              </a:solidFill>
              <a:latin typeface="微软雅黑" panose="020B0503020204020204" charset="-122"/>
              <a:ea typeface="楷体_GB231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85750" y="1235701"/>
            <a:ext cx="4511171" cy="58477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1" kern="0" dirty="0">
                <a:solidFill>
                  <a:srgbClr val="466E8C"/>
                </a:solidFill>
                <a:latin typeface="楷体_GB2312" pitchFamily="49" charset="-122"/>
                <a:ea typeface="楷体_GB2312"/>
                <a:cs typeface="+mj-cs"/>
              </a:rPr>
              <a:t>活动</a:t>
            </a:r>
            <a:r>
              <a:rPr lang="en-US" altLang="zh-CN" sz="3200" b="1" kern="0" dirty="0">
                <a:solidFill>
                  <a:srgbClr val="466E8C"/>
                </a:solidFill>
                <a:latin typeface="楷体_GB2312" pitchFamily="49" charset="-122"/>
                <a:ea typeface="楷体_GB2312"/>
                <a:cs typeface="+mj-cs"/>
              </a:rPr>
              <a:t>2</a:t>
            </a:r>
            <a:r>
              <a:rPr lang="zh-CN" altLang="en-US" sz="3200" b="1" kern="0" dirty="0">
                <a:solidFill>
                  <a:srgbClr val="466E8C"/>
                </a:solidFill>
                <a:latin typeface="楷体_GB2312" pitchFamily="49" charset="-122"/>
                <a:ea typeface="楷体_GB2312"/>
                <a:cs typeface="+mj-cs"/>
              </a:rPr>
              <a:t>：组建无线局域网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285750" y="1995242"/>
            <a:ext cx="7523480" cy="461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　　</a:t>
            </a:r>
            <a:r>
              <a:rPr lang="en-US" altLang="zh-C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2.</a:t>
            </a: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组建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成功后，进行组内连接测试并尝试进行相关操作。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9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2" grpId="0" animBg="1"/>
      <p:bldP spid="26" grpId="0" animBg="1"/>
      <p:bldP spid="3" grpId="0" animBg="1"/>
      <p:bldP spid="10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8" grpId="0" animBg="1"/>
      <p:bldP spid="30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99"/>
          <p:cNvSpPr txBox="1"/>
          <p:nvPr/>
        </p:nvSpPr>
        <p:spPr>
          <a:xfrm>
            <a:off x="727136" y="3272507"/>
            <a:ext cx="7520752" cy="1200329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2</a:t>
            </a:r>
            <a:r>
              <a:rPr 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.</a:t>
            </a:r>
            <a:r>
              <a:rPr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使用同一无线网的都是自己的同学</a:t>
            </a:r>
            <a:r>
              <a:rPr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、家人或朋友。大家都是熟人，应该没人会故意搞破坏。这种情况，还有必要设置无线网密码吗？为什么？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727136" y="2850758"/>
            <a:ext cx="7690262" cy="461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.</a:t>
            </a: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思考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影响无线局域网信号强弱的因素有哪些？</a:t>
            </a:r>
          </a:p>
        </p:txBody>
      </p:sp>
      <p:sp>
        <p:nvSpPr>
          <p:cNvPr id="8" name="任意多边形 7"/>
          <p:cNvSpPr/>
          <p:nvPr/>
        </p:nvSpPr>
        <p:spPr>
          <a:xfrm rot="10800000" flipH="1">
            <a:off x="232996" y="1855174"/>
            <a:ext cx="8678007" cy="3652487"/>
          </a:xfrm>
          <a:custGeom>
            <a:avLst/>
            <a:gdLst>
              <a:gd name="connsiteX0" fmla="*/ 7831355 w 10491473"/>
              <a:gd name="connsiteY0" fmla="*/ 0 h 4877076"/>
              <a:gd name="connsiteX1" fmla="*/ 9266735 w 10491473"/>
              <a:gd name="connsiteY1" fmla="*/ 0 h 4877076"/>
              <a:gd name="connsiteX2" fmla="*/ 9506378 w 10491473"/>
              <a:gd name="connsiteY2" fmla="*/ 273194 h 4877076"/>
              <a:gd name="connsiteX3" fmla="*/ 9724144 w 10491473"/>
              <a:gd name="connsiteY3" fmla="*/ 273194 h 4877076"/>
              <a:gd name="connsiteX4" fmla="*/ 10491473 w 10491473"/>
              <a:gd name="connsiteY4" fmla="*/ 1040523 h 4877076"/>
              <a:gd name="connsiteX5" fmla="*/ 10491473 w 10491473"/>
              <a:gd name="connsiteY5" fmla="*/ 4877076 h 4877076"/>
              <a:gd name="connsiteX6" fmla="*/ 10083708 w 10491473"/>
              <a:gd name="connsiteY6" fmla="*/ 4877076 h 4877076"/>
              <a:gd name="connsiteX7" fmla="*/ 9976858 w 10491473"/>
              <a:gd name="connsiteY7" fmla="*/ 4718650 h 4877076"/>
              <a:gd name="connsiteX8" fmla="*/ 9017366 w 10491473"/>
              <a:gd name="connsiteY8" fmla="*/ 4718650 h 4877076"/>
              <a:gd name="connsiteX9" fmla="*/ 8910516 w 10491473"/>
              <a:gd name="connsiteY9" fmla="*/ 4877076 h 4877076"/>
              <a:gd name="connsiteX10" fmla="*/ 767329 w 10491473"/>
              <a:gd name="connsiteY10" fmla="*/ 4877076 h 4877076"/>
              <a:gd name="connsiteX11" fmla="*/ 0 w 10491473"/>
              <a:gd name="connsiteY11" fmla="*/ 4109747 h 4877076"/>
              <a:gd name="connsiteX12" fmla="*/ 0 w 10491473"/>
              <a:gd name="connsiteY12" fmla="*/ 3233529 h 4877076"/>
              <a:gd name="connsiteX13" fmla="*/ 177598 w 10491473"/>
              <a:gd name="connsiteY13" fmla="*/ 3068263 h 4877076"/>
              <a:gd name="connsiteX14" fmla="*/ 177598 w 10491473"/>
              <a:gd name="connsiteY14" fmla="*/ 2401062 h 4877076"/>
              <a:gd name="connsiteX15" fmla="*/ 0 w 10491473"/>
              <a:gd name="connsiteY15" fmla="*/ 2235796 h 4877076"/>
              <a:gd name="connsiteX16" fmla="*/ 0 w 10491473"/>
              <a:gd name="connsiteY16" fmla="*/ 273194 h 4877076"/>
              <a:gd name="connsiteX17" fmla="*/ 433369 w 10491473"/>
              <a:gd name="connsiteY17" fmla="*/ 273194 h 4877076"/>
              <a:gd name="connsiteX18" fmla="*/ 673292 w 10491473"/>
              <a:gd name="connsiteY18" fmla="*/ 1376 h 4877076"/>
              <a:gd name="connsiteX19" fmla="*/ 2113993 w 10491473"/>
              <a:gd name="connsiteY19" fmla="*/ 1376 h 4877076"/>
              <a:gd name="connsiteX20" fmla="*/ 2353916 w 10491473"/>
              <a:gd name="connsiteY20" fmla="*/ 273194 h 4877076"/>
              <a:gd name="connsiteX21" fmla="*/ 7591712 w 10491473"/>
              <a:gd name="connsiteY21" fmla="*/ 273194 h 4877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91473" h="4877076">
                <a:moveTo>
                  <a:pt x="7831355" y="0"/>
                </a:moveTo>
                <a:lnTo>
                  <a:pt x="9266735" y="0"/>
                </a:lnTo>
                <a:lnTo>
                  <a:pt x="9506378" y="273194"/>
                </a:lnTo>
                <a:lnTo>
                  <a:pt x="9724144" y="273194"/>
                </a:lnTo>
                <a:lnTo>
                  <a:pt x="10491473" y="1040523"/>
                </a:lnTo>
                <a:lnTo>
                  <a:pt x="10491473" y="4877076"/>
                </a:lnTo>
                <a:lnTo>
                  <a:pt x="10083708" y="4877076"/>
                </a:lnTo>
                <a:lnTo>
                  <a:pt x="9976858" y="4718650"/>
                </a:lnTo>
                <a:lnTo>
                  <a:pt x="9017366" y="4718650"/>
                </a:lnTo>
                <a:lnTo>
                  <a:pt x="8910516" y="4877076"/>
                </a:lnTo>
                <a:lnTo>
                  <a:pt x="767329" y="4877076"/>
                </a:lnTo>
                <a:lnTo>
                  <a:pt x="0" y="4109747"/>
                </a:lnTo>
                <a:lnTo>
                  <a:pt x="0" y="3233529"/>
                </a:lnTo>
                <a:lnTo>
                  <a:pt x="177598" y="3068263"/>
                </a:lnTo>
                <a:lnTo>
                  <a:pt x="177598" y="2401062"/>
                </a:lnTo>
                <a:lnTo>
                  <a:pt x="0" y="2235796"/>
                </a:lnTo>
                <a:lnTo>
                  <a:pt x="0" y="273194"/>
                </a:lnTo>
                <a:lnTo>
                  <a:pt x="433369" y="273194"/>
                </a:lnTo>
                <a:lnTo>
                  <a:pt x="673292" y="1376"/>
                </a:lnTo>
                <a:lnTo>
                  <a:pt x="2113993" y="1376"/>
                </a:lnTo>
                <a:lnTo>
                  <a:pt x="2353916" y="273194"/>
                </a:lnTo>
                <a:lnTo>
                  <a:pt x="7591712" y="273194"/>
                </a:lnTo>
                <a:close/>
              </a:path>
            </a:pathLst>
          </a:custGeom>
          <a:noFill/>
          <a:ln>
            <a:solidFill>
              <a:srgbClr val="1F4E79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893918" y="2216776"/>
            <a:ext cx="4084228" cy="58477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>
              <a:spcAft>
                <a:spcPts val="1000"/>
              </a:spcAft>
              <a:defRPr/>
            </a:pPr>
            <a:r>
              <a:rPr lang="zh-CN" altLang="en-US" sz="3200" b="1" kern="0" dirty="0">
                <a:solidFill>
                  <a:srgbClr val="466E8C"/>
                </a:solidFill>
                <a:latin typeface="楷体_GB2312" pitchFamily="49" charset="-122"/>
                <a:ea typeface="楷体_GB2312"/>
                <a:cs typeface="+mj-cs"/>
              </a:rPr>
              <a:t>课后作业</a:t>
            </a:r>
          </a:p>
        </p:txBody>
      </p:sp>
      <p:sp>
        <p:nvSpPr>
          <p:cNvPr id="10" name="等腰三角形 9"/>
          <p:cNvSpPr/>
          <p:nvPr/>
        </p:nvSpPr>
        <p:spPr>
          <a:xfrm rot="5400000">
            <a:off x="713794" y="2444061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9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66675" y="2105025"/>
            <a:ext cx="9334500" cy="1704975"/>
          </a:xfrm>
          <a:prstGeom prst="rect">
            <a:avLst/>
          </a:prstGeom>
          <a:solidFill>
            <a:srgbClr val="62C5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904997" y="2330635"/>
            <a:ext cx="53340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/>
                <a:cs typeface="+mj-cs"/>
              </a:defRPr>
            </a:lvl1pPr>
          </a:lstStyle>
          <a:p>
            <a:pPr algn="dist"/>
            <a:r>
              <a:rPr lang="zh-CN" altLang="en-US" dirty="0">
                <a:solidFill>
                  <a:schemeClr val="bg1"/>
                </a:solidFill>
                <a:effectLst/>
              </a:rPr>
              <a:t>谢谢观看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904997" y="3103556"/>
            <a:ext cx="53340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4000" b="1" ker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/>
                <a:cs typeface="+mj-cs"/>
              </a:defRPr>
            </a:lvl1pPr>
          </a:lstStyle>
          <a:p>
            <a:r>
              <a:rPr lang="en-US" altLang="zh-CN" sz="2000" dirty="0" smtClean="0">
                <a:effectLst/>
              </a:rPr>
              <a:t>Thanks  for  watching</a:t>
            </a:r>
            <a:endParaRPr lang="zh-CN" altLang="en-US" sz="2000" dirty="0">
              <a:effectLst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53" y="6192104"/>
            <a:ext cx="2635423" cy="31265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666" y="6156470"/>
            <a:ext cx="2615134" cy="3482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66675" y="2562225"/>
            <a:ext cx="9334500" cy="1704975"/>
          </a:xfrm>
          <a:prstGeom prst="rect">
            <a:avLst/>
          </a:prstGeom>
          <a:solidFill>
            <a:srgbClr val="62C5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74477" y="3091546"/>
            <a:ext cx="8395046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/>
                <a:cs typeface="+mj-cs"/>
              </a:defRPr>
            </a:lvl1pPr>
          </a:lstStyle>
          <a:p>
            <a:pPr algn="ctr"/>
            <a:r>
              <a:rPr lang="en-US" altLang="zh-CN" sz="3600" dirty="0" smtClean="0">
                <a:solidFill>
                  <a:schemeClr val="bg1"/>
                </a:solidFill>
                <a:effectLst/>
              </a:rPr>
              <a:t>6</a:t>
            </a:r>
            <a:r>
              <a:rPr lang="zh-CN" altLang="en-US" sz="3600" dirty="0">
                <a:solidFill>
                  <a:schemeClr val="bg1"/>
                </a:solidFill>
                <a:effectLst/>
              </a:rPr>
              <a:t>　组建无线局域网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53" y="6192104"/>
            <a:ext cx="2635423" cy="31265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666" y="6156470"/>
            <a:ext cx="2615134" cy="3482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285750" y="1235701"/>
            <a:ext cx="7394973" cy="58477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1" kern="0" dirty="0" smtClean="0">
                <a:solidFill>
                  <a:srgbClr val="466E8C"/>
                </a:solidFill>
                <a:latin typeface="楷体_GB2312" pitchFamily="49" charset="-122"/>
                <a:ea typeface="楷体_GB2312"/>
                <a:cs typeface="+mj-cs"/>
              </a:rPr>
              <a:t>第</a:t>
            </a:r>
            <a:r>
              <a:rPr lang="en-US" altLang="zh-CN" sz="3200" b="1" kern="0" dirty="0" smtClean="0">
                <a:solidFill>
                  <a:srgbClr val="466E8C"/>
                </a:solidFill>
                <a:latin typeface="楷体_GB2312" pitchFamily="49" charset="-122"/>
                <a:ea typeface="楷体_GB2312"/>
                <a:cs typeface="+mj-cs"/>
              </a:rPr>
              <a:t>3</a:t>
            </a:r>
            <a:r>
              <a:rPr lang="zh-CN" altLang="en-US" sz="3200" b="1" kern="0" dirty="0">
                <a:solidFill>
                  <a:srgbClr val="466E8C"/>
                </a:solidFill>
                <a:latin typeface="楷体_GB2312" pitchFamily="49" charset="-122"/>
                <a:ea typeface="楷体_GB2312"/>
                <a:cs typeface="+mj-cs"/>
              </a:rPr>
              <a:t>课：通过连接无线</a:t>
            </a:r>
            <a:r>
              <a:rPr lang="zh-CN" altLang="en-US" sz="3200" b="1" kern="0" dirty="0" smtClean="0">
                <a:solidFill>
                  <a:srgbClr val="466E8C"/>
                </a:solidFill>
                <a:latin typeface="楷体_GB2312" pitchFamily="49" charset="-122"/>
                <a:ea typeface="楷体_GB2312"/>
                <a:cs typeface="+mj-cs"/>
              </a:rPr>
              <a:t>局域网访问</a:t>
            </a:r>
            <a:r>
              <a:rPr lang="zh-CN" altLang="en-US" sz="3200" b="1" kern="0" dirty="0">
                <a:solidFill>
                  <a:srgbClr val="466E8C"/>
                </a:solidFill>
                <a:latin typeface="楷体_GB2312" pitchFamily="49" charset="-122"/>
                <a:ea typeface="楷体_GB2312"/>
                <a:cs typeface="+mj-cs"/>
              </a:rPr>
              <a:t>互联网</a:t>
            </a:r>
          </a:p>
        </p:txBody>
      </p:sp>
      <p:grpSp>
        <p:nvGrpSpPr>
          <p:cNvPr id="14" name="Group 135"/>
          <p:cNvGrpSpPr/>
          <p:nvPr/>
        </p:nvGrpSpPr>
        <p:grpSpPr>
          <a:xfrm>
            <a:off x="2382388" y="2164011"/>
            <a:ext cx="4379225" cy="3289316"/>
            <a:chOff x="3306314" y="1437005"/>
            <a:chExt cx="5839979" cy="4385162"/>
          </a:xfrm>
          <a:solidFill>
            <a:srgbClr val="E7E6E6">
              <a:lumMod val="75000"/>
              <a:alpha val="75000"/>
            </a:srgbClr>
          </a:solidFill>
        </p:grpSpPr>
        <p:sp>
          <p:nvSpPr>
            <p:cNvPr id="15" name="Freeform 14"/>
            <p:cNvSpPr>
              <a:spLocks noEditPoints="1"/>
            </p:cNvSpPr>
            <p:nvPr/>
          </p:nvSpPr>
          <p:spPr bwMode="auto">
            <a:xfrm>
              <a:off x="6183606" y="4152950"/>
              <a:ext cx="217641" cy="253915"/>
            </a:xfrm>
            <a:custGeom>
              <a:avLst/>
              <a:gdLst>
                <a:gd name="T0" fmla="*/ 36 w 56"/>
                <a:gd name="T1" fmla="*/ 14 h 65"/>
                <a:gd name="T2" fmla="*/ 43 w 56"/>
                <a:gd name="T3" fmla="*/ 2 h 65"/>
                <a:gd name="T4" fmla="*/ 41 w 56"/>
                <a:gd name="T5" fmla="*/ 0 h 65"/>
                <a:gd name="T6" fmla="*/ 13 w 56"/>
                <a:gd name="T7" fmla="*/ 1 h 65"/>
                <a:gd name="T8" fmla="*/ 20 w 56"/>
                <a:gd name="T9" fmla="*/ 14 h 65"/>
                <a:gd name="T10" fmla="*/ 0 w 56"/>
                <a:gd name="T11" fmla="*/ 37 h 65"/>
                <a:gd name="T12" fmla="*/ 7 w 56"/>
                <a:gd name="T13" fmla="*/ 65 h 65"/>
                <a:gd name="T14" fmla="*/ 56 w 56"/>
                <a:gd name="T15" fmla="*/ 58 h 65"/>
                <a:gd name="T16" fmla="*/ 36 w 56"/>
                <a:gd name="T17" fmla="*/ 15 h 65"/>
                <a:gd name="T18" fmla="*/ 23 w 56"/>
                <a:gd name="T19" fmla="*/ 4 h 65"/>
                <a:gd name="T20" fmla="*/ 21 w 56"/>
                <a:gd name="T21" fmla="*/ 5 h 65"/>
                <a:gd name="T22" fmla="*/ 22 w 56"/>
                <a:gd name="T23" fmla="*/ 13 h 65"/>
                <a:gd name="T24" fmla="*/ 39 w 56"/>
                <a:gd name="T25" fmla="*/ 3 h 65"/>
                <a:gd name="T26" fmla="*/ 26 w 56"/>
                <a:gd name="T27" fmla="*/ 13 h 65"/>
                <a:gd name="T28" fmla="*/ 33 w 56"/>
                <a:gd name="T29" fmla="*/ 15 h 65"/>
                <a:gd name="T30" fmla="*/ 23 w 56"/>
                <a:gd name="T31" fmla="*/ 16 h 65"/>
                <a:gd name="T32" fmla="*/ 53 w 56"/>
                <a:gd name="T33" fmla="*/ 58 h 65"/>
                <a:gd name="T34" fmla="*/ 7 w 56"/>
                <a:gd name="T35" fmla="*/ 62 h 65"/>
                <a:gd name="T36" fmla="*/ 3 w 56"/>
                <a:gd name="T37" fmla="*/ 37 h 65"/>
                <a:gd name="T38" fmla="*/ 34 w 56"/>
                <a:gd name="T39" fmla="*/ 18 h 65"/>
                <a:gd name="T40" fmla="*/ 53 w 56"/>
                <a:gd name="T41" fmla="*/ 58 h 65"/>
                <a:gd name="T42" fmla="*/ 8 w 56"/>
                <a:gd name="T43" fmla="*/ 54 h 65"/>
                <a:gd name="T44" fmla="*/ 12 w 56"/>
                <a:gd name="T45" fmla="*/ 58 h 65"/>
                <a:gd name="T46" fmla="*/ 6 w 56"/>
                <a:gd name="T47" fmla="*/ 54 h 65"/>
                <a:gd name="T48" fmla="*/ 23 w 56"/>
                <a:gd name="T49" fmla="*/ 21 h 65"/>
                <a:gd name="T50" fmla="*/ 23 w 56"/>
                <a:gd name="T51" fmla="*/ 23 h 65"/>
                <a:gd name="T52" fmla="*/ 28 w 56"/>
                <a:gd name="T53" fmla="*/ 28 h 65"/>
                <a:gd name="T54" fmla="*/ 28 w 56"/>
                <a:gd name="T55" fmla="*/ 53 h 65"/>
                <a:gd name="T56" fmla="*/ 28 w 56"/>
                <a:gd name="T57" fmla="*/ 28 h 65"/>
                <a:gd name="T58" fmla="*/ 17 w 56"/>
                <a:gd name="T59" fmla="*/ 41 h 65"/>
                <a:gd name="T60" fmla="*/ 38 w 56"/>
                <a:gd name="T61" fmla="*/ 41 h 65"/>
                <a:gd name="T62" fmla="*/ 26 w 56"/>
                <a:gd name="T63" fmla="*/ 37 h 65"/>
                <a:gd name="T64" fmla="*/ 32 w 56"/>
                <a:gd name="T65" fmla="*/ 44 h 65"/>
                <a:gd name="T66" fmla="*/ 29 w 56"/>
                <a:gd name="T67" fmla="*/ 49 h 65"/>
                <a:gd name="T68" fmla="*/ 27 w 56"/>
                <a:gd name="T69" fmla="*/ 49 h 65"/>
                <a:gd name="T70" fmla="*/ 24 w 56"/>
                <a:gd name="T71" fmla="*/ 44 h 65"/>
                <a:gd name="T72" fmla="*/ 26 w 56"/>
                <a:gd name="T73" fmla="*/ 44 h 65"/>
                <a:gd name="T74" fmla="*/ 30 w 56"/>
                <a:gd name="T75" fmla="*/ 44 h 65"/>
                <a:gd name="T76" fmla="*/ 24 w 56"/>
                <a:gd name="T77" fmla="*/ 37 h 65"/>
                <a:gd name="T78" fmla="*/ 27 w 56"/>
                <a:gd name="T79" fmla="*/ 32 h 65"/>
                <a:gd name="T80" fmla="*/ 29 w 56"/>
                <a:gd name="T81" fmla="*/ 32 h 65"/>
                <a:gd name="T82" fmla="*/ 32 w 56"/>
                <a:gd name="T83" fmla="*/ 37 h 65"/>
                <a:gd name="T84" fmla="*/ 30 w 56"/>
                <a:gd name="T85" fmla="*/ 37 h 65"/>
                <a:gd name="T86" fmla="*/ 26 w 56"/>
                <a:gd name="T87" fmla="*/ 37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6" h="65">
                  <a:moveTo>
                    <a:pt x="36" y="15"/>
                  </a:moveTo>
                  <a:cubicBezTo>
                    <a:pt x="36" y="14"/>
                    <a:pt x="36" y="14"/>
                    <a:pt x="36" y="14"/>
                  </a:cubicBezTo>
                  <a:cubicBezTo>
                    <a:pt x="43" y="3"/>
                    <a:pt x="43" y="3"/>
                    <a:pt x="43" y="3"/>
                  </a:cubicBezTo>
                  <a:cubicBezTo>
                    <a:pt x="43" y="3"/>
                    <a:pt x="43" y="3"/>
                    <a:pt x="43" y="2"/>
                  </a:cubicBezTo>
                  <a:cubicBezTo>
                    <a:pt x="43" y="1"/>
                    <a:pt x="42" y="0"/>
                    <a:pt x="41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3" y="0"/>
                    <a:pt x="13" y="1"/>
                  </a:cubicBezTo>
                  <a:cubicBezTo>
                    <a:pt x="12" y="2"/>
                    <a:pt x="12" y="3"/>
                    <a:pt x="13" y="3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20" y="15"/>
                    <a:pt x="20" y="15"/>
                    <a:pt x="20" y="15"/>
                  </a:cubicBezTo>
                  <a:cubicBezTo>
                    <a:pt x="9" y="16"/>
                    <a:pt x="0" y="26"/>
                    <a:pt x="0" y="37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61"/>
                    <a:pt x="3" y="65"/>
                    <a:pt x="7" y="65"/>
                  </a:cubicBezTo>
                  <a:cubicBezTo>
                    <a:pt x="49" y="65"/>
                    <a:pt x="49" y="65"/>
                    <a:pt x="49" y="65"/>
                  </a:cubicBezTo>
                  <a:cubicBezTo>
                    <a:pt x="53" y="65"/>
                    <a:pt x="56" y="61"/>
                    <a:pt x="56" y="58"/>
                  </a:cubicBezTo>
                  <a:cubicBezTo>
                    <a:pt x="56" y="37"/>
                    <a:pt x="56" y="37"/>
                    <a:pt x="56" y="37"/>
                  </a:cubicBezTo>
                  <a:cubicBezTo>
                    <a:pt x="56" y="26"/>
                    <a:pt x="47" y="16"/>
                    <a:pt x="36" y="15"/>
                  </a:cubicBezTo>
                  <a:close/>
                  <a:moveTo>
                    <a:pt x="26" y="13"/>
                  </a:moveTo>
                  <a:cubicBezTo>
                    <a:pt x="23" y="4"/>
                    <a:pt x="23" y="4"/>
                    <a:pt x="23" y="4"/>
                  </a:cubicBezTo>
                  <a:cubicBezTo>
                    <a:pt x="22" y="3"/>
                    <a:pt x="22" y="3"/>
                    <a:pt x="21" y="3"/>
                  </a:cubicBezTo>
                  <a:cubicBezTo>
                    <a:pt x="21" y="4"/>
                    <a:pt x="21" y="4"/>
                    <a:pt x="21" y="5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39" y="3"/>
                    <a:pt x="39" y="3"/>
                    <a:pt x="39" y="3"/>
                  </a:cubicBezTo>
                  <a:cubicBezTo>
                    <a:pt x="33" y="13"/>
                    <a:pt x="33" y="13"/>
                    <a:pt x="33" y="13"/>
                  </a:cubicBezTo>
                  <a:lnTo>
                    <a:pt x="26" y="13"/>
                  </a:lnTo>
                  <a:close/>
                  <a:moveTo>
                    <a:pt x="23" y="15"/>
                  </a:moveTo>
                  <a:cubicBezTo>
                    <a:pt x="33" y="15"/>
                    <a:pt x="33" y="15"/>
                    <a:pt x="33" y="15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23" y="16"/>
                    <a:pt x="23" y="16"/>
                    <a:pt x="23" y="16"/>
                  </a:cubicBezTo>
                  <a:lnTo>
                    <a:pt x="23" y="15"/>
                  </a:lnTo>
                  <a:close/>
                  <a:moveTo>
                    <a:pt x="53" y="58"/>
                  </a:moveTo>
                  <a:cubicBezTo>
                    <a:pt x="53" y="60"/>
                    <a:pt x="51" y="62"/>
                    <a:pt x="49" y="62"/>
                  </a:cubicBezTo>
                  <a:cubicBezTo>
                    <a:pt x="7" y="62"/>
                    <a:pt x="7" y="62"/>
                    <a:pt x="7" y="62"/>
                  </a:cubicBezTo>
                  <a:cubicBezTo>
                    <a:pt x="5" y="62"/>
                    <a:pt x="3" y="60"/>
                    <a:pt x="3" y="58"/>
                  </a:cubicBezTo>
                  <a:cubicBezTo>
                    <a:pt x="3" y="37"/>
                    <a:pt x="3" y="37"/>
                    <a:pt x="3" y="37"/>
                  </a:cubicBezTo>
                  <a:cubicBezTo>
                    <a:pt x="3" y="26"/>
                    <a:pt x="11" y="18"/>
                    <a:pt x="22" y="18"/>
                  </a:cubicBezTo>
                  <a:cubicBezTo>
                    <a:pt x="34" y="18"/>
                    <a:pt x="34" y="18"/>
                    <a:pt x="34" y="18"/>
                  </a:cubicBezTo>
                  <a:cubicBezTo>
                    <a:pt x="44" y="18"/>
                    <a:pt x="53" y="26"/>
                    <a:pt x="53" y="37"/>
                  </a:cubicBezTo>
                  <a:lnTo>
                    <a:pt x="53" y="58"/>
                  </a:lnTo>
                  <a:close/>
                  <a:moveTo>
                    <a:pt x="8" y="38"/>
                  </a:moveTo>
                  <a:cubicBezTo>
                    <a:pt x="8" y="54"/>
                    <a:pt x="8" y="54"/>
                    <a:pt x="8" y="54"/>
                  </a:cubicBezTo>
                  <a:cubicBezTo>
                    <a:pt x="8" y="55"/>
                    <a:pt x="9" y="57"/>
                    <a:pt x="11" y="57"/>
                  </a:cubicBezTo>
                  <a:cubicBezTo>
                    <a:pt x="11" y="57"/>
                    <a:pt x="12" y="57"/>
                    <a:pt x="12" y="58"/>
                  </a:cubicBezTo>
                  <a:cubicBezTo>
                    <a:pt x="12" y="58"/>
                    <a:pt x="11" y="59"/>
                    <a:pt x="11" y="59"/>
                  </a:cubicBezTo>
                  <a:cubicBezTo>
                    <a:pt x="8" y="59"/>
                    <a:pt x="6" y="56"/>
                    <a:pt x="6" y="54"/>
                  </a:cubicBezTo>
                  <a:cubicBezTo>
                    <a:pt x="6" y="38"/>
                    <a:pt x="6" y="38"/>
                    <a:pt x="6" y="38"/>
                  </a:cubicBezTo>
                  <a:cubicBezTo>
                    <a:pt x="6" y="28"/>
                    <a:pt x="14" y="21"/>
                    <a:pt x="23" y="21"/>
                  </a:cubicBezTo>
                  <a:cubicBezTo>
                    <a:pt x="24" y="21"/>
                    <a:pt x="24" y="21"/>
                    <a:pt x="24" y="22"/>
                  </a:cubicBezTo>
                  <a:cubicBezTo>
                    <a:pt x="24" y="22"/>
                    <a:pt x="24" y="23"/>
                    <a:pt x="23" y="23"/>
                  </a:cubicBezTo>
                  <a:cubicBezTo>
                    <a:pt x="15" y="23"/>
                    <a:pt x="8" y="29"/>
                    <a:pt x="8" y="38"/>
                  </a:cubicBezTo>
                  <a:close/>
                  <a:moveTo>
                    <a:pt x="28" y="28"/>
                  </a:moveTo>
                  <a:cubicBezTo>
                    <a:pt x="21" y="28"/>
                    <a:pt x="15" y="34"/>
                    <a:pt x="15" y="41"/>
                  </a:cubicBezTo>
                  <a:cubicBezTo>
                    <a:pt x="15" y="47"/>
                    <a:pt x="21" y="53"/>
                    <a:pt x="28" y="53"/>
                  </a:cubicBezTo>
                  <a:cubicBezTo>
                    <a:pt x="35" y="53"/>
                    <a:pt x="40" y="47"/>
                    <a:pt x="40" y="41"/>
                  </a:cubicBezTo>
                  <a:cubicBezTo>
                    <a:pt x="40" y="34"/>
                    <a:pt x="35" y="28"/>
                    <a:pt x="28" y="28"/>
                  </a:cubicBezTo>
                  <a:close/>
                  <a:moveTo>
                    <a:pt x="28" y="51"/>
                  </a:moveTo>
                  <a:cubicBezTo>
                    <a:pt x="22" y="51"/>
                    <a:pt x="17" y="46"/>
                    <a:pt x="17" y="41"/>
                  </a:cubicBezTo>
                  <a:cubicBezTo>
                    <a:pt x="17" y="35"/>
                    <a:pt x="22" y="30"/>
                    <a:pt x="28" y="30"/>
                  </a:cubicBezTo>
                  <a:cubicBezTo>
                    <a:pt x="33" y="30"/>
                    <a:pt x="38" y="35"/>
                    <a:pt x="38" y="41"/>
                  </a:cubicBezTo>
                  <a:cubicBezTo>
                    <a:pt x="38" y="46"/>
                    <a:pt x="33" y="51"/>
                    <a:pt x="28" y="51"/>
                  </a:cubicBezTo>
                  <a:close/>
                  <a:moveTo>
                    <a:pt x="26" y="37"/>
                  </a:moveTo>
                  <a:cubicBezTo>
                    <a:pt x="26" y="39"/>
                    <a:pt x="27" y="40"/>
                    <a:pt x="28" y="40"/>
                  </a:cubicBezTo>
                  <a:cubicBezTo>
                    <a:pt x="30" y="40"/>
                    <a:pt x="32" y="41"/>
                    <a:pt x="32" y="44"/>
                  </a:cubicBezTo>
                  <a:cubicBezTo>
                    <a:pt x="32" y="46"/>
                    <a:pt x="31" y="47"/>
                    <a:pt x="29" y="48"/>
                  </a:cubicBezTo>
                  <a:cubicBezTo>
                    <a:pt x="29" y="49"/>
                    <a:pt x="29" y="49"/>
                    <a:pt x="29" y="49"/>
                  </a:cubicBezTo>
                  <a:cubicBezTo>
                    <a:pt x="29" y="49"/>
                    <a:pt x="28" y="50"/>
                    <a:pt x="28" y="50"/>
                  </a:cubicBezTo>
                  <a:cubicBezTo>
                    <a:pt x="27" y="50"/>
                    <a:pt x="27" y="49"/>
                    <a:pt x="27" y="49"/>
                  </a:cubicBezTo>
                  <a:cubicBezTo>
                    <a:pt x="27" y="48"/>
                    <a:pt x="27" y="48"/>
                    <a:pt x="27" y="48"/>
                  </a:cubicBezTo>
                  <a:cubicBezTo>
                    <a:pt x="25" y="47"/>
                    <a:pt x="24" y="46"/>
                    <a:pt x="24" y="44"/>
                  </a:cubicBezTo>
                  <a:cubicBezTo>
                    <a:pt x="24" y="43"/>
                    <a:pt x="24" y="43"/>
                    <a:pt x="25" y="43"/>
                  </a:cubicBezTo>
                  <a:cubicBezTo>
                    <a:pt x="25" y="43"/>
                    <a:pt x="26" y="43"/>
                    <a:pt x="26" y="44"/>
                  </a:cubicBezTo>
                  <a:cubicBezTo>
                    <a:pt x="26" y="45"/>
                    <a:pt x="27" y="46"/>
                    <a:pt x="28" y="46"/>
                  </a:cubicBezTo>
                  <a:cubicBezTo>
                    <a:pt x="29" y="46"/>
                    <a:pt x="30" y="45"/>
                    <a:pt x="30" y="44"/>
                  </a:cubicBezTo>
                  <a:cubicBezTo>
                    <a:pt x="30" y="42"/>
                    <a:pt x="29" y="42"/>
                    <a:pt x="28" y="42"/>
                  </a:cubicBezTo>
                  <a:cubicBezTo>
                    <a:pt x="25" y="42"/>
                    <a:pt x="24" y="40"/>
                    <a:pt x="24" y="37"/>
                  </a:cubicBezTo>
                  <a:cubicBezTo>
                    <a:pt x="24" y="36"/>
                    <a:pt x="25" y="34"/>
                    <a:pt x="27" y="34"/>
                  </a:cubicBezTo>
                  <a:cubicBezTo>
                    <a:pt x="27" y="32"/>
                    <a:pt x="27" y="32"/>
                    <a:pt x="27" y="32"/>
                  </a:cubicBezTo>
                  <a:cubicBezTo>
                    <a:pt x="27" y="32"/>
                    <a:pt x="27" y="31"/>
                    <a:pt x="28" y="31"/>
                  </a:cubicBezTo>
                  <a:cubicBezTo>
                    <a:pt x="28" y="31"/>
                    <a:pt x="29" y="32"/>
                    <a:pt x="29" y="32"/>
                  </a:cubicBezTo>
                  <a:cubicBezTo>
                    <a:pt x="29" y="33"/>
                    <a:pt x="29" y="33"/>
                    <a:pt x="29" y="33"/>
                  </a:cubicBezTo>
                  <a:cubicBezTo>
                    <a:pt x="30" y="34"/>
                    <a:pt x="32" y="35"/>
                    <a:pt x="32" y="37"/>
                  </a:cubicBezTo>
                  <a:cubicBezTo>
                    <a:pt x="32" y="38"/>
                    <a:pt x="31" y="38"/>
                    <a:pt x="31" y="38"/>
                  </a:cubicBezTo>
                  <a:cubicBezTo>
                    <a:pt x="30" y="38"/>
                    <a:pt x="30" y="38"/>
                    <a:pt x="30" y="37"/>
                  </a:cubicBezTo>
                  <a:cubicBezTo>
                    <a:pt x="30" y="36"/>
                    <a:pt x="29" y="35"/>
                    <a:pt x="28" y="35"/>
                  </a:cubicBezTo>
                  <a:cubicBezTo>
                    <a:pt x="27" y="35"/>
                    <a:pt x="26" y="36"/>
                    <a:pt x="26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68" tIns="34285" rIns="68568" bIns="34285" numCol="1" anchor="t" anchorCtr="0" compatLnSpc="1"/>
            <a:lstStyle/>
            <a:p>
              <a:pPr>
                <a:defRPr/>
              </a:pPr>
              <a:endParaRPr lang="en-US" sz="1350" kern="0">
                <a:solidFill>
                  <a:prstClr val="black"/>
                </a:solidFill>
              </a:endParaRPr>
            </a:p>
          </p:txBody>
        </p:sp>
        <p:sp>
          <p:nvSpPr>
            <p:cNvPr id="16" name="Freeform 18"/>
            <p:cNvSpPr>
              <a:spLocks noEditPoints="1"/>
            </p:cNvSpPr>
            <p:nvPr/>
          </p:nvSpPr>
          <p:spPr bwMode="auto">
            <a:xfrm>
              <a:off x="6145217" y="3502854"/>
              <a:ext cx="367683" cy="347026"/>
            </a:xfrm>
            <a:custGeom>
              <a:avLst/>
              <a:gdLst>
                <a:gd name="T0" fmla="*/ 13 w 75"/>
                <a:gd name="T1" fmla="*/ 41 h 71"/>
                <a:gd name="T2" fmla="*/ 13 w 75"/>
                <a:gd name="T3" fmla="*/ 35 h 71"/>
                <a:gd name="T4" fmla="*/ 65 w 75"/>
                <a:gd name="T5" fmla="*/ 12 h 71"/>
                <a:gd name="T6" fmla="*/ 36 w 75"/>
                <a:gd name="T7" fmla="*/ 13 h 71"/>
                <a:gd name="T8" fmla="*/ 65 w 75"/>
                <a:gd name="T9" fmla="*/ 14 h 71"/>
                <a:gd name="T10" fmla="*/ 65 w 75"/>
                <a:gd name="T11" fmla="*/ 12 h 71"/>
                <a:gd name="T12" fmla="*/ 22 w 75"/>
                <a:gd name="T13" fmla="*/ 38 h 71"/>
                <a:gd name="T14" fmla="*/ 27 w 75"/>
                <a:gd name="T15" fmla="*/ 38 h 71"/>
                <a:gd name="T16" fmla="*/ 36 w 75"/>
                <a:gd name="T17" fmla="*/ 35 h 71"/>
                <a:gd name="T18" fmla="*/ 36 w 75"/>
                <a:gd name="T19" fmla="*/ 41 h 71"/>
                <a:gd name="T20" fmla="*/ 36 w 75"/>
                <a:gd name="T21" fmla="*/ 35 h 71"/>
                <a:gd name="T22" fmla="*/ 75 w 75"/>
                <a:gd name="T23" fmla="*/ 36 h 71"/>
                <a:gd name="T24" fmla="*/ 67 w 75"/>
                <a:gd name="T25" fmla="*/ 42 h 71"/>
                <a:gd name="T26" fmla="*/ 71 w 75"/>
                <a:gd name="T27" fmla="*/ 52 h 71"/>
                <a:gd name="T28" fmla="*/ 67 w 75"/>
                <a:gd name="T29" fmla="*/ 53 h 71"/>
                <a:gd name="T30" fmla="*/ 49 w 75"/>
                <a:gd name="T31" fmla="*/ 42 h 71"/>
                <a:gd name="T32" fmla="*/ 43 w 75"/>
                <a:gd name="T33" fmla="*/ 59 h 71"/>
                <a:gd name="T34" fmla="*/ 8 w 75"/>
                <a:gd name="T35" fmla="*/ 70 h 71"/>
                <a:gd name="T36" fmla="*/ 6 w 75"/>
                <a:gd name="T37" fmla="*/ 70 h 71"/>
                <a:gd name="T38" fmla="*/ 9 w 75"/>
                <a:gd name="T39" fmla="*/ 59 h 71"/>
                <a:gd name="T40" fmla="*/ 0 w 75"/>
                <a:gd name="T41" fmla="*/ 53 h 71"/>
                <a:gd name="T42" fmla="*/ 6 w 75"/>
                <a:gd name="T43" fmla="*/ 17 h 71"/>
                <a:gd name="T44" fmla="*/ 26 w 75"/>
                <a:gd name="T45" fmla="*/ 6 h 71"/>
                <a:gd name="T46" fmla="*/ 69 w 75"/>
                <a:gd name="T47" fmla="*/ 0 h 71"/>
                <a:gd name="T48" fmla="*/ 72 w 75"/>
                <a:gd name="T49" fmla="*/ 36 h 71"/>
                <a:gd name="T50" fmla="*/ 69 w 75"/>
                <a:gd name="T51" fmla="*/ 3 h 71"/>
                <a:gd name="T52" fmla="*/ 29 w 75"/>
                <a:gd name="T53" fmla="*/ 6 h 71"/>
                <a:gd name="T54" fmla="*/ 43 w 75"/>
                <a:gd name="T55" fmla="*/ 18 h 71"/>
                <a:gd name="T56" fmla="*/ 48 w 75"/>
                <a:gd name="T57" fmla="*/ 21 h 71"/>
                <a:gd name="T58" fmla="*/ 66 w 75"/>
                <a:gd name="T59" fmla="*/ 22 h 71"/>
                <a:gd name="T60" fmla="*/ 48 w 75"/>
                <a:gd name="T61" fmla="*/ 23 h 71"/>
                <a:gd name="T62" fmla="*/ 65 w 75"/>
                <a:gd name="T63" fmla="*/ 30 h 71"/>
                <a:gd name="T64" fmla="*/ 65 w 75"/>
                <a:gd name="T65" fmla="*/ 32 h 71"/>
                <a:gd name="T66" fmla="*/ 48 w 75"/>
                <a:gd name="T67" fmla="*/ 39 h 71"/>
                <a:gd name="T68" fmla="*/ 56 w 75"/>
                <a:gd name="T69" fmla="*/ 39 h 71"/>
                <a:gd name="T70" fmla="*/ 63 w 75"/>
                <a:gd name="T71" fmla="*/ 41 h 71"/>
                <a:gd name="T72" fmla="*/ 64 w 75"/>
                <a:gd name="T73" fmla="*/ 39 h 71"/>
                <a:gd name="T74" fmla="*/ 72 w 75"/>
                <a:gd name="T75" fmla="*/ 36 h 71"/>
                <a:gd name="T76" fmla="*/ 46 w 75"/>
                <a:gd name="T77" fmla="*/ 23 h 71"/>
                <a:gd name="T78" fmla="*/ 6 w 75"/>
                <a:gd name="T79" fmla="*/ 20 h 71"/>
                <a:gd name="T80" fmla="*/ 3 w 75"/>
                <a:gd name="T81" fmla="*/ 53 h 71"/>
                <a:gd name="T82" fmla="*/ 12 w 75"/>
                <a:gd name="T83" fmla="*/ 56 h 71"/>
                <a:gd name="T84" fmla="*/ 13 w 75"/>
                <a:gd name="T85" fmla="*/ 57 h 71"/>
                <a:gd name="T86" fmla="*/ 20 w 75"/>
                <a:gd name="T87" fmla="*/ 56 h 71"/>
                <a:gd name="T88" fmla="*/ 43 w 75"/>
                <a:gd name="T89" fmla="*/ 56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5" h="71">
                  <a:moveTo>
                    <a:pt x="16" y="38"/>
                  </a:moveTo>
                  <a:cubicBezTo>
                    <a:pt x="16" y="40"/>
                    <a:pt x="15" y="41"/>
                    <a:pt x="13" y="41"/>
                  </a:cubicBezTo>
                  <a:cubicBezTo>
                    <a:pt x="12" y="41"/>
                    <a:pt x="10" y="40"/>
                    <a:pt x="10" y="38"/>
                  </a:cubicBezTo>
                  <a:cubicBezTo>
                    <a:pt x="10" y="37"/>
                    <a:pt x="12" y="35"/>
                    <a:pt x="13" y="35"/>
                  </a:cubicBezTo>
                  <a:cubicBezTo>
                    <a:pt x="15" y="35"/>
                    <a:pt x="16" y="37"/>
                    <a:pt x="16" y="38"/>
                  </a:cubicBezTo>
                  <a:close/>
                  <a:moveTo>
                    <a:pt x="65" y="12"/>
                  </a:moveTo>
                  <a:cubicBezTo>
                    <a:pt x="37" y="12"/>
                    <a:pt x="37" y="12"/>
                    <a:pt x="37" y="12"/>
                  </a:cubicBezTo>
                  <a:cubicBezTo>
                    <a:pt x="36" y="12"/>
                    <a:pt x="36" y="12"/>
                    <a:pt x="36" y="13"/>
                  </a:cubicBezTo>
                  <a:cubicBezTo>
                    <a:pt x="36" y="14"/>
                    <a:pt x="36" y="14"/>
                    <a:pt x="37" y="14"/>
                  </a:cubicBezTo>
                  <a:cubicBezTo>
                    <a:pt x="65" y="14"/>
                    <a:pt x="65" y="14"/>
                    <a:pt x="65" y="14"/>
                  </a:cubicBezTo>
                  <a:cubicBezTo>
                    <a:pt x="65" y="14"/>
                    <a:pt x="66" y="14"/>
                    <a:pt x="66" y="13"/>
                  </a:cubicBezTo>
                  <a:cubicBezTo>
                    <a:pt x="66" y="12"/>
                    <a:pt x="65" y="12"/>
                    <a:pt x="65" y="12"/>
                  </a:cubicBezTo>
                  <a:close/>
                  <a:moveTo>
                    <a:pt x="24" y="35"/>
                  </a:moveTo>
                  <a:cubicBezTo>
                    <a:pt x="23" y="35"/>
                    <a:pt x="22" y="37"/>
                    <a:pt x="22" y="38"/>
                  </a:cubicBezTo>
                  <a:cubicBezTo>
                    <a:pt x="22" y="40"/>
                    <a:pt x="23" y="41"/>
                    <a:pt x="24" y="41"/>
                  </a:cubicBezTo>
                  <a:cubicBezTo>
                    <a:pt x="26" y="41"/>
                    <a:pt x="27" y="40"/>
                    <a:pt x="27" y="38"/>
                  </a:cubicBezTo>
                  <a:cubicBezTo>
                    <a:pt x="27" y="37"/>
                    <a:pt x="26" y="35"/>
                    <a:pt x="24" y="35"/>
                  </a:cubicBezTo>
                  <a:close/>
                  <a:moveTo>
                    <a:pt x="36" y="35"/>
                  </a:moveTo>
                  <a:cubicBezTo>
                    <a:pt x="34" y="35"/>
                    <a:pt x="33" y="37"/>
                    <a:pt x="33" y="38"/>
                  </a:cubicBezTo>
                  <a:cubicBezTo>
                    <a:pt x="33" y="40"/>
                    <a:pt x="34" y="41"/>
                    <a:pt x="36" y="41"/>
                  </a:cubicBezTo>
                  <a:cubicBezTo>
                    <a:pt x="37" y="41"/>
                    <a:pt x="39" y="40"/>
                    <a:pt x="39" y="38"/>
                  </a:cubicBezTo>
                  <a:cubicBezTo>
                    <a:pt x="39" y="37"/>
                    <a:pt x="37" y="35"/>
                    <a:pt x="36" y="35"/>
                  </a:cubicBezTo>
                  <a:close/>
                  <a:moveTo>
                    <a:pt x="75" y="6"/>
                  </a:moveTo>
                  <a:cubicBezTo>
                    <a:pt x="75" y="36"/>
                    <a:pt x="75" y="36"/>
                    <a:pt x="75" y="36"/>
                  </a:cubicBezTo>
                  <a:cubicBezTo>
                    <a:pt x="75" y="40"/>
                    <a:pt x="73" y="42"/>
                    <a:pt x="69" y="42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70" y="51"/>
                    <a:pt x="70" y="51"/>
                    <a:pt x="70" y="51"/>
                  </a:cubicBezTo>
                  <a:cubicBezTo>
                    <a:pt x="70" y="51"/>
                    <a:pt x="71" y="52"/>
                    <a:pt x="71" y="52"/>
                  </a:cubicBezTo>
                  <a:cubicBezTo>
                    <a:pt x="71" y="53"/>
                    <a:pt x="70" y="54"/>
                    <a:pt x="69" y="54"/>
                  </a:cubicBezTo>
                  <a:cubicBezTo>
                    <a:pt x="68" y="54"/>
                    <a:pt x="68" y="54"/>
                    <a:pt x="67" y="53"/>
                  </a:cubicBezTo>
                  <a:cubicBezTo>
                    <a:pt x="54" y="42"/>
                    <a:pt x="54" y="42"/>
                    <a:pt x="54" y="42"/>
                  </a:cubicBezTo>
                  <a:cubicBezTo>
                    <a:pt x="49" y="42"/>
                    <a:pt x="49" y="42"/>
                    <a:pt x="49" y="42"/>
                  </a:cubicBezTo>
                  <a:cubicBezTo>
                    <a:pt x="49" y="53"/>
                    <a:pt x="49" y="53"/>
                    <a:pt x="49" y="53"/>
                  </a:cubicBezTo>
                  <a:cubicBezTo>
                    <a:pt x="49" y="56"/>
                    <a:pt x="46" y="59"/>
                    <a:pt x="43" y="59"/>
                  </a:cubicBezTo>
                  <a:cubicBezTo>
                    <a:pt x="21" y="59"/>
                    <a:pt x="21" y="59"/>
                    <a:pt x="21" y="59"/>
                  </a:cubicBezTo>
                  <a:cubicBezTo>
                    <a:pt x="8" y="70"/>
                    <a:pt x="8" y="70"/>
                    <a:pt x="8" y="70"/>
                  </a:cubicBezTo>
                  <a:cubicBezTo>
                    <a:pt x="8" y="70"/>
                    <a:pt x="7" y="71"/>
                    <a:pt x="7" y="71"/>
                  </a:cubicBezTo>
                  <a:cubicBezTo>
                    <a:pt x="7" y="71"/>
                    <a:pt x="6" y="71"/>
                    <a:pt x="6" y="70"/>
                  </a:cubicBezTo>
                  <a:cubicBezTo>
                    <a:pt x="5" y="70"/>
                    <a:pt x="5" y="69"/>
                    <a:pt x="5" y="68"/>
                  </a:cubicBezTo>
                  <a:cubicBezTo>
                    <a:pt x="9" y="59"/>
                    <a:pt x="9" y="59"/>
                    <a:pt x="9" y="59"/>
                  </a:cubicBezTo>
                  <a:cubicBezTo>
                    <a:pt x="6" y="59"/>
                    <a:pt x="6" y="59"/>
                    <a:pt x="6" y="59"/>
                  </a:cubicBezTo>
                  <a:cubicBezTo>
                    <a:pt x="3" y="59"/>
                    <a:pt x="0" y="56"/>
                    <a:pt x="0" y="5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9"/>
                    <a:pt x="3" y="17"/>
                    <a:pt x="6" y="17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6" y="3"/>
                    <a:pt x="29" y="0"/>
                    <a:pt x="32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73" y="0"/>
                    <a:pt x="75" y="3"/>
                    <a:pt x="75" y="6"/>
                  </a:cubicBezTo>
                  <a:close/>
                  <a:moveTo>
                    <a:pt x="72" y="36"/>
                  </a:moveTo>
                  <a:cubicBezTo>
                    <a:pt x="72" y="6"/>
                    <a:pt x="72" y="6"/>
                    <a:pt x="72" y="6"/>
                  </a:cubicBezTo>
                  <a:cubicBezTo>
                    <a:pt x="72" y="4"/>
                    <a:pt x="71" y="3"/>
                    <a:pt x="69" y="3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1" y="3"/>
                    <a:pt x="29" y="4"/>
                    <a:pt x="29" y="6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43" y="18"/>
                    <a:pt x="43" y="18"/>
                    <a:pt x="43" y="18"/>
                  </a:cubicBezTo>
                  <a:cubicBezTo>
                    <a:pt x="46" y="18"/>
                    <a:pt x="48" y="20"/>
                    <a:pt x="48" y="23"/>
                  </a:cubicBezTo>
                  <a:cubicBezTo>
                    <a:pt x="48" y="22"/>
                    <a:pt x="48" y="22"/>
                    <a:pt x="48" y="21"/>
                  </a:cubicBezTo>
                  <a:cubicBezTo>
                    <a:pt x="65" y="21"/>
                    <a:pt x="65" y="21"/>
                    <a:pt x="65" y="21"/>
                  </a:cubicBezTo>
                  <a:cubicBezTo>
                    <a:pt x="65" y="21"/>
                    <a:pt x="66" y="22"/>
                    <a:pt x="66" y="22"/>
                  </a:cubicBezTo>
                  <a:cubicBezTo>
                    <a:pt x="66" y="23"/>
                    <a:pt x="65" y="23"/>
                    <a:pt x="65" y="23"/>
                  </a:cubicBezTo>
                  <a:cubicBezTo>
                    <a:pt x="48" y="23"/>
                    <a:pt x="48" y="23"/>
                    <a:pt x="48" y="23"/>
                  </a:cubicBezTo>
                  <a:cubicBezTo>
                    <a:pt x="48" y="30"/>
                    <a:pt x="48" y="30"/>
                    <a:pt x="48" y="30"/>
                  </a:cubicBezTo>
                  <a:cubicBezTo>
                    <a:pt x="65" y="30"/>
                    <a:pt x="65" y="30"/>
                    <a:pt x="65" y="30"/>
                  </a:cubicBezTo>
                  <a:cubicBezTo>
                    <a:pt x="65" y="30"/>
                    <a:pt x="66" y="31"/>
                    <a:pt x="66" y="31"/>
                  </a:cubicBezTo>
                  <a:cubicBezTo>
                    <a:pt x="66" y="32"/>
                    <a:pt x="65" y="32"/>
                    <a:pt x="65" y="32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8" y="39"/>
                    <a:pt x="48" y="39"/>
                    <a:pt x="48" y="39"/>
                  </a:cubicBezTo>
                  <a:cubicBezTo>
                    <a:pt x="55" y="39"/>
                    <a:pt x="55" y="39"/>
                    <a:pt x="55" y="39"/>
                  </a:cubicBezTo>
                  <a:cubicBezTo>
                    <a:pt x="55" y="39"/>
                    <a:pt x="56" y="39"/>
                    <a:pt x="56" y="39"/>
                  </a:cubicBezTo>
                  <a:cubicBezTo>
                    <a:pt x="66" y="48"/>
                    <a:pt x="66" y="48"/>
                    <a:pt x="66" y="48"/>
                  </a:cubicBezTo>
                  <a:cubicBezTo>
                    <a:pt x="63" y="41"/>
                    <a:pt x="63" y="41"/>
                    <a:pt x="63" y="41"/>
                  </a:cubicBezTo>
                  <a:cubicBezTo>
                    <a:pt x="63" y="40"/>
                    <a:pt x="63" y="40"/>
                    <a:pt x="63" y="40"/>
                  </a:cubicBezTo>
                  <a:cubicBezTo>
                    <a:pt x="63" y="39"/>
                    <a:pt x="64" y="39"/>
                    <a:pt x="64" y="39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71" y="39"/>
                    <a:pt x="72" y="38"/>
                    <a:pt x="72" y="36"/>
                  </a:cubicBezTo>
                  <a:close/>
                  <a:moveTo>
                    <a:pt x="46" y="53"/>
                  </a:moveTo>
                  <a:cubicBezTo>
                    <a:pt x="46" y="23"/>
                    <a:pt x="46" y="23"/>
                    <a:pt x="46" y="23"/>
                  </a:cubicBezTo>
                  <a:cubicBezTo>
                    <a:pt x="46" y="21"/>
                    <a:pt x="45" y="20"/>
                    <a:pt x="43" y="2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4" y="20"/>
                    <a:pt x="3" y="21"/>
                    <a:pt x="3" y="23"/>
                  </a:cubicBezTo>
                  <a:cubicBezTo>
                    <a:pt x="3" y="53"/>
                    <a:pt x="3" y="53"/>
                    <a:pt x="3" y="53"/>
                  </a:cubicBezTo>
                  <a:cubicBezTo>
                    <a:pt x="3" y="55"/>
                    <a:pt x="4" y="56"/>
                    <a:pt x="6" y="56"/>
                  </a:cubicBezTo>
                  <a:cubicBezTo>
                    <a:pt x="12" y="56"/>
                    <a:pt x="12" y="56"/>
                    <a:pt x="12" y="56"/>
                  </a:cubicBezTo>
                  <a:cubicBezTo>
                    <a:pt x="12" y="56"/>
                    <a:pt x="12" y="56"/>
                    <a:pt x="12" y="56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9" y="65"/>
                    <a:pt x="9" y="65"/>
                    <a:pt x="9" y="65"/>
                  </a:cubicBezTo>
                  <a:cubicBezTo>
                    <a:pt x="20" y="56"/>
                    <a:pt x="20" y="56"/>
                    <a:pt x="20" y="56"/>
                  </a:cubicBezTo>
                  <a:cubicBezTo>
                    <a:pt x="20" y="56"/>
                    <a:pt x="20" y="56"/>
                    <a:pt x="20" y="56"/>
                  </a:cubicBezTo>
                  <a:cubicBezTo>
                    <a:pt x="43" y="56"/>
                    <a:pt x="43" y="56"/>
                    <a:pt x="43" y="56"/>
                  </a:cubicBezTo>
                  <a:cubicBezTo>
                    <a:pt x="45" y="56"/>
                    <a:pt x="46" y="55"/>
                    <a:pt x="46" y="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68" tIns="34285" rIns="68568" bIns="34285" numCol="1" anchor="t" anchorCtr="0" compatLnSpc="1"/>
            <a:lstStyle/>
            <a:p>
              <a:pPr>
                <a:defRPr/>
              </a:pPr>
              <a:endParaRPr lang="en-US" sz="1350" kern="0">
                <a:solidFill>
                  <a:prstClr val="black"/>
                </a:solidFill>
              </a:endParaRPr>
            </a:p>
          </p:txBody>
        </p:sp>
        <p:sp>
          <p:nvSpPr>
            <p:cNvPr id="17" name="Freeform 37"/>
            <p:cNvSpPr>
              <a:spLocks noEditPoints="1"/>
            </p:cNvSpPr>
            <p:nvPr/>
          </p:nvSpPr>
          <p:spPr bwMode="auto">
            <a:xfrm>
              <a:off x="6816469" y="2448523"/>
              <a:ext cx="191882" cy="191884"/>
            </a:xfrm>
            <a:custGeom>
              <a:avLst/>
              <a:gdLst>
                <a:gd name="T0" fmla="*/ 18 w 35"/>
                <a:gd name="T1" fmla="*/ 0 h 35"/>
                <a:gd name="T2" fmla="*/ 0 w 35"/>
                <a:gd name="T3" fmla="*/ 18 h 35"/>
                <a:gd name="T4" fmla="*/ 18 w 35"/>
                <a:gd name="T5" fmla="*/ 35 h 35"/>
                <a:gd name="T6" fmla="*/ 35 w 35"/>
                <a:gd name="T7" fmla="*/ 18 h 35"/>
                <a:gd name="T8" fmla="*/ 18 w 35"/>
                <a:gd name="T9" fmla="*/ 0 h 35"/>
                <a:gd name="T10" fmla="*/ 18 w 35"/>
                <a:gd name="T11" fmla="*/ 32 h 35"/>
                <a:gd name="T12" fmla="*/ 3 w 35"/>
                <a:gd name="T13" fmla="*/ 18 h 35"/>
                <a:gd name="T14" fmla="*/ 18 w 35"/>
                <a:gd name="T15" fmla="*/ 3 h 35"/>
                <a:gd name="T16" fmla="*/ 32 w 35"/>
                <a:gd name="T17" fmla="*/ 18 h 35"/>
                <a:gd name="T18" fmla="*/ 18 w 35"/>
                <a:gd name="T19" fmla="*/ 32 h 35"/>
                <a:gd name="T20" fmla="*/ 24 w 35"/>
                <a:gd name="T21" fmla="*/ 12 h 35"/>
                <a:gd name="T22" fmla="*/ 19 w 35"/>
                <a:gd name="T23" fmla="*/ 18 h 35"/>
                <a:gd name="T24" fmla="*/ 24 w 35"/>
                <a:gd name="T25" fmla="*/ 23 h 35"/>
                <a:gd name="T26" fmla="*/ 24 w 35"/>
                <a:gd name="T27" fmla="*/ 24 h 35"/>
                <a:gd name="T28" fmla="*/ 24 w 35"/>
                <a:gd name="T29" fmla="*/ 25 h 35"/>
                <a:gd name="T30" fmla="*/ 23 w 35"/>
                <a:gd name="T31" fmla="*/ 24 h 35"/>
                <a:gd name="T32" fmla="*/ 18 w 35"/>
                <a:gd name="T33" fmla="*/ 19 h 35"/>
                <a:gd name="T34" fmla="*/ 12 w 35"/>
                <a:gd name="T35" fmla="*/ 24 h 35"/>
                <a:gd name="T36" fmla="*/ 12 w 35"/>
                <a:gd name="T37" fmla="*/ 25 h 35"/>
                <a:gd name="T38" fmla="*/ 11 w 35"/>
                <a:gd name="T39" fmla="*/ 24 h 35"/>
                <a:gd name="T40" fmla="*/ 11 w 35"/>
                <a:gd name="T41" fmla="*/ 23 h 35"/>
                <a:gd name="T42" fmla="*/ 16 w 35"/>
                <a:gd name="T43" fmla="*/ 18 h 35"/>
                <a:gd name="T44" fmla="*/ 11 w 35"/>
                <a:gd name="T45" fmla="*/ 12 h 35"/>
                <a:gd name="T46" fmla="*/ 11 w 35"/>
                <a:gd name="T47" fmla="*/ 11 h 35"/>
                <a:gd name="T48" fmla="*/ 12 w 35"/>
                <a:gd name="T49" fmla="*/ 11 h 35"/>
                <a:gd name="T50" fmla="*/ 18 w 35"/>
                <a:gd name="T51" fmla="*/ 16 h 35"/>
                <a:gd name="T52" fmla="*/ 23 w 35"/>
                <a:gd name="T53" fmla="*/ 11 h 35"/>
                <a:gd name="T54" fmla="*/ 24 w 35"/>
                <a:gd name="T55" fmla="*/ 11 h 35"/>
                <a:gd name="T56" fmla="*/ 24 w 35"/>
                <a:gd name="T57" fmla="*/ 1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5" h="35">
                  <a:moveTo>
                    <a:pt x="18" y="0"/>
                  </a:moveTo>
                  <a:cubicBezTo>
                    <a:pt x="8" y="0"/>
                    <a:pt x="0" y="8"/>
                    <a:pt x="0" y="18"/>
                  </a:cubicBezTo>
                  <a:cubicBezTo>
                    <a:pt x="0" y="27"/>
                    <a:pt x="8" y="35"/>
                    <a:pt x="18" y="35"/>
                  </a:cubicBezTo>
                  <a:cubicBezTo>
                    <a:pt x="27" y="35"/>
                    <a:pt x="35" y="27"/>
                    <a:pt x="35" y="18"/>
                  </a:cubicBezTo>
                  <a:cubicBezTo>
                    <a:pt x="35" y="8"/>
                    <a:pt x="27" y="0"/>
                    <a:pt x="18" y="0"/>
                  </a:cubicBezTo>
                  <a:close/>
                  <a:moveTo>
                    <a:pt x="18" y="32"/>
                  </a:moveTo>
                  <a:cubicBezTo>
                    <a:pt x="10" y="32"/>
                    <a:pt x="3" y="26"/>
                    <a:pt x="3" y="18"/>
                  </a:cubicBezTo>
                  <a:cubicBezTo>
                    <a:pt x="3" y="10"/>
                    <a:pt x="10" y="3"/>
                    <a:pt x="18" y="3"/>
                  </a:cubicBezTo>
                  <a:cubicBezTo>
                    <a:pt x="26" y="3"/>
                    <a:pt x="32" y="10"/>
                    <a:pt x="32" y="18"/>
                  </a:cubicBezTo>
                  <a:cubicBezTo>
                    <a:pt x="32" y="26"/>
                    <a:pt x="26" y="32"/>
                    <a:pt x="18" y="32"/>
                  </a:cubicBezTo>
                  <a:close/>
                  <a:moveTo>
                    <a:pt x="24" y="12"/>
                  </a:moveTo>
                  <a:cubicBezTo>
                    <a:pt x="19" y="18"/>
                    <a:pt x="19" y="18"/>
                    <a:pt x="19" y="18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5" y="23"/>
                    <a:pt x="25" y="24"/>
                    <a:pt x="24" y="24"/>
                  </a:cubicBezTo>
                  <a:cubicBezTo>
                    <a:pt x="24" y="24"/>
                    <a:pt x="24" y="25"/>
                    <a:pt x="24" y="25"/>
                  </a:cubicBezTo>
                  <a:cubicBezTo>
                    <a:pt x="23" y="25"/>
                    <a:pt x="23" y="24"/>
                    <a:pt x="23" y="24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4"/>
                    <a:pt x="12" y="25"/>
                    <a:pt x="12" y="25"/>
                  </a:cubicBezTo>
                  <a:cubicBezTo>
                    <a:pt x="11" y="25"/>
                    <a:pt x="11" y="24"/>
                    <a:pt x="11" y="24"/>
                  </a:cubicBezTo>
                  <a:cubicBezTo>
                    <a:pt x="11" y="24"/>
                    <a:pt x="11" y="23"/>
                    <a:pt x="11" y="23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11" y="11"/>
                    <a:pt x="11" y="11"/>
                  </a:cubicBezTo>
                  <a:cubicBezTo>
                    <a:pt x="11" y="10"/>
                    <a:pt x="12" y="10"/>
                    <a:pt x="12" y="11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0"/>
                    <a:pt x="24" y="10"/>
                    <a:pt x="24" y="11"/>
                  </a:cubicBezTo>
                  <a:cubicBezTo>
                    <a:pt x="25" y="11"/>
                    <a:pt x="25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68" tIns="34285" rIns="68568" bIns="34285" numCol="1" anchor="t" anchorCtr="0" compatLnSpc="1"/>
            <a:lstStyle/>
            <a:p>
              <a:pPr>
                <a:defRPr/>
              </a:pPr>
              <a:endParaRPr lang="en-US" sz="1350" kern="0">
                <a:solidFill>
                  <a:prstClr val="black"/>
                </a:solidFill>
              </a:endParaRPr>
            </a:p>
          </p:txBody>
        </p:sp>
        <p:sp>
          <p:nvSpPr>
            <p:cNvPr id="18" name="Freeform 18"/>
            <p:cNvSpPr>
              <a:spLocks noEditPoints="1"/>
            </p:cNvSpPr>
            <p:nvPr/>
          </p:nvSpPr>
          <p:spPr bwMode="auto">
            <a:xfrm>
              <a:off x="3635511" y="2392623"/>
              <a:ext cx="286836" cy="270722"/>
            </a:xfrm>
            <a:custGeom>
              <a:avLst/>
              <a:gdLst>
                <a:gd name="T0" fmla="*/ 13 w 75"/>
                <a:gd name="T1" fmla="*/ 41 h 71"/>
                <a:gd name="T2" fmla="*/ 13 w 75"/>
                <a:gd name="T3" fmla="*/ 35 h 71"/>
                <a:gd name="T4" fmla="*/ 65 w 75"/>
                <a:gd name="T5" fmla="*/ 12 h 71"/>
                <a:gd name="T6" fmla="*/ 36 w 75"/>
                <a:gd name="T7" fmla="*/ 13 h 71"/>
                <a:gd name="T8" fmla="*/ 65 w 75"/>
                <a:gd name="T9" fmla="*/ 14 h 71"/>
                <a:gd name="T10" fmla="*/ 65 w 75"/>
                <a:gd name="T11" fmla="*/ 12 h 71"/>
                <a:gd name="T12" fmla="*/ 22 w 75"/>
                <a:gd name="T13" fmla="*/ 38 h 71"/>
                <a:gd name="T14" fmla="*/ 27 w 75"/>
                <a:gd name="T15" fmla="*/ 38 h 71"/>
                <a:gd name="T16" fmla="*/ 36 w 75"/>
                <a:gd name="T17" fmla="*/ 35 h 71"/>
                <a:gd name="T18" fmla="*/ 36 w 75"/>
                <a:gd name="T19" fmla="*/ 41 h 71"/>
                <a:gd name="T20" fmla="*/ 36 w 75"/>
                <a:gd name="T21" fmla="*/ 35 h 71"/>
                <a:gd name="T22" fmla="*/ 75 w 75"/>
                <a:gd name="T23" fmla="*/ 36 h 71"/>
                <a:gd name="T24" fmla="*/ 67 w 75"/>
                <a:gd name="T25" fmla="*/ 42 h 71"/>
                <a:gd name="T26" fmla="*/ 71 w 75"/>
                <a:gd name="T27" fmla="*/ 52 h 71"/>
                <a:gd name="T28" fmla="*/ 67 w 75"/>
                <a:gd name="T29" fmla="*/ 53 h 71"/>
                <a:gd name="T30" fmla="*/ 49 w 75"/>
                <a:gd name="T31" fmla="*/ 42 h 71"/>
                <a:gd name="T32" fmla="*/ 43 w 75"/>
                <a:gd name="T33" fmla="*/ 59 h 71"/>
                <a:gd name="T34" fmla="*/ 8 w 75"/>
                <a:gd name="T35" fmla="*/ 70 h 71"/>
                <a:gd name="T36" fmla="*/ 6 w 75"/>
                <a:gd name="T37" fmla="*/ 70 h 71"/>
                <a:gd name="T38" fmla="*/ 9 w 75"/>
                <a:gd name="T39" fmla="*/ 59 h 71"/>
                <a:gd name="T40" fmla="*/ 0 w 75"/>
                <a:gd name="T41" fmla="*/ 53 h 71"/>
                <a:gd name="T42" fmla="*/ 6 w 75"/>
                <a:gd name="T43" fmla="*/ 17 h 71"/>
                <a:gd name="T44" fmla="*/ 26 w 75"/>
                <a:gd name="T45" fmla="*/ 6 h 71"/>
                <a:gd name="T46" fmla="*/ 69 w 75"/>
                <a:gd name="T47" fmla="*/ 0 h 71"/>
                <a:gd name="T48" fmla="*/ 72 w 75"/>
                <a:gd name="T49" fmla="*/ 36 h 71"/>
                <a:gd name="T50" fmla="*/ 69 w 75"/>
                <a:gd name="T51" fmla="*/ 3 h 71"/>
                <a:gd name="T52" fmla="*/ 29 w 75"/>
                <a:gd name="T53" fmla="*/ 6 h 71"/>
                <a:gd name="T54" fmla="*/ 43 w 75"/>
                <a:gd name="T55" fmla="*/ 18 h 71"/>
                <a:gd name="T56" fmla="*/ 48 w 75"/>
                <a:gd name="T57" fmla="*/ 21 h 71"/>
                <a:gd name="T58" fmla="*/ 66 w 75"/>
                <a:gd name="T59" fmla="*/ 22 h 71"/>
                <a:gd name="T60" fmla="*/ 48 w 75"/>
                <a:gd name="T61" fmla="*/ 23 h 71"/>
                <a:gd name="T62" fmla="*/ 65 w 75"/>
                <a:gd name="T63" fmla="*/ 30 h 71"/>
                <a:gd name="T64" fmla="*/ 65 w 75"/>
                <a:gd name="T65" fmla="*/ 32 h 71"/>
                <a:gd name="T66" fmla="*/ 48 w 75"/>
                <a:gd name="T67" fmla="*/ 39 h 71"/>
                <a:gd name="T68" fmla="*/ 56 w 75"/>
                <a:gd name="T69" fmla="*/ 39 h 71"/>
                <a:gd name="T70" fmla="*/ 63 w 75"/>
                <a:gd name="T71" fmla="*/ 41 h 71"/>
                <a:gd name="T72" fmla="*/ 64 w 75"/>
                <a:gd name="T73" fmla="*/ 39 h 71"/>
                <a:gd name="T74" fmla="*/ 72 w 75"/>
                <a:gd name="T75" fmla="*/ 36 h 71"/>
                <a:gd name="T76" fmla="*/ 46 w 75"/>
                <a:gd name="T77" fmla="*/ 23 h 71"/>
                <a:gd name="T78" fmla="*/ 6 w 75"/>
                <a:gd name="T79" fmla="*/ 20 h 71"/>
                <a:gd name="T80" fmla="*/ 3 w 75"/>
                <a:gd name="T81" fmla="*/ 53 h 71"/>
                <a:gd name="T82" fmla="*/ 12 w 75"/>
                <a:gd name="T83" fmla="*/ 56 h 71"/>
                <a:gd name="T84" fmla="*/ 13 w 75"/>
                <a:gd name="T85" fmla="*/ 57 h 71"/>
                <a:gd name="T86" fmla="*/ 20 w 75"/>
                <a:gd name="T87" fmla="*/ 56 h 71"/>
                <a:gd name="T88" fmla="*/ 43 w 75"/>
                <a:gd name="T89" fmla="*/ 56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5" h="71">
                  <a:moveTo>
                    <a:pt x="16" y="38"/>
                  </a:moveTo>
                  <a:cubicBezTo>
                    <a:pt x="16" y="40"/>
                    <a:pt x="15" y="41"/>
                    <a:pt x="13" y="41"/>
                  </a:cubicBezTo>
                  <a:cubicBezTo>
                    <a:pt x="12" y="41"/>
                    <a:pt x="10" y="40"/>
                    <a:pt x="10" y="38"/>
                  </a:cubicBezTo>
                  <a:cubicBezTo>
                    <a:pt x="10" y="37"/>
                    <a:pt x="12" y="35"/>
                    <a:pt x="13" y="35"/>
                  </a:cubicBezTo>
                  <a:cubicBezTo>
                    <a:pt x="15" y="35"/>
                    <a:pt x="16" y="37"/>
                    <a:pt x="16" y="38"/>
                  </a:cubicBezTo>
                  <a:close/>
                  <a:moveTo>
                    <a:pt x="65" y="12"/>
                  </a:moveTo>
                  <a:cubicBezTo>
                    <a:pt x="37" y="12"/>
                    <a:pt x="37" y="12"/>
                    <a:pt x="37" y="12"/>
                  </a:cubicBezTo>
                  <a:cubicBezTo>
                    <a:pt x="36" y="12"/>
                    <a:pt x="36" y="12"/>
                    <a:pt x="36" y="13"/>
                  </a:cubicBezTo>
                  <a:cubicBezTo>
                    <a:pt x="36" y="14"/>
                    <a:pt x="36" y="14"/>
                    <a:pt x="37" y="14"/>
                  </a:cubicBezTo>
                  <a:cubicBezTo>
                    <a:pt x="65" y="14"/>
                    <a:pt x="65" y="14"/>
                    <a:pt x="65" y="14"/>
                  </a:cubicBezTo>
                  <a:cubicBezTo>
                    <a:pt x="65" y="14"/>
                    <a:pt x="66" y="14"/>
                    <a:pt x="66" y="13"/>
                  </a:cubicBezTo>
                  <a:cubicBezTo>
                    <a:pt x="66" y="12"/>
                    <a:pt x="65" y="12"/>
                    <a:pt x="65" y="12"/>
                  </a:cubicBezTo>
                  <a:close/>
                  <a:moveTo>
                    <a:pt x="24" y="35"/>
                  </a:moveTo>
                  <a:cubicBezTo>
                    <a:pt x="23" y="35"/>
                    <a:pt x="22" y="37"/>
                    <a:pt x="22" y="38"/>
                  </a:cubicBezTo>
                  <a:cubicBezTo>
                    <a:pt x="22" y="40"/>
                    <a:pt x="23" y="41"/>
                    <a:pt x="24" y="41"/>
                  </a:cubicBezTo>
                  <a:cubicBezTo>
                    <a:pt x="26" y="41"/>
                    <a:pt x="27" y="40"/>
                    <a:pt x="27" y="38"/>
                  </a:cubicBezTo>
                  <a:cubicBezTo>
                    <a:pt x="27" y="37"/>
                    <a:pt x="26" y="35"/>
                    <a:pt x="24" y="35"/>
                  </a:cubicBezTo>
                  <a:close/>
                  <a:moveTo>
                    <a:pt x="36" y="35"/>
                  </a:moveTo>
                  <a:cubicBezTo>
                    <a:pt x="34" y="35"/>
                    <a:pt x="33" y="37"/>
                    <a:pt x="33" y="38"/>
                  </a:cubicBezTo>
                  <a:cubicBezTo>
                    <a:pt x="33" y="40"/>
                    <a:pt x="34" y="41"/>
                    <a:pt x="36" y="41"/>
                  </a:cubicBezTo>
                  <a:cubicBezTo>
                    <a:pt x="37" y="41"/>
                    <a:pt x="39" y="40"/>
                    <a:pt x="39" y="38"/>
                  </a:cubicBezTo>
                  <a:cubicBezTo>
                    <a:pt x="39" y="37"/>
                    <a:pt x="37" y="35"/>
                    <a:pt x="36" y="35"/>
                  </a:cubicBezTo>
                  <a:close/>
                  <a:moveTo>
                    <a:pt x="75" y="6"/>
                  </a:moveTo>
                  <a:cubicBezTo>
                    <a:pt x="75" y="36"/>
                    <a:pt x="75" y="36"/>
                    <a:pt x="75" y="36"/>
                  </a:cubicBezTo>
                  <a:cubicBezTo>
                    <a:pt x="75" y="40"/>
                    <a:pt x="73" y="42"/>
                    <a:pt x="69" y="42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70" y="51"/>
                    <a:pt x="70" y="51"/>
                    <a:pt x="70" y="51"/>
                  </a:cubicBezTo>
                  <a:cubicBezTo>
                    <a:pt x="70" y="51"/>
                    <a:pt x="71" y="52"/>
                    <a:pt x="71" y="52"/>
                  </a:cubicBezTo>
                  <a:cubicBezTo>
                    <a:pt x="71" y="53"/>
                    <a:pt x="70" y="54"/>
                    <a:pt x="69" y="54"/>
                  </a:cubicBezTo>
                  <a:cubicBezTo>
                    <a:pt x="68" y="54"/>
                    <a:pt x="68" y="54"/>
                    <a:pt x="67" y="53"/>
                  </a:cubicBezTo>
                  <a:cubicBezTo>
                    <a:pt x="54" y="42"/>
                    <a:pt x="54" y="42"/>
                    <a:pt x="54" y="42"/>
                  </a:cubicBezTo>
                  <a:cubicBezTo>
                    <a:pt x="49" y="42"/>
                    <a:pt x="49" y="42"/>
                    <a:pt x="49" y="42"/>
                  </a:cubicBezTo>
                  <a:cubicBezTo>
                    <a:pt x="49" y="53"/>
                    <a:pt x="49" y="53"/>
                    <a:pt x="49" y="53"/>
                  </a:cubicBezTo>
                  <a:cubicBezTo>
                    <a:pt x="49" y="56"/>
                    <a:pt x="46" y="59"/>
                    <a:pt x="43" y="59"/>
                  </a:cubicBezTo>
                  <a:cubicBezTo>
                    <a:pt x="21" y="59"/>
                    <a:pt x="21" y="59"/>
                    <a:pt x="21" y="59"/>
                  </a:cubicBezTo>
                  <a:cubicBezTo>
                    <a:pt x="8" y="70"/>
                    <a:pt x="8" y="70"/>
                    <a:pt x="8" y="70"/>
                  </a:cubicBezTo>
                  <a:cubicBezTo>
                    <a:pt x="8" y="70"/>
                    <a:pt x="7" y="71"/>
                    <a:pt x="7" y="71"/>
                  </a:cubicBezTo>
                  <a:cubicBezTo>
                    <a:pt x="7" y="71"/>
                    <a:pt x="6" y="71"/>
                    <a:pt x="6" y="70"/>
                  </a:cubicBezTo>
                  <a:cubicBezTo>
                    <a:pt x="5" y="70"/>
                    <a:pt x="5" y="69"/>
                    <a:pt x="5" y="68"/>
                  </a:cubicBezTo>
                  <a:cubicBezTo>
                    <a:pt x="9" y="59"/>
                    <a:pt x="9" y="59"/>
                    <a:pt x="9" y="59"/>
                  </a:cubicBezTo>
                  <a:cubicBezTo>
                    <a:pt x="6" y="59"/>
                    <a:pt x="6" y="59"/>
                    <a:pt x="6" y="59"/>
                  </a:cubicBezTo>
                  <a:cubicBezTo>
                    <a:pt x="3" y="59"/>
                    <a:pt x="0" y="56"/>
                    <a:pt x="0" y="5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9"/>
                    <a:pt x="3" y="17"/>
                    <a:pt x="6" y="17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6" y="3"/>
                    <a:pt x="29" y="0"/>
                    <a:pt x="32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73" y="0"/>
                    <a:pt x="75" y="3"/>
                    <a:pt x="75" y="6"/>
                  </a:cubicBezTo>
                  <a:close/>
                  <a:moveTo>
                    <a:pt x="72" y="36"/>
                  </a:moveTo>
                  <a:cubicBezTo>
                    <a:pt x="72" y="6"/>
                    <a:pt x="72" y="6"/>
                    <a:pt x="72" y="6"/>
                  </a:cubicBezTo>
                  <a:cubicBezTo>
                    <a:pt x="72" y="4"/>
                    <a:pt x="71" y="3"/>
                    <a:pt x="69" y="3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1" y="3"/>
                    <a:pt x="29" y="4"/>
                    <a:pt x="29" y="6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43" y="18"/>
                    <a:pt x="43" y="18"/>
                    <a:pt x="43" y="18"/>
                  </a:cubicBezTo>
                  <a:cubicBezTo>
                    <a:pt x="46" y="18"/>
                    <a:pt x="48" y="20"/>
                    <a:pt x="48" y="23"/>
                  </a:cubicBezTo>
                  <a:cubicBezTo>
                    <a:pt x="48" y="22"/>
                    <a:pt x="48" y="22"/>
                    <a:pt x="48" y="21"/>
                  </a:cubicBezTo>
                  <a:cubicBezTo>
                    <a:pt x="65" y="21"/>
                    <a:pt x="65" y="21"/>
                    <a:pt x="65" y="21"/>
                  </a:cubicBezTo>
                  <a:cubicBezTo>
                    <a:pt x="65" y="21"/>
                    <a:pt x="66" y="22"/>
                    <a:pt x="66" y="22"/>
                  </a:cubicBezTo>
                  <a:cubicBezTo>
                    <a:pt x="66" y="23"/>
                    <a:pt x="65" y="23"/>
                    <a:pt x="65" y="23"/>
                  </a:cubicBezTo>
                  <a:cubicBezTo>
                    <a:pt x="48" y="23"/>
                    <a:pt x="48" y="23"/>
                    <a:pt x="48" y="23"/>
                  </a:cubicBezTo>
                  <a:cubicBezTo>
                    <a:pt x="48" y="30"/>
                    <a:pt x="48" y="30"/>
                    <a:pt x="48" y="30"/>
                  </a:cubicBezTo>
                  <a:cubicBezTo>
                    <a:pt x="65" y="30"/>
                    <a:pt x="65" y="30"/>
                    <a:pt x="65" y="30"/>
                  </a:cubicBezTo>
                  <a:cubicBezTo>
                    <a:pt x="65" y="30"/>
                    <a:pt x="66" y="31"/>
                    <a:pt x="66" y="31"/>
                  </a:cubicBezTo>
                  <a:cubicBezTo>
                    <a:pt x="66" y="32"/>
                    <a:pt x="65" y="32"/>
                    <a:pt x="65" y="32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8" y="39"/>
                    <a:pt x="48" y="39"/>
                    <a:pt x="48" y="39"/>
                  </a:cubicBezTo>
                  <a:cubicBezTo>
                    <a:pt x="55" y="39"/>
                    <a:pt x="55" y="39"/>
                    <a:pt x="55" y="39"/>
                  </a:cubicBezTo>
                  <a:cubicBezTo>
                    <a:pt x="55" y="39"/>
                    <a:pt x="56" y="39"/>
                    <a:pt x="56" y="39"/>
                  </a:cubicBezTo>
                  <a:cubicBezTo>
                    <a:pt x="66" y="48"/>
                    <a:pt x="66" y="48"/>
                    <a:pt x="66" y="48"/>
                  </a:cubicBezTo>
                  <a:cubicBezTo>
                    <a:pt x="63" y="41"/>
                    <a:pt x="63" y="41"/>
                    <a:pt x="63" y="41"/>
                  </a:cubicBezTo>
                  <a:cubicBezTo>
                    <a:pt x="63" y="40"/>
                    <a:pt x="63" y="40"/>
                    <a:pt x="63" y="40"/>
                  </a:cubicBezTo>
                  <a:cubicBezTo>
                    <a:pt x="63" y="39"/>
                    <a:pt x="64" y="39"/>
                    <a:pt x="64" y="39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71" y="39"/>
                    <a:pt x="72" y="38"/>
                    <a:pt x="72" y="36"/>
                  </a:cubicBezTo>
                  <a:close/>
                  <a:moveTo>
                    <a:pt x="46" y="53"/>
                  </a:moveTo>
                  <a:cubicBezTo>
                    <a:pt x="46" y="23"/>
                    <a:pt x="46" y="23"/>
                    <a:pt x="46" y="23"/>
                  </a:cubicBezTo>
                  <a:cubicBezTo>
                    <a:pt x="46" y="21"/>
                    <a:pt x="45" y="20"/>
                    <a:pt x="43" y="2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4" y="20"/>
                    <a:pt x="3" y="21"/>
                    <a:pt x="3" y="23"/>
                  </a:cubicBezTo>
                  <a:cubicBezTo>
                    <a:pt x="3" y="53"/>
                    <a:pt x="3" y="53"/>
                    <a:pt x="3" y="53"/>
                  </a:cubicBezTo>
                  <a:cubicBezTo>
                    <a:pt x="3" y="55"/>
                    <a:pt x="4" y="56"/>
                    <a:pt x="6" y="56"/>
                  </a:cubicBezTo>
                  <a:cubicBezTo>
                    <a:pt x="12" y="56"/>
                    <a:pt x="12" y="56"/>
                    <a:pt x="12" y="56"/>
                  </a:cubicBezTo>
                  <a:cubicBezTo>
                    <a:pt x="12" y="56"/>
                    <a:pt x="12" y="56"/>
                    <a:pt x="12" y="56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9" y="65"/>
                    <a:pt x="9" y="65"/>
                    <a:pt x="9" y="65"/>
                  </a:cubicBezTo>
                  <a:cubicBezTo>
                    <a:pt x="20" y="56"/>
                    <a:pt x="20" y="56"/>
                    <a:pt x="20" y="56"/>
                  </a:cubicBezTo>
                  <a:cubicBezTo>
                    <a:pt x="20" y="56"/>
                    <a:pt x="20" y="56"/>
                    <a:pt x="20" y="56"/>
                  </a:cubicBezTo>
                  <a:cubicBezTo>
                    <a:pt x="43" y="56"/>
                    <a:pt x="43" y="56"/>
                    <a:pt x="43" y="56"/>
                  </a:cubicBezTo>
                  <a:cubicBezTo>
                    <a:pt x="45" y="56"/>
                    <a:pt x="46" y="55"/>
                    <a:pt x="46" y="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68" tIns="34285" rIns="68568" bIns="34285" numCol="1" anchor="t" anchorCtr="0" compatLnSpc="1"/>
            <a:lstStyle/>
            <a:p>
              <a:pPr>
                <a:defRPr/>
              </a:pPr>
              <a:endParaRPr lang="en-US" sz="1350" kern="0">
                <a:solidFill>
                  <a:prstClr val="black"/>
                </a:solidFill>
              </a:endParaRPr>
            </a:p>
          </p:txBody>
        </p:sp>
        <p:sp>
          <p:nvSpPr>
            <p:cNvPr id="19" name="Freeform 10"/>
            <p:cNvSpPr>
              <a:spLocks noEditPoints="1"/>
            </p:cNvSpPr>
            <p:nvPr/>
          </p:nvSpPr>
          <p:spPr bwMode="auto">
            <a:xfrm>
              <a:off x="6243387" y="2708024"/>
              <a:ext cx="310690" cy="310690"/>
            </a:xfrm>
            <a:custGeom>
              <a:avLst/>
              <a:gdLst>
                <a:gd name="T0" fmla="*/ 0 w 66"/>
                <a:gd name="T1" fmla="*/ 33 h 66"/>
                <a:gd name="T2" fmla="*/ 66 w 66"/>
                <a:gd name="T3" fmla="*/ 33 h 66"/>
                <a:gd name="T4" fmla="*/ 50 w 66"/>
                <a:gd name="T5" fmla="*/ 32 h 66"/>
                <a:gd name="T6" fmla="*/ 63 w 66"/>
                <a:gd name="T7" fmla="*/ 32 h 66"/>
                <a:gd name="T8" fmla="*/ 48 w 66"/>
                <a:gd name="T9" fmla="*/ 32 h 66"/>
                <a:gd name="T10" fmla="*/ 34 w 66"/>
                <a:gd name="T11" fmla="*/ 18 h 66"/>
                <a:gd name="T12" fmla="*/ 48 w 66"/>
                <a:gd name="T13" fmla="*/ 32 h 66"/>
                <a:gd name="T14" fmla="*/ 34 w 66"/>
                <a:gd name="T15" fmla="*/ 3 h 66"/>
                <a:gd name="T16" fmla="*/ 34 w 66"/>
                <a:gd name="T17" fmla="*/ 16 h 66"/>
                <a:gd name="T18" fmla="*/ 20 w 66"/>
                <a:gd name="T19" fmla="*/ 18 h 66"/>
                <a:gd name="T20" fmla="*/ 32 w 66"/>
                <a:gd name="T21" fmla="*/ 16 h 66"/>
                <a:gd name="T22" fmla="*/ 32 w 66"/>
                <a:gd name="T23" fmla="*/ 32 h 66"/>
                <a:gd name="T24" fmla="*/ 19 w 66"/>
                <a:gd name="T25" fmla="*/ 20 h 66"/>
                <a:gd name="T26" fmla="*/ 16 w 66"/>
                <a:gd name="T27" fmla="*/ 32 h 66"/>
                <a:gd name="T28" fmla="*/ 17 w 66"/>
                <a:gd name="T29" fmla="*/ 21 h 66"/>
                <a:gd name="T30" fmla="*/ 16 w 66"/>
                <a:gd name="T31" fmla="*/ 34 h 66"/>
                <a:gd name="T32" fmla="*/ 3 w 66"/>
                <a:gd name="T33" fmla="*/ 34 h 66"/>
                <a:gd name="T34" fmla="*/ 18 w 66"/>
                <a:gd name="T35" fmla="*/ 34 h 66"/>
                <a:gd name="T36" fmla="*/ 32 w 66"/>
                <a:gd name="T37" fmla="*/ 48 h 66"/>
                <a:gd name="T38" fmla="*/ 18 w 66"/>
                <a:gd name="T39" fmla="*/ 34 h 66"/>
                <a:gd name="T40" fmla="*/ 32 w 66"/>
                <a:gd name="T41" fmla="*/ 63 h 66"/>
                <a:gd name="T42" fmla="*/ 32 w 66"/>
                <a:gd name="T43" fmla="*/ 50 h 66"/>
                <a:gd name="T44" fmla="*/ 46 w 66"/>
                <a:gd name="T45" fmla="*/ 49 h 66"/>
                <a:gd name="T46" fmla="*/ 34 w 66"/>
                <a:gd name="T47" fmla="*/ 50 h 66"/>
                <a:gd name="T48" fmla="*/ 34 w 66"/>
                <a:gd name="T49" fmla="*/ 34 h 66"/>
                <a:gd name="T50" fmla="*/ 46 w 66"/>
                <a:gd name="T51" fmla="*/ 47 h 66"/>
                <a:gd name="T52" fmla="*/ 50 w 66"/>
                <a:gd name="T53" fmla="*/ 34 h 66"/>
                <a:gd name="T54" fmla="*/ 48 w 66"/>
                <a:gd name="T55" fmla="*/ 46 h 66"/>
                <a:gd name="T56" fmla="*/ 48 w 66"/>
                <a:gd name="T57" fmla="*/ 18 h 66"/>
                <a:gd name="T58" fmla="*/ 62 w 66"/>
                <a:gd name="T59" fmla="*/ 26 h 66"/>
                <a:gd name="T60" fmla="*/ 18 w 66"/>
                <a:gd name="T61" fmla="*/ 18 h 66"/>
                <a:gd name="T62" fmla="*/ 26 w 66"/>
                <a:gd name="T63" fmla="*/ 4 h 66"/>
                <a:gd name="T64" fmla="*/ 18 w 66"/>
                <a:gd name="T65" fmla="*/ 48 h 66"/>
                <a:gd name="T66" fmla="*/ 4 w 66"/>
                <a:gd name="T67" fmla="*/ 40 h 66"/>
                <a:gd name="T68" fmla="*/ 48 w 66"/>
                <a:gd name="T69" fmla="*/ 48 h 66"/>
                <a:gd name="T70" fmla="*/ 40 w 66"/>
                <a:gd name="T71" fmla="*/ 62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6" h="66">
                  <a:moveTo>
                    <a:pt x="33" y="0"/>
                  </a:moveTo>
                  <a:cubicBezTo>
                    <a:pt x="15" y="0"/>
                    <a:pt x="0" y="15"/>
                    <a:pt x="0" y="33"/>
                  </a:cubicBezTo>
                  <a:cubicBezTo>
                    <a:pt x="0" y="51"/>
                    <a:pt x="15" y="66"/>
                    <a:pt x="33" y="66"/>
                  </a:cubicBezTo>
                  <a:cubicBezTo>
                    <a:pt x="51" y="66"/>
                    <a:pt x="66" y="51"/>
                    <a:pt x="66" y="33"/>
                  </a:cubicBezTo>
                  <a:cubicBezTo>
                    <a:pt x="66" y="15"/>
                    <a:pt x="51" y="0"/>
                    <a:pt x="33" y="0"/>
                  </a:cubicBezTo>
                  <a:close/>
                  <a:moveTo>
                    <a:pt x="50" y="32"/>
                  </a:moveTo>
                  <a:cubicBezTo>
                    <a:pt x="50" y="28"/>
                    <a:pt x="49" y="24"/>
                    <a:pt x="48" y="21"/>
                  </a:cubicBezTo>
                  <a:cubicBezTo>
                    <a:pt x="56" y="23"/>
                    <a:pt x="62" y="27"/>
                    <a:pt x="63" y="32"/>
                  </a:cubicBezTo>
                  <a:lnTo>
                    <a:pt x="50" y="32"/>
                  </a:lnTo>
                  <a:close/>
                  <a:moveTo>
                    <a:pt x="48" y="32"/>
                  </a:moveTo>
                  <a:cubicBezTo>
                    <a:pt x="34" y="32"/>
                    <a:pt x="34" y="32"/>
                    <a:pt x="34" y="32"/>
                  </a:cubicBezTo>
                  <a:cubicBezTo>
                    <a:pt x="34" y="18"/>
                    <a:pt x="34" y="18"/>
                    <a:pt x="34" y="18"/>
                  </a:cubicBezTo>
                  <a:cubicBezTo>
                    <a:pt x="38" y="18"/>
                    <a:pt x="42" y="19"/>
                    <a:pt x="46" y="20"/>
                  </a:cubicBezTo>
                  <a:cubicBezTo>
                    <a:pt x="47" y="24"/>
                    <a:pt x="48" y="28"/>
                    <a:pt x="48" y="32"/>
                  </a:cubicBezTo>
                  <a:close/>
                  <a:moveTo>
                    <a:pt x="34" y="16"/>
                  </a:moveTo>
                  <a:cubicBezTo>
                    <a:pt x="34" y="3"/>
                    <a:pt x="34" y="3"/>
                    <a:pt x="34" y="3"/>
                  </a:cubicBezTo>
                  <a:cubicBezTo>
                    <a:pt x="39" y="4"/>
                    <a:pt x="43" y="10"/>
                    <a:pt x="46" y="18"/>
                  </a:cubicBezTo>
                  <a:cubicBezTo>
                    <a:pt x="42" y="17"/>
                    <a:pt x="38" y="16"/>
                    <a:pt x="34" y="16"/>
                  </a:cubicBezTo>
                  <a:close/>
                  <a:moveTo>
                    <a:pt x="32" y="16"/>
                  </a:moveTo>
                  <a:cubicBezTo>
                    <a:pt x="28" y="16"/>
                    <a:pt x="24" y="17"/>
                    <a:pt x="20" y="18"/>
                  </a:cubicBezTo>
                  <a:cubicBezTo>
                    <a:pt x="22" y="10"/>
                    <a:pt x="27" y="4"/>
                    <a:pt x="32" y="3"/>
                  </a:cubicBezTo>
                  <a:lnTo>
                    <a:pt x="32" y="16"/>
                  </a:lnTo>
                  <a:close/>
                  <a:moveTo>
                    <a:pt x="32" y="18"/>
                  </a:moveTo>
                  <a:cubicBezTo>
                    <a:pt x="32" y="32"/>
                    <a:pt x="32" y="32"/>
                    <a:pt x="32" y="32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8" y="28"/>
                    <a:pt x="18" y="24"/>
                    <a:pt x="19" y="20"/>
                  </a:cubicBezTo>
                  <a:cubicBezTo>
                    <a:pt x="23" y="19"/>
                    <a:pt x="27" y="18"/>
                    <a:pt x="32" y="18"/>
                  </a:cubicBezTo>
                  <a:close/>
                  <a:moveTo>
                    <a:pt x="16" y="32"/>
                  </a:moveTo>
                  <a:cubicBezTo>
                    <a:pt x="3" y="32"/>
                    <a:pt x="3" y="32"/>
                    <a:pt x="3" y="32"/>
                  </a:cubicBezTo>
                  <a:cubicBezTo>
                    <a:pt x="4" y="27"/>
                    <a:pt x="9" y="23"/>
                    <a:pt x="17" y="21"/>
                  </a:cubicBezTo>
                  <a:cubicBezTo>
                    <a:pt x="16" y="24"/>
                    <a:pt x="16" y="28"/>
                    <a:pt x="16" y="32"/>
                  </a:cubicBezTo>
                  <a:close/>
                  <a:moveTo>
                    <a:pt x="16" y="34"/>
                  </a:moveTo>
                  <a:cubicBezTo>
                    <a:pt x="16" y="38"/>
                    <a:pt x="16" y="42"/>
                    <a:pt x="17" y="46"/>
                  </a:cubicBezTo>
                  <a:cubicBezTo>
                    <a:pt x="9" y="44"/>
                    <a:pt x="4" y="39"/>
                    <a:pt x="3" y="34"/>
                  </a:cubicBezTo>
                  <a:lnTo>
                    <a:pt x="16" y="34"/>
                  </a:lnTo>
                  <a:close/>
                  <a:moveTo>
                    <a:pt x="18" y="34"/>
                  </a:moveTo>
                  <a:cubicBezTo>
                    <a:pt x="32" y="34"/>
                    <a:pt x="32" y="34"/>
                    <a:pt x="32" y="34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27" y="48"/>
                    <a:pt x="23" y="48"/>
                    <a:pt x="19" y="47"/>
                  </a:cubicBezTo>
                  <a:cubicBezTo>
                    <a:pt x="18" y="43"/>
                    <a:pt x="18" y="39"/>
                    <a:pt x="18" y="34"/>
                  </a:cubicBezTo>
                  <a:close/>
                  <a:moveTo>
                    <a:pt x="32" y="50"/>
                  </a:moveTo>
                  <a:cubicBezTo>
                    <a:pt x="32" y="63"/>
                    <a:pt x="32" y="63"/>
                    <a:pt x="32" y="63"/>
                  </a:cubicBezTo>
                  <a:cubicBezTo>
                    <a:pt x="27" y="62"/>
                    <a:pt x="22" y="57"/>
                    <a:pt x="20" y="49"/>
                  </a:cubicBezTo>
                  <a:cubicBezTo>
                    <a:pt x="24" y="50"/>
                    <a:pt x="28" y="50"/>
                    <a:pt x="32" y="50"/>
                  </a:cubicBezTo>
                  <a:close/>
                  <a:moveTo>
                    <a:pt x="34" y="50"/>
                  </a:moveTo>
                  <a:cubicBezTo>
                    <a:pt x="38" y="50"/>
                    <a:pt x="42" y="50"/>
                    <a:pt x="46" y="49"/>
                  </a:cubicBezTo>
                  <a:cubicBezTo>
                    <a:pt x="43" y="57"/>
                    <a:pt x="39" y="62"/>
                    <a:pt x="34" y="63"/>
                  </a:cubicBezTo>
                  <a:lnTo>
                    <a:pt x="34" y="50"/>
                  </a:lnTo>
                  <a:close/>
                  <a:moveTo>
                    <a:pt x="34" y="48"/>
                  </a:moveTo>
                  <a:cubicBezTo>
                    <a:pt x="34" y="34"/>
                    <a:pt x="34" y="34"/>
                    <a:pt x="34" y="34"/>
                  </a:cubicBezTo>
                  <a:cubicBezTo>
                    <a:pt x="48" y="34"/>
                    <a:pt x="48" y="34"/>
                    <a:pt x="48" y="34"/>
                  </a:cubicBezTo>
                  <a:cubicBezTo>
                    <a:pt x="48" y="39"/>
                    <a:pt x="47" y="43"/>
                    <a:pt x="46" y="47"/>
                  </a:cubicBezTo>
                  <a:cubicBezTo>
                    <a:pt x="42" y="48"/>
                    <a:pt x="38" y="48"/>
                    <a:pt x="34" y="48"/>
                  </a:cubicBezTo>
                  <a:close/>
                  <a:moveTo>
                    <a:pt x="50" y="34"/>
                  </a:moveTo>
                  <a:cubicBezTo>
                    <a:pt x="63" y="34"/>
                    <a:pt x="63" y="34"/>
                    <a:pt x="63" y="34"/>
                  </a:cubicBezTo>
                  <a:cubicBezTo>
                    <a:pt x="62" y="39"/>
                    <a:pt x="56" y="44"/>
                    <a:pt x="48" y="46"/>
                  </a:cubicBezTo>
                  <a:cubicBezTo>
                    <a:pt x="49" y="42"/>
                    <a:pt x="50" y="38"/>
                    <a:pt x="50" y="34"/>
                  </a:cubicBezTo>
                  <a:close/>
                  <a:moveTo>
                    <a:pt x="48" y="18"/>
                  </a:moveTo>
                  <a:cubicBezTo>
                    <a:pt x="46" y="12"/>
                    <a:pt x="43" y="7"/>
                    <a:pt x="40" y="4"/>
                  </a:cubicBezTo>
                  <a:cubicBezTo>
                    <a:pt x="51" y="7"/>
                    <a:pt x="59" y="15"/>
                    <a:pt x="62" y="26"/>
                  </a:cubicBezTo>
                  <a:cubicBezTo>
                    <a:pt x="59" y="23"/>
                    <a:pt x="54" y="20"/>
                    <a:pt x="48" y="18"/>
                  </a:cubicBezTo>
                  <a:close/>
                  <a:moveTo>
                    <a:pt x="18" y="18"/>
                  </a:moveTo>
                  <a:cubicBezTo>
                    <a:pt x="12" y="20"/>
                    <a:pt x="7" y="23"/>
                    <a:pt x="4" y="26"/>
                  </a:cubicBezTo>
                  <a:cubicBezTo>
                    <a:pt x="6" y="15"/>
                    <a:pt x="15" y="7"/>
                    <a:pt x="26" y="4"/>
                  </a:cubicBezTo>
                  <a:cubicBezTo>
                    <a:pt x="22" y="7"/>
                    <a:pt x="19" y="12"/>
                    <a:pt x="18" y="18"/>
                  </a:cubicBezTo>
                  <a:close/>
                  <a:moveTo>
                    <a:pt x="18" y="48"/>
                  </a:moveTo>
                  <a:cubicBezTo>
                    <a:pt x="19" y="55"/>
                    <a:pt x="22" y="59"/>
                    <a:pt x="26" y="62"/>
                  </a:cubicBezTo>
                  <a:cubicBezTo>
                    <a:pt x="15" y="60"/>
                    <a:pt x="6" y="51"/>
                    <a:pt x="4" y="40"/>
                  </a:cubicBezTo>
                  <a:cubicBezTo>
                    <a:pt x="7" y="44"/>
                    <a:pt x="12" y="47"/>
                    <a:pt x="18" y="48"/>
                  </a:cubicBezTo>
                  <a:close/>
                  <a:moveTo>
                    <a:pt x="48" y="48"/>
                  </a:moveTo>
                  <a:cubicBezTo>
                    <a:pt x="54" y="47"/>
                    <a:pt x="59" y="44"/>
                    <a:pt x="62" y="40"/>
                  </a:cubicBezTo>
                  <a:cubicBezTo>
                    <a:pt x="59" y="51"/>
                    <a:pt x="51" y="60"/>
                    <a:pt x="40" y="62"/>
                  </a:cubicBezTo>
                  <a:cubicBezTo>
                    <a:pt x="43" y="59"/>
                    <a:pt x="46" y="55"/>
                    <a:pt x="48" y="4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68" tIns="34285" rIns="68568" bIns="34285" numCol="1" anchor="t" anchorCtr="0" compatLnSpc="1"/>
            <a:lstStyle/>
            <a:p>
              <a:pPr>
                <a:defRPr/>
              </a:pPr>
              <a:endParaRPr lang="en-US" sz="1350" kern="0">
                <a:solidFill>
                  <a:prstClr val="black"/>
                </a:solidFill>
              </a:endParaRPr>
            </a:p>
          </p:txBody>
        </p:sp>
        <p:sp>
          <p:nvSpPr>
            <p:cNvPr id="20" name="Freeform 16"/>
            <p:cNvSpPr>
              <a:spLocks noEditPoints="1"/>
            </p:cNvSpPr>
            <p:nvPr/>
          </p:nvSpPr>
          <p:spPr bwMode="auto">
            <a:xfrm>
              <a:off x="6360224" y="2078940"/>
              <a:ext cx="210345" cy="231919"/>
            </a:xfrm>
            <a:custGeom>
              <a:avLst/>
              <a:gdLst>
                <a:gd name="T0" fmla="*/ 33 w 66"/>
                <a:gd name="T1" fmla="*/ 0 h 73"/>
                <a:gd name="T2" fmla="*/ 26 w 66"/>
                <a:gd name="T3" fmla="*/ 6 h 73"/>
                <a:gd name="T4" fmla="*/ 39 w 66"/>
                <a:gd name="T5" fmla="*/ 7 h 73"/>
                <a:gd name="T6" fmla="*/ 28 w 66"/>
                <a:gd name="T7" fmla="*/ 5 h 73"/>
                <a:gd name="T8" fmla="*/ 33 w 66"/>
                <a:gd name="T9" fmla="*/ 1 h 73"/>
                <a:gd name="T10" fmla="*/ 28 w 66"/>
                <a:gd name="T11" fmla="*/ 5 h 73"/>
                <a:gd name="T12" fmla="*/ 50 w 66"/>
                <a:gd name="T13" fmla="*/ 13 h 73"/>
                <a:gd name="T14" fmla="*/ 55 w 66"/>
                <a:gd name="T15" fmla="*/ 15 h 73"/>
                <a:gd name="T16" fmla="*/ 54 w 66"/>
                <a:gd name="T17" fmla="*/ 8 h 73"/>
                <a:gd name="T18" fmla="*/ 45 w 66"/>
                <a:gd name="T19" fmla="*/ 8 h 73"/>
                <a:gd name="T20" fmla="*/ 49 w 66"/>
                <a:gd name="T21" fmla="*/ 11 h 73"/>
                <a:gd name="T22" fmla="*/ 33 w 66"/>
                <a:gd name="T23" fmla="*/ 7 h 73"/>
                <a:gd name="T24" fmla="*/ 17 w 66"/>
                <a:gd name="T25" fmla="*/ 12 h 73"/>
                <a:gd name="T26" fmla="*/ 21 w 66"/>
                <a:gd name="T27" fmla="*/ 8 h 73"/>
                <a:gd name="T28" fmla="*/ 14 w 66"/>
                <a:gd name="T29" fmla="*/ 6 h 73"/>
                <a:gd name="T30" fmla="*/ 10 w 66"/>
                <a:gd name="T31" fmla="*/ 15 h 73"/>
                <a:gd name="T32" fmla="*/ 15 w 66"/>
                <a:gd name="T33" fmla="*/ 12 h 73"/>
                <a:gd name="T34" fmla="*/ 15 w 66"/>
                <a:gd name="T35" fmla="*/ 13 h 73"/>
                <a:gd name="T36" fmla="*/ 0 w 66"/>
                <a:gd name="T37" fmla="*/ 35 h 73"/>
                <a:gd name="T38" fmla="*/ 4 w 66"/>
                <a:gd name="T39" fmla="*/ 43 h 73"/>
                <a:gd name="T40" fmla="*/ 14 w 66"/>
                <a:gd name="T41" fmla="*/ 60 h 73"/>
                <a:gd name="T42" fmla="*/ 11 w 66"/>
                <a:gd name="T43" fmla="*/ 68 h 73"/>
                <a:gd name="T44" fmla="*/ 12 w 66"/>
                <a:gd name="T45" fmla="*/ 73 h 73"/>
                <a:gd name="T46" fmla="*/ 15 w 66"/>
                <a:gd name="T47" fmla="*/ 70 h 73"/>
                <a:gd name="T48" fmla="*/ 20 w 66"/>
                <a:gd name="T49" fmla="*/ 63 h 73"/>
                <a:gd name="T50" fmla="*/ 46 w 66"/>
                <a:gd name="T51" fmla="*/ 63 h 73"/>
                <a:gd name="T52" fmla="*/ 52 w 66"/>
                <a:gd name="T53" fmla="*/ 70 h 73"/>
                <a:gd name="T54" fmla="*/ 57 w 66"/>
                <a:gd name="T55" fmla="*/ 71 h 73"/>
                <a:gd name="T56" fmla="*/ 56 w 66"/>
                <a:gd name="T57" fmla="*/ 67 h 73"/>
                <a:gd name="T58" fmla="*/ 62 w 66"/>
                <a:gd name="T59" fmla="*/ 43 h 73"/>
                <a:gd name="T60" fmla="*/ 66 w 66"/>
                <a:gd name="T61" fmla="*/ 35 h 73"/>
                <a:gd name="T62" fmla="*/ 2 w 66"/>
                <a:gd name="T63" fmla="*/ 38 h 73"/>
                <a:gd name="T64" fmla="*/ 3 w 66"/>
                <a:gd name="T65" fmla="*/ 32 h 73"/>
                <a:gd name="T66" fmla="*/ 3 w 66"/>
                <a:gd name="T67" fmla="*/ 41 h 73"/>
                <a:gd name="T68" fmla="*/ 47 w 66"/>
                <a:gd name="T69" fmla="*/ 8 h 73"/>
                <a:gd name="T70" fmla="*/ 53 w 66"/>
                <a:gd name="T71" fmla="*/ 10 h 73"/>
                <a:gd name="T72" fmla="*/ 47 w 66"/>
                <a:gd name="T73" fmla="*/ 8 h 73"/>
                <a:gd name="T74" fmla="*/ 12 w 66"/>
                <a:gd name="T75" fmla="*/ 10 h 73"/>
                <a:gd name="T76" fmla="*/ 17 w 66"/>
                <a:gd name="T77" fmla="*/ 7 h 73"/>
                <a:gd name="T78" fmla="*/ 11 w 66"/>
                <a:gd name="T79" fmla="*/ 13 h 73"/>
                <a:gd name="T80" fmla="*/ 12 w 66"/>
                <a:gd name="T81" fmla="*/ 66 h 73"/>
                <a:gd name="T82" fmla="*/ 17 w 66"/>
                <a:gd name="T83" fmla="*/ 64 h 73"/>
                <a:gd name="T84" fmla="*/ 53 w 66"/>
                <a:gd name="T85" fmla="*/ 66 h 73"/>
                <a:gd name="T86" fmla="*/ 48 w 66"/>
                <a:gd name="T87" fmla="*/ 64 h 73"/>
                <a:gd name="T88" fmla="*/ 53 w 66"/>
                <a:gd name="T89" fmla="*/ 66 h 73"/>
                <a:gd name="T90" fmla="*/ 6 w 66"/>
                <a:gd name="T91" fmla="*/ 37 h 73"/>
                <a:gd name="T92" fmla="*/ 60 w 66"/>
                <a:gd name="T93" fmla="*/ 37 h 73"/>
                <a:gd name="T94" fmla="*/ 64 w 66"/>
                <a:gd name="T95" fmla="*/ 38 h 73"/>
                <a:gd name="T96" fmla="*/ 62 w 66"/>
                <a:gd name="T97" fmla="*/ 37 h 73"/>
                <a:gd name="T98" fmla="*/ 64 w 66"/>
                <a:gd name="T99" fmla="*/ 35 h 73"/>
                <a:gd name="T100" fmla="*/ 33 w 66"/>
                <a:gd name="T101" fmla="*/ 12 h 73"/>
                <a:gd name="T102" fmla="*/ 33 w 66"/>
                <a:gd name="T103" fmla="*/ 61 h 73"/>
                <a:gd name="T104" fmla="*/ 33 w 66"/>
                <a:gd name="T105" fmla="*/ 12 h 73"/>
                <a:gd name="T106" fmla="*/ 10 w 66"/>
                <a:gd name="T107" fmla="*/ 37 h 73"/>
                <a:gd name="T108" fmla="*/ 56 w 66"/>
                <a:gd name="T109" fmla="*/ 37 h 73"/>
                <a:gd name="T110" fmla="*/ 36 w 66"/>
                <a:gd name="T111" fmla="*/ 35 h 73"/>
                <a:gd name="T112" fmla="*/ 49 w 66"/>
                <a:gd name="T113" fmla="*/ 38 h 73"/>
                <a:gd name="T114" fmla="*/ 32 w 66"/>
                <a:gd name="T115" fmla="*/ 40 h 73"/>
                <a:gd name="T116" fmla="*/ 31 w 66"/>
                <a:gd name="T117" fmla="*/ 32 h 73"/>
                <a:gd name="T118" fmla="*/ 34 w 66"/>
                <a:gd name="T119" fmla="*/ 16 h 73"/>
                <a:gd name="T120" fmla="*/ 36 w 66"/>
                <a:gd name="T121" fmla="*/ 35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66" h="73">
                  <a:moveTo>
                    <a:pt x="39" y="6"/>
                  </a:moveTo>
                  <a:cubicBezTo>
                    <a:pt x="39" y="2"/>
                    <a:pt x="37" y="0"/>
                    <a:pt x="33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29" y="0"/>
                    <a:pt x="26" y="2"/>
                    <a:pt x="26" y="6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39" y="7"/>
                    <a:pt x="39" y="7"/>
                    <a:pt x="39" y="7"/>
                  </a:cubicBezTo>
                  <a:lnTo>
                    <a:pt x="39" y="6"/>
                  </a:lnTo>
                  <a:close/>
                  <a:moveTo>
                    <a:pt x="28" y="5"/>
                  </a:moveTo>
                  <a:cubicBezTo>
                    <a:pt x="28" y="3"/>
                    <a:pt x="30" y="1"/>
                    <a:pt x="32" y="1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5" y="1"/>
                    <a:pt x="37" y="3"/>
                    <a:pt x="38" y="5"/>
                  </a:cubicBezTo>
                  <a:lnTo>
                    <a:pt x="28" y="5"/>
                  </a:lnTo>
                  <a:close/>
                  <a:moveTo>
                    <a:pt x="62" y="30"/>
                  </a:moveTo>
                  <a:cubicBezTo>
                    <a:pt x="60" y="23"/>
                    <a:pt x="56" y="17"/>
                    <a:pt x="50" y="13"/>
                  </a:cubicBezTo>
                  <a:cubicBezTo>
                    <a:pt x="50" y="12"/>
                    <a:pt x="50" y="12"/>
                    <a:pt x="50" y="12"/>
                  </a:cubicBezTo>
                  <a:cubicBezTo>
                    <a:pt x="55" y="15"/>
                    <a:pt x="55" y="15"/>
                    <a:pt x="55" y="15"/>
                  </a:cubicBezTo>
                  <a:cubicBezTo>
                    <a:pt x="55" y="15"/>
                    <a:pt x="55" y="15"/>
                    <a:pt x="55" y="15"/>
                  </a:cubicBezTo>
                  <a:cubicBezTo>
                    <a:pt x="57" y="13"/>
                    <a:pt x="56" y="10"/>
                    <a:pt x="54" y="8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49" y="5"/>
                    <a:pt x="46" y="6"/>
                    <a:pt x="45" y="8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9" y="11"/>
                    <a:pt x="49" y="11"/>
                    <a:pt x="49" y="11"/>
                  </a:cubicBezTo>
                  <a:cubicBezTo>
                    <a:pt x="49" y="12"/>
                    <a:pt x="49" y="12"/>
                    <a:pt x="49" y="12"/>
                  </a:cubicBezTo>
                  <a:cubicBezTo>
                    <a:pt x="44" y="9"/>
                    <a:pt x="39" y="7"/>
                    <a:pt x="33" y="7"/>
                  </a:cubicBezTo>
                  <a:cubicBezTo>
                    <a:pt x="27" y="7"/>
                    <a:pt x="21" y="9"/>
                    <a:pt x="17" y="12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0" y="6"/>
                    <a:pt x="17" y="5"/>
                    <a:pt x="14" y="6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9" y="10"/>
                    <a:pt x="9" y="13"/>
                    <a:pt x="10" y="15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0" y="17"/>
                    <a:pt x="5" y="23"/>
                    <a:pt x="4" y="30"/>
                  </a:cubicBezTo>
                  <a:cubicBezTo>
                    <a:pt x="2" y="31"/>
                    <a:pt x="0" y="33"/>
                    <a:pt x="0" y="35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41"/>
                    <a:pt x="2" y="43"/>
                    <a:pt x="4" y="43"/>
                  </a:cubicBezTo>
                  <a:cubicBezTo>
                    <a:pt x="5" y="50"/>
                    <a:pt x="9" y="56"/>
                    <a:pt x="14" y="60"/>
                  </a:cubicBezTo>
                  <a:cubicBezTo>
                    <a:pt x="14" y="60"/>
                    <a:pt x="14" y="60"/>
                    <a:pt x="14" y="60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11" y="68"/>
                    <a:pt x="11" y="68"/>
                    <a:pt x="11" y="68"/>
                  </a:cubicBezTo>
                  <a:cubicBezTo>
                    <a:pt x="9" y="71"/>
                    <a:pt x="9" y="71"/>
                    <a:pt x="9" y="71"/>
                  </a:cubicBezTo>
                  <a:cubicBezTo>
                    <a:pt x="12" y="73"/>
                    <a:pt x="12" y="73"/>
                    <a:pt x="12" y="73"/>
                  </a:cubicBezTo>
                  <a:cubicBezTo>
                    <a:pt x="14" y="70"/>
                    <a:pt x="14" y="70"/>
                    <a:pt x="14" y="70"/>
                  </a:cubicBezTo>
                  <a:cubicBezTo>
                    <a:pt x="15" y="70"/>
                    <a:pt x="15" y="70"/>
                    <a:pt x="15" y="70"/>
                  </a:cubicBezTo>
                  <a:cubicBezTo>
                    <a:pt x="20" y="63"/>
                    <a:pt x="20" y="63"/>
                    <a:pt x="20" y="63"/>
                  </a:cubicBezTo>
                  <a:cubicBezTo>
                    <a:pt x="20" y="63"/>
                    <a:pt x="20" y="63"/>
                    <a:pt x="20" y="63"/>
                  </a:cubicBezTo>
                  <a:cubicBezTo>
                    <a:pt x="24" y="65"/>
                    <a:pt x="28" y="66"/>
                    <a:pt x="33" y="66"/>
                  </a:cubicBezTo>
                  <a:cubicBezTo>
                    <a:pt x="37" y="66"/>
                    <a:pt x="42" y="65"/>
                    <a:pt x="46" y="63"/>
                  </a:cubicBezTo>
                  <a:cubicBezTo>
                    <a:pt x="50" y="70"/>
                    <a:pt x="50" y="70"/>
                    <a:pt x="50" y="70"/>
                  </a:cubicBezTo>
                  <a:cubicBezTo>
                    <a:pt x="52" y="70"/>
                    <a:pt x="52" y="70"/>
                    <a:pt x="52" y="70"/>
                  </a:cubicBezTo>
                  <a:cubicBezTo>
                    <a:pt x="54" y="73"/>
                    <a:pt x="54" y="73"/>
                    <a:pt x="54" y="73"/>
                  </a:cubicBezTo>
                  <a:cubicBezTo>
                    <a:pt x="57" y="71"/>
                    <a:pt x="57" y="71"/>
                    <a:pt x="57" y="71"/>
                  </a:cubicBezTo>
                  <a:cubicBezTo>
                    <a:pt x="55" y="68"/>
                    <a:pt x="55" y="68"/>
                    <a:pt x="55" y="68"/>
                  </a:cubicBezTo>
                  <a:cubicBezTo>
                    <a:pt x="56" y="67"/>
                    <a:pt x="56" y="67"/>
                    <a:pt x="56" y="67"/>
                  </a:cubicBezTo>
                  <a:cubicBezTo>
                    <a:pt x="51" y="60"/>
                    <a:pt x="51" y="60"/>
                    <a:pt x="51" y="60"/>
                  </a:cubicBezTo>
                  <a:cubicBezTo>
                    <a:pt x="57" y="56"/>
                    <a:pt x="60" y="50"/>
                    <a:pt x="62" y="43"/>
                  </a:cubicBezTo>
                  <a:cubicBezTo>
                    <a:pt x="64" y="43"/>
                    <a:pt x="66" y="41"/>
                    <a:pt x="66" y="38"/>
                  </a:cubicBezTo>
                  <a:cubicBezTo>
                    <a:pt x="66" y="35"/>
                    <a:pt x="66" y="35"/>
                    <a:pt x="66" y="35"/>
                  </a:cubicBezTo>
                  <a:cubicBezTo>
                    <a:pt x="66" y="33"/>
                    <a:pt x="64" y="31"/>
                    <a:pt x="62" y="30"/>
                  </a:cubicBezTo>
                  <a:close/>
                  <a:moveTo>
                    <a:pt x="2" y="38"/>
                  </a:moveTo>
                  <a:cubicBezTo>
                    <a:pt x="2" y="35"/>
                    <a:pt x="2" y="35"/>
                    <a:pt x="2" y="35"/>
                  </a:cubicBezTo>
                  <a:cubicBezTo>
                    <a:pt x="2" y="34"/>
                    <a:pt x="2" y="33"/>
                    <a:pt x="3" y="32"/>
                  </a:cubicBezTo>
                  <a:cubicBezTo>
                    <a:pt x="3" y="34"/>
                    <a:pt x="3" y="35"/>
                    <a:pt x="3" y="37"/>
                  </a:cubicBezTo>
                  <a:cubicBezTo>
                    <a:pt x="3" y="38"/>
                    <a:pt x="3" y="40"/>
                    <a:pt x="3" y="41"/>
                  </a:cubicBezTo>
                  <a:cubicBezTo>
                    <a:pt x="2" y="41"/>
                    <a:pt x="2" y="40"/>
                    <a:pt x="2" y="38"/>
                  </a:cubicBezTo>
                  <a:close/>
                  <a:moveTo>
                    <a:pt x="47" y="8"/>
                  </a:moveTo>
                  <a:cubicBezTo>
                    <a:pt x="48" y="7"/>
                    <a:pt x="49" y="7"/>
                    <a:pt x="50" y="8"/>
                  </a:cubicBezTo>
                  <a:cubicBezTo>
                    <a:pt x="53" y="10"/>
                    <a:pt x="53" y="10"/>
                    <a:pt x="53" y="10"/>
                  </a:cubicBezTo>
                  <a:cubicBezTo>
                    <a:pt x="54" y="10"/>
                    <a:pt x="55" y="12"/>
                    <a:pt x="54" y="13"/>
                  </a:cubicBezTo>
                  <a:lnTo>
                    <a:pt x="47" y="8"/>
                  </a:lnTo>
                  <a:close/>
                  <a:moveTo>
                    <a:pt x="11" y="13"/>
                  </a:moveTo>
                  <a:cubicBezTo>
                    <a:pt x="11" y="12"/>
                    <a:pt x="11" y="10"/>
                    <a:pt x="12" y="10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6" y="7"/>
                    <a:pt x="16" y="7"/>
                    <a:pt x="17" y="7"/>
                  </a:cubicBezTo>
                  <a:cubicBezTo>
                    <a:pt x="18" y="7"/>
                    <a:pt x="18" y="8"/>
                    <a:pt x="19" y="8"/>
                  </a:cubicBezTo>
                  <a:lnTo>
                    <a:pt x="11" y="13"/>
                  </a:lnTo>
                  <a:close/>
                  <a:moveTo>
                    <a:pt x="15" y="68"/>
                  </a:moveTo>
                  <a:cubicBezTo>
                    <a:pt x="12" y="66"/>
                    <a:pt x="12" y="66"/>
                    <a:pt x="12" y="66"/>
                  </a:cubicBezTo>
                  <a:cubicBezTo>
                    <a:pt x="15" y="62"/>
                    <a:pt x="15" y="62"/>
                    <a:pt x="15" y="62"/>
                  </a:cubicBezTo>
                  <a:cubicBezTo>
                    <a:pt x="17" y="64"/>
                    <a:pt x="17" y="64"/>
                    <a:pt x="17" y="64"/>
                  </a:cubicBezTo>
                  <a:lnTo>
                    <a:pt x="15" y="68"/>
                  </a:lnTo>
                  <a:close/>
                  <a:moveTo>
                    <a:pt x="53" y="66"/>
                  </a:moveTo>
                  <a:cubicBezTo>
                    <a:pt x="51" y="68"/>
                    <a:pt x="51" y="68"/>
                    <a:pt x="51" y="68"/>
                  </a:cubicBezTo>
                  <a:cubicBezTo>
                    <a:pt x="48" y="64"/>
                    <a:pt x="48" y="64"/>
                    <a:pt x="48" y="64"/>
                  </a:cubicBezTo>
                  <a:cubicBezTo>
                    <a:pt x="50" y="62"/>
                    <a:pt x="50" y="62"/>
                    <a:pt x="50" y="62"/>
                  </a:cubicBezTo>
                  <a:lnTo>
                    <a:pt x="53" y="66"/>
                  </a:lnTo>
                  <a:close/>
                  <a:moveTo>
                    <a:pt x="33" y="64"/>
                  </a:moveTo>
                  <a:cubicBezTo>
                    <a:pt x="18" y="64"/>
                    <a:pt x="6" y="52"/>
                    <a:pt x="6" y="37"/>
                  </a:cubicBezTo>
                  <a:cubicBezTo>
                    <a:pt x="6" y="22"/>
                    <a:pt x="18" y="10"/>
                    <a:pt x="33" y="10"/>
                  </a:cubicBezTo>
                  <a:cubicBezTo>
                    <a:pt x="48" y="10"/>
                    <a:pt x="60" y="22"/>
                    <a:pt x="60" y="37"/>
                  </a:cubicBezTo>
                  <a:cubicBezTo>
                    <a:pt x="60" y="52"/>
                    <a:pt x="48" y="64"/>
                    <a:pt x="33" y="64"/>
                  </a:cubicBezTo>
                  <a:close/>
                  <a:moveTo>
                    <a:pt x="64" y="38"/>
                  </a:moveTo>
                  <a:cubicBezTo>
                    <a:pt x="64" y="40"/>
                    <a:pt x="63" y="41"/>
                    <a:pt x="62" y="41"/>
                  </a:cubicBezTo>
                  <a:cubicBezTo>
                    <a:pt x="62" y="40"/>
                    <a:pt x="62" y="38"/>
                    <a:pt x="62" y="37"/>
                  </a:cubicBezTo>
                  <a:cubicBezTo>
                    <a:pt x="62" y="35"/>
                    <a:pt x="62" y="34"/>
                    <a:pt x="62" y="32"/>
                  </a:cubicBezTo>
                  <a:cubicBezTo>
                    <a:pt x="63" y="33"/>
                    <a:pt x="64" y="34"/>
                    <a:pt x="64" y="35"/>
                  </a:cubicBezTo>
                  <a:lnTo>
                    <a:pt x="64" y="38"/>
                  </a:lnTo>
                  <a:close/>
                  <a:moveTo>
                    <a:pt x="33" y="12"/>
                  </a:moveTo>
                  <a:cubicBezTo>
                    <a:pt x="19" y="12"/>
                    <a:pt x="8" y="23"/>
                    <a:pt x="8" y="37"/>
                  </a:cubicBezTo>
                  <a:cubicBezTo>
                    <a:pt x="8" y="50"/>
                    <a:pt x="19" y="61"/>
                    <a:pt x="33" y="61"/>
                  </a:cubicBezTo>
                  <a:cubicBezTo>
                    <a:pt x="46" y="61"/>
                    <a:pt x="57" y="50"/>
                    <a:pt x="57" y="37"/>
                  </a:cubicBezTo>
                  <a:cubicBezTo>
                    <a:pt x="57" y="23"/>
                    <a:pt x="46" y="12"/>
                    <a:pt x="33" y="12"/>
                  </a:cubicBezTo>
                  <a:close/>
                  <a:moveTo>
                    <a:pt x="33" y="60"/>
                  </a:moveTo>
                  <a:cubicBezTo>
                    <a:pt x="20" y="60"/>
                    <a:pt x="10" y="49"/>
                    <a:pt x="10" y="37"/>
                  </a:cubicBezTo>
                  <a:cubicBezTo>
                    <a:pt x="10" y="24"/>
                    <a:pt x="20" y="14"/>
                    <a:pt x="33" y="14"/>
                  </a:cubicBezTo>
                  <a:cubicBezTo>
                    <a:pt x="45" y="14"/>
                    <a:pt x="56" y="24"/>
                    <a:pt x="56" y="37"/>
                  </a:cubicBezTo>
                  <a:cubicBezTo>
                    <a:pt x="56" y="49"/>
                    <a:pt x="45" y="60"/>
                    <a:pt x="33" y="60"/>
                  </a:cubicBezTo>
                  <a:close/>
                  <a:moveTo>
                    <a:pt x="36" y="35"/>
                  </a:moveTo>
                  <a:cubicBezTo>
                    <a:pt x="49" y="35"/>
                    <a:pt x="49" y="35"/>
                    <a:pt x="49" y="35"/>
                  </a:cubicBezTo>
                  <a:cubicBezTo>
                    <a:pt x="49" y="38"/>
                    <a:pt x="49" y="38"/>
                    <a:pt x="49" y="38"/>
                  </a:cubicBezTo>
                  <a:cubicBezTo>
                    <a:pt x="36" y="38"/>
                    <a:pt x="36" y="38"/>
                    <a:pt x="36" y="38"/>
                  </a:cubicBezTo>
                  <a:cubicBezTo>
                    <a:pt x="35" y="40"/>
                    <a:pt x="34" y="40"/>
                    <a:pt x="32" y="40"/>
                  </a:cubicBezTo>
                  <a:cubicBezTo>
                    <a:pt x="30" y="40"/>
                    <a:pt x="28" y="39"/>
                    <a:pt x="28" y="36"/>
                  </a:cubicBezTo>
                  <a:cubicBezTo>
                    <a:pt x="28" y="34"/>
                    <a:pt x="29" y="33"/>
                    <a:pt x="31" y="32"/>
                  </a:cubicBezTo>
                  <a:cubicBezTo>
                    <a:pt x="31" y="16"/>
                    <a:pt x="31" y="16"/>
                    <a:pt x="31" y="16"/>
                  </a:cubicBezTo>
                  <a:cubicBezTo>
                    <a:pt x="34" y="16"/>
                    <a:pt x="34" y="16"/>
                    <a:pt x="34" y="16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35" y="33"/>
                    <a:pt x="36" y="34"/>
                    <a:pt x="36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68" tIns="34285" rIns="68568" bIns="34285" numCol="1" anchor="t" anchorCtr="0" compatLnSpc="1"/>
            <a:lstStyle/>
            <a:p>
              <a:pPr>
                <a:defRPr/>
              </a:pPr>
              <a:endParaRPr lang="en-US" sz="1350" kern="0">
                <a:solidFill>
                  <a:prstClr val="black"/>
                </a:solidFill>
              </a:endParaRPr>
            </a:p>
          </p:txBody>
        </p:sp>
        <p:sp>
          <p:nvSpPr>
            <p:cNvPr id="21" name="Freeform 22"/>
            <p:cNvSpPr>
              <a:spLocks noEditPoints="1"/>
            </p:cNvSpPr>
            <p:nvPr/>
          </p:nvSpPr>
          <p:spPr bwMode="auto">
            <a:xfrm>
              <a:off x="3752290" y="3398908"/>
              <a:ext cx="332018" cy="387354"/>
            </a:xfrm>
            <a:custGeom>
              <a:avLst/>
              <a:gdLst>
                <a:gd name="T0" fmla="*/ 18 w 58"/>
                <a:gd name="T1" fmla="*/ 37 h 68"/>
                <a:gd name="T2" fmla="*/ 17 w 58"/>
                <a:gd name="T3" fmla="*/ 31 h 68"/>
                <a:gd name="T4" fmla="*/ 40 w 58"/>
                <a:gd name="T5" fmla="*/ 16 h 68"/>
                <a:gd name="T6" fmla="*/ 17 w 58"/>
                <a:gd name="T7" fmla="*/ 30 h 68"/>
                <a:gd name="T8" fmla="*/ 44 w 58"/>
                <a:gd name="T9" fmla="*/ 18 h 68"/>
                <a:gd name="T10" fmla="*/ 17 w 58"/>
                <a:gd name="T11" fmla="*/ 23 h 68"/>
                <a:gd name="T12" fmla="*/ 30 w 58"/>
                <a:gd name="T13" fmla="*/ 16 h 68"/>
                <a:gd name="T14" fmla="*/ 14 w 58"/>
                <a:gd name="T15" fmla="*/ 21 h 68"/>
                <a:gd name="T16" fmla="*/ 34 w 58"/>
                <a:gd name="T17" fmla="*/ 66 h 68"/>
                <a:gd name="T18" fmla="*/ 28 w 58"/>
                <a:gd name="T19" fmla="*/ 68 h 68"/>
                <a:gd name="T20" fmla="*/ 20 w 58"/>
                <a:gd name="T21" fmla="*/ 62 h 68"/>
                <a:gd name="T22" fmla="*/ 23 w 58"/>
                <a:gd name="T23" fmla="*/ 50 h 68"/>
                <a:gd name="T24" fmla="*/ 17 w 58"/>
                <a:gd name="T25" fmla="*/ 44 h 68"/>
                <a:gd name="T26" fmla="*/ 40 w 58"/>
                <a:gd name="T27" fmla="*/ 30 h 68"/>
                <a:gd name="T28" fmla="*/ 25 w 58"/>
                <a:gd name="T29" fmla="*/ 41 h 68"/>
                <a:gd name="T30" fmla="*/ 29 w 58"/>
                <a:gd name="T31" fmla="*/ 50 h 68"/>
                <a:gd name="T32" fmla="*/ 40 w 58"/>
                <a:gd name="T33" fmla="*/ 39 h 68"/>
                <a:gd name="T34" fmla="*/ 35 w 58"/>
                <a:gd name="T35" fmla="*/ 50 h 68"/>
                <a:gd name="T36" fmla="*/ 34 w 58"/>
                <a:gd name="T37" fmla="*/ 52 h 68"/>
                <a:gd name="T38" fmla="*/ 33 w 58"/>
                <a:gd name="T39" fmla="*/ 52 h 68"/>
                <a:gd name="T40" fmla="*/ 28 w 58"/>
                <a:gd name="T41" fmla="*/ 52 h 68"/>
                <a:gd name="T42" fmla="*/ 22 w 58"/>
                <a:gd name="T43" fmla="*/ 54 h 68"/>
                <a:gd name="T44" fmla="*/ 25 w 58"/>
                <a:gd name="T45" fmla="*/ 64 h 68"/>
                <a:gd name="T46" fmla="*/ 36 w 58"/>
                <a:gd name="T47" fmla="*/ 62 h 68"/>
                <a:gd name="T48" fmla="*/ 39 w 58"/>
                <a:gd name="T49" fmla="*/ 9 h 68"/>
                <a:gd name="T50" fmla="*/ 41 w 58"/>
                <a:gd name="T51" fmla="*/ 10 h 68"/>
                <a:gd name="T52" fmla="*/ 42 w 58"/>
                <a:gd name="T53" fmla="*/ 4 h 68"/>
                <a:gd name="T54" fmla="*/ 15 w 58"/>
                <a:gd name="T55" fmla="*/ 54 h 68"/>
                <a:gd name="T56" fmla="*/ 19 w 58"/>
                <a:gd name="T57" fmla="*/ 49 h 68"/>
                <a:gd name="T58" fmla="*/ 48 w 58"/>
                <a:gd name="T59" fmla="*/ 19 h 68"/>
                <a:gd name="T60" fmla="*/ 54 w 58"/>
                <a:gd name="T61" fmla="*/ 14 h 68"/>
                <a:gd name="T62" fmla="*/ 47 w 58"/>
                <a:gd name="T63" fmla="*/ 18 h 68"/>
                <a:gd name="T64" fmla="*/ 4 w 58"/>
                <a:gd name="T65" fmla="*/ 42 h 68"/>
                <a:gd name="T66" fmla="*/ 5 w 58"/>
                <a:gd name="T67" fmla="*/ 44 h 68"/>
                <a:gd name="T68" fmla="*/ 9 w 58"/>
                <a:gd name="T69" fmla="*/ 39 h 68"/>
                <a:gd name="T70" fmla="*/ 50 w 58"/>
                <a:gd name="T71" fmla="*/ 29 h 68"/>
                <a:gd name="T72" fmla="*/ 58 w 58"/>
                <a:gd name="T73" fmla="*/ 29 h 68"/>
                <a:gd name="T74" fmla="*/ 7 w 58"/>
                <a:gd name="T75" fmla="*/ 28 h 68"/>
                <a:gd name="T76" fmla="*/ 1 w 58"/>
                <a:gd name="T77" fmla="*/ 30 h 68"/>
                <a:gd name="T78" fmla="*/ 49 w 58"/>
                <a:gd name="T79" fmla="*/ 39 h 68"/>
                <a:gd name="T80" fmla="*/ 53 w 58"/>
                <a:gd name="T81" fmla="*/ 44 h 68"/>
                <a:gd name="T82" fmla="*/ 54 w 58"/>
                <a:gd name="T83" fmla="*/ 42 h 68"/>
                <a:gd name="T84" fmla="*/ 4 w 58"/>
                <a:gd name="T85" fmla="*/ 14 h 68"/>
                <a:gd name="T86" fmla="*/ 10 w 58"/>
                <a:gd name="T87" fmla="*/ 19 h 68"/>
                <a:gd name="T88" fmla="*/ 5 w 58"/>
                <a:gd name="T89" fmla="*/ 14 h 68"/>
                <a:gd name="T90" fmla="*/ 39 w 58"/>
                <a:gd name="T91" fmla="*/ 49 h 68"/>
                <a:gd name="T92" fmla="*/ 44 w 58"/>
                <a:gd name="T93" fmla="*/ 54 h 68"/>
                <a:gd name="T94" fmla="*/ 17 w 58"/>
                <a:gd name="T95" fmla="*/ 10 h 68"/>
                <a:gd name="T96" fmla="*/ 19 w 58"/>
                <a:gd name="T97" fmla="*/ 9 h 68"/>
                <a:gd name="T98" fmla="*/ 14 w 58"/>
                <a:gd name="T99" fmla="*/ 5 h 68"/>
                <a:gd name="T100" fmla="*/ 30 w 58"/>
                <a:gd name="T101" fmla="*/ 7 h 68"/>
                <a:gd name="T102" fmla="*/ 28 w 58"/>
                <a:gd name="T103" fmla="*/ 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8" h="68">
                  <a:moveTo>
                    <a:pt x="44" y="25"/>
                  </a:moveTo>
                  <a:cubicBezTo>
                    <a:pt x="44" y="26"/>
                    <a:pt x="42" y="28"/>
                    <a:pt x="41" y="28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18" y="37"/>
                    <a:pt x="17" y="37"/>
                    <a:pt x="17" y="37"/>
                  </a:cubicBezTo>
                  <a:cubicBezTo>
                    <a:pt x="15" y="37"/>
                    <a:pt x="14" y="36"/>
                    <a:pt x="14" y="35"/>
                  </a:cubicBezTo>
                  <a:cubicBezTo>
                    <a:pt x="14" y="33"/>
                    <a:pt x="16" y="32"/>
                    <a:pt x="17" y="31"/>
                  </a:cubicBezTo>
                  <a:cubicBezTo>
                    <a:pt x="40" y="23"/>
                    <a:pt x="40" y="23"/>
                    <a:pt x="40" y="23"/>
                  </a:cubicBezTo>
                  <a:cubicBezTo>
                    <a:pt x="42" y="22"/>
                    <a:pt x="44" y="23"/>
                    <a:pt x="44" y="25"/>
                  </a:cubicBezTo>
                  <a:close/>
                  <a:moveTo>
                    <a:pt x="40" y="16"/>
                  </a:moveTo>
                  <a:cubicBezTo>
                    <a:pt x="17" y="24"/>
                    <a:pt x="17" y="24"/>
                    <a:pt x="17" y="24"/>
                  </a:cubicBezTo>
                  <a:cubicBezTo>
                    <a:pt x="16" y="25"/>
                    <a:pt x="14" y="26"/>
                    <a:pt x="14" y="28"/>
                  </a:cubicBezTo>
                  <a:cubicBezTo>
                    <a:pt x="14" y="29"/>
                    <a:pt x="15" y="30"/>
                    <a:pt x="17" y="30"/>
                  </a:cubicBezTo>
                  <a:cubicBezTo>
                    <a:pt x="17" y="30"/>
                    <a:pt x="18" y="30"/>
                    <a:pt x="18" y="30"/>
                  </a:cubicBezTo>
                  <a:cubicBezTo>
                    <a:pt x="41" y="21"/>
                    <a:pt x="41" y="21"/>
                    <a:pt x="41" y="21"/>
                  </a:cubicBezTo>
                  <a:cubicBezTo>
                    <a:pt x="42" y="21"/>
                    <a:pt x="44" y="19"/>
                    <a:pt x="44" y="18"/>
                  </a:cubicBezTo>
                  <a:cubicBezTo>
                    <a:pt x="44" y="16"/>
                    <a:pt x="42" y="15"/>
                    <a:pt x="40" y="16"/>
                  </a:cubicBezTo>
                  <a:close/>
                  <a:moveTo>
                    <a:pt x="14" y="21"/>
                  </a:moveTo>
                  <a:cubicBezTo>
                    <a:pt x="14" y="22"/>
                    <a:pt x="15" y="23"/>
                    <a:pt x="17" y="23"/>
                  </a:cubicBezTo>
                  <a:cubicBezTo>
                    <a:pt x="17" y="23"/>
                    <a:pt x="18" y="23"/>
                    <a:pt x="18" y="23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9" y="19"/>
                    <a:pt x="30" y="17"/>
                    <a:pt x="30" y="16"/>
                  </a:cubicBezTo>
                  <a:cubicBezTo>
                    <a:pt x="30" y="14"/>
                    <a:pt x="28" y="13"/>
                    <a:pt x="26" y="14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6" y="18"/>
                    <a:pt x="14" y="19"/>
                    <a:pt x="14" y="21"/>
                  </a:cubicBezTo>
                  <a:close/>
                  <a:moveTo>
                    <a:pt x="38" y="54"/>
                  </a:moveTo>
                  <a:cubicBezTo>
                    <a:pt x="38" y="62"/>
                    <a:pt x="38" y="62"/>
                    <a:pt x="38" y="62"/>
                  </a:cubicBezTo>
                  <a:cubicBezTo>
                    <a:pt x="38" y="64"/>
                    <a:pt x="36" y="66"/>
                    <a:pt x="34" y="66"/>
                  </a:cubicBezTo>
                  <a:cubicBezTo>
                    <a:pt x="33" y="66"/>
                    <a:pt x="33" y="66"/>
                    <a:pt x="33" y="66"/>
                  </a:cubicBezTo>
                  <a:cubicBezTo>
                    <a:pt x="33" y="67"/>
                    <a:pt x="32" y="68"/>
                    <a:pt x="30" y="68"/>
                  </a:cubicBezTo>
                  <a:cubicBezTo>
                    <a:pt x="28" y="68"/>
                    <a:pt x="28" y="68"/>
                    <a:pt x="28" y="68"/>
                  </a:cubicBezTo>
                  <a:cubicBezTo>
                    <a:pt x="26" y="68"/>
                    <a:pt x="25" y="67"/>
                    <a:pt x="25" y="66"/>
                  </a:cubicBezTo>
                  <a:cubicBezTo>
                    <a:pt x="24" y="66"/>
                    <a:pt x="24" y="66"/>
                    <a:pt x="24" y="66"/>
                  </a:cubicBezTo>
                  <a:cubicBezTo>
                    <a:pt x="22" y="66"/>
                    <a:pt x="20" y="64"/>
                    <a:pt x="20" y="62"/>
                  </a:cubicBezTo>
                  <a:cubicBezTo>
                    <a:pt x="20" y="54"/>
                    <a:pt x="20" y="54"/>
                    <a:pt x="20" y="54"/>
                  </a:cubicBezTo>
                  <a:cubicBezTo>
                    <a:pt x="20" y="52"/>
                    <a:pt x="22" y="51"/>
                    <a:pt x="23" y="50"/>
                  </a:cubicBezTo>
                  <a:cubicBezTo>
                    <a:pt x="23" y="50"/>
                    <a:pt x="23" y="50"/>
                    <a:pt x="23" y="50"/>
                  </a:cubicBezTo>
                  <a:cubicBezTo>
                    <a:pt x="23" y="47"/>
                    <a:pt x="21" y="44"/>
                    <a:pt x="20" y="43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8" y="44"/>
                    <a:pt x="17" y="44"/>
                    <a:pt x="17" y="44"/>
                  </a:cubicBezTo>
                  <a:cubicBezTo>
                    <a:pt x="15" y="44"/>
                    <a:pt x="14" y="43"/>
                    <a:pt x="14" y="42"/>
                  </a:cubicBezTo>
                  <a:cubicBezTo>
                    <a:pt x="14" y="40"/>
                    <a:pt x="16" y="39"/>
                    <a:pt x="17" y="38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2" y="29"/>
                    <a:pt x="44" y="30"/>
                    <a:pt x="44" y="32"/>
                  </a:cubicBezTo>
                  <a:cubicBezTo>
                    <a:pt x="44" y="33"/>
                    <a:pt x="42" y="35"/>
                    <a:pt x="41" y="36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7" y="43"/>
                    <a:pt x="29" y="46"/>
                    <a:pt x="29" y="50"/>
                  </a:cubicBezTo>
                  <a:cubicBezTo>
                    <a:pt x="29" y="50"/>
                    <a:pt x="29" y="50"/>
                    <a:pt x="29" y="50"/>
                  </a:cubicBezTo>
                  <a:cubicBezTo>
                    <a:pt x="29" y="50"/>
                    <a:pt x="29" y="50"/>
                    <a:pt x="29" y="50"/>
                  </a:cubicBezTo>
                  <a:cubicBezTo>
                    <a:pt x="29" y="50"/>
                    <a:pt x="29" y="50"/>
                    <a:pt x="29" y="50"/>
                  </a:cubicBezTo>
                  <a:cubicBezTo>
                    <a:pt x="29" y="43"/>
                    <a:pt x="36" y="38"/>
                    <a:pt x="37" y="38"/>
                  </a:cubicBezTo>
                  <a:cubicBezTo>
                    <a:pt x="38" y="37"/>
                    <a:pt x="39" y="38"/>
                    <a:pt x="40" y="39"/>
                  </a:cubicBezTo>
                  <a:cubicBezTo>
                    <a:pt x="41" y="40"/>
                    <a:pt x="41" y="42"/>
                    <a:pt x="39" y="43"/>
                  </a:cubicBezTo>
                  <a:cubicBezTo>
                    <a:pt x="39" y="43"/>
                    <a:pt x="35" y="46"/>
                    <a:pt x="35" y="50"/>
                  </a:cubicBezTo>
                  <a:cubicBezTo>
                    <a:pt x="35" y="50"/>
                    <a:pt x="35" y="50"/>
                    <a:pt x="35" y="50"/>
                  </a:cubicBezTo>
                  <a:cubicBezTo>
                    <a:pt x="36" y="51"/>
                    <a:pt x="38" y="52"/>
                    <a:pt x="38" y="54"/>
                  </a:cubicBezTo>
                  <a:close/>
                  <a:moveTo>
                    <a:pt x="36" y="54"/>
                  </a:moveTo>
                  <a:cubicBezTo>
                    <a:pt x="36" y="53"/>
                    <a:pt x="35" y="52"/>
                    <a:pt x="34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52"/>
                    <a:pt x="34" y="52"/>
                    <a:pt x="33" y="52"/>
                  </a:cubicBezTo>
                  <a:cubicBezTo>
                    <a:pt x="33" y="52"/>
                    <a:pt x="33" y="52"/>
                    <a:pt x="33" y="52"/>
                  </a:cubicBezTo>
                  <a:cubicBezTo>
                    <a:pt x="30" y="52"/>
                    <a:pt x="30" y="52"/>
                    <a:pt x="30" y="52"/>
                  </a:cubicBezTo>
                  <a:cubicBezTo>
                    <a:pt x="28" y="52"/>
                    <a:pt x="28" y="52"/>
                    <a:pt x="28" y="52"/>
                  </a:cubicBezTo>
                  <a:cubicBezTo>
                    <a:pt x="24" y="52"/>
                    <a:pt x="24" y="52"/>
                    <a:pt x="24" y="52"/>
                  </a:cubicBezTo>
                  <a:cubicBezTo>
                    <a:pt x="24" y="52"/>
                    <a:pt x="24" y="52"/>
                    <a:pt x="24" y="52"/>
                  </a:cubicBezTo>
                  <a:cubicBezTo>
                    <a:pt x="23" y="52"/>
                    <a:pt x="22" y="53"/>
                    <a:pt x="22" y="54"/>
                  </a:cubicBezTo>
                  <a:cubicBezTo>
                    <a:pt x="22" y="62"/>
                    <a:pt x="22" y="62"/>
                    <a:pt x="22" y="62"/>
                  </a:cubicBezTo>
                  <a:cubicBezTo>
                    <a:pt x="22" y="63"/>
                    <a:pt x="23" y="64"/>
                    <a:pt x="24" y="64"/>
                  </a:cubicBezTo>
                  <a:cubicBezTo>
                    <a:pt x="25" y="64"/>
                    <a:pt x="25" y="64"/>
                    <a:pt x="25" y="64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4" y="64"/>
                    <a:pt x="34" y="64"/>
                    <a:pt x="34" y="64"/>
                  </a:cubicBezTo>
                  <a:cubicBezTo>
                    <a:pt x="35" y="64"/>
                    <a:pt x="36" y="63"/>
                    <a:pt x="36" y="62"/>
                  </a:cubicBezTo>
                  <a:lnTo>
                    <a:pt x="36" y="54"/>
                  </a:lnTo>
                  <a:close/>
                  <a:moveTo>
                    <a:pt x="42" y="4"/>
                  </a:moveTo>
                  <a:cubicBezTo>
                    <a:pt x="39" y="9"/>
                    <a:pt x="39" y="9"/>
                    <a:pt x="39" y="9"/>
                  </a:cubicBezTo>
                  <a:cubicBezTo>
                    <a:pt x="39" y="10"/>
                    <a:pt x="39" y="10"/>
                    <a:pt x="40" y="11"/>
                  </a:cubicBezTo>
                  <a:cubicBezTo>
                    <a:pt x="40" y="11"/>
                    <a:pt x="40" y="11"/>
                    <a:pt x="40" y="11"/>
                  </a:cubicBezTo>
                  <a:cubicBezTo>
                    <a:pt x="40" y="11"/>
                    <a:pt x="41" y="11"/>
                    <a:pt x="41" y="10"/>
                  </a:cubicBezTo>
                  <a:cubicBezTo>
                    <a:pt x="44" y="5"/>
                    <a:pt x="44" y="5"/>
                    <a:pt x="44" y="5"/>
                  </a:cubicBezTo>
                  <a:cubicBezTo>
                    <a:pt x="44" y="5"/>
                    <a:pt x="44" y="4"/>
                    <a:pt x="44" y="4"/>
                  </a:cubicBezTo>
                  <a:cubicBezTo>
                    <a:pt x="43" y="4"/>
                    <a:pt x="42" y="4"/>
                    <a:pt x="42" y="4"/>
                  </a:cubicBezTo>
                  <a:close/>
                  <a:moveTo>
                    <a:pt x="17" y="48"/>
                  </a:moveTo>
                  <a:cubicBezTo>
                    <a:pt x="14" y="53"/>
                    <a:pt x="14" y="53"/>
                    <a:pt x="14" y="53"/>
                  </a:cubicBezTo>
                  <a:cubicBezTo>
                    <a:pt x="14" y="53"/>
                    <a:pt x="14" y="54"/>
                    <a:pt x="15" y="54"/>
                  </a:cubicBezTo>
                  <a:cubicBezTo>
                    <a:pt x="15" y="54"/>
                    <a:pt x="15" y="54"/>
                    <a:pt x="15" y="54"/>
                  </a:cubicBezTo>
                  <a:cubicBezTo>
                    <a:pt x="15" y="54"/>
                    <a:pt x="16" y="54"/>
                    <a:pt x="16" y="54"/>
                  </a:cubicBezTo>
                  <a:cubicBezTo>
                    <a:pt x="19" y="49"/>
                    <a:pt x="19" y="49"/>
                    <a:pt x="19" y="49"/>
                  </a:cubicBezTo>
                  <a:cubicBezTo>
                    <a:pt x="19" y="48"/>
                    <a:pt x="19" y="47"/>
                    <a:pt x="18" y="47"/>
                  </a:cubicBezTo>
                  <a:cubicBezTo>
                    <a:pt x="18" y="47"/>
                    <a:pt x="17" y="47"/>
                    <a:pt x="17" y="48"/>
                  </a:cubicBezTo>
                  <a:close/>
                  <a:moveTo>
                    <a:pt x="48" y="19"/>
                  </a:moveTo>
                  <a:cubicBezTo>
                    <a:pt x="48" y="19"/>
                    <a:pt x="48" y="19"/>
                    <a:pt x="49" y="19"/>
                  </a:cubicBezTo>
                  <a:cubicBezTo>
                    <a:pt x="54" y="16"/>
                    <a:pt x="54" y="16"/>
                    <a:pt x="54" y="16"/>
                  </a:cubicBezTo>
                  <a:cubicBezTo>
                    <a:pt x="54" y="16"/>
                    <a:pt x="54" y="15"/>
                    <a:pt x="54" y="14"/>
                  </a:cubicBezTo>
                  <a:cubicBezTo>
                    <a:pt x="54" y="14"/>
                    <a:pt x="53" y="14"/>
                    <a:pt x="53" y="14"/>
                  </a:cubicBezTo>
                  <a:cubicBezTo>
                    <a:pt x="48" y="17"/>
                    <a:pt x="48" y="17"/>
                    <a:pt x="48" y="17"/>
                  </a:cubicBezTo>
                  <a:cubicBezTo>
                    <a:pt x="47" y="17"/>
                    <a:pt x="47" y="18"/>
                    <a:pt x="47" y="18"/>
                  </a:cubicBezTo>
                  <a:cubicBezTo>
                    <a:pt x="47" y="19"/>
                    <a:pt x="48" y="19"/>
                    <a:pt x="48" y="19"/>
                  </a:cubicBezTo>
                  <a:close/>
                  <a:moveTo>
                    <a:pt x="9" y="39"/>
                  </a:moveTo>
                  <a:cubicBezTo>
                    <a:pt x="4" y="42"/>
                    <a:pt x="4" y="42"/>
                    <a:pt x="4" y="42"/>
                  </a:cubicBezTo>
                  <a:cubicBezTo>
                    <a:pt x="4" y="42"/>
                    <a:pt x="4" y="43"/>
                    <a:pt x="4" y="43"/>
                  </a:cubicBezTo>
                  <a:cubicBezTo>
                    <a:pt x="4" y="44"/>
                    <a:pt x="4" y="44"/>
                    <a:pt x="5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10" y="41"/>
                    <a:pt x="10" y="41"/>
                    <a:pt x="10" y="41"/>
                  </a:cubicBezTo>
                  <a:cubicBezTo>
                    <a:pt x="11" y="41"/>
                    <a:pt x="11" y="40"/>
                    <a:pt x="11" y="40"/>
                  </a:cubicBezTo>
                  <a:cubicBezTo>
                    <a:pt x="10" y="39"/>
                    <a:pt x="10" y="39"/>
                    <a:pt x="9" y="39"/>
                  </a:cubicBezTo>
                  <a:close/>
                  <a:moveTo>
                    <a:pt x="57" y="28"/>
                  </a:moveTo>
                  <a:cubicBezTo>
                    <a:pt x="51" y="28"/>
                    <a:pt x="51" y="28"/>
                    <a:pt x="51" y="28"/>
                  </a:cubicBezTo>
                  <a:cubicBezTo>
                    <a:pt x="51" y="28"/>
                    <a:pt x="50" y="28"/>
                    <a:pt x="50" y="29"/>
                  </a:cubicBezTo>
                  <a:cubicBezTo>
                    <a:pt x="50" y="30"/>
                    <a:pt x="51" y="30"/>
                    <a:pt x="51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8" y="30"/>
                    <a:pt x="58" y="30"/>
                    <a:pt x="58" y="29"/>
                  </a:cubicBezTo>
                  <a:cubicBezTo>
                    <a:pt x="58" y="28"/>
                    <a:pt x="58" y="28"/>
                    <a:pt x="57" y="28"/>
                  </a:cubicBezTo>
                  <a:close/>
                  <a:moveTo>
                    <a:pt x="8" y="29"/>
                  </a:moveTo>
                  <a:cubicBezTo>
                    <a:pt x="8" y="28"/>
                    <a:pt x="7" y="28"/>
                    <a:pt x="7" y="2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0" y="28"/>
                    <a:pt x="0" y="28"/>
                    <a:pt x="0" y="29"/>
                  </a:cubicBezTo>
                  <a:cubicBezTo>
                    <a:pt x="0" y="30"/>
                    <a:pt x="0" y="30"/>
                    <a:pt x="1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7" y="30"/>
                    <a:pt x="8" y="30"/>
                    <a:pt x="8" y="29"/>
                  </a:cubicBezTo>
                  <a:close/>
                  <a:moveTo>
                    <a:pt x="49" y="39"/>
                  </a:moveTo>
                  <a:cubicBezTo>
                    <a:pt x="48" y="39"/>
                    <a:pt x="48" y="39"/>
                    <a:pt x="47" y="40"/>
                  </a:cubicBezTo>
                  <a:cubicBezTo>
                    <a:pt x="47" y="40"/>
                    <a:pt x="47" y="41"/>
                    <a:pt x="48" y="41"/>
                  </a:cubicBezTo>
                  <a:cubicBezTo>
                    <a:pt x="53" y="44"/>
                    <a:pt x="53" y="44"/>
                    <a:pt x="53" y="44"/>
                  </a:cubicBezTo>
                  <a:cubicBezTo>
                    <a:pt x="53" y="44"/>
                    <a:pt x="53" y="44"/>
                    <a:pt x="53" y="44"/>
                  </a:cubicBezTo>
                  <a:cubicBezTo>
                    <a:pt x="54" y="44"/>
                    <a:pt x="54" y="44"/>
                    <a:pt x="54" y="43"/>
                  </a:cubicBezTo>
                  <a:cubicBezTo>
                    <a:pt x="54" y="43"/>
                    <a:pt x="54" y="42"/>
                    <a:pt x="54" y="42"/>
                  </a:cubicBezTo>
                  <a:lnTo>
                    <a:pt x="49" y="39"/>
                  </a:lnTo>
                  <a:close/>
                  <a:moveTo>
                    <a:pt x="5" y="14"/>
                  </a:moveTo>
                  <a:cubicBezTo>
                    <a:pt x="5" y="14"/>
                    <a:pt x="4" y="14"/>
                    <a:pt x="4" y="14"/>
                  </a:cubicBezTo>
                  <a:cubicBezTo>
                    <a:pt x="4" y="15"/>
                    <a:pt x="4" y="16"/>
                    <a:pt x="4" y="16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1" y="19"/>
                    <a:pt x="11" y="18"/>
                  </a:cubicBezTo>
                  <a:cubicBezTo>
                    <a:pt x="11" y="18"/>
                    <a:pt x="11" y="17"/>
                    <a:pt x="10" y="17"/>
                  </a:cubicBezTo>
                  <a:lnTo>
                    <a:pt x="5" y="14"/>
                  </a:lnTo>
                  <a:close/>
                  <a:moveTo>
                    <a:pt x="41" y="48"/>
                  </a:moveTo>
                  <a:cubicBezTo>
                    <a:pt x="41" y="47"/>
                    <a:pt x="40" y="47"/>
                    <a:pt x="40" y="47"/>
                  </a:cubicBezTo>
                  <a:cubicBezTo>
                    <a:pt x="39" y="47"/>
                    <a:pt x="39" y="48"/>
                    <a:pt x="39" y="49"/>
                  </a:cubicBezTo>
                  <a:cubicBezTo>
                    <a:pt x="42" y="54"/>
                    <a:pt x="42" y="54"/>
                    <a:pt x="42" y="54"/>
                  </a:cubicBezTo>
                  <a:cubicBezTo>
                    <a:pt x="42" y="54"/>
                    <a:pt x="43" y="54"/>
                    <a:pt x="43" y="54"/>
                  </a:cubicBezTo>
                  <a:cubicBezTo>
                    <a:pt x="43" y="54"/>
                    <a:pt x="43" y="54"/>
                    <a:pt x="44" y="54"/>
                  </a:cubicBezTo>
                  <a:cubicBezTo>
                    <a:pt x="44" y="54"/>
                    <a:pt x="44" y="53"/>
                    <a:pt x="44" y="53"/>
                  </a:cubicBezTo>
                  <a:lnTo>
                    <a:pt x="41" y="48"/>
                  </a:lnTo>
                  <a:close/>
                  <a:moveTo>
                    <a:pt x="17" y="10"/>
                  </a:moveTo>
                  <a:cubicBezTo>
                    <a:pt x="17" y="11"/>
                    <a:pt x="18" y="11"/>
                    <a:pt x="18" y="11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9" y="10"/>
                    <a:pt x="19" y="10"/>
                    <a:pt x="19" y="9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5" y="4"/>
                    <a:pt x="15" y="4"/>
                  </a:cubicBezTo>
                  <a:cubicBezTo>
                    <a:pt x="14" y="4"/>
                    <a:pt x="14" y="5"/>
                    <a:pt x="14" y="5"/>
                  </a:cubicBezTo>
                  <a:lnTo>
                    <a:pt x="17" y="10"/>
                  </a:lnTo>
                  <a:close/>
                  <a:moveTo>
                    <a:pt x="29" y="8"/>
                  </a:moveTo>
                  <a:cubicBezTo>
                    <a:pt x="30" y="8"/>
                    <a:pt x="30" y="7"/>
                    <a:pt x="30" y="7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0" y="0"/>
                    <a:pt x="30" y="0"/>
                    <a:pt x="29" y="0"/>
                  </a:cubicBezTo>
                  <a:cubicBezTo>
                    <a:pt x="28" y="0"/>
                    <a:pt x="28" y="0"/>
                    <a:pt x="28" y="1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8" y="7"/>
                    <a:pt x="28" y="8"/>
                    <a:pt x="29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68" tIns="34285" rIns="68568" bIns="34285" numCol="1" anchor="t" anchorCtr="0" compatLnSpc="1"/>
            <a:lstStyle/>
            <a:p>
              <a:pPr>
                <a:defRPr/>
              </a:pPr>
              <a:endParaRPr lang="en-US" sz="1350" kern="0">
                <a:solidFill>
                  <a:prstClr val="black"/>
                </a:solidFill>
              </a:endParaRPr>
            </a:p>
          </p:txBody>
        </p:sp>
        <p:sp>
          <p:nvSpPr>
            <p:cNvPr id="22" name="Freeform 23"/>
            <p:cNvSpPr>
              <a:spLocks noEditPoints="1"/>
            </p:cNvSpPr>
            <p:nvPr/>
          </p:nvSpPr>
          <p:spPr bwMode="auto">
            <a:xfrm>
              <a:off x="6602590" y="3548096"/>
              <a:ext cx="218436" cy="214390"/>
            </a:xfrm>
            <a:custGeom>
              <a:avLst/>
              <a:gdLst>
                <a:gd name="T0" fmla="*/ 12 w 68"/>
                <a:gd name="T1" fmla="*/ 0 h 67"/>
                <a:gd name="T2" fmla="*/ 0 w 68"/>
                <a:gd name="T3" fmla="*/ 56 h 67"/>
                <a:gd name="T4" fmla="*/ 57 w 68"/>
                <a:gd name="T5" fmla="*/ 67 h 67"/>
                <a:gd name="T6" fmla="*/ 68 w 68"/>
                <a:gd name="T7" fmla="*/ 11 h 67"/>
                <a:gd name="T8" fmla="*/ 65 w 68"/>
                <a:gd name="T9" fmla="*/ 11 h 67"/>
                <a:gd name="T10" fmla="*/ 57 w 68"/>
                <a:gd name="T11" fmla="*/ 64 h 67"/>
                <a:gd name="T12" fmla="*/ 3 w 68"/>
                <a:gd name="T13" fmla="*/ 56 h 67"/>
                <a:gd name="T14" fmla="*/ 12 w 68"/>
                <a:gd name="T15" fmla="*/ 3 h 67"/>
                <a:gd name="T16" fmla="*/ 65 w 68"/>
                <a:gd name="T17" fmla="*/ 11 h 67"/>
                <a:gd name="T18" fmla="*/ 12 w 68"/>
                <a:gd name="T19" fmla="*/ 5 h 67"/>
                <a:gd name="T20" fmla="*/ 6 w 68"/>
                <a:gd name="T21" fmla="*/ 56 h 67"/>
                <a:gd name="T22" fmla="*/ 56 w 68"/>
                <a:gd name="T23" fmla="*/ 62 h 67"/>
                <a:gd name="T24" fmla="*/ 63 w 68"/>
                <a:gd name="T25" fmla="*/ 12 h 67"/>
                <a:gd name="T26" fmla="*/ 61 w 68"/>
                <a:gd name="T27" fmla="*/ 12 h 67"/>
                <a:gd name="T28" fmla="*/ 35 w 68"/>
                <a:gd name="T29" fmla="*/ 33 h 67"/>
                <a:gd name="T30" fmla="*/ 56 w 68"/>
                <a:gd name="T31" fmla="*/ 7 h 67"/>
                <a:gd name="T32" fmla="*/ 12 w 68"/>
                <a:gd name="T33" fmla="*/ 7 h 67"/>
                <a:gd name="T34" fmla="*/ 33 w 68"/>
                <a:gd name="T35" fmla="*/ 33 h 67"/>
                <a:gd name="T36" fmla="*/ 8 w 68"/>
                <a:gd name="T37" fmla="*/ 12 h 67"/>
                <a:gd name="T38" fmla="*/ 8 w 68"/>
                <a:gd name="T39" fmla="*/ 56 h 67"/>
                <a:gd name="T40" fmla="*/ 33 w 68"/>
                <a:gd name="T41" fmla="*/ 35 h 67"/>
                <a:gd name="T42" fmla="*/ 12 w 68"/>
                <a:gd name="T43" fmla="*/ 60 h 67"/>
                <a:gd name="T44" fmla="*/ 56 w 68"/>
                <a:gd name="T45" fmla="*/ 60 h 67"/>
                <a:gd name="T46" fmla="*/ 35 w 68"/>
                <a:gd name="T47" fmla="*/ 35 h 67"/>
                <a:gd name="T48" fmla="*/ 61 w 68"/>
                <a:gd name="T49" fmla="*/ 56 h 67"/>
                <a:gd name="T50" fmla="*/ 12 w 68"/>
                <a:gd name="T51" fmla="*/ 20 h 67"/>
                <a:gd name="T52" fmla="*/ 19 w 68"/>
                <a:gd name="T53" fmla="*/ 19 h 67"/>
                <a:gd name="T54" fmla="*/ 20 w 68"/>
                <a:gd name="T55" fmla="*/ 12 h 67"/>
                <a:gd name="T56" fmla="*/ 21 w 68"/>
                <a:gd name="T57" fmla="*/ 19 h 67"/>
                <a:gd name="T58" fmla="*/ 29 w 68"/>
                <a:gd name="T59" fmla="*/ 20 h 67"/>
                <a:gd name="T60" fmla="*/ 21 w 68"/>
                <a:gd name="T61" fmla="*/ 21 h 67"/>
                <a:gd name="T62" fmla="*/ 20 w 68"/>
                <a:gd name="T63" fmla="*/ 28 h 67"/>
                <a:gd name="T64" fmla="*/ 19 w 68"/>
                <a:gd name="T65" fmla="*/ 21 h 67"/>
                <a:gd name="T66" fmla="*/ 12 w 68"/>
                <a:gd name="T67" fmla="*/ 20 h 67"/>
                <a:gd name="T68" fmla="*/ 26 w 68"/>
                <a:gd name="T69" fmla="*/ 53 h 67"/>
                <a:gd name="T70" fmla="*/ 25 w 68"/>
                <a:gd name="T71" fmla="*/ 53 h 67"/>
                <a:gd name="T72" fmla="*/ 16 w 68"/>
                <a:gd name="T73" fmla="*/ 53 h 67"/>
                <a:gd name="T74" fmla="*/ 15 w 68"/>
                <a:gd name="T75" fmla="*/ 53 h 67"/>
                <a:gd name="T76" fmla="*/ 19 w 68"/>
                <a:gd name="T77" fmla="*/ 47 h 67"/>
                <a:gd name="T78" fmla="*/ 15 w 68"/>
                <a:gd name="T79" fmla="*/ 42 h 67"/>
                <a:gd name="T80" fmla="*/ 20 w 68"/>
                <a:gd name="T81" fmla="*/ 46 h 67"/>
                <a:gd name="T82" fmla="*/ 26 w 68"/>
                <a:gd name="T83" fmla="*/ 42 h 67"/>
                <a:gd name="T84" fmla="*/ 22 w 68"/>
                <a:gd name="T85" fmla="*/ 47 h 67"/>
                <a:gd name="T86" fmla="*/ 40 w 68"/>
                <a:gd name="T87" fmla="*/ 19 h 67"/>
                <a:gd name="T88" fmla="*/ 56 w 68"/>
                <a:gd name="T89" fmla="*/ 18 h 67"/>
                <a:gd name="T90" fmla="*/ 56 w 68"/>
                <a:gd name="T91" fmla="*/ 20 h 67"/>
                <a:gd name="T92" fmla="*/ 40 w 68"/>
                <a:gd name="T93" fmla="*/ 19 h 67"/>
                <a:gd name="T94" fmla="*/ 55 w 68"/>
                <a:gd name="T95" fmla="*/ 45 h 67"/>
                <a:gd name="T96" fmla="*/ 40 w 68"/>
                <a:gd name="T97" fmla="*/ 44 h 67"/>
                <a:gd name="T98" fmla="*/ 55 w 68"/>
                <a:gd name="T99" fmla="*/ 43 h 67"/>
                <a:gd name="T100" fmla="*/ 56 w 68"/>
                <a:gd name="T101" fmla="*/ 50 h 67"/>
                <a:gd name="T102" fmla="*/ 41 w 68"/>
                <a:gd name="T103" fmla="*/ 51 h 67"/>
                <a:gd name="T104" fmla="*/ 41 w 68"/>
                <a:gd name="T105" fmla="*/ 49 h 67"/>
                <a:gd name="T106" fmla="*/ 56 w 68"/>
                <a:gd name="T107" fmla="*/ 5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8" h="67">
                  <a:moveTo>
                    <a:pt x="57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2"/>
                    <a:pt x="5" y="67"/>
                    <a:pt x="12" y="67"/>
                  </a:cubicBezTo>
                  <a:cubicBezTo>
                    <a:pt x="57" y="67"/>
                    <a:pt x="57" y="67"/>
                    <a:pt x="57" y="67"/>
                  </a:cubicBezTo>
                  <a:cubicBezTo>
                    <a:pt x="63" y="67"/>
                    <a:pt x="68" y="62"/>
                    <a:pt x="68" y="56"/>
                  </a:cubicBezTo>
                  <a:cubicBezTo>
                    <a:pt x="68" y="11"/>
                    <a:pt x="68" y="11"/>
                    <a:pt x="68" y="11"/>
                  </a:cubicBezTo>
                  <a:cubicBezTo>
                    <a:pt x="68" y="5"/>
                    <a:pt x="63" y="0"/>
                    <a:pt x="57" y="0"/>
                  </a:cubicBezTo>
                  <a:close/>
                  <a:moveTo>
                    <a:pt x="65" y="11"/>
                  </a:moveTo>
                  <a:cubicBezTo>
                    <a:pt x="65" y="56"/>
                    <a:pt x="65" y="56"/>
                    <a:pt x="65" y="56"/>
                  </a:cubicBezTo>
                  <a:cubicBezTo>
                    <a:pt x="65" y="61"/>
                    <a:pt x="61" y="64"/>
                    <a:pt x="57" y="64"/>
                  </a:cubicBezTo>
                  <a:cubicBezTo>
                    <a:pt x="12" y="64"/>
                    <a:pt x="12" y="64"/>
                    <a:pt x="12" y="64"/>
                  </a:cubicBezTo>
                  <a:cubicBezTo>
                    <a:pt x="7" y="64"/>
                    <a:pt x="3" y="61"/>
                    <a:pt x="3" y="56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7"/>
                    <a:pt x="7" y="3"/>
                    <a:pt x="12" y="3"/>
                  </a:cubicBezTo>
                  <a:cubicBezTo>
                    <a:pt x="57" y="3"/>
                    <a:pt x="57" y="3"/>
                    <a:pt x="57" y="3"/>
                  </a:cubicBezTo>
                  <a:cubicBezTo>
                    <a:pt x="61" y="3"/>
                    <a:pt x="65" y="7"/>
                    <a:pt x="65" y="11"/>
                  </a:cubicBezTo>
                  <a:close/>
                  <a:moveTo>
                    <a:pt x="56" y="5"/>
                  </a:moveTo>
                  <a:cubicBezTo>
                    <a:pt x="12" y="5"/>
                    <a:pt x="12" y="5"/>
                    <a:pt x="12" y="5"/>
                  </a:cubicBezTo>
                  <a:cubicBezTo>
                    <a:pt x="9" y="5"/>
                    <a:pt x="6" y="8"/>
                    <a:pt x="6" y="12"/>
                  </a:cubicBezTo>
                  <a:cubicBezTo>
                    <a:pt x="6" y="56"/>
                    <a:pt x="6" y="56"/>
                    <a:pt x="6" y="56"/>
                  </a:cubicBezTo>
                  <a:cubicBezTo>
                    <a:pt x="6" y="59"/>
                    <a:pt x="9" y="62"/>
                    <a:pt x="12" y="62"/>
                  </a:cubicBezTo>
                  <a:cubicBezTo>
                    <a:pt x="56" y="62"/>
                    <a:pt x="56" y="62"/>
                    <a:pt x="56" y="62"/>
                  </a:cubicBezTo>
                  <a:cubicBezTo>
                    <a:pt x="60" y="62"/>
                    <a:pt x="63" y="59"/>
                    <a:pt x="63" y="56"/>
                  </a:cubicBezTo>
                  <a:cubicBezTo>
                    <a:pt x="63" y="12"/>
                    <a:pt x="63" y="12"/>
                    <a:pt x="63" y="12"/>
                  </a:cubicBezTo>
                  <a:cubicBezTo>
                    <a:pt x="63" y="8"/>
                    <a:pt x="60" y="5"/>
                    <a:pt x="56" y="5"/>
                  </a:cubicBezTo>
                  <a:close/>
                  <a:moveTo>
                    <a:pt x="61" y="12"/>
                  </a:moveTo>
                  <a:cubicBezTo>
                    <a:pt x="61" y="33"/>
                    <a:pt x="61" y="33"/>
                    <a:pt x="61" y="33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56" y="7"/>
                    <a:pt x="56" y="7"/>
                    <a:pt x="56" y="7"/>
                  </a:cubicBezTo>
                  <a:cubicBezTo>
                    <a:pt x="59" y="7"/>
                    <a:pt x="61" y="9"/>
                    <a:pt x="61" y="12"/>
                  </a:cubicBezTo>
                  <a:close/>
                  <a:moveTo>
                    <a:pt x="12" y="7"/>
                  </a:moveTo>
                  <a:cubicBezTo>
                    <a:pt x="33" y="7"/>
                    <a:pt x="33" y="7"/>
                    <a:pt x="33" y="7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9"/>
                    <a:pt x="10" y="7"/>
                    <a:pt x="12" y="7"/>
                  </a:cubicBezTo>
                  <a:close/>
                  <a:moveTo>
                    <a:pt x="8" y="56"/>
                  </a:moveTo>
                  <a:cubicBezTo>
                    <a:pt x="8" y="35"/>
                    <a:pt x="8" y="35"/>
                    <a:pt x="8" y="35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3" y="60"/>
                    <a:pt x="33" y="60"/>
                    <a:pt x="33" y="60"/>
                  </a:cubicBezTo>
                  <a:cubicBezTo>
                    <a:pt x="12" y="60"/>
                    <a:pt x="12" y="60"/>
                    <a:pt x="12" y="60"/>
                  </a:cubicBezTo>
                  <a:cubicBezTo>
                    <a:pt x="10" y="60"/>
                    <a:pt x="8" y="58"/>
                    <a:pt x="8" y="56"/>
                  </a:cubicBezTo>
                  <a:close/>
                  <a:moveTo>
                    <a:pt x="56" y="60"/>
                  </a:moveTo>
                  <a:cubicBezTo>
                    <a:pt x="35" y="60"/>
                    <a:pt x="35" y="60"/>
                    <a:pt x="35" y="60"/>
                  </a:cubicBezTo>
                  <a:cubicBezTo>
                    <a:pt x="35" y="35"/>
                    <a:pt x="35" y="35"/>
                    <a:pt x="35" y="35"/>
                  </a:cubicBezTo>
                  <a:cubicBezTo>
                    <a:pt x="61" y="35"/>
                    <a:pt x="61" y="35"/>
                    <a:pt x="61" y="35"/>
                  </a:cubicBezTo>
                  <a:cubicBezTo>
                    <a:pt x="61" y="56"/>
                    <a:pt x="61" y="56"/>
                    <a:pt x="61" y="56"/>
                  </a:cubicBezTo>
                  <a:cubicBezTo>
                    <a:pt x="61" y="58"/>
                    <a:pt x="59" y="60"/>
                    <a:pt x="56" y="60"/>
                  </a:cubicBezTo>
                  <a:close/>
                  <a:moveTo>
                    <a:pt x="12" y="20"/>
                  </a:moveTo>
                  <a:cubicBezTo>
                    <a:pt x="12" y="19"/>
                    <a:pt x="13" y="19"/>
                    <a:pt x="13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19" y="12"/>
                    <a:pt x="20" y="12"/>
                    <a:pt x="20" y="12"/>
                  </a:cubicBezTo>
                  <a:cubicBezTo>
                    <a:pt x="21" y="12"/>
                    <a:pt x="21" y="12"/>
                    <a:pt x="21" y="13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8" y="19"/>
                    <a:pt x="28" y="19"/>
                    <a:pt x="28" y="19"/>
                  </a:cubicBezTo>
                  <a:cubicBezTo>
                    <a:pt x="28" y="19"/>
                    <a:pt x="29" y="19"/>
                    <a:pt x="29" y="20"/>
                  </a:cubicBezTo>
                  <a:cubicBezTo>
                    <a:pt x="29" y="20"/>
                    <a:pt x="28" y="21"/>
                    <a:pt x="28" y="21"/>
                  </a:cubicBezTo>
                  <a:cubicBezTo>
                    <a:pt x="21" y="21"/>
                    <a:pt x="21" y="21"/>
                    <a:pt x="21" y="21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7"/>
                    <a:pt x="21" y="28"/>
                    <a:pt x="20" y="28"/>
                  </a:cubicBezTo>
                  <a:cubicBezTo>
                    <a:pt x="20" y="28"/>
                    <a:pt x="19" y="27"/>
                    <a:pt x="19" y="27"/>
                  </a:cubicBezTo>
                  <a:cubicBezTo>
                    <a:pt x="19" y="21"/>
                    <a:pt x="19" y="21"/>
                    <a:pt x="19" y="21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3" y="21"/>
                    <a:pt x="12" y="20"/>
                    <a:pt x="12" y="20"/>
                  </a:cubicBezTo>
                  <a:close/>
                  <a:moveTo>
                    <a:pt x="26" y="52"/>
                  </a:moveTo>
                  <a:cubicBezTo>
                    <a:pt x="27" y="52"/>
                    <a:pt x="27" y="53"/>
                    <a:pt x="26" y="53"/>
                  </a:cubicBezTo>
                  <a:cubicBezTo>
                    <a:pt x="26" y="53"/>
                    <a:pt x="26" y="53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16" y="53"/>
                    <a:pt x="16" y="53"/>
                    <a:pt x="16" y="53"/>
                  </a:cubicBezTo>
                  <a:cubicBezTo>
                    <a:pt x="16" y="53"/>
                    <a:pt x="16" y="53"/>
                    <a:pt x="1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14" y="53"/>
                    <a:pt x="14" y="52"/>
                    <a:pt x="15" y="52"/>
                  </a:cubicBezTo>
                  <a:cubicBezTo>
                    <a:pt x="19" y="47"/>
                    <a:pt x="19" y="47"/>
                    <a:pt x="19" y="47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4" y="43"/>
                    <a:pt x="14" y="42"/>
                    <a:pt x="15" y="42"/>
                  </a:cubicBezTo>
                  <a:cubicBezTo>
                    <a:pt x="15" y="41"/>
                    <a:pt x="16" y="41"/>
                    <a:pt x="16" y="42"/>
                  </a:cubicBezTo>
                  <a:cubicBezTo>
                    <a:pt x="20" y="46"/>
                    <a:pt x="20" y="46"/>
                    <a:pt x="20" y="46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5" y="41"/>
                    <a:pt x="26" y="41"/>
                    <a:pt x="26" y="42"/>
                  </a:cubicBezTo>
                  <a:cubicBezTo>
                    <a:pt x="27" y="42"/>
                    <a:pt x="27" y="43"/>
                    <a:pt x="26" y="43"/>
                  </a:cubicBezTo>
                  <a:cubicBezTo>
                    <a:pt x="22" y="47"/>
                    <a:pt x="22" y="47"/>
                    <a:pt x="22" y="47"/>
                  </a:cubicBezTo>
                  <a:lnTo>
                    <a:pt x="26" y="52"/>
                  </a:lnTo>
                  <a:close/>
                  <a:moveTo>
                    <a:pt x="40" y="19"/>
                  </a:moveTo>
                  <a:cubicBezTo>
                    <a:pt x="40" y="19"/>
                    <a:pt x="41" y="18"/>
                    <a:pt x="41" y="18"/>
                  </a:cubicBezTo>
                  <a:cubicBezTo>
                    <a:pt x="56" y="18"/>
                    <a:pt x="56" y="18"/>
                    <a:pt x="56" y="18"/>
                  </a:cubicBezTo>
                  <a:cubicBezTo>
                    <a:pt x="56" y="18"/>
                    <a:pt x="57" y="19"/>
                    <a:pt x="57" y="19"/>
                  </a:cubicBezTo>
                  <a:cubicBezTo>
                    <a:pt x="57" y="20"/>
                    <a:pt x="56" y="20"/>
                    <a:pt x="56" y="20"/>
                  </a:cubicBezTo>
                  <a:cubicBezTo>
                    <a:pt x="41" y="20"/>
                    <a:pt x="41" y="20"/>
                    <a:pt x="41" y="20"/>
                  </a:cubicBezTo>
                  <a:cubicBezTo>
                    <a:pt x="41" y="20"/>
                    <a:pt x="40" y="20"/>
                    <a:pt x="40" y="19"/>
                  </a:cubicBezTo>
                  <a:close/>
                  <a:moveTo>
                    <a:pt x="56" y="44"/>
                  </a:moveTo>
                  <a:cubicBezTo>
                    <a:pt x="56" y="45"/>
                    <a:pt x="56" y="45"/>
                    <a:pt x="55" y="45"/>
                  </a:cubicBezTo>
                  <a:cubicBezTo>
                    <a:pt x="41" y="45"/>
                    <a:pt x="41" y="45"/>
                    <a:pt x="41" y="45"/>
                  </a:cubicBezTo>
                  <a:cubicBezTo>
                    <a:pt x="41" y="45"/>
                    <a:pt x="40" y="45"/>
                    <a:pt x="40" y="44"/>
                  </a:cubicBezTo>
                  <a:cubicBezTo>
                    <a:pt x="40" y="44"/>
                    <a:pt x="41" y="43"/>
                    <a:pt x="41" y="43"/>
                  </a:cubicBezTo>
                  <a:cubicBezTo>
                    <a:pt x="55" y="43"/>
                    <a:pt x="55" y="43"/>
                    <a:pt x="55" y="43"/>
                  </a:cubicBezTo>
                  <a:cubicBezTo>
                    <a:pt x="56" y="43"/>
                    <a:pt x="56" y="44"/>
                    <a:pt x="56" y="44"/>
                  </a:cubicBezTo>
                  <a:close/>
                  <a:moveTo>
                    <a:pt x="56" y="50"/>
                  </a:moveTo>
                  <a:cubicBezTo>
                    <a:pt x="56" y="51"/>
                    <a:pt x="56" y="51"/>
                    <a:pt x="55" y="51"/>
                  </a:cubicBezTo>
                  <a:cubicBezTo>
                    <a:pt x="41" y="51"/>
                    <a:pt x="41" y="51"/>
                    <a:pt x="41" y="51"/>
                  </a:cubicBezTo>
                  <a:cubicBezTo>
                    <a:pt x="41" y="51"/>
                    <a:pt x="40" y="51"/>
                    <a:pt x="40" y="50"/>
                  </a:cubicBezTo>
                  <a:cubicBezTo>
                    <a:pt x="40" y="50"/>
                    <a:pt x="41" y="49"/>
                    <a:pt x="41" y="49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6" y="49"/>
                    <a:pt x="56" y="50"/>
                    <a:pt x="56" y="5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68" tIns="34285" rIns="68568" bIns="34285" numCol="1" anchor="t" anchorCtr="0" compatLnSpc="1"/>
            <a:lstStyle/>
            <a:p>
              <a:pPr>
                <a:defRPr/>
              </a:pPr>
              <a:endParaRPr lang="en-US" sz="1350" kern="0">
                <a:solidFill>
                  <a:prstClr val="black"/>
                </a:solidFill>
              </a:endParaRPr>
            </a:p>
          </p:txBody>
        </p:sp>
        <p:sp>
          <p:nvSpPr>
            <p:cNvPr id="23" name="Freeform 17"/>
            <p:cNvSpPr>
              <a:spLocks noEditPoints="1"/>
            </p:cNvSpPr>
            <p:nvPr/>
          </p:nvSpPr>
          <p:spPr bwMode="auto">
            <a:xfrm>
              <a:off x="6460755" y="1437005"/>
              <a:ext cx="499264" cy="422907"/>
            </a:xfrm>
            <a:custGeom>
              <a:avLst/>
              <a:gdLst>
                <a:gd name="T0" fmla="*/ 70 w 72"/>
                <a:gd name="T1" fmla="*/ 16 h 61"/>
                <a:gd name="T2" fmla="*/ 56 w 72"/>
                <a:gd name="T3" fmla="*/ 18 h 61"/>
                <a:gd name="T4" fmla="*/ 43 w 72"/>
                <a:gd name="T5" fmla="*/ 46 h 61"/>
                <a:gd name="T6" fmla="*/ 12 w 72"/>
                <a:gd name="T7" fmla="*/ 46 h 61"/>
                <a:gd name="T8" fmla="*/ 13 w 72"/>
                <a:gd name="T9" fmla="*/ 49 h 61"/>
                <a:gd name="T10" fmla="*/ 48 w 72"/>
                <a:gd name="T11" fmla="*/ 51 h 61"/>
                <a:gd name="T12" fmla="*/ 13 w 72"/>
                <a:gd name="T13" fmla="*/ 52 h 61"/>
                <a:gd name="T14" fmla="*/ 9 w 72"/>
                <a:gd name="T15" fmla="*/ 45 h 61"/>
                <a:gd name="T16" fmla="*/ 7 w 72"/>
                <a:gd name="T17" fmla="*/ 42 h 61"/>
                <a:gd name="T18" fmla="*/ 1 w 72"/>
                <a:gd name="T19" fmla="*/ 23 h 61"/>
                <a:gd name="T20" fmla="*/ 10 w 72"/>
                <a:gd name="T21" fmla="*/ 41 h 61"/>
                <a:gd name="T22" fmla="*/ 43 w 72"/>
                <a:gd name="T23" fmla="*/ 43 h 61"/>
                <a:gd name="T24" fmla="*/ 54 w 72"/>
                <a:gd name="T25" fmla="*/ 17 h 61"/>
                <a:gd name="T26" fmla="*/ 70 w 72"/>
                <a:gd name="T27" fmla="*/ 13 h 61"/>
                <a:gd name="T28" fmla="*/ 18 w 72"/>
                <a:gd name="T29" fmla="*/ 57 h 61"/>
                <a:gd name="T30" fmla="*/ 11 w 72"/>
                <a:gd name="T31" fmla="*/ 57 h 61"/>
                <a:gd name="T32" fmla="*/ 18 w 72"/>
                <a:gd name="T33" fmla="*/ 57 h 61"/>
                <a:gd name="T34" fmla="*/ 14 w 72"/>
                <a:gd name="T35" fmla="*/ 55 h 61"/>
                <a:gd name="T36" fmla="*/ 14 w 72"/>
                <a:gd name="T37" fmla="*/ 59 h 61"/>
                <a:gd name="T38" fmla="*/ 45 w 72"/>
                <a:gd name="T39" fmla="*/ 57 h 61"/>
                <a:gd name="T40" fmla="*/ 38 w 72"/>
                <a:gd name="T41" fmla="*/ 57 h 61"/>
                <a:gd name="T42" fmla="*/ 45 w 72"/>
                <a:gd name="T43" fmla="*/ 57 h 61"/>
                <a:gd name="T44" fmla="*/ 41 w 72"/>
                <a:gd name="T45" fmla="*/ 55 h 61"/>
                <a:gd name="T46" fmla="*/ 41 w 72"/>
                <a:gd name="T47" fmla="*/ 59 h 61"/>
                <a:gd name="T48" fmla="*/ 12 w 72"/>
                <a:gd name="T49" fmla="*/ 37 h 61"/>
                <a:gd name="T50" fmla="*/ 45 w 72"/>
                <a:gd name="T51" fmla="*/ 36 h 61"/>
                <a:gd name="T52" fmla="*/ 12 w 72"/>
                <a:gd name="T53" fmla="*/ 35 h 61"/>
                <a:gd name="T54" fmla="*/ 12 w 72"/>
                <a:gd name="T55" fmla="*/ 37 h 61"/>
                <a:gd name="T56" fmla="*/ 12 w 72"/>
                <a:gd name="T57" fmla="*/ 40 h 61"/>
                <a:gd name="T58" fmla="*/ 43 w 72"/>
                <a:gd name="T59" fmla="*/ 41 h 61"/>
                <a:gd name="T60" fmla="*/ 43 w 72"/>
                <a:gd name="T61" fmla="*/ 39 h 61"/>
                <a:gd name="T62" fmla="*/ 37 w 72"/>
                <a:gd name="T63" fmla="*/ 31 h 61"/>
                <a:gd name="T64" fmla="*/ 44 w 72"/>
                <a:gd name="T65" fmla="*/ 30 h 61"/>
                <a:gd name="T66" fmla="*/ 43 w 72"/>
                <a:gd name="T67" fmla="*/ 0 h 61"/>
                <a:gd name="T68" fmla="*/ 36 w 72"/>
                <a:gd name="T69" fmla="*/ 0 h 61"/>
                <a:gd name="T70" fmla="*/ 37 w 72"/>
                <a:gd name="T71" fmla="*/ 31 h 61"/>
                <a:gd name="T72" fmla="*/ 31 w 72"/>
                <a:gd name="T73" fmla="*/ 31 h 61"/>
                <a:gd name="T74" fmla="*/ 32 w 72"/>
                <a:gd name="T75" fmla="*/ 8 h 61"/>
                <a:gd name="T76" fmla="*/ 25 w 72"/>
                <a:gd name="T77" fmla="*/ 8 h 61"/>
                <a:gd name="T78" fmla="*/ 24 w 72"/>
                <a:gd name="T79" fmla="*/ 30 h 61"/>
                <a:gd name="T80" fmla="*/ 13 w 72"/>
                <a:gd name="T81" fmla="*/ 31 h 61"/>
                <a:gd name="T82" fmla="*/ 20 w 72"/>
                <a:gd name="T83" fmla="*/ 30 h 61"/>
                <a:gd name="T84" fmla="*/ 20 w 72"/>
                <a:gd name="T85" fmla="*/ 16 h 61"/>
                <a:gd name="T86" fmla="*/ 13 w 72"/>
                <a:gd name="T87" fmla="*/ 16 h 61"/>
                <a:gd name="T88" fmla="*/ 13 w 72"/>
                <a:gd name="T89" fmla="*/ 3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2" h="61">
                  <a:moveTo>
                    <a:pt x="72" y="14"/>
                  </a:moveTo>
                  <a:cubicBezTo>
                    <a:pt x="72" y="15"/>
                    <a:pt x="71" y="16"/>
                    <a:pt x="70" y="16"/>
                  </a:cubicBezTo>
                  <a:cubicBezTo>
                    <a:pt x="59" y="16"/>
                    <a:pt x="59" y="16"/>
                    <a:pt x="59" y="16"/>
                  </a:cubicBezTo>
                  <a:cubicBezTo>
                    <a:pt x="58" y="16"/>
                    <a:pt x="57" y="17"/>
                    <a:pt x="56" y="18"/>
                  </a:cubicBezTo>
                  <a:cubicBezTo>
                    <a:pt x="49" y="42"/>
                    <a:pt x="49" y="42"/>
                    <a:pt x="49" y="42"/>
                  </a:cubicBezTo>
                  <a:cubicBezTo>
                    <a:pt x="48" y="44"/>
                    <a:pt x="46" y="46"/>
                    <a:pt x="43" y="46"/>
                  </a:cubicBezTo>
                  <a:cubicBezTo>
                    <a:pt x="13" y="46"/>
                    <a:pt x="13" y="46"/>
                    <a:pt x="13" y="46"/>
                  </a:cubicBezTo>
                  <a:cubicBezTo>
                    <a:pt x="13" y="46"/>
                    <a:pt x="12" y="46"/>
                    <a:pt x="12" y="46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2" y="49"/>
                    <a:pt x="12" y="49"/>
                    <a:pt x="13" y="49"/>
                  </a:cubicBezTo>
                  <a:cubicBezTo>
                    <a:pt x="47" y="49"/>
                    <a:pt x="47" y="49"/>
                    <a:pt x="47" y="49"/>
                  </a:cubicBezTo>
                  <a:cubicBezTo>
                    <a:pt x="47" y="49"/>
                    <a:pt x="48" y="50"/>
                    <a:pt x="48" y="51"/>
                  </a:cubicBezTo>
                  <a:cubicBezTo>
                    <a:pt x="48" y="52"/>
                    <a:pt x="47" y="52"/>
                    <a:pt x="47" y="52"/>
                  </a:cubicBezTo>
                  <a:cubicBezTo>
                    <a:pt x="13" y="52"/>
                    <a:pt x="13" y="52"/>
                    <a:pt x="13" y="52"/>
                  </a:cubicBezTo>
                  <a:cubicBezTo>
                    <a:pt x="11" y="52"/>
                    <a:pt x="9" y="50"/>
                    <a:pt x="9" y="48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9" y="45"/>
                    <a:pt x="9" y="44"/>
                    <a:pt x="9" y="44"/>
                  </a:cubicBezTo>
                  <a:cubicBezTo>
                    <a:pt x="8" y="44"/>
                    <a:pt x="8" y="43"/>
                    <a:pt x="7" y="42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4"/>
                    <a:pt x="0" y="23"/>
                    <a:pt x="1" y="23"/>
                  </a:cubicBezTo>
                  <a:cubicBezTo>
                    <a:pt x="1" y="22"/>
                    <a:pt x="2" y="23"/>
                    <a:pt x="3" y="24"/>
                  </a:cubicBezTo>
                  <a:cubicBezTo>
                    <a:pt x="10" y="41"/>
                    <a:pt x="10" y="41"/>
                    <a:pt x="10" y="41"/>
                  </a:cubicBezTo>
                  <a:cubicBezTo>
                    <a:pt x="11" y="42"/>
                    <a:pt x="12" y="43"/>
                    <a:pt x="13" y="43"/>
                  </a:cubicBezTo>
                  <a:cubicBezTo>
                    <a:pt x="43" y="43"/>
                    <a:pt x="43" y="43"/>
                    <a:pt x="43" y="43"/>
                  </a:cubicBezTo>
                  <a:cubicBezTo>
                    <a:pt x="44" y="43"/>
                    <a:pt x="46" y="42"/>
                    <a:pt x="46" y="41"/>
                  </a:cubicBezTo>
                  <a:cubicBezTo>
                    <a:pt x="54" y="17"/>
                    <a:pt x="54" y="17"/>
                    <a:pt x="54" y="17"/>
                  </a:cubicBezTo>
                  <a:cubicBezTo>
                    <a:pt x="54" y="15"/>
                    <a:pt x="57" y="13"/>
                    <a:pt x="59" y="13"/>
                  </a:cubicBezTo>
                  <a:cubicBezTo>
                    <a:pt x="70" y="13"/>
                    <a:pt x="70" y="13"/>
                    <a:pt x="70" y="13"/>
                  </a:cubicBezTo>
                  <a:cubicBezTo>
                    <a:pt x="71" y="13"/>
                    <a:pt x="72" y="13"/>
                    <a:pt x="72" y="14"/>
                  </a:cubicBezTo>
                  <a:close/>
                  <a:moveTo>
                    <a:pt x="18" y="57"/>
                  </a:moveTo>
                  <a:cubicBezTo>
                    <a:pt x="18" y="59"/>
                    <a:pt x="16" y="61"/>
                    <a:pt x="14" y="61"/>
                  </a:cubicBezTo>
                  <a:cubicBezTo>
                    <a:pt x="12" y="61"/>
                    <a:pt x="11" y="59"/>
                    <a:pt x="11" y="57"/>
                  </a:cubicBezTo>
                  <a:cubicBezTo>
                    <a:pt x="11" y="55"/>
                    <a:pt x="12" y="53"/>
                    <a:pt x="14" y="53"/>
                  </a:cubicBezTo>
                  <a:cubicBezTo>
                    <a:pt x="16" y="53"/>
                    <a:pt x="18" y="55"/>
                    <a:pt x="18" y="57"/>
                  </a:cubicBezTo>
                  <a:close/>
                  <a:moveTo>
                    <a:pt x="16" y="57"/>
                  </a:moveTo>
                  <a:cubicBezTo>
                    <a:pt x="16" y="56"/>
                    <a:pt x="15" y="55"/>
                    <a:pt x="14" y="55"/>
                  </a:cubicBezTo>
                  <a:cubicBezTo>
                    <a:pt x="14" y="55"/>
                    <a:pt x="13" y="56"/>
                    <a:pt x="13" y="57"/>
                  </a:cubicBezTo>
                  <a:cubicBezTo>
                    <a:pt x="13" y="58"/>
                    <a:pt x="14" y="59"/>
                    <a:pt x="14" y="59"/>
                  </a:cubicBezTo>
                  <a:cubicBezTo>
                    <a:pt x="15" y="59"/>
                    <a:pt x="16" y="58"/>
                    <a:pt x="16" y="57"/>
                  </a:cubicBezTo>
                  <a:close/>
                  <a:moveTo>
                    <a:pt x="45" y="57"/>
                  </a:moveTo>
                  <a:cubicBezTo>
                    <a:pt x="45" y="59"/>
                    <a:pt x="43" y="61"/>
                    <a:pt x="41" y="61"/>
                  </a:cubicBezTo>
                  <a:cubicBezTo>
                    <a:pt x="39" y="61"/>
                    <a:pt x="38" y="59"/>
                    <a:pt x="38" y="57"/>
                  </a:cubicBezTo>
                  <a:cubicBezTo>
                    <a:pt x="38" y="55"/>
                    <a:pt x="39" y="53"/>
                    <a:pt x="41" y="53"/>
                  </a:cubicBezTo>
                  <a:cubicBezTo>
                    <a:pt x="43" y="53"/>
                    <a:pt x="45" y="55"/>
                    <a:pt x="45" y="57"/>
                  </a:cubicBezTo>
                  <a:close/>
                  <a:moveTo>
                    <a:pt x="43" y="57"/>
                  </a:moveTo>
                  <a:cubicBezTo>
                    <a:pt x="43" y="56"/>
                    <a:pt x="42" y="55"/>
                    <a:pt x="41" y="55"/>
                  </a:cubicBezTo>
                  <a:cubicBezTo>
                    <a:pt x="40" y="55"/>
                    <a:pt x="40" y="56"/>
                    <a:pt x="40" y="57"/>
                  </a:cubicBezTo>
                  <a:cubicBezTo>
                    <a:pt x="40" y="58"/>
                    <a:pt x="40" y="59"/>
                    <a:pt x="41" y="59"/>
                  </a:cubicBezTo>
                  <a:cubicBezTo>
                    <a:pt x="42" y="59"/>
                    <a:pt x="43" y="58"/>
                    <a:pt x="43" y="57"/>
                  </a:cubicBezTo>
                  <a:close/>
                  <a:moveTo>
                    <a:pt x="12" y="37"/>
                  </a:moveTo>
                  <a:cubicBezTo>
                    <a:pt x="44" y="37"/>
                    <a:pt x="44" y="37"/>
                    <a:pt x="44" y="37"/>
                  </a:cubicBezTo>
                  <a:cubicBezTo>
                    <a:pt x="45" y="37"/>
                    <a:pt x="45" y="36"/>
                    <a:pt x="45" y="36"/>
                  </a:cubicBezTo>
                  <a:cubicBezTo>
                    <a:pt x="45" y="35"/>
                    <a:pt x="45" y="35"/>
                    <a:pt x="44" y="35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1" y="35"/>
                    <a:pt x="11" y="35"/>
                    <a:pt x="11" y="36"/>
                  </a:cubicBezTo>
                  <a:cubicBezTo>
                    <a:pt x="11" y="36"/>
                    <a:pt x="11" y="37"/>
                    <a:pt x="12" y="37"/>
                  </a:cubicBezTo>
                  <a:close/>
                  <a:moveTo>
                    <a:pt x="13" y="39"/>
                  </a:moveTo>
                  <a:cubicBezTo>
                    <a:pt x="13" y="39"/>
                    <a:pt x="12" y="40"/>
                    <a:pt x="12" y="40"/>
                  </a:cubicBezTo>
                  <a:cubicBezTo>
                    <a:pt x="12" y="41"/>
                    <a:pt x="13" y="41"/>
                    <a:pt x="13" y="41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4" y="41"/>
                    <a:pt x="44" y="41"/>
                    <a:pt x="44" y="40"/>
                  </a:cubicBezTo>
                  <a:cubicBezTo>
                    <a:pt x="44" y="40"/>
                    <a:pt x="44" y="39"/>
                    <a:pt x="43" y="39"/>
                  </a:cubicBezTo>
                  <a:lnTo>
                    <a:pt x="13" y="39"/>
                  </a:lnTo>
                  <a:close/>
                  <a:moveTo>
                    <a:pt x="37" y="31"/>
                  </a:moveTo>
                  <a:cubicBezTo>
                    <a:pt x="43" y="31"/>
                    <a:pt x="43" y="31"/>
                    <a:pt x="43" y="31"/>
                  </a:cubicBezTo>
                  <a:cubicBezTo>
                    <a:pt x="43" y="31"/>
                    <a:pt x="44" y="30"/>
                    <a:pt x="44" y="3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4" y="0"/>
                    <a:pt x="43" y="0"/>
                    <a:pt x="43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6" y="30"/>
                    <a:pt x="36" y="31"/>
                    <a:pt x="37" y="31"/>
                  </a:cubicBezTo>
                  <a:close/>
                  <a:moveTo>
                    <a:pt x="25" y="31"/>
                  </a:moveTo>
                  <a:cubicBezTo>
                    <a:pt x="31" y="31"/>
                    <a:pt x="31" y="31"/>
                    <a:pt x="31" y="31"/>
                  </a:cubicBezTo>
                  <a:cubicBezTo>
                    <a:pt x="32" y="31"/>
                    <a:pt x="32" y="30"/>
                    <a:pt x="32" y="30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2" y="8"/>
                    <a:pt x="32" y="8"/>
                    <a:pt x="31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5" y="8"/>
                    <a:pt x="24" y="8"/>
                    <a:pt x="24" y="8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5" y="31"/>
                    <a:pt x="25" y="31"/>
                  </a:cubicBezTo>
                  <a:close/>
                  <a:moveTo>
                    <a:pt x="13" y="31"/>
                  </a:moveTo>
                  <a:cubicBezTo>
                    <a:pt x="20" y="31"/>
                    <a:pt x="20" y="31"/>
                    <a:pt x="20" y="31"/>
                  </a:cubicBezTo>
                  <a:cubicBezTo>
                    <a:pt x="20" y="31"/>
                    <a:pt x="20" y="30"/>
                    <a:pt x="20" y="30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1"/>
                    <a:pt x="13" y="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68568" tIns="34285" rIns="68568" bIns="34285" numCol="1" anchor="t" anchorCtr="0" compatLnSpc="1"/>
            <a:lstStyle/>
            <a:p>
              <a:pPr>
                <a:defRPr/>
              </a:pPr>
              <a:endParaRPr lang="en-US" sz="1350" kern="0">
                <a:solidFill>
                  <a:prstClr val="black"/>
                </a:solidFill>
              </a:endParaRPr>
            </a:p>
          </p:txBody>
        </p:sp>
        <p:sp>
          <p:nvSpPr>
            <p:cNvPr id="24" name="Freeform 62"/>
            <p:cNvSpPr>
              <a:spLocks noEditPoints="1"/>
            </p:cNvSpPr>
            <p:nvPr/>
          </p:nvSpPr>
          <p:spPr bwMode="auto">
            <a:xfrm>
              <a:off x="5370746" y="1930749"/>
              <a:ext cx="292609" cy="338210"/>
            </a:xfrm>
            <a:custGeom>
              <a:avLst/>
              <a:gdLst>
                <a:gd name="T0" fmla="*/ 54 w 62"/>
                <a:gd name="T1" fmla="*/ 0 h 72"/>
                <a:gd name="T2" fmla="*/ 8 w 62"/>
                <a:gd name="T3" fmla="*/ 0 h 72"/>
                <a:gd name="T4" fmla="*/ 0 w 62"/>
                <a:gd name="T5" fmla="*/ 8 h 72"/>
                <a:gd name="T6" fmla="*/ 0 w 62"/>
                <a:gd name="T7" fmla="*/ 64 h 72"/>
                <a:gd name="T8" fmla="*/ 8 w 62"/>
                <a:gd name="T9" fmla="*/ 72 h 72"/>
                <a:gd name="T10" fmla="*/ 54 w 62"/>
                <a:gd name="T11" fmla="*/ 72 h 72"/>
                <a:gd name="T12" fmla="*/ 62 w 62"/>
                <a:gd name="T13" fmla="*/ 64 h 72"/>
                <a:gd name="T14" fmla="*/ 62 w 62"/>
                <a:gd name="T15" fmla="*/ 8 h 72"/>
                <a:gd name="T16" fmla="*/ 54 w 62"/>
                <a:gd name="T17" fmla="*/ 0 h 72"/>
                <a:gd name="T18" fmla="*/ 8 w 62"/>
                <a:gd name="T19" fmla="*/ 3 h 72"/>
                <a:gd name="T20" fmla="*/ 54 w 62"/>
                <a:gd name="T21" fmla="*/ 3 h 72"/>
                <a:gd name="T22" fmla="*/ 59 w 62"/>
                <a:gd name="T23" fmla="*/ 8 h 72"/>
                <a:gd name="T24" fmla="*/ 59 w 62"/>
                <a:gd name="T25" fmla="*/ 64 h 72"/>
                <a:gd name="T26" fmla="*/ 54 w 62"/>
                <a:gd name="T27" fmla="*/ 69 h 72"/>
                <a:gd name="T28" fmla="*/ 8 w 62"/>
                <a:gd name="T29" fmla="*/ 69 h 72"/>
                <a:gd name="T30" fmla="*/ 3 w 62"/>
                <a:gd name="T31" fmla="*/ 64 h 72"/>
                <a:gd name="T32" fmla="*/ 3 w 62"/>
                <a:gd name="T33" fmla="*/ 8 h 72"/>
                <a:gd name="T34" fmla="*/ 8 w 62"/>
                <a:gd name="T35" fmla="*/ 3 h 72"/>
                <a:gd name="T36" fmla="*/ 7 w 62"/>
                <a:gd name="T37" fmla="*/ 62 h 72"/>
                <a:gd name="T38" fmla="*/ 55 w 62"/>
                <a:gd name="T39" fmla="*/ 62 h 72"/>
                <a:gd name="T40" fmla="*/ 56 w 62"/>
                <a:gd name="T41" fmla="*/ 61 h 72"/>
                <a:gd name="T42" fmla="*/ 56 w 62"/>
                <a:gd name="T43" fmla="*/ 7 h 72"/>
                <a:gd name="T44" fmla="*/ 55 w 62"/>
                <a:gd name="T45" fmla="*/ 6 h 72"/>
                <a:gd name="T46" fmla="*/ 7 w 62"/>
                <a:gd name="T47" fmla="*/ 6 h 72"/>
                <a:gd name="T48" fmla="*/ 6 w 62"/>
                <a:gd name="T49" fmla="*/ 7 h 72"/>
                <a:gd name="T50" fmla="*/ 6 w 62"/>
                <a:gd name="T51" fmla="*/ 61 h 72"/>
                <a:gd name="T52" fmla="*/ 7 w 62"/>
                <a:gd name="T53" fmla="*/ 62 h 72"/>
                <a:gd name="T54" fmla="*/ 8 w 62"/>
                <a:gd name="T55" fmla="*/ 8 h 72"/>
                <a:gd name="T56" fmla="*/ 54 w 62"/>
                <a:gd name="T57" fmla="*/ 8 h 72"/>
                <a:gd name="T58" fmla="*/ 54 w 62"/>
                <a:gd name="T59" fmla="*/ 60 h 72"/>
                <a:gd name="T60" fmla="*/ 8 w 62"/>
                <a:gd name="T61" fmla="*/ 60 h 72"/>
                <a:gd name="T62" fmla="*/ 8 w 62"/>
                <a:gd name="T63" fmla="*/ 8 h 72"/>
                <a:gd name="T64" fmla="*/ 33 w 62"/>
                <a:gd name="T65" fmla="*/ 66 h 72"/>
                <a:gd name="T66" fmla="*/ 31 w 62"/>
                <a:gd name="T67" fmla="*/ 68 h 72"/>
                <a:gd name="T68" fmla="*/ 29 w 62"/>
                <a:gd name="T69" fmla="*/ 66 h 72"/>
                <a:gd name="T70" fmla="*/ 31 w 62"/>
                <a:gd name="T71" fmla="*/ 64 h 72"/>
                <a:gd name="T72" fmla="*/ 33 w 62"/>
                <a:gd name="T73" fmla="*/ 6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2" h="72">
                  <a:moveTo>
                    <a:pt x="54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68"/>
                    <a:pt x="4" y="72"/>
                    <a:pt x="8" y="72"/>
                  </a:cubicBezTo>
                  <a:cubicBezTo>
                    <a:pt x="54" y="72"/>
                    <a:pt x="54" y="72"/>
                    <a:pt x="54" y="72"/>
                  </a:cubicBezTo>
                  <a:cubicBezTo>
                    <a:pt x="58" y="72"/>
                    <a:pt x="62" y="68"/>
                    <a:pt x="62" y="64"/>
                  </a:cubicBezTo>
                  <a:cubicBezTo>
                    <a:pt x="62" y="8"/>
                    <a:pt x="62" y="8"/>
                    <a:pt x="62" y="8"/>
                  </a:cubicBezTo>
                  <a:cubicBezTo>
                    <a:pt x="62" y="3"/>
                    <a:pt x="58" y="0"/>
                    <a:pt x="54" y="0"/>
                  </a:cubicBezTo>
                  <a:close/>
                  <a:moveTo>
                    <a:pt x="8" y="3"/>
                  </a:moveTo>
                  <a:cubicBezTo>
                    <a:pt x="54" y="3"/>
                    <a:pt x="54" y="3"/>
                    <a:pt x="54" y="3"/>
                  </a:cubicBezTo>
                  <a:cubicBezTo>
                    <a:pt x="56" y="3"/>
                    <a:pt x="59" y="5"/>
                    <a:pt x="59" y="8"/>
                  </a:cubicBezTo>
                  <a:cubicBezTo>
                    <a:pt x="59" y="64"/>
                    <a:pt x="59" y="64"/>
                    <a:pt x="59" y="64"/>
                  </a:cubicBezTo>
                  <a:cubicBezTo>
                    <a:pt x="59" y="67"/>
                    <a:pt x="56" y="69"/>
                    <a:pt x="54" y="69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5" y="69"/>
                    <a:pt x="3" y="67"/>
                    <a:pt x="3" y="64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5"/>
                    <a:pt x="5" y="3"/>
                    <a:pt x="8" y="3"/>
                  </a:cubicBezTo>
                  <a:close/>
                  <a:moveTo>
                    <a:pt x="7" y="62"/>
                  </a:moveTo>
                  <a:cubicBezTo>
                    <a:pt x="55" y="62"/>
                    <a:pt x="55" y="62"/>
                    <a:pt x="55" y="62"/>
                  </a:cubicBezTo>
                  <a:cubicBezTo>
                    <a:pt x="55" y="62"/>
                    <a:pt x="56" y="61"/>
                    <a:pt x="56" y="61"/>
                  </a:cubicBezTo>
                  <a:cubicBezTo>
                    <a:pt x="56" y="7"/>
                    <a:pt x="56" y="7"/>
                    <a:pt x="56" y="7"/>
                  </a:cubicBezTo>
                  <a:cubicBezTo>
                    <a:pt x="56" y="6"/>
                    <a:pt x="55" y="6"/>
                    <a:pt x="55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6" y="6"/>
                    <a:pt x="6" y="7"/>
                  </a:cubicBezTo>
                  <a:cubicBezTo>
                    <a:pt x="6" y="61"/>
                    <a:pt x="6" y="61"/>
                    <a:pt x="6" y="61"/>
                  </a:cubicBezTo>
                  <a:cubicBezTo>
                    <a:pt x="6" y="61"/>
                    <a:pt x="7" y="62"/>
                    <a:pt x="7" y="62"/>
                  </a:cubicBezTo>
                  <a:close/>
                  <a:moveTo>
                    <a:pt x="8" y="8"/>
                  </a:moveTo>
                  <a:cubicBezTo>
                    <a:pt x="54" y="8"/>
                    <a:pt x="54" y="8"/>
                    <a:pt x="54" y="8"/>
                  </a:cubicBezTo>
                  <a:cubicBezTo>
                    <a:pt x="54" y="60"/>
                    <a:pt x="54" y="60"/>
                    <a:pt x="54" y="60"/>
                  </a:cubicBezTo>
                  <a:cubicBezTo>
                    <a:pt x="8" y="60"/>
                    <a:pt x="8" y="60"/>
                    <a:pt x="8" y="60"/>
                  </a:cubicBezTo>
                  <a:lnTo>
                    <a:pt x="8" y="8"/>
                  </a:lnTo>
                  <a:close/>
                  <a:moveTo>
                    <a:pt x="33" y="66"/>
                  </a:moveTo>
                  <a:cubicBezTo>
                    <a:pt x="33" y="67"/>
                    <a:pt x="32" y="68"/>
                    <a:pt x="31" y="68"/>
                  </a:cubicBezTo>
                  <a:cubicBezTo>
                    <a:pt x="30" y="68"/>
                    <a:pt x="29" y="67"/>
                    <a:pt x="29" y="66"/>
                  </a:cubicBezTo>
                  <a:cubicBezTo>
                    <a:pt x="29" y="65"/>
                    <a:pt x="30" y="64"/>
                    <a:pt x="31" y="64"/>
                  </a:cubicBezTo>
                  <a:cubicBezTo>
                    <a:pt x="32" y="64"/>
                    <a:pt x="33" y="65"/>
                    <a:pt x="33" y="6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68568" tIns="34285" rIns="68568" bIns="34285" numCol="1" anchor="t" anchorCtr="0" compatLnSpc="1"/>
            <a:lstStyle/>
            <a:p>
              <a:pPr>
                <a:defRPr/>
              </a:pPr>
              <a:endParaRPr lang="en-US" sz="1350" kern="0">
                <a:solidFill>
                  <a:prstClr val="black"/>
                </a:solidFill>
              </a:endParaRPr>
            </a:p>
          </p:txBody>
        </p:sp>
        <p:sp>
          <p:nvSpPr>
            <p:cNvPr id="25" name="Freeform 52"/>
            <p:cNvSpPr>
              <a:spLocks noEditPoints="1"/>
            </p:cNvSpPr>
            <p:nvPr/>
          </p:nvSpPr>
          <p:spPr bwMode="auto">
            <a:xfrm>
              <a:off x="4290523" y="3450281"/>
              <a:ext cx="306095" cy="287984"/>
            </a:xfrm>
            <a:custGeom>
              <a:avLst/>
              <a:gdLst>
                <a:gd name="T0" fmla="*/ 23 w 68"/>
                <a:gd name="T1" fmla="*/ 5 h 67"/>
                <a:gd name="T2" fmla="*/ 7 w 68"/>
                <a:gd name="T3" fmla="*/ 11 h 67"/>
                <a:gd name="T4" fmla="*/ 7 w 68"/>
                <a:gd name="T5" fmla="*/ 67 h 67"/>
                <a:gd name="T6" fmla="*/ 38 w 68"/>
                <a:gd name="T7" fmla="*/ 62 h 67"/>
                <a:gd name="T8" fmla="*/ 49 w 68"/>
                <a:gd name="T9" fmla="*/ 56 h 67"/>
                <a:gd name="T10" fmla="*/ 64 w 68"/>
                <a:gd name="T11" fmla="*/ 47 h 67"/>
                <a:gd name="T12" fmla="*/ 60 w 68"/>
                <a:gd name="T13" fmla="*/ 0 h 67"/>
                <a:gd name="T14" fmla="*/ 52 w 68"/>
                <a:gd name="T15" fmla="*/ 51 h 67"/>
                <a:gd name="T16" fmla="*/ 59 w 68"/>
                <a:gd name="T17" fmla="*/ 44 h 67"/>
                <a:gd name="T18" fmla="*/ 56 w 68"/>
                <a:gd name="T19" fmla="*/ 41 h 67"/>
                <a:gd name="T20" fmla="*/ 56 w 68"/>
                <a:gd name="T21" fmla="*/ 51 h 67"/>
                <a:gd name="T22" fmla="*/ 50 w 68"/>
                <a:gd name="T23" fmla="*/ 43 h 67"/>
                <a:gd name="T24" fmla="*/ 33 w 68"/>
                <a:gd name="T25" fmla="*/ 45 h 67"/>
                <a:gd name="T26" fmla="*/ 48 w 68"/>
                <a:gd name="T27" fmla="*/ 53 h 67"/>
                <a:gd name="T28" fmla="*/ 26 w 68"/>
                <a:gd name="T29" fmla="*/ 7 h 67"/>
                <a:gd name="T30" fmla="*/ 65 w 68"/>
                <a:gd name="T31" fmla="*/ 7 h 67"/>
                <a:gd name="T32" fmla="*/ 56 w 68"/>
                <a:gd name="T33" fmla="*/ 39 h 67"/>
                <a:gd name="T34" fmla="*/ 9 w 68"/>
                <a:gd name="T35" fmla="*/ 23 h 67"/>
                <a:gd name="T36" fmla="*/ 12 w 68"/>
                <a:gd name="T37" fmla="*/ 30 h 67"/>
                <a:gd name="T38" fmla="*/ 10 w 68"/>
                <a:gd name="T39" fmla="*/ 32 h 67"/>
                <a:gd name="T40" fmla="*/ 10 w 68"/>
                <a:gd name="T41" fmla="*/ 38 h 67"/>
                <a:gd name="T42" fmla="*/ 12 w 68"/>
                <a:gd name="T43" fmla="*/ 40 h 67"/>
                <a:gd name="T44" fmla="*/ 9 w 68"/>
                <a:gd name="T45" fmla="*/ 47 h 67"/>
                <a:gd name="T46" fmla="*/ 12 w 68"/>
                <a:gd name="T47" fmla="*/ 54 h 67"/>
                <a:gd name="T48" fmla="*/ 9 w 68"/>
                <a:gd name="T49" fmla="*/ 55 h 67"/>
                <a:gd name="T50" fmla="*/ 19 w 68"/>
                <a:gd name="T51" fmla="*/ 61 h 67"/>
                <a:gd name="T52" fmla="*/ 25 w 68"/>
                <a:gd name="T53" fmla="*/ 64 h 67"/>
                <a:gd name="T54" fmla="*/ 3 w 68"/>
                <a:gd name="T55" fmla="*/ 19 h 67"/>
                <a:gd name="T56" fmla="*/ 12 w 68"/>
                <a:gd name="T57" fmla="*/ 22 h 67"/>
                <a:gd name="T58" fmla="*/ 34 w 68"/>
                <a:gd name="T59" fmla="*/ 61 h 67"/>
                <a:gd name="T60" fmla="*/ 19 w 68"/>
                <a:gd name="T61" fmla="*/ 59 h 67"/>
                <a:gd name="T62" fmla="*/ 19 w 68"/>
                <a:gd name="T63" fmla="*/ 8 h 67"/>
                <a:gd name="T64" fmla="*/ 21 w 68"/>
                <a:gd name="T65" fmla="*/ 17 h 67"/>
                <a:gd name="T66" fmla="*/ 24 w 68"/>
                <a:gd name="T67" fmla="*/ 19 h 67"/>
                <a:gd name="T68" fmla="*/ 20 w 68"/>
                <a:gd name="T69" fmla="*/ 26 h 67"/>
                <a:gd name="T70" fmla="*/ 24 w 68"/>
                <a:gd name="T71" fmla="*/ 33 h 67"/>
                <a:gd name="T72" fmla="*/ 21 w 68"/>
                <a:gd name="T73" fmla="*/ 35 h 67"/>
                <a:gd name="T74" fmla="*/ 21 w 68"/>
                <a:gd name="T75" fmla="*/ 41 h 67"/>
                <a:gd name="T76" fmla="*/ 24 w 68"/>
                <a:gd name="T77" fmla="*/ 43 h 67"/>
                <a:gd name="T78" fmla="*/ 21 w 68"/>
                <a:gd name="T79" fmla="*/ 49 h 67"/>
                <a:gd name="T80" fmla="*/ 24 w 68"/>
                <a:gd name="T81" fmla="*/ 51 h 67"/>
                <a:gd name="T82" fmla="*/ 38 w 68"/>
                <a:gd name="T83" fmla="*/ 57 h 67"/>
                <a:gd name="T84" fmla="*/ 40 w 68"/>
                <a:gd name="T85" fmla="*/ 58 h 67"/>
                <a:gd name="T86" fmla="*/ 40 w 68"/>
                <a:gd name="T87" fmla="*/ 55 h 67"/>
                <a:gd name="T88" fmla="*/ 40 w 68"/>
                <a:gd name="T89" fmla="*/ 58 h 67"/>
                <a:gd name="T90" fmla="*/ 33 w 68"/>
                <a:gd name="T91" fmla="*/ 13 h 67"/>
                <a:gd name="T92" fmla="*/ 58 w 68"/>
                <a:gd name="T93" fmla="*/ 11 h 67"/>
                <a:gd name="T94" fmla="*/ 58 w 68"/>
                <a:gd name="T95" fmla="*/ 21 h 67"/>
                <a:gd name="T96" fmla="*/ 33 w 68"/>
                <a:gd name="T97" fmla="*/ 19 h 67"/>
                <a:gd name="T98" fmla="*/ 59 w 68"/>
                <a:gd name="T99" fmla="*/ 28 h 67"/>
                <a:gd name="T100" fmla="*/ 32 w 68"/>
                <a:gd name="T101" fmla="*/ 28 h 67"/>
                <a:gd name="T102" fmla="*/ 59 w 68"/>
                <a:gd name="T103" fmla="*/ 28 h 67"/>
                <a:gd name="T104" fmla="*/ 33 w 68"/>
                <a:gd name="T105" fmla="*/ 37 h 67"/>
                <a:gd name="T106" fmla="*/ 58 w 68"/>
                <a:gd name="T107" fmla="*/ 35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8" h="67">
                  <a:moveTo>
                    <a:pt x="60" y="0"/>
                  </a:moveTo>
                  <a:cubicBezTo>
                    <a:pt x="31" y="0"/>
                    <a:pt x="31" y="0"/>
                    <a:pt x="31" y="0"/>
                  </a:cubicBezTo>
                  <a:cubicBezTo>
                    <a:pt x="27" y="0"/>
                    <a:pt x="24" y="2"/>
                    <a:pt x="23" y="5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5" y="5"/>
                    <a:pt x="13" y="8"/>
                    <a:pt x="12" y="1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3" y="11"/>
                    <a:pt x="0" y="14"/>
                    <a:pt x="0" y="19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64"/>
                    <a:pt x="3" y="67"/>
                    <a:pt x="7" y="67"/>
                  </a:cubicBezTo>
                  <a:cubicBezTo>
                    <a:pt x="25" y="67"/>
                    <a:pt x="25" y="67"/>
                    <a:pt x="25" y="67"/>
                  </a:cubicBezTo>
                  <a:cubicBezTo>
                    <a:pt x="29" y="67"/>
                    <a:pt x="33" y="66"/>
                    <a:pt x="35" y="64"/>
                  </a:cubicBezTo>
                  <a:cubicBezTo>
                    <a:pt x="38" y="62"/>
                    <a:pt x="38" y="62"/>
                    <a:pt x="38" y="62"/>
                  </a:cubicBezTo>
                  <a:cubicBezTo>
                    <a:pt x="41" y="62"/>
                    <a:pt x="45" y="60"/>
                    <a:pt x="47" y="59"/>
                  </a:cubicBezTo>
                  <a:cubicBezTo>
                    <a:pt x="48" y="57"/>
                    <a:pt x="48" y="57"/>
                    <a:pt x="48" y="57"/>
                  </a:cubicBezTo>
                  <a:cubicBezTo>
                    <a:pt x="49" y="56"/>
                    <a:pt x="49" y="56"/>
                    <a:pt x="49" y="56"/>
                  </a:cubicBezTo>
                  <a:cubicBezTo>
                    <a:pt x="53" y="56"/>
                    <a:pt x="57" y="55"/>
                    <a:pt x="59" y="53"/>
                  </a:cubicBezTo>
                  <a:cubicBezTo>
                    <a:pt x="62" y="50"/>
                    <a:pt x="62" y="50"/>
                    <a:pt x="62" y="50"/>
                  </a:cubicBezTo>
                  <a:cubicBezTo>
                    <a:pt x="64" y="47"/>
                    <a:pt x="64" y="47"/>
                    <a:pt x="64" y="47"/>
                  </a:cubicBezTo>
                  <a:cubicBezTo>
                    <a:pt x="66" y="46"/>
                    <a:pt x="68" y="41"/>
                    <a:pt x="68" y="38"/>
                  </a:cubicBezTo>
                  <a:cubicBezTo>
                    <a:pt x="68" y="7"/>
                    <a:pt x="68" y="7"/>
                    <a:pt x="68" y="7"/>
                  </a:cubicBezTo>
                  <a:cubicBezTo>
                    <a:pt x="68" y="3"/>
                    <a:pt x="64" y="0"/>
                    <a:pt x="60" y="0"/>
                  </a:cubicBezTo>
                  <a:close/>
                  <a:moveTo>
                    <a:pt x="52" y="53"/>
                  </a:moveTo>
                  <a:cubicBezTo>
                    <a:pt x="52" y="52"/>
                    <a:pt x="52" y="52"/>
                    <a:pt x="52" y="52"/>
                  </a:cubicBezTo>
                  <a:cubicBezTo>
                    <a:pt x="52" y="52"/>
                    <a:pt x="52" y="51"/>
                    <a:pt x="52" y="51"/>
                  </a:cubicBezTo>
                  <a:cubicBezTo>
                    <a:pt x="52" y="45"/>
                    <a:pt x="52" y="45"/>
                    <a:pt x="52" y="45"/>
                  </a:cubicBezTo>
                  <a:cubicBezTo>
                    <a:pt x="58" y="45"/>
                    <a:pt x="58" y="45"/>
                    <a:pt x="58" y="45"/>
                  </a:cubicBezTo>
                  <a:cubicBezTo>
                    <a:pt x="59" y="45"/>
                    <a:pt x="59" y="45"/>
                    <a:pt x="59" y="44"/>
                  </a:cubicBezTo>
                  <a:cubicBezTo>
                    <a:pt x="59" y="44"/>
                    <a:pt x="59" y="43"/>
                    <a:pt x="58" y="43"/>
                  </a:cubicBezTo>
                  <a:cubicBezTo>
                    <a:pt x="52" y="43"/>
                    <a:pt x="52" y="43"/>
                    <a:pt x="52" y="43"/>
                  </a:cubicBezTo>
                  <a:cubicBezTo>
                    <a:pt x="53" y="42"/>
                    <a:pt x="54" y="41"/>
                    <a:pt x="56" y="41"/>
                  </a:cubicBezTo>
                  <a:cubicBezTo>
                    <a:pt x="64" y="41"/>
                    <a:pt x="64" y="41"/>
                    <a:pt x="64" y="41"/>
                  </a:cubicBezTo>
                  <a:cubicBezTo>
                    <a:pt x="64" y="43"/>
                    <a:pt x="63" y="45"/>
                    <a:pt x="62" y="45"/>
                  </a:cubicBezTo>
                  <a:cubicBezTo>
                    <a:pt x="56" y="51"/>
                    <a:pt x="56" y="51"/>
                    <a:pt x="56" y="51"/>
                  </a:cubicBezTo>
                  <a:cubicBezTo>
                    <a:pt x="56" y="52"/>
                    <a:pt x="54" y="52"/>
                    <a:pt x="52" y="53"/>
                  </a:cubicBezTo>
                  <a:close/>
                  <a:moveTo>
                    <a:pt x="56" y="39"/>
                  </a:moveTo>
                  <a:cubicBezTo>
                    <a:pt x="53" y="39"/>
                    <a:pt x="51" y="41"/>
                    <a:pt x="50" y="43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2" y="43"/>
                    <a:pt x="32" y="44"/>
                    <a:pt x="32" y="44"/>
                  </a:cubicBezTo>
                  <a:cubicBezTo>
                    <a:pt x="32" y="45"/>
                    <a:pt x="32" y="45"/>
                    <a:pt x="33" y="45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50" y="51"/>
                    <a:pt x="50" y="51"/>
                    <a:pt x="50" y="51"/>
                  </a:cubicBezTo>
                  <a:cubicBezTo>
                    <a:pt x="48" y="53"/>
                    <a:pt x="48" y="53"/>
                    <a:pt x="48" y="53"/>
                  </a:cubicBezTo>
                  <a:cubicBezTo>
                    <a:pt x="31" y="53"/>
                    <a:pt x="31" y="53"/>
                    <a:pt x="31" y="53"/>
                  </a:cubicBezTo>
                  <a:cubicBezTo>
                    <a:pt x="28" y="53"/>
                    <a:pt x="26" y="51"/>
                    <a:pt x="26" y="49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6" y="5"/>
                    <a:pt x="28" y="3"/>
                    <a:pt x="31" y="3"/>
                  </a:cubicBezTo>
                  <a:cubicBezTo>
                    <a:pt x="60" y="3"/>
                    <a:pt x="60" y="3"/>
                    <a:pt x="60" y="3"/>
                  </a:cubicBezTo>
                  <a:cubicBezTo>
                    <a:pt x="63" y="3"/>
                    <a:pt x="65" y="5"/>
                    <a:pt x="65" y="7"/>
                  </a:cubicBezTo>
                  <a:cubicBezTo>
                    <a:pt x="65" y="38"/>
                    <a:pt x="65" y="38"/>
                    <a:pt x="65" y="38"/>
                  </a:cubicBezTo>
                  <a:cubicBezTo>
                    <a:pt x="65" y="38"/>
                    <a:pt x="65" y="39"/>
                    <a:pt x="65" y="39"/>
                  </a:cubicBezTo>
                  <a:lnTo>
                    <a:pt x="56" y="39"/>
                  </a:lnTo>
                  <a:close/>
                  <a:moveTo>
                    <a:pt x="12" y="22"/>
                  </a:moveTo>
                  <a:cubicBezTo>
                    <a:pt x="10" y="22"/>
                    <a:pt x="10" y="22"/>
                    <a:pt x="10" y="22"/>
                  </a:cubicBezTo>
                  <a:cubicBezTo>
                    <a:pt x="9" y="22"/>
                    <a:pt x="9" y="23"/>
                    <a:pt x="9" y="23"/>
                  </a:cubicBezTo>
                  <a:cubicBezTo>
                    <a:pt x="9" y="24"/>
                    <a:pt x="9" y="24"/>
                    <a:pt x="10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30"/>
                    <a:pt x="12" y="30"/>
                    <a:pt x="12" y="30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9" y="30"/>
                    <a:pt x="9" y="31"/>
                    <a:pt x="9" y="31"/>
                  </a:cubicBezTo>
                  <a:cubicBezTo>
                    <a:pt x="9" y="32"/>
                    <a:pt x="9" y="32"/>
                    <a:pt x="10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9" y="38"/>
                    <a:pt x="9" y="39"/>
                    <a:pt x="9" y="39"/>
                  </a:cubicBezTo>
                  <a:cubicBezTo>
                    <a:pt x="9" y="40"/>
                    <a:pt x="9" y="40"/>
                    <a:pt x="10" y="4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2" y="46"/>
                    <a:pt x="12" y="46"/>
                    <a:pt x="12" y="46"/>
                  </a:cubicBezTo>
                  <a:cubicBezTo>
                    <a:pt x="10" y="46"/>
                    <a:pt x="10" y="46"/>
                    <a:pt x="10" y="46"/>
                  </a:cubicBezTo>
                  <a:cubicBezTo>
                    <a:pt x="9" y="46"/>
                    <a:pt x="9" y="47"/>
                    <a:pt x="9" y="47"/>
                  </a:cubicBezTo>
                  <a:cubicBezTo>
                    <a:pt x="9" y="48"/>
                    <a:pt x="9" y="48"/>
                    <a:pt x="10" y="48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2" y="54"/>
                    <a:pt x="12" y="54"/>
                    <a:pt x="12" y="54"/>
                  </a:cubicBezTo>
                  <a:cubicBezTo>
                    <a:pt x="12" y="54"/>
                    <a:pt x="12" y="54"/>
                    <a:pt x="12" y="54"/>
                  </a:cubicBezTo>
                  <a:cubicBezTo>
                    <a:pt x="10" y="54"/>
                    <a:pt x="10" y="54"/>
                    <a:pt x="10" y="54"/>
                  </a:cubicBezTo>
                  <a:cubicBezTo>
                    <a:pt x="9" y="54"/>
                    <a:pt x="9" y="55"/>
                    <a:pt x="9" y="55"/>
                  </a:cubicBezTo>
                  <a:cubicBezTo>
                    <a:pt x="9" y="56"/>
                    <a:pt x="9" y="56"/>
                    <a:pt x="10" y="56"/>
                  </a:cubicBezTo>
                  <a:cubicBezTo>
                    <a:pt x="13" y="56"/>
                    <a:pt x="13" y="56"/>
                    <a:pt x="13" y="56"/>
                  </a:cubicBezTo>
                  <a:cubicBezTo>
                    <a:pt x="14" y="59"/>
                    <a:pt x="16" y="61"/>
                    <a:pt x="19" y="61"/>
                  </a:cubicBezTo>
                  <a:cubicBezTo>
                    <a:pt x="27" y="61"/>
                    <a:pt x="27" y="61"/>
                    <a:pt x="27" y="61"/>
                  </a:cubicBezTo>
                  <a:cubicBezTo>
                    <a:pt x="27" y="64"/>
                    <a:pt x="27" y="64"/>
                    <a:pt x="27" y="64"/>
                  </a:cubicBezTo>
                  <a:cubicBezTo>
                    <a:pt x="26" y="64"/>
                    <a:pt x="26" y="64"/>
                    <a:pt x="25" y="64"/>
                  </a:cubicBezTo>
                  <a:cubicBezTo>
                    <a:pt x="7" y="64"/>
                    <a:pt x="7" y="64"/>
                    <a:pt x="7" y="64"/>
                  </a:cubicBezTo>
                  <a:cubicBezTo>
                    <a:pt x="5" y="64"/>
                    <a:pt x="3" y="62"/>
                    <a:pt x="3" y="60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3" y="16"/>
                    <a:pt x="5" y="14"/>
                    <a:pt x="7" y="14"/>
                  </a:cubicBezTo>
                  <a:cubicBezTo>
                    <a:pt x="12" y="14"/>
                    <a:pt x="12" y="14"/>
                    <a:pt x="12" y="14"/>
                  </a:cubicBezTo>
                  <a:lnTo>
                    <a:pt x="12" y="22"/>
                  </a:lnTo>
                  <a:close/>
                  <a:moveTo>
                    <a:pt x="29" y="64"/>
                  </a:moveTo>
                  <a:cubicBezTo>
                    <a:pt x="29" y="61"/>
                    <a:pt x="29" y="61"/>
                    <a:pt x="29" y="61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2"/>
                    <a:pt x="33" y="62"/>
                    <a:pt x="33" y="62"/>
                  </a:cubicBezTo>
                  <a:cubicBezTo>
                    <a:pt x="32" y="63"/>
                    <a:pt x="31" y="63"/>
                    <a:pt x="29" y="64"/>
                  </a:cubicBezTo>
                  <a:close/>
                  <a:moveTo>
                    <a:pt x="19" y="59"/>
                  </a:moveTo>
                  <a:cubicBezTo>
                    <a:pt x="16" y="59"/>
                    <a:pt x="14" y="57"/>
                    <a:pt x="14" y="54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4" y="10"/>
                    <a:pt x="16" y="8"/>
                    <a:pt x="19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1" y="17"/>
                    <a:pt x="21" y="17"/>
                    <a:pt x="21" y="17"/>
                  </a:cubicBezTo>
                  <a:cubicBezTo>
                    <a:pt x="21" y="17"/>
                    <a:pt x="20" y="17"/>
                    <a:pt x="20" y="18"/>
                  </a:cubicBezTo>
                  <a:cubicBezTo>
                    <a:pt x="20" y="18"/>
                    <a:pt x="21" y="19"/>
                    <a:pt x="21" y="19"/>
                  </a:cubicBezTo>
                  <a:cubicBezTo>
                    <a:pt x="24" y="19"/>
                    <a:pt x="24" y="19"/>
                    <a:pt x="24" y="19"/>
                  </a:cubicBezTo>
                  <a:cubicBezTo>
                    <a:pt x="24" y="25"/>
                    <a:pt x="24" y="25"/>
                    <a:pt x="24" y="25"/>
                  </a:cubicBezTo>
                  <a:cubicBezTo>
                    <a:pt x="21" y="25"/>
                    <a:pt x="21" y="25"/>
                    <a:pt x="21" y="25"/>
                  </a:cubicBezTo>
                  <a:cubicBezTo>
                    <a:pt x="21" y="25"/>
                    <a:pt x="20" y="25"/>
                    <a:pt x="20" y="26"/>
                  </a:cubicBezTo>
                  <a:cubicBezTo>
                    <a:pt x="20" y="26"/>
                    <a:pt x="21" y="27"/>
                    <a:pt x="21" y="27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21" y="33"/>
                    <a:pt x="20" y="33"/>
                    <a:pt x="20" y="34"/>
                  </a:cubicBezTo>
                  <a:cubicBezTo>
                    <a:pt x="20" y="34"/>
                    <a:pt x="21" y="35"/>
                    <a:pt x="21" y="35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21" y="41"/>
                    <a:pt x="21" y="41"/>
                    <a:pt x="21" y="41"/>
                  </a:cubicBezTo>
                  <a:cubicBezTo>
                    <a:pt x="21" y="41"/>
                    <a:pt x="20" y="41"/>
                    <a:pt x="20" y="42"/>
                  </a:cubicBezTo>
                  <a:cubicBezTo>
                    <a:pt x="20" y="42"/>
                    <a:pt x="21" y="43"/>
                    <a:pt x="21" y="43"/>
                  </a:cubicBezTo>
                  <a:cubicBezTo>
                    <a:pt x="24" y="43"/>
                    <a:pt x="24" y="43"/>
                    <a:pt x="24" y="43"/>
                  </a:cubicBezTo>
                  <a:cubicBezTo>
                    <a:pt x="24" y="49"/>
                    <a:pt x="24" y="49"/>
                    <a:pt x="24" y="49"/>
                  </a:cubicBezTo>
                  <a:cubicBezTo>
                    <a:pt x="24" y="49"/>
                    <a:pt x="24" y="49"/>
                    <a:pt x="24" y="49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49"/>
                    <a:pt x="20" y="49"/>
                    <a:pt x="20" y="50"/>
                  </a:cubicBezTo>
                  <a:cubicBezTo>
                    <a:pt x="20" y="50"/>
                    <a:pt x="21" y="51"/>
                    <a:pt x="21" y="51"/>
                  </a:cubicBezTo>
                  <a:cubicBezTo>
                    <a:pt x="24" y="51"/>
                    <a:pt x="24" y="51"/>
                    <a:pt x="24" y="51"/>
                  </a:cubicBezTo>
                  <a:cubicBezTo>
                    <a:pt x="25" y="53"/>
                    <a:pt x="28" y="55"/>
                    <a:pt x="31" y="55"/>
                  </a:cubicBezTo>
                  <a:cubicBezTo>
                    <a:pt x="38" y="55"/>
                    <a:pt x="38" y="55"/>
                    <a:pt x="38" y="55"/>
                  </a:cubicBezTo>
                  <a:cubicBezTo>
                    <a:pt x="38" y="57"/>
                    <a:pt x="38" y="57"/>
                    <a:pt x="38" y="57"/>
                  </a:cubicBezTo>
                  <a:cubicBezTo>
                    <a:pt x="37" y="59"/>
                    <a:pt x="37" y="59"/>
                    <a:pt x="37" y="59"/>
                  </a:cubicBezTo>
                  <a:lnTo>
                    <a:pt x="19" y="59"/>
                  </a:lnTo>
                  <a:close/>
                  <a:moveTo>
                    <a:pt x="40" y="58"/>
                  </a:moveTo>
                  <a:cubicBezTo>
                    <a:pt x="40" y="58"/>
                    <a:pt x="40" y="58"/>
                    <a:pt x="40" y="58"/>
                  </a:cubicBezTo>
                  <a:cubicBezTo>
                    <a:pt x="41" y="57"/>
                    <a:pt x="41" y="57"/>
                    <a:pt x="40" y="57"/>
                  </a:cubicBezTo>
                  <a:cubicBezTo>
                    <a:pt x="40" y="55"/>
                    <a:pt x="40" y="55"/>
                    <a:pt x="40" y="55"/>
                  </a:cubicBezTo>
                  <a:cubicBezTo>
                    <a:pt x="46" y="55"/>
                    <a:pt x="46" y="55"/>
                    <a:pt x="46" y="55"/>
                  </a:cubicBezTo>
                  <a:cubicBezTo>
                    <a:pt x="45" y="56"/>
                    <a:pt x="45" y="56"/>
                    <a:pt x="45" y="56"/>
                  </a:cubicBezTo>
                  <a:cubicBezTo>
                    <a:pt x="44" y="57"/>
                    <a:pt x="42" y="58"/>
                    <a:pt x="40" y="58"/>
                  </a:cubicBezTo>
                  <a:close/>
                  <a:moveTo>
                    <a:pt x="59" y="12"/>
                  </a:moveTo>
                  <a:cubicBezTo>
                    <a:pt x="59" y="12"/>
                    <a:pt x="59" y="13"/>
                    <a:pt x="58" y="13"/>
                  </a:cubicBezTo>
                  <a:cubicBezTo>
                    <a:pt x="33" y="13"/>
                    <a:pt x="33" y="13"/>
                    <a:pt x="33" y="13"/>
                  </a:cubicBezTo>
                  <a:cubicBezTo>
                    <a:pt x="32" y="13"/>
                    <a:pt x="32" y="12"/>
                    <a:pt x="32" y="12"/>
                  </a:cubicBezTo>
                  <a:cubicBezTo>
                    <a:pt x="32" y="11"/>
                    <a:pt x="32" y="11"/>
                    <a:pt x="33" y="11"/>
                  </a:cubicBezTo>
                  <a:cubicBezTo>
                    <a:pt x="58" y="11"/>
                    <a:pt x="58" y="11"/>
                    <a:pt x="58" y="11"/>
                  </a:cubicBezTo>
                  <a:cubicBezTo>
                    <a:pt x="59" y="11"/>
                    <a:pt x="59" y="11"/>
                    <a:pt x="59" y="12"/>
                  </a:cubicBezTo>
                  <a:close/>
                  <a:moveTo>
                    <a:pt x="59" y="20"/>
                  </a:moveTo>
                  <a:cubicBezTo>
                    <a:pt x="59" y="21"/>
                    <a:pt x="59" y="21"/>
                    <a:pt x="58" y="21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32" y="21"/>
                    <a:pt x="32" y="21"/>
                    <a:pt x="32" y="20"/>
                  </a:cubicBezTo>
                  <a:cubicBezTo>
                    <a:pt x="32" y="19"/>
                    <a:pt x="32" y="19"/>
                    <a:pt x="33" y="19"/>
                  </a:cubicBezTo>
                  <a:cubicBezTo>
                    <a:pt x="58" y="19"/>
                    <a:pt x="58" y="19"/>
                    <a:pt x="58" y="19"/>
                  </a:cubicBezTo>
                  <a:cubicBezTo>
                    <a:pt x="59" y="19"/>
                    <a:pt x="59" y="19"/>
                    <a:pt x="59" y="20"/>
                  </a:cubicBezTo>
                  <a:close/>
                  <a:moveTo>
                    <a:pt x="59" y="28"/>
                  </a:moveTo>
                  <a:cubicBezTo>
                    <a:pt x="59" y="29"/>
                    <a:pt x="59" y="29"/>
                    <a:pt x="58" y="29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32" y="29"/>
                    <a:pt x="32" y="29"/>
                    <a:pt x="32" y="28"/>
                  </a:cubicBezTo>
                  <a:cubicBezTo>
                    <a:pt x="32" y="27"/>
                    <a:pt x="32" y="27"/>
                    <a:pt x="33" y="27"/>
                  </a:cubicBezTo>
                  <a:cubicBezTo>
                    <a:pt x="58" y="27"/>
                    <a:pt x="58" y="27"/>
                    <a:pt x="58" y="27"/>
                  </a:cubicBezTo>
                  <a:cubicBezTo>
                    <a:pt x="59" y="27"/>
                    <a:pt x="59" y="27"/>
                    <a:pt x="59" y="28"/>
                  </a:cubicBezTo>
                  <a:close/>
                  <a:moveTo>
                    <a:pt x="59" y="36"/>
                  </a:moveTo>
                  <a:cubicBezTo>
                    <a:pt x="59" y="37"/>
                    <a:pt x="59" y="37"/>
                    <a:pt x="58" y="37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32" y="37"/>
                    <a:pt x="32" y="37"/>
                    <a:pt x="32" y="36"/>
                  </a:cubicBezTo>
                  <a:cubicBezTo>
                    <a:pt x="32" y="36"/>
                    <a:pt x="32" y="35"/>
                    <a:pt x="33" y="35"/>
                  </a:cubicBezTo>
                  <a:cubicBezTo>
                    <a:pt x="58" y="35"/>
                    <a:pt x="58" y="35"/>
                    <a:pt x="58" y="35"/>
                  </a:cubicBezTo>
                  <a:cubicBezTo>
                    <a:pt x="59" y="35"/>
                    <a:pt x="59" y="36"/>
                    <a:pt x="59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68" tIns="34285" rIns="68568" bIns="34285" numCol="1" anchor="t" anchorCtr="0" compatLnSpc="1"/>
            <a:lstStyle/>
            <a:p>
              <a:pPr>
                <a:defRPr/>
              </a:pPr>
              <a:endParaRPr lang="en-US" sz="1350" kern="0">
                <a:solidFill>
                  <a:prstClr val="black"/>
                </a:solidFill>
              </a:endParaRPr>
            </a:p>
          </p:txBody>
        </p:sp>
        <p:sp>
          <p:nvSpPr>
            <p:cNvPr id="26" name="Freeform 85"/>
            <p:cNvSpPr>
              <a:spLocks noEditPoints="1"/>
            </p:cNvSpPr>
            <p:nvPr/>
          </p:nvSpPr>
          <p:spPr bwMode="auto">
            <a:xfrm>
              <a:off x="8238908" y="2516452"/>
              <a:ext cx="337527" cy="253644"/>
            </a:xfrm>
            <a:custGeom>
              <a:avLst/>
              <a:gdLst>
                <a:gd name="T0" fmla="*/ 53 w 71"/>
                <a:gd name="T1" fmla="*/ 5 h 51"/>
                <a:gd name="T2" fmla="*/ 0 w 71"/>
                <a:gd name="T3" fmla="*/ 12 h 51"/>
                <a:gd name="T4" fmla="*/ 8 w 71"/>
                <a:gd name="T5" fmla="*/ 33 h 51"/>
                <a:gd name="T6" fmla="*/ 12 w 71"/>
                <a:gd name="T7" fmla="*/ 43 h 51"/>
                <a:gd name="T8" fmla="*/ 46 w 71"/>
                <a:gd name="T9" fmla="*/ 40 h 51"/>
                <a:gd name="T10" fmla="*/ 11 w 71"/>
                <a:gd name="T11" fmla="*/ 35 h 51"/>
                <a:gd name="T12" fmla="*/ 48 w 71"/>
                <a:gd name="T13" fmla="*/ 31 h 51"/>
                <a:gd name="T14" fmla="*/ 56 w 71"/>
                <a:gd name="T15" fmla="*/ 6 h 51"/>
                <a:gd name="T16" fmla="*/ 71 w 71"/>
                <a:gd name="T17" fmla="*/ 2 h 51"/>
                <a:gd name="T18" fmla="*/ 45 w 71"/>
                <a:gd name="T19" fmla="*/ 18 h 51"/>
                <a:gd name="T20" fmla="*/ 49 w 71"/>
                <a:gd name="T21" fmla="*/ 18 h 51"/>
                <a:gd name="T22" fmla="*/ 45 w 71"/>
                <a:gd name="T23" fmla="*/ 20 h 51"/>
                <a:gd name="T24" fmla="*/ 9 w 71"/>
                <a:gd name="T25" fmla="*/ 30 h 51"/>
                <a:gd name="T26" fmla="*/ 12 w 71"/>
                <a:gd name="T27" fmla="*/ 32 h 51"/>
                <a:gd name="T28" fmla="*/ 28 w 71"/>
                <a:gd name="T29" fmla="*/ 18 h 51"/>
                <a:gd name="T30" fmla="*/ 35 w 71"/>
                <a:gd name="T31" fmla="*/ 18 h 51"/>
                <a:gd name="T32" fmla="*/ 43 w 71"/>
                <a:gd name="T33" fmla="*/ 18 h 51"/>
                <a:gd name="T34" fmla="*/ 28 w 71"/>
                <a:gd name="T35" fmla="*/ 20 h 51"/>
                <a:gd name="T36" fmla="*/ 28 w 71"/>
                <a:gd name="T37" fmla="*/ 25 h 51"/>
                <a:gd name="T38" fmla="*/ 21 w 71"/>
                <a:gd name="T39" fmla="*/ 25 h 51"/>
                <a:gd name="T40" fmla="*/ 26 w 71"/>
                <a:gd name="T41" fmla="*/ 25 h 51"/>
                <a:gd name="T42" fmla="*/ 20 w 71"/>
                <a:gd name="T43" fmla="*/ 13 h 51"/>
                <a:gd name="T44" fmla="*/ 18 w 71"/>
                <a:gd name="T45" fmla="*/ 18 h 51"/>
                <a:gd name="T46" fmla="*/ 18 w 71"/>
                <a:gd name="T47" fmla="*/ 13 h 51"/>
                <a:gd name="T48" fmla="*/ 19 w 71"/>
                <a:gd name="T49" fmla="*/ 25 h 51"/>
                <a:gd name="T50" fmla="*/ 18 w 71"/>
                <a:gd name="T51" fmla="*/ 20 h 51"/>
                <a:gd name="T52" fmla="*/ 5 w 71"/>
                <a:gd name="T53" fmla="*/ 20 h 51"/>
                <a:gd name="T54" fmla="*/ 13 w 71"/>
                <a:gd name="T55" fmla="*/ 27 h 51"/>
                <a:gd name="T56" fmla="*/ 14 w 71"/>
                <a:gd name="T57" fmla="*/ 32 h 51"/>
                <a:gd name="T58" fmla="*/ 26 w 71"/>
                <a:gd name="T59" fmla="*/ 27 h 51"/>
                <a:gd name="T60" fmla="*/ 21 w 71"/>
                <a:gd name="T61" fmla="*/ 27 h 51"/>
                <a:gd name="T62" fmla="*/ 33 w 71"/>
                <a:gd name="T63" fmla="*/ 32 h 51"/>
                <a:gd name="T64" fmla="*/ 36 w 71"/>
                <a:gd name="T65" fmla="*/ 27 h 51"/>
                <a:gd name="T66" fmla="*/ 35 w 71"/>
                <a:gd name="T67" fmla="*/ 32 h 51"/>
                <a:gd name="T68" fmla="*/ 37 w 71"/>
                <a:gd name="T69" fmla="*/ 20 h 51"/>
                <a:gd name="T70" fmla="*/ 36 w 71"/>
                <a:gd name="T71" fmla="*/ 25 h 51"/>
                <a:gd name="T72" fmla="*/ 9 w 71"/>
                <a:gd name="T73" fmla="*/ 13 h 51"/>
                <a:gd name="T74" fmla="*/ 3 w 71"/>
                <a:gd name="T75" fmla="*/ 14 h 51"/>
                <a:gd name="T76" fmla="*/ 42 w 71"/>
                <a:gd name="T77" fmla="*/ 32 h 51"/>
                <a:gd name="T78" fmla="*/ 46 w 71"/>
                <a:gd name="T79" fmla="*/ 27 h 51"/>
                <a:gd name="T80" fmla="*/ 13 w 71"/>
                <a:gd name="T81" fmla="*/ 44 h 51"/>
                <a:gd name="T82" fmla="*/ 17 w 71"/>
                <a:gd name="T83" fmla="*/ 48 h 51"/>
                <a:gd name="T84" fmla="*/ 12 w 71"/>
                <a:gd name="T85" fmla="*/ 48 h 51"/>
                <a:gd name="T86" fmla="*/ 13 w 71"/>
                <a:gd name="T87" fmla="*/ 49 h 51"/>
                <a:gd name="T88" fmla="*/ 40 w 71"/>
                <a:gd name="T89" fmla="*/ 51 h 51"/>
                <a:gd name="T90" fmla="*/ 40 w 71"/>
                <a:gd name="T91" fmla="*/ 49 h 51"/>
                <a:gd name="T92" fmla="*/ 42 w 71"/>
                <a:gd name="T93" fmla="*/ 48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1" h="51">
                  <a:moveTo>
                    <a:pt x="70" y="0"/>
                  </a:moveTo>
                  <a:cubicBezTo>
                    <a:pt x="59" y="0"/>
                    <a:pt x="59" y="0"/>
                    <a:pt x="59" y="0"/>
                  </a:cubicBezTo>
                  <a:cubicBezTo>
                    <a:pt x="56" y="0"/>
                    <a:pt x="54" y="2"/>
                    <a:pt x="53" y="5"/>
                  </a:cubicBezTo>
                  <a:cubicBezTo>
                    <a:pt x="51" y="10"/>
                    <a:pt x="51" y="10"/>
                    <a:pt x="51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2" y="10"/>
                    <a:pt x="1" y="11"/>
                    <a:pt x="0" y="12"/>
                  </a:cubicBezTo>
                  <a:cubicBezTo>
                    <a:pt x="0" y="13"/>
                    <a:pt x="0" y="14"/>
                    <a:pt x="0" y="16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7" y="32"/>
                    <a:pt x="7" y="32"/>
                    <a:pt x="8" y="33"/>
                  </a:cubicBezTo>
                  <a:cubicBezTo>
                    <a:pt x="8" y="33"/>
                    <a:pt x="8" y="33"/>
                    <a:pt x="8" y="34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8" y="41"/>
                    <a:pt x="10" y="43"/>
                    <a:pt x="12" y="43"/>
                  </a:cubicBezTo>
                  <a:cubicBezTo>
                    <a:pt x="46" y="43"/>
                    <a:pt x="46" y="43"/>
                    <a:pt x="46" y="43"/>
                  </a:cubicBezTo>
                  <a:cubicBezTo>
                    <a:pt x="46" y="43"/>
                    <a:pt x="47" y="42"/>
                    <a:pt x="47" y="41"/>
                  </a:cubicBezTo>
                  <a:cubicBezTo>
                    <a:pt x="47" y="41"/>
                    <a:pt x="46" y="40"/>
                    <a:pt x="46" y="4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1" y="40"/>
                    <a:pt x="11" y="39"/>
                    <a:pt x="11" y="38"/>
                  </a:cubicBezTo>
                  <a:cubicBezTo>
                    <a:pt x="11" y="35"/>
                    <a:pt x="11" y="35"/>
                    <a:pt x="11" y="35"/>
                  </a:cubicBezTo>
                  <a:cubicBezTo>
                    <a:pt x="11" y="35"/>
                    <a:pt x="12" y="35"/>
                    <a:pt x="12" y="35"/>
                  </a:cubicBezTo>
                  <a:cubicBezTo>
                    <a:pt x="42" y="35"/>
                    <a:pt x="42" y="35"/>
                    <a:pt x="42" y="35"/>
                  </a:cubicBezTo>
                  <a:cubicBezTo>
                    <a:pt x="45" y="35"/>
                    <a:pt x="47" y="33"/>
                    <a:pt x="48" y="31"/>
                  </a:cubicBezTo>
                  <a:cubicBezTo>
                    <a:pt x="54" y="13"/>
                    <a:pt x="54" y="13"/>
                    <a:pt x="54" y="13"/>
                  </a:cubicBezTo>
                  <a:cubicBezTo>
                    <a:pt x="54" y="13"/>
                    <a:pt x="54" y="12"/>
                    <a:pt x="54" y="12"/>
                  </a:cubicBezTo>
                  <a:cubicBezTo>
                    <a:pt x="56" y="6"/>
                    <a:pt x="56" y="6"/>
                    <a:pt x="56" y="6"/>
                  </a:cubicBezTo>
                  <a:cubicBezTo>
                    <a:pt x="56" y="4"/>
                    <a:pt x="58" y="3"/>
                    <a:pt x="59" y="3"/>
                  </a:cubicBezTo>
                  <a:cubicBezTo>
                    <a:pt x="70" y="3"/>
                    <a:pt x="70" y="3"/>
                    <a:pt x="70" y="3"/>
                  </a:cubicBezTo>
                  <a:cubicBezTo>
                    <a:pt x="70" y="3"/>
                    <a:pt x="71" y="3"/>
                    <a:pt x="71" y="2"/>
                  </a:cubicBezTo>
                  <a:cubicBezTo>
                    <a:pt x="71" y="1"/>
                    <a:pt x="70" y="0"/>
                    <a:pt x="70" y="0"/>
                  </a:cubicBezTo>
                  <a:close/>
                  <a:moveTo>
                    <a:pt x="49" y="18"/>
                  </a:moveTo>
                  <a:cubicBezTo>
                    <a:pt x="45" y="18"/>
                    <a:pt x="45" y="18"/>
                    <a:pt x="45" y="18"/>
                  </a:cubicBezTo>
                  <a:cubicBezTo>
                    <a:pt x="46" y="13"/>
                    <a:pt x="46" y="13"/>
                    <a:pt x="46" y="13"/>
                  </a:cubicBezTo>
                  <a:cubicBezTo>
                    <a:pt x="50" y="13"/>
                    <a:pt x="50" y="13"/>
                    <a:pt x="50" y="13"/>
                  </a:cubicBezTo>
                  <a:lnTo>
                    <a:pt x="49" y="18"/>
                  </a:lnTo>
                  <a:close/>
                  <a:moveTo>
                    <a:pt x="47" y="25"/>
                  </a:moveTo>
                  <a:cubicBezTo>
                    <a:pt x="44" y="25"/>
                    <a:pt x="44" y="25"/>
                    <a:pt x="44" y="25"/>
                  </a:cubicBezTo>
                  <a:cubicBezTo>
                    <a:pt x="45" y="20"/>
                    <a:pt x="45" y="20"/>
                    <a:pt x="45" y="20"/>
                  </a:cubicBezTo>
                  <a:cubicBezTo>
                    <a:pt x="48" y="20"/>
                    <a:pt x="48" y="20"/>
                    <a:pt x="48" y="20"/>
                  </a:cubicBezTo>
                  <a:lnTo>
                    <a:pt x="47" y="25"/>
                  </a:lnTo>
                  <a:close/>
                  <a:moveTo>
                    <a:pt x="9" y="30"/>
                  </a:moveTo>
                  <a:cubicBezTo>
                    <a:pt x="8" y="27"/>
                    <a:pt x="8" y="27"/>
                    <a:pt x="8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2"/>
                    <a:pt x="10" y="31"/>
                    <a:pt x="9" y="30"/>
                  </a:cubicBezTo>
                  <a:close/>
                  <a:moveTo>
                    <a:pt x="35" y="18"/>
                  </a:moveTo>
                  <a:cubicBezTo>
                    <a:pt x="28" y="18"/>
                    <a:pt x="28" y="18"/>
                    <a:pt x="28" y="18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35" y="13"/>
                    <a:pt x="35" y="13"/>
                    <a:pt x="35" y="13"/>
                  </a:cubicBezTo>
                  <a:lnTo>
                    <a:pt x="35" y="18"/>
                  </a:lnTo>
                  <a:close/>
                  <a:moveTo>
                    <a:pt x="37" y="13"/>
                  </a:moveTo>
                  <a:cubicBezTo>
                    <a:pt x="44" y="13"/>
                    <a:pt x="44" y="13"/>
                    <a:pt x="44" y="13"/>
                  </a:cubicBezTo>
                  <a:cubicBezTo>
                    <a:pt x="43" y="18"/>
                    <a:pt x="43" y="18"/>
                    <a:pt x="43" y="18"/>
                  </a:cubicBezTo>
                  <a:cubicBezTo>
                    <a:pt x="37" y="18"/>
                    <a:pt x="37" y="18"/>
                    <a:pt x="37" y="18"/>
                  </a:cubicBezTo>
                  <a:lnTo>
                    <a:pt x="37" y="13"/>
                  </a:lnTo>
                  <a:close/>
                  <a:moveTo>
                    <a:pt x="28" y="20"/>
                  </a:moveTo>
                  <a:cubicBezTo>
                    <a:pt x="35" y="20"/>
                    <a:pt x="35" y="20"/>
                    <a:pt x="35" y="20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28" y="25"/>
                    <a:pt x="28" y="25"/>
                    <a:pt x="28" y="25"/>
                  </a:cubicBezTo>
                  <a:lnTo>
                    <a:pt x="28" y="20"/>
                  </a:lnTo>
                  <a:close/>
                  <a:moveTo>
                    <a:pt x="26" y="25"/>
                  </a:moveTo>
                  <a:cubicBezTo>
                    <a:pt x="21" y="25"/>
                    <a:pt x="21" y="25"/>
                    <a:pt x="21" y="25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26" y="20"/>
                    <a:pt x="26" y="20"/>
                    <a:pt x="26" y="20"/>
                  </a:cubicBezTo>
                  <a:lnTo>
                    <a:pt x="26" y="25"/>
                  </a:lnTo>
                  <a:close/>
                  <a:moveTo>
                    <a:pt x="26" y="18"/>
                  </a:moveTo>
                  <a:cubicBezTo>
                    <a:pt x="20" y="18"/>
                    <a:pt x="20" y="18"/>
                    <a:pt x="20" y="18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7" y="13"/>
                    <a:pt x="27" y="13"/>
                    <a:pt x="27" y="13"/>
                  </a:cubicBezTo>
                  <a:lnTo>
                    <a:pt x="26" y="18"/>
                  </a:lnTo>
                  <a:close/>
                  <a:moveTo>
                    <a:pt x="18" y="18"/>
                  </a:moveTo>
                  <a:cubicBezTo>
                    <a:pt x="12" y="18"/>
                    <a:pt x="12" y="18"/>
                    <a:pt x="12" y="18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8" y="13"/>
                    <a:pt x="18" y="13"/>
                    <a:pt x="18" y="13"/>
                  </a:cubicBezTo>
                  <a:lnTo>
                    <a:pt x="18" y="18"/>
                  </a:lnTo>
                  <a:close/>
                  <a:moveTo>
                    <a:pt x="18" y="20"/>
                  </a:moveTo>
                  <a:cubicBezTo>
                    <a:pt x="19" y="25"/>
                    <a:pt x="19" y="25"/>
                    <a:pt x="19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2" y="20"/>
                    <a:pt x="12" y="20"/>
                    <a:pt x="12" y="20"/>
                  </a:cubicBezTo>
                  <a:lnTo>
                    <a:pt x="18" y="20"/>
                  </a:lnTo>
                  <a:close/>
                  <a:moveTo>
                    <a:pt x="11" y="25"/>
                  </a:moveTo>
                  <a:cubicBezTo>
                    <a:pt x="7" y="25"/>
                    <a:pt x="7" y="25"/>
                    <a:pt x="7" y="25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10" y="20"/>
                    <a:pt x="10" y="20"/>
                    <a:pt x="10" y="20"/>
                  </a:cubicBezTo>
                  <a:lnTo>
                    <a:pt x="11" y="25"/>
                  </a:lnTo>
                  <a:close/>
                  <a:moveTo>
                    <a:pt x="13" y="27"/>
                  </a:moveTo>
                  <a:cubicBezTo>
                    <a:pt x="19" y="27"/>
                    <a:pt x="19" y="27"/>
                    <a:pt x="19" y="27"/>
                  </a:cubicBezTo>
                  <a:cubicBezTo>
                    <a:pt x="19" y="32"/>
                    <a:pt x="19" y="32"/>
                    <a:pt x="19" y="32"/>
                  </a:cubicBezTo>
                  <a:cubicBezTo>
                    <a:pt x="14" y="32"/>
                    <a:pt x="14" y="32"/>
                    <a:pt x="14" y="32"/>
                  </a:cubicBezTo>
                  <a:lnTo>
                    <a:pt x="13" y="27"/>
                  </a:lnTo>
                  <a:close/>
                  <a:moveTo>
                    <a:pt x="21" y="27"/>
                  </a:moveTo>
                  <a:cubicBezTo>
                    <a:pt x="26" y="27"/>
                    <a:pt x="26" y="27"/>
                    <a:pt x="26" y="27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1" y="32"/>
                    <a:pt x="21" y="32"/>
                    <a:pt x="21" y="32"/>
                  </a:cubicBezTo>
                  <a:lnTo>
                    <a:pt x="21" y="27"/>
                  </a:lnTo>
                  <a:close/>
                  <a:moveTo>
                    <a:pt x="28" y="27"/>
                  </a:moveTo>
                  <a:cubicBezTo>
                    <a:pt x="34" y="27"/>
                    <a:pt x="34" y="27"/>
                    <a:pt x="34" y="27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28" y="32"/>
                    <a:pt x="28" y="32"/>
                    <a:pt x="28" y="32"/>
                  </a:cubicBezTo>
                  <a:lnTo>
                    <a:pt x="28" y="27"/>
                  </a:lnTo>
                  <a:close/>
                  <a:moveTo>
                    <a:pt x="36" y="27"/>
                  </a:moveTo>
                  <a:cubicBezTo>
                    <a:pt x="41" y="27"/>
                    <a:pt x="41" y="27"/>
                    <a:pt x="41" y="27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35" y="32"/>
                    <a:pt x="35" y="32"/>
                    <a:pt x="35" y="32"/>
                  </a:cubicBezTo>
                  <a:lnTo>
                    <a:pt x="36" y="27"/>
                  </a:lnTo>
                  <a:close/>
                  <a:moveTo>
                    <a:pt x="36" y="25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43" y="20"/>
                    <a:pt x="43" y="20"/>
                    <a:pt x="43" y="20"/>
                  </a:cubicBezTo>
                  <a:cubicBezTo>
                    <a:pt x="42" y="25"/>
                    <a:pt x="42" y="25"/>
                    <a:pt x="42" y="25"/>
                  </a:cubicBezTo>
                  <a:lnTo>
                    <a:pt x="36" y="25"/>
                  </a:lnTo>
                  <a:close/>
                  <a:moveTo>
                    <a:pt x="4" y="13"/>
                  </a:moveTo>
                  <a:cubicBezTo>
                    <a:pt x="4" y="13"/>
                    <a:pt x="4" y="13"/>
                    <a:pt x="4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3"/>
                    <a:pt x="3" y="13"/>
                    <a:pt x="4" y="13"/>
                  </a:cubicBezTo>
                  <a:close/>
                  <a:moveTo>
                    <a:pt x="42" y="32"/>
                  </a:moveTo>
                  <a:cubicBezTo>
                    <a:pt x="42" y="32"/>
                    <a:pt x="42" y="32"/>
                    <a:pt x="42" y="32"/>
                  </a:cubicBezTo>
                  <a:cubicBezTo>
                    <a:pt x="43" y="27"/>
                    <a:pt x="43" y="27"/>
                    <a:pt x="43" y="2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5" y="30"/>
                    <a:pt x="45" y="30"/>
                    <a:pt x="45" y="30"/>
                  </a:cubicBezTo>
                  <a:cubicBezTo>
                    <a:pt x="45" y="31"/>
                    <a:pt x="43" y="32"/>
                    <a:pt x="42" y="32"/>
                  </a:cubicBezTo>
                  <a:close/>
                  <a:moveTo>
                    <a:pt x="13" y="44"/>
                  </a:moveTo>
                  <a:cubicBezTo>
                    <a:pt x="11" y="44"/>
                    <a:pt x="10" y="46"/>
                    <a:pt x="10" y="48"/>
                  </a:cubicBezTo>
                  <a:cubicBezTo>
                    <a:pt x="10" y="50"/>
                    <a:pt x="11" y="51"/>
                    <a:pt x="13" y="51"/>
                  </a:cubicBezTo>
                  <a:cubicBezTo>
                    <a:pt x="15" y="51"/>
                    <a:pt x="17" y="50"/>
                    <a:pt x="17" y="48"/>
                  </a:cubicBezTo>
                  <a:cubicBezTo>
                    <a:pt x="17" y="46"/>
                    <a:pt x="15" y="44"/>
                    <a:pt x="13" y="44"/>
                  </a:cubicBezTo>
                  <a:close/>
                  <a:moveTo>
                    <a:pt x="13" y="49"/>
                  </a:moveTo>
                  <a:cubicBezTo>
                    <a:pt x="13" y="49"/>
                    <a:pt x="12" y="48"/>
                    <a:pt x="12" y="48"/>
                  </a:cubicBezTo>
                  <a:cubicBezTo>
                    <a:pt x="12" y="47"/>
                    <a:pt x="13" y="46"/>
                    <a:pt x="13" y="46"/>
                  </a:cubicBezTo>
                  <a:cubicBezTo>
                    <a:pt x="14" y="46"/>
                    <a:pt x="15" y="47"/>
                    <a:pt x="15" y="48"/>
                  </a:cubicBezTo>
                  <a:cubicBezTo>
                    <a:pt x="15" y="48"/>
                    <a:pt x="14" y="49"/>
                    <a:pt x="13" y="49"/>
                  </a:cubicBezTo>
                  <a:close/>
                  <a:moveTo>
                    <a:pt x="40" y="44"/>
                  </a:moveTo>
                  <a:cubicBezTo>
                    <a:pt x="38" y="44"/>
                    <a:pt x="37" y="46"/>
                    <a:pt x="37" y="48"/>
                  </a:cubicBezTo>
                  <a:cubicBezTo>
                    <a:pt x="37" y="50"/>
                    <a:pt x="38" y="51"/>
                    <a:pt x="40" y="51"/>
                  </a:cubicBezTo>
                  <a:cubicBezTo>
                    <a:pt x="42" y="51"/>
                    <a:pt x="44" y="50"/>
                    <a:pt x="44" y="48"/>
                  </a:cubicBezTo>
                  <a:cubicBezTo>
                    <a:pt x="44" y="46"/>
                    <a:pt x="42" y="44"/>
                    <a:pt x="40" y="44"/>
                  </a:cubicBezTo>
                  <a:close/>
                  <a:moveTo>
                    <a:pt x="40" y="49"/>
                  </a:moveTo>
                  <a:cubicBezTo>
                    <a:pt x="39" y="49"/>
                    <a:pt x="39" y="48"/>
                    <a:pt x="39" y="48"/>
                  </a:cubicBezTo>
                  <a:cubicBezTo>
                    <a:pt x="39" y="47"/>
                    <a:pt x="39" y="46"/>
                    <a:pt x="40" y="46"/>
                  </a:cubicBezTo>
                  <a:cubicBezTo>
                    <a:pt x="41" y="46"/>
                    <a:pt x="42" y="47"/>
                    <a:pt x="42" y="48"/>
                  </a:cubicBezTo>
                  <a:cubicBezTo>
                    <a:pt x="42" y="48"/>
                    <a:pt x="41" y="49"/>
                    <a:pt x="40" y="4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68" tIns="34285" rIns="68568" bIns="34285" numCol="1" anchor="t" anchorCtr="0" compatLnSpc="1"/>
            <a:lstStyle/>
            <a:p>
              <a:pPr>
                <a:defRPr/>
              </a:pPr>
              <a:endParaRPr lang="en-US" sz="1350" kern="0">
                <a:solidFill>
                  <a:prstClr val="black"/>
                </a:solidFill>
              </a:endParaRPr>
            </a:p>
          </p:txBody>
        </p:sp>
        <p:sp>
          <p:nvSpPr>
            <p:cNvPr id="27" name="Freeform 28"/>
            <p:cNvSpPr>
              <a:spLocks noEditPoints="1"/>
            </p:cNvSpPr>
            <p:nvPr/>
          </p:nvSpPr>
          <p:spPr bwMode="auto">
            <a:xfrm>
              <a:off x="3637416" y="3912724"/>
              <a:ext cx="399647" cy="324286"/>
            </a:xfrm>
            <a:custGeom>
              <a:avLst/>
              <a:gdLst>
                <a:gd name="T0" fmla="*/ 26 w 74"/>
                <a:gd name="T1" fmla="*/ 0 h 60"/>
                <a:gd name="T2" fmla="*/ 19 w 74"/>
                <a:gd name="T3" fmla="*/ 53 h 60"/>
                <a:gd name="T4" fmla="*/ 49 w 74"/>
                <a:gd name="T5" fmla="*/ 60 h 60"/>
                <a:gd name="T6" fmla="*/ 56 w 74"/>
                <a:gd name="T7" fmla="*/ 7 h 60"/>
                <a:gd name="T8" fmla="*/ 53 w 74"/>
                <a:gd name="T9" fmla="*/ 7 h 60"/>
                <a:gd name="T10" fmla="*/ 49 w 74"/>
                <a:gd name="T11" fmla="*/ 57 h 60"/>
                <a:gd name="T12" fmla="*/ 22 w 74"/>
                <a:gd name="T13" fmla="*/ 53 h 60"/>
                <a:gd name="T14" fmla="*/ 26 w 74"/>
                <a:gd name="T15" fmla="*/ 3 h 60"/>
                <a:gd name="T16" fmla="*/ 53 w 74"/>
                <a:gd name="T17" fmla="*/ 7 h 60"/>
                <a:gd name="T18" fmla="*/ 25 w 74"/>
                <a:gd name="T19" fmla="*/ 6 h 60"/>
                <a:gd name="T20" fmla="*/ 24 w 74"/>
                <a:gd name="T21" fmla="*/ 50 h 60"/>
                <a:gd name="T22" fmla="*/ 50 w 74"/>
                <a:gd name="T23" fmla="*/ 51 h 60"/>
                <a:gd name="T24" fmla="*/ 51 w 74"/>
                <a:gd name="T25" fmla="*/ 7 h 60"/>
                <a:gd name="T26" fmla="*/ 49 w 74"/>
                <a:gd name="T27" fmla="*/ 49 h 60"/>
                <a:gd name="T28" fmla="*/ 26 w 74"/>
                <a:gd name="T29" fmla="*/ 8 h 60"/>
                <a:gd name="T30" fmla="*/ 49 w 74"/>
                <a:gd name="T31" fmla="*/ 49 h 60"/>
                <a:gd name="T32" fmla="*/ 37 w 74"/>
                <a:gd name="T33" fmla="*/ 56 h 60"/>
                <a:gd name="T34" fmla="*/ 37 w 74"/>
                <a:gd name="T35" fmla="*/ 52 h 60"/>
                <a:gd name="T36" fmla="*/ 74 w 74"/>
                <a:gd name="T37" fmla="*/ 23 h 60"/>
                <a:gd name="T38" fmla="*/ 67 w 74"/>
                <a:gd name="T39" fmla="*/ 41 h 60"/>
                <a:gd name="T40" fmla="*/ 66 w 74"/>
                <a:gd name="T41" fmla="*/ 39 h 60"/>
                <a:gd name="T42" fmla="*/ 66 w 74"/>
                <a:gd name="T43" fmla="*/ 7 h 60"/>
                <a:gd name="T44" fmla="*/ 68 w 74"/>
                <a:gd name="T45" fmla="*/ 6 h 60"/>
                <a:gd name="T46" fmla="*/ 69 w 74"/>
                <a:gd name="T47" fmla="*/ 23 h 60"/>
                <a:gd name="T48" fmla="*/ 64 w 74"/>
                <a:gd name="T49" fmla="*/ 37 h 60"/>
                <a:gd name="T50" fmla="*/ 63 w 74"/>
                <a:gd name="T51" fmla="*/ 35 h 60"/>
                <a:gd name="T52" fmla="*/ 63 w 74"/>
                <a:gd name="T53" fmla="*/ 11 h 60"/>
                <a:gd name="T54" fmla="*/ 65 w 74"/>
                <a:gd name="T55" fmla="*/ 10 h 60"/>
                <a:gd name="T56" fmla="*/ 64 w 74"/>
                <a:gd name="T57" fmla="*/ 23 h 60"/>
                <a:gd name="T58" fmla="*/ 60 w 74"/>
                <a:gd name="T59" fmla="*/ 33 h 60"/>
                <a:gd name="T60" fmla="*/ 60 w 74"/>
                <a:gd name="T61" fmla="*/ 31 h 60"/>
                <a:gd name="T62" fmla="*/ 60 w 74"/>
                <a:gd name="T63" fmla="*/ 15 h 60"/>
                <a:gd name="T64" fmla="*/ 61 w 74"/>
                <a:gd name="T65" fmla="*/ 14 h 60"/>
                <a:gd name="T66" fmla="*/ 8 w 74"/>
                <a:gd name="T67" fmla="*/ 39 h 60"/>
                <a:gd name="T68" fmla="*/ 7 w 74"/>
                <a:gd name="T69" fmla="*/ 41 h 60"/>
                <a:gd name="T70" fmla="*/ 0 w 74"/>
                <a:gd name="T71" fmla="*/ 23 h 60"/>
                <a:gd name="T72" fmla="*/ 8 w 74"/>
                <a:gd name="T73" fmla="*/ 6 h 60"/>
                <a:gd name="T74" fmla="*/ 2 w 74"/>
                <a:gd name="T75" fmla="*/ 23 h 60"/>
                <a:gd name="T76" fmla="*/ 12 w 74"/>
                <a:gd name="T77" fmla="*/ 35 h 60"/>
                <a:gd name="T78" fmla="*/ 11 w 74"/>
                <a:gd name="T79" fmla="*/ 37 h 60"/>
                <a:gd name="T80" fmla="*/ 6 w 74"/>
                <a:gd name="T81" fmla="*/ 23 h 60"/>
                <a:gd name="T82" fmla="*/ 11 w 74"/>
                <a:gd name="T83" fmla="*/ 10 h 60"/>
                <a:gd name="T84" fmla="*/ 8 w 74"/>
                <a:gd name="T85" fmla="*/ 23 h 60"/>
                <a:gd name="T86" fmla="*/ 15 w 74"/>
                <a:gd name="T87" fmla="*/ 15 h 60"/>
                <a:gd name="T88" fmla="*/ 15 w 74"/>
                <a:gd name="T89" fmla="*/ 31 h 60"/>
                <a:gd name="T90" fmla="*/ 14 w 74"/>
                <a:gd name="T91" fmla="*/ 33 h 60"/>
                <a:gd name="T92" fmla="*/ 11 w 74"/>
                <a:gd name="T93" fmla="*/ 23 h 60"/>
                <a:gd name="T94" fmla="*/ 15 w 74"/>
                <a:gd name="T95" fmla="*/ 1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74" h="60">
                  <a:moveTo>
                    <a:pt x="49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2" y="0"/>
                    <a:pt x="19" y="3"/>
                    <a:pt x="19" y="7"/>
                  </a:cubicBezTo>
                  <a:cubicBezTo>
                    <a:pt x="19" y="53"/>
                    <a:pt x="19" y="53"/>
                    <a:pt x="19" y="53"/>
                  </a:cubicBezTo>
                  <a:cubicBezTo>
                    <a:pt x="19" y="56"/>
                    <a:pt x="22" y="60"/>
                    <a:pt x="26" y="60"/>
                  </a:cubicBezTo>
                  <a:cubicBezTo>
                    <a:pt x="49" y="60"/>
                    <a:pt x="49" y="60"/>
                    <a:pt x="49" y="60"/>
                  </a:cubicBezTo>
                  <a:cubicBezTo>
                    <a:pt x="53" y="60"/>
                    <a:pt x="56" y="56"/>
                    <a:pt x="56" y="53"/>
                  </a:cubicBezTo>
                  <a:cubicBezTo>
                    <a:pt x="56" y="7"/>
                    <a:pt x="56" y="7"/>
                    <a:pt x="56" y="7"/>
                  </a:cubicBezTo>
                  <a:cubicBezTo>
                    <a:pt x="56" y="3"/>
                    <a:pt x="53" y="0"/>
                    <a:pt x="49" y="0"/>
                  </a:cubicBezTo>
                  <a:close/>
                  <a:moveTo>
                    <a:pt x="53" y="7"/>
                  </a:moveTo>
                  <a:cubicBezTo>
                    <a:pt x="53" y="53"/>
                    <a:pt x="53" y="53"/>
                    <a:pt x="53" y="53"/>
                  </a:cubicBezTo>
                  <a:cubicBezTo>
                    <a:pt x="53" y="55"/>
                    <a:pt x="51" y="57"/>
                    <a:pt x="49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4" y="57"/>
                    <a:pt x="22" y="55"/>
                    <a:pt x="22" y="53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2" y="5"/>
                    <a:pt x="24" y="3"/>
                    <a:pt x="26" y="3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51" y="3"/>
                    <a:pt x="53" y="5"/>
                    <a:pt x="53" y="7"/>
                  </a:cubicBezTo>
                  <a:close/>
                  <a:moveTo>
                    <a:pt x="50" y="6"/>
                  </a:moveTo>
                  <a:cubicBezTo>
                    <a:pt x="25" y="6"/>
                    <a:pt x="25" y="6"/>
                    <a:pt x="25" y="6"/>
                  </a:cubicBezTo>
                  <a:cubicBezTo>
                    <a:pt x="24" y="6"/>
                    <a:pt x="24" y="6"/>
                    <a:pt x="24" y="7"/>
                  </a:cubicBezTo>
                  <a:cubicBezTo>
                    <a:pt x="24" y="50"/>
                    <a:pt x="24" y="50"/>
                    <a:pt x="24" y="50"/>
                  </a:cubicBezTo>
                  <a:cubicBezTo>
                    <a:pt x="24" y="51"/>
                    <a:pt x="24" y="51"/>
                    <a:pt x="25" y="51"/>
                  </a:cubicBezTo>
                  <a:cubicBezTo>
                    <a:pt x="50" y="51"/>
                    <a:pt x="50" y="51"/>
                    <a:pt x="50" y="51"/>
                  </a:cubicBezTo>
                  <a:cubicBezTo>
                    <a:pt x="50" y="51"/>
                    <a:pt x="51" y="51"/>
                    <a:pt x="51" y="50"/>
                  </a:cubicBezTo>
                  <a:cubicBezTo>
                    <a:pt x="51" y="7"/>
                    <a:pt x="51" y="7"/>
                    <a:pt x="51" y="7"/>
                  </a:cubicBezTo>
                  <a:cubicBezTo>
                    <a:pt x="51" y="6"/>
                    <a:pt x="50" y="6"/>
                    <a:pt x="50" y="6"/>
                  </a:cubicBezTo>
                  <a:close/>
                  <a:moveTo>
                    <a:pt x="49" y="49"/>
                  </a:moveTo>
                  <a:cubicBezTo>
                    <a:pt x="26" y="49"/>
                    <a:pt x="26" y="49"/>
                    <a:pt x="26" y="49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49" y="8"/>
                    <a:pt x="49" y="8"/>
                    <a:pt x="49" y="8"/>
                  </a:cubicBezTo>
                  <a:lnTo>
                    <a:pt x="49" y="49"/>
                  </a:lnTo>
                  <a:close/>
                  <a:moveTo>
                    <a:pt x="39" y="54"/>
                  </a:moveTo>
                  <a:cubicBezTo>
                    <a:pt x="39" y="55"/>
                    <a:pt x="38" y="56"/>
                    <a:pt x="37" y="56"/>
                  </a:cubicBezTo>
                  <a:cubicBezTo>
                    <a:pt x="36" y="56"/>
                    <a:pt x="35" y="55"/>
                    <a:pt x="35" y="54"/>
                  </a:cubicBezTo>
                  <a:cubicBezTo>
                    <a:pt x="35" y="53"/>
                    <a:pt x="36" y="52"/>
                    <a:pt x="37" y="52"/>
                  </a:cubicBezTo>
                  <a:cubicBezTo>
                    <a:pt x="38" y="52"/>
                    <a:pt x="39" y="53"/>
                    <a:pt x="39" y="54"/>
                  </a:cubicBezTo>
                  <a:close/>
                  <a:moveTo>
                    <a:pt x="74" y="23"/>
                  </a:moveTo>
                  <a:cubicBezTo>
                    <a:pt x="74" y="30"/>
                    <a:pt x="72" y="36"/>
                    <a:pt x="68" y="41"/>
                  </a:cubicBezTo>
                  <a:cubicBezTo>
                    <a:pt x="68" y="41"/>
                    <a:pt x="67" y="41"/>
                    <a:pt x="67" y="41"/>
                  </a:cubicBezTo>
                  <a:cubicBezTo>
                    <a:pt x="67" y="41"/>
                    <a:pt x="67" y="41"/>
                    <a:pt x="67" y="41"/>
                  </a:cubicBezTo>
                  <a:cubicBezTo>
                    <a:pt x="66" y="40"/>
                    <a:pt x="66" y="40"/>
                    <a:pt x="66" y="39"/>
                  </a:cubicBezTo>
                  <a:cubicBezTo>
                    <a:pt x="70" y="35"/>
                    <a:pt x="72" y="29"/>
                    <a:pt x="72" y="23"/>
                  </a:cubicBezTo>
                  <a:cubicBezTo>
                    <a:pt x="72" y="17"/>
                    <a:pt x="70" y="12"/>
                    <a:pt x="66" y="7"/>
                  </a:cubicBezTo>
                  <a:cubicBezTo>
                    <a:pt x="66" y="7"/>
                    <a:pt x="66" y="6"/>
                    <a:pt x="67" y="6"/>
                  </a:cubicBezTo>
                  <a:cubicBezTo>
                    <a:pt x="67" y="5"/>
                    <a:pt x="68" y="6"/>
                    <a:pt x="68" y="6"/>
                  </a:cubicBezTo>
                  <a:cubicBezTo>
                    <a:pt x="72" y="11"/>
                    <a:pt x="74" y="17"/>
                    <a:pt x="74" y="23"/>
                  </a:cubicBezTo>
                  <a:close/>
                  <a:moveTo>
                    <a:pt x="69" y="23"/>
                  </a:moveTo>
                  <a:cubicBezTo>
                    <a:pt x="69" y="28"/>
                    <a:pt x="67" y="33"/>
                    <a:pt x="65" y="36"/>
                  </a:cubicBezTo>
                  <a:cubicBezTo>
                    <a:pt x="64" y="37"/>
                    <a:pt x="64" y="37"/>
                    <a:pt x="64" y="37"/>
                  </a:cubicBezTo>
                  <a:cubicBezTo>
                    <a:pt x="64" y="37"/>
                    <a:pt x="63" y="37"/>
                    <a:pt x="63" y="37"/>
                  </a:cubicBezTo>
                  <a:cubicBezTo>
                    <a:pt x="63" y="36"/>
                    <a:pt x="63" y="36"/>
                    <a:pt x="63" y="35"/>
                  </a:cubicBezTo>
                  <a:cubicBezTo>
                    <a:pt x="66" y="32"/>
                    <a:pt x="67" y="28"/>
                    <a:pt x="67" y="23"/>
                  </a:cubicBezTo>
                  <a:cubicBezTo>
                    <a:pt x="67" y="19"/>
                    <a:pt x="66" y="15"/>
                    <a:pt x="63" y="11"/>
                  </a:cubicBezTo>
                  <a:cubicBezTo>
                    <a:pt x="63" y="11"/>
                    <a:pt x="63" y="10"/>
                    <a:pt x="63" y="10"/>
                  </a:cubicBezTo>
                  <a:cubicBezTo>
                    <a:pt x="64" y="10"/>
                    <a:pt x="64" y="10"/>
                    <a:pt x="65" y="10"/>
                  </a:cubicBezTo>
                  <a:cubicBezTo>
                    <a:pt x="67" y="14"/>
                    <a:pt x="69" y="19"/>
                    <a:pt x="69" y="23"/>
                  </a:cubicBezTo>
                  <a:close/>
                  <a:moveTo>
                    <a:pt x="64" y="23"/>
                  </a:moveTo>
                  <a:cubicBezTo>
                    <a:pt x="64" y="26"/>
                    <a:pt x="63" y="29"/>
                    <a:pt x="61" y="32"/>
                  </a:cubicBezTo>
                  <a:cubicBezTo>
                    <a:pt x="61" y="32"/>
                    <a:pt x="61" y="33"/>
                    <a:pt x="60" y="33"/>
                  </a:cubicBezTo>
                  <a:cubicBezTo>
                    <a:pt x="60" y="33"/>
                    <a:pt x="60" y="33"/>
                    <a:pt x="60" y="33"/>
                  </a:cubicBezTo>
                  <a:cubicBezTo>
                    <a:pt x="59" y="32"/>
                    <a:pt x="59" y="32"/>
                    <a:pt x="60" y="31"/>
                  </a:cubicBezTo>
                  <a:cubicBezTo>
                    <a:pt x="61" y="29"/>
                    <a:pt x="62" y="26"/>
                    <a:pt x="62" y="23"/>
                  </a:cubicBezTo>
                  <a:cubicBezTo>
                    <a:pt x="62" y="21"/>
                    <a:pt x="61" y="18"/>
                    <a:pt x="60" y="15"/>
                  </a:cubicBezTo>
                  <a:cubicBezTo>
                    <a:pt x="59" y="15"/>
                    <a:pt x="59" y="14"/>
                    <a:pt x="60" y="14"/>
                  </a:cubicBezTo>
                  <a:cubicBezTo>
                    <a:pt x="60" y="14"/>
                    <a:pt x="61" y="14"/>
                    <a:pt x="61" y="14"/>
                  </a:cubicBezTo>
                  <a:cubicBezTo>
                    <a:pt x="63" y="17"/>
                    <a:pt x="64" y="20"/>
                    <a:pt x="64" y="23"/>
                  </a:cubicBezTo>
                  <a:close/>
                  <a:moveTo>
                    <a:pt x="8" y="39"/>
                  </a:moveTo>
                  <a:cubicBezTo>
                    <a:pt x="9" y="40"/>
                    <a:pt x="8" y="40"/>
                    <a:pt x="8" y="41"/>
                  </a:cubicBezTo>
                  <a:cubicBezTo>
                    <a:pt x="8" y="41"/>
                    <a:pt x="8" y="41"/>
                    <a:pt x="7" y="41"/>
                  </a:cubicBezTo>
                  <a:cubicBezTo>
                    <a:pt x="7" y="41"/>
                    <a:pt x="7" y="41"/>
                    <a:pt x="7" y="41"/>
                  </a:cubicBezTo>
                  <a:cubicBezTo>
                    <a:pt x="3" y="36"/>
                    <a:pt x="0" y="30"/>
                    <a:pt x="0" y="23"/>
                  </a:cubicBezTo>
                  <a:cubicBezTo>
                    <a:pt x="0" y="17"/>
                    <a:pt x="3" y="11"/>
                    <a:pt x="7" y="6"/>
                  </a:cubicBezTo>
                  <a:cubicBezTo>
                    <a:pt x="7" y="6"/>
                    <a:pt x="8" y="5"/>
                    <a:pt x="8" y="6"/>
                  </a:cubicBezTo>
                  <a:cubicBezTo>
                    <a:pt x="8" y="6"/>
                    <a:pt x="9" y="7"/>
                    <a:pt x="8" y="7"/>
                  </a:cubicBezTo>
                  <a:cubicBezTo>
                    <a:pt x="5" y="12"/>
                    <a:pt x="2" y="17"/>
                    <a:pt x="2" y="23"/>
                  </a:cubicBezTo>
                  <a:cubicBezTo>
                    <a:pt x="2" y="29"/>
                    <a:pt x="5" y="35"/>
                    <a:pt x="8" y="39"/>
                  </a:cubicBezTo>
                  <a:close/>
                  <a:moveTo>
                    <a:pt x="12" y="35"/>
                  </a:moveTo>
                  <a:cubicBezTo>
                    <a:pt x="12" y="36"/>
                    <a:pt x="12" y="36"/>
                    <a:pt x="11" y="37"/>
                  </a:cubicBezTo>
                  <a:cubicBezTo>
                    <a:pt x="11" y="37"/>
                    <a:pt x="11" y="37"/>
                    <a:pt x="11" y="37"/>
                  </a:cubicBezTo>
                  <a:cubicBezTo>
                    <a:pt x="10" y="37"/>
                    <a:pt x="10" y="37"/>
                    <a:pt x="10" y="36"/>
                  </a:cubicBezTo>
                  <a:cubicBezTo>
                    <a:pt x="7" y="33"/>
                    <a:pt x="6" y="28"/>
                    <a:pt x="6" y="23"/>
                  </a:cubicBezTo>
                  <a:cubicBezTo>
                    <a:pt x="6" y="19"/>
                    <a:pt x="7" y="14"/>
                    <a:pt x="10" y="10"/>
                  </a:cubicBezTo>
                  <a:cubicBezTo>
                    <a:pt x="10" y="10"/>
                    <a:pt x="11" y="10"/>
                    <a:pt x="11" y="10"/>
                  </a:cubicBezTo>
                  <a:cubicBezTo>
                    <a:pt x="12" y="10"/>
                    <a:pt x="12" y="11"/>
                    <a:pt x="12" y="11"/>
                  </a:cubicBezTo>
                  <a:cubicBezTo>
                    <a:pt x="9" y="15"/>
                    <a:pt x="8" y="19"/>
                    <a:pt x="8" y="23"/>
                  </a:cubicBezTo>
                  <a:cubicBezTo>
                    <a:pt x="8" y="28"/>
                    <a:pt x="9" y="32"/>
                    <a:pt x="12" y="35"/>
                  </a:cubicBezTo>
                  <a:close/>
                  <a:moveTo>
                    <a:pt x="15" y="15"/>
                  </a:moveTo>
                  <a:cubicBezTo>
                    <a:pt x="14" y="18"/>
                    <a:pt x="13" y="21"/>
                    <a:pt x="13" y="23"/>
                  </a:cubicBezTo>
                  <a:cubicBezTo>
                    <a:pt x="13" y="26"/>
                    <a:pt x="14" y="29"/>
                    <a:pt x="15" y="31"/>
                  </a:cubicBezTo>
                  <a:cubicBezTo>
                    <a:pt x="15" y="32"/>
                    <a:pt x="15" y="32"/>
                    <a:pt x="15" y="33"/>
                  </a:cubicBezTo>
                  <a:cubicBezTo>
                    <a:pt x="15" y="33"/>
                    <a:pt x="14" y="33"/>
                    <a:pt x="14" y="33"/>
                  </a:cubicBezTo>
                  <a:cubicBezTo>
                    <a:pt x="14" y="33"/>
                    <a:pt x="14" y="32"/>
                    <a:pt x="13" y="32"/>
                  </a:cubicBezTo>
                  <a:cubicBezTo>
                    <a:pt x="12" y="29"/>
                    <a:pt x="11" y="26"/>
                    <a:pt x="11" y="23"/>
                  </a:cubicBezTo>
                  <a:cubicBezTo>
                    <a:pt x="11" y="20"/>
                    <a:pt x="12" y="17"/>
                    <a:pt x="13" y="14"/>
                  </a:cubicBezTo>
                  <a:cubicBezTo>
                    <a:pt x="14" y="14"/>
                    <a:pt x="14" y="14"/>
                    <a:pt x="15" y="14"/>
                  </a:cubicBezTo>
                  <a:cubicBezTo>
                    <a:pt x="15" y="14"/>
                    <a:pt x="15" y="15"/>
                    <a:pt x="15" y="1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68568" tIns="34285" rIns="68568" bIns="34285" numCol="1" anchor="t" anchorCtr="0" compatLnSpc="1"/>
            <a:lstStyle/>
            <a:p>
              <a:pPr>
                <a:defRPr/>
              </a:pPr>
              <a:endParaRPr lang="en-US" sz="1350" kern="0">
                <a:solidFill>
                  <a:prstClr val="black"/>
                </a:solidFill>
              </a:endParaRPr>
            </a:p>
          </p:txBody>
        </p:sp>
        <p:sp>
          <p:nvSpPr>
            <p:cNvPr id="28" name="Freeform 15"/>
            <p:cNvSpPr>
              <a:spLocks noEditPoints="1"/>
            </p:cNvSpPr>
            <p:nvPr/>
          </p:nvSpPr>
          <p:spPr bwMode="auto">
            <a:xfrm>
              <a:off x="8200165" y="3107567"/>
              <a:ext cx="428644" cy="305865"/>
            </a:xfrm>
            <a:custGeom>
              <a:avLst/>
              <a:gdLst>
                <a:gd name="T0" fmla="*/ 9 w 84"/>
                <a:gd name="T1" fmla="*/ 37 h 60"/>
                <a:gd name="T2" fmla="*/ 74 w 84"/>
                <a:gd name="T3" fmla="*/ 37 h 60"/>
                <a:gd name="T4" fmla="*/ 10 w 84"/>
                <a:gd name="T5" fmla="*/ 5 h 60"/>
                <a:gd name="T6" fmla="*/ 11 w 84"/>
                <a:gd name="T7" fmla="*/ 7 h 60"/>
                <a:gd name="T8" fmla="*/ 32 w 84"/>
                <a:gd name="T9" fmla="*/ 24 h 60"/>
                <a:gd name="T10" fmla="*/ 33 w 84"/>
                <a:gd name="T11" fmla="*/ 25 h 60"/>
                <a:gd name="T12" fmla="*/ 34 w 84"/>
                <a:gd name="T13" fmla="*/ 29 h 60"/>
                <a:gd name="T14" fmla="*/ 37 w 84"/>
                <a:gd name="T15" fmla="*/ 29 h 60"/>
                <a:gd name="T16" fmla="*/ 37 w 84"/>
                <a:gd name="T17" fmla="*/ 31 h 60"/>
                <a:gd name="T18" fmla="*/ 41 w 84"/>
                <a:gd name="T19" fmla="*/ 32 h 60"/>
                <a:gd name="T20" fmla="*/ 43 w 84"/>
                <a:gd name="T21" fmla="*/ 32 h 60"/>
                <a:gd name="T22" fmla="*/ 47 w 84"/>
                <a:gd name="T23" fmla="*/ 30 h 60"/>
                <a:gd name="T24" fmla="*/ 48 w 84"/>
                <a:gd name="T25" fmla="*/ 29 h 60"/>
                <a:gd name="T26" fmla="*/ 51 w 84"/>
                <a:gd name="T27" fmla="*/ 27 h 60"/>
                <a:gd name="T28" fmla="*/ 50 w 84"/>
                <a:gd name="T29" fmla="*/ 25 h 60"/>
                <a:gd name="T30" fmla="*/ 52 w 84"/>
                <a:gd name="T31" fmla="*/ 23 h 60"/>
                <a:gd name="T32" fmla="*/ 51 w 84"/>
                <a:gd name="T33" fmla="*/ 20 h 60"/>
                <a:gd name="T34" fmla="*/ 50 w 84"/>
                <a:gd name="T35" fmla="*/ 18 h 60"/>
                <a:gd name="T36" fmla="*/ 49 w 84"/>
                <a:gd name="T37" fmla="*/ 15 h 60"/>
                <a:gd name="T38" fmla="*/ 47 w 84"/>
                <a:gd name="T39" fmla="*/ 15 h 60"/>
                <a:gd name="T40" fmla="*/ 46 w 84"/>
                <a:gd name="T41" fmla="*/ 13 h 60"/>
                <a:gd name="T42" fmla="*/ 42 w 84"/>
                <a:gd name="T43" fmla="*/ 13 h 60"/>
                <a:gd name="T44" fmla="*/ 40 w 84"/>
                <a:gd name="T45" fmla="*/ 12 h 60"/>
                <a:gd name="T46" fmla="*/ 37 w 84"/>
                <a:gd name="T47" fmla="*/ 14 h 60"/>
                <a:gd name="T48" fmla="*/ 35 w 84"/>
                <a:gd name="T49" fmla="*/ 14 h 60"/>
                <a:gd name="T50" fmla="*/ 33 w 84"/>
                <a:gd name="T51" fmla="*/ 18 h 60"/>
                <a:gd name="T52" fmla="*/ 33 w 84"/>
                <a:gd name="T53" fmla="*/ 20 h 60"/>
                <a:gd name="T54" fmla="*/ 31 w 84"/>
                <a:gd name="T55" fmla="*/ 22 h 60"/>
                <a:gd name="T56" fmla="*/ 33 w 84"/>
                <a:gd name="T57" fmla="*/ 22 h 60"/>
                <a:gd name="T58" fmla="*/ 35 w 84"/>
                <a:gd name="T59" fmla="*/ 17 h 60"/>
                <a:gd name="T60" fmla="*/ 39 w 84"/>
                <a:gd name="T61" fmla="*/ 14 h 60"/>
                <a:gd name="T62" fmla="*/ 45 w 84"/>
                <a:gd name="T63" fmla="*/ 14 h 60"/>
                <a:gd name="T64" fmla="*/ 49 w 84"/>
                <a:gd name="T65" fmla="*/ 17 h 60"/>
                <a:gd name="T66" fmla="*/ 50 w 84"/>
                <a:gd name="T67" fmla="*/ 22 h 60"/>
                <a:gd name="T68" fmla="*/ 49 w 84"/>
                <a:gd name="T69" fmla="*/ 26 h 60"/>
                <a:gd name="T70" fmla="*/ 45 w 84"/>
                <a:gd name="T71" fmla="*/ 30 h 60"/>
                <a:gd name="T72" fmla="*/ 39 w 84"/>
                <a:gd name="T73" fmla="*/ 30 h 60"/>
                <a:gd name="T74" fmla="*/ 35 w 84"/>
                <a:gd name="T75" fmla="*/ 27 h 60"/>
                <a:gd name="T76" fmla="*/ 33 w 84"/>
                <a:gd name="T77" fmla="*/ 22 h 60"/>
                <a:gd name="T78" fmla="*/ 42 w 84"/>
                <a:gd name="T79" fmla="*/ 27 h 60"/>
                <a:gd name="T80" fmla="*/ 37 w 84"/>
                <a:gd name="T81" fmla="*/ 22 h 60"/>
                <a:gd name="T82" fmla="*/ 44 w 84"/>
                <a:gd name="T83" fmla="*/ 22 h 60"/>
                <a:gd name="T84" fmla="*/ 42 w 84"/>
                <a:gd name="T85" fmla="*/ 19 h 60"/>
                <a:gd name="T86" fmla="*/ 79 w 84"/>
                <a:gd name="T87" fmla="*/ 6 h 60"/>
                <a:gd name="T88" fmla="*/ 5 w 84"/>
                <a:gd name="T89" fmla="*/ 6 h 60"/>
                <a:gd name="T90" fmla="*/ 0 w 84"/>
                <a:gd name="T91" fmla="*/ 51 h 60"/>
                <a:gd name="T92" fmla="*/ 0 w 84"/>
                <a:gd name="T93" fmla="*/ 55 h 60"/>
                <a:gd name="T94" fmla="*/ 84 w 84"/>
                <a:gd name="T95" fmla="*/ 55 h 60"/>
                <a:gd name="T96" fmla="*/ 76 w 84"/>
                <a:gd name="T97" fmla="*/ 57 h 60"/>
                <a:gd name="T98" fmla="*/ 3 w 84"/>
                <a:gd name="T99" fmla="*/ 53 h 60"/>
                <a:gd name="T100" fmla="*/ 30 w 84"/>
                <a:gd name="T101" fmla="*/ 56 h 60"/>
                <a:gd name="T102" fmla="*/ 54 w 84"/>
                <a:gd name="T103" fmla="*/ 53 h 60"/>
                <a:gd name="T104" fmla="*/ 76 w 84"/>
                <a:gd name="T105" fmla="*/ 57 h 60"/>
                <a:gd name="T106" fmla="*/ 52 w 84"/>
                <a:gd name="T107" fmla="*/ 54 h 60"/>
                <a:gd name="T108" fmla="*/ 53 w 84"/>
                <a:gd name="T109" fmla="*/ 51 h 60"/>
                <a:gd name="T110" fmla="*/ 7 w 84"/>
                <a:gd name="T111" fmla="*/ 43 h 60"/>
                <a:gd name="T112" fmla="*/ 53 w 84"/>
                <a:gd name="T113" fmla="*/ 51 h 60"/>
                <a:gd name="T114" fmla="*/ 8 w 84"/>
                <a:gd name="T115" fmla="*/ 41 h 60"/>
                <a:gd name="T116" fmla="*/ 10 w 84"/>
                <a:gd name="T117" fmla="*/ 3 h 60"/>
                <a:gd name="T118" fmla="*/ 76 w 84"/>
                <a:gd name="T119" fmla="*/ 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84" h="60">
                  <a:moveTo>
                    <a:pt x="10" y="5"/>
                  </a:moveTo>
                  <a:cubicBezTo>
                    <a:pt x="10" y="5"/>
                    <a:pt x="9" y="5"/>
                    <a:pt x="9" y="6"/>
                  </a:cubicBezTo>
                  <a:cubicBezTo>
                    <a:pt x="9" y="37"/>
                    <a:pt x="9" y="37"/>
                    <a:pt x="9" y="37"/>
                  </a:cubicBezTo>
                  <a:cubicBezTo>
                    <a:pt x="9" y="37"/>
                    <a:pt x="10" y="38"/>
                    <a:pt x="10" y="38"/>
                  </a:cubicBezTo>
                  <a:cubicBezTo>
                    <a:pt x="73" y="38"/>
                    <a:pt x="73" y="38"/>
                    <a:pt x="73" y="38"/>
                  </a:cubicBezTo>
                  <a:cubicBezTo>
                    <a:pt x="74" y="38"/>
                    <a:pt x="74" y="37"/>
                    <a:pt x="74" y="37"/>
                  </a:cubicBezTo>
                  <a:cubicBezTo>
                    <a:pt x="74" y="6"/>
                    <a:pt x="74" y="6"/>
                    <a:pt x="74" y="6"/>
                  </a:cubicBezTo>
                  <a:cubicBezTo>
                    <a:pt x="74" y="5"/>
                    <a:pt x="74" y="5"/>
                    <a:pt x="73" y="5"/>
                  </a:cubicBezTo>
                  <a:lnTo>
                    <a:pt x="10" y="5"/>
                  </a:lnTo>
                  <a:close/>
                  <a:moveTo>
                    <a:pt x="72" y="36"/>
                  </a:moveTo>
                  <a:cubicBezTo>
                    <a:pt x="11" y="36"/>
                    <a:pt x="11" y="36"/>
                    <a:pt x="11" y="36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72" y="7"/>
                    <a:pt x="72" y="7"/>
                    <a:pt x="72" y="7"/>
                  </a:cubicBezTo>
                  <a:lnTo>
                    <a:pt x="72" y="36"/>
                  </a:lnTo>
                  <a:close/>
                  <a:moveTo>
                    <a:pt x="32" y="24"/>
                  </a:moveTo>
                  <a:cubicBezTo>
                    <a:pt x="32" y="24"/>
                    <a:pt x="33" y="24"/>
                    <a:pt x="33" y="24"/>
                  </a:cubicBezTo>
                  <a:cubicBezTo>
                    <a:pt x="33" y="24"/>
                    <a:pt x="33" y="24"/>
                    <a:pt x="34" y="25"/>
                  </a:cubicBezTo>
                  <a:cubicBezTo>
                    <a:pt x="34" y="25"/>
                    <a:pt x="34" y="25"/>
                    <a:pt x="33" y="25"/>
                  </a:cubicBezTo>
                  <a:cubicBezTo>
                    <a:pt x="33" y="25"/>
                    <a:pt x="33" y="26"/>
                    <a:pt x="33" y="26"/>
                  </a:cubicBezTo>
                  <a:cubicBezTo>
                    <a:pt x="33" y="26"/>
                    <a:pt x="33" y="26"/>
                    <a:pt x="33" y="27"/>
                  </a:cubicBezTo>
                  <a:cubicBezTo>
                    <a:pt x="33" y="28"/>
                    <a:pt x="34" y="28"/>
                    <a:pt x="34" y="29"/>
                  </a:cubicBezTo>
                  <a:cubicBezTo>
                    <a:pt x="35" y="29"/>
                    <a:pt x="35" y="29"/>
                    <a:pt x="35" y="29"/>
                  </a:cubicBezTo>
                  <a:cubicBezTo>
                    <a:pt x="35" y="29"/>
                    <a:pt x="36" y="29"/>
                    <a:pt x="36" y="29"/>
                  </a:cubicBezTo>
                  <a:cubicBezTo>
                    <a:pt x="36" y="29"/>
                    <a:pt x="36" y="28"/>
                    <a:pt x="37" y="29"/>
                  </a:cubicBezTo>
                  <a:cubicBezTo>
                    <a:pt x="37" y="29"/>
                    <a:pt x="37" y="29"/>
                    <a:pt x="37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7" y="31"/>
                    <a:pt x="37" y="31"/>
                  </a:cubicBezTo>
                  <a:cubicBezTo>
                    <a:pt x="38" y="31"/>
                    <a:pt x="39" y="32"/>
                    <a:pt x="40" y="32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40" y="32"/>
                    <a:pt x="41" y="32"/>
                    <a:pt x="41" y="32"/>
                  </a:cubicBezTo>
                  <a:cubicBezTo>
                    <a:pt x="41" y="32"/>
                    <a:pt x="41" y="31"/>
                    <a:pt x="41" y="31"/>
                  </a:cubicBezTo>
                  <a:cubicBezTo>
                    <a:pt x="41" y="30"/>
                    <a:pt x="42" y="30"/>
                    <a:pt x="42" y="31"/>
                  </a:cubicBezTo>
                  <a:cubicBezTo>
                    <a:pt x="42" y="31"/>
                    <a:pt x="43" y="32"/>
                    <a:pt x="43" y="32"/>
                  </a:cubicBezTo>
                  <a:cubicBezTo>
                    <a:pt x="43" y="32"/>
                    <a:pt x="43" y="32"/>
                    <a:pt x="44" y="32"/>
                  </a:cubicBezTo>
                  <a:cubicBezTo>
                    <a:pt x="44" y="32"/>
                    <a:pt x="45" y="31"/>
                    <a:pt x="46" y="31"/>
                  </a:cubicBezTo>
                  <a:cubicBezTo>
                    <a:pt x="46" y="31"/>
                    <a:pt x="47" y="31"/>
                    <a:pt x="47" y="30"/>
                  </a:cubicBezTo>
                  <a:cubicBezTo>
                    <a:pt x="47" y="30"/>
                    <a:pt x="47" y="30"/>
                    <a:pt x="47" y="30"/>
                  </a:cubicBezTo>
                  <a:cubicBezTo>
                    <a:pt x="46" y="29"/>
                    <a:pt x="47" y="29"/>
                    <a:pt x="47" y="29"/>
                  </a:cubicBezTo>
                  <a:cubicBezTo>
                    <a:pt x="47" y="28"/>
                    <a:pt x="47" y="29"/>
                    <a:pt x="48" y="29"/>
                  </a:cubicBezTo>
                  <a:cubicBezTo>
                    <a:pt x="48" y="29"/>
                    <a:pt x="48" y="29"/>
                    <a:pt x="48" y="29"/>
                  </a:cubicBezTo>
                  <a:cubicBezTo>
                    <a:pt x="49" y="29"/>
                    <a:pt x="49" y="29"/>
                    <a:pt x="49" y="29"/>
                  </a:cubicBezTo>
                  <a:cubicBezTo>
                    <a:pt x="50" y="28"/>
                    <a:pt x="50" y="28"/>
                    <a:pt x="51" y="27"/>
                  </a:cubicBezTo>
                  <a:cubicBezTo>
                    <a:pt x="51" y="26"/>
                    <a:pt x="51" y="26"/>
                    <a:pt x="51" y="26"/>
                  </a:cubicBezTo>
                  <a:cubicBezTo>
                    <a:pt x="51" y="26"/>
                    <a:pt x="51" y="25"/>
                    <a:pt x="50" y="25"/>
                  </a:cubicBezTo>
                  <a:cubicBezTo>
                    <a:pt x="50" y="25"/>
                    <a:pt x="50" y="25"/>
                    <a:pt x="50" y="25"/>
                  </a:cubicBezTo>
                  <a:cubicBezTo>
                    <a:pt x="50" y="24"/>
                    <a:pt x="50" y="24"/>
                    <a:pt x="51" y="24"/>
                  </a:cubicBezTo>
                  <a:cubicBezTo>
                    <a:pt x="51" y="24"/>
                    <a:pt x="51" y="24"/>
                    <a:pt x="51" y="24"/>
                  </a:cubicBezTo>
                  <a:cubicBezTo>
                    <a:pt x="52" y="24"/>
                    <a:pt x="52" y="24"/>
                    <a:pt x="52" y="23"/>
                  </a:cubicBezTo>
                  <a:cubicBezTo>
                    <a:pt x="52" y="23"/>
                    <a:pt x="52" y="22"/>
                    <a:pt x="52" y="22"/>
                  </a:cubicBezTo>
                  <a:cubicBezTo>
                    <a:pt x="52" y="21"/>
                    <a:pt x="52" y="21"/>
                    <a:pt x="52" y="20"/>
                  </a:cubicBezTo>
                  <a:cubicBezTo>
                    <a:pt x="52" y="20"/>
                    <a:pt x="52" y="20"/>
                    <a:pt x="51" y="20"/>
                  </a:cubicBezTo>
                  <a:cubicBezTo>
                    <a:pt x="51" y="20"/>
                    <a:pt x="51" y="20"/>
                    <a:pt x="51" y="20"/>
                  </a:cubicBezTo>
                  <a:cubicBezTo>
                    <a:pt x="50" y="20"/>
                    <a:pt x="50" y="19"/>
                    <a:pt x="50" y="19"/>
                  </a:cubicBezTo>
                  <a:cubicBezTo>
                    <a:pt x="50" y="19"/>
                    <a:pt x="50" y="19"/>
                    <a:pt x="50" y="18"/>
                  </a:cubicBezTo>
                  <a:cubicBezTo>
                    <a:pt x="51" y="18"/>
                    <a:pt x="51" y="18"/>
                    <a:pt x="51" y="18"/>
                  </a:cubicBezTo>
                  <a:cubicBezTo>
                    <a:pt x="51" y="18"/>
                    <a:pt x="51" y="17"/>
                    <a:pt x="51" y="17"/>
                  </a:cubicBezTo>
                  <a:cubicBezTo>
                    <a:pt x="50" y="16"/>
                    <a:pt x="50" y="15"/>
                    <a:pt x="49" y="15"/>
                  </a:cubicBezTo>
                  <a:cubicBezTo>
                    <a:pt x="49" y="15"/>
                    <a:pt x="49" y="14"/>
                    <a:pt x="48" y="14"/>
                  </a:cubicBezTo>
                  <a:cubicBezTo>
                    <a:pt x="48" y="14"/>
                    <a:pt x="48" y="15"/>
                    <a:pt x="48" y="15"/>
                  </a:cubicBezTo>
                  <a:cubicBezTo>
                    <a:pt x="47" y="15"/>
                    <a:pt x="47" y="15"/>
                    <a:pt x="47" y="15"/>
                  </a:cubicBezTo>
                  <a:cubicBezTo>
                    <a:pt x="47" y="15"/>
                    <a:pt x="46" y="14"/>
                    <a:pt x="47" y="14"/>
                  </a:cubicBezTo>
                  <a:cubicBezTo>
                    <a:pt x="47" y="14"/>
                    <a:pt x="47" y="13"/>
                    <a:pt x="47" y="13"/>
                  </a:cubicBezTo>
                  <a:cubicBezTo>
                    <a:pt x="47" y="13"/>
                    <a:pt x="46" y="13"/>
                    <a:pt x="46" y="13"/>
                  </a:cubicBezTo>
                  <a:cubicBezTo>
                    <a:pt x="45" y="12"/>
                    <a:pt x="44" y="12"/>
                    <a:pt x="44" y="12"/>
                  </a:cubicBezTo>
                  <a:cubicBezTo>
                    <a:pt x="43" y="12"/>
                    <a:pt x="43" y="12"/>
                    <a:pt x="43" y="12"/>
                  </a:cubicBezTo>
                  <a:cubicBezTo>
                    <a:pt x="43" y="12"/>
                    <a:pt x="42" y="12"/>
                    <a:pt x="42" y="13"/>
                  </a:cubicBezTo>
                  <a:cubicBezTo>
                    <a:pt x="42" y="13"/>
                    <a:pt x="41" y="13"/>
                    <a:pt x="41" y="13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39" y="12"/>
                    <a:pt x="38" y="12"/>
                    <a:pt x="37" y="13"/>
                  </a:cubicBezTo>
                  <a:cubicBezTo>
                    <a:pt x="37" y="13"/>
                    <a:pt x="37" y="13"/>
                    <a:pt x="37" y="13"/>
                  </a:cubicBezTo>
                  <a:cubicBezTo>
                    <a:pt x="37" y="13"/>
                    <a:pt x="37" y="14"/>
                    <a:pt x="37" y="14"/>
                  </a:cubicBezTo>
                  <a:cubicBezTo>
                    <a:pt x="37" y="14"/>
                    <a:pt x="37" y="15"/>
                    <a:pt x="37" y="15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36" y="15"/>
                    <a:pt x="35" y="14"/>
                    <a:pt x="35" y="14"/>
                  </a:cubicBezTo>
                  <a:cubicBezTo>
                    <a:pt x="35" y="14"/>
                    <a:pt x="35" y="15"/>
                    <a:pt x="34" y="15"/>
                  </a:cubicBezTo>
                  <a:cubicBezTo>
                    <a:pt x="34" y="15"/>
                    <a:pt x="33" y="16"/>
                    <a:pt x="33" y="17"/>
                  </a:cubicBezTo>
                  <a:cubicBezTo>
                    <a:pt x="33" y="17"/>
                    <a:pt x="33" y="18"/>
                    <a:pt x="33" y="18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4" y="19"/>
                    <a:pt x="34" y="19"/>
                    <a:pt x="34" y="19"/>
                  </a:cubicBezTo>
                  <a:cubicBezTo>
                    <a:pt x="33" y="19"/>
                    <a:pt x="33" y="20"/>
                    <a:pt x="33" y="20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1"/>
                    <a:pt x="31" y="21"/>
                    <a:pt x="31" y="22"/>
                  </a:cubicBezTo>
                  <a:cubicBezTo>
                    <a:pt x="31" y="22"/>
                    <a:pt x="32" y="23"/>
                    <a:pt x="32" y="23"/>
                  </a:cubicBezTo>
                  <a:cubicBezTo>
                    <a:pt x="32" y="24"/>
                    <a:pt x="32" y="24"/>
                    <a:pt x="32" y="24"/>
                  </a:cubicBezTo>
                  <a:close/>
                  <a:moveTo>
                    <a:pt x="33" y="22"/>
                  </a:moveTo>
                  <a:cubicBezTo>
                    <a:pt x="34" y="21"/>
                    <a:pt x="35" y="21"/>
                    <a:pt x="35" y="20"/>
                  </a:cubicBezTo>
                  <a:cubicBezTo>
                    <a:pt x="36" y="19"/>
                    <a:pt x="36" y="18"/>
                    <a:pt x="35" y="17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36" y="17"/>
                    <a:pt x="37" y="17"/>
                    <a:pt x="38" y="17"/>
                  </a:cubicBezTo>
                  <a:cubicBezTo>
                    <a:pt x="39" y="16"/>
                    <a:pt x="39" y="15"/>
                    <a:pt x="39" y="14"/>
                  </a:cubicBezTo>
                  <a:cubicBezTo>
                    <a:pt x="39" y="14"/>
                    <a:pt x="39" y="14"/>
                    <a:pt x="39" y="14"/>
                  </a:cubicBezTo>
                  <a:cubicBezTo>
                    <a:pt x="40" y="15"/>
                    <a:pt x="41" y="15"/>
                    <a:pt x="42" y="15"/>
                  </a:cubicBezTo>
                  <a:cubicBezTo>
                    <a:pt x="43" y="15"/>
                    <a:pt x="44" y="15"/>
                    <a:pt x="44" y="14"/>
                  </a:cubicBezTo>
                  <a:cubicBezTo>
                    <a:pt x="44" y="14"/>
                    <a:pt x="44" y="14"/>
                    <a:pt x="45" y="14"/>
                  </a:cubicBezTo>
                  <a:cubicBezTo>
                    <a:pt x="44" y="15"/>
                    <a:pt x="45" y="16"/>
                    <a:pt x="46" y="17"/>
                  </a:cubicBezTo>
                  <a:cubicBezTo>
                    <a:pt x="46" y="17"/>
                    <a:pt x="47" y="17"/>
                    <a:pt x="48" y="17"/>
                  </a:cubicBezTo>
                  <a:cubicBezTo>
                    <a:pt x="48" y="17"/>
                    <a:pt x="48" y="17"/>
                    <a:pt x="49" y="17"/>
                  </a:cubicBezTo>
                  <a:cubicBezTo>
                    <a:pt x="48" y="18"/>
                    <a:pt x="48" y="19"/>
                    <a:pt x="48" y="20"/>
                  </a:cubicBezTo>
                  <a:cubicBezTo>
                    <a:pt x="48" y="21"/>
                    <a:pt x="49" y="21"/>
                    <a:pt x="50" y="22"/>
                  </a:cubicBezTo>
                  <a:cubicBezTo>
                    <a:pt x="50" y="22"/>
                    <a:pt x="50" y="22"/>
                    <a:pt x="50" y="22"/>
                  </a:cubicBezTo>
                  <a:cubicBezTo>
                    <a:pt x="50" y="22"/>
                    <a:pt x="50" y="22"/>
                    <a:pt x="50" y="22"/>
                  </a:cubicBezTo>
                  <a:cubicBezTo>
                    <a:pt x="49" y="22"/>
                    <a:pt x="48" y="23"/>
                    <a:pt x="48" y="24"/>
                  </a:cubicBezTo>
                  <a:cubicBezTo>
                    <a:pt x="48" y="25"/>
                    <a:pt x="48" y="26"/>
                    <a:pt x="49" y="26"/>
                  </a:cubicBezTo>
                  <a:cubicBezTo>
                    <a:pt x="48" y="27"/>
                    <a:pt x="48" y="27"/>
                    <a:pt x="48" y="27"/>
                  </a:cubicBezTo>
                  <a:cubicBezTo>
                    <a:pt x="47" y="27"/>
                    <a:pt x="46" y="27"/>
                    <a:pt x="46" y="27"/>
                  </a:cubicBezTo>
                  <a:cubicBezTo>
                    <a:pt x="45" y="28"/>
                    <a:pt x="44" y="29"/>
                    <a:pt x="45" y="30"/>
                  </a:cubicBezTo>
                  <a:cubicBezTo>
                    <a:pt x="44" y="30"/>
                    <a:pt x="44" y="30"/>
                    <a:pt x="44" y="30"/>
                  </a:cubicBezTo>
                  <a:cubicBezTo>
                    <a:pt x="44" y="29"/>
                    <a:pt x="43" y="28"/>
                    <a:pt x="42" y="28"/>
                  </a:cubicBezTo>
                  <a:cubicBezTo>
                    <a:pt x="41" y="28"/>
                    <a:pt x="40" y="29"/>
                    <a:pt x="39" y="30"/>
                  </a:cubicBezTo>
                  <a:cubicBezTo>
                    <a:pt x="39" y="30"/>
                    <a:pt x="39" y="30"/>
                    <a:pt x="39" y="30"/>
                  </a:cubicBezTo>
                  <a:cubicBezTo>
                    <a:pt x="39" y="29"/>
                    <a:pt x="39" y="28"/>
                    <a:pt x="38" y="27"/>
                  </a:cubicBezTo>
                  <a:cubicBezTo>
                    <a:pt x="37" y="27"/>
                    <a:pt x="36" y="27"/>
                    <a:pt x="35" y="27"/>
                  </a:cubicBezTo>
                  <a:cubicBezTo>
                    <a:pt x="35" y="27"/>
                    <a:pt x="35" y="27"/>
                    <a:pt x="35" y="26"/>
                  </a:cubicBezTo>
                  <a:cubicBezTo>
                    <a:pt x="36" y="26"/>
                    <a:pt x="36" y="25"/>
                    <a:pt x="35" y="24"/>
                  </a:cubicBezTo>
                  <a:cubicBezTo>
                    <a:pt x="35" y="23"/>
                    <a:pt x="34" y="22"/>
                    <a:pt x="33" y="22"/>
                  </a:cubicBezTo>
                  <a:cubicBezTo>
                    <a:pt x="33" y="22"/>
                    <a:pt x="33" y="22"/>
                    <a:pt x="33" y="22"/>
                  </a:cubicBezTo>
                  <a:cubicBezTo>
                    <a:pt x="33" y="22"/>
                    <a:pt x="33" y="22"/>
                    <a:pt x="33" y="22"/>
                  </a:cubicBezTo>
                  <a:close/>
                  <a:moveTo>
                    <a:pt x="42" y="27"/>
                  </a:moveTo>
                  <a:cubicBezTo>
                    <a:pt x="44" y="27"/>
                    <a:pt x="46" y="24"/>
                    <a:pt x="46" y="22"/>
                  </a:cubicBezTo>
                  <a:cubicBezTo>
                    <a:pt x="46" y="19"/>
                    <a:pt x="44" y="17"/>
                    <a:pt x="42" y="17"/>
                  </a:cubicBezTo>
                  <a:cubicBezTo>
                    <a:pt x="39" y="17"/>
                    <a:pt x="37" y="19"/>
                    <a:pt x="37" y="22"/>
                  </a:cubicBezTo>
                  <a:cubicBezTo>
                    <a:pt x="37" y="24"/>
                    <a:pt x="39" y="27"/>
                    <a:pt x="42" y="27"/>
                  </a:cubicBezTo>
                  <a:close/>
                  <a:moveTo>
                    <a:pt x="42" y="19"/>
                  </a:moveTo>
                  <a:cubicBezTo>
                    <a:pt x="43" y="19"/>
                    <a:pt x="44" y="20"/>
                    <a:pt x="44" y="22"/>
                  </a:cubicBezTo>
                  <a:cubicBezTo>
                    <a:pt x="44" y="23"/>
                    <a:pt x="43" y="25"/>
                    <a:pt x="42" y="25"/>
                  </a:cubicBezTo>
                  <a:cubicBezTo>
                    <a:pt x="40" y="25"/>
                    <a:pt x="39" y="23"/>
                    <a:pt x="39" y="22"/>
                  </a:cubicBezTo>
                  <a:cubicBezTo>
                    <a:pt x="39" y="20"/>
                    <a:pt x="40" y="19"/>
                    <a:pt x="42" y="19"/>
                  </a:cubicBezTo>
                  <a:close/>
                  <a:moveTo>
                    <a:pt x="84" y="51"/>
                  </a:moveTo>
                  <a:cubicBezTo>
                    <a:pt x="79" y="42"/>
                    <a:pt x="79" y="42"/>
                    <a:pt x="79" y="42"/>
                  </a:cubicBezTo>
                  <a:cubicBezTo>
                    <a:pt x="79" y="6"/>
                    <a:pt x="79" y="6"/>
                    <a:pt x="79" y="6"/>
                  </a:cubicBezTo>
                  <a:cubicBezTo>
                    <a:pt x="79" y="1"/>
                    <a:pt x="78" y="0"/>
                    <a:pt x="74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6" y="0"/>
                    <a:pt x="5" y="1"/>
                    <a:pt x="5" y="6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52"/>
                    <a:pt x="0" y="53"/>
                    <a:pt x="0" y="55"/>
                  </a:cubicBezTo>
                  <a:cubicBezTo>
                    <a:pt x="0" y="58"/>
                    <a:pt x="3" y="60"/>
                    <a:pt x="7" y="60"/>
                  </a:cubicBezTo>
                  <a:cubicBezTo>
                    <a:pt x="76" y="60"/>
                    <a:pt x="76" y="60"/>
                    <a:pt x="76" y="60"/>
                  </a:cubicBezTo>
                  <a:cubicBezTo>
                    <a:pt x="80" y="60"/>
                    <a:pt x="84" y="58"/>
                    <a:pt x="84" y="55"/>
                  </a:cubicBezTo>
                  <a:cubicBezTo>
                    <a:pt x="84" y="52"/>
                    <a:pt x="84" y="52"/>
                    <a:pt x="84" y="52"/>
                  </a:cubicBezTo>
                  <a:cubicBezTo>
                    <a:pt x="84" y="52"/>
                    <a:pt x="84" y="52"/>
                    <a:pt x="84" y="51"/>
                  </a:cubicBezTo>
                  <a:close/>
                  <a:moveTo>
                    <a:pt x="76" y="57"/>
                  </a:moveTo>
                  <a:cubicBezTo>
                    <a:pt x="7" y="57"/>
                    <a:pt x="7" y="57"/>
                    <a:pt x="7" y="57"/>
                  </a:cubicBezTo>
                  <a:cubicBezTo>
                    <a:pt x="5" y="57"/>
                    <a:pt x="3" y="56"/>
                    <a:pt x="3" y="55"/>
                  </a:cubicBezTo>
                  <a:cubicBezTo>
                    <a:pt x="3" y="53"/>
                    <a:pt x="3" y="53"/>
                    <a:pt x="3" y="53"/>
                  </a:cubicBezTo>
                  <a:cubicBezTo>
                    <a:pt x="29" y="53"/>
                    <a:pt x="29" y="53"/>
                    <a:pt x="29" y="53"/>
                  </a:cubicBezTo>
                  <a:cubicBezTo>
                    <a:pt x="29" y="55"/>
                    <a:pt x="29" y="55"/>
                    <a:pt x="29" y="55"/>
                  </a:cubicBezTo>
                  <a:cubicBezTo>
                    <a:pt x="29" y="56"/>
                    <a:pt x="30" y="56"/>
                    <a:pt x="30" y="56"/>
                  </a:cubicBezTo>
                  <a:cubicBezTo>
                    <a:pt x="53" y="56"/>
                    <a:pt x="53" y="56"/>
                    <a:pt x="53" y="56"/>
                  </a:cubicBezTo>
                  <a:cubicBezTo>
                    <a:pt x="54" y="56"/>
                    <a:pt x="54" y="56"/>
                    <a:pt x="54" y="55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81" y="53"/>
                    <a:pt x="81" y="53"/>
                    <a:pt x="81" y="53"/>
                  </a:cubicBezTo>
                  <a:cubicBezTo>
                    <a:pt x="81" y="55"/>
                    <a:pt x="81" y="55"/>
                    <a:pt x="81" y="55"/>
                  </a:cubicBezTo>
                  <a:cubicBezTo>
                    <a:pt x="81" y="56"/>
                    <a:pt x="79" y="57"/>
                    <a:pt x="76" y="57"/>
                  </a:cubicBezTo>
                  <a:close/>
                  <a:moveTo>
                    <a:pt x="31" y="53"/>
                  </a:moveTo>
                  <a:cubicBezTo>
                    <a:pt x="52" y="53"/>
                    <a:pt x="52" y="53"/>
                    <a:pt x="52" y="53"/>
                  </a:cubicBezTo>
                  <a:cubicBezTo>
                    <a:pt x="52" y="54"/>
                    <a:pt x="52" y="54"/>
                    <a:pt x="52" y="54"/>
                  </a:cubicBezTo>
                  <a:cubicBezTo>
                    <a:pt x="31" y="54"/>
                    <a:pt x="31" y="54"/>
                    <a:pt x="31" y="54"/>
                  </a:cubicBezTo>
                  <a:lnTo>
                    <a:pt x="31" y="53"/>
                  </a:lnTo>
                  <a:close/>
                  <a:moveTo>
                    <a:pt x="53" y="51"/>
                  </a:moveTo>
                  <a:cubicBezTo>
                    <a:pt x="30" y="51"/>
                    <a:pt x="30" y="51"/>
                    <a:pt x="30" y="51"/>
                  </a:cubicBezTo>
                  <a:cubicBezTo>
                    <a:pt x="3" y="51"/>
                    <a:pt x="3" y="51"/>
                    <a:pt x="3" y="5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6" y="43"/>
                    <a:pt x="76" y="43"/>
                    <a:pt x="76" y="43"/>
                  </a:cubicBezTo>
                  <a:cubicBezTo>
                    <a:pt x="80" y="51"/>
                    <a:pt x="80" y="51"/>
                    <a:pt x="80" y="51"/>
                  </a:cubicBezTo>
                  <a:lnTo>
                    <a:pt x="53" y="51"/>
                  </a:lnTo>
                  <a:close/>
                  <a:moveTo>
                    <a:pt x="76" y="6"/>
                  </a:moveTo>
                  <a:cubicBezTo>
                    <a:pt x="76" y="41"/>
                    <a:pt x="76" y="41"/>
                    <a:pt x="76" y="41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5"/>
                    <a:pt x="8" y="4"/>
                    <a:pt x="8" y="3"/>
                  </a:cubicBezTo>
                  <a:cubicBezTo>
                    <a:pt x="8" y="3"/>
                    <a:pt x="9" y="3"/>
                    <a:pt x="10" y="3"/>
                  </a:cubicBezTo>
                  <a:cubicBezTo>
                    <a:pt x="74" y="3"/>
                    <a:pt x="74" y="3"/>
                    <a:pt x="74" y="3"/>
                  </a:cubicBezTo>
                  <a:cubicBezTo>
                    <a:pt x="74" y="3"/>
                    <a:pt x="75" y="3"/>
                    <a:pt x="76" y="3"/>
                  </a:cubicBezTo>
                  <a:cubicBezTo>
                    <a:pt x="76" y="4"/>
                    <a:pt x="76" y="5"/>
                    <a:pt x="76" y="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68568" tIns="34285" rIns="68568" bIns="34285" numCol="1" anchor="t" anchorCtr="0" compatLnSpc="1"/>
            <a:lstStyle/>
            <a:p>
              <a:pPr>
                <a:defRPr/>
              </a:pPr>
              <a:endParaRPr lang="en-US" sz="1350" kern="0">
                <a:solidFill>
                  <a:prstClr val="black"/>
                </a:solidFill>
              </a:endParaRPr>
            </a:p>
          </p:txBody>
        </p:sp>
        <p:sp>
          <p:nvSpPr>
            <p:cNvPr id="29" name="Freeform 15"/>
            <p:cNvSpPr>
              <a:spLocks noEditPoints="1"/>
            </p:cNvSpPr>
            <p:nvPr/>
          </p:nvSpPr>
          <p:spPr bwMode="auto">
            <a:xfrm>
              <a:off x="6913482" y="4480515"/>
              <a:ext cx="376270" cy="268493"/>
            </a:xfrm>
            <a:custGeom>
              <a:avLst/>
              <a:gdLst>
                <a:gd name="T0" fmla="*/ 9 w 84"/>
                <a:gd name="T1" fmla="*/ 37 h 60"/>
                <a:gd name="T2" fmla="*/ 74 w 84"/>
                <a:gd name="T3" fmla="*/ 37 h 60"/>
                <a:gd name="T4" fmla="*/ 10 w 84"/>
                <a:gd name="T5" fmla="*/ 5 h 60"/>
                <a:gd name="T6" fmla="*/ 11 w 84"/>
                <a:gd name="T7" fmla="*/ 7 h 60"/>
                <a:gd name="T8" fmla="*/ 32 w 84"/>
                <a:gd name="T9" fmla="*/ 24 h 60"/>
                <a:gd name="T10" fmla="*/ 33 w 84"/>
                <a:gd name="T11" fmla="*/ 25 h 60"/>
                <a:gd name="T12" fmla="*/ 34 w 84"/>
                <a:gd name="T13" fmla="*/ 29 h 60"/>
                <a:gd name="T14" fmla="*/ 37 w 84"/>
                <a:gd name="T15" fmla="*/ 29 h 60"/>
                <a:gd name="T16" fmla="*/ 37 w 84"/>
                <a:gd name="T17" fmla="*/ 31 h 60"/>
                <a:gd name="T18" fmla="*/ 41 w 84"/>
                <a:gd name="T19" fmla="*/ 32 h 60"/>
                <a:gd name="T20" fmla="*/ 43 w 84"/>
                <a:gd name="T21" fmla="*/ 32 h 60"/>
                <a:gd name="T22" fmla="*/ 47 w 84"/>
                <a:gd name="T23" fmla="*/ 30 h 60"/>
                <a:gd name="T24" fmla="*/ 48 w 84"/>
                <a:gd name="T25" fmla="*/ 29 h 60"/>
                <a:gd name="T26" fmla="*/ 51 w 84"/>
                <a:gd name="T27" fmla="*/ 27 h 60"/>
                <a:gd name="T28" fmla="*/ 50 w 84"/>
                <a:gd name="T29" fmla="*/ 25 h 60"/>
                <a:gd name="T30" fmla="*/ 52 w 84"/>
                <a:gd name="T31" fmla="*/ 23 h 60"/>
                <a:gd name="T32" fmla="*/ 51 w 84"/>
                <a:gd name="T33" fmla="*/ 20 h 60"/>
                <a:gd name="T34" fmla="*/ 50 w 84"/>
                <a:gd name="T35" fmla="*/ 18 h 60"/>
                <a:gd name="T36" fmla="*/ 49 w 84"/>
                <a:gd name="T37" fmla="*/ 15 h 60"/>
                <a:gd name="T38" fmla="*/ 47 w 84"/>
                <a:gd name="T39" fmla="*/ 15 h 60"/>
                <a:gd name="T40" fmla="*/ 46 w 84"/>
                <a:gd name="T41" fmla="*/ 13 h 60"/>
                <a:gd name="T42" fmla="*/ 42 w 84"/>
                <a:gd name="T43" fmla="*/ 13 h 60"/>
                <a:gd name="T44" fmla="*/ 40 w 84"/>
                <a:gd name="T45" fmla="*/ 12 h 60"/>
                <a:gd name="T46" fmla="*/ 37 w 84"/>
                <a:gd name="T47" fmla="*/ 14 h 60"/>
                <a:gd name="T48" fmla="*/ 35 w 84"/>
                <a:gd name="T49" fmla="*/ 14 h 60"/>
                <a:gd name="T50" fmla="*/ 33 w 84"/>
                <a:gd name="T51" fmla="*/ 18 h 60"/>
                <a:gd name="T52" fmla="*/ 33 w 84"/>
                <a:gd name="T53" fmla="*/ 20 h 60"/>
                <a:gd name="T54" fmla="*/ 31 w 84"/>
                <a:gd name="T55" fmla="*/ 22 h 60"/>
                <a:gd name="T56" fmla="*/ 33 w 84"/>
                <a:gd name="T57" fmla="*/ 22 h 60"/>
                <a:gd name="T58" fmla="*/ 35 w 84"/>
                <a:gd name="T59" fmla="*/ 17 h 60"/>
                <a:gd name="T60" fmla="*/ 39 w 84"/>
                <a:gd name="T61" fmla="*/ 14 h 60"/>
                <a:gd name="T62" fmla="*/ 45 w 84"/>
                <a:gd name="T63" fmla="*/ 14 h 60"/>
                <a:gd name="T64" fmla="*/ 49 w 84"/>
                <a:gd name="T65" fmla="*/ 17 h 60"/>
                <a:gd name="T66" fmla="*/ 50 w 84"/>
                <a:gd name="T67" fmla="*/ 22 h 60"/>
                <a:gd name="T68" fmla="*/ 49 w 84"/>
                <a:gd name="T69" fmla="*/ 26 h 60"/>
                <a:gd name="T70" fmla="*/ 45 w 84"/>
                <a:gd name="T71" fmla="*/ 30 h 60"/>
                <a:gd name="T72" fmla="*/ 39 w 84"/>
                <a:gd name="T73" fmla="*/ 30 h 60"/>
                <a:gd name="T74" fmla="*/ 35 w 84"/>
                <a:gd name="T75" fmla="*/ 27 h 60"/>
                <a:gd name="T76" fmla="*/ 33 w 84"/>
                <a:gd name="T77" fmla="*/ 22 h 60"/>
                <a:gd name="T78" fmla="*/ 42 w 84"/>
                <a:gd name="T79" fmla="*/ 27 h 60"/>
                <a:gd name="T80" fmla="*/ 37 w 84"/>
                <a:gd name="T81" fmla="*/ 22 h 60"/>
                <a:gd name="T82" fmla="*/ 44 w 84"/>
                <a:gd name="T83" fmla="*/ 22 h 60"/>
                <a:gd name="T84" fmla="*/ 42 w 84"/>
                <a:gd name="T85" fmla="*/ 19 h 60"/>
                <a:gd name="T86" fmla="*/ 79 w 84"/>
                <a:gd name="T87" fmla="*/ 6 h 60"/>
                <a:gd name="T88" fmla="*/ 5 w 84"/>
                <a:gd name="T89" fmla="*/ 6 h 60"/>
                <a:gd name="T90" fmla="*/ 0 w 84"/>
                <a:gd name="T91" fmla="*/ 51 h 60"/>
                <a:gd name="T92" fmla="*/ 0 w 84"/>
                <a:gd name="T93" fmla="*/ 55 h 60"/>
                <a:gd name="T94" fmla="*/ 84 w 84"/>
                <a:gd name="T95" fmla="*/ 55 h 60"/>
                <a:gd name="T96" fmla="*/ 76 w 84"/>
                <a:gd name="T97" fmla="*/ 57 h 60"/>
                <a:gd name="T98" fmla="*/ 3 w 84"/>
                <a:gd name="T99" fmla="*/ 53 h 60"/>
                <a:gd name="T100" fmla="*/ 30 w 84"/>
                <a:gd name="T101" fmla="*/ 56 h 60"/>
                <a:gd name="T102" fmla="*/ 54 w 84"/>
                <a:gd name="T103" fmla="*/ 53 h 60"/>
                <a:gd name="T104" fmla="*/ 76 w 84"/>
                <a:gd name="T105" fmla="*/ 57 h 60"/>
                <a:gd name="T106" fmla="*/ 52 w 84"/>
                <a:gd name="T107" fmla="*/ 54 h 60"/>
                <a:gd name="T108" fmla="*/ 53 w 84"/>
                <a:gd name="T109" fmla="*/ 51 h 60"/>
                <a:gd name="T110" fmla="*/ 7 w 84"/>
                <a:gd name="T111" fmla="*/ 43 h 60"/>
                <a:gd name="T112" fmla="*/ 53 w 84"/>
                <a:gd name="T113" fmla="*/ 51 h 60"/>
                <a:gd name="T114" fmla="*/ 8 w 84"/>
                <a:gd name="T115" fmla="*/ 41 h 60"/>
                <a:gd name="T116" fmla="*/ 10 w 84"/>
                <a:gd name="T117" fmla="*/ 3 h 60"/>
                <a:gd name="T118" fmla="*/ 76 w 84"/>
                <a:gd name="T119" fmla="*/ 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84" h="60">
                  <a:moveTo>
                    <a:pt x="10" y="5"/>
                  </a:moveTo>
                  <a:cubicBezTo>
                    <a:pt x="10" y="5"/>
                    <a:pt x="9" y="5"/>
                    <a:pt x="9" y="6"/>
                  </a:cubicBezTo>
                  <a:cubicBezTo>
                    <a:pt x="9" y="37"/>
                    <a:pt x="9" y="37"/>
                    <a:pt x="9" y="37"/>
                  </a:cubicBezTo>
                  <a:cubicBezTo>
                    <a:pt x="9" y="37"/>
                    <a:pt x="10" y="38"/>
                    <a:pt x="10" y="38"/>
                  </a:cubicBezTo>
                  <a:cubicBezTo>
                    <a:pt x="73" y="38"/>
                    <a:pt x="73" y="38"/>
                    <a:pt x="73" y="38"/>
                  </a:cubicBezTo>
                  <a:cubicBezTo>
                    <a:pt x="74" y="38"/>
                    <a:pt x="74" y="37"/>
                    <a:pt x="74" y="37"/>
                  </a:cubicBezTo>
                  <a:cubicBezTo>
                    <a:pt x="74" y="6"/>
                    <a:pt x="74" y="6"/>
                    <a:pt x="74" y="6"/>
                  </a:cubicBezTo>
                  <a:cubicBezTo>
                    <a:pt x="74" y="5"/>
                    <a:pt x="74" y="5"/>
                    <a:pt x="73" y="5"/>
                  </a:cubicBezTo>
                  <a:lnTo>
                    <a:pt x="10" y="5"/>
                  </a:lnTo>
                  <a:close/>
                  <a:moveTo>
                    <a:pt x="72" y="36"/>
                  </a:moveTo>
                  <a:cubicBezTo>
                    <a:pt x="11" y="36"/>
                    <a:pt x="11" y="36"/>
                    <a:pt x="11" y="36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72" y="7"/>
                    <a:pt x="72" y="7"/>
                    <a:pt x="72" y="7"/>
                  </a:cubicBezTo>
                  <a:lnTo>
                    <a:pt x="72" y="36"/>
                  </a:lnTo>
                  <a:close/>
                  <a:moveTo>
                    <a:pt x="32" y="24"/>
                  </a:moveTo>
                  <a:cubicBezTo>
                    <a:pt x="32" y="24"/>
                    <a:pt x="33" y="24"/>
                    <a:pt x="33" y="24"/>
                  </a:cubicBezTo>
                  <a:cubicBezTo>
                    <a:pt x="33" y="24"/>
                    <a:pt x="33" y="24"/>
                    <a:pt x="34" y="25"/>
                  </a:cubicBezTo>
                  <a:cubicBezTo>
                    <a:pt x="34" y="25"/>
                    <a:pt x="34" y="25"/>
                    <a:pt x="33" y="25"/>
                  </a:cubicBezTo>
                  <a:cubicBezTo>
                    <a:pt x="33" y="25"/>
                    <a:pt x="33" y="26"/>
                    <a:pt x="33" y="26"/>
                  </a:cubicBezTo>
                  <a:cubicBezTo>
                    <a:pt x="33" y="26"/>
                    <a:pt x="33" y="26"/>
                    <a:pt x="33" y="27"/>
                  </a:cubicBezTo>
                  <a:cubicBezTo>
                    <a:pt x="33" y="28"/>
                    <a:pt x="34" y="28"/>
                    <a:pt x="34" y="29"/>
                  </a:cubicBezTo>
                  <a:cubicBezTo>
                    <a:pt x="35" y="29"/>
                    <a:pt x="35" y="29"/>
                    <a:pt x="35" y="29"/>
                  </a:cubicBezTo>
                  <a:cubicBezTo>
                    <a:pt x="35" y="29"/>
                    <a:pt x="36" y="29"/>
                    <a:pt x="36" y="29"/>
                  </a:cubicBezTo>
                  <a:cubicBezTo>
                    <a:pt x="36" y="29"/>
                    <a:pt x="36" y="28"/>
                    <a:pt x="37" y="29"/>
                  </a:cubicBezTo>
                  <a:cubicBezTo>
                    <a:pt x="37" y="29"/>
                    <a:pt x="37" y="29"/>
                    <a:pt x="37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7" y="31"/>
                    <a:pt x="37" y="31"/>
                  </a:cubicBezTo>
                  <a:cubicBezTo>
                    <a:pt x="38" y="31"/>
                    <a:pt x="39" y="32"/>
                    <a:pt x="40" y="32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40" y="32"/>
                    <a:pt x="41" y="32"/>
                    <a:pt x="41" y="32"/>
                  </a:cubicBezTo>
                  <a:cubicBezTo>
                    <a:pt x="41" y="32"/>
                    <a:pt x="41" y="31"/>
                    <a:pt x="41" y="31"/>
                  </a:cubicBezTo>
                  <a:cubicBezTo>
                    <a:pt x="41" y="30"/>
                    <a:pt x="42" y="30"/>
                    <a:pt x="42" y="31"/>
                  </a:cubicBezTo>
                  <a:cubicBezTo>
                    <a:pt x="42" y="31"/>
                    <a:pt x="43" y="32"/>
                    <a:pt x="43" y="32"/>
                  </a:cubicBezTo>
                  <a:cubicBezTo>
                    <a:pt x="43" y="32"/>
                    <a:pt x="43" y="32"/>
                    <a:pt x="44" y="32"/>
                  </a:cubicBezTo>
                  <a:cubicBezTo>
                    <a:pt x="44" y="32"/>
                    <a:pt x="45" y="31"/>
                    <a:pt x="46" y="31"/>
                  </a:cubicBezTo>
                  <a:cubicBezTo>
                    <a:pt x="46" y="31"/>
                    <a:pt x="47" y="31"/>
                    <a:pt x="47" y="30"/>
                  </a:cubicBezTo>
                  <a:cubicBezTo>
                    <a:pt x="47" y="30"/>
                    <a:pt x="47" y="30"/>
                    <a:pt x="47" y="30"/>
                  </a:cubicBezTo>
                  <a:cubicBezTo>
                    <a:pt x="46" y="29"/>
                    <a:pt x="47" y="29"/>
                    <a:pt x="47" y="29"/>
                  </a:cubicBezTo>
                  <a:cubicBezTo>
                    <a:pt x="47" y="28"/>
                    <a:pt x="47" y="29"/>
                    <a:pt x="48" y="29"/>
                  </a:cubicBezTo>
                  <a:cubicBezTo>
                    <a:pt x="48" y="29"/>
                    <a:pt x="48" y="29"/>
                    <a:pt x="48" y="29"/>
                  </a:cubicBezTo>
                  <a:cubicBezTo>
                    <a:pt x="49" y="29"/>
                    <a:pt x="49" y="29"/>
                    <a:pt x="49" y="29"/>
                  </a:cubicBezTo>
                  <a:cubicBezTo>
                    <a:pt x="50" y="28"/>
                    <a:pt x="50" y="28"/>
                    <a:pt x="51" y="27"/>
                  </a:cubicBezTo>
                  <a:cubicBezTo>
                    <a:pt x="51" y="26"/>
                    <a:pt x="51" y="26"/>
                    <a:pt x="51" y="26"/>
                  </a:cubicBezTo>
                  <a:cubicBezTo>
                    <a:pt x="51" y="26"/>
                    <a:pt x="51" y="25"/>
                    <a:pt x="50" y="25"/>
                  </a:cubicBezTo>
                  <a:cubicBezTo>
                    <a:pt x="50" y="25"/>
                    <a:pt x="50" y="25"/>
                    <a:pt x="50" y="25"/>
                  </a:cubicBezTo>
                  <a:cubicBezTo>
                    <a:pt x="50" y="24"/>
                    <a:pt x="50" y="24"/>
                    <a:pt x="51" y="24"/>
                  </a:cubicBezTo>
                  <a:cubicBezTo>
                    <a:pt x="51" y="24"/>
                    <a:pt x="51" y="24"/>
                    <a:pt x="51" y="24"/>
                  </a:cubicBezTo>
                  <a:cubicBezTo>
                    <a:pt x="52" y="24"/>
                    <a:pt x="52" y="24"/>
                    <a:pt x="52" y="23"/>
                  </a:cubicBezTo>
                  <a:cubicBezTo>
                    <a:pt x="52" y="23"/>
                    <a:pt x="52" y="22"/>
                    <a:pt x="52" y="22"/>
                  </a:cubicBezTo>
                  <a:cubicBezTo>
                    <a:pt x="52" y="21"/>
                    <a:pt x="52" y="21"/>
                    <a:pt x="52" y="20"/>
                  </a:cubicBezTo>
                  <a:cubicBezTo>
                    <a:pt x="52" y="20"/>
                    <a:pt x="52" y="20"/>
                    <a:pt x="51" y="20"/>
                  </a:cubicBezTo>
                  <a:cubicBezTo>
                    <a:pt x="51" y="20"/>
                    <a:pt x="51" y="20"/>
                    <a:pt x="51" y="20"/>
                  </a:cubicBezTo>
                  <a:cubicBezTo>
                    <a:pt x="50" y="20"/>
                    <a:pt x="50" y="19"/>
                    <a:pt x="50" y="19"/>
                  </a:cubicBezTo>
                  <a:cubicBezTo>
                    <a:pt x="50" y="19"/>
                    <a:pt x="50" y="19"/>
                    <a:pt x="50" y="18"/>
                  </a:cubicBezTo>
                  <a:cubicBezTo>
                    <a:pt x="51" y="18"/>
                    <a:pt x="51" y="18"/>
                    <a:pt x="51" y="18"/>
                  </a:cubicBezTo>
                  <a:cubicBezTo>
                    <a:pt x="51" y="18"/>
                    <a:pt x="51" y="17"/>
                    <a:pt x="51" y="17"/>
                  </a:cubicBezTo>
                  <a:cubicBezTo>
                    <a:pt x="50" y="16"/>
                    <a:pt x="50" y="15"/>
                    <a:pt x="49" y="15"/>
                  </a:cubicBezTo>
                  <a:cubicBezTo>
                    <a:pt x="49" y="15"/>
                    <a:pt x="49" y="14"/>
                    <a:pt x="48" y="14"/>
                  </a:cubicBezTo>
                  <a:cubicBezTo>
                    <a:pt x="48" y="14"/>
                    <a:pt x="48" y="15"/>
                    <a:pt x="48" y="15"/>
                  </a:cubicBezTo>
                  <a:cubicBezTo>
                    <a:pt x="47" y="15"/>
                    <a:pt x="47" y="15"/>
                    <a:pt x="47" y="15"/>
                  </a:cubicBezTo>
                  <a:cubicBezTo>
                    <a:pt x="47" y="15"/>
                    <a:pt x="46" y="14"/>
                    <a:pt x="47" y="14"/>
                  </a:cubicBezTo>
                  <a:cubicBezTo>
                    <a:pt x="47" y="14"/>
                    <a:pt x="47" y="13"/>
                    <a:pt x="47" y="13"/>
                  </a:cubicBezTo>
                  <a:cubicBezTo>
                    <a:pt x="47" y="13"/>
                    <a:pt x="46" y="13"/>
                    <a:pt x="46" y="13"/>
                  </a:cubicBezTo>
                  <a:cubicBezTo>
                    <a:pt x="45" y="12"/>
                    <a:pt x="44" y="12"/>
                    <a:pt x="44" y="12"/>
                  </a:cubicBezTo>
                  <a:cubicBezTo>
                    <a:pt x="43" y="12"/>
                    <a:pt x="43" y="12"/>
                    <a:pt x="43" y="12"/>
                  </a:cubicBezTo>
                  <a:cubicBezTo>
                    <a:pt x="43" y="12"/>
                    <a:pt x="42" y="12"/>
                    <a:pt x="42" y="13"/>
                  </a:cubicBezTo>
                  <a:cubicBezTo>
                    <a:pt x="42" y="13"/>
                    <a:pt x="41" y="13"/>
                    <a:pt x="41" y="13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39" y="12"/>
                    <a:pt x="38" y="12"/>
                    <a:pt x="37" y="13"/>
                  </a:cubicBezTo>
                  <a:cubicBezTo>
                    <a:pt x="37" y="13"/>
                    <a:pt x="37" y="13"/>
                    <a:pt x="37" y="13"/>
                  </a:cubicBezTo>
                  <a:cubicBezTo>
                    <a:pt x="37" y="13"/>
                    <a:pt x="37" y="14"/>
                    <a:pt x="37" y="14"/>
                  </a:cubicBezTo>
                  <a:cubicBezTo>
                    <a:pt x="37" y="14"/>
                    <a:pt x="37" y="15"/>
                    <a:pt x="37" y="15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36" y="15"/>
                    <a:pt x="35" y="14"/>
                    <a:pt x="35" y="14"/>
                  </a:cubicBezTo>
                  <a:cubicBezTo>
                    <a:pt x="35" y="14"/>
                    <a:pt x="35" y="15"/>
                    <a:pt x="34" y="15"/>
                  </a:cubicBezTo>
                  <a:cubicBezTo>
                    <a:pt x="34" y="15"/>
                    <a:pt x="33" y="16"/>
                    <a:pt x="33" y="17"/>
                  </a:cubicBezTo>
                  <a:cubicBezTo>
                    <a:pt x="33" y="17"/>
                    <a:pt x="33" y="18"/>
                    <a:pt x="33" y="18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4" y="19"/>
                    <a:pt x="34" y="19"/>
                    <a:pt x="34" y="19"/>
                  </a:cubicBezTo>
                  <a:cubicBezTo>
                    <a:pt x="33" y="19"/>
                    <a:pt x="33" y="20"/>
                    <a:pt x="33" y="20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1"/>
                    <a:pt x="31" y="21"/>
                    <a:pt x="31" y="22"/>
                  </a:cubicBezTo>
                  <a:cubicBezTo>
                    <a:pt x="31" y="22"/>
                    <a:pt x="32" y="23"/>
                    <a:pt x="32" y="23"/>
                  </a:cubicBezTo>
                  <a:cubicBezTo>
                    <a:pt x="32" y="24"/>
                    <a:pt x="32" y="24"/>
                    <a:pt x="32" y="24"/>
                  </a:cubicBezTo>
                  <a:close/>
                  <a:moveTo>
                    <a:pt x="33" y="22"/>
                  </a:moveTo>
                  <a:cubicBezTo>
                    <a:pt x="34" y="21"/>
                    <a:pt x="35" y="21"/>
                    <a:pt x="35" y="20"/>
                  </a:cubicBezTo>
                  <a:cubicBezTo>
                    <a:pt x="36" y="19"/>
                    <a:pt x="36" y="18"/>
                    <a:pt x="35" y="17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36" y="17"/>
                    <a:pt x="37" y="17"/>
                    <a:pt x="38" y="17"/>
                  </a:cubicBezTo>
                  <a:cubicBezTo>
                    <a:pt x="39" y="16"/>
                    <a:pt x="39" y="15"/>
                    <a:pt x="39" y="14"/>
                  </a:cubicBezTo>
                  <a:cubicBezTo>
                    <a:pt x="39" y="14"/>
                    <a:pt x="39" y="14"/>
                    <a:pt x="39" y="14"/>
                  </a:cubicBezTo>
                  <a:cubicBezTo>
                    <a:pt x="40" y="15"/>
                    <a:pt x="41" y="15"/>
                    <a:pt x="42" y="15"/>
                  </a:cubicBezTo>
                  <a:cubicBezTo>
                    <a:pt x="43" y="15"/>
                    <a:pt x="44" y="15"/>
                    <a:pt x="44" y="14"/>
                  </a:cubicBezTo>
                  <a:cubicBezTo>
                    <a:pt x="44" y="14"/>
                    <a:pt x="44" y="14"/>
                    <a:pt x="45" y="14"/>
                  </a:cubicBezTo>
                  <a:cubicBezTo>
                    <a:pt x="44" y="15"/>
                    <a:pt x="45" y="16"/>
                    <a:pt x="46" y="17"/>
                  </a:cubicBezTo>
                  <a:cubicBezTo>
                    <a:pt x="46" y="17"/>
                    <a:pt x="47" y="17"/>
                    <a:pt x="48" y="17"/>
                  </a:cubicBezTo>
                  <a:cubicBezTo>
                    <a:pt x="48" y="17"/>
                    <a:pt x="48" y="17"/>
                    <a:pt x="49" y="17"/>
                  </a:cubicBezTo>
                  <a:cubicBezTo>
                    <a:pt x="48" y="18"/>
                    <a:pt x="48" y="19"/>
                    <a:pt x="48" y="20"/>
                  </a:cubicBezTo>
                  <a:cubicBezTo>
                    <a:pt x="48" y="21"/>
                    <a:pt x="49" y="21"/>
                    <a:pt x="50" y="22"/>
                  </a:cubicBezTo>
                  <a:cubicBezTo>
                    <a:pt x="50" y="22"/>
                    <a:pt x="50" y="22"/>
                    <a:pt x="50" y="22"/>
                  </a:cubicBezTo>
                  <a:cubicBezTo>
                    <a:pt x="50" y="22"/>
                    <a:pt x="50" y="22"/>
                    <a:pt x="50" y="22"/>
                  </a:cubicBezTo>
                  <a:cubicBezTo>
                    <a:pt x="49" y="22"/>
                    <a:pt x="48" y="23"/>
                    <a:pt x="48" y="24"/>
                  </a:cubicBezTo>
                  <a:cubicBezTo>
                    <a:pt x="48" y="25"/>
                    <a:pt x="48" y="26"/>
                    <a:pt x="49" y="26"/>
                  </a:cubicBezTo>
                  <a:cubicBezTo>
                    <a:pt x="48" y="27"/>
                    <a:pt x="48" y="27"/>
                    <a:pt x="48" y="27"/>
                  </a:cubicBezTo>
                  <a:cubicBezTo>
                    <a:pt x="47" y="27"/>
                    <a:pt x="46" y="27"/>
                    <a:pt x="46" y="27"/>
                  </a:cubicBezTo>
                  <a:cubicBezTo>
                    <a:pt x="45" y="28"/>
                    <a:pt x="44" y="29"/>
                    <a:pt x="45" y="30"/>
                  </a:cubicBezTo>
                  <a:cubicBezTo>
                    <a:pt x="44" y="30"/>
                    <a:pt x="44" y="30"/>
                    <a:pt x="44" y="30"/>
                  </a:cubicBezTo>
                  <a:cubicBezTo>
                    <a:pt x="44" y="29"/>
                    <a:pt x="43" y="28"/>
                    <a:pt x="42" y="28"/>
                  </a:cubicBezTo>
                  <a:cubicBezTo>
                    <a:pt x="41" y="28"/>
                    <a:pt x="40" y="29"/>
                    <a:pt x="39" y="30"/>
                  </a:cubicBezTo>
                  <a:cubicBezTo>
                    <a:pt x="39" y="30"/>
                    <a:pt x="39" y="30"/>
                    <a:pt x="39" y="30"/>
                  </a:cubicBezTo>
                  <a:cubicBezTo>
                    <a:pt x="39" y="29"/>
                    <a:pt x="39" y="28"/>
                    <a:pt x="38" y="27"/>
                  </a:cubicBezTo>
                  <a:cubicBezTo>
                    <a:pt x="37" y="27"/>
                    <a:pt x="36" y="27"/>
                    <a:pt x="35" y="27"/>
                  </a:cubicBezTo>
                  <a:cubicBezTo>
                    <a:pt x="35" y="27"/>
                    <a:pt x="35" y="27"/>
                    <a:pt x="35" y="26"/>
                  </a:cubicBezTo>
                  <a:cubicBezTo>
                    <a:pt x="36" y="26"/>
                    <a:pt x="36" y="25"/>
                    <a:pt x="35" y="24"/>
                  </a:cubicBezTo>
                  <a:cubicBezTo>
                    <a:pt x="35" y="23"/>
                    <a:pt x="34" y="22"/>
                    <a:pt x="33" y="22"/>
                  </a:cubicBezTo>
                  <a:cubicBezTo>
                    <a:pt x="33" y="22"/>
                    <a:pt x="33" y="22"/>
                    <a:pt x="33" y="22"/>
                  </a:cubicBezTo>
                  <a:cubicBezTo>
                    <a:pt x="33" y="22"/>
                    <a:pt x="33" y="22"/>
                    <a:pt x="33" y="22"/>
                  </a:cubicBezTo>
                  <a:close/>
                  <a:moveTo>
                    <a:pt x="42" y="27"/>
                  </a:moveTo>
                  <a:cubicBezTo>
                    <a:pt x="44" y="27"/>
                    <a:pt x="46" y="24"/>
                    <a:pt x="46" y="22"/>
                  </a:cubicBezTo>
                  <a:cubicBezTo>
                    <a:pt x="46" y="19"/>
                    <a:pt x="44" y="17"/>
                    <a:pt x="42" y="17"/>
                  </a:cubicBezTo>
                  <a:cubicBezTo>
                    <a:pt x="39" y="17"/>
                    <a:pt x="37" y="19"/>
                    <a:pt x="37" y="22"/>
                  </a:cubicBezTo>
                  <a:cubicBezTo>
                    <a:pt x="37" y="24"/>
                    <a:pt x="39" y="27"/>
                    <a:pt x="42" y="27"/>
                  </a:cubicBezTo>
                  <a:close/>
                  <a:moveTo>
                    <a:pt x="42" y="19"/>
                  </a:moveTo>
                  <a:cubicBezTo>
                    <a:pt x="43" y="19"/>
                    <a:pt x="44" y="20"/>
                    <a:pt x="44" y="22"/>
                  </a:cubicBezTo>
                  <a:cubicBezTo>
                    <a:pt x="44" y="23"/>
                    <a:pt x="43" y="25"/>
                    <a:pt x="42" y="25"/>
                  </a:cubicBezTo>
                  <a:cubicBezTo>
                    <a:pt x="40" y="25"/>
                    <a:pt x="39" y="23"/>
                    <a:pt x="39" y="22"/>
                  </a:cubicBezTo>
                  <a:cubicBezTo>
                    <a:pt x="39" y="20"/>
                    <a:pt x="40" y="19"/>
                    <a:pt x="42" y="19"/>
                  </a:cubicBezTo>
                  <a:close/>
                  <a:moveTo>
                    <a:pt x="84" y="51"/>
                  </a:moveTo>
                  <a:cubicBezTo>
                    <a:pt x="79" y="42"/>
                    <a:pt x="79" y="42"/>
                    <a:pt x="79" y="42"/>
                  </a:cubicBezTo>
                  <a:cubicBezTo>
                    <a:pt x="79" y="6"/>
                    <a:pt x="79" y="6"/>
                    <a:pt x="79" y="6"/>
                  </a:cubicBezTo>
                  <a:cubicBezTo>
                    <a:pt x="79" y="1"/>
                    <a:pt x="78" y="0"/>
                    <a:pt x="74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6" y="0"/>
                    <a:pt x="5" y="1"/>
                    <a:pt x="5" y="6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52"/>
                    <a:pt x="0" y="53"/>
                    <a:pt x="0" y="55"/>
                  </a:cubicBezTo>
                  <a:cubicBezTo>
                    <a:pt x="0" y="58"/>
                    <a:pt x="3" y="60"/>
                    <a:pt x="7" y="60"/>
                  </a:cubicBezTo>
                  <a:cubicBezTo>
                    <a:pt x="76" y="60"/>
                    <a:pt x="76" y="60"/>
                    <a:pt x="76" y="60"/>
                  </a:cubicBezTo>
                  <a:cubicBezTo>
                    <a:pt x="80" y="60"/>
                    <a:pt x="84" y="58"/>
                    <a:pt x="84" y="55"/>
                  </a:cubicBezTo>
                  <a:cubicBezTo>
                    <a:pt x="84" y="52"/>
                    <a:pt x="84" y="52"/>
                    <a:pt x="84" y="52"/>
                  </a:cubicBezTo>
                  <a:cubicBezTo>
                    <a:pt x="84" y="52"/>
                    <a:pt x="84" y="52"/>
                    <a:pt x="84" y="51"/>
                  </a:cubicBezTo>
                  <a:close/>
                  <a:moveTo>
                    <a:pt x="76" y="57"/>
                  </a:moveTo>
                  <a:cubicBezTo>
                    <a:pt x="7" y="57"/>
                    <a:pt x="7" y="57"/>
                    <a:pt x="7" y="57"/>
                  </a:cubicBezTo>
                  <a:cubicBezTo>
                    <a:pt x="5" y="57"/>
                    <a:pt x="3" y="56"/>
                    <a:pt x="3" y="55"/>
                  </a:cubicBezTo>
                  <a:cubicBezTo>
                    <a:pt x="3" y="53"/>
                    <a:pt x="3" y="53"/>
                    <a:pt x="3" y="53"/>
                  </a:cubicBezTo>
                  <a:cubicBezTo>
                    <a:pt x="29" y="53"/>
                    <a:pt x="29" y="53"/>
                    <a:pt x="29" y="53"/>
                  </a:cubicBezTo>
                  <a:cubicBezTo>
                    <a:pt x="29" y="55"/>
                    <a:pt x="29" y="55"/>
                    <a:pt x="29" y="55"/>
                  </a:cubicBezTo>
                  <a:cubicBezTo>
                    <a:pt x="29" y="56"/>
                    <a:pt x="30" y="56"/>
                    <a:pt x="30" y="56"/>
                  </a:cubicBezTo>
                  <a:cubicBezTo>
                    <a:pt x="53" y="56"/>
                    <a:pt x="53" y="56"/>
                    <a:pt x="53" y="56"/>
                  </a:cubicBezTo>
                  <a:cubicBezTo>
                    <a:pt x="54" y="56"/>
                    <a:pt x="54" y="56"/>
                    <a:pt x="54" y="55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81" y="53"/>
                    <a:pt x="81" y="53"/>
                    <a:pt x="81" y="53"/>
                  </a:cubicBezTo>
                  <a:cubicBezTo>
                    <a:pt x="81" y="55"/>
                    <a:pt x="81" y="55"/>
                    <a:pt x="81" y="55"/>
                  </a:cubicBezTo>
                  <a:cubicBezTo>
                    <a:pt x="81" y="56"/>
                    <a:pt x="79" y="57"/>
                    <a:pt x="76" y="57"/>
                  </a:cubicBezTo>
                  <a:close/>
                  <a:moveTo>
                    <a:pt x="31" y="53"/>
                  </a:moveTo>
                  <a:cubicBezTo>
                    <a:pt x="52" y="53"/>
                    <a:pt x="52" y="53"/>
                    <a:pt x="52" y="53"/>
                  </a:cubicBezTo>
                  <a:cubicBezTo>
                    <a:pt x="52" y="54"/>
                    <a:pt x="52" y="54"/>
                    <a:pt x="52" y="54"/>
                  </a:cubicBezTo>
                  <a:cubicBezTo>
                    <a:pt x="31" y="54"/>
                    <a:pt x="31" y="54"/>
                    <a:pt x="31" y="54"/>
                  </a:cubicBezTo>
                  <a:lnTo>
                    <a:pt x="31" y="53"/>
                  </a:lnTo>
                  <a:close/>
                  <a:moveTo>
                    <a:pt x="53" y="51"/>
                  </a:moveTo>
                  <a:cubicBezTo>
                    <a:pt x="30" y="51"/>
                    <a:pt x="30" y="51"/>
                    <a:pt x="30" y="51"/>
                  </a:cubicBezTo>
                  <a:cubicBezTo>
                    <a:pt x="3" y="51"/>
                    <a:pt x="3" y="51"/>
                    <a:pt x="3" y="5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6" y="43"/>
                    <a:pt x="76" y="43"/>
                    <a:pt x="76" y="43"/>
                  </a:cubicBezTo>
                  <a:cubicBezTo>
                    <a:pt x="80" y="51"/>
                    <a:pt x="80" y="51"/>
                    <a:pt x="80" y="51"/>
                  </a:cubicBezTo>
                  <a:lnTo>
                    <a:pt x="53" y="51"/>
                  </a:lnTo>
                  <a:close/>
                  <a:moveTo>
                    <a:pt x="76" y="6"/>
                  </a:moveTo>
                  <a:cubicBezTo>
                    <a:pt x="76" y="41"/>
                    <a:pt x="76" y="41"/>
                    <a:pt x="76" y="41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5"/>
                    <a:pt x="8" y="4"/>
                    <a:pt x="8" y="3"/>
                  </a:cubicBezTo>
                  <a:cubicBezTo>
                    <a:pt x="8" y="3"/>
                    <a:pt x="9" y="3"/>
                    <a:pt x="10" y="3"/>
                  </a:cubicBezTo>
                  <a:cubicBezTo>
                    <a:pt x="74" y="3"/>
                    <a:pt x="74" y="3"/>
                    <a:pt x="74" y="3"/>
                  </a:cubicBezTo>
                  <a:cubicBezTo>
                    <a:pt x="74" y="3"/>
                    <a:pt x="75" y="3"/>
                    <a:pt x="76" y="3"/>
                  </a:cubicBezTo>
                  <a:cubicBezTo>
                    <a:pt x="76" y="4"/>
                    <a:pt x="76" y="5"/>
                    <a:pt x="7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68" tIns="34285" rIns="68568" bIns="34285" numCol="1" anchor="t" anchorCtr="0" compatLnSpc="1"/>
            <a:lstStyle/>
            <a:p>
              <a:pPr>
                <a:defRPr/>
              </a:pPr>
              <a:endParaRPr lang="en-US" sz="1350" kern="0">
                <a:solidFill>
                  <a:prstClr val="black"/>
                </a:solidFill>
              </a:endParaRPr>
            </a:p>
          </p:txBody>
        </p:sp>
        <p:sp>
          <p:nvSpPr>
            <p:cNvPr id="30" name="Freeform 24"/>
            <p:cNvSpPr>
              <a:spLocks noEditPoints="1"/>
            </p:cNvSpPr>
            <p:nvPr/>
          </p:nvSpPr>
          <p:spPr bwMode="auto">
            <a:xfrm>
              <a:off x="6538222" y="2271782"/>
              <a:ext cx="323243" cy="340955"/>
            </a:xfrm>
            <a:custGeom>
              <a:avLst/>
              <a:gdLst>
                <a:gd name="T0" fmla="*/ 22 w 62"/>
                <a:gd name="T1" fmla="*/ 32 h 65"/>
                <a:gd name="T2" fmla="*/ 22 w 62"/>
                <a:gd name="T3" fmla="*/ 52 h 65"/>
                <a:gd name="T4" fmla="*/ 26 w 62"/>
                <a:gd name="T5" fmla="*/ 43 h 65"/>
                <a:gd name="T6" fmla="*/ 47 w 62"/>
                <a:gd name="T7" fmla="*/ 7 h 65"/>
                <a:gd name="T8" fmla="*/ 47 w 62"/>
                <a:gd name="T9" fmla="*/ 19 h 65"/>
                <a:gd name="T10" fmla="*/ 40 w 62"/>
                <a:gd name="T11" fmla="*/ 37 h 65"/>
                <a:gd name="T12" fmla="*/ 36 w 62"/>
                <a:gd name="T13" fmla="*/ 27 h 65"/>
                <a:gd name="T14" fmla="*/ 32 w 62"/>
                <a:gd name="T15" fmla="*/ 26 h 65"/>
                <a:gd name="T16" fmla="*/ 24 w 62"/>
                <a:gd name="T17" fmla="*/ 22 h 65"/>
                <a:gd name="T18" fmla="*/ 18 w 62"/>
                <a:gd name="T19" fmla="*/ 21 h 65"/>
                <a:gd name="T20" fmla="*/ 11 w 62"/>
                <a:gd name="T21" fmla="*/ 28 h 65"/>
                <a:gd name="T22" fmla="*/ 6 w 62"/>
                <a:gd name="T23" fmla="*/ 28 h 65"/>
                <a:gd name="T24" fmla="*/ 3 w 62"/>
                <a:gd name="T25" fmla="*/ 38 h 65"/>
                <a:gd name="T26" fmla="*/ 0 w 62"/>
                <a:gd name="T27" fmla="*/ 43 h 65"/>
                <a:gd name="T28" fmla="*/ 3 w 62"/>
                <a:gd name="T29" fmla="*/ 47 h 65"/>
                <a:gd name="T30" fmla="*/ 6 w 62"/>
                <a:gd name="T31" fmla="*/ 58 h 65"/>
                <a:gd name="T32" fmla="*/ 11 w 62"/>
                <a:gd name="T33" fmla="*/ 58 h 65"/>
                <a:gd name="T34" fmla="*/ 18 w 62"/>
                <a:gd name="T35" fmla="*/ 65 h 65"/>
                <a:gd name="T36" fmla="*/ 24 w 62"/>
                <a:gd name="T37" fmla="*/ 64 h 65"/>
                <a:gd name="T38" fmla="*/ 32 w 62"/>
                <a:gd name="T39" fmla="*/ 60 h 65"/>
                <a:gd name="T40" fmla="*/ 36 w 62"/>
                <a:gd name="T41" fmla="*/ 59 h 65"/>
                <a:gd name="T42" fmla="*/ 40 w 62"/>
                <a:gd name="T43" fmla="*/ 49 h 65"/>
                <a:gd name="T44" fmla="*/ 44 w 62"/>
                <a:gd name="T45" fmla="*/ 46 h 65"/>
                <a:gd name="T46" fmla="*/ 38 w 62"/>
                <a:gd name="T47" fmla="*/ 53 h 65"/>
                <a:gd name="T48" fmla="*/ 22 w 62"/>
                <a:gd name="T49" fmla="*/ 58 h 65"/>
                <a:gd name="T50" fmla="*/ 6 w 62"/>
                <a:gd name="T51" fmla="*/ 53 h 65"/>
                <a:gd name="T52" fmla="*/ 7 w 62"/>
                <a:gd name="T53" fmla="*/ 38 h 65"/>
                <a:gd name="T54" fmla="*/ 18 w 62"/>
                <a:gd name="T55" fmla="*/ 24 h 65"/>
                <a:gd name="T56" fmla="*/ 36 w 62"/>
                <a:gd name="T57" fmla="*/ 30 h 65"/>
                <a:gd name="T58" fmla="*/ 41 w 62"/>
                <a:gd name="T59" fmla="*/ 44 h 65"/>
                <a:gd name="T60" fmla="*/ 59 w 62"/>
                <a:gd name="T61" fmla="*/ 11 h 65"/>
                <a:gd name="T62" fmla="*/ 60 w 62"/>
                <a:gd name="T63" fmla="*/ 7 h 65"/>
                <a:gd name="T64" fmla="*/ 54 w 62"/>
                <a:gd name="T65" fmla="*/ 4 h 65"/>
                <a:gd name="T66" fmla="*/ 49 w 62"/>
                <a:gd name="T67" fmla="*/ 0 h 65"/>
                <a:gd name="T68" fmla="*/ 46 w 62"/>
                <a:gd name="T69" fmla="*/ 0 h 65"/>
                <a:gd name="T70" fmla="*/ 40 w 62"/>
                <a:gd name="T71" fmla="*/ 4 h 65"/>
                <a:gd name="T72" fmla="*/ 38 w 62"/>
                <a:gd name="T73" fmla="*/ 4 h 65"/>
                <a:gd name="T74" fmla="*/ 35 w 62"/>
                <a:gd name="T75" fmla="*/ 11 h 65"/>
                <a:gd name="T76" fmla="*/ 33 w 62"/>
                <a:gd name="T77" fmla="*/ 14 h 65"/>
                <a:gd name="T78" fmla="*/ 35 w 62"/>
                <a:gd name="T79" fmla="*/ 18 h 65"/>
                <a:gd name="T80" fmla="*/ 37 w 62"/>
                <a:gd name="T81" fmla="*/ 24 h 65"/>
                <a:gd name="T82" fmla="*/ 40 w 62"/>
                <a:gd name="T83" fmla="*/ 25 h 65"/>
                <a:gd name="T84" fmla="*/ 46 w 62"/>
                <a:gd name="T85" fmla="*/ 28 h 65"/>
                <a:gd name="T86" fmla="*/ 49 w 62"/>
                <a:gd name="T87" fmla="*/ 29 h 65"/>
                <a:gd name="T88" fmla="*/ 54 w 62"/>
                <a:gd name="T89" fmla="*/ 24 h 65"/>
                <a:gd name="T90" fmla="*/ 57 w 62"/>
                <a:gd name="T91" fmla="*/ 24 h 65"/>
                <a:gd name="T92" fmla="*/ 59 w 62"/>
                <a:gd name="T93" fmla="*/ 18 h 65"/>
                <a:gd name="T94" fmla="*/ 61 w 62"/>
                <a:gd name="T95" fmla="*/ 12 h 65"/>
                <a:gd name="T96" fmla="*/ 52 w 62"/>
                <a:gd name="T97" fmla="*/ 22 h 65"/>
                <a:gd name="T98" fmla="*/ 43 w 62"/>
                <a:gd name="T99" fmla="*/ 25 h 65"/>
                <a:gd name="T100" fmla="*/ 36 w 62"/>
                <a:gd name="T101" fmla="*/ 15 h 65"/>
                <a:gd name="T102" fmla="*/ 38 w 62"/>
                <a:gd name="T103" fmla="*/ 7 h 65"/>
                <a:gd name="T104" fmla="*/ 50 w 62"/>
                <a:gd name="T105" fmla="*/ 3 h 65"/>
                <a:gd name="T106" fmla="*/ 56 w 62"/>
                <a:gd name="T107" fmla="*/ 1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2" h="65">
                  <a:moveTo>
                    <a:pt x="22" y="32"/>
                  </a:moveTo>
                  <a:cubicBezTo>
                    <a:pt x="15" y="32"/>
                    <a:pt x="11" y="37"/>
                    <a:pt x="11" y="43"/>
                  </a:cubicBezTo>
                  <a:cubicBezTo>
                    <a:pt x="11" y="49"/>
                    <a:pt x="15" y="54"/>
                    <a:pt x="22" y="54"/>
                  </a:cubicBezTo>
                  <a:cubicBezTo>
                    <a:pt x="28" y="54"/>
                    <a:pt x="33" y="49"/>
                    <a:pt x="33" y="43"/>
                  </a:cubicBezTo>
                  <a:cubicBezTo>
                    <a:pt x="33" y="37"/>
                    <a:pt x="28" y="32"/>
                    <a:pt x="22" y="32"/>
                  </a:cubicBezTo>
                  <a:close/>
                  <a:moveTo>
                    <a:pt x="22" y="52"/>
                  </a:moveTo>
                  <a:cubicBezTo>
                    <a:pt x="17" y="52"/>
                    <a:pt x="13" y="48"/>
                    <a:pt x="13" y="43"/>
                  </a:cubicBezTo>
                  <a:cubicBezTo>
                    <a:pt x="13" y="38"/>
                    <a:pt x="17" y="34"/>
                    <a:pt x="22" y="34"/>
                  </a:cubicBezTo>
                  <a:cubicBezTo>
                    <a:pt x="27" y="34"/>
                    <a:pt x="31" y="38"/>
                    <a:pt x="31" y="43"/>
                  </a:cubicBezTo>
                  <a:cubicBezTo>
                    <a:pt x="31" y="48"/>
                    <a:pt x="27" y="52"/>
                    <a:pt x="22" y="52"/>
                  </a:cubicBezTo>
                  <a:close/>
                  <a:moveTo>
                    <a:pt x="26" y="43"/>
                  </a:moveTo>
                  <a:cubicBezTo>
                    <a:pt x="26" y="45"/>
                    <a:pt x="24" y="47"/>
                    <a:pt x="22" y="47"/>
                  </a:cubicBezTo>
                  <a:cubicBezTo>
                    <a:pt x="19" y="47"/>
                    <a:pt x="17" y="45"/>
                    <a:pt x="17" y="43"/>
                  </a:cubicBezTo>
                  <a:cubicBezTo>
                    <a:pt x="17" y="40"/>
                    <a:pt x="19" y="38"/>
                    <a:pt x="22" y="38"/>
                  </a:cubicBezTo>
                  <a:cubicBezTo>
                    <a:pt x="24" y="38"/>
                    <a:pt x="26" y="40"/>
                    <a:pt x="26" y="43"/>
                  </a:cubicBezTo>
                  <a:close/>
                  <a:moveTo>
                    <a:pt x="47" y="7"/>
                  </a:moveTo>
                  <a:cubicBezTo>
                    <a:pt x="43" y="7"/>
                    <a:pt x="40" y="10"/>
                    <a:pt x="40" y="14"/>
                  </a:cubicBezTo>
                  <a:cubicBezTo>
                    <a:pt x="40" y="18"/>
                    <a:pt x="43" y="21"/>
                    <a:pt x="47" y="21"/>
                  </a:cubicBezTo>
                  <a:cubicBezTo>
                    <a:pt x="51" y="21"/>
                    <a:pt x="54" y="18"/>
                    <a:pt x="54" y="14"/>
                  </a:cubicBezTo>
                  <a:cubicBezTo>
                    <a:pt x="54" y="10"/>
                    <a:pt x="51" y="7"/>
                    <a:pt x="47" y="7"/>
                  </a:cubicBezTo>
                  <a:close/>
                  <a:moveTo>
                    <a:pt x="47" y="19"/>
                  </a:moveTo>
                  <a:cubicBezTo>
                    <a:pt x="44" y="19"/>
                    <a:pt x="42" y="17"/>
                    <a:pt x="42" y="14"/>
                  </a:cubicBezTo>
                  <a:cubicBezTo>
                    <a:pt x="42" y="12"/>
                    <a:pt x="44" y="9"/>
                    <a:pt x="47" y="9"/>
                  </a:cubicBezTo>
                  <a:cubicBezTo>
                    <a:pt x="49" y="9"/>
                    <a:pt x="52" y="12"/>
                    <a:pt x="52" y="14"/>
                  </a:cubicBezTo>
                  <a:cubicBezTo>
                    <a:pt x="52" y="17"/>
                    <a:pt x="49" y="19"/>
                    <a:pt x="47" y="19"/>
                  </a:cubicBezTo>
                  <a:close/>
                  <a:moveTo>
                    <a:pt x="43" y="39"/>
                  </a:moveTo>
                  <a:cubicBezTo>
                    <a:pt x="43" y="38"/>
                    <a:pt x="42" y="38"/>
                    <a:pt x="42" y="38"/>
                  </a:cubicBezTo>
                  <a:cubicBezTo>
                    <a:pt x="42" y="38"/>
                    <a:pt x="42" y="38"/>
                    <a:pt x="41" y="38"/>
                  </a:cubicBezTo>
                  <a:cubicBezTo>
                    <a:pt x="41" y="38"/>
                    <a:pt x="41" y="38"/>
                    <a:pt x="41" y="38"/>
                  </a:cubicBezTo>
                  <a:cubicBezTo>
                    <a:pt x="40" y="38"/>
                    <a:pt x="40" y="38"/>
                    <a:pt x="40" y="37"/>
                  </a:cubicBezTo>
                  <a:cubicBezTo>
                    <a:pt x="39" y="36"/>
                    <a:pt x="40" y="36"/>
                    <a:pt x="40" y="35"/>
                  </a:cubicBezTo>
                  <a:cubicBezTo>
                    <a:pt x="41" y="35"/>
                    <a:pt x="41" y="35"/>
                    <a:pt x="42" y="34"/>
                  </a:cubicBezTo>
                  <a:cubicBezTo>
                    <a:pt x="42" y="33"/>
                    <a:pt x="42" y="33"/>
                    <a:pt x="41" y="32"/>
                  </a:cubicBezTo>
                  <a:cubicBezTo>
                    <a:pt x="40" y="31"/>
                    <a:pt x="39" y="29"/>
                    <a:pt x="38" y="28"/>
                  </a:cubicBezTo>
                  <a:cubicBezTo>
                    <a:pt x="38" y="27"/>
                    <a:pt x="37" y="27"/>
                    <a:pt x="36" y="27"/>
                  </a:cubicBezTo>
                  <a:cubicBezTo>
                    <a:pt x="36" y="27"/>
                    <a:pt x="36" y="27"/>
                    <a:pt x="36" y="27"/>
                  </a:cubicBezTo>
                  <a:cubicBezTo>
                    <a:pt x="36" y="27"/>
                    <a:pt x="35" y="27"/>
                    <a:pt x="35" y="28"/>
                  </a:cubicBezTo>
                  <a:cubicBezTo>
                    <a:pt x="35" y="28"/>
                    <a:pt x="34" y="28"/>
                    <a:pt x="34" y="28"/>
                  </a:cubicBezTo>
                  <a:cubicBezTo>
                    <a:pt x="33" y="28"/>
                    <a:pt x="33" y="28"/>
                    <a:pt x="33" y="28"/>
                  </a:cubicBezTo>
                  <a:cubicBezTo>
                    <a:pt x="32" y="27"/>
                    <a:pt x="32" y="27"/>
                    <a:pt x="32" y="26"/>
                  </a:cubicBezTo>
                  <a:cubicBezTo>
                    <a:pt x="33" y="25"/>
                    <a:pt x="33" y="25"/>
                    <a:pt x="33" y="24"/>
                  </a:cubicBezTo>
                  <a:cubicBezTo>
                    <a:pt x="32" y="24"/>
                    <a:pt x="32" y="23"/>
                    <a:pt x="32" y="23"/>
                  </a:cubicBezTo>
                  <a:cubicBezTo>
                    <a:pt x="30" y="22"/>
                    <a:pt x="28" y="22"/>
                    <a:pt x="26" y="21"/>
                  </a:cubicBezTo>
                  <a:cubicBezTo>
                    <a:pt x="26" y="21"/>
                    <a:pt x="26" y="21"/>
                    <a:pt x="26" y="21"/>
                  </a:cubicBezTo>
                  <a:cubicBezTo>
                    <a:pt x="25" y="21"/>
                    <a:pt x="25" y="21"/>
                    <a:pt x="24" y="22"/>
                  </a:cubicBezTo>
                  <a:cubicBezTo>
                    <a:pt x="24" y="22"/>
                    <a:pt x="24" y="22"/>
                    <a:pt x="24" y="23"/>
                  </a:cubicBezTo>
                  <a:cubicBezTo>
                    <a:pt x="24" y="24"/>
                    <a:pt x="23" y="24"/>
                    <a:pt x="22" y="24"/>
                  </a:cubicBezTo>
                  <a:cubicBezTo>
                    <a:pt x="21" y="24"/>
                    <a:pt x="20" y="24"/>
                    <a:pt x="20" y="23"/>
                  </a:cubicBezTo>
                  <a:cubicBezTo>
                    <a:pt x="20" y="22"/>
                    <a:pt x="20" y="22"/>
                    <a:pt x="20" y="22"/>
                  </a:cubicBezTo>
                  <a:cubicBezTo>
                    <a:pt x="19" y="21"/>
                    <a:pt x="19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6" y="22"/>
                    <a:pt x="14" y="22"/>
                    <a:pt x="12" y="23"/>
                  </a:cubicBezTo>
                  <a:cubicBezTo>
                    <a:pt x="12" y="23"/>
                    <a:pt x="12" y="24"/>
                    <a:pt x="11" y="24"/>
                  </a:cubicBezTo>
                  <a:cubicBezTo>
                    <a:pt x="11" y="25"/>
                    <a:pt x="11" y="25"/>
                    <a:pt x="12" y="26"/>
                  </a:cubicBezTo>
                  <a:cubicBezTo>
                    <a:pt x="12" y="27"/>
                    <a:pt x="12" y="27"/>
                    <a:pt x="11" y="28"/>
                  </a:cubicBezTo>
                  <a:cubicBezTo>
                    <a:pt x="11" y="28"/>
                    <a:pt x="11" y="28"/>
                    <a:pt x="10" y="28"/>
                  </a:cubicBezTo>
                  <a:cubicBezTo>
                    <a:pt x="10" y="28"/>
                    <a:pt x="9" y="28"/>
                    <a:pt x="9" y="28"/>
                  </a:cubicBezTo>
                  <a:cubicBezTo>
                    <a:pt x="9" y="27"/>
                    <a:pt x="8" y="27"/>
                    <a:pt x="8" y="27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7" y="27"/>
                    <a:pt x="6" y="27"/>
                    <a:pt x="6" y="28"/>
                  </a:cubicBezTo>
                  <a:cubicBezTo>
                    <a:pt x="5" y="29"/>
                    <a:pt x="4" y="31"/>
                    <a:pt x="3" y="32"/>
                  </a:cubicBezTo>
                  <a:cubicBezTo>
                    <a:pt x="2" y="33"/>
                    <a:pt x="2" y="33"/>
                    <a:pt x="2" y="34"/>
                  </a:cubicBezTo>
                  <a:cubicBezTo>
                    <a:pt x="3" y="35"/>
                    <a:pt x="3" y="35"/>
                    <a:pt x="4" y="35"/>
                  </a:cubicBezTo>
                  <a:cubicBezTo>
                    <a:pt x="4" y="36"/>
                    <a:pt x="5" y="36"/>
                    <a:pt x="4" y="37"/>
                  </a:cubicBezTo>
                  <a:cubicBezTo>
                    <a:pt x="4" y="38"/>
                    <a:pt x="4" y="38"/>
                    <a:pt x="3" y="38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2" y="38"/>
                    <a:pt x="1" y="38"/>
                    <a:pt x="1" y="39"/>
                  </a:cubicBezTo>
                  <a:cubicBezTo>
                    <a:pt x="1" y="39"/>
                    <a:pt x="0" y="39"/>
                    <a:pt x="0" y="40"/>
                  </a:cubicBezTo>
                  <a:cubicBezTo>
                    <a:pt x="0" y="41"/>
                    <a:pt x="0" y="42"/>
                    <a:pt x="0" y="43"/>
                  </a:cubicBezTo>
                  <a:cubicBezTo>
                    <a:pt x="0" y="44"/>
                    <a:pt x="0" y="45"/>
                    <a:pt x="0" y="46"/>
                  </a:cubicBezTo>
                  <a:cubicBezTo>
                    <a:pt x="0" y="46"/>
                    <a:pt x="1" y="47"/>
                    <a:pt x="1" y="47"/>
                  </a:cubicBezTo>
                  <a:cubicBezTo>
                    <a:pt x="1" y="47"/>
                    <a:pt x="2" y="48"/>
                    <a:pt x="2" y="48"/>
                  </a:cubicBezTo>
                  <a:cubicBezTo>
                    <a:pt x="2" y="48"/>
                    <a:pt x="2" y="48"/>
                    <a:pt x="3" y="47"/>
                  </a:cubicBezTo>
                  <a:cubicBezTo>
                    <a:pt x="3" y="47"/>
                    <a:pt x="3" y="47"/>
                    <a:pt x="3" y="47"/>
                  </a:cubicBezTo>
                  <a:cubicBezTo>
                    <a:pt x="4" y="47"/>
                    <a:pt x="4" y="48"/>
                    <a:pt x="4" y="49"/>
                  </a:cubicBezTo>
                  <a:cubicBezTo>
                    <a:pt x="5" y="49"/>
                    <a:pt x="4" y="50"/>
                    <a:pt x="4" y="51"/>
                  </a:cubicBezTo>
                  <a:cubicBezTo>
                    <a:pt x="3" y="51"/>
                    <a:pt x="3" y="51"/>
                    <a:pt x="2" y="52"/>
                  </a:cubicBezTo>
                  <a:cubicBezTo>
                    <a:pt x="2" y="52"/>
                    <a:pt x="2" y="53"/>
                    <a:pt x="3" y="53"/>
                  </a:cubicBezTo>
                  <a:cubicBezTo>
                    <a:pt x="4" y="55"/>
                    <a:pt x="5" y="57"/>
                    <a:pt x="6" y="58"/>
                  </a:cubicBezTo>
                  <a:cubicBezTo>
                    <a:pt x="6" y="58"/>
                    <a:pt x="7" y="59"/>
                    <a:pt x="8" y="59"/>
                  </a:cubicBezTo>
                  <a:cubicBezTo>
                    <a:pt x="8" y="59"/>
                    <a:pt x="8" y="59"/>
                    <a:pt x="8" y="59"/>
                  </a:cubicBezTo>
                  <a:cubicBezTo>
                    <a:pt x="8" y="59"/>
                    <a:pt x="9" y="58"/>
                    <a:pt x="9" y="58"/>
                  </a:cubicBezTo>
                  <a:cubicBezTo>
                    <a:pt x="9" y="58"/>
                    <a:pt x="10" y="57"/>
                    <a:pt x="10" y="57"/>
                  </a:cubicBezTo>
                  <a:cubicBezTo>
                    <a:pt x="11" y="57"/>
                    <a:pt x="11" y="58"/>
                    <a:pt x="11" y="58"/>
                  </a:cubicBezTo>
                  <a:cubicBezTo>
                    <a:pt x="12" y="58"/>
                    <a:pt x="12" y="59"/>
                    <a:pt x="12" y="60"/>
                  </a:cubicBezTo>
                  <a:cubicBezTo>
                    <a:pt x="11" y="60"/>
                    <a:pt x="11" y="61"/>
                    <a:pt x="11" y="61"/>
                  </a:cubicBezTo>
                  <a:cubicBezTo>
                    <a:pt x="12" y="62"/>
                    <a:pt x="12" y="62"/>
                    <a:pt x="12" y="63"/>
                  </a:cubicBezTo>
                  <a:cubicBezTo>
                    <a:pt x="14" y="64"/>
                    <a:pt x="16" y="64"/>
                    <a:pt x="18" y="65"/>
                  </a:cubicBezTo>
                  <a:cubicBezTo>
                    <a:pt x="18" y="65"/>
                    <a:pt x="18" y="65"/>
                    <a:pt x="18" y="65"/>
                  </a:cubicBezTo>
                  <a:cubicBezTo>
                    <a:pt x="19" y="65"/>
                    <a:pt x="19" y="64"/>
                    <a:pt x="20" y="64"/>
                  </a:cubicBezTo>
                  <a:cubicBezTo>
                    <a:pt x="20" y="64"/>
                    <a:pt x="20" y="63"/>
                    <a:pt x="20" y="63"/>
                  </a:cubicBezTo>
                  <a:cubicBezTo>
                    <a:pt x="20" y="62"/>
                    <a:pt x="21" y="61"/>
                    <a:pt x="22" y="61"/>
                  </a:cubicBezTo>
                  <a:cubicBezTo>
                    <a:pt x="23" y="61"/>
                    <a:pt x="24" y="62"/>
                    <a:pt x="24" y="63"/>
                  </a:cubicBezTo>
                  <a:cubicBezTo>
                    <a:pt x="24" y="63"/>
                    <a:pt x="24" y="64"/>
                    <a:pt x="24" y="64"/>
                  </a:cubicBezTo>
                  <a:cubicBezTo>
                    <a:pt x="25" y="64"/>
                    <a:pt x="25" y="65"/>
                    <a:pt x="26" y="65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8" y="64"/>
                    <a:pt x="30" y="64"/>
                    <a:pt x="32" y="63"/>
                  </a:cubicBezTo>
                  <a:cubicBezTo>
                    <a:pt x="32" y="62"/>
                    <a:pt x="32" y="62"/>
                    <a:pt x="33" y="61"/>
                  </a:cubicBezTo>
                  <a:cubicBezTo>
                    <a:pt x="33" y="61"/>
                    <a:pt x="33" y="60"/>
                    <a:pt x="32" y="60"/>
                  </a:cubicBezTo>
                  <a:cubicBezTo>
                    <a:pt x="32" y="59"/>
                    <a:pt x="32" y="58"/>
                    <a:pt x="33" y="58"/>
                  </a:cubicBezTo>
                  <a:cubicBezTo>
                    <a:pt x="33" y="58"/>
                    <a:pt x="33" y="57"/>
                    <a:pt x="34" y="57"/>
                  </a:cubicBezTo>
                  <a:cubicBezTo>
                    <a:pt x="34" y="57"/>
                    <a:pt x="35" y="58"/>
                    <a:pt x="35" y="58"/>
                  </a:cubicBezTo>
                  <a:cubicBezTo>
                    <a:pt x="35" y="58"/>
                    <a:pt x="36" y="59"/>
                    <a:pt x="36" y="59"/>
                  </a:cubicBezTo>
                  <a:cubicBezTo>
                    <a:pt x="36" y="59"/>
                    <a:pt x="36" y="59"/>
                    <a:pt x="36" y="59"/>
                  </a:cubicBezTo>
                  <a:cubicBezTo>
                    <a:pt x="37" y="59"/>
                    <a:pt x="38" y="58"/>
                    <a:pt x="38" y="58"/>
                  </a:cubicBezTo>
                  <a:cubicBezTo>
                    <a:pt x="39" y="57"/>
                    <a:pt x="40" y="55"/>
                    <a:pt x="41" y="53"/>
                  </a:cubicBezTo>
                  <a:cubicBezTo>
                    <a:pt x="42" y="53"/>
                    <a:pt x="42" y="52"/>
                    <a:pt x="42" y="52"/>
                  </a:cubicBezTo>
                  <a:cubicBezTo>
                    <a:pt x="41" y="51"/>
                    <a:pt x="41" y="51"/>
                    <a:pt x="40" y="51"/>
                  </a:cubicBezTo>
                  <a:cubicBezTo>
                    <a:pt x="40" y="50"/>
                    <a:pt x="39" y="49"/>
                    <a:pt x="40" y="49"/>
                  </a:cubicBezTo>
                  <a:cubicBezTo>
                    <a:pt x="40" y="48"/>
                    <a:pt x="40" y="47"/>
                    <a:pt x="41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2" y="48"/>
                    <a:pt x="42" y="48"/>
                    <a:pt x="42" y="48"/>
                  </a:cubicBezTo>
                  <a:cubicBezTo>
                    <a:pt x="42" y="48"/>
                    <a:pt x="43" y="47"/>
                    <a:pt x="43" y="47"/>
                  </a:cubicBezTo>
                  <a:cubicBezTo>
                    <a:pt x="43" y="47"/>
                    <a:pt x="44" y="46"/>
                    <a:pt x="44" y="46"/>
                  </a:cubicBezTo>
                  <a:cubicBezTo>
                    <a:pt x="44" y="45"/>
                    <a:pt x="44" y="44"/>
                    <a:pt x="44" y="43"/>
                  </a:cubicBezTo>
                  <a:cubicBezTo>
                    <a:pt x="44" y="42"/>
                    <a:pt x="44" y="41"/>
                    <a:pt x="44" y="40"/>
                  </a:cubicBezTo>
                  <a:cubicBezTo>
                    <a:pt x="44" y="39"/>
                    <a:pt x="43" y="39"/>
                    <a:pt x="43" y="39"/>
                  </a:cubicBezTo>
                  <a:close/>
                  <a:moveTo>
                    <a:pt x="37" y="48"/>
                  </a:moveTo>
                  <a:cubicBezTo>
                    <a:pt x="36" y="50"/>
                    <a:pt x="37" y="52"/>
                    <a:pt x="38" y="53"/>
                  </a:cubicBezTo>
                  <a:cubicBezTo>
                    <a:pt x="38" y="54"/>
                    <a:pt x="37" y="54"/>
                    <a:pt x="36" y="55"/>
                  </a:cubicBezTo>
                  <a:cubicBezTo>
                    <a:pt x="35" y="54"/>
                    <a:pt x="33" y="54"/>
                    <a:pt x="31" y="55"/>
                  </a:cubicBezTo>
                  <a:cubicBezTo>
                    <a:pt x="29" y="57"/>
                    <a:pt x="29" y="59"/>
                    <a:pt x="29" y="60"/>
                  </a:cubicBezTo>
                  <a:cubicBezTo>
                    <a:pt x="28" y="61"/>
                    <a:pt x="27" y="61"/>
                    <a:pt x="26" y="61"/>
                  </a:cubicBezTo>
                  <a:cubicBezTo>
                    <a:pt x="26" y="60"/>
                    <a:pt x="24" y="58"/>
                    <a:pt x="22" y="58"/>
                  </a:cubicBezTo>
                  <a:cubicBezTo>
                    <a:pt x="20" y="58"/>
                    <a:pt x="18" y="60"/>
                    <a:pt x="18" y="61"/>
                  </a:cubicBezTo>
                  <a:cubicBezTo>
                    <a:pt x="17" y="61"/>
                    <a:pt x="16" y="61"/>
                    <a:pt x="15" y="60"/>
                  </a:cubicBezTo>
                  <a:cubicBezTo>
                    <a:pt x="15" y="59"/>
                    <a:pt x="15" y="57"/>
                    <a:pt x="13" y="55"/>
                  </a:cubicBezTo>
                  <a:cubicBezTo>
                    <a:pt x="11" y="54"/>
                    <a:pt x="9" y="54"/>
                    <a:pt x="8" y="55"/>
                  </a:cubicBezTo>
                  <a:cubicBezTo>
                    <a:pt x="7" y="54"/>
                    <a:pt x="6" y="54"/>
                    <a:pt x="6" y="53"/>
                  </a:cubicBezTo>
                  <a:cubicBezTo>
                    <a:pt x="7" y="52"/>
                    <a:pt x="8" y="50"/>
                    <a:pt x="7" y="48"/>
                  </a:cubicBezTo>
                  <a:cubicBezTo>
                    <a:pt x="7" y="46"/>
                    <a:pt x="5" y="44"/>
                    <a:pt x="3" y="44"/>
                  </a:cubicBezTo>
                  <a:cubicBezTo>
                    <a:pt x="3" y="44"/>
                    <a:pt x="3" y="43"/>
                    <a:pt x="3" y="43"/>
                  </a:cubicBezTo>
                  <a:cubicBezTo>
                    <a:pt x="3" y="42"/>
                    <a:pt x="3" y="42"/>
                    <a:pt x="3" y="41"/>
                  </a:cubicBezTo>
                  <a:cubicBezTo>
                    <a:pt x="5" y="41"/>
                    <a:pt x="7" y="40"/>
                    <a:pt x="7" y="38"/>
                  </a:cubicBezTo>
                  <a:cubicBezTo>
                    <a:pt x="8" y="36"/>
                    <a:pt x="7" y="34"/>
                    <a:pt x="6" y="33"/>
                  </a:cubicBezTo>
                  <a:cubicBezTo>
                    <a:pt x="6" y="32"/>
                    <a:pt x="7" y="31"/>
                    <a:pt x="8" y="30"/>
                  </a:cubicBezTo>
                  <a:cubicBezTo>
                    <a:pt x="9" y="32"/>
                    <a:pt x="11" y="32"/>
                    <a:pt x="13" y="30"/>
                  </a:cubicBezTo>
                  <a:cubicBezTo>
                    <a:pt x="15" y="29"/>
                    <a:pt x="15" y="27"/>
                    <a:pt x="15" y="25"/>
                  </a:cubicBezTo>
                  <a:cubicBezTo>
                    <a:pt x="16" y="25"/>
                    <a:pt x="17" y="25"/>
                    <a:pt x="18" y="24"/>
                  </a:cubicBezTo>
                  <a:cubicBezTo>
                    <a:pt x="18" y="26"/>
                    <a:pt x="20" y="27"/>
                    <a:pt x="22" y="27"/>
                  </a:cubicBezTo>
                  <a:cubicBezTo>
                    <a:pt x="24" y="27"/>
                    <a:pt x="26" y="26"/>
                    <a:pt x="26" y="24"/>
                  </a:cubicBezTo>
                  <a:cubicBezTo>
                    <a:pt x="27" y="25"/>
                    <a:pt x="28" y="25"/>
                    <a:pt x="29" y="25"/>
                  </a:cubicBezTo>
                  <a:cubicBezTo>
                    <a:pt x="29" y="27"/>
                    <a:pt x="29" y="29"/>
                    <a:pt x="31" y="30"/>
                  </a:cubicBezTo>
                  <a:cubicBezTo>
                    <a:pt x="33" y="32"/>
                    <a:pt x="35" y="32"/>
                    <a:pt x="36" y="30"/>
                  </a:cubicBezTo>
                  <a:cubicBezTo>
                    <a:pt x="37" y="31"/>
                    <a:pt x="38" y="32"/>
                    <a:pt x="38" y="33"/>
                  </a:cubicBezTo>
                  <a:cubicBezTo>
                    <a:pt x="37" y="34"/>
                    <a:pt x="36" y="36"/>
                    <a:pt x="37" y="38"/>
                  </a:cubicBezTo>
                  <a:cubicBezTo>
                    <a:pt x="37" y="40"/>
                    <a:pt x="39" y="41"/>
                    <a:pt x="41" y="41"/>
                  </a:cubicBezTo>
                  <a:cubicBezTo>
                    <a:pt x="41" y="42"/>
                    <a:pt x="41" y="42"/>
                    <a:pt x="41" y="43"/>
                  </a:cubicBezTo>
                  <a:cubicBezTo>
                    <a:pt x="41" y="43"/>
                    <a:pt x="41" y="44"/>
                    <a:pt x="41" y="44"/>
                  </a:cubicBezTo>
                  <a:cubicBezTo>
                    <a:pt x="39" y="44"/>
                    <a:pt x="37" y="46"/>
                    <a:pt x="37" y="48"/>
                  </a:cubicBezTo>
                  <a:close/>
                  <a:moveTo>
                    <a:pt x="61" y="12"/>
                  </a:moveTo>
                  <a:cubicBezTo>
                    <a:pt x="61" y="12"/>
                    <a:pt x="61" y="11"/>
                    <a:pt x="61" y="11"/>
                  </a:cubicBezTo>
                  <a:cubicBezTo>
                    <a:pt x="60" y="11"/>
                    <a:pt x="60" y="11"/>
                    <a:pt x="59" y="11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59" y="10"/>
                    <a:pt x="60" y="10"/>
                    <a:pt x="60" y="9"/>
                  </a:cubicBezTo>
                  <a:cubicBezTo>
                    <a:pt x="60" y="9"/>
                    <a:pt x="60" y="8"/>
                    <a:pt x="60" y="7"/>
                  </a:cubicBezTo>
                  <a:cubicBezTo>
                    <a:pt x="59" y="6"/>
                    <a:pt x="58" y="5"/>
                    <a:pt x="57" y="4"/>
                  </a:cubicBezTo>
                  <a:cubicBezTo>
                    <a:pt x="57" y="4"/>
                    <a:pt x="57" y="4"/>
                    <a:pt x="56" y="4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55" y="4"/>
                    <a:pt x="55" y="4"/>
                    <a:pt x="55" y="4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54" y="4"/>
                    <a:pt x="55" y="3"/>
                    <a:pt x="54" y="2"/>
                  </a:cubicBezTo>
                  <a:cubicBezTo>
                    <a:pt x="54" y="2"/>
                    <a:pt x="54" y="1"/>
                    <a:pt x="53" y="1"/>
                  </a:cubicBezTo>
                  <a:cubicBezTo>
                    <a:pt x="52" y="1"/>
                    <a:pt x="51" y="0"/>
                    <a:pt x="50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9" y="0"/>
                    <a:pt x="48" y="0"/>
                    <a:pt x="48" y="0"/>
                  </a:cubicBezTo>
                  <a:cubicBezTo>
                    <a:pt x="48" y="1"/>
                    <a:pt x="47" y="1"/>
                    <a:pt x="47" y="2"/>
                  </a:cubicBezTo>
                  <a:cubicBezTo>
                    <a:pt x="47" y="2"/>
                    <a:pt x="47" y="2"/>
                    <a:pt x="47" y="2"/>
                  </a:cubicBezTo>
                  <a:cubicBezTo>
                    <a:pt x="47" y="2"/>
                    <a:pt x="47" y="2"/>
                    <a:pt x="47" y="2"/>
                  </a:cubicBezTo>
                  <a:cubicBezTo>
                    <a:pt x="47" y="1"/>
                    <a:pt x="46" y="1"/>
                    <a:pt x="46" y="0"/>
                  </a:cubicBezTo>
                  <a:cubicBezTo>
                    <a:pt x="46" y="0"/>
                    <a:pt x="45" y="0"/>
                    <a:pt x="45" y="0"/>
                  </a:cubicBezTo>
                  <a:cubicBezTo>
                    <a:pt x="45" y="0"/>
                    <a:pt x="45" y="0"/>
                    <a:pt x="44" y="0"/>
                  </a:cubicBezTo>
                  <a:cubicBezTo>
                    <a:pt x="43" y="0"/>
                    <a:pt x="42" y="1"/>
                    <a:pt x="41" y="1"/>
                  </a:cubicBezTo>
                  <a:cubicBezTo>
                    <a:pt x="40" y="1"/>
                    <a:pt x="40" y="2"/>
                    <a:pt x="40" y="2"/>
                  </a:cubicBezTo>
                  <a:cubicBezTo>
                    <a:pt x="40" y="3"/>
                    <a:pt x="40" y="4"/>
                    <a:pt x="40" y="4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0" y="4"/>
                    <a:pt x="40" y="4"/>
                    <a:pt x="39" y="4"/>
                  </a:cubicBezTo>
                  <a:cubicBezTo>
                    <a:pt x="39" y="4"/>
                    <a:pt x="39" y="4"/>
                    <a:pt x="38" y="4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6" y="5"/>
                    <a:pt x="35" y="6"/>
                    <a:pt x="34" y="7"/>
                  </a:cubicBezTo>
                  <a:cubicBezTo>
                    <a:pt x="34" y="8"/>
                    <a:pt x="34" y="9"/>
                    <a:pt x="34" y="9"/>
                  </a:cubicBezTo>
                  <a:cubicBezTo>
                    <a:pt x="34" y="10"/>
                    <a:pt x="35" y="10"/>
                    <a:pt x="35" y="10"/>
                  </a:cubicBezTo>
                  <a:cubicBezTo>
                    <a:pt x="35" y="10"/>
                    <a:pt x="35" y="10"/>
                    <a:pt x="35" y="11"/>
                  </a:cubicBezTo>
                  <a:cubicBezTo>
                    <a:pt x="35" y="11"/>
                    <a:pt x="35" y="11"/>
                    <a:pt x="35" y="11"/>
                  </a:cubicBezTo>
                  <a:cubicBezTo>
                    <a:pt x="35" y="11"/>
                    <a:pt x="35" y="11"/>
                    <a:pt x="35" y="11"/>
                  </a:cubicBezTo>
                  <a:cubicBezTo>
                    <a:pt x="34" y="11"/>
                    <a:pt x="34" y="11"/>
                    <a:pt x="34" y="11"/>
                  </a:cubicBezTo>
                  <a:cubicBezTo>
                    <a:pt x="33" y="11"/>
                    <a:pt x="33" y="12"/>
                    <a:pt x="33" y="12"/>
                  </a:cubicBezTo>
                  <a:cubicBezTo>
                    <a:pt x="33" y="13"/>
                    <a:pt x="33" y="14"/>
                    <a:pt x="33" y="14"/>
                  </a:cubicBezTo>
                  <a:cubicBezTo>
                    <a:pt x="33" y="15"/>
                    <a:pt x="33" y="16"/>
                    <a:pt x="33" y="16"/>
                  </a:cubicBezTo>
                  <a:cubicBezTo>
                    <a:pt x="33" y="17"/>
                    <a:pt x="33" y="17"/>
                    <a:pt x="33" y="18"/>
                  </a:cubicBezTo>
                  <a:cubicBezTo>
                    <a:pt x="34" y="18"/>
                    <a:pt x="34" y="18"/>
                    <a:pt x="35" y="18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5" y="19"/>
                    <a:pt x="34" y="19"/>
                    <a:pt x="34" y="20"/>
                  </a:cubicBezTo>
                  <a:cubicBezTo>
                    <a:pt x="34" y="20"/>
                    <a:pt x="34" y="21"/>
                    <a:pt x="34" y="21"/>
                  </a:cubicBezTo>
                  <a:cubicBezTo>
                    <a:pt x="35" y="22"/>
                    <a:pt x="36" y="23"/>
                    <a:pt x="37" y="24"/>
                  </a:cubicBezTo>
                  <a:cubicBezTo>
                    <a:pt x="37" y="25"/>
                    <a:pt x="37" y="25"/>
                    <a:pt x="38" y="25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39" y="25"/>
                    <a:pt x="39" y="25"/>
                    <a:pt x="39" y="24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40" y="24"/>
                    <a:pt x="40" y="24"/>
                    <a:pt x="40" y="25"/>
                  </a:cubicBezTo>
                  <a:cubicBezTo>
                    <a:pt x="40" y="25"/>
                    <a:pt x="40" y="26"/>
                    <a:pt x="40" y="26"/>
                  </a:cubicBezTo>
                  <a:cubicBezTo>
                    <a:pt x="40" y="27"/>
                    <a:pt x="40" y="27"/>
                    <a:pt x="41" y="27"/>
                  </a:cubicBezTo>
                  <a:cubicBezTo>
                    <a:pt x="42" y="28"/>
                    <a:pt x="43" y="28"/>
                    <a:pt x="44" y="29"/>
                  </a:cubicBezTo>
                  <a:cubicBezTo>
                    <a:pt x="45" y="29"/>
                    <a:pt x="45" y="29"/>
                    <a:pt x="45" y="29"/>
                  </a:cubicBezTo>
                  <a:cubicBezTo>
                    <a:pt x="45" y="29"/>
                    <a:pt x="46" y="28"/>
                    <a:pt x="46" y="28"/>
                  </a:cubicBezTo>
                  <a:cubicBezTo>
                    <a:pt x="46" y="28"/>
                    <a:pt x="47" y="27"/>
                    <a:pt x="47" y="27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7"/>
                    <a:pt x="48" y="28"/>
                    <a:pt x="48" y="28"/>
                  </a:cubicBezTo>
                  <a:cubicBezTo>
                    <a:pt x="48" y="28"/>
                    <a:pt x="49" y="29"/>
                    <a:pt x="49" y="29"/>
                  </a:cubicBezTo>
                  <a:cubicBezTo>
                    <a:pt x="49" y="29"/>
                    <a:pt x="49" y="29"/>
                    <a:pt x="50" y="29"/>
                  </a:cubicBezTo>
                  <a:cubicBezTo>
                    <a:pt x="51" y="28"/>
                    <a:pt x="52" y="28"/>
                    <a:pt x="53" y="27"/>
                  </a:cubicBezTo>
                  <a:cubicBezTo>
                    <a:pt x="54" y="27"/>
                    <a:pt x="54" y="27"/>
                    <a:pt x="54" y="26"/>
                  </a:cubicBezTo>
                  <a:cubicBezTo>
                    <a:pt x="55" y="26"/>
                    <a:pt x="54" y="25"/>
                    <a:pt x="54" y="25"/>
                  </a:cubicBezTo>
                  <a:cubicBezTo>
                    <a:pt x="54" y="24"/>
                    <a:pt x="54" y="24"/>
                    <a:pt x="54" y="24"/>
                  </a:cubicBezTo>
                  <a:cubicBezTo>
                    <a:pt x="54" y="24"/>
                    <a:pt x="54" y="24"/>
                    <a:pt x="54" y="24"/>
                  </a:cubicBezTo>
                  <a:cubicBezTo>
                    <a:pt x="54" y="24"/>
                    <a:pt x="54" y="24"/>
                    <a:pt x="55" y="24"/>
                  </a:cubicBezTo>
                  <a:cubicBezTo>
                    <a:pt x="55" y="25"/>
                    <a:pt x="55" y="25"/>
                    <a:pt x="56" y="25"/>
                  </a:cubicBezTo>
                  <a:cubicBezTo>
                    <a:pt x="56" y="25"/>
                    <a:pt x="56" y="25"/>
                    <a:pt x="56" y="25"/>
                  </a:cubicBezTo>
                  <a:cubicBezTo>
                    <a:pt x="57" y="25"/>
                    <a:pt x="57" y="25"/>
                    <a:pt x="57" y="24"/>
                  </a:cubicBezTo>
                  <a:cubicBezTo>
                    <a:pt x="58" y="23"/>
                    <a:pt x="59" y="22"/>
                    <a:pt x="60" y="21"/>
                  </a:cubicBezTo>
                  <a:cubicBezTo>
                    <a:pt x="60" y="21"/>
                    <a:pt x="60" y="20"/>
                    <a:pt x="60" y="20"/>
                  </a:cubicBezTo>
                  <a:cubicBezTo>
                    <a:pt x="60" y="19"/>
                    <a:pt x="59" y="19"/>
                    <a:pt x="59" y="18"/>
                  </a:cubicBezTo>
                  <a:cubicBezTo>
                    <a:pt x="59" y="18"/>
                    <a:pt x="59" y="18"/>
                    <a:pt x="59" y="18"/>
                  </a:cubicBezTo>
                  <a:cubicBezTo>
                    <a:pt x="59" y="18"/>
                    <a:pt x="59" y="18"/>
                    <a:pt x="59" y="18"/>
                  </a:cubicBezTo>
                  <a:cubicBezTo>
                    <a:pt x="59" y="18"/>
                    <a:pt x="59" y="18"/>
                    <a:pt x="59" y="18"/>
                  </a:cubicBezTo>
                  <a:cubicBezTo>
                    <a:pt x="60" y="18"/>
                    <a:pt x="60" y="18"/>
                    <a:pt x="60" y="18"/>
                  </a:cubicBezTo>
                  <a:cubicBezTo>
                    <a:pt x="61" y="17"/>
                    <a:pt x="61" y="17"/>
                    <a:pt x="61" y="16"/>
                  </a:cubicBezTo>
                  <a:cubicBezTo>
                    <a:pt x="61" y="16"/>
                    <a:pt x="62" y="15"/>
                    <a:pt x="62" y="14"/>
                  </a:cubicBezTo>
                  <a:cubicBezTo>
                    <a:pt x="62" y="14"/>
                    <a:pt x="61" y="13"/>
                    <a:pt x="61" y="12"/>
                  </a:cubicBezTo>
                  <a:close/>
                  <a:moveTo>
                    <a:pt x="58" y="15"/>
                  </a:moveTo>
                  <a:cubicBezTo>
                    <a:pt x="57" y="15"/>
                    <a:pt x="56" y="16"/>
                    <a:pt x="56" y="17"/>
                  </a:cubicBezTo>
                  <a:cubicBezTo>
                    <a:pt x="55" y="18"/>
                    <a:pt x="56" y="20"/>
                    <a:pt x="57" y="21"/>
                  </a:cubicBezTo>
                  <a:cubicBezTo>
                    <a:pt x="56" y="21"/>
                    <a:pt x="56" y="21"/>
                    <a:pt x="56" y="22"/>
                  </a:cubicBezTo>
                  <a:cubicBezTo>
                    <a:pt x="55" y="21"/>
                    <a:pt x="53" y="21"/>
                    <a:pt x="52" y="22"/>
                  </a:cubicBezTo>
                  <a:cubicBezTo>
                    <a:pt x="51" y="23"/>
                    <a:pt x="51" y="24"/>
                    <a:pt x="51" y="25"/>
                  </a:cubicBezTo>
                  <a:cubicBezTo>
                    <a:pt x="51" y="25"/>
                    <a:pt x="50" y="25"/>
                    <a:pt x="50" y="25"/>
                  </a:cubicBezTo>
                  <a:cubicBezTo>
                    <a:pt x="49" y="24"/>
                    <a:pt x="48" y="24"/>
                    <a:pt x="47" y="24"/>
                  </a:cubicBezTo>
                  <a:cubicBezTo>
                    <a:pt x="46" y="24"/>
                    <a:pt x="45" y="24"/>
                    <a:pt x="44" y="25"/>
                  </a:cubicBezTo>
                  <a:cubicBezTo>
                    <a:pt x="44" y="25"/>
                    <a:pt x="43" y="25"/>
                    <a:pt x="43" y="25"/>
                  </a:cubicBezTo>
                  <a:cubicBezTo>
                    <a:pt x="43" y="24"/>
                    <a:pt x="43" y="23"/>
                    <a:pt x="42" y="22"/>
                  </a:cubicBezTo>
                  <a:cubicBezTo>
                    <a:pt x="41" y="21"/>
                    <a:pt x="39" y="21"/>
                    <a:pt x="38" y="22"/>
                  </a:cubicBezTo>
                  <a:cubicBezTo>
                    <a:pt x="38" y="21"/>
                    <a:pt x="38" y="21"/>
                    <a:pt x="37" y="21"/>
                  </a:cubicBezTo>
                  <a:cubicBezTo>
                    <a:pt x="38" y="20"/>
                    <a:pt x="39" y="18"/>
                    <a:pt x="38" y="17"/>
                  </a:cubicBezTo>
                  <a:cubicBezTo>
                    <a:pt x="38" y="16"/>
                    <a:pt x="37" y="15"/>
                    <a:pt x="36" y="15"/>
                  </a:cubicBezTo>
                  <a:cubicBezTo>
                    <a:pt x="36" y="15"/>
                    <a:pt x="36" y="15"/>
                    <a:pt x="36" y="14"/>
                  </a:cubicBezTo>
                  <a:cubicBezTo>
                    <a:pt x="36" y="14"/>
                    <a:pt x="36" y="14"/>
                    <a:pt x="36" y="14"/>
                  </a:cubicBezTo>
                  <a:cubicBezTo>
                    <a:pt x="37" y="14"/>
                    <a:pt x="38" y="13"/>
                    <a:pt x="38" y="11"/>
                  </a:cubicBezTo>
                  <a:cubicBezTo>
                    <a:pt x="39" y="10"/>
                    <a:pt x="38" y="9"/>
                    <a:pt x="37" y="8"/>
                  </a:cubicBezTo>
                  <a:cubicBezTo>
                    <a:pt x="38" y="8"/>
                    <a:pt x="38" y="7"/>
                    <a:pt x="38" y="7"/>
                  </a:cubicBezTo>
                  <a:cubicBezTo>
                    <a:pt x="39" y="8"/>
                    <a:pt x="41" y="8"/>
                    <a:pt x="42" y="7"/>
                  </a:cubicBezTo>
                  <a:cubicBezTo>
                    <a:pt x="43" y="6"/>
                    <a:pt x="43" y="5"/>
                    <a:pt x="43" y="4"/>
                  </a:cubicBezTo>
                  <a:cubicBezTo>
                    <a:pt x="43" y="3"/>
                    <a:pt x="44" y="3"/>
                    <a:pt x="44" y="3"/>
                  </a:cubicBezTo>
                  <a:cubicBezTo>
                    <a:pt x="45" y="4"/>
                    <a:pt x="46" y="5"/>
                    <a:pt x="47" y="5"/>
                  </a:cubicBezTo>
                  <a:cubicBezTo>
                    <a:pt x="48" y="5"/>
                    <a:pt x="49" y="4"/>
                    <a:pt x="50" y="3"/>
                  </a:cubicBezTo>
                  <a:cubicBezTo>
                    <a:pt x="50" y="3"/>
                    <a:pt x="51" y="3"/>
                    <a:pt x="51" y="4"/>
                  </a:cubicBezTo>
                  <a:cubicBezTo>
                    <a:pt x="51" y="5"/>
                    <a:pt x="51" y="6"/>
                    <a:pt x="52" y="7"/>
                  </a:cubicBezTo>
                  <a:cubicBezTo>
                    <a:pt x="53" y="8"/>
                    <a:pt x="55" y="8"/>
                    <a:pt x="56" y="7"/>
                  </a:cubicBezTo>
                  <a:cubicBezTo>
                    <a:pt x="56" y="7"/>
                    <a:pt x="56" y="8"/>
                    <a:pt x="57" y="8"/>
                  </a:cubicBezTo>
                  <a:cubicBezTo>
                    <a:pt x="56" y="9"/>
                    <a:pt x="55" y="10"/>
                    <a:pt x="56" y="11"/>
                  </a:cubicBezTo>
                  <a:cubicBezTo>
                    <a:pt x="56" y="13"/>
                    <a:pt x="57" y="14"/>
                    <a:pt x="58" y="14"/>
                  </a:cubicBezTo>
                  <a:cubicBezTo>
                    <a:pt x="58" y="14"/>
                    <a:pt x="59" y="14"/>
                    <a:pt x="59" y="14"/>
                  </a:cubicBezTo>
                  <a:cubicBezTo>
                    <a:pt x="59" y="15"/>
                    <a:pt x="58" y="15"/>
                    <a:pt x="58" y="1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68568" tIns="34285" rIns="68568" bIns="34285" numCol="1" anchor="t" anchorCtr="0" compatLnSpc="1"/>
            <a:lstStyle/>
            <a:p>
              <a:pPr>
                <a:defRPr/>
              </a:pPr>
              <a:endParaRPr lang="en-US" sz="1350" kern="0">
                <a:solidFill>
                  <a:prstClr val="black"/>
                </a:solidFill>
              </a:endParaRPr>
            </a:p>
          </p:txBody>
        </p:sp>
        <p:sp>
          <p:nvSpPr>
            <p:cNvPr id="31" name="Freeform 35"/>
            <p:cNvSpPr>
              <a:spLocks noEditPoints="1"/>
            </p:cNvSpPr>
            <p:nvPr/>
          </p:nvSpPr>
          <p:spPr bwMode="auto">
            <a:xfrm>
              <a:off x="7951851" y="2089846"/>
              <a:ext cx="385943" cy="385941"/>
            </a:xfrm>
            <a:custGeom>
              <a:avLst/>
              <a:gdLst>
                <a:gd name="T0" fmla="*/ 45 w 62"/>
                <a:gd name="T1" fmla="*/ 4 h 62"/>
                <a:gd name="T2" fmla="*/ 45 w 62"/>
                <a:gd name="T3" fmla="*/ 9 h 62"/>
                <a:gd name="T4" fmla="*/ 17 w 62"/>
                <a:gd name="T5" fmla="*/ 52 h 62"/>
                <a:gd name="T6" fmla="*/ 16 w 62"/>
                <a:gd name="T7" fmla="*/ 58 h 62"/>
                <a:gd name="T8" fmla="*/ 19 w 62"/>
                <a:gd name="T9" fmla="*/ 52 h 62"/>
                <a:gd name="T10" fmla="*/ 54 w 62"/>
                <a:gd name="T11" fmla="*/ 19 h 62"/>
                <a:gd name="T12" fmla="*/ 56 w 62"/>
                <a:gd name="T13" fmla="*/ 15 h 62"/>
                <a:gd name="T14" fmla="*/ 53 w 62"/>
                <a:gd name="T15" fmla="*/ 19 h 62"/>
                <a:gd name="T16" fmla="*/ 4 w 62"/>
                <a:gd name="T17" fmla="*/ 46 h 62"/>
                <a:gd name="T18" fmla="*/ 9 w 62"/>
                <a:gd name="T19" fmla="*/ 44 h 62"/>
                <a:gd name="T20" fmla="*/ 61 w 62"/>
                <a:gd name="T21" fmla="*/ 30 h 62"/>
                <a:gd name="T22" fmla="*/ 56 w 62"/>
                <a:gd name="T23" fmla="*/ 32 h 62"/>
                <a:gd name="T24" fmla="*/ 61 w 62"/>
                <a:gd name="T25" fmla="*/ 30 h 62"/>
                <a:gd name="T26" fmla="*/ 1 w 62"/>
                <a:gd name="T27" fmla="*/ 30 h 62"/>
                <a:gd name="T28" fmla="*/ 5 w 62"/>
                <a:gd name="T29" fmla="*/ 32 h 62"/>
                <a:gd name="T30" fmla="*/ 52 w 62"/>
                <a:gd name="T31" fmla="*/ 43 h 62"/>
                <a:gd name="T32" fmla="*/ 57 w 62"/>
                <a:gd name="T33" fmla="*/ 47 h 62"/>
                <a:gd name="T34" fmla="*/ 54 w 62"/>
                <a:gd name="T35" fmla="*/ 43 h 62"/>
                <a:gd name="T36" fmla="*/ 10 w 62"/>
                <a:gd name="T37" fmla="*/ 18 h 62"/>
                <a:gd name="T38" fmla="*/ 4 w 62"/>
                <a:gd name="T39" fmla="*/ 15 h 62"/>
                <a:gd name="T40" fmla="*/ 45 w 62"/>
                <a:gd name="T41" fmla="*/ 52 h 62"/>
                <a:gd name="T42" fmla="*/ 45 w 62"/>
                <a:gd name="T43" fmla="*/ 57 h 62"/>
                <a:gd name="T44" fmla="*/ 47 w 62"/>
                <a:gd name="T45" fmla="*/ 56 h 62"/>
                <a:gd name="T46" fmla="*/ 30 w 62"/>
                <a:gd name="T47" fmla="*/ 56 h 62"/>
                <a:gd name="T48" fmla="*/ 32 w 62"/>
                <a:gd name="T49" fmla="*/ 61 h 62"/>
                <a:gd name="T50" fmla="*/ 17 w 62"/>
                <a:gd name="T51" fmla="*/ 9 h 62"/>
                <a:gd name="T52" fmla="*/ 19 w 62"/>
                <a:gd name="T53" fmla="*/ 8 h 62"/>
                <a:gd name="T54" fmla="*/ 15 w 62"/>
                <a:gd name="T55" fmla="*/ 5 h 62"/>
                <a:gd name="T56" fmla="*/ 32 w 62"/>
                <a:gd name="T57" fmla="*/ 5 h 62"/>
                <a:gd name="T58" fmla="*/ 30 w 62"/>
                <a:gd name="T59" fmla="*/ 1 h 62"/>
                <a:gd name="T60" fmla="*/ 53 w 62"/>
                <a:gd name="T61" fmla="*/ 30 h 62"/>
                <a:gd name="T62" fmla="*/ 29 w 62"/>
                <a:gd name="T63" fmla="*/ 53 h 62"/>
                <a:gd name="T64" fmla="*/ 14 w 62"/>
                <a:gd name="T65" fmla="*/ 19 h 62"/>
                <a:gd name="T66" fmla="*/ 48 w 62"/>
                <a:gd name="T67" fmla="*/ 19 h 62"/>
                <a:gd name="T68" fmla="*/ 46 w 62"/>
                <a:gd name="T69" fmla="*/ 22 h 62"/>
                <a:gd name="T70" fmla="*/ 46 w 62"/>
                <a:gd name="T71" fmla="*/ 22 h 62"/>
                <a:gd name="T72" fmla="*/ 39 w 62"/>
                <a:gd name="T73" fmla="*/ 27 h 62"/>
                <a:gd name="T74" fmla="*/ 31 w 62"/>
                <a:gd name="T75" fmla="*/ 48 h 62"/>
                <a:gd name="T76" fmla="*/ 36 w 62"/>
                <a:gd name="T77" fmla="*/ 27 h 62"/>
                <a:gd name="T78" fmla="*/ 36 w 62"/>
                <a:gd name="T79" fmla="*/ 27 h 62"/>
                <a:gd name="T80" fmla="*/ 23 w 62"/>
                <a:gd name="T81" fmla="*/ 27 h 62"/>
                <a:gd name="T82" fmla="*/ 21 w 62"/>
                <a:gd name="T83" fmla="*/ 27 h 62"/>
                <a:gd name="T84" fmla="*/ 28 w 62"/>
                <a:gd name="T85" fmla="*/ 47 h 62"/>
                <a:gd name="T86" fmla="*/ 28 w 62"/>
                <a:gd name="T87" fmla="*/ 47 h 62"/>
                <a:gd name="T88" fmla="*/ 39 w 62"/>
                <a:gd name="T89" fmla="*/ 29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2" h="62">
                  <a:moveTo>
                    <a:pt x="43" y="9"/>
                  </a:moveTo>
                  <a:cubicBezTo>
                    <a:pt x="43" y="9"/>
                    <a:pt x="43" y="9"/>
                    <a:pt x="43" y="8"/>
                  </a:cubicBezTo>
                  <a:cubicBezTo>
                    <a:pt x="45" y="4"/>
                    <a:pt x="45" y="4"/>
                    <a:pt x="45" y="4"/>
                  </a:cubicBezTo>
                  <a:cubicBezTo>
                    <a:pt x="45" y="4"/>
                    <a:pt x="46" y="4"/>
                    <a:pt x="46" y="4"/>
                  </a:cubicBezTo>
                  <a:cubicBezTo>
                    <a:pt x="47" y="4"/>
                    <a:pt x="47" y="5"/>
                    <a:pt x="47" y="5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44" y="9"/>
                    <a:pt x="44" y="10"/>
                    <a:pt x="44" y="10"/>
                  </a:cubicBezTo>
                  <a:cubicBezTo>
                    <a:pt x="43" y="10"/>
                    <a:pt x="43" y="9"/>
                    <a:pt x="43" y="9"/>
                  </a:cubicBezTo>
                  <a:close/>
                  <a:moveTo>
                    <a:pt x="17" y="52"/>
                  </a:moveTo>
                  <a:cubicBezTo>
                    <a:pt x="15" y="56"/>
                    <a:pt x="15" y="56"/>
                    <a:pt x="15" y="56"/>
                  </a:cubicBezTo>
                  <a:cubicBezTo>
                    <a:pt x="15" y="57"/>
                    <a:pt x="15" y="57"/>
                    <a:pt x="15" y="58"/>
                  </a:cubicBezTo>
                  <a:cubicBezTo>
                    <a:pt x="16" y="58"/>
                    <a:pt x="16" y="58"/>
                    <a:pt x="16" y="58"/>
                  </a:cubicBezTo>
                  <a:cubicBezTo>
                    <a:pt x="16" y="58"/>
                    <a:pt x="17" y="57"/>
                    <a:pt x="17" y="57"/>
                  </a:cubicBezTo>
                  <a:cubicBezTo>
                    <a:pt x="19" y="53"/>
                    <a:pt x="19" y="53"/>
                    <a:pt x="19" y="53"/>
                  </a:cubicBezTo>
                  <a:cubicBezTo>
                    <a:pt x="19" y="53"/>
                    <a:pt x="19" y="52"/>
                    <a:pt x="19" y="52"/>
                  </a:cubicBezTo>
                  <a:cubicBezTo>
                    <a:pt x="18" y="52"/>
                    <a:pt x="18" y="52"/>
                    <a:pt x="17" y="52"/>
                  </a:cubicBezTo>
                  <a:close/>
                  <a:moveTo>
                    <a:pt x="53" y="19"/>
                  </a:moveTo>
                  <a:cubicBezTo>
                    <a:pt x="53" y="19"/>
                    <a:pt x="53" y="19"/>
                    <a:pt x="54" y="19"/>
                  </a:cubicBezTo>
                  <a:cubicBezTo>
                    <a:pt x="57" y="17"/>
                    <a:pt x="57" y="17"/>
                    <a:pt x="57" y="17"/>
                  </a:cubicBezTo>
                  <a:cubicBezTo>
                    <a:pt x="58" y="16"/>
                    <a:pt x="58" y="16"/>
                    <a:pt x="58" y="15"/>
                  </a:cubicBezTo>
                  <a:cubicBezTo>
                    <a:pt x="57" y="15"/>
                    <a:pt x="57" y="14"/>
                    <a:pt x="56" y="15"/>
                  </a:cubicBezTo>
                  <a:cubicBezTo>
                    <a:pt x="53" y="17"/>
                    <a:pt x="53" y="17"/>
                    <a:pt x="53" y="17"/>
                  </a:cubicBezTo>
                  <a:cubicBezTo>
                    <a:pt x="52" y="17"/>
                    <a:pt x="52" y="18"/>
                    <a:pt x="52" y="18"/>
                  </a:cubicBezTo>
                  <a:cubicBezTo>
                    <a:pt x="52" y="19"/>
                    <a:pt x="53" y="19"/>
                    <a:pt x="53" y="19"/>
                  </a:cubicBezTo>
                  <a:close/>
                  <a:moveTo>
                    <a:pt x="8" y="43"/>
                  </a:moveTo>
                  <a:cubicBezTo>
                    <a:pt x="4" y="45"/>
                    <a:pt x="4" y="45"/>
                    <a:pt x="4" y="45"/>
                  </a:cubicBezTo>
                  <a:cubicBezTo>
                    <a:pt x="4" y="45"/>
                    <a:pt x="4" y="46"/>
                    <a:pt x="4" y="46"/>
                  </a:cubicBezTo>
                  <a:cubicBezTo>
                    <a:pt x="4" y="46"/>
                    <a:pt x="5" y="47"/>
                    <a:pt x="5" y="47"/>
                  </a:cubicBezTo>
                  <a:cubicBezTo>
                    <a:pt x="5" y="47"/>
                    <a:pt x="5" y="47"/>
                    <a:pt x="5" y="47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10" y="44"/>
                    <a:pt x="10" y="43"/>
                    <a:pt x="10" y="43"/>
                  </a:cubicBezTo>
                  <a:cubicBezTo>
                    <a:pt x="9" y="42"/>
                    <a:pt x="9" y="42"/>
                    <a:pt x="8" y="43"/>
                  </a:cubicBezTo>
                  <a:close/>
                  <a:moveTo>
                    <a:pt x="61" y="30"/>
                  </a:moveTo>
                  <a:cubicBezTo>
                    <a:pt x="56" y="30"/>
                    <a:pt x="56" y="30"/>
                    <a:pt x="56" y="30"/>
                  </a:cubicBezTo>
                  <a:cubicBezTo>
                    <a:pt x="56" y="30"/>
                    <a:pt x="55" y="30"/>
                    <a:pt x="55" y="31"/>
                  </a:cubicBezTo>
                  <a:cubicBezTo>
                    <a:pt x="55" y="31"/>
                    <a:pt x="56" y="32"/>
                    <a:pt x="56" y="32"/>
                  </a:cubicBezTo>
                  <a:cubicBezTo>
                    <a:pt x="61" y="32"/>
                    <a:pt x="61" y="32"/>
                    <a:pt x="61" y="32"/>
                  </a:cubicBezTo>
                  <a:cubicBezTo>
                    <a:pt x="61" y="32"/>
                    <a:pt x="62" y="31"/>
                    <a:pt x="62" y="31"/>
                  </a:cubicBezTo>
                  <a:cubicBezTo>
                    <a:pt x="62" y="30"/>
                    <a:pt x="61" y="30"/>
                    <a:pt x="61" y="30"/>
                  </a:cubicBezTo>
                  <a:close/>
                  <a:moveTo>
                    <a:pt x="6" y="31"/>
                  </a:moveTo>
                  <a:cubicBezTo>
                    <a:pt x="6" y="30"/>
                    <a:pt x="6" y="30"/>
                    <a:pt x="5" y="30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0" y="30"/>
                    <a:pt x="0" y="30"/>
                    <a:pt x="0" y="31"/>
                  </a:cubicBezTo>
                  <a:cubicBezTo>
                    <a:pt x="0" y="31"/>
                    <a:pt x="0" y="32"/>
                    <a:pt x="1" y="32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6" y="32"/>
                    <a:pt x="6" y="31"/>
                    <a:pt x="6" y="31"/>
                  </a:cubicBezTo>
                  <a:close/>
                  <a:moveTo>
                    <a:pt x="54" y="43"/>
                  </a:moveTo>
                  <a:cubicBezTo>
                    <a:pt x="53" y="42"/>
                    <a:pt x="52" y="42"/>
                    <a:pt x="52" y="43"/>
                  </a:cubicBezTo>
                  <a:cubicBezTo>
                    <a:pt x="52" y="43"/>
                    <a:pt x="52" y="44"/>
                    <a:pt x="53" y="44"/>
                  </a:cubicBezTo>
                  <a:cubicBezTo>
                    <a:pt x="56" y="47"/>
                    <a:pt x="56" y="47"/>
                    <a:pt x="56" y="47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7" y="47"/>
                    <a:pt x="58" y="46"/>
                    <a:pt x="58" y="46"/>
                  </a:cubicBezTo>
                  <a:cubicBezTo>
                    <a:pt x="58" y="46"/>
                    <a:pt x="58" y="45"/>
                    <a:pt x="57" y="45"/>
                  </a:cubicBezTo>
                  <a:lnTo>
                    <a:pt x="54" y="43"/>
                  </a:lnTo>
                  <a:close/>
                  <a:moveTo>
                    <a:pt x="8" y="19"/>
                  </a:moveTo>
                  <a:cubicBezTo>
                    <a:pt x="8" y="19"/>
                    <a:pt x="9" y="19"/>
                    <a:pt x="9" y="19"/>
                  </a:cubicBezTo>
                  <a:cubicBezTo>
                    <a:pt x="9" y="19"/>
                    <a:pt x="9" y="19"/>
                    <a:pt x="10" y="18"/>
                  </a:cubicBezTo>
                  <a:cubicBezTo>
                    <a:pt x="10" y="18"/>
                    <a:pt x="10" y="17"/>
                    <a:pt x="9" y="17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14"/>
                    <a:pt x="4" y="15"/>
                    <a:pt x="4" y="15"/>
                  </a:cubicBezTo>
                  <a:cubicBezTo>
                    <a:pt x="4" y="16"/>
                    <a:pt x="4" y="16"/>
                    <a:pt x="4" y="17"/>
                  </a:cubicBezTo>
                  <a:lnTo>
                    <a:pt x="8" y="19"/>
                  </a:lnTo>
                  <a:close/>
                  <a:moveTo>
                    <a:pt x="45" y="52"/>
                  </a:moveTo>
                  <a:cubicBezTo>
                    <a:pt x="44" y="52"/>
                    <a:pt x="44" y="52"/>
                    <a:pt x="43" y="52"/>
                  </a:cubicBezTo>
                  <a:cubicBezTo>
                    <a:pt x="43" y="52"/>
                    <a:pt x="43" y="53"/>
                    <a:pt x="43" y="53"/>
                  </a:cubicBezTo>
                  <a:cubicBezTo>
                    <a:pt x="45" y="57"/>
                    <a:pt x="45" y="57"/>
                    <a:pt x="45" y="57"/>
                  </a:cubicBezTo>
                  <a:cubicBezTo>
                    <a:pt x="45" y="57"/>
                    <a:pt x="46" y="58"/>
                    <a:pt x="46" y="58"/>
                  </a:cubicBezTo>
                  <a:cubicBezTo>
                    <a:pt x="46" y="58"/>
                    <a:pt x="46" y="58"/>
                    <a:pt x="46" y="58"/>
                  </a:cubicBezTo>
                  <a:cubicBezTo>
                    <a:pt x="47" y="57"/>
                    <a:pt x="47" y="57"/>
                    <a:pt x="47" y="56"/>
                  </a:cubicBezTo>
                  <a:lnTo>
                    <a:pt x="45" y="52"/>
                  </a:lnTo>
                  <a:close/>
                  <a:moveTo>
                    <a:pt x="31" y="55"/>
                  </a:moveTo>
                  <a:cubicBezTo>
                    <a:pt x="30" y="55"/>
                    <a:pt x="30" y="56"/>
                    <a:pt x="30" y="56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1"/>
                    <a:pt x="30" y="62"/>
                    <a:pt x="31" y="62"/>
                  </a:cubicBezTo>
                  <a:cubicBezTo>
                    <a:pt x="31" y="62"/>
                    <a:pt x="32" y="61"/>
                    <a:pt x="32" y="61"/>
                  </a:cubicBezTo>
                  <a:cubicBezTo>
                    <a:pt x="32" y="56"/>
                    <a:pt x="32" y="56"/>
                    <a:pt x="32" y="56"/>
                  </a:cubicBezTo>
                  <a:cubicBezTo>
                    <a:pt x="32" y="56"/>
                    <a:pt x="31" y="55"/>
                    <a:pt x="31" y="55"/>
                  </a:cubicBezTo>
                  <a:close/>
                  <a:moveTo>
                    <a:pt x="17" y="9"/>
                  </a:moveTo>
                  <a:cubicBezTo>
                    <a:pt x="17" y="9"/>
                    <a:pt x="18" y="10"/>
                    <a:pt x="18" y="10"/>
                  </a:cubicBezTo>
                  <a:cubicBezTo>
                    <a:pt x="18" y="10"/>
                    <a:pt x="18" y="9"/>
                    <a:pt x="19" y="9"/>
                  </a:cubicBezTo>
                  <a:cubicBezTo>
                    <a:pt x="19" y="9"/>
                    <a:pt x="19" y="9"/>
                    <a:pt x="19" y="8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6" y="4"/>
                    <a:pt x="16" y="4"/>
                    <a:pt x="15" y="4"/>
                  </a:cubicBezTo>
                  <a:cubicBezTo>
                    <a:pt x="15" y="4"/>
                    <a:pt x="15" y="5"/>
                    <a:pt x="15" y="5"/>
                  </a:cubicBezTo>
                  <a:lnTo>
                    <a:pt x="17" y="9"/>
                  </a:lnTo>
                  <a:close/>
                  <a:moveTo>
                    <a:pt x="31" y="6"/>
                  </a:moveTo>
                  <a:cubicBezTo>
                    <a:pt x="31" y="6"/>
                    <a:pt x="32" y="6"/>
                    <a:pt x="32" y="5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2" y="0"/>
                    <a:pt x="31" y="0"/>
                    <a:pt x="31" y="0"/>
                  </a:cubicBezTo>
                  <a:cubicBezTo>
                    <a:pt x="30" y="0"/>
                    <a:pt x="30" y="0"/>
                    <a:pt x="30" y="1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30" y="6"/>
                    <a:pt x="30" y="6"/>
                    <a:pt x="31" y="6"/>
                  </a:cubicBezTo>
                  <a:close/>
                  <a:moveTo>
                    <a:pt x="53" y="30"/>
                  </a:moveTo>
                  <a:cubicBezTo>
                    <a:pt x="32" y="53"/>
                    <a:pt x="32" y="53"/>
                    <a:pt x="32" y="53"/>
                  </a:cubicBezTo>
                  <a:cubicBezTo>
                    <a:pt x="32" y="53"/>
                    <a:pt x="31" y="53"/>
                    <a:pt x="31" y="53"/>
                  </a:cubicBezTo>
                  <a:cubicBezTo>
                    <a:pt x="30" y="53"/>
                    <a:pt x="30" y="53"/>
                    <a:pt x="29" y="53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8" y="29"/>
                    <a:pt x="8" y="28"/>
                    <a:pt x="9" y="27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5" y="18"/>
                    <a:pt x="15" y="18"/>
                  </a:cubicBezTo>
                  <a:cubicBezTo>
                    <a:pt x="46" y="18"/>
                    <a:pt x="46" y="18"/>
                    <a:pt x="46" y="18"/>
                  </a:cubicBezTo>
                  <a:cubicBezTo>
                    <a:pt x="47" y="18"/>
                    <a:pt x="48" y="19"/>
                    <a:pt x="48" y="19"/>
                  </a:cubicBezTo>
                  <a:cubicBezTo>
                    <a:pt x="53" y="27"/>
                    <a:pt x="53" y="27"/>
                    <a:pt x="53" y="27"/>
                  </a:cubicBezTo>
                  <a:cubicBezTo>
                    <a:pt x="54" y="28"/>
                    <a:pt x="54" y="29"/>
                    <a:pt x="53" y="30"/>
                  </a:cubicBezTo>
                  <a:close/>
                  <a:moveTo>
                    <a:pt x="46" y="22"/>
                  </a:moveTo>
                  <a:cubicBezTo>
                    <a:pt x="41" y="27"/>
                    <a:pt x="41" y="27"/>
                    <a:pt x="41" y="27"/>
                  </a:cubicBezTo>
                  <a:cubicBezTo>
                    <a:pt x="50" y="27"/>
                    <a:pt x="50" y="27"/>
                    <a:pt x="50" y="27"/>
                  </a:cubicBezTo>
                  <a:lnTo>
                    <a:pt x="46" y="22"/>
                  </a:lnTo>
                  <a:close/>
                  <a:moveTo>
                    <a:pt x="44" y="21"/>
                  </a:moveTo>
                  <a:cubicBezTo>
                    <a:pt x="33" y="21"/>
                    <a:pt x="33" y="21"/>
                    <a:pt x="33" y="21"/>
                  </a:cubicBezTo>
                  <a:cubicBezTo>
                    <a:pt x="39" y="27"/>
                    <a:pt x="39" y="27"/>
                    <a:pt x="39" y="27"/>
                  </a:cubicBezTo>
                  <a:lnTo>
                    <a:pt x="44" y="21"/>
                  </a:lnTo>
                  <a:close/>
                  <a:moveTo>
                    <a:pt x="25" y="29"/>
                  </a:moveTo>
                  <a:cubicBezTo>
                    <a:pt x="31" y="48"/>
                    <a:pt x="31" y="48"/>
                    <a:pt x="31" y="48"/>
                  </a:cubicBezTo>
                  <a:cubicBezTo>
                    <a:pt x="37" y="29"/>
                    <a:pt x="37" y="29"/>
                    <a:pt x="37" y="29"/>
                  </a:cubicBezTo>
                  <a:lnTo>
                    <a:pt x="25" y="29"/>
                  </a:lnTo>
                  <a:close/>
                  <a:moveTo>
                    <a:pt x="36" y="27"/>
                  </a:moveTo>
                  <a:cubicBezTo>
                    <a:pt x="31" y="22"/>
                    <a:pt x="31" y="22"/>
                    <a:pt x="31" y="22"/>
                  </a:cubicBezTo>
                  <a:cubicBezTo>
                    <a:pt x="26" y="27"/>
                    <a:pt x="26" y="27"/>
                    <a:pt x="26" y="27"/>
                  </a:cubicBezTo>
                  <a:lnTo>
                    <a:pt x="36" y="27"/>
                  </a:lnTo>
                  <a:close/>
                  <a:moveTo>
                    <a:pt x="28" y="21"/>
                  </a:moveTo>
                  <a:cubicBezTo>
                    <a:pt x="18" y="21"/>
                    <a:pt x="18" y="21"/>
                    <a:pt x="18" y="21"/>
                  </a:cubicBezTo>
                  <a:cubicBezTo>
                    <a:pt x="23" y="27"/>
                    <a:pt x="23" y="27"/>
                    <a:pt x="23" y="27"/>
                  </a:cubicBezTo>
                  <a:lnTo>
                    <a:pt x="28" y="21"/>
                  </a:lnTo>
                  <a:close/>
                  <a:moveTo>
                    <a:pt x="12" y="27"/>
                  </a:moveTo>
                  <a:cubicBezTo>
                    <a:pt x="21" y="27"/>
                    <a:pt x="21" y="27"/>
                    <a:pt x="21" y="27"/>
                  </a:cubicBezTo>
                  <a:cubicBezTo>
                    <a:pt x="16" y="22"/>
                    <a:pt x="16" y="22"/>
                    <a:pt x="16" y="22"/>
                  </a:cubicBezTo>
                  <a:lnTo>
                    <a:pt x="12" y="27"/>
                  </a:lnTo>
                  <a:close/>
                  <a:moveTo>
                    <a:pt x="28" y="47"/>
                  </a:moveTo>
                  <a:cubicBezTo>
                    <a:pt x="22" y="29"/>
                    <a:pt x="22" y="29"/>
                    <a:pt x="22" y="29"/>
                  </a:cubicBezTo>
                  <a:cubicBezTo>
                    <a:pt x="12" y="29"/>
                    <a:pt x="12" y="29"/>
                    <a:pt x="12" y="29"/>
                  </a:cubicBezTo>
                  <a:lnTo>
                    <a:pt x="28" y="47"/>
                  </a:lnTo>
                  <a:close/>
                  <a:moveTo>
                    <a:pt x="33" y="47"/>
                  </a:moveTo>
                  <a:cubicBezTo>
                    <a:pt x="49" y="29"/>
                    <a:pt x="49" y="29"/>
                    <a:pt x="49" y="29"/>
                  </a:cubicBezTo>
                  <a:cubicBezTo>
                    <a:pt x="39" y="29"/>
                    <a:pt x="39" y="29"/>
                    <a:pt x="39" y="29"/>
                  </a:cubicBezTo>
                  <a:lnTo>
                    <a:pt x="33" y="4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68568" tIns="34285" rIns="68568" bIns="34285" numCol="1" anchor="t" anchorCtr="0" compatLnSpc="1"/>
            <a:lstStyle/>
            <a:p>
              <a:pPr>
                <a:defRPr/>
              </a:pPr>
              <a:endParaRPr lang="en-US" sz="1350" kern="0">
                <a:solidFill>
                  <a:prstClr val="black"/>
                </a:solidFill>
              </a:endParaRPr>
            </a:p>
          </p:txBody>
        </p:sp>
        <p:sp>
          <p:nvSpPr>
            <p:cNvPr id="32" name="Freeform 16"/>
            <p:cNvSpPr>
              <a:spLocks noEditPoints="1"/>
            </p:cNvSpPr>
            <p:nvPr/>
          </p:nvSpPr>
          <p:spPr bwMode="auto">
            <a:xfrm>
              <a:off x="5908559" y="1717795"/>
              <a:ext cx="315706" cy="348087"/>
            </a:xfrm>
            <a:custGeom>
              <a:avLst/>
              <a:gdLst>
                <a:gd name="T0" fmla="*/ 33 w 66"/>
                <a:gd name="T1" fmla="*/ 0 h 73"/>
                <a:gd name="T2" fmla="*/ 26 w 66"/>
                <a:gd name="T3" fmla="*/ 6 h 73"/>
                <a:gd name="T4" fmla="*/ 39 w 66"/>
                <a:gd name="T5" fmla="*/ 7 h 73"/>
                <a:gd name="T6" fmla="*/ 28 w 66"/>
                <a:gd name="T7" fmla="*/ 5 h 73"/>
                <a:gd name="T8" fmla="*/ 33 w 66"/>
                <a:gd name="T9" fmla="*/ 1 h 73"/>
                <a:gd name="T10" fmla="*/ 28 w 66"/>
                <a:gd name="T11" fmla="*/ 5 h 73"/>
                <a:gd name="T12" fmla="*/ 50 w 66"/>
                <a:gd name="T13" fmla="*/ 13 h 73"/>
                <a:gd name="T14" fmla="*/ 55 w 66"/>
                <a:gd name="T15" fmla="*/ 15 h 73"/>
                <a:gd name="T16" fmla="*/ 54 w 66"/>
                <a:gd name="T17" fmla="*/ 8 h 73"/>
                <a:gd name="T18" fmla="*/ 45 w 66"/>
                <a:gd name="T19" fmla="*/ 8 h 73"/>
                <a:gd name="T20" fmla="*/ 49 w 66"/>
                <a:gd name="T21" fmla="*/ 11 h 73"/>
                <a:gd name="T22" fmla="*/ 33 w 66"/>
                <a:gd name="T23" fmla="*/ 7 h 73"/>
                <a:gd name="T24" fmla="*/ 17 w 66"/>
                <a:gd name="T25" fmla="*/ 12 h 73"/>
                <a:gd name="T26" fmla="*/ 21 w 66"/>
                <a:gd name="T27" fmla="*/ 8 h 73"/>
                <a:gd name="T28" fmla="*/ 14 w 66"/>
                <a:gd name="T29" fmla="*/ 6 h 73"/>
                <a:gd name="T30" fmla="*/ 10 w 66"/>
                <a:gd name="T31" fmla="*/ 15 h 73"/>
                <a:gd name="T32" fmla="*/ 15 w 66"/>
                <a:gd name="T33" fmla="*/ 12 h 73"/>
                <a:gd name="T34" fmla="*/ 15 w 66"/>
                <a:gd name="T35" fmla="*/ 13 h 73"/>
                <a:gd name="T36" fmla="*/ 0 w 66"/>
                <a:gd name="T37" fmla="*/ 35 h 73"/>
                <a:gd name="T38" fmla="*/ 4 w 66"/>
                <a:gd name="T39" fmla="*/ 43 h 73"/>
                <a:gd name="T40" fmla="*/ 14 w 66"/>
                <a:gd name="T41" fmla="*/ 60 h 73"/>
                <a:gd name="T42" fmla="*/ 11 w 66"/>
                <a:gd name="T43" fmla="*/ 68 h 73"/>
                <a:gd name="T44" fmla="*/ 12 w 66"/>
                <a:gd name="T45" fmla="*/ 73 h 73"/>
                <a:gd name="T46" fmla="*/ 15 w 66"/>
                <a:gd name="T47" fmla="*/ 70 h 73"/>
                <a:gd name="T48" fmla="*/ 20 w 66"/>
                <a:gd name="T49" fmla="*/ 63 h 73"/>
                <a:gd name="T50" fmla="*/ 46 w 66"/>
                <a:gd name="T51" fmla="*/ 63 h 73"/>
                <a:gd name="T52" fmla="*/ 52 w 66"/>
                <a:gd name="T53" fmla="*/ 70 h 73"/>
                <a:gd name="T54" fmla="*/ 57 w 66"/>
                <a:gd name="T55" fmla="*/ 71 h 73"/>
                <a:gd name="T56" fmla="*/ 56 w 66"/>
                <a:gd name="T57" fmla="*/ 67 h 73"/>
                <a:gd name="T58" fmla="*/ 62 w 66"/>
                <a:gd name="T59" fmla="*/ 43 h 73"/>
                <a:gd name="T60" fmla="*/ 66 w 66"/>
                <a:gd name="T61" fmla="*/ 35 h 73"/>
                <a:gd name="T62" fmla="*/ 2 w 66"/>
                <a:gd name="T63" fmla="*/ 38 h 73"/>
                <a:gd name="T64" fmla="*/ 3 w 66"/>
                <a:gd name="T65" fmla="*/ 32 h 73"/>
                <a:gd name="T66" fmla="*/ 3 w 66"/>
                <a:gd name="T67" fmla="*/ 41 h 73"/>
                <a:gd name="T68" fmla="*/ 47 w 66"/>
                <a:gd name="T69" fmla="*/ 8 h 73"/>
                <a:gd name="T70" fmla="*/ 53 w 66"/>
                <a:gd name="T71" fmla="*/ 10 h 73"/>
                <a:gd name="T72" fmla="*/ 47 w 66"/>
                <a:gd name="T73" fmla="*/ 8 h 73"/>
                <a:gd name="T74" fmla="*/ 12 w 66"/>
                <a:gd name="T75" fmla="*/ 10 h 73"/>
                <a:gd name="T76" fmla="*/ 17 w 66"/>
                <a:gd name="T77" fmla="*/ 7 h 73"/>
                <a:gd name="T78" fmla="*/ 11 w 66"/>
                <a:gd name="T79" fmla="*/ 13 h 73"/>
                <a:gd name="T80" fmla="*/ 12 w 66"/>
                <a:gd name="T81" fmla="*/ 66 h 73"/>
                <a:gd name="T82" fmla="*/ 17 w 66"/>
                <a:gd name="T83" fmla="*/ 64 h 73"/>
                <a:gd name="T84" fmla="*/ 53 w 66"/>
                <a:gd name="T85" fmla="*/ 66 h 73"/>
                <a:gd name="T86" fmla="*/ 48 w 66"/>
                <a:gd name="T87" fmla="*/ 64 h 73"/>
                <a:gd name="T88" fmla="*/ 53 w 66"/>
                <a:gd name="T89" fmla="*/ 66 h 73"/>
                <a:gd name="T90" fmla="*/ 6 w 66"/>
                <a:gd name="T91" fmla="*/ 37 h 73"/>
                <a:gd name="T92" fmla="*/ 60 w 66"/>
                <a:gd name="T93" fmla="*/ 37 h 73"/>
                <a:gd name="T94" fmla="*/ 64 w 66"/>
                <a:gd name="T95" fmla="*/ 38 h 73"/>
                <a:gd name="T96" fmla="*/ 62 w 66"/>
                <a:gd name="T97" fmla="*/ 37 h 73"/>
                <a:gd name="T98" fmla="*/ 64 w 66"/>
                <a:gd name="T99" fmla="*/ 35 h 73"/>
                <a:gd name="T100" fmla="*/ 33 w 66"/>
                <a:gd name="T101" fmla="*/ 12 h 73"/>
                <a:gd name="T102" fmla="*/ 33 w 66"/>
                <a:gd name="T103" fmla="*/ 61 h 73"/>
                <a:gd name="T104" fmla="*/ 33 w 66"/>
                <a:gd name="T105" fmla="*/ 12 h 73"/>
                <a:gd name="T106" fmla="*/ 10 w 66"/>
                <a:gd name="T107" fmla="*/ 37 h 73"/>
                <a:gd name="T108" fmla="*/ 56 w 66"/>
                <a:gd name="T109" fmla="*/ 37 h 73"/>
                <a:gd name="T110" fmla="*/ 36 w 66"/>
                <a:gd name="T111" fmla="*/ 35 h 73"/>
                <a:gd name="T112" fmla="*/ 49 w 66"/>
                <a:gd name="T113" fmla="*/ 38 h 73"/>
                <a:gd name="T114" fmla="*/ 32 w 66"/>
                <a:gd name="T115" fmla="*/ 40 h 73"/>
                <a:gd name="T116" fmla="*/ 31 w 66"/>
                <a:gd name="T117" fmla="*/ 32 h 73"/>
                <a:gd name="T118" fmla="*/ 34 w 66"/>
                <a:gd name="T119" fmla="*/ 16 h 73"/>
                <a:gd name="T120" fmla="*/ 36 w 66"/>
                <a:gd name="T121" fmla="*/ 35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66" h="73">
                  <a:moveTo>
                    <a:pt x="39" y="6"/>
                  </a:moveTo>
                  <a:cubicBezTo>
                    <a:pt x="39" y="2"/>
                    <a:pt x="37" y="0"/>
                    <a:pt x="33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29" y="0"/>
                    <a:pt x="26" y="2"/>
                    <a:pt x="26" y="6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39" y="7"/>
                    <a:pt x="39" y="7"/>
                    <a:pt x="39" y="7"/>
                  </a:cubicBezTo>
                  <a:lnTo>
                    <a:pt x="39" y="6"/>
                  </a:lnTo>
                  <a:close/>
                  <a:moveTo>
                    <a:pt x="28" y="5"/>
                  </a:moveTo>
                  <a:cubicBezTo>
                    <a:pt x="28" y="3"/>
                    <a:pt x="30" y="1"/>
                    <a:pt x="32" y="1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5" y="1"/>
                    <a:pt x="37" y="3"/>
                    <a:pt x="38" y="5"/>
                  </a:cubicBezTo>
                  <a:lnTo>
                    <a:pt x="28" y="5"/>
                  </a:lnTo>
                  <a:close/>
                  <a:moveTo>
                    <a:pt x="62" y="30"/>
                  </a:moveTo>
                  <a:cubicBezTo>
                    <a:pt x="60" y="23"/>
                    <a:pt x="56" y="17"/>
                    <a:pt x="50" y="13"/>
                  </a:cubicBezTo>
                  <a:cubicBezTo>
                    <a:pt x="50" y="12"/>
                    <a:pt x="50" y="12"/>
                    <a:pt x="50" y="12"/>
                  </a:cubicBezTo>
                  <a:cubicBezTo>
                    <a:pt x="55" y="15"/>
                    <a:pt x="55" y="15"/>
                    <a:pt x="55" y="15"/>
                  </a:cubicBezTo>
                  <a:cubicBezTo>
                    <a:pt x="55" y="15"/>
                    <a:pt x="55" y="15"/>
                    <a:pt x="55" y="15"/>
                  </a:cubicBezTo>
                  <a:cubicBezTo>
                    <a:pt x="57" y="13"/>
                    <a:pt x="56" y="10"/>
                    <a:pt x="54" y="8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49" y="5"/>
                    <a:pt x="46" y="6"/>
                    <a:pt x="45" y="8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9" y="11"/>
                    <a:pt x="49" y="11"/>
                    <a:pt x="49" y="11"/>
                  </a:cubicBezTo>
                  <a:cubicBezTo>
                    <a:pt x="49" y="12"/>
                    <a:pt x="49" y="12"/>
                    <a:pt x="49" y="12"/>
                  </a:cubicBezTo>
                  <a:cubicBezTo>
                    <a:pt x="44" y="9"/>
                    <a:pt x="39" y="7"/>
                    <a:pt x="33" y="7"/>
                  </a:cubicBezTo>
                  <a:cubicBezTo>
                    <a:pt x="27" y="7"/>
                    <a:pt x="21" y="9"/>
                    <a:pt x="17" y="12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0" y="6"/>
                    <a:pt x="17" y="5"/>
                    <a:pt x="14" y="6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9" y="10"/>
                    <a:pt x="9" y="13"/>
                    <a:pt x="10" y="15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0" y="17"/>
                    <a:pt x="5" y="23"/>
                    <a:pt x="4" y="30"/>
                  </a:cubicBezTo>
                  <a:cubicBezTo>
                    <a:pt x="2" y="31"/>
                    <a:pt x="0" y="33"/>
                    <a:pt x="0" y="35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41"/>
                    <a:pt x="2" y="43"/>
                    <a:pt x="4" y="43"/>
                  </a:cubicBezTo>
                  <a:cubicBezTo>
                    <a:pt x="5" y="50"/>
                    <a:pt x="9" y="56"/>
                    <a:pt x="14" y="60"/>
                  </a:cubicBezTo>
                  <a:cubicBezTo>
                    <a:pt x="14" y="60"/>
                    <a:pt x="14" y="60"/>
                    <a:pt x="14" y="60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11" y="68"/>
                    <a:pt x="11" y="68"/>
                    <a:pt x="11" y="68"/>
                  </a:cubicBezTo>
                  <a:cubicBezTo>
                    <a:pt x="9" y="71"/>
                    <a:pt x="9" y="71"/>
                    <a:pt x="9" y="71"/>
                  </a:cubicBezTo>
                  <a:cubicBezTo>
                    <a:pt x="12" y="73"/>
                    <a:pt x="12" y="73"/>
                    <a:pt x="12" y="73"/>
                  </a:cubicBezTo>
                  <a:cubicBezTo>
                    <a:pt x="14" y="70"/>
                    <a:pt x="14" y="70"/>
                    <a:pt x="14" y="70"/>
                  </a:cubicBezTo>
                  <a:cubicBezTo>
                    <a:pt x="15" y="70"/>
                    <a:pt x="15" y="70"/>
                    <a:pt x="15" y="70"/>
                  </a:cubicBezTo>
                  <a:cubicBezTo>
                    <a:pt x="20" y="63"/>
                    <a:pt x="20" y="63"/>
                    <a:pt x="20" y="63"/>
                  </a:cubicBezTo>
                  <a:cubicBezTo>
                    <a:pt x="20" y="63"/>
                    <a:pt x="20" y="63"/>
                    <a:pt x="20" y="63"/>
                  </a:cubicBezTo>
                  <a:cubicBezTo>
                    <a:pt x="24" y="65"/>
                    <a:pt x="28" y="66"/>
                    <a:pt x="33" y="66"/>
                  </a:cubicBezTo>
                  <a:cubicBezTo>
                    <a:pt x="37" y="66"/>
                    <a:pt x="42" y="65"/>
                    <a:pt x="46" y="63"/>
                  </a:cubicBezTo>
                  <a:cubicBezTo>
                    <a:pt x="50" y="70"/>
                    <a:pt x="50" y="70"/>
                    <a:pt x="50" y="70"/>
                  </a:cubicBezTo>
                  <a:cubicBezTo>
                    <a:pt x="52" y="70"/>
                    <a:pt x="52" y="70"/>
                    <a:pt x="52" y="70"/>
                  </a:cubicBezTo>
                  <a:cubicBezTo>
                    <a:pt x="54" y="73"/>
                    <a:pt x="54" y="73"/>
                    <a:pt x="54" y="73"/>
                  </a:cubicBezTo>
                  <a:cubicBezTo>
                    <a:pt x="57" y="71"/>
                    <a:pt x="57" y="71"/>
                    <a:pt x="57" y="71"/>
                  </a:cubicBezTo>
                  <a:cubicBezTo>
                    <a:pt x="55" y="68"/>
                    <a:pt x="55" y="68"/>
                    <a:pt x="55" y="68"/>
                  </a:cubicBezTo>
                  <a:cubicBezTo>
                    <a:pt x="56" y="67"/>
                    <a:pt x="56" y="67"/>
                    <a:pt x="56" y="67"/>
                  </a:cubicBezTo>
                  <a:cubicBezTo>
                    <a:pt x="51" y="60"/>
                    <a:pt x="51" y="60"/>
                    <a:pt x="51" y="60"/>
                  </a:cubicBezTo>
                  <a:cubicBezTo>
                    <a:pt x="57" y="56"/>
                    <a:pt x="60" y="50"/>
                    <a:pt x="62" y="43"/>
                  </a:cubicBezTo>
                  <a:cubicBezTo>
                    <a:pt x="64" y="43"/>
                    <a:pt x="66" y="41"/>
                    <a:pt x="66" y="38"/>
                  </a:cubicBezTo>
                  <a:cubicBezTo>
                    <a:pt x="66" y="35"/>
                    <a:pt x="66" y="35"/>
                    <a:pt x="66" y="35"/>
                  </a:cubicBezTo>
                  <a:cubicBezTo>
                    <a:pt x="66" y="33"/>
                    <a:pt x="64" y="31"/>
                    <a:pt x="62" y="30"/>
                  </a:cubicBezTo>
                  <a:close/>
                  <a:moveTo>
                    <a:pt x="2" y="38"/>
                  </a:moveTo>
                  <a:cubicBezTo>
                    <a:pt x="2" y="35"/>
                    <a:pt x="2" y="35"/>
                    <a:pt x="2" y="35"/>
                  </a:cubicBezTo>
                  <a:cubicBezTo>
                    <a:pt x="2" y="34"/>
                    <a:pt x="2" y="33"/>
                    <a:pt x="3" y="32"/>
                  </a:cubicBezTo>
                  <a:cubicBezTo>
                    <a:pt x="3" y="34"/>
                    <a:pt x="3" y="35"/>
                    <a:pt x="3" y="37"/>
                  </a:cubicBezTo>
                  <a:cubicBezTo>
                    <a:pt x="3" y="38"/>
                    <a:pt x="3" y="40"/>
                    <a:pt x="3" y="41"/>
                  </a:cubicBezTo>
                  <a:cubicBezTo>
                    <a:pt x="2" y="41"/>
                    <a:pt x="2" y="40"/>
                    <a:pt x="2" y="38"/>
                  </a:cubicBezTo>
                  <a:close/>
                  <a:moveTo>
                    <a:pt x="47" y="8"/>
                  </a:moveTo>
                  <a:cubicBezTo>
                    <a:pt x="48" y="7"/>
                    <a:pt x="49" y="7"/>
                    <a:pt x="50" y="8"/>
                  </a:cubicBezTo>
                  <a:cubicBezTo>
                    <a:pt x="53" y="10"/>
                    <a:pt x="53" y="10"/>
                    <a:pt x="53" y="10"/>
                  </a:cubicBezTo>
                  <a:cubicBezTo>
                    <a:pt x="54" y="10"/>
                    <a:pt x="55" y="12"/>
                    <a:pt x="54" y="13"/>
                  </a:cubicBezTo>
                  <a:lnTo>
                    <a:pt x="47" y="8"/>
                  </a:lnTo>
                  <a:close/>
                  <a:moveTo>
                    <a:pt x="11" y="13"/>
                  </a:moveTo>
                  <a:cubicBezTo>
                    <a:pt x="11" y="12"/>
                    <a:pt x="11" y="10"/>
                    <a:pt x="12" y="10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6" y="7"/>
                    <a:pt x="16" y="7"/>
                    <a:pt x="17" y="7"/>
                  </a:cubicBezTo>
                  <a:cubicBezTo>
                    <a:pt x="18" y="7"/>
                    <a:pt x="18" y="8"/>
                    <a:pt x="19" y="8"/>
                  </a:cubicBezTo>
                  <a:lnTo>
                    <a:pt x="11" y="13"/>
                  </a:lnTo>
                  <a:close/>
                  <a:moveTo>
                    <a:pt x="15" y="68"/>
                  </a:moveTo>
                  <a:cubicBezTo>
                    <a:pt x="12" y="66"/>
                    <a:pt x="12" y="66"/>
                    <a:pt x="12" y="66"/>
                  </a:cubicBezTo>
                  <a:cubicBezTo>
                    <a:pt x="15" y="62"/>
                    <a:pt x="15" y="62"/>
                    <a:pt x="15" y="62"/>
                  </a:cubicBezTo>
                  <a:cubicBezTo>
                    <a:pt x="17" y="64"/>
                    <a:pt x="17" y="64"/>
                    <a:pt x="17" y="64"/>
                  </a:cubicBezTo>
                  <a:lnTo>
                    <a:pt x="15" y="68"/>
                  </a:lnTo>
                  <a:close/>
                  <a:moveTo>
                    <a:pt x="53" y="66"/>
                  </a:moveTo>
                  <a:cubicBezTo>
                    <a:pt x="51" y="68"/>
                    <a:pt x="51" y="68"/>
                    <a:pt x="51" y="68"/>
                  </a:cubicBezTo>
                  <a:cubicBezTo>
                    <a:pt x="48" y="64"/>
                    <a:pt x="48" y="64"/>
                    <a:pt x="48" y="64"/>
                  </a:cubicBezTo>
                  <a:cubicBezTo>
                    <a:pt x="50" y="62"/>
                    <a:pt x="50" y="62"/>
                    <a:pt x="50" y="62"/>
                  </a:cubicBezTo>
                  <a:lnTo>
                    <a:pt x="53" y="66"/>
                  </a:lnTo>
                  <a:close/>
                  <a:moveTo>
                    <a:pt x="33" y="64"/>
                  </a:moveTo>
                  <a:cubicBezTo>
                    <a:pt x="18" y="64"/>
                    <a:pt x="6" y="52"/>
                    <a:pt x="6" y="37"/>
                  </a:cubicBezTo>
                  <a:cubicBezTo>
                    <a:pt x="6" y="22"/>
                    <a:pt x="18" y="10"/>
                    <a:pt x="33" y="10"/>
                  </a:cubicBezTo>
                  <a:cubicBezTo>
                    <a:pt x="48" y="10"/>
                    <a:pt x="60" y="22"/>
                    <a:pt x="60" y="37"/>
                  </a:cubicBezTo>
                  <a:cubicBezTo>
                    <a:pt x="60" y="52"/>
                    <a:pt x="48" y="64"/>
                    <a:pt x="33" y="64"/>
                  </a:cubicBezTo>
                  <a:close/>
                  <a:moveTo>
                    <a:pt x="64" y="38"/>
                  </a:moveTo>
                  <a:cubicBezTo>
                    <a:pt x="64" y="40"/>
                    <a:pt x="63" y="41"/>
                    <a:pt x="62" y="41"/>
                  </a:cubicBezTo>
                  <a:cubicBezTo>
                    <a:pt x="62" y="40"/>
                    <a:pt x="62" y="38"/>
                    <a:pt x="62" y="37"/>
                  </a:cubicBezTo>
                  <a:cubicBezTo>
                    <a:pt x="62" y="35"/>
                    <a:pt x="62" y="34"/>
                    <a:pt x="62" y="32"/>
                  </a:cubicBezTo>
                  <a:cubicBezTo>
                    <a:pt x="63" y="33"/>
                    <a:pt x="64" y="34"/>
                    <a:pt x="64" y="35"/>
                  </a:cubicBezTo>
                  <a:lnTo>
                    <a:pt x="64" y="38"/>
                  </a:lnTo>
                  <a:close/>
                  <a:moveTo>
                    <a:pt x="33" y="12"/>
                  </a:moveTo>
                  <a:cubicBezTo>
                    <a:pt x="19" y="12"/>
                    <a:pt x="8" y="23"/>
                    <a:pt x="8" y="37"/>
                  </a:cubicBezTo>
                  <a:cubicBezTo>
                    <a:pt x="8" y="50"/>
                    <a:pt x="19" y="61"/>
                    <a:pt x="33" y="61"/>
                  </a:cubicBezTo>
                  <a:cubicBezTo>
                    <a:pt x="46" y="61"/>
                    <a:pt x="57" y="50"/>
                    <a:pt x="57" y="37"/>
                  </a:cubicBezTo>
                  <a:cubicBezTo>
                    <a:pt x="57" y="23"/>
                    <a:pt x="46" y="12"/>
                    <a:pt x="33" y="12"/>
                  </a:cubicBezTo>
                  <a:close/>
                  <a:moveTo>
                    <a:pt x="33" y="60"/>
                  </a:moveTo>
                  <a:cubicBezTo>
                    <a:pt x="20" y="60"/>
                    <a:pt x="10" y="49"/>
                    <a:pt x="10" y="37"/>
                  </a:cubicBezTo>
                  <a:cubicBezTo>
                    <a:pt x="10" y="24"/>
                    <a:pt x="20" y="14"/>
                    <a:pt x="33" y="14"/>
                  </a:cubicBezTo>
                  <a:cubicBezTo>
                    <a:pt x="45" y="14"/>
                    <a:pt x="56" y="24"/>
                    <a:pt x="56" y="37"/>
                  </a:cubicBezTo>
                  <a:cubicBezTo>
                    <a:pt x="56" y="49"/>
                    <a:pt x="45" y="60"/>
                    <a:pt x="33" y="60"/>
                  </a:cubicBezTo>
                  <a:close/>
                  <a:moveTo>
                    <a:pt x="36" y="35"/>
                  </a:moveTo>
                  <a:cubicBezTo>
                    <a:pt x="49" y="35"/>
                    <a:pt x="49" y="35"/>
                    <a:pt x="49" y="35"/>
                  </a:cubicBezTo>
                  <a:cubicBezTo>
                    <a:pt x="49" y="38"/>
                    <a:pt x="49" y="38"/>
                    <a:pt x="49" y="38"/>
                  </a:cubicBezTo>
                  <a:cubicBezTo>
                    <a:pt x="36" y="38"/>
                    <a:pt x="36" y="38"/>
                    <a:pt x="36" y="38"/>
                  </a:cubicBezTo>
                  <a:cubicBezTo>
                    <a:pt x="35" y="40"/>
                    <a:pt x="34" y="40"/>
                    <a:pt x="32" y="40"/>
                  </a:cubicBezTo>
                  <a:cubicBezTo>
                    <a:pt x="30" y="40"/>
                    <a:pt x="28" y="39"/>
                    <a:pt x="28" y="36"/>
                  </a:cubicBezTo>
                  <a:cubicBezTo>
                    <a:pt x="28" y="34"/>
                    <a:pt x="29" y="33"/>
                    <a:pt x="31" y="32"/>
                  </a:cubicBezTo>
                  <a:cubicBezTo>
                    <a:pt x="31" y="16"/>
                    <a:pt x="31" y="16"/>
                    <a:pt x="31" y="16"/>
                  </a:cubicBezTo>
                  <a:cubicBezTo>
                    <a:pt x="34" y="16"/>
                    <a:pt x="34" y="16"/>
                    <a:pt x="34" y="16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35" y="33"/>
                    <a:pt x="36" y="34"/>
                    <a:pt x="36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68" tIns="34285" rIns="68568" bIns="34285" numCol="1" anchor="t" anchorCtr="0" compatLnSpc="1"/>
            <a:lstStyle/>
            <a:p>
              <a:pPr>
                <a:defRPr/>
              </a:pPr>
              <a:endParaRPr lang="en-US" sz="1350" kern="0">
                <a:solidFill>
                  <a:prstClr val="black"/>
                </a:solidFill>
              </a:endParaRPr>
            </a:p>
          </p:txBody>
        </p:sp>
        <p:sp>
          <p:nvSpPr>
            <p:cNvPr id="33" name="Freeform 62"/>
            <p:cNvSpPr>
              <a:spLocks noEditPoints="1"/>
            </p:cNvSpPr>
            <p:nvPr/>
          </p:nvSpPr>
          <p:spPr bwMode="auto">
            <a:xfrm>
              <a:off x="5775182" y="3543823"/>
              <a:ext cx="292609" cy="338210"/>
            </a:xfrm>
            <a:custGeom>
              <a:avLst/>
              <a:gdLst>
                <a:gd name="T0" fmla="*/ 54 w 62"/>
                <a:gd name="T1" fmla="*/ 0 h 72"/>
                <a:gd name="T2" fmla="*/ 8 w 62"/>
                <a:gd name="T3" fmla="*/ 0 h 72"/>
                <a:gd name="T4" fmla="*/ 0 w 62"/>
                <a:gd name="T5" fmla="*/ 8 h 72"/>
                <a:gd name="T6" fmla="*/ 0 w 62"/>
                <a:gd name="T7" fmla="*/ 64 h 72"/>
                <a:gd name="T8" fmla="*/ 8 w 62"/>
                <a:gd name="T9" fmla="*/ 72 h 72"/>
                <a:gd name="T10" fmla="*/ 54 w 62"/>
                <a:gd name="T11" fmla="*/ 72 h 72"/>
                <a:gd name="T12" fmla="*/ 62 w 62"/>
                <a:gd name="T13" fmla="*/ 64 h 72"/>
                <a:gd name="T14" fmla="*/ 62 w 62"/>
                <a:gd name="T15" fmla="*/ 8 h 72"/>
                <a:gd name="T16" fmla="*/ 54 w 62"/>
                <a:gd name="T17" fmla="*/ 0 h 72"/>
                <a:gd name="T18" fmla="*/ 8 w 62"/>
                <a:gd name="T19" fmla="*/ 3 h 72"/>
                <a:gd name="T20" fmla="*/ 54 w 62"/>
                <a:gd name="T21" fmla="*/ 3 h 72"/>
                <a:gd name="T22" fmla="*/ 59 w 62"/>
                <a:gd name="T23" fmla="*/ 8 h 72"/>
                <a:gd name="T24" fmla="*/ 59 w 62"/>
                <a:gd name="T25" fmla="*/ 64 h 72"/>
                <a:gd name="T26" fmla="*/ 54 w 62"/>
                <a:gd name="T27" fmla="*/ 69 h 72"/>
                <a:gd name="T28" fmla="*/ 8 w 62"/>
                <a:gd name="T29" fmla="*/ 69 h 72"/>
                <a:gd name="T30" fmla="*/ 3 w 62"/>
                <a:gd name="T31" fmla="*/ 64 h 72"/>
                <a:gd name="T32" fmla="*/ 3 w 62"/>
                <a:gd name="T33" fmla="*/ 8 h 72"/>
                <a:gd name="T34" fmla="*/ 8 w 62"/>
                <a:gd name="T35" fmla="*/ 3 h 72"/>
                <a:gd name="T36" fmla="*/ 7 w 62"/>
                <a:gd name="T37" fmla="*/ 62 h 72"/>
                <a:gd name="T38" fmla="*/ 55 w 62"/>
                <a:gd name="T39" fmla="*/ 62 h 72"/>
                <a:gd name="T40" fmla="*/ 56 w 62"/>
                <a:gd name="T41" fmla="*/ 61 h 72"/>
                <a:gd name="T42" fmla="*/ 56 w 62"/>
                <a:gd name="T43" fmla="*/ 7 h 72"/>
                <a:gd name="T44" fmla="*/ 55 w 62"/>
                <a:gd name="T45" fmla="*/ 6 h 72"/>
                <a:gd name="T46" fmla="*/ 7 w 62"/>
                <a:gd name="T47" fmla="*/ 6 h 72"/>
                <a:gd name="T48" fmla="*/ 6 w 62"/>
                <a:gd name="T49" fmla="*/ 7 h 72"/>
                <a:gd name="T50" fmla="*/ 6 w 62"/>
                <a:gd name="T51" fmla="*/ 61 h 72"/>
                <a:gd name="T52" fmla="*/ 7 w 62"/>
                <a:gd name="T53" fmla="*/ 62 h 72"/>
                <a:gd name="T54" fmla="*/ 8 w 62"/>
                <a:gd name="T55" fmla="*/ 8 h 72"/>
                <a:gd name="T56" fmla="*/ 54 w 62"/>
                <a:gd name="T57" fmla="*/ 8 h 72"/>
                <a:gd name="T58" fmla="*/ 54 w 62"/>
                <a:gd name="T59" fmla="*/ 60 h 72"/>
                <a:gd name="T60" fmla="*/ 8 w 62"/>
                <a:gd name="T61" fmla="*/ 60 h 72"/>
                <a:gd name="T62" fmla="*/ 8 w 62"/>
                <a:gd name="T63" fmla="*/ 8 h 72"/>
                <a:gd name="T64" fmla="*/ 33 w 62"/>
                <a:gd name="T65" fmla="*/ 66 h 72"/>
                <a:gd name="T66" fmla="*/ 31 w 62"/>
                <a:gd name="T67" fmla="*/ 68 h 72"/>
                <a:gd name="T68" fmla="*/ 29 w 62"/>
                <a:gd name="T69" fmla="*/ 66 h 72"/>
                <a:gd name="T70" fmla="*/ 31 w 62"/>
                <a:gd name="T71" fmla="*/ 64 h 72"/>
                <a:gd name="T72" fmla="*/ 33 w 62"/>
                <a:gd name="T73" fmla="*/ 6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2" h="72">
                  <a:moveTo>
                    <a:pt x="54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68"/>
                    <a:pt x="4" y="72"/>
                    <a:pt x="8" y="72"/>
                  </a:cubicBezTo>
                  <a:cubicBezTo>
                    <a:pt x="54" y="72"/>
                    <a:pt x="54" y="72"/>
                    <a:pt x="54" y="72"/>
                  </a:cubicBezTo>
                  <a:cubicBezTo>
                    <a:pt x="58" y="72"/>
                    <a:pt x="62" y="68"/>
                    <a:pt x="62" y="64"/>
                  </a:cubicBezTo>
                  <a:cubicBezTo>
                    <a:pt x="62" y="8"/>
                    <a:pt x="62" y="8"/>
                    <a:pt x="62" y="8"/>
                  </a:cubicBezTo>
                  <a:cubicBezTo>
                    <a:pt x="62" y="3"/>
                    <a:pt x="58" y="0"/>
                    <a:pt x="54" y="0"/>
                  </a:cubicBezTo>
                  <a:close/>
                  <a:moveTo>
                    <a:pt x="8" y="3"/>
                  </a:moveTo>
                  <a:cubicBezTo>
                    <a:pt x="54" y="3"/>
                    <a:pt x="54" y="3"/>
                    <a:pt x="54" y="3"/>
                  </a:cubicBezTo>
                  <a:cubicBezTo>
                    <a:pt x="56" y="3"/>
                    <a:pt x="59" y="5"/>
                    <a:pt x="59" y="8"/>
                  </a:cubicBezTo>
                  <a:cubicBezTo>
                    <a:pt x="59" y="64"/>
                    <a:pt x="59" y="64"/>
                    <a:pt x="59" y="64"/>
                  </a:cubicBezTo>
                  <a:cubicBezTo>
                    <a:pt x="59" y="67"/>
                    <a:pt x="56" y="69"/>
                    <a:pt x="54" y="69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5" y="69"/>
                    <a:pt x="3" y="67"/>
                    <a:pt x="3" y="64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5"/>
                    <a:pt x="5" y="3"/>
                    <a:pt x="8" y="3"/>
                  </a:cubicBezTo>
                  <a:close/>
                  <a:moveTo>
                    <a:pt x="7" y="62"/>
                  </a:moveTo>
                  <a:cubicBezTo>
                    <a:pt x="55" y="62"/>
                    <a:pt x="55" y="62"/>
                    <a:pt x="55" y="62"/>
                  </a:cubicBezTo>
                  <a:cubicBezTo>
                    <a:pt x="55" y="62"/>
                    <a:pt x="56" y="61"/>
                    <a:pt x="56" y="61"/>
                  </a:cubicBezTo>
                  <a:cubicBezTo>
                    <a:pt x="56" y="7"/>
                    <a:pt x="56" y="7"/>
                    <a:pt x="56" y="7"/>
                  </a:cubicBezTo>
                  <a:cubicBezTo>
                    <a:pt x="56" y="6"/>
                    <a:pt x="55" y="6"/>
                    <a:pt x="55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6" y="6"/>
                    <a:pt x="6" y="7"/>
                  </a:cubicBezTo>
                  <a:cubicBezTo>
                    <a:pt x="6" y="61"/>
                    <a:pt x="6" y="61"/>
                    <a:pt x="6" y="61"/>
                  </a:cubicBezTo>
                  <a:cubicBezTo>
                    <a:pt x="6" y="61"/>
                    <a:pt x="7" y="62"/>
                    <a:pt x="7" y="62"/>
                  </a:cubicBezTo>
                  <a:close/>
                  <a:moveTo>
                    <a:pt x="8" y="8"/>
                  </a:moveTo>
                  <a:cubicBezTo>
                    <a:pt x="54" y="8"/>
                    <a:pt x="54" y="8"/>
                    <a:pt x="54" y="8"/>
                  </a:cubicBezTo>
                  <a:cubicBezTo>
                    <a:pt x="54" y="60"/>
                    <a:pt x="54" y="60"/>
                    <a:pt x="54" y="60"/>
                  </a:cubicBezTo>
                  <a:cubicBezTo>
                    <a:pt x="8" y="60"/>
                    <a:pt x="8" y="60"/>
                    <a:pt x="8" y="60"/>
                  </a:cubicBezTo>
                  <a:lnTo>
                    <a:pt x="8" y="8"/>
                  </a:lnTo>
                  <a:close/>
                  <a:moveTo>
                    <a:pt x="33" y="66"/>
                  </a:moveTo>
                  <a:cubicBezTo>
                    <a:pt x="33" y="67"/>
                    <a:pt x="32" y="68"/>
                    <a:pt x="31" y="68"/>
                  </a:cubicBezTo>
                  <a:cubicBezTo>
                    <a:pt x="30" y="68"/>
                    <a:pt x="29" y="67"/>
                    <a:pt x="29" y="66"/>
                  </a:cubicBezTo>
                  <a:cubicBezTo>
                    <a:pt x="29" y="65"/>
                    <a:pt x="30" y="64"/>
                    <a:pt x="31" y="64"/>
                  </a:cubicBezTo>
                  <a:cubicBezTo>
                    <a:pt x="32" y="64"/>
                    <a:pt x="33" y="65"/>
                    <a:pt x="33" y="6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68" tIns="34285" rIns="68568" bIns="34285" numCol="1" anchor="t" anchorCtr="0" compatLnSpc="1"/>
            <a:lstStyle/>
            <a:p>
              <a:pPr>
                <a:defRPr/>
              </a:pPr>
              <a:endParaRPr lang="en-US" sz="1350" kern="0">
                <a:solidFill>
                  <a:prstClr val="black"/>
                </a:solidFill>
              </a:endParaRPr>
            </a:p>
          </p:txBody>
        </p:sp>
        <p:sp>
          <p:nvSpPr>
            <p:cNvPr id="34" name="Freeform 15"/>
            <p:cNvSpPr>
              <a:spLocks noEditPoints="1"/>
            </p:cNvSpPr>
            <p:nvPr/>
          </p:nvSpPr>
          <p:spPr bwMode="auto">
            <a:xfrm>
              <a:off x="4459828" y="2887534"/>
              <a:ext cx="428644" cy="305865"/>
            </a:xfrm>
            <a:custGeom>
              <a:avLst/>
              <a:gdLst>
                <a:gd name="T0" fmla="*/ 9 w 84"/>
                <a:gd name="T1" fmla="*/ 37 h 60"/>
                <a:gd name="T2" fmla="*/ 74 w 84"/>
                <a:gd name="T3" fmla="*/ 37 h 60"/>
                <a:gd name="T4" fmla="*/ 10 w 84"/>
                <a:gd name="T5" fmla="*/ 5 h 60"/>
                <a:gd name="T6" fmla="*/ 11 w 84"/>
                <a:gd name="T7" fmla="*/ 7 h 60"/>
                <a:gd name="T8" fmla="*/ 32 w 84"/>
                <a:gd name="T9" fmla="*/ 24 h 60"/>
                <a:gd name="T10" fmla="*/ 33 w 84"/>
                <a:gd name="T11" fmla="*/ 25 h 60"/>
                <a:gd name="T12" fmla="*/ 34 w 84"/>
                <a:gd name="T13" fmla="*/ 29 h 60"/>
                <a:gd name="T14" fmla="*/ 37 w 84"/>
                <a:gd name="T15" fmla="*/ 29 h 60"/>
                <a:gd name="T16" fmla="*/ 37 w 84"/>
                <a:gd name="T17" fmla="*/ 31 h 60"/>
                <a:gd name="T18" fmla="*/ 41 w 84"/>
                <a:gd name="T19" fmla="*/ 32 h 60"/>
                <a:gd name="T20" fmla="*/ 43 w 84"/>
                <a:gd name="T21" fmla="*/ 32 h 60"/>
                <a:gd name="T22" fmla="*/ 47 w 84"/>
                <a:gd name="T23" fmla="*/ 30 h 60"/>
                <a:gd name="T24" fmla="*/ 48 w 84"/>
                <a:gd name="T25" fmla="*/ 29 h 60"/>
                <a:gd name="T26" fmla="*/ 51 w 84"/>
                <a:gd name="T27" fmla="*/ 27 h 60"/>
                <a:gd name="T28" fmla="*/ 50 w 84"/>
                <a:gd name="T29" fmla="*/ 25 h 60"/>
                <a:gd name="T30" fmla="*/ 52 w 84"/>
                <a:gd name="T31" fmla="*/ 23 h 60"/>
                <a:gd name="T32" fmla="*/ 51 w 84"/>
                <a:gd name="T33" fmla="*/ 20 h 60"/>
                <a:gd name="T34" fmla="*/ 50 w 84"/>
                <a:gd name="T35" fmla="*/ 18 h 60"/>
                <a:gd name="T36" fmla="*/ 49 w 84"/>
                <a:gd name="T37" fmla="*/ 15 h 60"/>
                <a:gd name="T38" fmla="*/ 47 w 84"/>
                <a:gd name="T39" fmla="*/ 15 h 60"/>
                <a:gd name="T40" fmla="*/ 46 w 84"/>
                <a:gd name="T41" fmla="*/ 13 h 60"/>
                <a:gd name="T42" fmla="*/ 42 w 84"/>
                <a:gd name="T43" fmla="*/ 13 h 60"/>
                <a:gd name="T44" fmla="*/ 40 w 84"/>
                <a:gd name="T45" fmla="*/ 12 h 60"/>
                <a:gd name="T46" fmla="*/ 37 w 84"/>
                <a:gd name="T47" fmla="*/ 14 h 60"/>
                <a:gd name="T48" fmla="*/ 35 w 84"/>
                <a:gd name="T49" fmla="*/ 14 h 60"/>
                <a:gd name="T50" fmla="*/ 33 w 84"/>
                <a:gd name="T51" fmla="*/ 18 h 60"/>
                <a:gd name="T52" fmla="*/ 33 w 84"/>
                <a:gd name="T53" fmla="*/ 20 h 60"/>
                <a:gd name="T54" fmla="*/ 31 w 84"/>
                <a:gd name="T55" fmla="*/ 22 h 60"/>
                <a:gd name="T56" fmla="*/ 33 w 84"/>
                <a:gd name="T57" fmla="*/ 22 h 60"/>
                <a:gd name="T58" fmla="*/ 35 w 84"/>
                <a:gd name="T59" fmla="*/ 17 h 60"/>
                <a:gd name="T60" fmla="*/ 39 w 84"/>
                <a:gd name="T61" fmla="*/ 14 h 60"/>
                <a:gd name="T62" fmla="*/ 45 w 84"/>
                <a:gd name="T63" fmla="*/ 14 h 60"/>
                <a:gd name="T64" fmla="*/ 49 w 84"/>
                <a:gd name="T65" fmla="*/ 17 h 60"/>
                <a:gd name="T66" fmla="*/ 50 w 84"/>
                <a:gd name="T67" fmla="*/ 22 h 60"/>
                <a:gd name="T68" fmla="*/ 49 w 84"/>
                <a:gd name="T69" fmla="*/ 26 h 60"/>
                <a:gd name="T70" fmla="*/ 45 w 84"/>
                <a:gd name="T71" fmla="*/ 30 h 60"/>
                <a:gd name="T72" fmla="*/ 39 w 84"/>
                <a:gd name="T73" fmla="*/ 30 h 60"/>
                <a:gd name="T74" fmla="*/ 35 w 84"/>
                <a:gd name="T75" fmla="*/ 27 h 60"/>
                <a:gd name="T76" fmla="*/ 33 w 84"/>
                <a:gd name="T77" fmla="*/ 22 h 60"/>
                <a:gd name="T78" fmla="*/ 42 w 84"/>
                <a:gd name="T79" fmla="*/ 27 h 60"/>
                <a:gd name="T80" fmla="*/ 37 w 84"/>
                <a:gd name="T81" fmla="*/ 22 h 60"/>
                <a:gd name="T82" fmla="*/ 44 w 84"/>
                <a:gd name="T83" fmla="*/ 22 h 60"/>
                <a:gd name="T84" fmla="*/ 42 w 84"/>
                <a:gd name="T85" fmla="*/ 19 h 60"/>
                <a:gd name="T86" fmla="*/ 79 w 84"/>
                <a:gd name="T87" fmla="*/ 6 h 60"/>
                <a:gd name="T88" fmla="*/ 5 w 84"/>
                <a:gd name="T89" fmla="*/ 6 h 60"/>
                <a:gd name="T90" fmla="*/ 0 w 84"/>
                <a:gd name="T91" fmla="*/ 51 h 60"/>
                <a:gd name="T92" fmla="*/ 0 w 84"/>
                <a:gd name="T93" fmla="*/ 55 h 60"/>
                <a:gd name="T94" fmla="*/ 84 w 84"/>
                <a:gd name="T95" fmla="*/ 55 h 60"/>
                <a:gd name="T96" fmla="*/ 76 w 84"/>
                <a:gd name="T97" fmla="*/ 57 h 60"/>
                <a:gd name="T98" fmla="*/ 3 w 84"/>
                <a:gd name="T99" fmla="*/ 53 h 60"/>
                <a:gd name="T100" fmla="*/ 30 w 84"/>
                <a:gd name="T101" fmla="*/ 56 h 60"/>
                <a:gd name="T102" fmla="*/ 54 w 84"/>
                <a:gd name="T103" fmla="*/ 53 h 60"/>
                <a:gd name="T104" fmla="*/ 76 w 84"/>
                <a:gd name="T105" fmla="*/ 57 h 60"/>
                <a:gd name="T106" fmla="*/ 52 w 84"/>
                <a:gd name="T107" fmla="*/ 54 h 60"/>
                <a:gd name="T108" fmla="*/ 53 w 84"/>
                <a:gd name="T109" fmla="*/ 51 h 60"/>
                <a:gd name="T110" fmla="*/ 7 w 84"/>
                <a:gd name="T111" fmla="*/ 43 h 60"/>
                <a:gd name="T112" fmla="*/ 53 w 84"/>
                <a:gd name="T113" fmla="*/ 51 h 60"/>
                <a:gd name="T114" fmla="*/ 8 w 84"/>
                <a:gd name="T115" fmla="*/ 41 h 60"/>
                <a:gd name="T116" fmla="*/ 10 w 84"/>
                <a:gd name="T117" fmla="*/ 3 h 60"/>
                <a:gd name="T118" fmla="*/ 76 w 84"/>
                <a:gd name="T119" fmla="*/ 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84" h="60">
                  <a:moveTo>
                    <a:pt x="10" y="5"/>
                  </a:moveTo>
                  <a:cubicBezTo>
                    <a:pt x="10" y="5"/>
                    <a:pt x="9" y="5"/>
                    <a:pt x="9" y="6"/>
                  </a:cubicBezTo>
                  <a:cubicBezTo>
                    <a:pt x="9" y="37"/>
                    <a:pt x="9" y="37"/>
                    <a:pt x="9" y="37"/>
                  </a:cubicBezTo>
                  <a:cubicBezTo>
                    <a:pt x="9" y="37"/>
                    <a:pt x="10" y="38"/>
                    <a:pt x="10" y="38"/>
                  </a:cubicBezTo>
                  <a:cubicBezTo>
                    <a:pt x="73" y="38"/>
                    <a:pt x="73" y="38"/>
                    <a:pt x="73" y="38"/>
                  </a:cubicBezTo>
                  <a:cubicBezTo>
                    <a:pt x="74" y="38"/>
                    <a:pt x="74" y="37"/>
                    <a:pt x="74" y="37"/>
                  </a:cubicBezTo>
                  <a:cubicBezTo>
                    <a:pt x="74" y="6"/>
                    <a:pt x="74" y="6"/>
                    <a:pt x="74" y="6"/>
                  </a:cubicBezTo>
                  <a:cubicBezTo>
                    <a:pt x="74" y="5"/>
                    <a:pt x="74" y="5"/>
                    <a:pt x="73" y="5"/>
                  </a:cubicBezTo>
                  <a:lnTo>
                    <a:pt x="10" y="5"/>
                  </a:lnTo>
                  <a:close/>
                  <a:moveTo>
                    <a:pt x="72" y="36"/>
                  </a:moveTo>
                  <a:cubicBezTo>
                    <a:pt x="11" y="36"/>
                    <a:pt x="11" y="36"/>
                    <a:pt x="11" y="36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72" y="7"/>
                    <a:pt x="72" y="7"/>
                    <a:pt x="72" y="7"/>
                  </a:cubicBezTo>
                  <a:lnTo>
                    <a:pt x="72" y="36"/>
                  </a:lnTo>
                  <a:close/>
                  <a:moveTo>
                    <a:pt x="32" y="24"/>
                  </a:moveTo>
                  <a:cubicBezTo>
                    <a:pt x="32" y="24"/>
                    <a:pt x="33" y="24"/>
                    <a:pt x="33" y="24"/>
                  </a:cubicBezTo>
                  <a:cubicBezTo>
                    <a:pt x="33" y="24"/>
                    <a:pt x="33" y="24"/>
                    <a:pt x="34" y="25"/>
                  </a:cubicBezTo>
                  <a:cubicBezTo>
                    <a:pt x="34" y="25"/>
                    <a:pt x="34" y="25"/>
                    <a:pt x="33" y="25"/>
                  </a:cubicBezTo>
                  <a:cubicBezTo>
                    <a:pt x="33" y="25"/>
                    <a:pt x="33" y="26"/>
                    <a:pt x="33" y="26"/>
                  </a:cubicBezTo>
                  <a:cubicBezTo>
                    <a:pt x="33" y="26"/>
                    <a:pt x="33" y="26"/>
                    <a:pt x="33" y="27"/>
                  </a:cubicBezTo>
                  <a:cubicBezTo>
                    <a:pt x="33" y="28"/>
                    <a:pt x="34" y="28"/>
                    <a:pt x="34" y="29"/>
                  </a:cubicBezTo>
                  <a:cubicBezTo>
                    <a:pt x="35" y="29"/>
                    <a:pt x="35" y="29"/>
                    <a:pt x="35" y="29"/>
                  </a:cubicBezTo>
                  <a:cubicBezTo>
                    <a:pt x="35" y="29"/>
                    <a:pt x="36" y="29"/>
                    <a:pt x="36" y="29"/>
                  </a:cubicBezTo>
                  <a:cubicBezTo>
                    <a:pt x="36" y="29"/>
                    <a:pt x="36" y="28"/>
                    <a:pt x="37" y="29"/>
                  </a:cubicBezTo>
                  <a:cubicBezTo>
                    <a:pt x="37" y="29"/>
                    <a:pt x="37" y="29"/>
                    <a:pt x="37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7" y="31"/>
                    <a:pt x="37" y="31"/>
                  </a:cubicBezTo>
                  <a:cubicBezTo>
                    <a:pt x="38" y="31"/>
                    <a:pt x="39" y="32"/>
                    <a:pt x="40" y="32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40" y="32"/>
                    <a:pt x="41" y="32"/>
                    <a:pt x="41" y="32"/>
                  </a:cubicBezTo>
                  <a:cubicBezTo>
                    <a:pt x="41" y="32"/>
                    <a:pt x="41" y="31"/>
                    <a:pt x="41" y="31"/>
                  </a:cubicBezTo>
                  <a:cubicBezTo>
                    <a:pt x="41" y="30"/>
                    <a:pt x="42" y="30"/>
                    <a:pt x="42" y="31"/>
                  </a:cubicBezTo>
                  <a:cubicBezTo>
                    <a:pt x="42" y="31"/>
                    <a:pt x="43" y="32"/>
                    <a:pt x="43" y="32"/>
                  </a:cubicBezTo>
                  <a:cubicBezTo>
                    <a:pt x="43" y="32"/>
                    <a:pt x="43" y="32"/>
                    <a:pt x="44" y="32"/>
                  </a:cubicBezTo>
                  <a:cubicBezTo>
                    <a:pt x="44" y="32"/>
                    <a:pt x="45" y="31"/>
                    <a:pt x="46" y="31"/>
                  </a:cubicBezTo>
                  <a:cubicBezTo>
                    <a:pt x="46" y="31"/>
                    <a:pt x="47" y="31"/>
                    <a:pt x="47" y="30"/>
                  </a:cubicBezTo>
                  <a:cubicBezTo>
                    <a:pt x="47" y="30"/>
                    <a:pt x="47" y="30"/>
                    <a:pt x="47" y="30"/>
                  </a:cubicBezTo>
                  <a:cubicBezTo>
                    <a:pt x="46" y="29"/>
                    <a:pt x="47" y="29"/>
                    <a:pt x="47" y="29"/>
                  </a:cubicBezTo>
                  <a:cubicBezTo>
                    <a:pt x="47" y="28"/>
                    <a:pt x="47" y="29"/>
                    <a:pt x="48" y="29"/>
                  </a:cubicBezTo>
                  <a:cubicBezTo>
                    <a:pt x="48" y="29"/>
                    <a:pt x="48" y="29"/>
                    <a:pt x="48" y="29"/>
                  </a:cubicBezTo>
                  <a:cubicBezTo>
                    <a:pt x="49" y="29"/>
                    <a:pt x="49" y="29"/>
                    <a:pt x="49" y="29"/>
                  </a:cubicBezTo>
                  <a:cubicBezTo>
                    <a:pt x="50" y="28"/>
                    <a:pt x="50" y="28"/>
                    <a:pt x="51" y="27"/>
                  </a:cubicBezTo>
                  <a:cubicBezTo>
                    <a:pt x="51" y="26"/>
                    <a:pt x="51" y="26"/>
                    <a:pt x="51" y="26"/>
                  </a:cubicBezTo>
                  <a:cubicBezTo>
                    <a:pt x="51" y="26"/>
                    <a:pt x="51" y="25"/>
                    <a:pt x="50" y="25"/>
                  </a:cubicBezTo>
                  <a:cubicBezTo>
                    <a:pt x="50" y="25"/>
                    <a:pt x="50" y="25"/>
                    <a:pt x="50" y="25"/>
                  </a:cubicBezTo>
                  <a:cubicBezTo>
                    <a:pt x="50" y="24"/>
                    <a:pt x="50" y="24"/>
                    <a:pt x="51" y="24"/>
                  </a:cubicBezTo>
                  <a:cubicBezTo>
                    <a:pt x="51" y="24"/>
                    <a:pt x="51" y="24"/>
                    <a:pt x="51" y="24"/>
                  </a:cubicBezTo>
                  <a:cubicBezTo>
                    <a:pt x="52" y="24"/>
                    <a:pt x="52" y="24"/>
                    <a:pt x="52" y="23"/>
                  </a:cubicBezTo>
                  <a:cubicBezTo>
                    <a:pt x="52" y="23"/>
                    <a:pt x="52" y="22"/>
                    <a:pt x="52" y="22"/>
                  </a:cubicBezTo>
                  <a:cubicBezTo>
                    <a:pt x="52" y="21"/>
                    <a:pt x="52" y="21"/>
                    <a:pt x="52" y="20"/>
                  </a:cubicBezTo>
                  <a:cubicBezTo>
                    <a:pt x="52" y="20"/>
                    <a:pt x="52" y="20"/>
                    <a:pt x="51" y="20"/>
                  </a:cubicBezTo>
                  <a:cubicBezTo>
                    <a:pt x="51" y="20"/>
                    <a:pt x="51" y="20"/>
                    <a:pt x="51" y="20"/>
                  </a:cubicBezTo>
                  <a:cubicBezTo>
                    <a:pt x="50" y="20"/>
                    <a:pt x="50" y="19"/>
                    <a:pt x="50" y="19"/>
                  </a:cubicBezTo>
                  <a:cubicBezTo>
                    <a:pt x="50" y="19"/>
                    <a:pt x="50" y="19"/>
                    <a:pt x="50" y="18"/>
                  </a:cubicBezTo>
                  <a:cubicBezTo>
                    <a:pt x="51" y="18"/>
                    <a:pt x="51" y="18"/>
                    <a:pt x="51" y="18"/>
                  </a:cubicBezTo>
                  <a:cubicBezTo>
                    <a:pt x="51" y="18"/>
                    <a:pt x="51" y="17"/>
                    <a:pt x="51" y="17"/>
                  </a:cubicBezTo>
                  <a:cubicBezTo>
                    <a:pt x="50" y="16"/>
                    <a:pt x="50" y="15"/>
                    <a:pt x="49" y="15"/>
                  </a:cubicBezTo>
                  <a:cubicBezTo>
                    <a:pt x="49" y="15"/>
                    <a:pt x="49" y="14"/>
                    <a:pt x="48" y="14"/>
                  </a:cubicBezTo>
                  <a:cubicBezTo>
                    <a:pt x="48" y="14"/>
                    <a:pt x="48" y="15"/>
                    <a:pt x="48" y="15"/>
                  </a:cubicBezTo>
                  <a:cubicBezTo>
                    <a:pt x="47" y="15"/>
                    <a:pt x="47" y="15"/>
                    <a:pt x="47" y="15"/>
                  </a:cubicBezTo>
                  <a:cubicBezTo>
                    <a:pt x="47" y="15"/>
                    <a:pt x="46" y="14"/>
                    <a:pt x="47" y="14"/>
                  </a:cubicBezTo>
                  <a:cubicBezTo>
                    <a:pt x="47" y="14"/>
                    <a:pt x="47" y="13"/>
                    <a:pt x="47" y="13"/>
                  </a:cubicBezTo>
                  <a:cubicBezTo>
                    <a:pt x="47" y="13"/>
                    <a:pt x="46" y="13"/>
                    <a:pt x="46" y="13"/>
                  </a:cubicBezTo>
                  <a:cubicBezTo>
                    <a:pt x="45" y="12"/>
                    <a:pt x="44" y="12"/>
                    <a:pt x="44" y="12"/>
                  </a:cubicBezTo>
                  <a:cubicBezTo>
                    <a:pt x="43" y="12"/>
                    <a:pt x="43" y="12"/>
                    <a:pt x="43" y="12"/>
                  </a:cubicBezTo>
                  <a:cubicBezTo>
                    <a:pt x="43" y="12"/>
                    <a:pt x="42" y="12"/>
                    <a:pt x="42" y="13"/>
                  </a:cubicBezTo>
                  <a:cubicBezTo>
                    <a:pt x="42" y="13"/>
                    <a:pt x="41" y="13"/>
                    <a:pt x="41" y="13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39" y="12"/>
                    <a:pt x="38" y="12"/>
                    <a:pt x="37" y="13"/>
                  </a:cubicBezTo>
                  <a:cubicBezTo>
                    <a:pt x="37" y="13"/>
                    <a:pt x="37" y="13"/>
                    <a:pt x="37" y="13"/>
                  </a:cubicBezTo>
                  <a:cubicBezTo>
                    <a:pt x="37" y="13"/>
                    <a:pt x="37" y="14"/>
                    <a:pt x="37" y="14"/>
                  </a:cubicBezTo>
                  <a:cubicBezTo>
                    <a:pt x="37" y="14"/>
                    <a:pt x="37" y="15"/>
                    <a:pt x="37" y="15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36" y="15"/>
                    <a:pt x="35" y="14"/>
                    <a:pt x="35" y="14"/>
                  </a:cubicBezTo>
                  <a:cubicBezTo>
                    <a:pt x="35" y="14"/>
                    <a:pt x="35" y="15"/>
                    <a:pt x="34" y="15"/>
                  </a:cubicBezTo>
                  <a:cubicBezTo>
                    <a:pt x="34" y="15"/>
                    <a:pt x="33" y="16"/>
                    <a:pt x="33" y="17"/>
                  </a:cubicBezTo>
                  <a:cubicBezTo>
                    <a:pt x="33" y="17"/>
                    <a:pt x="33" y="18"/>
                    <a:pt x="33" y="18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4" y="19"/>
                    <a:pt x="34" y="19"/>
                    <a:pt x="34" y="19"/>
                  </a:cubicBezTo>
                  <a:cubicBezTo>
                    <a:pt x="33" y="19"/>
                    <a:pt x="33" y="20"/>
                    <a:pt x="33" y="20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1"/>
                    <a:pt x="31" y="21"/>
                    <a:pt x="31" y="22"/>
                  </a:cubicBezTo>
                  <a:cubicBezTo>
                    <a:pt x="31" y="22"/>
                    <a:pt x="32" y="23"/>
                    <a:pt x="32" y="23"/>
                  </a:cubicBezTo>
                  <a:cubicBezTo>
                    <a:pt x="32" y="24"/>
                    <a:pt x="32" y="24"/>
                    <a:pt x="32" y="24"/>
                  </a:cubicBezTo>
                  <a:close/>
                  <a:moveTo>
                    <a:pt x="33" y="22"/>
                  </a:moveTo>
                  <a:cubicBezTo>
                    <a:pt x="34" y="21"/>
                    <a:pt x="35" y="21"/>
                    <a:pt x="35" y="20"/>
                  </a:cubicBezTo>
                  <a:cubicBezTo>
                    <a:pt x="36" y="19"/>
                    <a:pt x="36" y="18"/>
                    <a:pt x="35" y="17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36" y="17"/>
                    <a:pt x="37" y="17"/>
                    <a:pt x="38" y="17"/>
                  </a:cubicBezTo>
                  <a:cubicBezTo>
                    <a:pt x="39" y="16"/>
                    <a:pt x="39" y="15"/>
                    <a:pt x="39" y="14"/>
                  </a:cubicBezTo>
                  <a:cubicBezTo>
                    <a:pt x="39" y="14"/>
                    <a:pt x="39" y="14"/>
                    <a:pt x="39" y="14"/>
                  </a:cubicBezTo>
                  <a:cubicBezTo>
                    <a:pt x="40" y="15"/>
                    <a:pt x="41" y="15"/>
                    <a:pt x="42" y="15"/>
                  </a:cubicBezTo>
                  <a:cubicBezTo>
                    <a:pt x="43" y="15"/>
                    <a:pt x="44" y="15"/>
                    <a:pt x="44" y="14"/>
                  </a:cubicBezTo>
                  <a:cubicBezTo>
                    <a:pt x="44" y="14"/>
                    <a:pt x="44" y="14"/>
                    <a:pt x="45" y="14"/>
                  </a:cubicBezTo>
                  <a:cubicBezTo>
                    <a:pt x="44" y="15"/>
                    <a:pt x="45" y="16"/>
                    <a:pt x="46" y="17"/>
                  </a:cubicBezTo>
                  <a:cubicBezTo>
                    <a:pt x="46" y="17"/>
                    <a:pt x="47" y="17"/>
                    <a:pt x="48" y="17"/>
                  </a:cubicBezTo>
                  <a:cubicBezTo>
                    <a:pt x="48" y="17"/>
                    <a:pt x="48" y="17"/>
                    <a:pt x="49" y="17"/>
                  </a:cubicBezTo>
                  <a:cubicBezTo>
                    <a:pt x="48" y="18"/>
                    <a:pt x="48" y="19"/>
                    <a:pt x="48" y="20"/>
                  </a:cubicBezTo>
                  <a:cubicBezTo>
                    <a:pt x="48" y="21"/>
                    <a:pt x="49" y="21"/>
                    <a:pt x="50" y="22"/>
                  </a:cubicBezTo>
                  <a:cubicBezTo>
                    <a:pt x="50" y="22"/>
                    <a:pt x="50" y="22"/>
                    <a:pt x="50" y="22"/>
                  </a:cubicBezTo>
                  <a:cubicBezTo>
                    <a:pt x="50" y="22"/>
                    <a:pt x="50" y="22"/>
                    <a:pt x="50" y="22"/>
                  </a:cubicBezTo>
                  <a:cubicBezTo>
                    <a:pt x="49" y="22"/>
                    <a:pt x="48" y="23"/>
                    <a:pt x="48" y="24"/>
                  </a:cubicBezTo>
                  <a:cubicBezTo>
                    <a:pt x="48" y="25"/>
                    <a:pt x="48" y="26"/>
                    <a:pt x="49" y="26"/>
                  </a:cubicBezTo>
                  <a:cubicBezTo>
                    <a:pt x="48" y="27"/>
                    <a:pt x="48" y="27"/>
                    <a:pt x="48" y="27"/>
                  </a:cubicBezTo>
                  <a:cubicBezTo>
                    <a:pt x="47" y="27"/>
                    <a:pt x="46" y="27"/>
                    <a:pt x="46" y="27"/>
                  </a:cubicBezTo>
                  <a:cubicBezTo>
                    <a:pt x="45" y="28"/>
                    <a:pt x="44" y="29"/>
                    <a:pt x="45" y="30"/>
                  </a:cubicBezTo>
                  <a:cubicBezTo>
                    <a:pt x="44" y="30"/>
                    <a:pt x="44" y="30"/>
                    <a:pt x="44" y="30"/>
                  </a:cubicBezTo>
                  <a:cubicBezTo>
                    <a:pt x="44" y="29"/>
                    <a:pt x="43" y="28"/>
                    <a:pt x="42" y="28"/>
                  </a:cubicBezTo>
                  <a:cubicBezTo>
                    <a:pt x="41" y="28"/>
                    <a:pt x="40" y="29"/>
                    <a:pt x="39" y="30"/>
                  </a:cubicBezTo>
                  <a:cubicBezTo>
                    <a:pt x="39" y="30"/>
                    <a:pt x="39" y="30"/>
                    <a:pt x="39" y="30"/>
                  </a:cubicBezTo>
                  <a:cubicBezTo>
                    <a:pt x="39" y="29"/>
                    <a:pt x="39" y="28"/>
                    <a:pt x="38" y="27"/>
                  </a:cubicBezTo>
                  <a:cubicBezTo>
                    <a:pt x="37" y="27"/>
                    <a:pt x="36" y="27"/>
                    <a:pt x="35" y="27"/>
                  </a:cubicBezTo>
                  <a:cubicBezTo>
                    <a:pt x="35" y="27"/>
                    <a:pt x="35" y="27"/>
                    <a:pt x="35" y="26"/>
                  </a:cubicBezTo>
                  <a:cubicBezTo>
                    <a:pt x="36" y="26"/>
                    <a:pt x="36" y="25"/>
                    <a:pt x="35" y="24"/>
                  </a:cubicBezTo>
                  <a:cubicBezTo>
                    <a:pt x="35" y="23"/>
                    <a:pt x="34" y="22"/>
                    <a:pt x="33" y="22"/>
                  </a:cubicBezTo>
                  <a:cubicBezTo>
                    <a:pt x="33" y="22"/>
                    <a:pt x="33" y="22"/>
                    <a:pt x="33" y="22"/>
                  </a:cubicBezTo>
                  <a:cubicBezTo>
                    <a:pt x="33" y="22"/>
                    <a:pt x="33" y="22"/>
                    <a:pt x="33" y="22"/>
                  </a:cubicBezTo>
                  <a:close/>
                  <a:moveTo>
                    <a:pt x="42" y="27"/>
                  </a:moveTo>
                  <a:cubicBezTo>
                    <a:pt x="44" y="27"/>
                    <a:pt x="46" y="24"/>
                    <a:pt x="46" y="22"/>
                  </a:cubicBezTo>
                  <a:cubicBezTo>
                    <a:pt x="46" y="19"/>
                    <a:pt x="44" y="17"/>
                    <a:pt x="42" y="17"/>
                  </a:cubicBezTo>
                  <a:cubicBezTo>
                    <a:pt x="39" y="17"/>
                    <a:pt x="37" y="19"/>
                    <a:pt x="37" y="22"/>
                  </a:cubicBezTo>
                  <a:cubicBezTo>
                    <a:pt x="37" y="24"/>
                    <a:pt x="39" y="27"/>
                    <a:pt x="42" y="27"/>
                  </a:cubicBezTo>
                  <a:close/>
                  <a:moveTo>
                    <a:pt x="42" y="19"/>
                  </a:moveTo>
                  <a:cubicBezTo>
                    <a:pt x="43" y="19"/>
                    <a:pt x="44" y="20"/>
                    <a:pt x="44" y="22"/>
                  </a:cubicBezTo>
                  <a:cubicBezTo>
                    <a:pt x="44" y="23"/>
                    <a:pt x="43" y="25"/>
                    <a:pt x="42" y="25"/>
                  </a:cubicBezTo>
                  <a:cubicBezTo>
                    <a:pt x="40" y="25"/>
                    <a:pt x="39" y="23"/>
                    <a:pt x="39" y="22"/>
                  </a:cubicBezTo>
                  <a:cubicBezTo>
                    <a:pt x="39" y="20"/>
                    <a:pt x="40" y="19"/>
                    <a:pt x="42" y="19"/>
                  </a:cubicBezTo>
                  <a:close/>
                  <a:moveTo>
                    <a:pt x="84" y="51"/>
                  </a:moveTo>
                  <a:cubicBezTo>
                    <a:pt x="79" y="42"/>
                    <a:pt x="79" y="42"/>
                    <a:pt x="79" y="42"/>
                  </a:cubicBezTo>
                  <a:cubicBezTo>
                    <a:pt x="79" y="6"/>
                    <a:pt x="79" y="6"/>
                    <a:pt x="79" y="6"/>
                  </a:cubicBezTo>
                  <a:cubicBezTo>
                    <a:pt x="79" y="1"/>
                    <a:pt x="78" y="0"/>
                    <a:pt x="74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6" y="0"/>
                    <a:pt x="5" y="1"/>
                    <a:pt x="5" y="6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52"/>
                    <a:pt x="0" y="53"/>
                    <a:pt x="0" y="55"/>
                  </a:cubicBezTo>
                  <a:cubicBezTo>
                    <a:pt x="0" y="58"/>
                    <a:pt x="3" y="60"/>
                    <a:pt x="7" y="60"/>
                  </a:cubicBezTo>
                  <a:cubicBezTo>
                    <a:pt x="76" y="60"/>
                    <a:pt x="76" y="60"/>
                    <a:pt x="76" y="60"/>
                  </a:cubicBezTo>
                  <a:cubicBezTo>
                    <a:pt x="80" y="60"/>
                    <a:pt x="84" y="58"/>
                    <a:pt x="84" y="55"/>
                  </a:cubicBezTo>
                  <a:cubicBezTo>
                    <a:pt x="84" y="52"/>
                    <a:pt x="84" y="52"/>
                    <a:pt x="84" y="52"/>
                  </a:cubicBezTo>
                  <a:cubicBezTo>
                    <a:pt x="84" y="52"/>
                    <a:pt x="84" y="52"/>
                    <a:pt x="84" y="51"/>
                  </a:cubicBezTo>
                  <a:close/>
                  <a:moveTo>
                    <a:pt x="76" y="57"/>
                  </a:moveTo>
                  <a:cubicBezTo>
                    <a:pt x="7" y="57"/>
                    <a:pt x="7" y="57"/>
                    <a:pt x="7" y="57"/>
                  </a:cubicBezTo>
                  <a:cubicBezTo>
                    <a:pt x="5" y="57"/>
                    <a:pt x="3" y="56"/>
                    <a:pt x="3" y="55"/>
                  </a:cubicBezTo>
                  <a:cubicBezTo>
                    <a:pt x="3" y="53"/>
                    <a:pt x="3" y="53"/>
                    <a:pt x="3" y="53"/>
                  </a:cubicBezTo>
                  <a:cubicBezTo>
                    <a:pt x="29" y="53"/>
                    <a:pt x="29" y="53"/>
                    <a:pt x="29" y="53"/>
                  </a:cubicBezTo>
                  <a:cubicBezTo>
                    <a:pt x="29" y="55"/>
                    <a:pt x="29" y="55"/>
                    <a:pt x="29" y="55"/>
                  </a:cubicBezTo>
                  <a:cubicBezTo>
                    <a:pt x="29" y="56"/>
                    <a:pt x="30" y="56"/>
                    <a:pt x="30" y="56"/>
                  </a:cubicBezTo>
                  <a:cubicBezTo>
                    <a:pt x="53" y="56"/>
                    <a:pt x="53" y="56"/>
                    <a:pt x="53" y="56"/>
                  </a:cubicBezTo>
                  <a:cubicBezTo>
                    <a:pt x="54" y="56"/>
                    <a:pt x="54" y="56"/>
                    <a:pt x="54" y="55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81" y="53"/>
                    <a:pt x="81" y="53"/>
                    <a:pt x="81" y="53"/>
                  </a:cubicBezTo>
                  <a:cubicBezTo>
                    <a:pt x="81" y="55"/>
                    <a:pt x="81" y="55"/>
                    <a:pt x="81" y="55"/>
                  </a:cubicBezTo>
                  <a:cubicBezTo>
                    <a:pt x="81" y="56"/>
                    <a:pt x="79" y="57"/>
                    <a:pt x="76" y="57"/>
                  </a:cubicBezTo>
                  <a:close/>
                  <a:moveTo>
                    <a:pt x="31" y="53"/>
                  </a:moveTo>
                  <a:cubicBezTo>
                    <a:pt x="52" y="53"/>
                    <a:pt x="52" y="53"/>
                    <a:pt x="52" y="53"/>
                  </a:cubicBezTo>
                  <a:cubicBezTo>
                    <a:pt x="52" y="54"/>
                    <a:pt x="52" y="54"/>
                    <a:pt x="52" y="54"/>
                  </a:cubicBezTo>
                  <a:cubicBezTo>
                    <a:pt x="31" y="54"/>
                    <a:pt x="31" y="54"/>
                    <a:pt x="31" y="54"/>
                  </a:cubicBezTo>
                  <a:lnTo>
                    <a:pt x="31" y="53"/>
                  </a:lnTo>
                  <a:close/>
                  <a:moveTo>
                    <a:pt x="53" y="51"/>
                  </a:moveTo>
                  <a:cubicBezTo>
                    <a:pt x="30" y="51"/>
                    <a:pt x="30" y="51"/>
                    <a:pt x="30" y="51"/>
                  </a:cubicBezTo>
                  <a:cubicBezTo>
                    <a:pt x="3" y="51"/>
                    <a:pt x="3" y="51"/>
                    <a:pt x="3" y="5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6" y="43"/>
                    <a:pt x="76" y="43"/>
                    <a:pt x="76" y="43"/>
                  </a:cubicBezTo>
                  <a:cubicBezTo>
                    <a:pt x="80" y="51"/>
                    <a:pt x="80" y="51"/>
                    <a:pt x="80" y="51"/>
                  </a:cubicBezTo>
                  <a:lnTo>
                    <a:pt x="53" y="51"/>
                  </a:lnTo>
                  <a:close/>
                  <a:moveTo>
                    <a:pt x="76" y="6"/>
                  </a:moveTo>
                  <a:cubicBezTo>
                    <a:pt x="76" y="41"/>
                    <a:pt x="76" y="41"/>
                    <a:pt x="76" y="41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5"/>
                    <a:pt x="8" y="4"/>
                    <a:pt x="8" y="3"/>
                  </a:cubicBezTo>
                  <a:cubicBezTo>
                    <a:pt x="8" y="3"/>
                    <a:pt x="9" y="3"/>
                    <a:pt x="10" y="3"/>
                  </a:cubicBezTo>
                  <a:cubicBezTo>
                    <a:pt x="74" y="3"/>
                    <a:pt x="74" y="3"/>
                    <a:pt x="74" y="3"/>
                  </a:cubicBezTo>
                  <a:cubicBezTo>
                    <a:pt x="74" y="3"/>
                    <a:pt x="75" y="3"/>
                    <a:pt x="76" y="3"/>
                  </a:cubicBezTo>
                  <a:cubicBezTo>
                    <a:pt x="76" y="4"/>
                    <a:pt x="76" y="5"/>
                    <a:pt x="7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68" tIns="34285" rIns="68568" bIns="34285" numCol="1" anchor="t" anchorCtr="0" compatLnSpc="1"/>
            <a:lstStyle/>
            <a:p>
              <a:pPr>
                <a:defRPr/>
              </a:pPr>
              <a:endParaRPr lang="en-US" sz="1350" kern="0">
                <a:solidFill>
                  <a:prstClr val="black"/>
                </a:solidFill>
              </a:endParaRPr>
            </a:p>
          </p:txBody>
        </p:sp>
        <p:sp>
          <p:nvSpPr>
            <p:cNvPr id="35" name="Freeform 14"/>
            <p:cNvSpPr>
              <a:spLocks noEditPoints="1"/>
            </p:cNvSpPr>
            <p:nvPr/>
          </p:nvSpPr>
          <p:spPr bwMode="auto">
            <a:xfrm>
              <a:off x="5801839" y="2896569"/>
              <a:ext cx="331940" cy="387265"/>
            </a:xfrm>
            <a:custGeom>
              <a:avLst/>
              <a:gdLst>
                <a:gd name="T0" fmla="*/ 36 w 56"/>
                <a:gd name="T1" fmla="*/ 14 h 65"/>
                <a:gd name="T2" fmla="*/ 43 w 56"/>
                <a:gd name="T3" fmla="*/ 2 h 65"/>
                <a:gd name="T4" fmla="*/ 41 w 56"/>
                <a:gd name="T5" fmla="*/ 0 h 65"/>
                <a:gd name="T6" fmla="*/ 13 w 56"/>
                <a:gd name="T7" fmla="*/ 1 h 65"/>
                <a:gd name="T8" fmla="*/ 20 w 56"/>
                <a:gd name="T9" fmla="*/ 14 h 65"/>
                <a:gd name="T10" fmla="*/ 0 w 56"/>
                <a:gd name="T11" fmla="*/ 37 h 65"/>
                <a:gd name="T12" fmla="*/ 7 w 56"/>
                <a:gd name="T13" fmla="*/ 65 h 65"/>
                <a:gd name="T14" fmla="*/ 56 w 56"/>
                <a:gd name="T15" fmla="*/ 58 h 65"/>
                <a:gd name="T16" fmla="*/ 36 w 56"/>
                <a:gd name="T17" fmla="*/ 15 h 65"/>
                <a:gd name="T18" fmla="*/ 23 w 56"/>
                <a:gd name="T19" fmla="*/ 4 h 65"/>
                <a:gd name="T20" fmla="*/ 21 w 56"/>
                <a:gd name="T21" fmla="*/ 5 h 65"/>
                <a:gd name="T22" fmla="*/ 22 w 56"/>
                <a:gd name="T23" fmla="*/ 13 h 65"/>
                <a:gd name="T24" fmla="*/ 39 w 56"/>
                <a:gd name="T25" fmla="*/ 3 h 65"/>
                <a:gd name="T26" fmla="*/ 26 w 56"/>
                <a:gd name="T27" fmla="*/ 13 h 65"/>
                <a:gd name="T28" fmla="*/ 33 w 56"/>
                <a:gd name="T29" fmla="*/ 15 h 65"/>
                <a:gd name="T30" fmla="*/ 23 w 56"/>
                <a:gd name="T31" fmla="*/ 16 h 65"/>
                <a:gd name="T32" fmla="*/ 53 w 56"/>
                <a:gd name="T33" fmla="*/ 58 h 65"/>
                <a:gd name="T34" fmla="*/ 7 w 56"/>
                <a:gd name="T35" fmla="*/ 62 h 65"/>
                <a:gd name="T36" fmla="*/ 3 w 56"/>
                <a:gd name="T37" fmla="*/ 37 h 65"/>
                <a:gd name="T38" fmla="*/ 34 w 56"/>
                <a:gd name="T39" fmla="*/ 18 h 65"/>
                <a:gd name="T40" fmla="*/ 53 w 56"/>
                <a:gd name="T41" fmla="*/ 58 h 65"/>
                <a:gd name="T42" fmla="*/ 8 w 56"/>
                <a:gd name="T43" fmla="*/ 54 h 65"/>
                <a:gd name="T44" fmla="*/ 12 w 56"/>
                <a:gd name="T45" fmla="*/ 58 h 65"/>
                <a:gd name="T46" fmla="*/ 6 w 56"/>
                <a:gd name="T47" fmla="*/ 54 h 65"/>
                <a:gd name="T48" fmla="*/ 23 w 56"/>
                <a:gd name="T49" fmla="*/ 21 h 65"/>
                <a:gd name="T50" fmla="*/ 23 w 56"/>
                <a:gd name="T51" fmla="*/ 23 h 65"/>
                <a:gd name="T52" fmla="*/ 28 w 56"/>
                <a:gd name="T53" fmla="*/ 28 h 65"/>
                <a:gd name="T54" fmla="*/ 28 w 56"/>
                <a:gd name="T55" fmla="*/ 53 h 65"/>
                <a:gd name="T56" fmla="*/ 28 w 56"/>
                <a:gd name="T57" fmla="*/ 28 h 65"/>
                <a:gd name="T58" fmla="*/ 17 w 56"/>
                <a:gd name="T59" fmla="*/ 41 h 65"/>
                <a:gd name="T60" fmla="*/ 38 w 56"/>
                <a:gd name="T61" fmla="*/ 41 h 65"/>
                <a:gd name="T62" fmla="*/ 26 w 56"/>
                <a:gd name="T63" fmla="*/ 37 h 65"/>
                <a:gd name="T64" fmla="*/ 32 w 56"/>
                <a:gd name="T65" fmla="*/ 44 h 65"/>
                <a:gd name="T66" fmla="*/ 29 w 56"/>
                <a:gd name="T67" fmla="*/ 49 h 65"/>
                <a:gd name="T68" fmla="*/ 27 w 56"/>
                <a:gd name="T69" fmla="*/ 49 h 65"/>
                <a:gd name="T70" fmla="*/ 24 w 56"/>
                <a:gd name="T71" fmla="*/ 44 h 65"/>
                <a:gd name="T72" fmla="*/ 26 w 56"/>
                <a:gd name="T73" fmla="*/ 44 h 65"/>
                <a:gd name="T74" fmla="*/ 30 w 56"/>
                <a:gd name="T75" fmla="*/ 44 h 65"/>
                <a:gd name="T76" fmla="*/ 24 w 56"/>
                <a:gd name="T77" fmla="*/ 37 h 65"/>
                <a:gd name="T78" fmla="*/ 27 w 56"/>
                <a:gd name="T79" fmla="*/ 32 h 65"/>
                <a:gd name="T80" fmla="*/ 29 w 56"/>
                <a:gd name="T81" fmla="*/ 32 h 65"/>
                <a:gd name="T82" fmla="*/ 32 w 56"/>
                <a:gd name="T83" fmla="*/ 37 h 65"/>
                <a:gd name="T84" fmla="*/ 30 w 56"/>
                <a:gd name="T85" fmla="*/ 37 h 65"/>
                <a:gd name="T86" fmla="*/ 26 w 56"/>
                <a:gd name="T87" fmla="*/ 37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6" h="65">
                  <a:moveTo>
                    <a:pt x="36" y="15"/>
                  </a:moveTo>
                  <a:cubicBezTo>
                    <a:pt x="36" y="14"/>
                    <a:pt x="36" y="14"/>
                    <a:pt x="36" y="14"/>
                  </a:cubicBezTo>
                  <a:cubicBezTo>
                    <a:pt x="43" y="3"/>
                    <a:pt x="43" y="3"/>
                    <a:pt x="43" y="3"/>
                  </a:cubicBezTo>
                  <a:cubicBezTo>
                    <a:pt x="43" y="3"/>
                    <a:pt x="43" y="3"/>
                    <a:pt x="43" y="2"/>
                  </a:cubicBezTo>
                  <a:cubicBezTo>
                    <a:pt x="43" y="1"/>
                    <a:pt x="42" y="0"/>
                    <a:pt x="41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3" y="0"/>
                    <a:pt x="13" y="1"/>
                  </a:cubicBezTo>
                  <a:cubicBezTo>
                    <a:pt x="12" y="2"/>
                    <a:pt x="12" y="3"/>
                    <a:pt x="13" y="3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20" y="15"/>
                    <a:pt x="20" y="15"/>
                    <a:pt x="20" y="15"/>
                  </a:cubicBezTo>
                  <a:cubicBezTo>
                    <a:pt x="9" y="16"/>
                    <a:pt x="0" y="26"/>
                    <a:pt x="0" y="37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61"/>
                    <a:pt x="3" y="65"/>
                    <a:pt x="7" y="65"/>
                  </a:cubicBezTo>
                  <a:cubicBezTo>
                    <a:pt x="49" y="65"/>
                    <a:pt x="49" y="65"/>
                    <a:pt x="49" y="65"/>
                  </a:cubicBezTo>
                  <a:cubicBezTo>
                    <a:pt x="53" y="65"/>
                    <a:pt x="56" y="61"/>
                    <a:pt x="56" y="58"/>
                  </a:cubicBezTo>
                  <a:cubicBezTo>
                    <a:pt x="56" y="37"/>
                    <a:pt x="56" y="37"/>
                    <a:pt x="56" y="37"/>
                  </a:cubicBezTo>
                  <a:cubicBezTo>
                    <a:pt x="56" y="26"/>
                    <a:pt x="47" y="16"/>
                    <a:pt x="36" y="15"/>
                  </a:cubicBezTo>
                  <a:close/>
                  <a:moveTo>
                    <a:pt x="26" y="13"/>
                  </a:moveTo>
                  <a:cubicBezTo>
                    <a:pt x="23" y="4"/>
                    <a:pt x="23" y="4"/>
                    <a:pt x="23" y="4"/>
                  </a:cubicBezTo>
                  <a:cubicBezTo>
                    <a:pt x="22" y="3"/>
                    <a:pt x="22" y="3"/>
                    <a:pt x="21" y="3"/>
                  </a:cubicBezTo>
                  <a:cubicBezTo>
                    <a:pt x="21" y="4"/>
                    <a:pt x="21" y="4"/>
                    <a:pt x="21" y="5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39" y="3"/>
                    <a:pt x="39" y="3"/>
                    <a:pt x="39" y="3"/>
                  </a:cubicBezTo>
                  <a:cubicBezTo>
                    <a:pt x="33" y="13"/>
                    <a:pt x="33" y="13"/>
                    <a:pt x="33" y="13"/>
                  </a:cubicBezTo>
                  <a:lnTo>
                    <a:pt x="26" y="13"/>
                  </a:lnTo>
                  <a:close/>
                  <a:moveTo>
                    <a:pt x="23" y="15"/>
                  </a:moveTo>
                  <a:cubicBezTo>
                    <a:pt x="33" y="15"/>
                    <a:pt x="33" y="15"/>
                    <a:pt x="33" y="15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23" y="16"/>
                    <a:pt x="23" y="16"/>
                    <a:pt x="23" y="16"/>
                  </a:cubicBezTo>
                  <a:lnTo>
                    <a:pt x="23" y="15"/>
                  </a:lnTo>
                  <a:close/>
                  <a:moveTo>
                    <a:pt x="53" y="58"/>
                  </a:moveTo>
                  <a:cubicBezTo>
                    <a:pt x="53" y="60"/>
                    <a:pt x="51" y="62"/>
                    <a:pt x="49" y="62"/>
                  </a:cubicBezTo>
                  <a:cubicBezTo>
                    <a:pt x="7" y="62"/>
                    <a:pt x="7" y="62"/>
                    <a:pt x="7" y="62"/>
                  </a:cubicBezTo>
                  <a:cubicBezTo>
                    <a:pt x="5" y="62"/>
                    <a:pt x="3" y="60"/>
                    <a:pt x="3" y="58"/>
                  </a:cubicBezTo>
                  <a:cubicBezTo>
                    <a:pt x="3" y="37"/>
                    <a:pt x="3" y="37"/>
                    <a:pt x="3" y="37"/>
                  </a:cubicBezTo>
                  <a:cubicBezTo>
                    <a:pt x="3" y="26"/>
                    <a:pt x="11" y="18"/>
                    <a:pt x="22" y="18"/>
                  </a:cubicBezTo>
                  <a:cubicBezTo>
                    <a:pt x="34" y="18"/>
                    <a:pt x="34" y="18"/>
                    <a:pt x="34" y="18"/>
                  </a:cubicBezTo>
                  <a:cubicBezTo>
                    <a:pt x="44" y="18"/>
                    <a:pt x="53" y="26"/>
                    <a:pt x="53" y="37"/>
                  </a:cubicBezTo>
                  <a:lnTo>
                    <a:pt x="53" y="58"/>
                  </a:lnTo>
                  <a:close/>
                  <a:moveTo>
                    <a:pt x="8" y="38"/>
                  </a:moveTo>
                  <a:cubicBezTo>
                    <a:pt x="8" y="54"/>
                    <a:pt x="8" y="54"/>
                    <a:pt x="8" y="54"/>
                  </a:cubicBezTo>
                  <a:cubicBezTo>
                    <a:pt x="8" y="55"/>
                    <a:pt x="9" y="57"/>
                    <a:pt x="11" y="57"/>
                  </a:cubicBezTo>
                  <a:cubicBezTo>
                    <a:pt x="11" y="57"/>
                    <a:pt x="12" y="57"/>
                    <a:pt x="12" y="58"/>
                  </a:cubicBezTo>
                  <a:cubicBezTo>
                    <a:pt x="12" y="58"/>
                    <a:pt x="11" y="59"/>
                    <a:pt x="11" y="59"/>
                  </a:cubicBezTo>
                  <a:cubicBezTo>
                    <a:pt x="8" y="59"/>
                    <a:pt x="6" y="56"/>
                    <a:pt x="6" y="54"/>
                  </a:cubicBezTo>
                  <a:cubicBezTo>
                    <a:pt x="6" y="38"/>
                    <a:pt x="6" y="38"/>
                    <a:pt x="6" y="38"/>
                  </a:cubicBezTo>
                  <a:cubicBezTo>
                    <a:pt x="6" y="28"/>
                    <a:pt x="14" y="21"/>
                    <a:pt x="23" y="21"/>
                  </a:cubicBezTo>
                  <a:cubicBezTo>
                    <a:pt x="24" y="21"/>
                    <a:pt x="24" y="21"/>
                    <a:pt x="24" y="22"/>
                  </a:cubicBezTo>
                  <a:cubicBezTo>
                    <a:pt x="24" y="22"/>
                    <a:pt x="24" y="23"/>
                    <a:pt x="23" y="23"/>
                  </a:cubicBezTo>
                  <a:cubicBezTo>
                    <a:pt x="15" y="23"/>
                    <a:pt x="8" y="29"/>
                    <a:pt x="8" y="38"/>
                  </a:cubicBezTo>
                  <a:close/>
                  <a:moveTo>
                    <a:pt x="28" y="28"/>
                  </a:moveTo>
                  <a:cubicBezTo>
                    <a:pt x="21" y="28"/>
                    <a:pt x="15" y="34"/>
                    <a:pt x="15" y="41"/>
                  </a:cubicBezTo>
                  <a:cubicBezTo>
                    <a:pt x="15" y="47"/>
                    <a:pt x="21" y="53"/>
                    <a:pt x="28" y="53"/>
                  </a:cubicBezTo>
                  <a:cubicBezTo>
                    <a:pt x="35" y="53"/>
                    <a:pt x="40" y="47"/>
                    <a:pt x="40" y="41"/>
                  </a:cubicBezTo>
                  <a:cubicBezTo>
                    <a:pt x="40" y="34"/>
                    <a:pt x="35" y="28"/>
                    <a:pt x="28" y="28"/>
                  </a:cubicBezTo>
                  <a:close/>
                  <a:moveTo>
                    <a:pt x="28" y="51"/>
                  </a:moveTo>
                  <a:cubicBezTo>
                    <a:pt x="22" y="51"/>
                    <a:pt x="17" y="46"/>
                    <a:pt x="17" y="41"/>
                  </a:cubicBezTo>
                  <a:cubicBezTo>
                    <a:pt x="17" y="35"/>
                    <a:pt x="22" y="30"/>
                    <a:pt x="28" y="30"/>
                  </a:cubicBezTo>
                  <a:cubicBezTo>
                    <a:pt x="33" y="30"/>
                    <a:pt x="38" y="35"/>
                    <a:pt x="38" y="41"/>
                  </a:cubicBezTo>
                  <a:cubicBezTo>
                    <a:pt x="38" y="46"/>
                    <a:pt x="33" y="51"/>
                    <a:pt x="28" y="51"/>
                  </a:cubicBezTo>
                  <a:close/>
                  <a:moveTo>
                    <a:pt x="26" y="37"/>
                  </a:moveTo>
                  <a:cubicBezTo>
                    <a:pt x="26" y="39"/>
                    <a:pt x="27" y="40"/>
                    <a:pt x="28" y="40"/>
                  </a:cubicBezTo>
                  <a:cubicBezTo>
                    <a:pt x="30" y="40"/>
                    <a:pt x="32" y="41"/>
                    <a:pt x="32" y="44"/>
                  </a:cubicBezTo>
                  <a:cubicBezTo>
                    <a:pt x="32" y="46"/>
                    <a:pt x="31" y="47"/>
                    <a:pt x="29" y="48"/>
                  </a:cubicBezTo>
                  <a:cubicBezTo>
                    <a:pt x="29" y="49"/>
                    <a:pt x="29" y="49"/>
                    <a:pt x="29" y="49"/>
                  </a:cubicBezTo>
                  <a:cubicBezTo>
                    <a:pt x="29" y="49"/>
                    <a:pt x="28" y="50"/>
                    <a:pt x="28" y="50"/>
                  </a:cubicBezTo>
                  <a:cubicBezTo>
                    <a:pt x="27" y="50"/>
                    <a:pt x="27" y="49"/>
                    <a:pt x="27" y="49"/>
                  </a:cubicBezTo>
                  <a:cubicBezTo>
                    <a:pt x="27" y="48"/>
                    <a:pt x="27" y="48"/>
                    <a:pt x="27" y="48"/>
                  </a:cubicBezTo>
                  <a:cubicBezTo>
                    <a:pt x="25" y="47"/>
                    <a:pt x="24" y="46"/>
                    <a:pt x="24" y="44"/>
                  </a:cubicBezTo>
                  <a:cubicBezTo>
                    <a:pt x="24" y="43"/>
                    <a:pt x="24" y="43"/>
                    <a:pt x="25" y="43"/>
                  </a:cubicBezTo>
                  <a:cubicBezTo>
                    <a:pt x="25" y="43"/>
                    <a:pt x="26" y="43"/>
                    <a:pt x="26" y="44"/>
                  </a:cubicBezTo>
                  <a:cubicBezTo>
                    <a:pt x="26" y="45"/>
                    <a:pt x="27" y="46"/>
                    <a:pt x="28" y="46"/>
                  </a:cubicBezTo>
                  <a:cubicBezTo>
                    <a:pt x="29" y="46"/>
                    <a:pt x="30" y="45"/>
                    <a:pt x="30" y="44"/>
                  </a:cubicBezTo>
                  <a:cubicBezTo>
                    <a:pt x="30" y="42"/>
                    <a:pt x="29" y="42"/>
                    <a:pt x="28" y="42"/>
                  </a:cubicBezTo>
                  <a:cubicBezTo>
                    <a:pt x="25" y="42"/>
                    <a:pt x="24" y="40"/>
                    <a:pt x="24" y="37"/>
                  </a:cubicBezTo>
                  <a:cubicBezTo>
                    <a:pt x="24" y="36"/>
                    <a:pt x="25" y="34"/>
                    <a:pt x="27" y="34"/>
                  </a:cubicBezTo>
                  <a:cubicBezTo>
                    <a:pt x="27" y="32"/>
                    <a:pt x="27" y="32"/>
                    <a:pt x="27" y="32"/>
                  </a:cubicBezTo>
                  <a:cubicBezTo>
                    <a:pt x="27" y="32"/>
                    <a:pt x="27" y="31"/>
                    <a:pt x="28" y="31"/>
                  </a:cubicBezTo>
                  <a:cubicBezTo>
                    <a:pt x="28" y="31"/>
                    <a:pt x="29" y="32"/>
                    <a:pt x="29" y="32"/>
                  </a:cubicBezTo>
                  <a:cubicBezTo>
                    <a:pt x="29" y="33"/>
                    <a:pt x="29" y="33"/>
                    <a:pt x="29" y="33"/>
                  </a:cubicBezTo>
                  <a:cubicBezTo>
                    <a:pt x="30" y="34"/>
                    <a:pt x="32" y="35"/>
                    <a:pt x="32" y="37"/>
                  </a:cubicBezTo>
                  <a:cubicBezTo>
                    <a:pt x="32" y="38"/>
                    <a:pt x="31" y="38"/>
                    <a:pt x="31" y="38"/>
                  </a:cubicBezTo>
                  <a:cubicBezTo>
                    <a:pt x="30" y="38"/>
                    <a:pt x="30" y="38"/>
                    <a:pt x="30" y="37"/>
                  </a:cubicBezTo>
                  <a:cubicBezTo>
                    <a:pt x="30" y="36"/>
                    <a:pt x="29" y="35"/>
                    <a:pt x="28" y="35"/>
                  </a:cubicBezTo>
                  <a:cubicBezTo>
                    <a:pt x="27" y="35"/>
                    <a:pt x="26" y="36"/>
                    <a:pt x="26" y="3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68568" tIns="34285" rIns="68568" bIns="34285" numCol="1" anchor="t" anchorCtr="0" compatLnSpc="1"/>
            <a:lstStyle/>
            <a:p>
              <a:pPr>
                <a:defRPr/>
              </a:pPr>
              <a:endParaRPr lang="en-US" sz="1350" kern="0">
                <a:solidFill>
                  <a:prstClr val="black"/>
                </a:solidFill>
              </a:endParaRPr>
            </a:p>
          </p:txBody>
        </p:sp>
        <p:sp>
          <p:nvSpPr>
            <p:cNvPr id="36" name="Freeform 42"/>
            <p:cNvSpPr>
              <a:spLocks noEditPoints="1"/>
            </p:cNvSpPr>
            <p:nvPr/>
          </p:nvSpPr>
          <p:spPr bwMode="auto">
            <a:xfrm>
              <a:off x="3501010" y="4288055"/>
              <a:ext cx="385943" cy="385941"/>
            </a:xfrm>
            <a:custGeom>
              <a:avLst/>
              <a:gdLst>
                <a:gd name="T0" fmla="*/ 45 w 62"/>
                <a:gd name="T1" fmla="*/ 4 h 62"/>
                <a:gd name="T2" fmla="*/ 45 w 62"/>
                <a:gd name="T3" fmla="*/ 9 h 62"/>
                <a:gd name="T4" fmla="*/ 17 w 62"/>
                <a:gd name="T5" fmla="*/ 52 h 62"/>
                <a:gd name="T6" fmla="*/ 16 w 62"/>
                <a:gd name="T7" fmla="*/ 58 h 62"/>
                <a:gd name="T8" fmla="*/ 19 w 62"/>
                <a:gd name="T9" fmla="*/ 52 h 62"/>
                <a:gd name="T10" fmla="*/ 54 w 62"/>
                <a:gd name="T11" fmla="*/ 19 h 62"/>
                <a:gd name="T12" fmla="*/ 56 w 62"/>
                <a:gd name="T13" fmla="*/ 15 h 62"/>
                <a:gd name="T14" fmla="*/ 53 w 62"/>
                <a:gd name="T15" fmla="*/ 19 h 62"/>
                <a:gd name="T16" fmla="*/ 4 w 62"/>
                <a:gd name="T17" fmla="*/ 46 h 62"/>
                <a:gd name="T18" fmla="*/ 9 w 62"/>
                <a:gd name="T19" fmla="*/ 44 h 62"/>
                <a:gd name="T20" fmla="*/ 61 w 62"/>
                <a:gd name="T21" fmla="*/ 30 h 62"/>
                <a:gd name="T22" fmla="*/ 56 w 62"/>
                <a:gd name="T23" fmla="*/ 32 h 62"/>
                <a:gd name="T24" fmla="*/ 61 w 62"/>
                <a:gd name="T25" fmla="*/ 30 h 62"/>
                <a:gd name="T26" fmla="*/ 1 w 62"/>
                <a:gd name="T27" fmla="*/ 30 h 62"/>
                <a:gd name="T28" fmla="*/ 5 w 62"/>
                <a:gd name="T29" fmla="*/ 32 h 62"/>
                <a:gd name="T30" fmla="*/ 52 w 62"/>
                <a:gd name="T31" fmla="*/ 43 h 62"/>
                <a:gd name="T32" fmla="*/ 57 w 62"/>
                <a:gd name="T33" fmla="*/ 47 h 62"/>
                <a:gd name="T34" fmla="*/ 54 w 62"/>
                <a:gd name="T35" fmla="*/ 43 h 62"/>
                <a:gd name="T36" fmla="*/ 10 w 62"/>
                <a:gd name="T37" fmla="*/ 18 h 62"/>
                <a:gd name="T38" fmla="*/ 4 w 62"/>
                <a:gd name="T39" fmla="*/ 15 h 62"/>
                <a:gd name="T40" fmla="*/ 45 w 62"/>
                <a:gd name="T41" fmla="*/ 52 h 62"/>
                <a:gd name="T42" fmla="*/ 45 w 62"/>
                <a:gd name="T43" fmla="*/ 57 h 62"/>
                <a:gd name="T44" fmla="*/ 47 w 62"/>
                <a:gd name="T45" fmla="*/ 56 h 62"/>
                <a:gd name="T46" fmla="*/ 30 w 62"/>
                <a:gd name="T47" fmla="*/ 56 h 62"/>
                <a:gd name="T48" fmla="*/ 32 w 62"/>
                <a:gd name="T49" fmla="*/ 61 h 62"/>
                <a:gd name="T50" fmla="*/ 17 w 62"/>
                <a:gd name="T51" fmla="*/ 9 h 62"/>
                <a:gd name="T52" fmla="*/ 19 w 62"/>
                <a:gd name="T53" fmla="*/ 8 h 62"/>
                <a:gd name="T54" fmla="*/ 15 w 62"/>
                <a:gd name="T55" fmla="*/ 5 h 62"/>
                <a:gd name="T56" fmla="*/ 32 w 62"/>
                <a:gd name="T57" fmla="*/ 5 h 62"/>
                <a:gd name="T58" fmla="*/ 30 w 62"/>
                <a:gd name="T59" fmla="*/ 1 h 62"/>
                <a:gd name="T60" fmla="*/ 53 w 62"/>
                <a:gd name="T61" fmla="*/ 30 h 62"/>
                <a:gd name="T62" fmla="*/ 29 w 62"/>
                <a:gd name="T63" fmla="*/ 53 h 62"/>
                <a:gd name="T64" fmla="*/ 14 w 62"/>
                <a:gd name="T65" fmla="*/ 19 h 62"/>
                <a:gd name="T66" fmla="*/ 48 w 62"/>
                <a:gd name="T67" fmla="*/ 19 h 62"/>
                <a:gd name="T68" fmla="*/ 46 w 62"/>
                <a:gd name="T69" fmla="*/ 22 h 62"/>
                <a:gd name="T70" fmla="*/ 46 w 62"/>
                <a:gd name="T71" fmla="*/ 22 h 62"/>
                <a:gd name="T72" fmla="*/ 39 w 62"/>
                <a:gd name="T73" fmla="*/ 27 h 62"/>
                <a:gd name="T74" fmla="*/ 31 w 62"/>
                <a:gd name="T75" fmla="*/ 48 h 62"/>
                <a:gd name="T76" fmla="*/ 36 w 62"/>
                <a:gd name="T77" fmla="*/ 27 h 62"/>
                <a:gd name="T78" fmla="*/ 36 w 62"/>
                <a:gd name="T79" fmla="*/ 27 h 62"/>
                <a:gd name="T80" fmla="*/ 23 w 62"/>
                <a:gd name="T81" fmla="*/ 27 h 62"/>
                <a:gd name="T82" fmla="*/ 21 w 62"/>
                <a:gd name="T83" fmla="*/ 27 h 62"/>
                <a:gd name="T84" fmla="*/ 28 w 62"/>
                <a:gd name="T85" fmla="*/ 47 h 62"/>
                <a:gd name="T86" fmla="*/ 28 w 62"/>
                <a:gd name="T87" fmla="*/ 47 h 62"/>
                <a:gd name="T88" fmla="*/ 39 w 62"/>
                <a:gd name="T89" fmla="*/ 29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2" h="62">
                  <a:moveTo>
                    <a:pt x="43" y="9"/>
                  </a:moveTo>
                  <a:cubicBezTo>
                    <a:pt x="43" y="9"/>
                    <a:pt x="43" y="9"/>
                    <a:pt x="43" y="8"/>
                  </a:cubicBezTo>
                  <a:cubicBezTo>
                    <a:pt x="45" y="4"/>
                    <a:pt x="45" y="4"/>
                    <a:pt x="45" y="4"/>
                  </a:cubicBezTo>
                  <a:cubicBezTo>
                    <a:pt x="45" y="4"/>
                    <a:pt x="46" y="4"/>
                    <a:pt x="46" y="4"/>
                  </a:cubicBezTo>
                  <a:cubicBezTo>
                    <a:pt x="47" y="4"/>
                    <a:pt x="47" y="5"/>
                    <a:pt x="47" y="5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44" y="9"/>
                    <a:pt x="44" y="10"/>
                    <a:pt x="44" y="10"/>
                  </a:cubicBezTo>
                  <a:cubicBezTo>
                    <a:pt x="43" y="10"/>
                    <a:pt x="43" y="9"/>
                    <a:pt x="43" y="9"/>
                  </a:cubicBezTo>
                  <a:close/>
                  <a:moveTo>
                    <a:pt x="17" y="52"/>
                  </a:moveTo>
                  <a:cubicBezTo>
                    <a:pt x="15" y="56"/>
                    <a:pt x="15" y="56"/>
                    <a:pt x="15" y="56"/>
                  </a:cubicBezTo>
                  <a:cubicBezTo>
                    <a:pt x="15" y="57"/>
                    <a:pt x="15" y="57"/>
                    <a:pt x="15" y="58"/>
                  </a:cubicBezTo>
                  <a:cubicBezTo>
                    <a:pt x="16" y="58"/>
                    <a:pt x="16" y="58"/>
                    <a:pt x="16" y="58"/>
                  </a:cubicBezTo>
                  <a:cubicBezTo>
                    <a:pt x="16" y="58"/>
                    <a:pt x="17" y="57"/>
                    <a:pt x="17" y="57"/>
                  </a:cubicBezTo>
                  <a:cubicBezTo>
                    <a:pt x="19" y="53"/>
                    <a:pt x="19" y="53"/>
                    <a:pt x="19" y="53"/>
                  </a:cubicBezTo>
                  <a:cubicBezTo>
                    <a:pt x="19" y="53"/>
                    <a:pt x="19" y="52"/>
                    <a:pt x="19" y="52"/>
                  </a:cubicBezTo>
                  <a:cubicBezTo>
                    <a:pt x="18" y="52"/>
                    <a:pt x="18" y="52"/>
                    <a:pt x="17" y="52"/>
                  </a:cubicBezTo>
                  <a:close/>
                  <a:moveTo>
                    <a:pt x="53" y="19"/>
                  </a:moveTo>
                  <a:cubicBezTo>
                    <a:pt x="53" y="19"/>
                    <a:pt x="53" y="19"/>
                    <a:pt x="54" y="19"/>
                  </a:cubicBezTo>
                  <a:cubicBezTo>
                    <a:pt x="57" y="17"/>
                    <a:pt x="57" y="17"/>
                    <a:pt x="57" y="17"/>
                  </a:cubicBezTo>
                  <a:cubicBezTo>
                    <a:pt x="58" y="16"/>
                    <a:pt x="58" y="16"/>
                    <a:pt x="58" y="15"/>
                  </a:cubicBezTo>
                  <a:cubicBezTo>
                    <a:pt x="57" y="15"/>
                    <a:pt x="57" y="14"/>
                    <a:pt x="56" y="15"/>
                  </a:cubicBezTo>
                  <a:cubicBezTo>
                    <a:pt x="53" y="17"/>
                    <a:pt x="53" y="17"/>
                    <a:pt x="53" y="17"/>
                  </a:cubicBezTo>
                  <a:cubicBezTo>
                    <a:pt x="52" y="17"/>
                    <a:pt x="52" y="18"/>
                    <a:pt x="52" y="18"/>
                  </a:cubicBezTo>
                  <a:cubicBezTo>
                    <a:pt x="52" y="19"/>
                    <a:pt x="53" y="19"/>
                    <a:pt x="53" y="19"/>
                  </a:cubicBezTo>
                  <a:close/>
                  <a:moveTo>
                    <a:pt x="8" y="43"/>
                  </a:moveTo>
                  <a:cubicBezTo>
                    <a:pt x="4" y="45"/>
                    <a:pt x="4" y="45"/>
                    <a:pt x="4" y="45"/>
                  </a:cubicBezTo>
                  <a:cubicBezTo>
                    <a:pt x="4" y="45"/>
                    <a:pt x="4" y="46"/>
                    <a:pt x="4" y="46"/>
                  </a:cubicBezTo>
                  <a:cubicBezTo>
                    <a:pt x="4" y="46"/>
                    <a:pt x="5" y="47"/>
                    <a:pt x="5" y="47"/>
                  </a:cubicBezTo>
                  <a:cubicBezTo>
                    <a:pt x="5" y="47"/>
                    <a:pt x="5" y="47"/>
                    <a:pt x="5" y="47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10" y="44"/>
                    <a:pt x="10" y="43"/>
                    <a:pt x="10" y="43"/>
                  </a:cubicBezTo>
                  <a:cubicBezTo>
                    <a:pt x="9" y="42"/>
                    <a:pt x="9" y="42"/>
                    <a:pt x="8" y="43"/>
                  </a:cubicBezTo>
                  <a:close/>
                  <a:moveTo>
                    <a:pt x="61" y="30"/>
                  </a:moveTo>
                  <a:cubicBezTo>
                    <a:pt x="56" y="30"/>
                    <a:pt x="56" y="30"/>
                    <a:pt x="56" y="30"/>
                  </a:cubicBezTo>
                  <a:cubicBezTo>
                    <a:pt x="56" y="30"/>
                    <a:pt x="55" y="30"/>
                    <a:pt x="55" y="31"/>
                  </a:cubicBezTo>
                  <a:cubicBezTo>
                    <a:pt x="55" y="31"/>
                    <a:pt x="56" y="32"/>
                    <a:pt x="56" y="32"/>
                  </a:cubicBezTo>
                  <a:cubicBezTo>
                    <a:pt x="61" y="32"/>
                    <a:pt x="61" y="32"/>
                    <a:pt x="61" y="32"/>
                  </a:cubicBezTo>
                  <a:cubicBezTo>
                    <a:pt x="61" y="32"/>
                    <a:pt x="62" y="31"/>
                    <a:pt x="62" y="31"/>
                  </a:cubicBezTo>
                  <a:cubicBezTo>
                    <a:pt x="62" y="30"/>
                    <a:pt x="61" y="30"/>
                    <a:pt x="61" y="30"/>
                  </a:cubicBezTo>
                  <a:close/>
                  <a:moveTo>
                    <a:pt x="6" y="31"/>
                  </a:moveTo>
                  <a:cubicBezTo>
                    <a:pt x="6" y="30"/>
                    <a:pt x="6" y="30"/>
                    <a:pt x="5" y="30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0" y="30"/>
                    <a:pt x="0" y="30"/>
                    <a:pt x="0" y="31"/>
                  </a:cubicBezTo>
                  <a:cubicBezTo>
                    <a:pt x="0" y="31"/>
                    <a:pt x="0" y="32"/>
                    <a:pt x="1" y="32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6" y="32"/>
                    <a:pt x="6" y="31"/>
                    <a:pt x="6" y="31"/>
                  </a:cubicBezTo>
                  <a:close/>
                  <a:moveTo>
                    <a:pt x="54" y="43"/>
                  </a:moveTo>
                  <a:cubicBezTo>
                    <a:pt x="53" y="42"/>
                    <a:pt x="52" y="42"/>
                    <a:pt x="52" y="43"/>
                  </a:cubicBezTo>
                  <a:cubicBezTo>
                    <a:pt x="52" y="43"/>
                    <a:pt x="52" y="44"/>
                    <a:pt x="53" y="44"/>
                  </a:cubicBezTo>
                  <a:cubicBezTo>
                    <a:pt x="56" y="47"/>
                    <a:pt x="56" y="47"/>
                    <a:pt x="56" y="47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7" y="47"/>
                    <a:pt x="58" y="46"/>
                    <a:pt x="58" y="46"/>
                  </a:cubicBezTo>
                  <a:cubicBezTo>
                    <a:pt x="58" y="46"/>
                    <a:pt x="58" y="45"/>
                    <a:pt x="57" y="45"/>
                  </a:cubicBezTo>
                  <a:lnTo>
                    <a:pt x="54" y="43"/>
                  </a:lnTo>
                  <a:close/>
                  <a:moveTo>
                    <a:pt x="8" y="19"/>
                  </a:moveTo>
                  <a:cubicBezTo>
                    <a:pt x="8" y="19"/>
                    <a:pt x="9" y="19"/>
                    <a:pt x="9" y="19"/>
                  </a:cubicBezTo>
                  <a:cubicBezTo>
                    <a:pt x="9" y="19"/>
                    <a:pt x="9" y="19"/>
                    <a:pt x="10" y="18"/>
                  </a:cubicBezTo>
                  <a:cubicBezTo>
                    <a:pt x="10" y="18"/>
                    <a:pt x="10" y="17"/>
                    <a:pt x="9" y="17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14"/>
                    <a:pt x="4" y="15"/>
                    <a:pt x="4" y="15"/>
                  </a:cubicBezTo>
                  <a:cubicBezTo>
                    <a:pt x="4" y="16"/>
                    <a:pt x="4" y="16"/>
                    <a:pt x="4" y="17"/>
                  </a:cubicBezTo>
                  <a:lnTo>
                    <a:pt x="8" y="19"/>
                  </a:lnTo>
                  <a:close/>
                  <a:moveTo>
                    <a:pt x="45" y="52"/>
                  </a:moveTo>
                  <a:cubicBezTo>
                    <a:pt x="44" y="52"/>
                    <a:pt x="44" y="52"/>
                    <a:pt x="43" y="52"/>
                  </a:cubicBezTo>
                  <a:cubicBezTo>
                    <a:pt x="43" y="52"/>
                    <a:pt x="43" y="53"/>
                    <a:pt x="43" y="53"/>
                  </a:cubicBezTo>
                  <a:cubicBezTo>
                    <a:pt x="45" y="57"/>
                    <a:pt x="45" y="57"/>
                    <a:pt x="45" y="57"/>
                  </a:cubicBezTo>
                  <a:cubicBezTo>
                    <a:pt x="45" y="57"/>
                    <a:pt x="46" y="58"/>
                    <a:pt x="46" y="58"/>
                  </a:cubicBezTo>
                  <a:cubicBezTo>
                    <a:pt x="46" y="58"/>
                    <a:pt x="46" y="58"/>
                    <a:pt x="46" y="58"/>
                  </a:cubicBezTo>
                  <a:cubicBezTo>
                    <a:pt x="47" y="57"/>
                    <a:pt x="47" y="57"/>
                    <a:pt x="47" y="56"/>
                  </a:cubicBezTo>
                  <a:lnTo>
                    <a:pt x="45" y="52"/>
                  </a:lnTo>
                  <a:close/>
                  <a:moveTo>
                    <a:pt x="31" y="55"/>
                  </a:moveTo>
                  <a:cubicBezTo>
                    <a:pt x="30" y="55"/>
                    <a:pt x="30" y="56"/>
                    <a:pt x="30" y="56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1"/>
                    <a:pt x="30" y="62"/>
                    <a:pt x="31" y="62"/>
                  </a:cubicBezTo>
                  <a:cubicBezTo>
                    <a:pt x="31" y="62"/>
                    <a:pt x="32" y="61"/>
                    <a:pt x="32" y="61"/>
                  </a:cubicBezTo>
                  <a:cubicBezTo>
                    <a:pt x="32" y="56"/>
                    <a:pt x="32" y="56"/>
                    <a:pt x="32" y="56"/>
                  </a:cubicBezTo>
                  <a:cubicBezTo>
                    <a:pt x="32" y="56"/>
                    <a:pt x="31" y="55"/>
                    <a:pt x="31" y="55"/>
                  </a:cubicBezTo>
                  <a:close/>
                  <a:moveTo>
                    <a:pt x="17" y="9"/>
                  </a:moveTo>
                  <a:cubicBezTo>
                    <a:pt x="17" y="9"/>
                    <a:pt x="18" y="10"/>
                    <a:pt x="18" y="10"/>
                  </a:cubicBezTo>
                  <a:cubicBezTo>
                    <a:pt x="18" y="10"/>
                    <a:pt x="18" y="9"/>
                    <a:pt x="19" y="9"/>
                  </a:cubicBezTo>
                  <a:cubicBezTo>
                    <a:pt x="19" y="9"/>
                    <a:pt x="19" y="9"/>
                    <a:pt x="19" y="8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6" y="4"/>
                    <a:pt x="16" y="4"/>
                    <a:pt x="15" y="4"/>
                  </a:cubicBezTo>
                  <a:cubicBezTo>
                    <a:pt x="15" y="4"/>
                    <a:pt x="15" y="5"/>
                    <a:pt x="15" y="5"/>
                  </a:cubicBezTo>
                  <a:lnTo>
                    <a:pt x="17" y="9"/>
                  </a:lnTo>
                  <a:close/>
                  <a:moveTo>
                    <a:pt x="31" y="6"/>
                  </a:moveTo>
                  <a:cubicBezTo>
                    <a:pt x="31" y="6"/>
                    <a:pt x="32" y="6"/>
                    <a:pt x="32" y="5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2" y="0"/>
                    <a:pt x="31" y="0"/>
                    <a:pt x="31" y="0"/>
                  </a:cubicBezTo>
                  <a:cubicBezTo>
                    <a:pt x="30" y="0"/>
                    <a:pt x="30" y="0"/>
                    <a:pt x="30" y="1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30" y="6"/>
                    <a:pt x="30" y="6"/>
                    <a:pt x="31" y="6"/>
                  </a:cubicBezTo>
                  <a:close/>
                  <a:moveTo>
                    <a:pt x="53" y="30"/>
                  </a:moveTo>
                  <a:cubicBezTo>
                    <a:pt x="32" y="53"/>
                    <a:pt x="32" y="53"/>
                    <a:pt x="32" y="53"/>
                  </a:cubicBezTo>
                  <a:cubicBezTo>
                    <a:pt x="32" y="53"/>
                    <a:pt x="31" y="53"/>
                    <a:pt x="31" y="53"/>
                  </a:cubicBezTo>
                  <a:cubicBezTo>
                    <a:pt x="30" y="53"/>
                    <a:pt x="30" y="53"/>
                    <a:pt x="29" y="53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8" y="29"/>
                    <a:pt x="8" y="28"/>
                    <a:pt x="9" y="27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5" y="18"/>
                    <a:pt x="15" y="18"/>
                  </a:cubicBezTo>
                  <a:cubicBezTo>
                    <a:pt x="46" y="18"/>
                    <a:pt x="46" y="18"/>
                    <a:pt x="46" y="18"/>
                  </a:cubicBezTo>
                  <a:cubicBezTo>
                    <a:pt x="47" y="18"/>
                    <a:pt x="48" y="19"/>
                    <a:pt x="48" y="19"/>
                  </a:cubicBezTo>
                  <a:cubicBezTo>
                    <a:pt x="53" y="27"/>
                    <a:pt x="53" y="27"/>
                    <a:pt x="53" y="27"/>
                  </a:cubicBezTo>
                  <a:cubicBezTo>
                    <a:pt x="54" y="28"/>
                    <a:pt x="54" y="29"/>
                    <a:pt x="53" y="30"/>
                  </a:cubicBezTo>
                  <a:close/>
                  <a:moveTo>
                    <a:pt x="46" y="22"/>
                  </a:moveTo>
                  <a:cubicBezTo>
                    <a:pt x="41" y="27"/>
                    <a:pt x="41" y="27"/>
                    <a:pt x="41" y="27"/>
                  </a:cubicBezTo>
                  <a:cubicBezTo>
                    <a:pt x="50" y="27"/>
                    <a:pt x="50" y="27"/>
                    <a:pt x="50" y="27"/>
                  </a:cubicBezTo>
                  <a:lnTo>
                    <a:pt x="46" y="22"/>
                  </a:lnTo>
                  <a:close/>
                  <a:moveTo>
                    <a:pt x="44" y="21"/>
                  </a:moveTo>
                  <a:cubicBezTo>
                    <a:pt x="33" y="21"/>
                    <a:pt x="33" y="21"/>
                    <a:pt x="33" y="21"/>
                  </a:cubicBezTo>
                  <a:cubicBezTo>
                    <a:pt x="39" y="27"/>
                    <a:pt x="39" y="27"/>
                    <a:pt x="39" y="27"/>
                  </a:cubicBezTo>
                  <a:lnTo>
                    <a:pt x="44" y="21"/>
                  </a:lnTo>
                  <a:close/>
                  <a:moveTo>
                    <a:pt x="25" y="29"/>
                  </a:moveTo>
                  <a:cubicBezTo>
                    <a:pt x="31" y="48"/>
                    <a:pt x="31" y="48"/>
                    <a:pt x="31" y="48"/>
                  </a:cubicBezTo>
                  <a:cubicBezTo>
                    <a:pt x="37" y="29"/>
                    <a:pt x="37" y="29"/>
                    <a:pt x="37" y="29"/>
                  </a:cubicBezTo>
                  <a:lnTo>
                    <a:pt x="25" y="29"/>
                  </a:lnTo>
                  <a:close/>
                  <a:moveTo>
                    <a:pt x="36" y="27"/>
                  </a:moveTo>
                  <a:cubicBezTo>
                    <a:pt x="31" y="22"/>
                    <a:pt x="31" y="22"/>
                    <a:pt x="31" y="22"/>
                  </a:cubicBezTo>
                  <a:cubicBezTo>
                    <a:pt x="26" y="27"/>
                    <a:pt x="26" y="27"/>
                    <a:pt x="26" y="27"/>
                  </a:cubicBezTo>
                  <a:lnTo>
                    <a:pt x="36" y="27"/>
                  </a:lnTo>
                  <a:close/>
                  <a:moveTo>
                    <a:pt x="28" y="21"/>
                  </a:moveTo>
                  <a:cubicBezTo>
                    <a:pt x="18" y="21"/>
                    <a:pt x="18" y="21"/>
                    <a:pt x="18" y="21"/>
                  </a:cubicBezTo>
                  <a:cubicBezTo>
                    <a:pt x="23" y="27"/>
                    <a:pt x="23" y="27"/>
                    <a:pt x="23" y="27"/>
                  </a:cubicBezTo>
                  <a:lnTo>
                    <a:pt x="28" y="21"/>
                  </a:lnTo>
                  <a:close/>
                  <a:moveTo>
                    <a:pt x="12" y="27"/>
                  </a:moveTo>
                  <a:cubicBezTo>
                    <a:pt x="21" y="27"/>
                    <a:pt x="21" y="27"/>
                    <a:pt x="21" y="27"/>
                  </a:cubicBezTo>
                  <a:cubicBezTo>
                    <a:pt x="16" y="22"/>
                    <a:pt x="16" y="22"/>
                    <a:pt x="16" y="22"/>
                  </a:cubicBezTo>
                  <a:lnTo>
                    <a:pt x="12" y="27"/>
                  </a:lnTo>
                  <a:close/>
                  <a:moveTo>
                    <a:pt x="28" y="47"/>
                  </a:moveTo>
                  <a:cubicBezTo>
                    <a:pt x="22" y="29"/>
                    <a:pt x="22" y="29"/>
                    <a:pt x="22" y="29"/>
                  </a:cubicBezTo>
                  <a:cubicBezTo>
                    <a:pt x="12" y="29"/>
                    <a:pt x="12" y="29"/>
                    <a:pt x="12" y="29"/>
                  </a:cubicBezTo>
                  <a:lnTo>
                    <a:pt x="28" y="47"/>
                  </a:lnTo>
                  <a:close/>
                  <a:moveTo>
                    <a:pt x="33" y="47"/>
                  </a:moveTo>
                  <a:cubicBezTo>
                    <a:pt x="49" y="29"/>
                    <a:pt x="49" y="29"/>
                    <a:pt x="49" y="29"/>
                  </a:cubicBezTo>
                  <a:cubicBezTo>
                    <a:pt x="39" y="29"/>
                    <a:pt x="39" y="29"/>
                    <a:pt x="39" y="29"/>
                  </a:cubicBezTo>
                  <a:lnTo>
                    <a:pt x="33" y="4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68" tIns="34285" rIns="68568" bIns="34285" numCol="1" anchor="t" anchorCtr="0" compatLnSpc="1"/>
            <a:lstStyle/>
            <a:p>
              <a:pPr>
                <a:defRPr/>
              </a:pPr>
              <a:endParaRPr lang="en-US" sz="1350" kern="0">
                <a:solidFill>
                  <a:prstClr val="black"/>
                </a:solidFill>
              </a:endParaRPr>
            </a:p>
          </p:txBody>
        </p:sp>
        <p:sp>
          <p:nvSpPr>
            <p:cNvPr id="37" name="Freeform 41"/>
            <p:cNvSpPr>
              <a:spLocks noEditPoints="1"/>
            </p:cNvSpPr>
            <p:nvPr/>
          </p:nvSpPr>
          <p:spPr bwMode="auto">
            <a:xfrm>
              <a:off x="4972332" y="2034995"/>
              <a:ext cx="397043" cy="383809"/>
            </a:xfrm>
            <a:custGeom>
              <a:avLst/>
              <a:gdLst>
                <a:gd name="T0" fmla="*/ 12 w 63"/>
                <a:gd name="T1" fmla="*/ 10 h 61"/>
                <a:gd name="T2" fmla="*/ 13 w 63"/>
                <a:gd name="T3" fmla="*/ 10 h 61"/>
                <a:gd name="T4" fmla="*/ 13 w 63"/>
                <a:gd name="T5" fmla="*/ 12 h 61"/>
                <a:gd name="T6" fmla="*/ 13 w 63"/>
                <a:gd name="T7" fmla="*/ 29 h 61"/>
                <a:gd name="T8" fmla="*/ 13 w 63"/>
                <a:gd name="T9" fmla="*/ 31 h 61"/>
                <a:gd name="T10" fmla="*/ 13 w 63"/>
                <a:gd name="T11" fmla="*/ 31 h 61"/>
                <a:gd name="T12" fmla="*/ 12 w 63"/>
                <a:gd name="T13" fmla="*/ 31 h 61"/>
                <a:gd name="T14" fmla="*/ 12 w 63"/>
                <a:gd name="T15" fmla="*/ 10 h 61"/>
                <a:gd name="T16" fmla="*/ 61 w 63"/>
                <a:gd name="T17" fmla="*/ 59 h 61"/>
                <a:gd name="T18" fmla="*/ 56 w 63"/>
                <a:gd name="T19" fmla="*/ 61 h 61"/>
                <a:gd name="T20" fmla="*/ 51 w 63"/>
                <a:gd name="T21" fmla="*/ 59 h 61"/>
                <a:gd name="T22" fmla="*/ 38 w 63"/>
                <a:gd name="T23" fmla="*/ 47 h 61"/>
                <a:gd name="T24" fmla="*/ 36 w 63"/>
                <a:gd name="T25" fmla="*/ 42 h 61"/>
                <a:gd name="T26" fmla="*/ 32 w 63"/>
                <a:gd name="T27" fmla="*/ 38 h 61"/>
                <a:gd name="T28" fmla="*/ 22 w 63"/>
                <a:gd name="T29" fmla="*/ 41 h 61"/>
                <a:gd name="T30" fmla="*/ 8 w 63"/>
                <a:gd name="T31" fmla="*/ 35 h 61"/>
                <a:gd name="T32" fmla="*/ 8 w 63"/>
                <a:gd name="T33" fmla="*/ 6 h 61"/>
                <a:gd name="T34" fmla="*/ 22 w 63"/>
                <a:gd name="T35" fmla="*/ 0 h 61"/>
                <a:gd name="T36" fmla="*/ 36 w 63"/>
                <a:gd name="T37" fmla="*/ 6 h 61"/>
                <a:gd name="T38" fmla="*/ 39 w 63"/>
                <a:gd name="T39" fmla="*/ 31 h 61"/>
                <a:gd name="T40" fmla="*/ 43 w 63"/>
                <a:gd name="T41" fmla="*/ 35 h 61"/>
                <a:gd name="T42" fmla="*/ 48 w 63"/>
                <a:gd name="T43" fmla="*/ 37 h 61"/>
                <a:gd name="T44" fmla="*/ 60 w 63"/>
                <a:gd name="T45" fmla="*/ 49 h 61"/>
                <a:gd name="T46" fmla="*/ 61 w 63"/>
                <a:gd name="T47" fmla="*/ 59 h 61"/>
                <a:gd name="T48" fmla="*/ 10 w 63"/>
                <a:gd name="T49" fmla="*/ 8 h 61"/>
                <a:gd name="T50" fmla="*/ 5 w 63"/>
                <a:gd name="T51" fmla="*/ 21 h 61"/>
                <a:gd name="T52" fmla="*/ 10 w 63"/>
                <a:gd name="T53" fmla="*/ 33 h 61"/>
                <a:gd name="T54" fmla="*/ 22 w 63"/>
                <a:gd name="T55" fmla="*/ 38 h 61"/>
                <a:gd name="T56" fmla="*/ 34 w 63"/>
                <a:gd name="T57" fmla="*/ 33 h 61"/>
                <a:gd name="T58" fmla="*/ 39 w 63"/>
                <a:gd name="T59" fmla="*/ 21 h 61"/>
                <a:gd name="T60" fmla="*/ 34 w 63"/>
                <a:gd name="T61" fmla="*/ 8 h 61"/>
                <a:gd name="T62" fmla="*/ 22 w 63"/>
                <a:gd name="T63" fmla="*/ 3 h 61"/>
                <a:gd name="T64" fmla="*/ 10 w 63"/>
                <a:gd name="T65" fmla="*/ 8 h 61"/>
                <a:gd name="T66" fmla="*/ 36 w 63"/>
                <a:gd name="T67" fmla="*/ 34 h 61"/>
                <a:gd name="T68" fmla="*/ 34 w 63"/>
                <a:gd name="T69" fmla="*/ 35 h 61"/>
                <a:gd name="T70" fmla="*/ 38 w 63"/>
                <a:gd name="T71" fmla="*/ 39 h 61"/>
                <a:gd name="T72" fmla="*/ 39 w 63"/>
                <a:gd name="T73" fmla="*/ 37 h 61"/>
                <a:gd name="T74" fmla="*/ 40 w 63"/>
                <a:gd name="T75" fmla="*/ 36 h 61"/>
                <a:gd name="T76" fmla="*/ 37 w 63"/>
                <a:gd name="T77" fmla="*/ 33 h 61"/>
                <a:gd name="T78" fmla="*/ 36 w 63"/>
                <a:gd name="T79" fmla="*/ 34 h 61"/>
                <a:gd name="T80" fmla="*/ 41 w 63"/>
                <a:gd name="T81" fmla="*/ 44 h 61"/>
                <a:gd name="T82" fmla="*/ 53 w 63"/>
                <a:gd name="T83" fmla="*/ 57 h 61"/>
                <a:gd name="T84" fmla="*/ 58 w 63"/>
                <a:gd name="T85" fmla="*/ 57 h 61"/>
                <a:gd name="T86" fmla="*/ 60 w 63"/>
                <a:gd name="T87" fmla="*/ 54 h 61"/>
                <a:gd name="T88" fmla="*/ 58 w 63"/>
                <a:gd name="T89" fmla="*/ 51 h 61"/>
                <a:gd name="T90" fmla="*/ 46 w 63"/>
                <a:gd name="T91" fmla="*/ 39 h 61"/>
                <a:gd name="T92" fmla="*/ 43 w 63"/>
                <a:gd name="T93" fmla="*/ 38 h 61"/>
                <a:gd name="T94" fmla="*/ 42 w 63"/>
                <a:gd name="T95" fmla="*/ 38 h 61"/>
                <a:gd name="T96" fmla="*/ 41 w 63"/>
                <a:gd name="T97" fmla="*/ 38 h 61"/>
                <a:gd name="T98" fmla="*/ 40 w 63"/>
                <a:gd name="T99" fmla="*/ 39 h 61"/>
                <a:gd name="T100" fmla="*/ 40 w 63"/>
                <a:gd name="T101" fmla="*/ 40 h 61"/>
                <a:gd name="T102" fmla="*/ 39 w 63"/>
                <a:gd name="T103" fmla="*/ 40 h 61"/>
                <a:gd name="T104" fmla="*/ 41 w 63"/>
                <a:gd name="T105" fmla="*/ 4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3" h="61">
                  <a:moveTo>
                    <a:pt x="12" y="10"/>
                  </a:moveTo>
                  <a:cubicBezTo>
                    <a:pt x="12" y="10"/>
                    <a:pt x="13" y="10"/>
                    <a:pt x="13" y="10"/>
                  </a:cubicBezTo>
                  <a:cubicBezTo>
                    <a:pt x="14" y="11"/>
                    <a:pt x="14" y="11"/>
                    <a:pt x="13" y="12"/>
                  </a:cubicBezTo>
                  <a:cubicBezTo>
                    <a:pt x="8" y="17"/>
                    <a:pt x="8" y="24"/>
                    <a:pt x="13" y="29"/>
                  </a:cubicBezTo>
                  <a:cubicBezTo>
                    <a:pt x="14" y="30"/>
                    <a:pt x="14" y="30"/>
                    <a:pt x="13" y="31"/>
                  </a:cubicBezTo>
                  <a:cubicBezTo>
                    <a:pt x="13" y="31"/>
                    <a:pt x="13" y="31"/>
                    <a:pt x="13" y="31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6" y="25"/>
                    <a:pt x="6" y="16"/>
                    <a:pt x="12" y="10"/>
                  </a:cubicBezTo>
                  <a:close/>
                  <a:moveTo>
                    <a:pt x="61" y="59"/>
                  </a:moveTo>
                  <a:cubicBezTo>
                    <a:pt x="59" y="60"/>
                    <a:pt x="58" y="61"/>
                    <a:pt x="56" y="61"/>
                  </a:cubicBezTo>
                  <a:cubicBezTo>
                    <a:pt x="54" y="61"/>
                    <a:pt x="52" y="60"/>
                    <a:pt x="51" y="59"/>
                  </a:cubicBezTo>
                  <a:cubicBezTo>
                    <a:pt x="38" y="47"/>
                    <a:pt x="38" y="47"/>
                    <a:pt x="38" y="47"/>
                  </a:cubicBezTo>
                  <a:cubicBezTo>
                    <a:pt x="37" y="45"/>
                    <a:pt x="36" y="43"/>
                    <a:pt x="36" y="42"/>
                  </a:cubicBezTo>
                  <a:cubicBezTo>
                    <a:pt x="32" y="38"/>
                    <a:pt x="32" y="38"/>
                    <a:pt x="32" y="38"/>
                  </a:cubicBezTo>
                  <a:cubicBezTo>
                    <a:pt x="29" y="40"/>
                    <a:pt x="26" y="41"/>
                    <a:pt x="22" y="41"/>
                  </a:cubicBezTo>
                  <a:cubicBezTo>
                    <a:pt x="17" y="41"/>
                    <a:pt x="12" y="38"/>
                    <a:pt x="8" y="35"/>
                  </a:cubicBezTo>
                  <a:cubicBezTo>
                    <a:pt x="0" y="27"/>
                    <a:pt x="0" y="14"/>
                    <a:pt x="8" y="6"/>
                  </a:cubicBezTo>
                  <a:cubicBezTo>
                    <a:pt x="12" y="3"/>
                    <a:pt x="17" y="0"/>
                    <a:pt x="22" y="0"/>
                  </a:cubicBezTo>
                  <a:cubicBezTo>
                    <a:pt x="28" y="0"/>
                    <a:pt x="33" y="3"/>
                    <a:pt x="36" y="6"/>
                  </a:cubicBezTo>
                  <a:cubicBezTo>
                    <a:pt x="43" y="13"/>
                    <a:pt x="44" y="23"/>
                    <a:pt x="39" y="31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5" y="35"/>
                    <a:pt x="47" y="35"/>
                    <a:pt x="48" y="37"/>
                  </a:cubicBezTo>
                  <a:cubicBezTo>
                    <a:pt x="60" y="49"/>
                    <a:pt x="60" y="49"/>
                    <a:pt x="60" y="49"/>
                  </a:cubicBezTo>
                  <a:cubicBezTo>
                    <a:pt x="63" y="52"/>
                    <a:pt x="63" y="56"/>
                    <a:pt x="61" y="59"/>
                  </a:cubicBezTo>
                  <a:close/>
                  <a:moveTo>
                    <a:pt x="10" y="8"/>
                  </a:moveTo>
                  <a:cubicBezTo>
                    <a:pt x="7" y="12"/>
                    <a:pt x="5" y="16"/>
                    <a:pt x="5" y="21"/>
                  </a:cubicBezTo>
                  <a:cubicBezTo>
                    <a:pt x="5" y="25"/>
                    <a:pt x="7" y="29"/>
                    <a:pt x="10" y="33"/>
                  </a:cubicBezTo>
                  <a:cubicBezTo>
                    <a:pt x="13" y="36"/>
                    <a:pt x="18" y="38"/>
                    <a:pt x="22" y="38"/>
                  </a:cubicBezTo>
                  <a:cubicBezTo>
                    <a:pt x="27" y="38"/>
                    <a:pt x="31" y="36"/>
                    <a:pt x="34" y="33"/>
                  </a:cubicBezTo>
                  <a:cubicBezTo>
                    <a:pt x="37" y="29"/>
                    <a:pt x="39" y="25"/>
                    <a:pt x="39" y="21"/>
                  </a:cubicBezTo>
                  <a:cubicBezTo>
                    <a:pt x="39" y="16"/>
                    <a:pt x="37" y="12"/>
                    <a:pt x="34" y="8"/>
                  </a:cubicBezTo>
                  <a:cubicBezTo>
                    <a:pt x="31" y="5"/>
                    <a:pt x="27" y="3"/>
                    <a:pt x="22" y="3"/>
                  </a:cubicBezTo>
                  <a:cubicBezTo>
                    <a:pt x="18" y="3"/>
                    <a:pt x="13" y="5"/>
                    <a:pt x="10" y="8"/>
                  </a:cubicBezTo>
                  <a:close/>
                  <a:moveTo>
                    <a:pt x="36" y="34"/>
                  </a:moveTo>
                  <a:cubicBezTo>
                    <a:pt x="35" y="34"/>
                    <a:pt x="35" y="35"/>
                    <a:pt x="34" y="35"/>
                  </a:cubicBezTo>
                  <a:cubicBezTo>
                    <a:pt x="38" y="39"/>
                    <a:pt x="38" y="39"/>
                    <a:pt x="38" y="39"/>
                  </a:cubicBezTo>
                  <a:cubicBezTo>
                    <a:pt x="38" y="38"/>
                    <a:pt x="38" y="38"/>
                    <a:pt x="39" y="37"/>
                  </a:cubicBezTo>
                  <a:cubicBezTo>
                    <a:pt x="39" y="37"/>
                    <a:pt x="40" y="36"/>
                    <a:pt x="40" y="36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36" y="33"/>
                    <a:pt x="36" y="34"/>
                    <a:pt x="36" y="34"/>
                  </a:cubicBezTo>
                  <a:close/>
                  <a:moveTo>
                    <a:pt x="41" y="44"/>
                  </a:moveTo>
                  <a:cubicBezTo>
                    <a:pt x="53" y="57"/>
                    <a:pt x="53" y="57"/>
                    <a:pt x="53" y="57"/>
                  </a:cubicBezTo>
                  <a:cubicBezTo>
                    <a:pt x="54" y="58"/>
                    <a:pt x="57" y="58"/>
                    <a:pt x="58" y="57"/>
                  </a:cubicBezTo>
                  <a:cubicBezTo>
                    <a:pt x="59" y="56"/>
                    <a:pt x="60" y="55"/>
                    <a:pt x="60" y="54"/>
                  </a:cubicBezTo>
                  <a:cubicBezTo>
                    <a:pt x="60" y="53"/>
                    <a:pt x="59" y="52"/>
                    <a:pt x="58" y="51"/>
                  </a:cubicBezTo>
                  <a:cubicBezTo>
                    <a:pt x="46" y="39"/>
                    <a:pt x="46" y="39"/>
                    <a:pt x="46" y="39"/>
                  </a:cubicBezTo>
                  <a:cubicBezTo>
                    <a:pt x="45" y="38"/>
                    <a:pt x="44" y="38"/>
                    <a:pt x="43" y="38"/>
                  </a:cubicBezTo>
                  <a:cubicBezTo>
                    <a:pt x="43" y="38"/>
                    <a:pt x="42" y="38"/>
                    <a:pt x="42" y="38"/>
                  </a:cubicBezTo>
                  <a:cubicBezTo>
                    <a:pt x="42" y="38"/>
                    <a:pt x="42" y="38"/>
                    <a:pt x="41" y="38"/>
                  </a:cubicBezTo>
                  <a:cubicBezTo>
                    <a:pt x="41" y="38"/>
                    <a:pt x="41" y="38"/>
                    <a:pt x="40" y="39"/>
                  </a:cubicBezTo>
                  <a:cubicBezTo>
                    <a:pt x="40" y="39"/>
                    <a:pt x="40" y="39"/>
                    <a:pt x="40" y="40"/>
                  </a:cubicBezTo>
                  <a:cubicBezTo>
                    <a:pt x="39" y="40"/>
                    <a:pt x="39" y="40"/>
                    <a:pt x="39" y="40"/>
                  </a:cubicBezTo>
                  <a:cubicBezTo>
                    <a:pt x="39" y="42"/>
                    <a:pt x="39" y="43"/>
                    <a:pt x="41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68" tIns="34285" rIns="68568" bIns="34285" numCol="1" anchor="t" anchorCtr="0" compatLnSpc="1"/>
            <a:lstStyle/>
            <a:p>
              <a:pPr>
                <a:defRPr/>
              </a:pPr>
              <a:endParaRPr lang="en-US" sz="1350" kern="0">
                <a:solidFill>
                  <a:prstClr val="black"/>
                </a:solidFill>
              </a:endParaRPr>
            </a:p>
          </p:txBody>
        </p:sp>
        <p:sp>
          <p:nvSpPr>
            <p:cNvPr id="38" name="Freeform 41"/>
            <p:cNvSpPr>
              <a:spLocks noEditPoints="1"/>
            </p:cNvSpPr>
            <p:nvPr/>
          </p:nvSpPr>
          <p:spPr bwMode="auto">
            <a:xfrm>
              <a:off x="7319804" y="5173856"/>
              <a:ext cx="397043" cy="383809"/>
            </a:xfrm>
            <a:custGeom>
              <a:avLst/>
              <a:gdLst>
                <a:gd name="T0" fmla="*/ 12 w 63"/>
                <a:gd name="T1" fmla="*/ 10 h 61"/>
                <a:gd name="T2" fmla="*/ 13 w 63"/>
                <a:gd name="T3" fmla="*/ 10 h 61"/>
                <a:gd name="T4" fmla="*/ 13 w 63"/>
                <a:gd name="T5" fmla="*/ 12 h 61"/>
                <a:gd name="T6" fmla="*/ 13 w 63"/>
                <a:gd name="T7" fmla="*/ 29 h 61"/>
                <a:gd name="T8" fmla="*/ 13 w 63"/>
                <a:gd name="T9" fmla="*/ 31 h 61"/>
                <a:gd name="T10" fmla="*/ 13 w 63"/>
                <a:gd name="T11" fmla="*/ 31 h 61"/>
                <a:gd name="T12" fmla="*/ 12 w 63"/>
                <a:gd name="T13" fmla="*/ 31 h 61"/>
                <a:gd name="T14" fmla="*/ 12 w 63"/>
                <a:gd name="T15" fmla="*/ 10 h 61"/>
                <a:gd name="T16" fmla="*/ 61 w 63"/>
                <a:gd name="T17" fmla="*/ 59 h 61"/>
                <a:gd name="T18" fmla="*/ 56 w 63"/>
                <a:gd name="T19" fmla="*/ 61 h 61"/>
                <a:gd name="T20" fmla="*/ 51 w 63"/>
                <a:gd name="T21" fmla="*/ 59 h 61"/>
                <a:gd name="T22" fmla="*/ 38 w 63"/>
                <a:gd name="T23" fmla="*/ 47 h 61"/>
                <a:gd name="T24" fmla="*/ 36 w 63"/>
                <a:gd name="T25" fmla="*/ 42 h 61"/>
                <a:gd name="T26" fmla="*/ 32 w 63"/>
                <a:gd name="T27" fmla="*/ 38 h 61"/>
                <a:gd name="T28" fmla="*/ 22 w 63"/>
                <a:gd name="T29" fmla="*/ 41 h 61"/>
                <a:gd name="T30" fmla="*/ 8 w 63"/>
                <a:gd name="T31" fmla="*/ 35 h 61"/>
                <a:gd name="T32" fmla="*/ 8 w 63"/>
                <a:gd name="T33" fmla="*/ 6 h 61"/>
                <a:gd name="T34" fmla="*/ 22 w 63"/>
                <a:gd name="T35" fmla="*/ 0 h 61"/>
                <a:gd name="T36" fmla="*/ 36 w 63"/>
                <a:gd name="T37" fmla="*/ 6 h 61"/>
                <a:gd name="T38" fmla="*/ 39 w 63"/>
                <a:gd name="T39" fmla="*/ 31 h 61"/>
                <a:gd name="T40" fmla="*/ 43 w 63"/>
                <a:gd name="T41" fmla="*/ 35 h 61"/>
                <a:gd name="T42" fmla="*/ 48 w 63"/>
                <a:gd name="T43" fmla="*/ 37 h 61"/>
                <a:gd name="T44" fmla="*/ 60 w 63"/>
                <a:gd name="T45" fmla="*/ 49 h 61"/>
                <a:gd name="T46" fmla="*/ 61 w 63"/>
                <a:gd name="T47" fmla="*/ 59 h 61"/>
                <a:gd name="T48" fmla="*/ 10 w 63"/>
                <a:gd name="T49" fmla="*/ 8 h 61"/>
                <a:gd name="T50" fmla="*/ 5 w 63"/>
                <a:gd name="T51" fmla="*/ 21 h 61"/>
                <a:gd name="T52" fmla="*/ 10 w 63"/>
                <a:gd name="T53" fmla="*/ 33 h 61"/>
                <a:gd name="T54" fmla="*/ 22 w 63"/>
                <a:gd name="T55" fmla="*/ 38 h 61"/>
                <a:gd name="T56" fmla="*/ 34 w 63"/>
                <a:gd name="T57" fmla="*/ 33 h 61"/>
                <a:gd name="T58" fmla="*/ 39 w 63"/>
                <a:gd name="T59" fmla="*/ 21 h 61"/>
                <a:gd name="T60" fmla="*/ 34 w 63"/>
                <a:gd name="T61" fmla="*/ 8 h 61"/>
                <a:gd name="T62" fmla="*/ 22 w 63"/>
                <a:gd name="T63" fmla="*/ 3 h 61"/>
                <a:gd name="T64" fmla="*/ 10 w 63"/>
                <a:gd name="T65" fmla="*/ 8 h 61"/>
                <a:gd name="T66" fmla="*/ 36 w 63"/>
                <a:gd name="T67" fmla="*/ 34 h 61"/>
                <a:gd name="T68" fmla="*/ 34 w 63"/>
                <a:gd name="T69" fmla="*/ 35 h 61"/>
                <a:gd name="T70" fmla="*/ 38 w 63"/>
                <a:gd name="T71" fmla="*/ 39 h 61"/>
                <a:gd name="T72" fmla="*/ 39 w 63"/>
                <a:gd name="T73" fmla="*/ 37 h 61"/>
                <a:gd name="T74" fmla="*/ 40 w 63"/>
                <a:gd name="T75" fmla="*/ 36 h 61"/>
                <a:gd name="T76" fmla="*/ 37 w 63"/>
                <a:gd name="T77" fmla="*/ 33 h 61"/>
                <a:gd name="T78" fmla="*/ 36 w 63"/>
                <a:gd name="T79" fmla="*/ 34 h 61"/>
                <a:gd name="T80" fmla="*/ 41 w 63"/>
                <a:gd name="T81" fmla="*/ 44 h 61"/>
                <a:gd name="T82" fmla="*/ 53 w 63"/>
                <a:gd name="T83" fmla="*/ 57 h 61"/>
                <a:gd name="T84" fmla="*/ 58 w 63"/>
                <a:gd name="T85" fmla="*/ 57 h 61"/>
                <a:gd name="T86" fmla="*/ 60 w 63"/>
                <a:gd name="T87" fmla="*/ 54 h 61"/>
                <a:gd name="T88" fmla="*/ 58 w 63"/>
                <a:gd name="T89" fmla="*/ 51 h 61"/>
                <a:gd name="T90" fmla="*/ 46 w 63"/>
                <a:gd name="T91" fmla="*/ 39 h 61"/>
                <a:gd name="T92" fmla="*/ 43 w 63"/>
                <a:gd name="T93" fmla="*/ 38 h 61"/>
                <a:gd name="T94" fmla="*/ 42 w 63"/>
                <a:gd name="T95" fmla="*/ 38 h 61"/>
                <a:gd name="T96" fmla="*/ 41 w 63"/>
                <a:gd name="T97" fmla="*/ 38 h 61"/>
                <a:gd name="T98" fmla="*/ 40 w 63"/>
                <a:gd name="T99" fmla="*/ 39 h 61"/>
                <a:gd name="T100" fmla="*/ 40 w 63"/>
                <a:gd name="T101" fmla="*/ 40 h 61"/>
                <a:gd name="T102" fmla="*/ 39 w 63"/>
                <a:gd name="T103" fmla="*/ 40 h 61"/>
                <a:gd name="T104" fmla="*/ 41 w 63"/>
                <a:gd name="T105" fmla="*/ 4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3" h="61">
                  <a:moveTo>
                    <a:pt x="12" y="10"/>
                  </a:moveTo>
                  <a:cubicBezTo>
                    <a:pt x="12" y="10"/>
                    <a:pt x="13" y="10"/>
                    <a:pt x="13" y="10"/>
                  </a:cubicBezTo>
                  <a:cubicBezTo>
                    <a:pt x="14" y="11"/>
                    <a:pt x="14" y="11"/>
                    <a:pt x="13" y="12"/>
                  </a:cubicBezTo>
                  <a:cubicBezTo>
                    <a:pt x="8" y="17"/>
                    <a:pt x="8" y="24"/>
                    <a:pt x="13" y="29"/>
                  </a:cubicBezTo>
                  <a:cubicBezTo>
                    <a:pt x="14" y="30"/>
                    <a:pt x="14" y="30"/>
                    <a:pt x="13" y="31"/>
                  </a:cubicBezTo>
                  <a:cubicBezTo>
                    <a:pt x="13" y="31"/>
                    <a:pt x="13" y="31"/>
                    <a:pt x="13" y="31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6" y="25"/>
                    <a:pt x="6" y="16"/>
                    <a:pt x="12" y="10"/>
                  </a:cubicBezTo>
                  <a:close/>
                  <a:moveTo>
                    <a:pt x="61" y="59"/>
                  </a:moveTo>
                  <a:cubicBezTo>
                    <a:pt x="59" y="60"/>
                    <a:pt x="58" y="61"/>
                    <a:pt x="56" y="61"/>
                  </a:cubicBezTo>
                  <a:cubicBezTo>
                    <a:pt x="54" y="61"/>
                    <a:pt x="52" y="60"/>
                    <a:pt x="51" y="59"/>
                  </a:cubicBezTo>
                  <a:cubicBezTo>
                    <a:pt x="38" y="47"/>
                    <a:pt x="38" y="47"/>
                    <a:pt x="38" y="47"/>
                  </a:cubicBezTo>
                  <a:cubicBezTo>
                    <a:pt x="37" y="45"/>
                    <a:pt x="36" y="43"/>
                    <a:pt x="36" y="42"/>
                  </a:cubicBezTo>
                  <a:cubicBezTo>
                    <a:pt x="32" y="38"/>
                    <a:pt x="32" y="38"/>
                    <a:pt x="32" y="38"/>
                  </a:cubicBezTo>
                  <a:cubicBezTo>
                    <a:pt x="29" y="40"/>
                    <a:pt x="26" y="41"/>
                    <a:pt x="22" y="41"/>
                  </a:cubicBezTo>
                  <a:cubicBezTo>
                    <a:pt x="17" y="41"/>
                    <a:pt x="12" y="38"/>
                    <a:pt x="8" y="35"/>
                  </a:cubicBezTo>
                  <a:cubicBezTo>
                    <a:pt x="0" y="27"/>
                    <a:pt x="0" y="14"/>
                    <a:pt x="8" y="6"/>
                  </a:cubicBezTo>
                  <a:cubicBezTo>
                    <a:pt x="12" y="3"/>
                    <a:pt x="17" y="0"/>
                    <a:pt x="22" y="0"/>
                  </a:cubicBezTo>
                  <a:cubicBezTo>
                    <a:pt x="28" y="0"/>
                    <a:pt x="33" y="3"/>
                    <a:pt x="36" y="6"/>
                  </a:cubicBezTo>
                  <a:cubicBezTo>
                    <a:pt x="43" y="13"/>
                    <a:pt x="44" y="23"/>
                    <a:pt x="39" y="31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5" y="35"/>
                    <a:pt x="47" y="35"/>
                    <a:pt x="48" y="37"/>
                  </a:cubicBezTo>
                  <a:cubicBezTo>
                    <a:pt x="60" y="49"/>
                    <a:pt x="60" y="49"/>
                    <a:pt x="60" y="49"/>
                  </a:cubicBezTo>
                  <a:cubicBezTo>
                    <a:pt x="63" y="52"/>
                    <a:pt x="63" y="56"/>
                    <a:pt x="61" y="59"/>
                  </a:cubicBezTo>
                  <a:close/>
                  <a:moveTo>
                    <a:pt x="10" y="8"/>
                  </a:moveTo>
                  <a:cubicBezTo>
                    <a:pt x="7" y="12"/>
                    <a:pt x="5" y="16"/>
                    <a:pt x="5" y="21"/>
                  </a:cubicBezTo>
                  <a:cubicBezTo>
                    <a:pt x="5" y="25"/>
                    <a:pt x="7" y="29"/>
                    <a:pt x="10" y="33"/>
                  </a:cubicBezTo>
                  <a:cubicBezTo>
                    <a:pt x="13" y="36"/>
                    <a:pt x="18" y="38"/>
                    <a:pt x="22" y="38"/>
                  </a:cubicBezTo>
                  <a:cubicBezTo>
                    <a:pt x="27" y="38"/>
                    <a:pt x="31" y="36"/>
                    <a:pt x="34" y="33"/>
                  </a:cubicBezTo>
                  <a:cubicBezTo>
                    <a:pt x="37" y="29"/>
                    <a:pt x="39" y="25"/>
                    <a:pt x="39" y="21"/>
                  </a:cubicBezTo>
                  <a:cubicBezTo>
                    <a:pt x="39" y="16"/>
                    <a:pt x="37" y="12"/>
                    <a:pt x="34" y="8"/>
                  </a:cubicBezTo>
                  <a:cubicBezTo>
                    <a:pt x="31" y="5"/>
                    <a:pt x="27" y="3"/>
                    <a:pt x="22" y="3"/>
                  </a:cubicBezTo>
                  <a:cubicBezTo>
                    <a:pt x="18" y="3"/>
                    <a:pt x="13" y="5"/>
                    <a:pt x="10" y="8"/>
                  </a:cubicBezTo>
                  <a:close/>
                  <a:moveTo>
                    <a:pt x="36" y="34"/>
                  </a:moveTo>
                  <a:cubicBezTo>
                    <a:pt x="35" y="34"/>
                    <a:pt x="35" y="35"/>
                    <a:pt x="34" y="35"/>
                  </a:cubicBezTo>
                  <a:cubicBezTo>
                    <a:pt x="38" y="39"/>
                    <a:pt x="38" y="39"/>
                    <a:pt x="38" y="39"/>
                  </a:cubicBezTo>
                  <a:cubicBezTo>
                    <a:pt x="38" y="38"/>
                    <a:pt x="38" y="38"/>
                    <a:pt x="39" y="37"/>
                  </a:cubicBezTo>
                  <a:cubicBezTo>
                    <a:pt x="39" y="37"/>
                    <a:pt x="40" y="36"/>
                    <a:pt x="40" y="36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36" y="33"/>
                    <a:pt x="36" y="34"/>
                    <a:pt x="36" y="34"/>
                  </a:cubicBezTo>
                  <a:close/>
                  <a:moveTo>
                    <a:pt x="41" y="44"/>
                  </a:moveTo>
                  <a:cubicBezTo>
                    <a:pt x="53" y="57"/>
                    <a:pt x="53" y="57"/>
                    <a:pt x="53" y="57"/>
                  </a:cubicBezTo>
                  <a:cubicBezTo>
                    <a:pt x="54" y="58"/>
                    <a:pt x="57" y="58"/>
                    <a:pt x="58" y="57"/>
                  </a:cubicBezTo>
                  <a:cubicBezTo>
                    <a:pt x="59" y="56"/>
                    <a:pt x="60" y="55"/>
                    <a:pt x="60" y="54"/>
                  </a:cubicBezTo>
                  <a:cubicBezTo>
                    <a:pt x="60" y="53"/>
                    <a:pt x="59" y="52"/>
                    <a:pt x="58" y="51"/>
                  </a:cubicBezTo>
                  <a:cubicBezTo>
                    <a:pt x="46" y="39"/>
                    <a:pt x="46" y="39"/>
                    <a:pt x="46" y="39"/>
                  </a:cubicBezTo>
                  <a:cubicBezTo>
                    <a:pt x="45" y="38"/>
                    <a:pt x="44" y="38"/>
                    <a:pt x="43" y="38"/>
                  </a:cubicBezTo>
                  <a:cubicBezTo>
                    <a:pt x="43" y="38"/>
                    <a:pt x="42" y="38"/>
                    <a:pt x="42" y="38"/>
                  </a:cubicBezTo>
                  <a:cubicBezTo>
                    <a:pt x="42" y="38"/>
                    <a:pt x="42" y="38"/>
                    <a:pt x="41" y="38"/>
                  </a:cubicBezTo>
                  <a:cubicBezTo>
                    <a:pt x="41" y="38"/>
                    <a:pt x="41" y="38"/>
                    <a:pt x="40" y="39"/>
                  </a:cubicBezTo>
                  <a:cubicBezTo>
                    <a:pt x="40" y="39"/>
                    <a:pt x="40" y="39"/>
                    <a:pt x="40" y="40"/>
                  </a:cubicBezTo>
                  <a:cubicBezTo>
                    <a:pt x="39" y="40"/>
                    <a:pt x="39" y="40"/>
                    <a:pt x="39" y="40"/>
                  </a:cubicBezTo>
                  <a:cubicBezTo>
                    <a:pt x="39" y="42"/>
                    <a:pt x="39" y="43"/>
                    <a:pt x="41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68" tIns="34285" rIns="68568" bIns="34285" numCol="1" anchor="t" anchorCtr="0" compatLnSpc="1"/>
            <a:lstStyle/>
            <a:p>
              <a:pPr>
                <a:defRPr/>
              </a:pPr>
              <a:endParaRPr lang="en-US" sz="1350" kern="0">
                <a:solidFill>
                  <a:prstClr val="black"/>
                </a:solidFill>
              </a:endParaRPr>
            </a:p>
          </p:txBody>
        </p:sp>
        <p:sp>
          <p:nvSpPr>
            <p:cNvPr id="39" name="Freeform 46"/>
            <p:cNvSpPr>
              <a:spLocks noEditPoints="1"/>
            </p:cNvSpPr>
            <p:nvPr/>
          </p:nvSpPr>
          <p:spPr bwMode="auto">
            <a:xfrm>
              <a:off x="7866024" y="4675976"/>
              <a:ext cx="315253" cy="315255"/>
            </a:xfrm>
            <a:custGeom>
              <a:avLst/>
              <a:gdLst>
                <a:gd name="T0" fmla="*/ 18 w 35"/>
                <a:gd name="T1" fmla="*/ 0 h 35"/>
                <a:gd name="T2" fmla="*/ 0 w 35"/>
                <a:gd name="T3" fmla="*/ 18 h 35"/>
                <a:gd name="T4" fmla="*/ 18 w 35"/>
                <a:gd name="T5" fmla="*/ 35 h 35"/>
                <a:gd name="T6" fmla="*/ 35 w 35"/>
                <a:gd name="T7" fmla="*/ 18 h 35"/>
                <a:gd name="T8" fmla="*/ 18 w 35"/>
                <a:gd name="T9" fmla="*/ 0 h 35"/>
                <a:gd name="T10" fmla="*/ 18 w 35"/>
                <a:gd name="T11" fmla="*/ 32 h 35"/>
                <a:gd name="T12" fmla="*/ 3 w 35"/>
                <a:gd name="T13" fmla="*/ 18 h 35"/>
                <a:gd name="T14" fmla="*/ 18 w 35"/>
                <a:gd name="T15" fmla="*/ 3 h 35"/>
                <a:gd name="T16" fmla="*/ 32 w 35"/>
                <a:gd name="T17" fmla="*/ 18 h 35"/>
                <a:gd name="T18" fmla="*/ 18 w 35"/>
                <a:gd name="T19" fmla="*/ 32 h 35"/>
                <a:gd name="T20" fmla="*/ 24 w 35"/>
                <a:gd name="T21" fmla="*/ 12 h 35"/>
                <a:gd name="T22" fmla="*/ 19 w 35"/>
                <a:gd name="T23" fmla="*/ 18 h 35"/>
                <a:gd name="T24" fmla="*/ 24 w 35"/>
                <a:gd name="T25" fmla="*/ 23 h 35"/>
                <a:gd name="T26" fmla="*/ 24 w 35"/>
                <a:gd name="T27" fmla="*/ 24 h 35"/>
                <a:gd name="T28" fmla="*/ 24 w 35"/>
                <a:gd name="T29" fmla="*/ 25 h 35"/>
                <a:gd name="T30" fmla="*/ 23 w 35"/>
                <a:gd name="T31" fmla="*/ 24 h 35"/>
                <a:gd name="T32" fmla="*/ 18 w 35"/>
                <a:gd name="T33" fmla="*/ 19 h 35"/>
                <a:gd name="T34" fmla="*/ 12 w 35"/>
                <a:gd name="T35" fmla="*/ 24 h 35"/>
                <a:gd name="T36" fmla="*/ 12 w 35"/>
                <a:gd name="T37" fmla="*/ 25 h 35"/>
                <a:gd name="T38" fmla="*/ 11 w 35"/>
                <a:gd name="T39" fmla="*/ 24 h 35"/>
                <a:gd name="T40" fmla="*/ 11 w 35"/>
                <a:gd name="T41" fmla="*/ 23 h 35"/>
                <a:gd name="T42" fmla="*/ 16 w 35"/>
                <a:gd name="T43" fmla="*/ 18 h 35"/>
                <a:gd name="T44" fmla="*/ 11 w 35"/>
                <a:gd name="T45" fmla="*/ 12 h 35"/>
                <a:gd name="T46" fmla="*/ 11 w 35"/>
                <a:gd name="T47" fmla="*/ 11 h 35"/>
                <a:gd name="T48" fmla="*/ 12 w 35"/>
                <a:gd name="T49" fmla="*/ 11 h 35"/>
                <a:gd name="T50" fmla="*/ 18 w 35"/>
                <a:gd name="T51" fmla="*/ 16 h 35"/>
                <a:gd name="T52" fmla="*/ 23 w 35"/>
                <a:gd name="T53" fmla="*/ 11 h 35"/>
                <a:gd name="T54" fmla="*/ 24 w 35"/>
                <a:gd name="T55" fmla="*/ 11 h 35"/>
                <a:gd name="T56" fmla="*/ 24 w 35"/>
                <a:gd name="T57" fmla="*/ 1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5" h="35">
                  <a:moveTo>
                    <a:pt x="18" y="0"/>
                  </a:moveTo>
                  <a:cubicBezTo>
                    <a:pt x="8" y="0"/>
                    <a:pt x="0" y="8"/>
                    <a:pt x="0" y="18"/>
                  </a:cubicBezTo>
                  <a:cubicBezTo>
                    <a:pt x="0" y="27"/>
                    <a:pt x="8" y="35"/>
                    <a:pt x="18" y="35"/>
                  </a:cubicBezTo>
                  <a:cubicBezTo>
                    <a:pt x="27" y="35"/>
                    <a:pt x="35" y="27"/>
                    <a:pt x="35" y="18"/>
                  </a:cubicBezTo>
                  <a:cubicBezTo>
                    <a:pt x="35" y="8"/>
                    <a:pt x="27" y="0"/>
                    <a:pt x="18" y="0"/>
                  </a:cubicBezTo>
                  <a:close/>
                  <a:moveTo>
                    <a:pt x="18" y="32"/>
                  </a:moveTo>
                  <a:cubicBezTo>
                    <a:pt x="10" y="32"/>
                    <a:pt x="3" y="26"/>
                    <a:pt x="3" y="18"/>
                  </a:cubicBezTo>
                  <a:cubicBezTo>
                    <a:pt x="3" y="10"/>
                    <a:pt x="10" y="3"/>
                    <a:pt x="18" y="3"/>
                  </a:cubicBezTo>
                  <a:cubicBezTo>
                    <a:pt x="26" y="3"/>
                    <a:pt x="32" y="10"/>
                    <a:pt x="32" y="18"/>
                  </a:cubicBezTo>
                  <a:cubicBezTo>
                    <a:pt x="32" y="26"/>
                    <a:pt x="26" y="32"/>
                    <a:pt x="18" y="32"/>
                  </a:cubicBezTo>
                  <a:close/>
                  <a:moveTo>
                    <a:pt x="24" y="12"/>
                  </a:moveTo>
                  <a:cubicBezTo>
                    <a:pt x="19" y="18"/>
                    <a:pt x="19" y="18"/>
                    <a:pt x="19" y="18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5" y="23"/>
                    <a:pt x="25" y="24"/>
                    <a:pt x="24" y="24"/>
                  </a:cubicBezTo>
                  <a:cubicBezTo>
                    <a:pt x="24" y="24"/>
                    <a:pt x="24" y="25"/>
                    <a:pt x="24" y="25"/>
                  </a:cubicBezTo>
                  <a:cubicBezTo>
                    <a:pt x="23" y="25"/>
                    <a:pt x="23" y="24"/>
                    <a:pt x="23" y="24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4"/>
                    <a:pt x="12" y="25"/>
                    <a:pt x="12" y="25"/>
                  </a:cubicBezTo>
                  <a:cubicBezTo>
                    <a:pt x="11" y="25"/>
                    <a:pt x="11" y="24"/>
                    <a:pt x="11" y="24"/>
                  </a:cubicBezTo>
                  <a:cubicBezTo>
                    <a:pt x="11" y="24"/>
                    <a:pt x="11" y="23"/>
                    <a:pt x="11" y="23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11" y="11"/>
                    <a:pt x="11" y="11"/>
                  </a:cubicBezTo>
                  <a:cubicBezTo>
                    <a:pt x="11" y="10"/>
                    <a:pt x="12" y="10"/>
                    <a:pt x="12" y="11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0"/>
                    <a:pt x="24" y="10"/>
                    <a:pt x="24" y="11"/>
                  </a:cubicBezTo>
                  <a:cubicBezTo>
                    <a:pt x="25" y="11"/>
                    <a:pt x="25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68" tIns="34285" rIns="68568" bIns="34285" numCol="1" anchor="t" anchorCtr="0" compatLnSpc="1"/>
            <a:lstStyle/>
            <a:p>
              <a:pPr>
                <a:defRPr/>
              </a:pPr>
              <a:endParaRPr lang="en-US" sz="1350" kern="0">
                <a:solidFill>
                  <a:prstClr val="black"/>
                </a:solidFill>
              </a:endParaRPr>
            </a:p>
          </p:txBody>
        </p:sp>
        <p:sp>
          <p:nvSpPr>
            <p:cNvPr id="40" name="Freeform 14"/>
            <p:cNvSpPr>
              <a:spLocks noEditPoints="1"/>
            </p:cNvSpPr>
            <p:nvPr/>
          </p:nvSpPr>
          <p:spPr bwMode="auto">
            <a:xfrm>
              <a:off x="3324968" y="3698332"/>
              <a:ext cx="280525" cy="327280"/>
            </a:xfrm>
            <a:custGeom>
              <a:avLst/>
              <a:gdLst>
                <a:gd name="T0" fmla="*/ 36 w 56"/>
                <a:gd name="T1" fmla="*/ 14 h 65"/>
                <a:gd name="T2" fmla="*/ 43 w 56"/>
                <a:gd name="T3" fmla="*/ 2 h 65"/>
                <a:gd name="T4" fmla="*/ 41 w 56"/>
                <a:gd name="T5" fmla="*/ 0 h 65"/>
                <a:gd name="T6" fmla="*/ 13 w 56"/>
                <a:gd name="T7" fmla="*/ 1 h 65"/>
                <a:gd name="T8" fmla="*/ 20 w 56"/>
                <a:gd name="T9" fmla="*/ 14 h 65"/>
                <a:gd name="T10" fmla="*/ 0 w 56"/>
                <a:gd name="T11" fmla="*/ 37 h 65"/>
                <a:gd name="T12" fmla="*/ 7 w 56"/>
                <a:gd name="T13" fmla="*/ 65 h 65"/>
                <a:gd name="T14" fmla="*/ 56 w 56"/>
                <a:gd name="T15" fmla="*/ 58 h 65"/>
                <a:gd name="T16" fmla="*/ 36 w 56"/>
                <a:gd name="T17" fmla="*/ 15 h 65"/>
                <a:gd name="T18" fmla="*/ 23 w 56"/>
                <a:gd name="T19" fmla="*/ 4 h 65"/>
                <a:gd name="T20" fmla="*/ 21 w 56"/>
                <a:gd name="T21" fmla="*/ 5 h 65"/>
                <a:gd name="T22" fmla="*/ 22 w 56"/>
                <a:gd name="T23" fmla="*/ 13 h 65"/>
                <a:gd name="T24" fmla="*/ 39 w 56"/>
                <a:gd name="T25" fmla="*/ 3 h 65"/>
                <a:gd name="T26" fmla="*/ 26 w 56"/>
                <a:gd name="T27" fmla="*/ 13 h 65"/>
                <a:gd name="T28" fmla="*/ 33 w 56"/>
                <a:gd name="T29" fmla="*/ 15 h 65"/>
                <a:gd name="T30" fmla="*/ 23 w 56"/>
                <a:gd name="T31" fmla="*/ 16 h 65"/>
                <a:gd name="T32" fmla="*/ 53 w 56"/>
                <a:gd name="T33" fmla="*/ 58 h 65"/>
                <a:gd name="T34" fmla="*/ 7 w 56"/>
                <a:gd name="T35" fmla="*/ 62 h 65"/>
                <a:gd name="T36" fmla="*/ 3 w 56"/>
                <a:gd name="T37" fmla="*/ 37 h 65"/>
                <a:gd name="T38" fmla="*/ 34 w 56"/>
                <a:gd name="T39" fmla="*/ 18 h 65"/>
                <a:gd name="T40" fmla="*/ 53 w 56"/>
                <a:gd name="T41" fmla="*/ 58 h 65"/>
                <a:gd name="T42" fmla="*/ 8 w 56"/>
                <a:gd name="T43" fmla="*/ 54 h 65"/>
                <a:gd name="T44" fmla="*/ 12 w 56"/>
                <a:gd name="T45" fmla="*/ 58 h 65"/>
                <a:gd name="T46" fmla="*/ 6 w 56"/>
                <a:gd name="T47" fmla="*/ 54 h 65"/>
                <a:gd name="T48" fmla="*/ 23 w 56"/>
                <a:gd name="T49" fmla="*/ 21 h 65"/>
                <a:gd name="T50" fmla="*/ 23 w 56"/>
                <a:gd name="T51" fmla="*/ 23 h 65"/>
                <a:gd name="T52" fmla="*/ 28 w 56"/>
                <a:gd name="T53" fmla="*/ 28 h 65"/>
                <a:gd name="T54" fmla="*/ 28 w 56"/>
                <a:gd name="T55" fmla="*/ 53 h 65"/>
                <a:gd name="T56" fmla="*/ 28 w 56"/>
                <a:gd name="T57" fmla="*/ 28 h 65"/>
                <a:gd name="T58" fmla="*/ 17 w 56"/>
                <a:gd name="T59" fmla="*/ 41 h 65"/>
                <a:gd name="T60" fmla="*/ 38 w 56"/>
                <a:gd name="T61" fmla="*/ 41 h 65"/>
                <a:gd name="T62" fmla="*/ 26 w 56"/>
                <a:gd name="T63" fmla="*/ 37 h 65"/>
                <a:gd name="T64" fmla="*/ 32 w 56"/>
                <a:gd name="T65" fmla="*/ 44 h 65"/>
                <a:gd name="T66" fmla="*/ 29 w 56"/>
                <a:gd name="T67" fmla="*/ 49 h 65"/>
                <a:gd name="T68" fmla="*/ 27 w 56"/>
                <a:gd name="T69" fmla="*/ 49 h 65"/>
                <a:gd name="T70" fmla="*/ 24 w 56"/>
                <a:gd name="T71" fmla="*/ 44 h 65"/>
                <a:gd name="T72" fmla="*/ 26 w 56"/>
                <a:gd name="T73" fmla="*/ 44 h 65"/>
                <a:gd name="T74" fmla="*/ 30 w 56"/>
                <a:gd name="T75" fmla="*/ 44 h 65"/>
                <a:gd name="T76" fmla="*/ 24 w 56"/>
                <a:gd name="T77" fmla="*/ 37 h 65"/>
                <a:gd name="T78" fmla="*/ 27 w 56"/>
                <a:gd name="T79" fmla="*/ 32 h 65"/>
                <a:gd name="T80" fmla="*/ 29 w 56"/>
                <a:gd name="T81" fmla="*/ 32 h 65"/>
                <a:gd name="T82" fmla="*/ 32 w 56"/>
                <a:gd name="T83" fmla="*/ 37 h 65"/>
                <a:gd name="T84" fmla="*/ 30 w 56"/>
                <a:gd name="T85" fmla="*/ 37 h 65"/>
                <a:gd name="T86" fmla="*/ 26 w 56"/>
                <a:gd name="T87" fmla="*/ 37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6" h="65">
                  <a:moveTo>
                    <a:pt x="36" y="15"/>
                  </a:moveTo>
                  <a:cubicBezTo>
                    <a:pt x="36" y="14"/>
                    <a:pt x="36" y="14"/>
                    <a:pt x="36" y="14"/>
                  </a:cubicBezTo>
                  <a:cubicBezTo>
                    <a:pt x="43" y="3"/>
                    <a:pt x="43" y="3"/>
                    <a:pt x="43" y="3"/>
                  </a:cubicBezTo>
                  <a:cubicBezTo>
                    <a:pt x="43" y="3"/>
                    <a:pt x="43" y="3"/>
                    <a:pt x="43" y="2"/>
                  </a:cubicBezTo>
                  <a:cubicBezTo>
                    <a:pt x="43" y="1"/>
                    <a:pt x="42" y="0"/>
                    <a:pt x="41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3" y="0"/>
                    <a:pt x="13" y="1"/>
                  </a:cubicBezTo>
                  <a:cubicBezTo>
                    <a:pt x="12" y="2"/>
                    <a:pt x="12" y="3"/>
                    <a:pt x="13" y="3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20" y="15"/>
                    <a:pt x="20" y="15"/>
                    <a:pt x="20" y="15"/>
                  </a:cubicBezTo>
                  <a:cubicBezTo>
                    <a:pt x="9" y="16"/>
                    <a:pt x="0" y="26"/>
                    <a:pt x="0" y="37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61"/>
                    <a:pt x="3" y="65"/>
                    <a:pt x="7" y="65"/>
                  </a:cubicBezTo>
                  <a:cubicBezTo>
                    <a:pt x="49" y="65"/>
                    <a:pt x="49" y="65"/>
                    <a:pt x="49" y="65"/>
                  </a:cubicBezTo>
                  <a:cubicBezTo>
                    <a:pt x="53" y="65"/>
                    <a:pt x="56" y="61"/>
                    <a:pt x="56" y="58"/>
                  </a:cubicBezTo>
                  <a:cubicBezTo>
                    <a:pt x="56" y="37"/>
                    <a:pt x="56" y="37"/>
                    <a:pt x="56" y="37"/>
                  </a:cubicBezTo>
                  <a:cubicBezTo>
                    <a:pt x="56" y="26"/>
                    <a:pt x="47" y="16"/>
                    <a:pt x="36" y="15"/>
                  </a:cubicBezTo>
                  <a:close/>
                  <a:moveTo>
                    <a:pt x="26" y="13"/>
                  </a:moveTo>
                  <a:cubicBezTo>
                    <a:pt x="23" y="4"/>
                    <a:pt x="23" y="4"/>
                    <a:pt x="23" y="4"/>
                  </a:cubicBezTo>
                  <a:cubicBezTo>
                    <a:pt x="22" y="3"/>
                    <a:pt x="22" y="3"/>
                    <a:pt x="21" y="3"/>
                  </a:cubicBezTo>
                  <a:cubicBezTo>
                    <a:pt x="21" y="4"/>
                    <a:pt x="21" y="4"/>
                    <a:pt x="21" y="5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39" y="3"/>
                    <a:pt x="39" y="3"/>
                    <a:pt x="39" y="3"/>
                  </a:cubicBezTo>
                  <a:cubicBezTo>
                    <a:pt x="33" y="13"/>
                    <a:pt x="33" y="13"/>
                    <a:pt x="33" y="13"/>
                  </a:cubicBezTo>
                  <a:lnTo>
                    <a:pt x="26" y="13"/>
                  </a:lnTo>
                  <a:close/>
                  <a:moveTo>
                    <a:pt x="23" y="15"/>
                  </a:moveTo>
                  <a:cubicBezTo>
                    <a:pt x="33" y="15"/>
                    <a:pt x="33" y="15"/>
                    <a:pt x="33" y="15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23" y="16"/>
                    <a:pt x="23" y="16"/>
                    <a:pt x="23" y="16"/>
                  </a:cubicBezTo>
                  <a:lnTo>
                    <a:pt x="23" y="15"/>
                  </a:lnTo>
                  <a:close/>
                  <a:moveTo>
                    <a:pt x="53" y="58"/>
                  </a:moveTo>
                  <a:cubicBezTo>
                    <a:pt x="53" y="60"/>
                    <a:pt x="51" y="62"/>
                    <a:pt x="49" y="62"/>
                  </a:cubicBezTo>
                  <a:cubicBezTo>
                    <a:pt x="7" y="62"/>
                    <a:pt x="7" y="62"/>
                    <a:pt x="7" y="62"/>
                  </a:cubicBezTo>
                  <a:cubicBezTo>
                    <a:pt x="5" y="62"/>
                    <a:pt x="3" y="60"/>
                    <a:pt x="3" y="58"/>
                  </a:cubicBezTo>
                  <a:cubicBezTo>
                    <a:pt x="3" y="37"/>
                    <a:pt x="3" y="37"/>
                    <a:pt x="3" y="37"/>
                  </a:cubicBezTo>
                  <a:cubicBezTo>
                    <a:pt x="3" y="26"/>
                    <a:pt x="11" y="18"/>
                    <a:pt x="22" y="18"/>
                  </a:cubicBezTo>
                  <a:cubicBezTo>
                    <a:pt x="34" y="18"/>
                    <a:pt x="34" y="18"/>
                    <a:pt x="34" y="18"/>
                  </a:cubicBezTo>
                  <a:cubicBezTo>
                    <a:pt x="44" y="18"/>
                    <a:pt x="53" y="26"/>
                    <a:pt x="53" y="37"/>
                  </a:cubicBezTo>
                  <a:lnTo>
                    <a:pt x="53" y="58"/>
                  </a:lnTo>
                  <a:close/>
                  <a:moveTo>
                    <a:pt x="8" y="38"/>
                  </a:moveTo>
                  <a:cubicBezTo>
                    <a:pt x="8" y="54"/>
                    <a:pt x="8" y="54"/>
                    <a:pt x="8" y="54"/>
                  </a:cubicBezTo>
                  <a:cubicBezTo>
                    <a:pt x="8" y="55"/>
                    <a:pt x="9" y="57"/>
                    <a:pt x="11" y="57"/>
                  </a:cubicBezTo>
                  <a:cubicBezTo>
                    <a:pt x="11" y="57"/>
                    <a:pt x="12" y="57"/>
                    <a:pt x="12" y="58"/>
                  </a:cubicBezTo>
                  <a:cubicBezTo>
                    <a:pt x="12" y="58"/>
                    <a:pt x="11" y="59"/>
                    <a:pt x="11" y="59"/>
                  </a:cubicBezTo>
                  <a:cubicBezTo>
                    <a:pt x="8" y="59"/>
                    <a:pt x="6" y="56"/>
                    <a:pt x="6" y="54"/>
                  </a:cubicBezTo>
                  <a:cubicBezTo>
                    <a:pt x="6" y="38"/>
                    <a:pt x="6" y="38"/>
                    <a:pt x="6" y="38"/>
                  </a:cubicBezTo>
                  <a:cubicBezTo>
                    <a:pt x="6" y="28"/>
                    <a:pt x="14" y="21"/>
                    <a:pt x="23" y="21"/>
                  </a:cubicBezTo>
                  <a:cubicBezTo>
                    <a:pt x="24" y="21"/>
                    <a:pt x="24" y="21"/>
                    <a:pt x="24" y="22"/>
                  </a:cubicBezTo>
                  <a:cubicBezTo>
                    <a:pt x="24" y="22"/>
                    <a:pt x="24" y="23"/>
                    <a:pt x="23" y="23"/>
                  </a:cubicBezTo>
                  <a:cubicBezTo>
                    <a:pt x="15" y="23"/>
                    <a:pt x="8" y="29"/>
                    <a:pt x="8" y="38"/>
                  </a:cubicBezTo>
                  <a:close/>
                  <a:moveTo>
                    <a:pt x="28" y="28"/>
                  </a:moveTo>
                  <a:cubicBezTo>
                    <a:pt x="21" y="28"/>
                    <a:pt x="15" y="34"/>
                    <a:pt x="15" y="41"/>
                  </a:cubicBezTo>
                  <a:cubicBezTo>
                    <a:pt x="15" y="47"/>
                    <a:pt x="21" y="53"/>
                    <a:pt x="28" y="53"/>
                  </a:cubicBezTo>
                  <a:cubicBezTo>
                    <a:pt x="35" y="53"/>
                    <a:pt x="40" y="47"/>
                    <a:pt x="40" y="41"/>
                  </a:cubicBezTo>
                  <a:cubicBezTo>
                    <a:pt x="40" y="34"/>
                    <a:pt x="35" y="28"/>
                    <a:pt x="28" y="28"/>
                  </a:cubicBezTo>
                  <a:close/>
                  <a:moveTo>
                    <a:pt x="28" y="51"/>
                  </a:moveTo>
                  <a:cubicBezTo>
                    <a:pt x="22" y="51"/>
                    <a:pt x="17" y="46"/>
                    <a:pt x="17" y="41"/>
                  </a:cubicBezTo>
                  <a:cubicBezTo>
                    <a:pt x="17" y="35"/>
                    <a:pt x="22" y="30"/>
                    <a:pt x="28" y="30"/>
                  </a:cubicBezTo>
                  <a:cubicBezTo>
                    <a:pt x="33" y="30"/>
                    <a:pt x="38" y="35"/>
                    <a:pt x="38" y="41"/>
                  </a:cubicBezTo>
                  <a:cubicBezTo>
                    <a:pt x="38" y="46"/>
                    <a:pt x="33" y="51"/>
                    <a:pt x="28" y="51"/>
                  </a:cubicBezTo>
                  <a:close/>
                  <a:moveTo>
                    <a:pt x="26" y="37"/>
                  </a:moveTo>
                  <a:cubicBezTo>
                    <a:pt x="26" y="39"/>
                    <a:pt x="27" y="40"/>
                    <a:pt x="28" y="40"/>
                  </a:cubicBezTo>
                  <a:cubicBezTo>
                    <a:pt x="30" y="40"/>
                    <a:pt x="32" y="41"/>
                    <a:pt x="32" y="44"/>
                  </a:cubicBezTo>
                  <a:cubicBezTo>
                    <a:pt x="32" y="46"/>
                    <a:pt x="31" y="47"/>
                    <a:pt x="29" y="48"/>
                  </a:cubicBezTo>
                  <a:cubicBezTo>
                    <a:pt x="29" y="49"/>
                    <a:pt x="29" y="49"/>
                    <a:pt x="29" y="49"/>
                  </a:cubicBezTo>
                  <a:cubicBezTo>
                    <a:pt x="29" y="49"/>
                    <a:pt x="28" y="50"/>
                    <a:pt x="28" y="50"/>
                  </a:cubicBezTo>
                  <a:cubicBezTo>
                    <a:pt x="27" y="50"/>
                    <a:pt x="27" y="49"/>
                    <a:pt x="27" y="49"/>
                  </a:cubicBezTo>
                  <a:cubicBezTo>
                    <a:pt x="27" y="48"/>
                    <a:pt x="27" y="48"/>
                    <a:pt x="27" y="48"/>
                  </a:cubicBezTo>
                  <a:cubicBezTo>
                    <a:pt x="25" y="47"/>
                    <a:pt x="24" y="46"/>
                    <a:pt x="24" y="44"/>
                  </a:cubicBezTo>
                  <a:cubicBezTo>
                    <a:pt x="24" y="43"/>
                    <a:pt x="24" y="43"/>
                    <a:pt x="25" y="43"/>
                  </a:cubicBezTo>
                  <a:cubicBezTo>
                    <a:pt x="25" y="43"/>
                    <a:pt x="26" y="43"/>
                    <a:pt x="26" y="44"/>
                  </a:cubicBezTo>
                  <a:cubicBezTo>
                    <a:pt x="26" y="45"/>
                    <a:pt x="27" y="46"/>
                    <a:pt x="28" y="46"/>
                  </a:cubicBezTo>
                  <a:cubicBezTo>
                    <a:pt x="29" y="46"/>
                    <a:pt x="30" y="45"/>
                    <a:pt x="30" y="44"/>
                  </a:cubicBezTo>
                  <a:cubicBezTo>
                    <a:pt x="30" y="42"/>
                    <a:pt x="29" y="42"/>
                    <a:pt x="28" y="42"/>
                  </a:cubicBezTo>
                  <a:cubicBezTo>
                    <a:pt x="25" y="42"/>
                    <a:pt x="24" y="40"/>
                    <a:pt x="24" y="37"/>
                  </a:cubicBezTo>
                  <a:cubicBezTo>
                    <a:pt x="24" y="36"/>
                    <a:pt x="25" y="34"/>
                    <a:pt x="27" y="34"/>
                  </a:cubicBezTo>
                  <a:cubicBezTo>
                    <a:pt x="27" y="32"/>
                    <a:pt x="27" y="32"/>
                    <a:pt x="27" y="32"/>
                  </a:cubicBezTo>
                  <a:cubicBezTo>
                    <a:pt x="27" y="32"/>
                    <a:pt x="27" y="31"/>
                    <a:pt x="28" y="31"/>
                  </a:cubicBezTo>
                  <a:cubicBezTo>
                    <a:pt x="28" y="31"/>
                    <a:pt x="29" y="32"/>
                    <a:pt x="29" y="32"/>
                  </a:cubicBezTo>
                  <a:cubicBezTo>
                    <a:pt x="29" y="33"/>
                    <a:pt x="29" y="33"/>
                    <a:pt x="29" y="33"/>
                  </a:cubicBezTo>
                  <a:cubicBezTo>
                    <a:pt x="30" y="34"/>
                    <a:pt x="32" y="35"/>
                    <a:pt x="32" y="37"/>
                  </a:cubicBezTo>
                  <a:cubicBezTo>
                    <a:pt x="32" y="38"/>
                    <a:pt x="31" y="38"/>
                    <a:pt x="31" y="38"/>
                  </a:cubicBezTo>
                  <a:cubicBezTo>
                    <a:pt x="30" y="38"/>
                    <a:pt x="30" y="38"/>
                    <a:pt x="30" y="37"/>
                  </a:cubicBezTo>
                  <a:cubicBezTo>
                    <a:pt x="30" y="36"/>
                    <a:pt x="29" y="35"/>
                    <a:pt x="28" y="35"/>
                  </a:cubicBezTo>
                  <a:cubicBezTo>
                    <a:pt x="27" y="35"/>
                    <a:pt x="26" y="36"/>
                    <a:pt x="26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68" tIns="34285" rIns="68568" bIns="34285" numCol="1" anchor="t" anchorCtr="0" compatLnSpc="1"/>
            <a:lstStyle/>
            <a:p>
              <a:pPr>
                <a:defRPr/>
              </a:pPr>
              <a:endParaRPr lang="en-US" sz="1350" kern="0">
                <a:solidFill>
                  <a:prstClr val="black"/>
                </a:solidFill>
              </a:endParaRPr>
            </a:p>
          </p:txBody>
        </p:sp>
        <p:sp>
          <p:nvSpPr>
            <p:cNvPr id="41" name="Freeform 49"/>
            <p:cNvSpPr>
              <a:spLocks noEditPoints="1"/>
            </p:cNvSpPr>
            <p:nvPr/>
          </p:nvSpPr>
          <p:spPr bwMode="auto">
            <a:xfrm>
              <a:off x="3306314" y="4096824"/>
              <a:ext cx="218436" cy="214390"/>
            </a:xfrm>
            <a:custGeom>
              <a:avLst/>
              <a:gdLst>
                <a:gd name="T0" fmla="*/ 12 w 68"/>
                <a:gd name="T1" fmla="*/ 0 h 67"/>
                <a:gd name="T2" fmla="*/ 0 w 68"/>
                <a:gd name="T3" fmla="*/ 56 h 67"/>
                <a:gd name="T4" fmla="*/ 57 w 68"/>
                <a:gd name="T5" fmla="*/ 67 h 67"/>
                <a:gd name="T6" fmla="*/ 68 w 68"/>
                <a:gd name="T7" fmla="*/ 11 h 67"/>
                <a:gd name="T8" fmla="*/ 65 w 68"/>
                <a:gd name="T9" fmla="*/ 11 h 67"/>
                <a:gd name="T10" fmla="*/ 57 w 68"/>
                <a:gd name="T11" fmla="*/ 64 h 67"/>
                <a:gd name="T12" fmla="*/ 3 w 68"/>
                <a:gd name="T13" fmla="*/ 56 h 67"/>
                <a:gd name="T14" fmla="*/ 12 w 68"/>
                <a:gd name="T15" fmla="*/ 3 h 67"/>
                <a:gd name="T16" fmla="*/ 65 w 68"/>
                <a:gd name="T17" fmla="*/ 11 h 67"/>
                <a:gd name="T18" fmla="*/ 12 w 68"/>
                <a:gd name="T19" fmla="*/ 5 h 67"/>
                <a:gd name="T20" fmla="*/ 6 w 68"/>
                <a:gd name="T21" fmla="*/ 56 h 67"/>
                <a:gd name="T22" fmla="*/ 56 w 68"/>
                <a:gd name="T23" fmla="*/ 62 h 67"/>
                <a:gd name="T24" fmla="*/ 63 w 68"/>
                <a:gd name="T25" fmla="*/ 12 h 67"/>
                <a:gd name="T26" fmla="*/ 61 w 68"/>
                <a:gd name="T27" fmla="*/ 12 h 67"/>
                <a:gd name="T28" fmla="*/ 35 w 68"/>
                <a:gd name="T29" fmla="*/ 33 h 67"/>
                <a:gd name="T30" fmla="*/ 56 w 68"/>
                <a:gd name="T31" fmla="*/ 7 h 67"/>
                <a:gd name="T32" fmla="*/ 12 w 68"/>
                <a:gd name="T33" fmla="*/ 7 h 67"/>
                <a:gd name="T34" fmla="*/ 33 w 68"/>
                <a:gd name="T35" fmla="*/ 33 h 67"/>
                <a:gd name="T36" fmla="*/ 8 w 68"/>
                <a:gd name="T37" fmla="*/ 12 h 67"/>
                <a:gd name="T38" fmla="*/ 8 w 68"/>
                <a:gd name="T39" fmla="*/ 56 h 67"/>
                <a:gd name="T40" fmla="*/ 33 w 68"/>
                <a:gd name="T41" fmla="*/ 35 h 67"/>
                <a:gd name="T42" fmla="*/ 12 w 68"/>
                <a:gd name="T43" fmla="*/ 60 h 67"/>
                <a:gd name="T44" fmla="*/ 56 w 68"/>
                <a:gd name="T45" fmla="*/ 60 h 67"/>
                <a:gd name="T46" fmla="*/ 35 w 68"/>
                <a:gd name="T47" fmla="*/ 35 h 67"/>
                <a:gd name="T48" fmla="*/ 61 w 68"/>
                <a:gd name="T49" fmla="*/ 56 h 67"/>
                <a:gd name="T50" fmla="*/ 12 w 68"/>
                <a:gd name="T51" fmla="*/ 20 h 67"/>
                <a:gd name="T52" fmla="*/ 19 w 68"/>
                <a:gd name="T53" fmla="*/ 19 h 67"/>
                <a:gd name="T54" fmla="*/ 20 w 68"/>
                <a:gd name="T55" fmla="*/ 12 h 67"/>
                <a:gd name="T56" fmla="*/ 21 w 68"/>
                <a:gd name="T57" fmla="*/ 19 h 67"/>
                <a:gd name="T58" fmla="*/ 29 w 68"/>
                <a:gd name="T59" fmla="*/ 20 h 67"/>
                <a:gd name="T60" fmla="*/ 21 w 68"/>
                <a:gd name="T61" fmla="*/ 21 h 67"/>
                <a:gd name="T62" fmla="*/ 20 w 68"/>
                <a:gd name="T63" fmla="*/ 28 h 67"/>
                <a:gd name="T64" fmla="*/ 19 w 68"/>
                <a:gd name="T65" fmla="*/ 21 h 67"/>
                <a:gd name="T66" fmla="*/ 12 w 68"/>
                <a:gd name="T67" fmla="*/ 20 h 67"/>
                <a:gd name="T68" fmla="*/ 26 w 68"/>
                <a:gd name="T69" fmla="*/ 53 h 67"/>
                <a:gd name="T70" fmla="*/ 25 w 68"/>
                <a:gd name="T71" fmla="*/ 53 h 67"/>
                <a:gd name="T72" fmla="*/ 16 w 68"/>
                <a:gd name="T73" fmla="*/ 53 h 67"/>
                <a:gd name="T74" fmla="*/ 15 w 68"/>
                <a:gd name="T75" fmla="*/ 53 h 67"/>
                <a:gd name="T76" fmla="*/ 19 w 68"/>
                <a:gd name="T77" fmla="*/ 47 h 67"/>
                <a:gd name="T78" fmla="*/ 15 w 68"/>
                <a:gd name="T79" fmla="*/ 42 h 67"/>
                <a:gd name="T80" fmla="*/ 20 w 68"/>
                <a:gd name="T81" fmla="*/ 46 h 67"/>
                <a:gd name="T82" fmla="*/ 26 w 68"/>
                <a:gd name="T83" fmla="*/ 42 h 67"/>
                <a:gd name="T84" fmla="*/ 22 w 68"/>
                <a:gd name="T85" fmla="*/ 47 h 67"/>
                <a:gd name="T86" fmla="*/ 40 w 68"/>
                <a:gd name="T87" fmla="*/ 19 h 67"/>
                <a:gd name="T88" fmla="*/ 56 w 68"/>
                <a:gd name="T89" fmla="*/ 18 h 67"/>
                <a:gd name="T90" fmla="*/ 56 w 68"/>
                <a:gd name="T91" fmla="*/ 20 h 67"/>
                <a:gd name="T92" fmla="*/ 40 w 68"/>
                <a:gd name="T93" fmla="*/ 19 h 67"/>
                <a:gd name="T94" fmla="*/ 55 w 68"/>
                <a:gd name="T95" fmla="*/ 45 h 67"/>
                <a:gd name="T96" fmla="*/ 40 w 68"/>
                <a:gd name="T97" fmla="*/ 44 h 67"/>
                <a:gd name="T98" fmla="*/ 55 w 68"/>
                <a:gd name="T99" fmla="*/ 43 h 67"/>
                <a:gd name="T100" fmla="*/ 56 w 68"/>
                <a:gd name="T101" fmla="*/ 50 h 67"/>
                <a:gd name="T102" fmla="*/ 41 w 68"/>
                <a:gd name="T103" fmla="*/ 51 h 67"/>
                <a:gd name="T104" fmla="*/ 41 w 68"/>
                <a:gd name="T105" fmla="*/ 49 h 67"/>
                <a:gd name="T106" fmla="*/ 56 w 68"/>
                <a:gd name="T107" fmla="*/ 5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8" h="67">
                  <a:moveTo>
                    <a:pt x="57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2"/>
                    <a:pt x="5" y="67"/>
                    <a:pt x="12" y="67"/>
                  </a:cubicBezTo>
                  <a:cubicBezTo>
                    <a:pt x="57" y="67"/>
                    <a:pt x="57" y="67"/>
                    <a:pt x="57" y="67"/>
                  </a:cubicBezTo>
                  <a:cubicBezTo>
                    <a:pt x="63" y="67"/>
                    <a:pt x="68" y="62"/>
                    <a:pt x="68" y="56"/>
                  </a:cubicBezTo>
                  <a:cubicBezTo>
                    <a:pt x="68" y="11"/>
                    <a:pt x="68" y="11"/>
                    <a:pt x="68" y="11"/>
                  </a:cubicBezTo>
                  <a:cubicBezTo>
                    <a:pt x="68" y="5"/>
                    <a:pt x="63" y="0"/>
                    <a:pt x="57" y="0"/>
                  </a:cubicBezTo>
                  <a:close/>
                  <a:moveTo>
                    <a:pt x="65" y="11"/>
                  </a:moveTo>
                  <a:cubicBezTo>
                    <a:pt x="65" y="56"/>
                    <a:pt x="65" y="56"/>
                    <a:pt x="65" y="56"/>
                  </a:cubicBezTo>
                  <a:cubicBezTo>
                    <a:pt x="65" y="61"/>
                    <a:pt x="61" y="64"/>
                    <a:pt x="57" y="64"/>
                  </a:cubicBezTo>
                  <a:cubicBezTo>
                    <a:pt x="12" y="64"/>
                    <a:pt x="12" y="64"/>
                    <a:pt x="12" y="64"/>
                  </a:cubicBezTo>
                  <a:cubicBezTo>
                    <a:pt x="7" y="64"/>
                    <a:pt x="3" y="61"/>
                    <a:pt x="3" y="56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7"/>
                    <a:pt x="7" y="3"/>
                    <a:pt x="12" y="3"/>
                  </a:cubicBezTo>
                  <a:cubicBezTo>
                    <a:pt x="57" y="3"/>
                    <a:pt x="57" y="3"/>
                    <a:pt x="57" y="3"/>
                  </a:cubicBezTo>
                  <a:cubicBezTo>
                    <a:pt x="61" y="3"/>
                    <a:pt x="65" y="7"/>
                    <a:pt x="65" y="11"/>
                  </a:cubicBezTo>
                  <a:close/>
                  <a:moveTo>
                    <a:pt x="56" y="5"/>
                  </a:moveTo>
                  <a:cubicBezTo>
                    <a:pt x="12" y="5"/>
                    <a:pt x="12" y="5"/>
                    <a:pt x="12" y="5"/>
                  </a:cubicBezTo>
                  <a:cubicBezTo>
                    <a:pt x="9" y="5"/>
                    <a:pt x="6" y="8"/>
                    <a:pt x="6" y="12"/>
                  </a:cubicBezTo>
                  <a:cubicBezTo>
                    <a:pt x="6" y="56"/>
                    <a:pt x="6" y="56"/>
                    <a:pt x="6" y="56"/>
                  </a:cubicBezTo>
                  <a:cubicBezTo>
                    <a:pt x="6" y="59"/>
                    <a:pt x="9" y="62"/>
                    <a:pt x="12" y="62"/>
                  </a:cubicBezTo>
                  <a:cubicBezTo>
                    <a:pt x="56" y="62"/>
                    <a:pt x="56" y="62"/>
                    <a:pt x="56" y="62"/>
                  </a:cubicBezTo>
                  <a:cubicBezTo>
                    <a:pt x="60" y="62"/>
                    <a:pt x="63" y="59"/>
                    <a:pt x="63" y="56"/>
                  </a:cubicBezTo>
                  <a:cubicBezTo>
                    <a:pt x="63" y="12"/>
                    <a:pt x="63" y="12"/>
                    <a:pt x="63" y="12"/>
                  </a:cubicBezTo>
                  <a:cubicBezTo>
                    <a:pt x="63" y="8"/>
                    <a:pt x="60" y="5"/>
                    <a:pt x="56" y="5"/>
                  </a:cubicBezTo>
                  <a:close/>
                  <a:moveTo>
                    <a:pt x="61" y="12"/>
                  </a:moveTo>
                  <a:cubicBezTo>
                    <a:pt x="61" y="33"/>
                    <a:pt x="61" y="33"/>
                    <a:pt x="61" y="33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56" y="7"/>
                    <a:pt x="56" y="7"/>
                    <a:pt x="56" y="7"/>
                  </a:cubicBezTo>
                  <a:cubicBezTo>
                    <a:pt x="59" y="7"/>
                    <a:pt x="61" y="9"/>
                    <a:pt x="61" y="12"/>
                  </a:cubicBezTo>
                  <a:close/>
                  <a:moveTo>
                    <a:pt x="12" y="7"/>
                  </a:moveTo>
                  <a:cubicBezTo>
                    <a:pt x="33" y="7"/>
                    <a:pt x="33" y="7"/>
                    <a:pt x="33" y="7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9"/>
                    <a:pt x="10" y="7"/>
                    <a:pt x="12" y="7"/>
                  </a:cubicBezTo>
                  <a:close/>
                  <a:moveTo>
                    <a:pt x="8" y="56"/>
                  </a:moveTo>
                  <a:cubicBezTo>
                    <a:pt x="8" y="35"/>
                    <a:pt x="8" y="35"/>
                    <a:pt x="8" y="35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3" y="60"/>
                    <a:pt x="33" y="60"/>
                    <a:pt x="33" y="60"/>
                  </a:cubicBezTo>
                  <a:cubicBezTo>
                    <a:pt x="12" y="60"/>
                    <a:pt x="12" y="60"/>
                    <a:pt x="12" y="60"/>
                  </a:cubicBezTo>
                  <a:cubicBezTo>
                    <a:pt x="10" y="60"/>
                    <a:pt x="8" y="58"/>
                    <a:pt x="8" y="56"/>
                  </a:cubicBezTo>
                  <a:close/>
                  <a:moveTo>
                    <a:pt x="56" y="60"/>
                  </a:moveTo>
                  <a:cubicBezTo>
                    <a:pt x="35" y="60"/>
                    <a:pt x="35" y="60"/>
                    <a:pt x="35" y="60"/>
                  </a:cubicBezTo>
                  <a:cubicBezTo>
                    <a:pt x="35" y="35"/>
                    <a:pt x="35" y="35"/>
                    <a:pt x="35" y="35"/>
                  </a:cubicBezTo>
                  <a:cubicBezTo>
                    <a:pt x="61" y="35"/>
                    <a:pt x="61" y="35"/>
                    <a:pt x="61" y="35"/>
                  </a:cubicBezTo>
                  <a:cubicBezTo>
                    <a:pt x="61" y="56"/>
                    <a:pt x="61" y="56"/>
                    <a:pt x="61" y="56"/>
                  </a:cubicBezTo>
                  <a:cubicBezTo>
                    <a:pt x="61" y="58"/>
                    <a:pt x="59" y="60"/>
                    <a:pt x="56" y="60"/>
                  </a:cubicBezTo>
                  <a:close/>
                  <a:moveTo>
                    <a:pt x="12" y="20"/>
                  </a:moveTo>
                  <a:cubicBezTo>
                    <a:pt x="12" y="19"/>
                    <a:pt x="13" y="19"/>
                    <a:pt x="13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19" y="12"/>
                    <a:pt x="20" y="12"/>
                    <a:pt x="20" y="12"/>
                  </a:cubicBezTo>
                  <a:cubicBezTo>
                    <a:pt x="21" y="12"/>
                    <a:pt x="21" y="12"/>
                    <a:pt x="21" y="13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8" y="19"/>
                    <a:pt x="28" y="19"/>
                    <a:pt x="28" y="19"/>
                  </a:cubicBezTo>
                  <a:cubicBezTo>
                    <a:pt x="28" y="19"/>
                    <a:pt x="29" y="19"/>
                    <a:pt x="29" y="20"/>
                  </a:cubicBezTo>
                  <a:cubicBezTo>
                    <a:pt x="29" y="20"/>
                    <a:pt x="28" y="21"/>
                    <a:pt x="28" y="21"/>
                  </a:cubicBezTo>
                  <a:cubicBezTo>
                    <a:pt x="21" y="21"/>
                    <a:pt x="21" y="21"/>
                    <a:pt x="21" y="21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7"/>
                    <a:pt x="21" y="28"/>
                    <a:pt x="20" y="28"/>
                  </a:cubicBezTo>
                  <a:cubicBezTo>
                    <a:pt x="20" y="28"/>
                    <a:pt x="19" y="27"/>
                    <a:pt x="19" y="27"/>
                  </a:cubicBezTo>
                  <a:cubicBezTo>
                    <a:pt x="19" y="21"/>
                    <a:pt x="19" y="21"/>
                    <a:pt x="19" y="21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3" y="21"/>
                    <a:pt x="12" y="20"/>
                    <a:pt x="12" y="20"/>
                  </a:cubicBezTo>
                  <a:close/>
                  <a:moveTo>
                    <a:pt x="26" y="52"/>
                  </a:moveTo>
                  <a:cubicBezTo>
                    <a:pt x="27" y="52"/>
                    <a:pt x="27" y="53"/>
                    <a:pt x="26" y="53"/>
                  </a:cubicBezTo>
                  <a:cubicBezTo>
                    <a:pt x="26" y="53"/>
                    <a:pt x="26" y="53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16" y="53"/>
                    <a:pt x="16" y="53"/>
                    <a:pt x="16" y="53"/>
                  </a:cubicBezTo>
                  <a:cubicBezTo>
                    <a:pt x="16" y="53"/>
                    <a:pt x="16" y="53"/>
                    <a:pt x="1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14" y="53"/>
                    <a:pt x="14" y="52"/>
                    <a:pt x="15" y="52"/>
                  </a:cubicBezTo>
                  <a:cubicBezTo>
                    <a:pt x="19" y="47"/>
                    <a:pt x="19" y="47"/>
                    <a:pt x="19" y="47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4" y="43"/>
                    <a:pt x="14" y="42"/>
                    <a:pt x="15" y="42"/>
                  </a:cubicBezTo>
                  <a:cubicBezTo>
                    <a:pt x="15" y="41"/>
                    <a:pt x="16" y="41"/>
                    <a:pt x="16" y="42"/>
                  </a:cubicBezTo>
                  <a:cubicBezTo>
                    <a:pt x="20" y="46"/>
                    <a:pt x="20" y="46"/>
                    <a:pt x="20" y="46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5" y="41"/>
                    <a:pt x="26" y="41"/>
                    <a:pt x="26" y="42"/>
                  </a:cubicBezTo>
                  <a:cubicBezTo>
                    <a:pt x="27" y="42"/>
                    <a:pt x="27" y="43"/>
                    <a:pt x="26" y="43"/>
                  </a:cubicBezTo>
                  <a:cubicBezTo>
                    <a:pt x="22" y="47"/>
                    <a:pt x="22" y="47"/>
                    <a:pt x="22" y="47"/>
                  </a:cubicBezTo>
                  <a:lnTo>
                    <a:pt x="26" y="52"/>
                  </a:lnTo>
                  <a:close/>
                  <a:moveTo>
                    <a:pt x="40" y="19"/>
                  </a:moveTo>
                  <a:cubicBezTo>
                    <a:pt x="40" y="19"/>
                    <a:pt x="41" y="18"/>
                    <a:pt x="41" y="18"/>
                  </a:cubicBezTo>
                  <a:cubicBezTo>
                    <a:pt x="56" y="18"/>
                    <a:pt x="56" y="18"/>
                    <a:pt x="56" y="18"/>
                  </a:cubicBezTo>
                  <a:cubicBezTo>
                    <a:pt x="56" y="18"/>
                    <a:pt x="57" y="19"/>
                    <a:pt x="57" y="19"/>
                  </a:cubicBezTo>
                  <a:cubicBezTo>
                    <a:pt x="57" y="20"/>
                    <a:pt x="56" y="20"/>
                    <a:pt x="56" y="20"/>
                  </a:cubicBezTo>
                  <a:cubicBezTo>
                    <a:pt x="41" y="20"/>
                    <a:pt x="41" y="20"/>
                    <a:pt x="41" y="20"/>
                  </a:cubicBezTo>
                  <a:cubicBezTo>
                    <a:pt x="41" y="20"/>
                    <a:pt x="40" y="20"/>
                    <a:pt x="40" y="19"/>
                  </a:cubicBezTo>
                  <a:close/>
                  <a:moveTo>
                    <a:pt x="56" y="44"/>
                  </a:moveTo>
                  <a:cubicBezTo>
                    <a:pt x="56" y="45"/>
                    <a:pt x="56" y="45"/>
                    <a:pt x="55" y="45"/>
                  </a:cubicBezTo>
                  <a:cubicBezTo>
                    <a:pt x="41" y="45"/>
                    <a:pt x="41" y="45"/>
                    <a:pt x="41" y="45"/>
                  </a:cubicBezTo>
                  <a:cubicBezTo>
                    <a:pt x="41" y="45"/>
                    <a:pt x="40" y="45"/>
                    <a:pt x="40" y="44"/>
                  </a:cubicBezTo>
                  <a:cubicBezTo>
                    <a:pt x="40" y="44"/>
                    <a:pt x="41" y="43"/>
                    <a:pt x="41" y="43"/>
                  </a:cubicBezTo>
                  <a:cubicBezTo>
                    <a:pt x="55" y="43"/>
                    <a:pt x="55" y="43"/>
                    <a:pt x="55" y="43"/>
                  </a:cubicBezTo>
                  <a:cubicBezTo>
                    <a:pt x="56" y="43"/>
                    <a:pt x="56" y="44"/>
                    <a:pt x="56" y="44"/>
                  </a:cubicBezTo>
                  <a:close/>
                  <a:moveTo>
                    <a:pt x="56" y="50"/>
                  </a:moveTo>
                  <a:cubicBezTo>
                    <a:pt x="56" y="51"/>
                    <a:pt x="56" y="51"/>
                    <a:pt x="55" y="51"/>
                  </a:cubicBezTo>
                  <a:cubicBezTo>
                    <a:pt x="41" y="51"/>
                    <a:pt x="41" y="51"/>
                    <a:pt x="41" y="51"/>
                  </a:cubicBezTo>
                  <a:cubicBezTo>
                    <a:pt x="41" y="51"/>
                    <a:pt x="40" y="51"/>
                    <a:pt x="40" y="50"/>
                  </a:cubicBezTo>
                  <a:cubicBezTo>
                    <a:pt x="40" y="50"/>
                    <a:pt x="41" y="49"/>
                    <a:pt x="41" y="49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6" y="49"/>
                    <a:pt x="56" y="50"/>
                    <a:pt x="56" y="5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68" tIns="34285" rIns="68568" bIns="34285" numCol="1" anchor="t" anchorCtr="0" compatLnSpc="1"/>
            <a:lstStyle/>
            <a:p>
              <a:pPr>
                <a:defRPr/>
              </a:pPr>
              <a:endParaRPr lang="en-US" sz="1350" kern="0">
                <a:solidFill>
                  <a:prstClr val="black"/>
                </a:solidFill>
              </a:endParaRPr>
            </a:p>
          </p:txBody>
        </p:sp>
        <p:sp>
          <p:nvSpPr>
            <p:cNvPr id="42" name="Freeform 50"/>
            <p:cNvSpPr>
              <a:spLocks noEditPoints="1"/>
            </p:cNvSpPr>
            <p:nvPr/>
          </p:nvSpPr>
          <p:spPr bwMode="auto">
            <a:xfrm>
              <a:off x="8173878" y="1667655"/>
              <a:ext cx="301451" cy="291404"/>
            </a:xfrm>
            <a:custGeom>
              <a:avLst/>
              <a:gdLst>
                <a:gd name="T0" fmla="*/ 12 w 63"/>
                <a:gd name="T1" fmla="*/ 10 h 61"/>
                <a:gd name="T2" fmla="*/ 13 w 63"/>
                <a:gd name="T3" fmla="*/ 10 h 61"/>
                <a:gd name="T4" fmla="*/ 13 w 63"/>
                <a:gd name="T5" fmla="*/ 12 h 61"/>
                <a:gd name="T6" fmla="*/ 13 w 63"/>
                <a:gd name="T7" fmla="*/ 29 h 61"/>
                <a:gd name="T8" fmla="*/ 13 w 63"/>
                <a:gd name="T9" fmla="*/ 31 h 61"/>
                <a:gd name="T10" fmla="*/ 13 w 63"/>
                <a:gd name="T11" fmla="*/ 31 h 61"/>
                <a:gd name="T12" fmla="*/ 12 w 63"/>
                <a:gd name="T13" fmla="*/ 31 h 61"/>
                <a:gd name="T14" fmla="*/ 12 w 63"/>
                <a:gd name="T15" fmla="*/ 10 h 61"/>
                <a:gd name="T16" fmla="*/ 61 w 63"/>
                <a:gd name="T17" fmla="*/ 59 h 61"/>
                <a:gd name="T18" fmla="*/ 56 w 63"/>
                <a:gd name="T19" fmla="*/ 61 h 61"/>
                <a:gd name="T20" fmla="*/ 51 w 63"/>
                <a:gd name="T21" fmla="*/ 59 h 61"/>
                <a:gd name="T22" fmla="*/ 38 w 63"/>
                <a:gd name="T23" fmla="*/ 47 h 61"/>
                <a:gd name="T24" fmla="*/ 36 w 63"/>
                <a:gd name="T25" fmla="*/ 42 h 61"/>
                <a:gd name="T26" fmla="*/ 32 w 63"/>
                <a:gd name="T27" fmla="*/ 38 h 61"/>
                <a:gd name="T28" fmla="*/ 22 w 63"/>
                <a:gd name="T29" fmla="*/ 41 h 61"/>
                <a:gd name="T30" fmla="*/ 8 w 63"/>
                <a:gd name="T31" fmla="*/ 35 h 61"/>
                <a:gd name="T32" fmla="*/ 8 w 63"/>
                <a:gd name="T33" fmla="*/ 6 h 61"/>
                <a:gd name="T34" fmla="*/ 22 w 63"/>
                <a:gd name="T35" fmla="*/ 0 h 61"/>
                <a:gd name="T36" fmla="*/ 36 w 63"/>
                <a:gd name="T37" fmla="*/ 6 h 61"/>
                <a:gd name="T38" fmla="*/ 39 w 63"/>
                <a:gd name="T39" fmla="*/ 31 h 61"/>
                <a:gd name="T40" fmla="*/ 43 w 63"/>
                <a:gd name="T41" fmla="*/ 35 h 61"/>
                <a:gd name="T42" fmla="*/ 48 w 63"/>
                <a:gd name="T43" fmla="*/ 37 h 61"/>
                <a:gd name="T44" fmla="*/ 60 w 63"/>
                <a:gd name="T45" fmla="*/ 49 h 61"/>
                <a:gd name="T46" fmla="*/ 61 w 63"/>
                <a:gd name="T47" fmla="*/ 59 h 61"/>
                <a:gd name="T48" fmla="*/ 10 w 63"/>
                <a:gd name="T49" fmla="*/ 8 h 61"/>
                <a:gd name="T50" fmla="*/ 5 w 63"/>
                <a:gd name="T51" fmla="*/ 21 h 61"/>
                <a:gd name="T52" fmla="*/ 10 w 63"/>
                <a:gd name="T53" fmla="*/ 33 h 61"/>
                <a:gd name="T54" fmla="*/ 22 w 63"/>
                <a:gd name="T55" fmla="*/ 38 h 61"/>
                <a:gd name="T56" fmla="*/ 34 w 63"/>
                <a:gd name="T57" fmla="*/ 33 h 61"/>
                <a:gd name="T58" fmla="*/ 39 w 63"/>
                <a:gd name="T59" fmla="*/ 21 h 61"/>
                <a:gd name="T60" fmla="*/ 34 w 63"/>
                <a:gd name="T61" fmla="*/ 8 h 61"/>
                <a:gd name="T62" fmla="*/ 22 w 63"/>
                <a:gd name="T63" fmla="*/ 3 h 61"/>
                <a:gd name="T64" fmla="*/ 10 w 63"/>
                <a:gd name="T65" fmla="*/ 8 h 61"/>
                <a:gd name="T66" fmla="*/ 36 w 63"/>
                <a:gd name="T67" fmla="*/ 34 h 61"/>
                <a:gd name="T68" fmla="*/ 34 w 63"/>
                <a:gd name="T69" fmla="*/ 35 h 61"/>
                <a:gd name="T70" fmla="*/ 38 w 63"/>
                <a:gd name="T71" fmla="*/ 39 h 61"/>
                <a:gd name="T72" fmla="*/ 39 w 63"/>
                <a:gd name="T73" fmla="*/ 37 h 61"/>
                <a:gd name="T74" fmla="*/ 40 w 63"/>
                <a:gd name="T75" fmla="*/ 36 h 61"/>
                <a:gd name="T76" fmla="*/ 37 w 63"/>
                <a:gd name="T77" fmla="*/ 33 h 61"/>
                <a:gd name="T78" fmla="*/ 36 w 63"/>
                <a:gd name="T79" fmla="*/ 34 h 61"/>
                <a:gd name="T80" fmla="*/ 41 w 63"/>
                <a:gd name="T81" fmla="*/ 44 h 61"/>
                <a:gd name="T82" fmla="*/ 53 w 63"/>
                <a:gd name="T83" fmla="*/ 57 h 61"/>
                <a:gd name="T84" fmla="*/ 58 w 63"/>
                <a:gd name="T85" fmla="*/ 57 h 61"/>
                <a:gd name="T86" fmla="*/ 60 w 63"/>
                <a:gd name="T87" fmla="*/ 54 h 61"/>
                <a:gd name="T88" fmla="*/ 58 w 63"/>
                <a:gd name="T89" fmla="*/ 51 h 61"/>
                <a:gd name="T90" fmla="*/ 46 w 63"/>
                <a:gd name="T91" fmla="*/ 39 h 61"/>
                <a:gd name="T92" fmla="*/ 43 w 63"/>
                <a:gd name="T93" fmla="*/ 38 h 61"/>
                <a:gd name="T94" fmla="*/ 42 w 63"/>
                <a:gd name="T95" fmla="*/ 38 h 61"/>
                <a:gd name="T96" fmla="*/ 41 w 63"/>
                <a:gd name="T97" fmla="*/ 38 h 61"/>
                <a:gd name="T98" fmla="*/ 40 w 63"/>
                <a:gd name="T99" fmla="*/ 39 h 61"/>
                <a:gd name="T100" fmla="*/ 40 w 63"/>
                <a:gd name="T101" fmla="*/ 40 h 61"/>
                <a:gd name="T102" fmla="*/ 39 w 63"/>
                <a:gd name="T103" fmla="*/ 40 h 61"/>
                <a:gd name="T104" fmla="*/ 41 w 63"/>
                <a:gd name="T105" fmla="*/ 4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3" h="61">
                  <a:moveTo>
                    <a:pt x="12" y="10"/>
                  </a:moveTo>
                  <a:cubicBezTo>
                    <a:pt x="12" y="10"/>
                    <a:pt x="13" y="10"/>
                    <a:pt x="13" y="10"/>
                  </a:cubicBezTo>
                  <a:cubicBezTo>
                    <a:pt x="14" y="11"/>
                    <a:pt x="14" y="11"/>
                    <a:pt x="13" y="12"/>
                  </a:cubicBezTo>
                  <a:cubicBezTo>
                    <a:pt x="8" y="17"/>
                    <a:pt x="8" y="24"/>
                    <a:pt x="13" y="29"/>
                  </a:cubicBezTo>
                  <a:cubicBezTo>
                    <a:pt x="14" y="30"/>
                    <a:pt x="14" y="30"/>
                    <a:pt x="13" y="31"/>
                  </a:cubicBezTo>
                  <a:cubicBezTo>
                    <a:pt x="13" y="31"/>
                    <a:pt x="13" y="31"/>
                    <a:pt x="13" y="31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6" y="25"/>
                    <a:pt x="6" y="16"/>
                    <a:pt x="12" y="10"/>
                  </a:cubicBezTo>
                  <a:close/>
                  <a:moveTo>
                    <a:pt x="61" y="59"/>
                  </a:moveTo>
                  <a:cubicBezTo>
                    <a:pt x="59" y="60"/>
                    <a:pt x="58" y="61"/>
                    <a:pt x="56" y="61"/>
                  </a:cubicBezTo>
                  <a:cubicBezTo>
                    <a:pt x="54" y="61"/>
                    <a:pt x="52" y="60"/>
                    <a:pt x="51" y="59"/>
                  </a:cubicBezTo>
                  <a:cubicBezTo>
                    <a:pt x="38" y="47"/>
                    <a:pt x="38" y="47"/>
                    <a:pt x="38" y="47"/>
                  </a:cubicBezTo>
                  <a:cubicBezTo>
                    <a:pt x="37" y="45"/>
                    <a:pt x="36" y="43"/>
                    <a:pt x="36" y="42"/>
                  </a:cubicBezTo>
                  <a:cubicBezTo>
                    <a:pt x="32" y="38"/>
                    <a:pt x="32" y="38"/>
                    <a:pt x="32" y="38"/>
                  </a:cubicBezTo>
                  <a:cubicBezTo>
                    <a:pt x="29" y="40"/>
                    <a:pt x="26" y="41"/>
                    <a:pt x="22" y="41"/>
                  </a:cubicBezTo>
                  <a:cubicBezTo>
                    <a:pt x="17" y="41"/>
                    <a:pt x="12" y="38"/>
                    <a:pt x="8" y="35"/>
                  </a:cubicBezTo>
                  <a:cubicBezTo>
                    <a:pt x="0" y="27"/>
                    <a:pt x="0" y="14"/>
                    <a:pt x="8" y="6"/>
                  </a:cubicBezTo>
                  <a:cubicBezTo>
                    <a:pt x="12" y="3"/>
                    <a:pt x="17" y="0"/>
                    <a:pt x="22" y="0"/>
                  </a:cubicBezTo>
                  <a:cubicBezTo>
                    <a:pt x="28" y="0"/>
                    <a:pt x="33" y="3"/>
                    <a:pt x="36" y="6"/>
                  </a:cubicBezTo>
                  <a:cubicBezTo>
                    <a:pt x="43" y="13"/>
                    <a:pt x="44" y="23"/>
                    <a:pt x="39" y="31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5" y="35"/>
                    <a:pt x="47" y="35"/>
                    <a:pt x="48" y="37"/>
                  </a:cubicBezTo>
                  <a:cubicBezTo>
                    <a:pt x="60" y="49"/>
                    <a:pt x="60" y="49"/>
                    <a:pt x="60" y="49"/>
                  </a:cubicBezTo>
                  <a:cubicBezTo>
                    <a:pt x="63" y="52"/>
                    <a:pt x="63" y="56"/>
                    <a:pt x="61" y="59"/>
                  </a:cubicBezTo>
                  <a:close/>
                  <a:moveTo>
                    <a:pt x="10" y="8"/>
                  </a:moveTo>
                  <a:cubicBezTo>
                    <a:pt x="7" y="12"/>
                    <a:pt x="5" y="16"/>
                    <a:pt x="5" y="21"/>
                  </a:cubicBezTo>
                  <a:cubicBezTo>
                    <a:pt x="5" y="25"/>
                    <a:pt x="7" y="29"/>
                    <a:pt x="10" y="33"/>
                  </a:cubicBezTo>
                  <a:cubicBezTo>
                    <a:pt x="13" y="36"/>
                    <a:pt x="18" y="38"/>
                    <a:pt x="22" y="38"/>
                  </a:cubicBezTo>
                  <a:cubicBezTo>
                    <a:pt x="27" y="38"/>
                    <a:pt x="31" y="36"/>
                    <a:pt x="34" y="33"/>
                  </a:cubicBezTo>
                  <a:cubicBezTo>
                    <a:pt x="37" y="29"/>
                    <a:pt x="39" y="25"/>
                    <a:pt x="39" y="21"/>
                  </a:cubicBezTo>
                  <a:cubicBezTo>
                    <a:pt x="39" y="16"/>
                    <a:pt x="37" y="12"/>
                    <a:pt x="34" y="8"/>
                  </a:cubicBezTo>
                  <a:cubicBezTo>
                    <a:pt x="31" y="5"/>
                    <a:pt x="27" y="3"/>
                    <a:pt x="22" y="3"/>
                  </a:cubicBezTo>
                  <a:cubicBezTo>
                    <a:pt x="18" y="3"/>
                    <a:pt x="13" y="5"/>
                    <a:pt x="10" y="8"/>
                  </a:cubicBezTo>
                  <a:close/>
                  <a:moveTo>
                    <a:pt x="36" y="34"/>
                  </a:moveTo>
                  <a:cubicBezTo>
                    <a:pt x="35" y="34"/>
                    <a:pt x="35" y="35"/>
                    <a:pt x="34" y="35"/>
                  </a:cubicBezTo>
                  <a:cubicBezTo>
                    <a:pt x="38" y="39"/>
                    <a:pt x="38" y="39"/>
                    <a:pt x="38" y="39"/>
                  </a:cubicBezTo>
                  <a:cubicBezTo>
                    <a:pt x="38" y="38"/>
                    <a:pt x="38" y="38"/>
                    <a:pt x="39" y="37"/>
                  </a:cubicBezTo>
                  <a:cubicBezTo>
                    <a:pt x="39" y="37"/>
                    <a:pt x="40" y="36"/>
                    <a:pt x="40" y="36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36" y="33"/>
                    <a:pt x="36" y="34"/>
                    <a:pt x="36" y="34"/>
                  </a:cubicBezTo>
                  <a:close/>
                  <a:moveTo>
                    <a:pt x="41" y="44"/>
                  </a:moveTo>
                  <a:cubicBezTo>
                    <a:pt x="53" y="57"/>
                    <a:pt x="53" y="57"/>
                    <a:pt x="53" y="57"/>
                  </a:cubicBezTo>
                  <a:cubicBezTo>
                    <a:pt x="54" y="58"/>
                    <a:pt x="57" y="58"/>
                    <a:pt x="58" y="57"/>
                  </a:cubicBezTo>
                  <a:cubicBezTo>
                    <a:pt x="59" y="56"/>
                    <a:pt x="60" y="55"/>
                    <a:pt x="60" y="54"/>
                  </a:cubicBezTo>
                  <a:cubicBezTo>
                    <a:pt x="60" y="53"/>
                    <a:pt x="59" y="52"/>
                    <a:pt x="58" y="51"/>
                  </a:cubicBezTo>
                  <a:cubicBezTo>
                    <a:pt x="46" y="39"/>
                    <a:pt x="46" y="39"/>
                    <a:pt x="46" y="39"/>
                  </a:cubicBezTo>
                  <a:cubicBezTo>
                    <a:pt x="45" y="38"/>
                    <a:pt x="44" y="38"/>
                    <a:pt x="43" y="38"/>
                  </a:cubicBezTo>
                  <a:cubicBezTo>
                    <a:pt x="43" y="38"/>
                    <a:pt x="42" y="38"/>
                    <a:pt x="42" y="38"/>
                  </a:cubicBezTo>
                  <a:cubicBezTo>
                    <a:pt x="42" y="38"/>
                    <a:pt x="42" y="38"/>
                    <a:pt x="41" y="38"/>
                  </a:cubicBezTo>
                  <a:cubicBezTo>
                    <a:pt x="41" y="38"/>
                    <a:pt x="41" y="38"/>
                    <a:pt x="40" y="39"/>
                  </a:cubicBezTo>
                  <a:cubicBezTo>
                    <a:pt x="40" y="39"/>
                    <a:pt x="40" y="39"/>
                    <a:pt x="40" y="40"/>
                  </a:cubicBezTo>
                  <a:cubicBezTo>
                    <a:pt x="39" y="40"/>
                    <a:pt x="39" y="40"/>
                    <a:pt x="39" y="40"/>
                  </a:cubicBezTo>
                  <a:cubicBezTo>
                    <a:pt x="39" y="42"/>
                    <a:pt x="39" y="43"/>
                    <a:pt x="41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68" tIns="34285" rIns="68568" bIns="34285" numCol="1" anchor="t" anchorCtr="0" compatLnSpc="1"/>
            <a:lstStyle/>
            <a:p>
              <a:pPr>
                <a:defRPr/>
              </a:pPr>
              <a:endParaRPr lang="en-US" sz="1350" kern="0">
                <a:solidFill>
                  <a:prstClr val="black"/>
                </a:solidFill>
              </a:endParaRPr>
            </a:p>
          </p:txBody>
        </p:sp>
        <p:sp>
          <p:nvSpPr>
            <p:cNvPr id="43" name="Freeform 36"/>
            <p:cNvSpPr>
              <a:spLocks noEditPoints="1"/>
            </p:cNvSpPr>
            <p:nvPr/>
          </p:nvSpPr>
          <p:spPr bwMode="auto">
            <a:xfrm>
              <a:off x="4420392" y="3824677"/>
              <a:ext cx="329120" cy="329123"/>
            </a:xfrm>
            <a:custGeom>
              <a:avLst/>
              <a:gdLst>
                <a:gd name="T0" fmla="*/ 18 w 35"/>
                <a:gd name="T1" fmla="*/ 0 h 35"/>
                <a:gd name="T2" fmla="*/ 0 w 35"/>
                <a:gd name="T3" fmla="*/ 18 h 35"/>
                <a:gd name="T4" fmla="*/ 18 w 35"/>
                <a:gd name="T5" fmla="*/ 35 h 35"/>
                <a:gd name="T6" fmla="*/ 35 w 35"/>
                <a:gd name="T7" fmla="*/ 18 h 35"/>
                <a:gd name="T8" fmla="*/ 18 w 35"/>
                <a:gd name="T9" fmla="*/ 0 h 35"/>
                <a:gd name="T10" fmla="*/ 18 w 35"/>
                <a:gd name="T11" fmla="*/ 32 h 35"/>
                <a:gd name="T12" fmla="*/ 3 w 35"/>
                <a:gd name="T13" fmla="*/ 18 h 35"/>
                <a:gd name="T14" fmla="*/ 18 w 35"/>
                <a:gd name="T15" fmla="*/ 3 h 35"/>
                <a:gd name="T16" fmla="*/ 32 w 35"/>
                <a:gd name="T17" fmla="*/ 18 h 35"/>
                <a:gd name="T18" fmla="*/ 18 w 35"/>
                <a:gd name="T19" fmla="*/ 32 h 35"/>
                <a:gd name="T20" fmla="*/ 27 w 35"/>
                <a:gd name="T21" fmla="*/ 12 h 35"/>
                <a:gd name="T22" fmla="*/ 27 w 35"/>
                <a:gd name="T23" fmla="*/ 14 h 35"/>
                <a:gd name="T24" fmla="*/ 16 w 35"/>
                <a:gd name="T25" fmla="*/ 23 h 35"/>
                <a:gd name="T26" fmla="*/ 16 w 35"/>
                <a:gd name="T27" fmla="*/ 23 h 35"/>
                <a:gd name="T28" fmla="*/ 15 w 35"/>
                <a:gd name="T29" fmla="*/ 23 h 35"/>
                <a:gd name="T30" fmla="*/ 9 w 35"/>
                <a:gd name="T31" fmla="*/ 18 h 35"/>
                <a:gd name="T32" fmla="*/ 9 w 35"/>
                <a:gd name="T33" fmla="*/ 16 h 35"/>
                <a:gd name="T34" fmla="*/ 10 w 35"/>
                <a:gd name="T35" fmla="*/ 16 h 35"/>
                <a:gd name="T36" fmla="*/ 16 w 35"/>
                <a:gd name="T37" fmla="*/ 21 h 35"/>
                <a:gd name="T38" fmla="*/ 26 w 35"/>
                <a:gd name="T39" fmla="*/ 12 h 35"/>
                <a:gd name="T40" fmla="*/ 27 w 35"/>
                <a:gd name="T41" fmla="*/ 1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5" h="35">
                  <a:moveTo>
                    <a:pt x="18" y="0"/>
                  </a:moveTo>
                  <a:cubicBezTo>
                    <a:pt x="8" y="0"/>
                    <a:pt x="0" y="8"/>
                    <a:pt x="0" y="18"/>
                  </a:cubicBezTo>
                  <a:cubicBezTo>
                    <a:pt x="0" y="27"/>
                    <a:pt x="8" y="35"/>
                    <a:pt x="18" y="35"/>
                  </a:cubicBezTo>
                  <a:cubicBezTo>
                    <a:pt x="28" y="35"/>
                    <a:pt x="35" y="27"/>
                    <a:pt x="35" y="18"/>
                  </a:cubicBezTo>
                  <a:cubicBezTo>
                    <a:pt x="35" y="8"/>
                    <a:pt x="28" y="0"/>
                    <a:pt x="18" y="0"/>
                  </a:cubicBezTo>
                  <a:close/>
                  <a:moveTo>
                    <a:pt x="18" y="32"/>
                  </a:moveTo>
                  <a:cubicBezTo>
                    <a:pt x="10" y="32"/>
                    <a:pt x="3" y="26"/>
                    <a:pt x="3" y="18"/>
                  </a:cubicBezTo>
                  <a:cubicBezTo>
                    <a:pt x="3" y="10"/>
                    <a:pt x="10" y="3"/>
                    <a:pt x="18" y="3"/>
                  </a:cubicBezTo>
                  <a:cubicBezTo>
                    <a:pt x="26" y="3"/>
                    <a:pt x="32" y="10"/>
                    <a:pt x="32" y="18"/>
                  </a:cubicBezTo>
                  <a:cubicBezTo>
                    <a:pt x="32" y="26"/>
                    <a:pt x="26" y="32"/>
                    <a:pt x="18" y="32"/>
                  </a:cubicBezTo>
                  <a:close/>
                  <a:moveTo>
                    <a:pt x="27" y="12"/>
                  </a:moveTo>
                  <a:cubicBezTo>
                    <a:pt x="28" y="13"/>
                    <a:pt x="28" y="13"/>
                    <a:pt x="27" y="14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8" y="18"/>
                    <a:pt x="8" y="17"/>
                    <a:pt x="9" y="16"/>
                  </a:cubicBezTo>
                  <a:cubicBezTo>
                    <a:pt x="9" y="16"/>
                    <a:pt x="10" y="16"/>
                    <a:pt x="10" y="16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6" y="12"/>
                    <a:pt x="27" y="12"/>
                    <a:pt x="27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68" tIns="34285" rIns="68568" bIns="34285" numCol="1" anchor="t" anchorCtr="0" compatLnSpc="1"/>
            <a:lstStyle/>
            <a:p>
              <a:pPr>
                <a:defRPr/>
              </a:pPr>
              <a:endParaRPr lang="en-US" sz="1350" kern="0">
                <a:solidFill>
                  <a:prstClr val="black"/>
                </a:solidFill>
              </a:endParaRPr>
            </a:p>
          </p:txBody>
        </p:sp>
        <p:sp>
          <p:nvSpPr>
            <p:cNvPr id="44" name="Freeform 36"/>
            <p:cNvSpPr>
              <a:spLocks noEditPoints="1"/>
            </p:cNvSpPr>
            <p:nvPr/>
          </p:nvSpPr>
          <p:spPr bwMode="auto">
            <a:xfrm>
              <a:off x="6730273" y="2777288"/>
              <a:ext cx="265777" cy="265779"/>
            </a:xfrm>
            <a:custGeom>
              <a:avLst/>
              <a:gdLst>
                <a:gd name="T0" fmla="*/ 18 w 35"/>
                <a:gd name="T1" fmla="*/ 0 h 35"/>
                <a:gd name="T2" fmla="*/ 0 w 35"/>
                <a:gd name="T3" fmla="*/ 18 h 35"/>
                <a:gd name="T4" fmla="*/ 18 w 35"/>
                <a:gd name="T5" fmla="*/ 35 h 35"/>
                <a:gd name="T6" fmla="*/ 35 w 35"/>
                <a:gd name="T7" fmla="*/ 18 h 35"/>
                <a:gd name="T8" fmla="*/ 18 w 35"/>
                <a:gd name="T9" fmla="*/ 0 h 35"/>
                <a:gd name="T10" fmla="*/ 18 w 35"/>
                <a:gd name="T11" fmla="*/ 32 h 35"/>
                <a:gd name="T12" fmla="*/ 3 w 35"/>
                <a:gd name="T13" fmla="*/ 18 h 35"/>
                <a:gd name="T14" fmla="*/ 18 w 35"/>
                <a:gd name="T15" fmla="*/ 3 h 35"/>
                <a:gd name="T16" fmla="*/ 32 w 35"/>
                <a:gd name="T17" fmla="*/ 18 h 35"/>
                <a:gd name="T18" fmla="*/ 18 w 35"/>
                <a:gd name="T19" fmla="*/ 32 h 35"/>
                <a:gd name="T20" fmla="*/ 27 w 35"/>
                <a:gd name="T21" fmla="*/ 12 h 35"/>
                <a:gd name="T22" fmla="*/ 27 w 35"/>
                <a:gd name="T23" fmla="*/ 14 h 35"/>
                <a:gd name="T24" fmla="*/ 16 w 35"/>
                <a:gd name="T25" fmla="*/ 23 h 35"/>
                <a:gd name="T26" fmla="*/ 16 w 35"/>
                <a:gd name="T27" fmla="*/ 23 h 35"/>
                <a:gd name="T28" fmla="*/ 15 w 35"/>
                <a:gd name="T29" fmla="*/ 23 h 35"/>
                <a:gd name="T30" fmla="*/ 9 w 35"/>
                <a:gd name="T31" fmla="*/ 18 h 35"/>
                <a:gd name="T32" fmla="*/ 9 w 35"/>
                <a:gd name="T33" fmla="*/ 16 h 35"/>
                <a:gd name="T34" fmla="*/ 10 w 35"/>
                <a:gd name="T35" fmla="*/ 16 h 35"/>
                <a:gd name="T36" fmla="*/ 16 w 35"/>
                <a:gd name="T37" fmla="*/ 21 h 35"/>
                <a:gd name="T38" fmla="*/ 26 w 35"/>
                <a:gd name="T39" fmla="*/ 12 h 35"/>
                <a:gd name="T40" fmla="*/ 27 w 35"/>
                <a:gd name="T41" fmla="*/ 1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5" h="35">
                  <a:moveTo>
                    <a:pt x="18" y="0"/>
                  </a:moveTo>
                  <a:cubicBezTo>
                    <a:pt x="8" y="0"/>
                    <a:pt x="0" y="8"/>
                    <a:pt x="0" y="18"/>
                  </a:cubicBezTo>
                  <a:cubicBezTo>
                    <a:pt x="0" y="27"/>
                    <a:pt x="8" y="35"/>
                    <a:pt x="18" y="35"/>
                  </a:cubicBezTo>
                  <a:cubicBezTo>
                    <a:pt x="28" y="35"/>
                    <a:pt x="35" y="27"/>
                    <a:pt x="35" y="18"/>
                  </a:cubicBezTo>
                  <a:cubicBezTo>
                    <a:pt x="35" y="8"/>
                    <a:pt x="28" y="0"/>
                    <a:pt x="18" y="0"/>
                  </a:cubicBezTo>
                  <a:close/>
                  <a:moveTo>
                    <a:pt x="18" y="32"/>
                  </a:moveTo>
                  <a:cubicBezTo>
                    <a:pt x="10" y="32"/>
                    <a:pt x="3" y="26"/>
                    <a:pt x="3" y="18"/>
                  </a:cubicBezTo>
                  <a:cubicBezTo>
                    <a:pt x="3" y="10"/>
                    <a:pt x="10" y="3"/>
                    <a:pt x="18" y="3"/>
                  </a:cubicBezTo>
                  <a:cubicBezTo>
                    <a:pt x="26" y="3"/>
                    <a:pt x="32" y="10"/>
                    <a:pt x="32" y="18"/>
                  </a:cubicBezTo>
                  <a:cubicBezTo>
                    <a:pt x="32" y="26"/>
                    <a:pt x="26" y="32"/>
                    <a:pt x="18" y="32"/>
                  </a:cubicBezTo>
                  <a:close/>
                  <a:moveTo>
                    <a:pt x="27" y="12"/>
                  </a:moveTo>
                  <a:cubicBezTo>
                    <a:pt x="28" y="13"/>
                    <a:pt x="28" y="13"/>
                    <a:pt x="27" y="14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8" y="18"/>
                    <a:pt x="8" y="17"/>
                    <a:pt x="9" y="16"/>
                  </a:cubicBezTo>
                  <a:cubicBezTo>
                    <a:pt x="9" y="16"/>
                    <a:pt x="10" y="16"/>
                    <a:pt x="10" y="16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6" y="12"/>
                    <a:pt x="27" y="12"/>
                    <a:pt x="27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68" tIns="34285" rIns="68568" bIns="34285" numCol="1" anchor="t" anchorCtr="0" compatLnSpc="1"/>
            <a:lstStyle/>
            <a:p>
              <a:pPr>
                <a:defRPr/>
              </a:pPr>
              <a:endParaRPr lang="en-US" sz="1350" kern="0">
                <a:solidFill>
                  <a:prstClr val="black"/>
                </a:solidFill>
              </a:endParaRPr>
            </a:p>
          </p:txBody>
        </p:sp>
        <p:sp>
          <p:nvSpPr>
            <p:cNvPr id="45" name="Freeform 31"/>
            <p:cNvSpPr>
              <a:spLocks noEditPoints="1"/>
            </p:cNvSpPr>
            <p:nvPr/>
          </p:nvSpPr>
          <p:spPr bwMode="auto">
            <a:xfrm>
              <a:off x="5418709" y="4208219"/>
              <a:ext cx="424442" cy="461620"/>
            </a:xfrm>
            <a:custGeom>
              <a:avLst/>
              <a:gdLst>
                <a:gd name="T0" fmla="*/ 42 w 58"/>
                <a:gd name="T1" fmla="*/ 4 h 63"/>
                <a:gd name="T2" fmla="*/ 41 w 58"/>
                <a:gd name="T3" fmla="*/ 10 h 63"/>
                <a:gd name="T4" fmla="*/ 17 w 58"/>
                <a:gd name="T5" fmla="*/ 47 h 63"/>
                <a:gd name="T6" fmla="*/ 15 w 58"/>
                <a:gd name="T7" fmla="*/ 54 h 63"/>
                <a:gd name="T8" fmla="*/ 19 w 58"/>
                <a:gd name="T9" fmla="*/ 47 h 63"/>
                <a:gd name="T10" fmla="*/ 49 w 58"/>
                <a:gd name="T11" fmla="*/ 19 h 63"/>
                <a:gd name="T12" fmla="*/ 53 w 58"/>
                <a:gd name="T13" fmla="*/ 14 h 63"/>
                <a:gd name="T14" fmla="*/ 48 w 58"/>
                <a:gd name="T15" fmla="*/ 19 h 63"/>
                <a:gd name="T16" fmla="*/ 4 w 58"/>
                <a:gd name="T17" fmla="*/ 43 h 63"/>
                <a:gd name="T18" fmla="*/ 11 w 58"/>
                <a:gd name="T19" fmla="*/ 41 h 63"/>
                <a:gd name="T20" fmla="*/ 57 w 58"/>
                <a:gd name="T21" fmla="*/ 28 h 63"/>
                <a:gd name="T22" fmla="*/ 51 w 58"/>
                <a:gd name="T23" fmla="*/ 30 h 63"/>
                <a:gd name="T24" fmla="*/ 57 w 58"/>
                <a:gd name="T25" fmla="*/ 28 h 63"/>
                <a:gd name="T26" fmla="*/ 1 w 58"/>
                <a:gd name="T27" fmla="*/ 28 h 63"/>
                <a:gd name="T28" fmla="*/ 7 w 58"/>
                <a:gd name="T29" fmla="*/ 30 h 63"/>
                <a:gd name="T30" fmla="*/ 48 w 58"/>
                <a:gd name="T31" fmla="*/ 39 h 63"/>
                <a:gd name="T32" fmla="*/ 54 w 58"/>
                <a:gd name="T33" fmla="*/ 44 h 63"/>
                <a:gd name="T34" fmla="*/ 49 w 58"/>
                <a:gd name="T35" fmla="*/ 39 h 63"/>
                <a:gd name="T36" fmla="*/ 5 w 58"/>
                <a:gd name="T37" fmla="*/ 16 h 63"/>
                <a:gd name="T38" fmla="*/ 11 w 58"/>
                <a:gd name="T39" fmla="*/ 18 h 63"/>
                <a:gd name="T40" fmla="*/ 41 w 58"/>
                <a:gd name="T41" fmla="*/ 47 h 63"/>
                <a:gd name="T42" fmla="*/ 42 w 58"/>
                <a:gd name="T43" fmla="*/ 54 h 63"/>
                <a:gd name="T44" fmla="*/ 44 w 58"/>
                <a:gd name="T45" fmla="*/ 53 h 63"/>
                <a:gd name="T46" fmla="*/ 18 w 58"/>
                <a:gd name="T47" fmla="*/ 11 h 63"/>
                <a:gd name="T48" fmla="*/ 16 w 58"/>
                <a:gd name="T49" fmla="*/ 4 h 63"/>
                <a:gd name="T50" fmla="*/ 17 w 58"/>
                <a:gd name="T51" fmla="*/ 10 h 63"/>
                <a:gd name="T52" fmla="*/ 30 w 58"/>
                <a:gd name="T53" fmla="*/ 1 h 63"/>
                <a:gd name="T54" fmla="*/ 28 w 58"/>
                <a:gd name="T55" fmla="*/ 7 h 63"/>
                <a:gd name="T56" fmla="*/ 40 w 58"/>
                <a:gd name="T57" fmla="*/ 41 h 63"/>
                <a:gd name="T58" fmla="*/ 37 w 58"/>
                <a:gd name="T59" fmla="*/ 51 h 63"/>
                <a:gd name="T60" fmla="*/ 38 w 58"/>
                <a:gd name="T61" fmla="*/ 55 h 63"/>
                <a:gd name="T62" fmla="*/ 35 w 58"/>
                <a:gd name="T63" fmla="*/ 60 h 63"/>
                <a:gd name="T64" fmla="*/ 28 w 58"/>
                <a:gd name="T65" fmla="*/ 63 h 63"/>
                <a:gd name="T66" fmla="*/ 21 w 58"/>
                <a:gd name="T67" fmla="*/ 58 h 63"/>
                <a:gd name="T68" fmla="*/ 22 w 58"/>
                <a:gd name="T69" fmla="*/ 53 h 63"/>
                <a:gd name="T70" fmla="*/ 21 w 58"/>
                <a:gd name="T71" fmla="*/ 49 h 63"/>
                <a:gd name="T72" fmla="*/ 13 w 58"/>
                <a:gd name="T73" fmla="*/ 29 h 63"/>
                <a:gd name="T74" fmla="*/ 33 w 58"/>
                <a:gd name="T75" fmla="*/ 61 h 63"/>
                <a:gd name="T76" fmla="*/ 25 w 58"/>
                <a:gd name="T77" fmla="*/ 61 h 63"/>
                <a:gd name="T78" fmla="*/ 33 w 58"/>
                <a:gd name="T79" fmla="*/ 61 h 63"/>
                <a:gd name="T80" fmla="*/ 23 w 58"/>
                <a:gd name="T81" fmla="*/ 58 h 63"/>
                <a:gd name="T82" fmla="*/ 31 w 58"/>
                <a:gd name="T83" fmla="*/ 58 h 63"/>
                <a:gd name="T84" fmla="*/ 34 w 58"/>
                <a:gd name="T85" fmla="*/ 57 h 63"/>
                <a:gd name="T86" fmla="*/ 23 w 58"/>
                <a:gd name="T87" fmla="*/ 55 h 63"/>
                <a:gd name="T88" fmla="*/ 36 w 58"/>
                <a:gd name="T89" fmla="*/ 55 h 63"/>
                <a:gd name="T90" fmla="*/ 25 w 58"/>
                <a:gd name="T91" fmla="*/ 52 h 63"/>
                <a:gd name="T92" fmla="*/ 34 w 58"/>
                <a:gd name="T93" fmla="*/ 52 h 63"/>
                <a:gd name="T94" fmla="*/ 34 w 58"/>
                <a:gd name="T95" fmla="*/ 50 h 63"/>
                <a:gd name="T96" fmla="*/ 25 w 58"/>
                <a:gd name="T97" fmla="*/ 49 h 63"/>
                <a:gd name="T98" fmla="*/ 34 w 58"/>
                <a:gd name="T99" fmla="*/ 50 h 63"/>
                <a:gd name="T100" fmla="*/ 15 w 58"/>
                <a:gd name="T101" fmla="*/ 29 h 63"/>
                <a:gd name="T102" fmla="*/ 25 w 58"/>
                <a:gd name="T103" fmla="*/ 47 h 63"/>
                <a:gd name="T104" fmla="*/ 24 w 58"/>
                <a:gd name="T105" fmla="*/ 31 h 63"/>
                <a:gd name="T106" fmla="*/ 31 w 58"/>
                <a:gd name="T107" fmla="*/ 47 h 63"/>
                <a:gd name="T108" fmla="*/ 35 w 58"/>
                <a:gd name="T109" fmla="*/ 32 h 63"/>
                <a:gd name="T110" fmla="*/ 35 w 58"/>
                <a:gd name="T111" fmla="*/ 47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8" h="63">
                  <a:moveTo>
                    <a:pt x="40" y="11"/>
                  </a:moveTo>
                  <a:cubicBezTo>
                    <a:pt x="39" y="10"/>
                    <a:pt x="39" y="10"/>
                    <a:pt x="39" y="9"/>
                  </a:cubicBezTo>
                  <a:cubicBezTo>
                    <a:pt x="42" y="4"/>
                    <a:pt x="42" y="4"/>
                    <a:pt x="42" y="4"/>
                  </a:cubicBezTo>
                  <a:cubicBezTo>
                    <a:pt x="43" y="4"/>
                    <a:pt x="43" y="3"/>
                    <a:pt x="44" y="4"/>
                  </a:cubicBezTo>
                  <a:cubicBezTo>
                    <a:pt x="44" y="4"/>
                    <a:pt x="44" y="5"/>
                    <a:pt x="44" y="5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41" y="10"/>
                    <a:pt x="41" y="11"/>
                    <a:pt x="40" y="11"/>
                  </a:cubicBezTo>
                  <a:cubicBezTo>
                    <a:pt x="40" y="11"/>
                    <a:pt x="40" y="11"/>
                    <a:pt x="40" y="11"/>
                  </a:cubicBezTo>
                  <a:close/>
                  <a:moveTo>
                    <a:pt x="17" y="47"/>
                  </a:moveTo>
                  <a:cubicBezTo>
                    <a:pt x="14" y="53"/>
                    <a:pt x="14" y="53"/>
                    <a:pt x="14" y="53"/>
                  </a:cubicBezTo>
                  <a:cubicBezTo>
                    <a:pt x="14" y="53"/>
                    <a:pt x="14" y="54"/>
                    <a:pt x="15" y="54"/>
                  </a:cubicBezTo>
                  <a:cubicBezTo>
                    <a:pt x="15" y="54"/>
                    <a:pt x="15" y="54"/>
                    <a:pt x="15" y="54"/>
                  </a:cubicBezTo>
                  <a:cubicBezTo>
                    <a:pt x="16" y="54"/>
                    <a:pt x="16" y="54"/>
                    <a:pt x="16" y="54"/>
                  </a:cubicBezTo>
                  <a:cubicBezTo>
                    <a:pt x="19" y="48"/>
                    <a:pt x="19" y="48"/>
                    <a:pt x="19" y="48"/>
                  </a:cubicBezTo>
                  <a:cubicBezTo>
                    <a:pt x="19" y="48"/>
                    <a:pt x="19" y="47"/>
                    <a:pt x="19" y="47"/>
                  </a:cubicBezTo>
                  <a:cubicBezTo>
                    <a:pt x="18" y="47"/>
                    <a:pt x="18" y="47"/>
                    <a:pt x="17" y="47"/>
                  </a:cubicBezTo>
                  <a:close/>
                  <a:moveTo>
                    <a:pt x="48" y="19"/>
                  </a:moveTo>
                  <a:cubicBezTo>
                    <a:pt x="49" y="19"/>
                    <a:pt x="49" y="19"/>
                    <a:pt x="49" y="19"/>
                  </a:cubicBezTo>
                  <a:cubicBezTo>
                    <a:pt x="54" y="16"/>
                    <a:pt x="54" y="16"/>
                    <a:pt x="54" y="16"/>
                  </a:cubicBezTo>
                  <a:cubicBezTo>
                    <a:pt x="55" y="15"/>
                    <a:pt x="55" y="15"/>
                    <a:pt x="54" y="14"/>
                  </a:cubicBezTo>
                  <a:cubicBezTo>
                    <a:pt x="54" y="14"/>
                    <a:pt x="54" y="14"/>
                    <a:pt x="53" y="14"/>
                  </a:cubicBezTo>
                  <a:cubicBezTo>
                    <a:pt x="48" y="17"/>
                    <a:pt x="48" y="17"/>
                    <a:pt x="48" y="17"/>
                  </a:cubicBezTo>
                  <a:cubicBezTo>
                    <a:pt x="47" y="17"/>
                    <a:pt x="47" y="18"/>
                    <a:pt x="48" y="18"/>
                  </a:cubicBezTo>
                  <a:cubicBezTo>
                    <a:pt x="48" y="19"/>
                    <a:pt x="48" y="19"/>
                    <a:pt x="48" y="19"/>
                  </a:cubicBezTo>
                  <a:close/>
                  <a:moveTo>
                    <a:pt x="10" y="39"/>
                  </a:moveTo>
                  <a:cubicBezTo>
                    <a:pt x="5" y="42"/>
                    <a:pt x="5" y="42"/>
                    <a:pt x="5" y="42"/>
                  </a:cubicBezTo>
                  <a:cubicBezTo>
                    <a:pt x="4" y="42"/>
                    <a:pt x="4" y="43"/>
                    <a:pt x="4" y="43"/>
                  </a:cubicBezTo>
                  <a:cubicBezTo>
                    <a:pt x="4" y="44"/>
                    <a:pt x="5" y="44"/>
                    <a:pt x="5" y="44"/>
                  </a:cubicBezTo>
                  <a:cubicBezTo>
                    <a:pt x="5" y="44"/>
                    <a:pt x="5" y="44"/>
                    <a:pt x="6" y="44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1" y="40"/>
                    <a:pt x="11" y="40"/>
                    <a:pt x="11" y="39"/>
                  </a:cubicBezTo>
                  <a:cubicBezTo>
                    <a:pt x="11" y="39"/>
                    <a:pt x="10" y="39"/>
                    <a:pt x="10" y="39"/>
                  </a:cubicBezTo>
                  <a:close/>
                  <a:moveTo>
                    <a:pt x="57" y="28"/>
                  </a:moveTo>
                  <a:cubicBezTo>
                    <a:pt x="51" y="28"/>
                    <a:pt x="51" y="28"/>
                    <a:pt x="51" y="28"/>
                  </a:cubicBezTo>
                  <a:cubicBezTo>
                    <a:pt x="51" y="28"/>
                    <a:pt x="50" y="28"/>
                    <a:pt x="50" y="29"/>
                  </a:cubicBezTo>
                  <a:cubicBezTo>
                    <a:pt x="50" y="29"/>
                    <a:pt x="51" y="30"/>
                    <a:pt x="51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8" y="30"/>
                    <a:pt x="58" y="29"/>
                    <a:pt x="58" y="29"/>
                  </a:cubicBezTo>
                  <a:cubicBezTo>
                    <a:pt x="58" y="28"/>
                    <a:pt x="58" y="28"/>
                    <a:pt x="57" y="28"/>
                  </a:cubicBezTo>
                  <a:close/>
                  <a:moveTo>
                    <a:pt x="8" y="29"/>
                  </a:moveTo>
                  <a:cubicBezTo>
                    <a:pt x="8" y="28"/>
                    <a:pt x="8" y="28"/>
                    <a:pt x="7" y="2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8"/>
                    <a:pt x="0" y="28"/>
                    <a:pt x="0" y="29"/>
                  </a:cubicBezTo>
                  <a:cubicBezTo>
                    <a:pt x="0" y="29"/>
                    <a:pt x="1" y="30"/>
                    <a:pt x="1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8" y="30"/>
                    <a:pt x="8" y="29"/>
                    <a:pt x="8" y="29"/>
                  </a:cubicBezTo>
                  <a:close/>
                  <a:moveTo>
                    <a:pt x="49" y="39"/>
                  </a:moveTo>
                  <a:cubicBezTo>
                    <a:pt x="48" y="39"/>
                    <a:pt x="48" y="39"/>
                    <a:pt x="48" y="39"/>
                  </a:cubicBezTo>
                  <a:cubicBezTo>
                    <a:pt x="47" y="40"/>
                    <a:pt x="47" y="40"/>
                    <a:pt x="48" y="41"/>
                  </a:cubicBezTo>
                  <a:cubicBezTo>
                    <a:pt x="53" y="44"/>
                    <a:pt x="53" y="44"/>
                    <a:pt x="53" y="44"/>
                  </a:cubicBezTo>
                  <a:cubicBezTo>
                    <a:pt x="53" y="44"/>
                    <a:pt x="53" y="44"/>
                    <a:pt x="54" y="44"/>
                  </a:cubicBezTo>
                  <a:cubicBezTo>
                    <a:pt x="54" y="44"/>
                    <a:pt x="54" y="44"/>
                    <a:pt x="54" y="43"/>
                  </a:cubicBezTo>
                  <a:cubicBezTo>
                    <a:pt x="55" y="43"/>
                    <a:pt x="55" y="42"/>
                    <a:pt x="54" y="42"/>
                  </a:cubicBezTo>
                  <a:lnTo>
                    <a:pt x="49" y="39"/>
                  </a:lnTo>
                  <a:close/>
                  <a:moveTo>
                    <a:pt x="6" y="14"/>
                  </a:moveTo>
                  <a:cubicBezTo>
                    <a:pt x="5" y="14"/>
                    <a:pt x="4" y="14"/>
                    <a:pt x="4" y="14"/>
                  </a:cubicBezTo>
                  <a:cubicBezTo>
                    <a:pt x="4" y="15"/>
                    <a:pt x="4" y="15"/>
                    <a:pt x="5" y="16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19"/>
                    <a:pt x="11" y="19"/>
                    <a:pt x="11" y="18"/>
                  </a:cubicBezTo>
                  <a:cubicBezTo>
                    <a:pt x="11" y="18"/>
                    <a:pt x="11" y="17"/>
                    <a:pt x="11" y="17"/>
                  </a:cubicBezTo>
                  <a:lnTo>
                    <a:pt x="6" y="14"/>
                  </a:lnTo>
                  <a:close/>
                  <a:moveTo>
                    <a:pt x="41" y="47"/>
                  </a:moveTo>
                  <a:cubicBezTo>
                    <a:pt x="41" y="47"/>
                    <a:pt x="40" y="47"/>
                    <a:pt x="40" y="47"/>
                  </a:cubicBezTo>
                  <a:cubicBezTo>
                    <a:pt x="39" y="47"/>
                    <a:pt x="39" y="48"/>
                    <a:pt x="39" y="48"/>
                  </a:cubicBezTo>
                  <a:cubicBezTo>
                    <a:pt x="42" y="54"/>
                    <a:pt x="42" y="54"/>
                    <a:pt x="42" y="54"/>
                  </a:cubicBezTo>
                  <a:cubicBezTo>
                    <a:pt x="43" y="54"/>
                    <a:pt x="43" y="54"/>
                    <a:pt x="43" y="54"/>
                  </a:cubicBezTo>
                  <a:cubicBezTo>
                    <a:pt x="43" y="54"/>
                    <a:pt x="44" y="54"/>
                    <a:pt x="44" y="54"/>
                  </a:cubicBezTo>
                  <a:cubicBezTo>
                    <a:pt x="44" y="54"/>
                    <a:pt x="44" y="53"/>
                    <a:pt x="44" y="53"/>
                  </a:cubicBezTo>
                  <a:lnTo>
                    <a:pt x="41" y="47"/>
                  </a:lnTo>
                  <a:close/>
                  <a:moveTo>
                    <a:pt x="17" y="10"/>
                  </a:moveTo>
                  <a:cubicBezTo>
                    <a:pt x="18" y="10"/>
                    <a:pt x="18" y="11"/>
                    <a:pt x="18" y="11"/>
                  </a:cubicBezTo>
                  <a:cubicBezTo>
                    <a:pt x="18" y="11"/>
                    <a:pt x="19" y="11"/>
                    <a:pt x="19" y="11"/>
                  </a:cubicBezTo>
                  <a:cubicBezTo>
                    <a:pt x="19" y="10"/>
                    <a:pt x="19" y="10"/>
                    <a:pt x="19" y="9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5" y="3"/>
                    <a:pt x="15" y="4"/>
                  </a:cubicBezTo>
                  <a:cubicBezTo>
                    <a:pt x="14" y="4"/>
                    <a:pt x="14" y="5"/>
                    <a:pt x="14" y="5"/>
                  </a:cubicBezTo>
                  <a:lnTo>
                    <a:pt x="17" y="10"/>
                  </a:lnTo>
                  <a:close/>
                  <a:moveTo>
                    <a:pt x="29" y="8"/>
                  </a:moveTo>
                  <a:cubicBezTo>
                    <a:pt x="30" y="8"/>
                    <a:pt x="30" y="7"/>
                    <a:pt x="30" y="7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0" y="0"/>
                    <a:pt x="30" y="0"/>
                    <a:pt x="29" y="0"/>
                  </a:cubicBezTo>
                  <a:cubicBezTo>
                    <a:pt x="29" y="0"/>
                    <a:pt x="28" y="0"/>
                    <a:pt x="28" y="1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8" y="7"/>
                    <a:pt x="29" y="8"/>
                    <a:pt x="29" y="8"/>
                  </a:cubicBezTo>
                  <a:close/>
                  <a:moveTo>
                    <a:pt x="45" y="29"/>
                  </a:moveTo>
                  <a:cubicBezTo>
                    <a:pt x="45" y="33"/>
                    <a:pt x="44" y="38"/>
                    <a:pt x="40" y="41"/>
                  </a:cubicBezTo>
                  <a:cubicBezTo>
                    <a:pt x="38" y="43"/>
                    <a:pt x="37" y="46"/>
                    <a:pt x="37" y="47"/>
                  </a:cubicBezTo>
                  <a:cubicBezTo>
                    <a:pt x="38" y="48"/>
                    <a:pt x="38" y="48"/>
                    <a:pt x="38" y="49"/>
                  </a:cubicBezTo>
                  <a:cubicBezTo>
                    <a:pt x="38" y="50"/>
                    <a:pt x="38" y="50"/>
                    <a:pt x="37" y="51"/>
                  </a:cubicBezTo>
                  <a:cubicBezTo>
                    <a:pt x="38" y="51"/>
                    <a:pt x="38" y="51"/>
                    <a:pt x="38" y="52"/>
                  </a:cubicBezTo>
                  <a:cubicBezTo>
                    <a:pt x="38" y="53"/>
                    <a:pt x="38" y="53"/>
                    <a:pt x="37" y="53"/>
                  </a:cubicBezTo>
                  <a:cubicBezTo>
                    <a:pt x="38" y="54"/>
                    <a:pt x="38" y="54"/>
                    <a:pt x="38" y="55"/>
                  </a:cubicBezTo>
                  <a:cubicBezTo>
                    <a:pt x="38" y="56"/>
                    <a:pt x="38" y="56"/>
                    <a:pt x="37" y="56"/>
                  </a:cubicBezTo>
                  <a:cubicBezTo>
                    <a:pt x="38" y="57"/>
                    <a:pt x="38" y="57"/>
                    <a:pt x="38" y="58"/>
                  </a:cubicBezTo>
                  <a:cubicBezTo>
                    <a:pt x="38" y="59"/>
                    <a:pt x="37" y="60"/>
                    <a:pt x="35" y="60"/>
                  </a:cubicBezTo>
                  <a:cubicBezTo>
                    <a:pt x="35" y="60"/>
                    <a:pt x="35" y="61"/>
                    <a:pt x="35" y="61"/>
                  </a:cubicBezTo>
                  <a:cubicBezTo>
                    <a:pt x="35" y="63"/>
                    <a:pt x="33" y="63"/>
                    <a:pt x="31" y="63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6" y="63"/>
                    <a:pt x="23" y="63"/>
                    <a:pt x="23" y="61"/>
                  </a:cubicBezTo>
                  <a:cubicBezTo>
                    <a:pt x="23" y="61"/>
                    <a:pt x="23" y="60"/>
                    <a:pt x="23" y="60"/>
                  </a:cubicBezTo>
                  <a:cubicBezTo>
                    <a:pt x="22" y="60"/>
                    <a:pt x="21" y="59"/>
                    <a:pt x="21" y="58"/>
                  </a:cubicBezTo>
                  <a:cubicBezTo>
                    <a:pt x="21" y="57"/>
                    <a:pt x="21" y="57"/>
                    <a:pt x="22" y="56"/>
                  </a:cubicBezTo>
                  <a:cubicBezTo>
                    <a:pt x="21" y="56"/>
                    <a:pt x="21" y="56"/>
                    <a:pt x="21" y="55"/>
                  </a:cubicBezTo>
                  <a:cubicBezTo>
                    <a:pt x="21" y="54"/>
                    <a:pt x="21" y="54"/>
                    <a:pt x="22" y="53"/>
                  </a:cubicBezTo>
                  <a:cubicBezTo>
                    <a:pt x="21" y="53"/>
                    <a:pt x="21" y="53"/>
                    <a:pt x="21" y="52"/>
                  </a:cubicBezTo>
                  <a:cubicBezTo>
                    <a:pt x="21" y="51"/>
                    <a:pt x="21" y="51"/>
                    <a:pt x="22" y="51"/>
                  </a:cubicBezTo>
                  <a:cubicBezTo>
                    <a:pt x="21" y="50"/>
                    <a:pt x="21" y="50"/>
                    <a:pt x="21" y="49"/>
                  </a:cubicBezTo>
                  <a:cubicBezTo>
                    <a:pt x="21" y="48"/>
                    <a:pt x="21" y="48"/>
                    <a:pt x="22" y="47"/>
                  </a:cubicBezTo>
                  <a:cubicBezTo>
                    <a:pt x="22" y="46"/>
                    <a:pt x="21" y="43"/>
                    <a:pt x="18" y="41"/>
                  </a:cubicBezTo>
                  <a:cubicBezTo>
                    <a:pt x="15" y="38"/>
                    <a:pt x="13" y="33"/>
                    <a:pt x="13" y="29"/>
                  </a:cubicBezTo>
                  <a:cubicBezTo>
                    <a:pt x="13" y="20"/>
                    <a:pt x="20" y="13"/>
                    <a:pt x="29" y="13"/>
                  </a:cubicBezTo>
                  <a:cubicBezTo>
                    <a:pt x="38" y="13"/>
                    <a:pt x="45" y="20"/>
                    <a:pt x="45" y="29"/>
                  </a:cubicBezTo>
                  <a:close/>
                  <a:moveTo>
                    <a:pt x="33" y="61"/>
                  </a:moveTo>
                  <a:cubicBezTo>
                    <a:pt x="33" y="61"/>
                    <a:pt x="32" y="60"/>
                    <a:pt x="31" y="60"/>
                  </a:cubicBezTo>
                  <a:cubicBezTo>
                    <a:pt x="28" y="60"/>
                    <a:pt x="28" y="60"/>
                    <a:pt x="28" y="60"/>
                  </a:cubicBezTo>
                  <a:cubicBezTo>
                    <a:pt x="26" y="60"/>
                    <a:pt x="26" y="61"/>
                    <a:pt x="25" y="61"/>
                  </a:cubicBezTo>
                  <a:cubicBezTo>
                    <a:pt x="26" y="61"/>
                    <a:pt x="26" y="61"/>
                    <a:pt x="28" y="61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2" y="61"/>
                    <a:pt x="33" y="61"/>
                    <a:pt x="33" y="61"/>
                  </a:cubicBezTo>
                  <a:close/>
                  <a:moveTo>
                    <a:pt x="34" y="57"/>
                  </a:moveTo>
                  <a:cubicBezTo>
                    <a:pt x="25" y="57"/>
                    <a:pt x="25" y="57"/>
                    <a:pt x="25" y="57"/>
                  </a:cubicBezTo>
                  <a:cubicBezTo>
                    <a:pt x="24" y="57"/>
                    <a:pt x="23" y="58"/>
                    <a:pt x="23" y="58"/>
                  </a:cubicBezTo>
                  <a:cubicBezTo>
                    <a:pt x="23" y="58"/>
                    <a:pt x="24" y="58"/>
                    <a:pt x="25" y="58"/>
                  </a:cubicBezTo>
                  <a:cubicBezTo>
                    <a:pt x="28" y="58"/>
                    <a:pt x="28" y="58"/>
                    <a:pt x="28" y="58"/>
                  </a:cubicBezTo>
                  <a:cubicBezTo>
                    <a:pt x="31" y="58"/>
                    <a:pt x="31" y="58"/>
                    <a:pt x="31" y="58"/>
                  </a:cubicBezTo>
                  <a:cubicBezTo>
                    <a:pt x="34" y="58"/>
                    <a:pt x="34" y="58"/>
                    <a:pt x="34" y="58"/>
                  </a:cubicBezTo>
                  <a:cubicBezTo>
                    <a:pt x="35" y="58"/>
                    <a:pt x="35" y="58"/>
                    <a:pt x="36" y="58"/>
                  </a:cubicBezTo>
                  <a:cubicBezTo>
                    <a:pt x="35" y="58"/>
                    <a:pt x="35" y="57"/>
                    <a:pt x="34" y="57"/>
                  </a:cubicBezTo>
                  <a:close/>
                  <a:moveTo>
                    <a:pt x="34" y="54"/>
                  </a:moveTo>
                  <a:cubicBezTo>
                    <a:pt x="25" y="54"/>
                    <a:pt x="25" y="54"/>
                    <a:pt x="25" y="54"/>
                  </a:cubicBezTo>
                  <a:cubicBezTo>
                    <a:pt x="24" y="54"/>
                    <a:pt x="23" y="55"/>
                    <a:pt x="23" y="55"/>
                  </a:cubicBezTo>
                  <a:cubicBezTo>
                    <a:pt x="23" y="55"/>
                    <a:pt x="24" y="55"/>
                    <a:pt x="25" y="55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5" y="55"/>
                    <a:pt x="35" y="55"/>
                    <a:pt x="36" y="55"/>
                  </a:cubicBezTo>
                  <a:cubicBezTo>
                    <a:pt x="35" y="55"/>
                    <a:pt x="35" y="54"/>
                    <a:pt x="34" y="54"/>
                  </a:cubicBezTo>
                  <a:close/>
                  <a:moveTo>
                    <a:pt x="34" y="52"/>
                  </a:moveTo>
                  <a:cubicBezTo>
                    <a:pt x="25" y="52"/>
                    <a:pt x="25" y="52"/>
                    <a:pt x="25" y="52"/>
                  </a:cubicBezTo>
                  <a:cubicBezTo>
                    <a:pt x="24" y="52"/>
                    <a:pt x="23" y="52"/>
                    <a:pt x="23" y="52"/>
                  </a:cubicBezTo>
                  <a:cubicBezTo>
                    <a:pt x="23" y="52"/>
                    <a:pt x="24" y="52"/>
                    <a:pt x="25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5" y="52"/>
                    <a:pt x="35" y="52"/>
                    <a:pt x="36" y="52"/>
                  </a:cubicBezTo>
                  <a:cubicBezTo>
                    <a:pt x="35" y="52"/>
                    <a:pt x="35" y="52"/>
                    <a:pt x="34" y="52"/>
                  </a:cubicBezTo>
                  <a:close/>
                  <a:moveTo>
                    <a:pt x="34" y="50"/>
                  </a:moveTo>
                  <a:cubicBezTo>
                    <a:pt x="35" y="50"/>
                    <a:pt x="35" y="49"/>
                    <a:pt x="36" y="49"/>
                  </a:cubicBezTo>
                  <a:cubicBezTo>
                    <a:pt x="35" y="49"/>
                    <a:pt x="35" y="49"/>
                    <a:pt x="34" y="49"/>
                  </a:cubicBezTo>
                  <a:cubicBezTo>
                    <a:pt x="25" y="49"/>
                    <a:pt x="25" y="49"/>
                    <a:pt x="25" y="49"/>
                  </a:cubicBezTo>
                  <a:cubicBezTo>
                    <a:pt x="24" y="49"/>
                    <a:pt x="23" y="49"/>
                    <a:pt x="23" y="49"/>
                  </a:cubicBezTo>
                  <a:cubicBezTo>
                    <a:pt x="23" y="49"/>
                    <a:pt x="24" y="50"/>
                    <a:pt x="25" y="50"/>
                  </a:cubicBezTo>
                  <a:lnTo>
                    <a:pt x="34" y="50"/>
                  </a:lnTo>
                  <a:close/>
                  <a:moveTo>
                    <a:pt x="43" y="29"/>
                  </a:moveTo>
                  <a:cubicBezTo>
                    <a:pt x="43" y="21"/>
                    <a:pt x="37" y="15"/>
                    <a:pt x="29" y="15"/>
                  </a:cubicBezTo>
                  <a:cubicBezTo>
                    <a:pt x="22" y="15"/>
                    <a:pt x="15" y="21"/>
                    <a:pt x="15" y="29"/>
                  </a:cubicBezTo>
                  <a:cubicBezTo>
                    <a:pt x="15" y="33"/>
                    <a:pt x="17" y="36"/>
                    <a:pt x="20" y="39"/>
                  </a:cubicBezTo>
                  <a:cubicBezTo>
                    <a:pt x="22" y="42"/>
                    <a:pt x="23" y="44"/>
                    <a:pt x="24" y="47"/>
                  </a:cubicBezTo>
                  <a:cubicBezTo>
                    <a:pt x="25" y="47"/>
                    <a:pt x="25" y="47"/>
                    <a:pt x="25" y="47"/>
                  </a:cubicBezTo>
                  <a:cubicBezTo>
                    <a:pt x="26" y="47"/>
                    <a:pt x="26" y="47"/>
                    <a:pt x="26" y="47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4" y="31"/>
                    <a:pt x="24" y="31"/>
                  </a:cubicBezTo>
                  <a:cubicBezTo>
                    <a:pt x="25" y="31"/>
                    <a:pt x="25" y="31"/>
                    <a:pt x="25" y="32"/>
                  </a:cubicBezTo>
                  <a:cubicBezTo>
                    <a:pt x="28" y="47"/>
                    <a:pt x="28" y="47"/>
                    <a:pt x="28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3" y="31"/>
                    <a:pt x="34" y="31"/>
                    <a:pt x="35" y="31"/>
                  </a:cubicBezTo>
                  <a:cubicBezTo>
                    <a:pt x="35" y="31"/>
                    <a:pt x="35" y="32"/>
                    <a:pt x="35" y="32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34" y="47"/>
                    <a:pt x="34" y="47"/>
                    <a:pt x="34" y="47"/>
                  </a:cubicBezTo>
                  <a:cubicBezTo>
                    <a:pt x="35" y="47"/>
                    <a:pt x="35" y="47"/>
                    <a:pt x="35" y="47"/>
                  </a:cubicBezTo>
                  <a:cubicBezTo>
                    <a:pt x="35" y="44"/>
                    <a:pt x="37" y="42"/>
                    <a:pt x="39" y="39"/>
                  </a:cubicBezTo>
                  <a:cubicBezTo>
                    <a:pt x="42" y="36"/>
                    <a:pt x="43" y="33"/>
                    <a:pt x="43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8" tIns="34285" rIns="68568" bIns="34285" numCol="1" anchor="t" anchorCtr="0" compatLnSpc="1"/>
            <a:lstStyle/>
            <a:p>
              <a:pPr>
                <a:defRPr/>
              </a:pPr>
              <a:endParaRPr lang="en-US" sz="1350" kern="0">
                <a:solidFill>
                  <a:prstClr val="black"/>
                </a:solidFill>
              </a:endParaRPr>
            </a:p>
          </p:txBody>
        </p:sp>
        <p:sp>
          <p:nvSpPr>
            <p:cNvPr id="46" name="Freeform 32"/>
            <p:cNvSpPr>
              <a:spLocks noEditPoints="1"/>
            </p:cNvSpPr>
            <p:nvPr/>
          </p:nvSpPr>
          <p:spPr bwMode="auto">
            <a:xfrm>
              <a:off x="4905404" y="3395343"/>
              <a:ext cx="397375" cy="443694"/>
            </a:xfrm>
            <a:custGeom>
              <a:avLst/>
              <a:gdLst>
                <a:gd name="T0" fmla="*/ 55 w 69"/>
                <a:gd name="T1" fmla="*/ 0 h 77"/>
                <a:gd name="T2" fmla="*/ 45 w 69"/>
                <a:gd name="T3" fmla="*/ 5 h 77"/>
                <a:gd name="T4" fmla="*/ 31 w 69"/>
                <a:gd name="T5" fmla="*/ 7 h 77"/>
                <a:gd name="T6" fmla="*/ 24 w 69"/>
                <a:gd name="T7" fmla="*/ 7 h 77"/>
                <a:gd name="T8" fmla="*/ 10 w 69"/>
                <a:gd name="T9" fmla="*/ 5 h 77"/>
                <a:gd name="T10" fmla="*/ 0 w 69"/>
                <a:gd name="T11" fmla="*/ 69 h 77"/>
                <a:gd name="T12" fmla="*/ 69 w 69"/>
                <a:gd name="T13" fmla="*/ 14 h 77"/>
                <a:gd name="T14" fmla="*/ 10 w 69"/>
                <a:gd name="T15" fmla="*/ 13 h 77"/>
                <a:gd name="T16" fmla="*/ 24 w 69"/>
                <a:gd name="T17" fmla="*/ 10 h 77"/>
                <a:gd name="T18" fmla="*/ 31 w 69"/>
                <a:gd name="T19" fmla="*/ 10 h 77"/>
                <a:gd name="T20" fmla="*/ 45 w 69"/>
                <a:gd name="T21" fmla="*/ 13 h 77"/>
                <a:gd name="T22" fmla="*/ 55 w 69"/>
                <a:gd name="T23" fmla="*/ 17 h 77"/>
                <a:gd name="T24" fmla="*/ 66 w 69"/>
                <a:gd name="T25" fmla="*/ 14 h 77"/>
                <a:gd name="T26" fmla="*/ 7 w 69"/>
                <a:gd name="T27" fmla="*/ 10 h 77"/>
                <a:gd name="T28" fmla="*/ 61 w 69"/>
                <a:gd name="T29" fmla="*/ 74 h 77"/>
                <a:gd name="T30" fmla="*/ 34 w 69"/>
                <a:gd name="T31" fmla="*/ 39 h 77"/>
                <a:gd name="T32" fmla="*/ 34 w 69"/>
                <a:gd name="T33" fmla="*/ 39 h 77"/>
                <a:gd name="T34" fmla="*/ 33 w 69"/>
                <a:gd name="T35" fmla="*/ 36 h 77"/>
                <a:gd name="T36" fmla="*/ 44 w 69"/>
                <a:gd name="T37" fmla="*/ 33 h 77"/>
                <a:gd name="T38" fmla="*/ 45 w 69"/>
                <a:gd name="T39" fmla="*/ 36 h 77"/>
                <a:gd name="T40" fmla="*/ 54 w 69"/>
                <a:gd name="T41" fmla="*/ 39 h 77"/>
                <a:gd name="T42" fmla="*/ 54 w 69"/>
                <a:gd name="T43" fmla="*/ 39 h 77"/>
                <a:gd name="T44" fmla="*/ 53 w 69"/>
                <a:gd name="T45" fmla="*/ 36 h 77"/>
                <a:gd name="T46" fmla="*/ 14 w 69"/>
                <a:gd name="T47" fmla="*/ 43 h 77"/>
                <a:gd name="T48" fmla="*/ 15 w 69"/>
                <a:gd name="T49" fmla="*/ 46 h 77"/>
                <a:gd name="T50" fmla="*/ 24 w 69"/>
                <a:gd name="T51" fmla="*/ 49 h 77"/>
                <a:gd name="T52" fmla="*/ 24 w 69"/>
                <a:gd name="T53" fmla="*/ 49 h 77"/>
                <a:gd name="T54" fmla="*/ 23 w 69"/>
                <a:gd name="T55" fmla="*/ 46 h 77"/>
                <a:gd name="T56" fmla="*/ 34 w 69"/>
                <a:gd name="T57" fmla="*/ 43 h 77"/>
                <a:gd name="T58" fmla="*/ 35 w 69"/>
                <a:gd name="T59" fmla="*/ 46 h 77"/>
                <a:gd name="T60" fmla="*/ 44 w 69"/>
                <a:gd name="T61" fmla="*/ 49 h 77"/>
                <a:gd name="T62" fmla="*/ 44 w 69"/>
                <a:gd name="T63" fmla="*/ 49 h 77"/>
                <a:gd name="T64" fmla="*/ 43 w 69"/>
                <a:gd name="T65" fmla="*/ 46 h 77"/>
                <a:gd name="T66" fmla="*/ 54 w 69"/>
                <a:gd name="T67" fmla="*/ 43 h 77"/>
                <a:gd name="T68" fmla="*/ 55 w 69"/>
                <a:gd name="T69" fmla="*/ 46 h 77"/>
                <a:gd name="T70" fmla="*/ 14 w 69"/>
                <a:gd name="T71" fmla="*/ 59 h 77"/>
                <a:gd name="T72" fmla="*/ 14 w 69"/>
                <a:gd name="T73" fmla="*/ 59 h 77"/>
                <a:gd name="T74" fmla="*/ 13 w 69"/>
                <a:gd name="T75" fmla="*/ 56 h 77"/>
                <a:gd name="T76" fmla="*/ 24 w 69"/>
                <a:gd name="T77" fmla="*/ 53 h 77"/>
                <a:gd name="T78" fmla="*/ 25 w 69"/>
                <a:gd name="T79" fmla="*/ 56 h 77"/>
                <a:gd name="T80" fmla="*/ 34 w 69"/>
                <a:gd name="T81" fmla="*/ 59 h 77"/>
                <a:gd name="T82" fmla="*/ 34 w 69"/>
                <a:gd name="T83" fmla="*/ 59 h 77"/>
                <a:gd name="T84" fmla="*/ 33 w 69"/>
                <a:gd name="T85" fmla="*/ 56 h 77"/>
                <a:gd name="T86" fmla="*/ 44 w 69"/>
                <a:gd name="T87" fmla="*/ 53 h 77"/>
                <a:gd name="T88" fmla="*/ 45 w 69"/>
                <a:gd name="T89" fmla="*/ 56 h 77"/>
                <a:gd name="T90" fmla="*/ 54 w 69"/>
                <a:gd name="T91" fmla="*/ 59 h 77"/>
                <a:gd name="T92" fmla="*/ 54 w 69"/>
                <a:gd name="T93" fmla="*/ 59 h 77"/>
                <a:gd name="T94" fmla="*/ 53 w 69"/>
                <a:gd name="T95" fmla="*/ 56 h 77"/>
                <a:gd name="T96" fmla="*/ 14 w 69"/>
                <a:gd name="T97" fmla="*/ 63 h 77"/>
                <a:gd name="T98" fmla="*/ 15 w 69"/>
                <a:gd name="T99" fmla="*/ 65 h 77"/>
                <a:gd name="T100" fmla="*/ 24 w 69"/>
                <a:gd name="T101" fmla="*/ 68 h 77"/>
                <a:gd name="T102" fmla="*/ 24 w 69"/>
                <a:gd name="T103" fmla="*/ 68 h 77"/>
                <a:gd name="T104" fmla="*/ 23 w 69"/>
                <a:gd name="T105" fmla="*/ 6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9" h="77">
                  <a:moveTo>
                    <a:pt x="61" y="7"/>
                  </a:moveTo>
                  <a:cubicBezTo>
                    <a:pt x="59" y="7"/>
                    <a:pt x="59" y="7"/>
                    <a:pt x="59" y="7"/>
                  </a:cubicBezTo>
                  <a:cubicBezTo>
                    <a:pt x="59" y="5"/>
                    <a:pt x="59" y="5"/>
                    <a:pt x="59" y="5"/>
                  </a:cubicBezTo>
                  <a:cubicBezTo>
                    <a:pt x="59" y="2"/>
                    <a:pt x="57" y="0"/>
                    <a:pt x="55" y="0"/>
                  </a:cubicBezTo>
                  <a:cubicBezTo>
                    <a:pt x="53" y="0"/>
                    <a:pt x="51" y="2"/>
                    <a:pt x="51" y="5"/>
                  </a:cubicBezTo>
                  <a:cubicBezTo>
                    <a:pt x="51" y="7"/>
                    <a:pt x="51" y="7"/>
                    <a:pt x="51" y="7"/>
                  </a:cubicBezTo>
                  <a:cubicBezTo>
                    <a:pt x="45" y="7"/>
                    <a:pt x="45" y="7"/>
                    <a:pt x="45" y="7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5" y="2"/>
                    <a:pt x="43" y="0"/>
                    <a:pt x="41" y="0"/>
                  </a:cubicBezTo>
                  <a:cubicBezTo>
                    <a:pt x="39" y="0"/>
                    <a:pt x="37" y="2"/>
                    <a:pt x="37" y="5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1" y="2"/>
                    <a:pt x="29" y="0"/>
                    <a:pt x="27" y="0"/>
                  </a:cubicBezTo>
                  <a:cubicBezTo>
                    <a:pt x="25" y="0"/>
                    <a:pt x="24" y="2"/>
                    <a:pt x="24" y="5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2"/>
                    <a:pt x="16" y="0"/>
                    <a:pt x="14" y="0"/>
                  </a:cubicBezTo>
                  <a:cubicBezTo>
                    <a:pt x="11" y="0"/>
                    <a:pt x="10" y="2"/>
                    <a:pt x="10" y="5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3" y="7"/>
                    <a:pt x="0" y="10"/>
                    <a:pt x="0" y="14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74"/>
                    <a:pt x="3" y="77"/>
                    <a:pt x="7" y="77"/>
                  </a:cubicBezTo>
                  <a:cubicBezTo>
                    <a:pt x="61" y="77"/>
                    <a:pt x="61" y="77"/>
                    <a:pt x="61" y="77"/>
                  </a:cubicBezTo>
                  <a:cubicBezTo>
                    <a:pt x="65" y="77"/>
                    <a:pt x="69" y="74"/>
                    <a:pt x="69" y="69"/>
                  </a:cubicBezTo>
                  <a:cubicBezTo>
                    <a:pt x="69" y="14"/>
                    <a:pt x="69" y="14"/>
                    <a:pt x="69" y="14"/>
                  </a:cubicBezTo>
                  <a:cubicBezTo>
                    <a:pt x="69" y="10"/>
                    <a:pt x="65" y="7"/>
                    <a:pt x="61" y="7"/>
                  </a:cubicBezTo>
                  <a:close/>
                  <a:moveTo>
                    <a:pt x="7" y="10"/>
                  </a:moveTo>
                  <a:cubicBezTo>
                    <a:pt x="10" y="10"/>
                    <a:pt x="10" y="10"/>
                    <a:pt x="10" y="10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5"/>
                    <a:pt x="11" y="17"/>
                    <a:pt x="14" y="17"/>
                  </a:cubicBezTo>
                  <a:cubicBezTo>
                    <a:pt x="16" y="17"/>
                    <a:pt x="17" y="15"/>
                    <a:pt x="17" y="13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4" y="15"/>
                    <a:pt x="25" y="17"/>
                    <a:pt x="27" y="17"/>
                  </a:cubicBezTo>
                  <a:cubicBezTo>
                    <a:pt x="29" y="17"/>
                    <a:pt x="31" y="15"/>
                    <a:pt x="31" y="13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7" y="10"/>
                    <a:pt x="37" y="10"/>
                    <a:pt x="37" y="10"/>
                  </a:cubicBezTo>
                  <a:cubicBezTo>
                    <a:pt x="37" y="13"/>
                    <a:pt x="37" y="13"/>
                    <a:pt x="37" y="13"/>
                  </a:cubicBezTo>
                  <a:cubicBezTo>
                    <a:pt x="37" y="15"/>
                    <a:pt x="39" y="17"/>
                    <a:pt x="41" y="17"/>
                  </a:cubicBezTo>
                  <a:cubicBezTo>
                    <a:pt x="43" y="17"/>
                    <a:pt x="45" y="15"/>
                    <a:pt x="45" y="13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51" y="10"/>
                    <a:pt x="51" y="10"/>
                    <a:pt x="51" y="10"/>
                  </a:cubicBezTo>
                  <a:cubicBezTo>
                    <a:pt x="51" y="13"/>
                    <a:pt x="51" y="13"/>
                    <a:pt x="51" y="13"/>
                  </a:cubicBezTo>
                  <a:cubicBezTo>
                    <a:pt x="51" y="15"/>
                    <a:pt x="53" y="17"/>
                    <a:pt x="55" y="17"/>
                  </a:cubicBezTo>
                  <a:cubicBezTo>
                    <a:pt x="57" y="17"/>
                    <a:pt x="59" y="15"/>
                    <a:pt x="59" y="13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61" y="10"/>
                    <a:pt x="61" y="10"/>
                    <a:pt x="61" y="10"/>
                  </a:cubicBezTo>
                  <a:cubicBezTo>
                    <a:pt x="64" y="10"/>
                    <a:pt x="66" y="12"/>
                    <a:pt x="66" y="14"/>
                  </a:cubicBezTo>
                  <a:cubicBezTo>
                    <a:pt x="66" y="26"/>
                    <a:pt x="66" y="26"/>
                    <a:pt x="66" y="26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2"/>
                    <a:pt x="5" y="10"/>
                    <a:pt x="7" y="10"/>
                  </a:cubicBezTo>
                  <a:close/>
                  <a:moveTo>
                    <a:pt x="3" y="28"/>
                  </a:moveTo>
                  <a:cubicBezTo>
                    <a:pt x="66" y="28"/>
                    <a:pt x="66" y="28"/>
                    <a:pt x="66" y="28"/>
                  </a:cubicBezTo>
                  <a:cubicBezTo>
                    <a:pt x="66" y="69"/>
                    <a:pt x="66" y="69"/>
                    <a:pt x="66" y="69"/>
                  </a:cubicBezTo>
                  <a:cubicBezTo>
                    <a:pt x="66" y="72"/>
                    <a:pt x="64" y="74"/>
                    <a:pt x="61" y="74"/>
                  </a:cubicBezTo>
                  <a:cubicBezTo>
                    <a:pt x="7" y="74"/>
                    <a:pt x="7" y="74"/>
                    <a:pt x="7" y="74"/>
                  </a:cubicBezTo>
                  <a:cubicBezTo>
                    <a:pt x="5" y="74"/>
                    <a:pt x="3" y="72"/>
                    <a:pt x="3" y="69"/>
                  </a:cubicBezTo>
                  <a:lnTo>
                    <a:pt x="3" y="28"/>
                  </a:lnTo>
                  <a:close/>
                  <a:moveTo>
                    <a:pt x="34" y="39"/>
                  </a:moveTo>
                  <a:cubicBezTo>
                    <a:pt x="36" y="39"/>
                    <a:pt x="37" y="38"/>
                    <a:pt x="37" y="36"/>
                  </a:cubicBezTo>
                  <a:cubicBezTo>
                    <a:pt x="37" y="34"/>
                    <a:pt x="36" y="33"/>
                    <a:pt x="34" y="33"/>
                  </a:cubicBezTo>
                  <a:cubicBezTo>
                    <a:pt x="33" y="33"/>
                    <a:pt x="31" y="34"/>
                    <a:pt x="31" y="36"/>
                  </a:cubicBezTo>
                  <a:cubicBezTo>
                    <a:pt x="31" y="38"/>
                    <a:pt x="33" y="39"/>
                    <a:pt x="34" y="39"/>
                  </a:cubicBezTo>
                  <a:close/>
                  <a:moveTo>
                    <a:pt x="34" y="35"/>
                  </a:moveTo>
                  <a:cubicBezTo>
                    <a:pt x="35" y="35"/>
                    <a:pt x="35" y="36"/>
                    <a:pt x="35" y="36"/>
                  </a:cubicBezTo>
                  <a:cubicBezTo>
                    <a:pt x="35" y="36"/>
                    <a:pt x="35" y="37"/>
                    <a:pt x="34" y="37"/>
                  </a:cubicBezTo>
                  <a:cubicBezTo>
                    <a:pt x="34" y="37"/>
                    <a:pt x="33" y="36"/>
                    <a:pt x="33" y="36"/>
                  </a:cubicBezTo>
                  <a:cubicBezTo>
                    <a:pt x="33" y="36"/>
                    <a:pt x="34" y="35"/>
                    <a:pt x="34" y="35"/>
                  </a:cubicBezTo>
                  <a:close/>
                  <a:moveTo>
                    <a:pt x="44" y="39"/>
                  </a:moveTo>
                  <a:cubicBezTo>
                    <a:pt x="46" y="39"/>
                    <a:pt x="47" y="38"/>
                    <a:pt x="47" y="36"/>
                  </a:cubicBezTo>
                  <a:cubicBezTo>
                    <a:pt x="47" y="34"/>
                    <a:pt x="46" y="33"/>
                    <a:pt x="44" y="33"/>
                  </a:cubicBezTo>
                  <a:cubicBezTo>
                    <a:pt x="43" y="33"/>
                    <a:pt x="41" y="34"/>
                    <a:pt x="41" y="36"/>
                  </a:cubicBezTo>
                  <a:cubicBezTo>
                    <a:pt x="41" y="38"/>
                    <a:pt x="43" y="39"/>
                    <a:pt x="44" y="39"/>
                  </a:cubicBezTo>
                  <a:close/>
                  <a:moveTo>
                    <a:pt x="44" y="35"/>
                  </a:moveTo>
                  <a:cubicBezTo>
                    <a:pt x="45" y="35"/>
                    <a:pt x="45" y="36"/>
                    <a:pt x="45" y="36"/>
                  </a:cubicBezTo>
                  <a:cubicBezTo>
                    <a:pt x="45" y="36"/>
                    <a:pt x="45" y="37"/>
                    <a:pt x="44" y="37"/>
                  </a:cubicBezTo>
                  <a:cubicBezTo>
                    <a:pt x="44" y="37"/>
                    <a:pt x="43" y="36"/>
                    <a:pt x="43" y="36"/>
                  </a:cubicBezTo>
                  <a:cubicBezTo>
                    <a:pt x="43" y="36"/>
                    <a:pt x="44" y="35"/>
                    <a:pt x="44" y="35"/>
                  </a:cubicBezTo>
                  <a:close/>
                  <a:moveTo>
                    <a:pt x="54" y="39"/>
                  </a:moveTo>
                  <a:cubicBezTo>
                    <a:pt x="56" y="39"/>
                    <a:pt x="57" y="38"/>
                    <a:pt x="57" y="36"/>
                  </a:cubicBezTo>
                  <a:cubicBezTo>
                    <a:pt x="57" y="34"/>
                    <a:pt x="56" y="33"/>
                    <a:pt x="54" y="33"/>
                  </a:cubicBezTo>
                  <a:cubicBezTo>
                    <a:pt x="52" y="33"/>
                    <a:pt x="51" y="34"/>
                    <a:pt x="51" y="36"/>
                  </a:cubicBezTo>
                  <a:cubicBezTo>
                    <a:pt x="51" y="38"/>
                    <a:pt x="52" y="39"/>
                    <a:pt x="54" y="39"/>
                  </a:cubicBezTo>
                  <a:close/>
                  <a:moveTo>
                    <a:pt x="54" y="35"/>
                  </a:moveTo>
                  <a:cubicBezTo>
                    <a:pt x="55" y="35"/>
                    <a:pt x="55" y="36"/>
                    <a:pt x="55" y="36"/>
                  </a:cubicBezTo>
                  <a:cubicBezTo>
                    <a:pt x="55" y="36"/>
                    <a:pt x="55" y="37"/>
                    <a:pt x="54" y="37"/>
                  </a:cubicBezTo>
                  <a:cubicBezTo>
                    <a:pt x="54" y="37"/>
                    <a:pt x="53" y="36"/>
                    <a:pt x="53" y="36"/>
                  </a:cubicBezTo>
                  <a:cubicBezTo>
                    <a:pt x="53" y="36"/>
                    <a:pt x="54" y="35"/>
                    <a:pt x="54" y="35"/>
                  </a:cubicBezTo>
                  <a:close/>
                  <a:moveTo>
                    <a:pt x="14" y="49"/>
                  </a:moveTo>
                  <a:cubicBezTo>
                    <a:pt x="16" y="49"/>
                    <a:pt x="17" y="47"/>
                    <a:pt x="17" y="46"/>
                  </a:cubicBezTo>
                  <a:cubicBezTo>
                    <a:pt x="17" y="44"/>
                    <a:pt x="16" y="43"/>
                    <a:pt x="14" y="43"/>
                  </a:cubicBezTo>
                  <a:cubicBezTo>
                    <a:pt x="13" y="43"/>
                    <a:pt x="11" y="44"/>
                    <a:pt x="11" y="46"/>
                  </a:cubicBezTo>
                  <a:cubicBezTo>
                    <a:pt x="11" y="47"/>
                    <a:pt x="13" y="49"/>
                    <a:pt x="14" y="49"/>
                  </a:cubicBezTo>
                  <a:close/>
                  <a:moveTo>
                    <a:pt x="14" y="45"/>
                  </a:moveTo>
                  <a:cubicBezTo>
                    <a:pt x="15" y="45"/>
                    <a:pt x="15" y="45"/>
                    <a:pt x="15" y="46"/>
                  </a:cubicBezTo>
                  <a:cubicBezTo>
                    <a:pt x="15" y="46"/>
                    <a:pt x="15" y="47"/>
                    <a:pt x="14" y="47"/>
                  </a:cubicBezTo>
                  <a:cubicBezTo>
                    <a:pt x="14" y="47"/>
                    <a:pt x="13" y="46"/>
                    <a:pt x="13" y="46"/>
                  </a:cubicBezTo>
                  <a:cubicBezTo>
                    <a:pt x="13" y="45"/>
                    <a:pt x="14" y="45"/>
                    <a:pt x="14" y="45"/>
                  </a:cubicBezTo>
                  <a:close/>
                  <a:moveTo>
                    <a:pt x="24" y="49"/>
                  </a:moveTo>
                  <a:cubicBezTo>
                    <a:pt x="26" y="49"/>
                    <a:pt x="27" y="47"/>
                    <a:pt x="27" y="46"/>
                  </a:cubicBezTo>
                  <a:cubicBezTo>
                    <a:pt x="27" y="44"/>
                    <a:pt x="26" y="43"/>
                    <a:pt x="24" y="43"/>
                  </a:cubicBezTo>
                  <a:cubicBezTo>
                    <a:pt x="23" y="43"/>
                    <a:pt x="21" y="44"/>
                    <a:pt x="21" y="46"/>
                  </a:cubicBezTo>
                  <a:cubicBezTo>
                    <a:pt x="21" y="47"/>
                    <a:pt x="23" y="49"/>
                    <a:pt x="24" y="49"/>
                  </a:cubicBezTo>
                  <a:close/>
                  <a:moveTo>
                    <a:pt x="24" y="45"/>
                  </a:moveTo>
                  <a:cubicBezTo>
                    <a:pt x="25" y="45"/>
                    <a:pt x="25" y="45"/>
                    <a:pt x="25" y="46"/>
                  </a:cubicBezTo>
                  <a:cubicBezTo>
                    <a:pt x="25" y="46"/>
                    <a:pt x="25" y="47"/>
                    <a:pt x="24" y="47"/>
                  </a:cubicBezTo>
                  <a:cubicBezTo>
                    <a:pt x="24" y="47"/>
                    <a:pt x="23" y="46"/>
                    <a:pt x="23" y="46"/>
                  </a:cubicBezTo>
                  <a:cubicBezTo>
                    <a:pt x="23" y="45"/>
                    <a:pt x="24" y="45"/>
                    <a:pt x="24" y="45"/>
                  </a:cubicBezTo>
                  <a:close/>
                  <a:moveTo>
                    <a:pt x="34" y="49"/>
                  </a:moveTo>
                  <a:cubicBezTo>
                    <a:pt x="36" y="49"/>
                    <a:pt x="37" y="47"/>
                    <a:pt x="37" y="46"/>
                  </a:cubicBezTo>
                  <a:cubicBezTo>
                    <a:pt x="37" y="44"/>
                    <a:pt x="36" y="43"/>
                    <a:pt x="34" y="43"/>
                  </a:cubicBezTo>
                  <a:cubicBezTo>
                    <a:pt x="33" y="43"/>
                    <a:pt x="31" y="44"/>
                    <a:pt x="31" y="46"/>
                  </a:cubicBezTo>
                  <a:cubicBezTo>
                    <a:pt x="31" y="47"/>
                    <a:pt x="33" y="49"/>
                    <a:pt x="34" y="49"/>
                  </a:cubicBezTo>
                  <a:close/>
                  <a:moveTo>
                    <a:pt x="34" y="45"/>
                  </a:moveTo>
                  <a:cubicBezTo>
                    <a:pt x="35" y="45"/>
                    <a:pt x="35" y="45"/>
                    <a:pt x="35" y="46"/>
                  </a:cubicBezTo>
                  <a:cubicBezTo>
                    <a:pt x="35" y="46"/>
                    <a:pt x="35" y="47"/>
                    <a:pt x="34" y="47"/>
                  </a:cubicBezTo>
                  <a:cubicBezTo>
                    <a:pt x="34" y="47"/>
                    <a:pt x="33" y="46"/>
                    <a:pt x="33" y="46"/>
                  </a:cubicBezTo>
                  <a:cubicBezTo>
                    <a:pt x="33" y="45"/>
                    <a:pt x="34" y="45"/>
                    <a:pt x="34" y="45"/>
                  </a:cubicBezTo>
                  <a:close/>
                  <a:moveTo>
                    <a:pt x="44" y="49"/>
                  </a:moveTo>
                  <a:cubicBezTo>
                    <a:pt x="46" y="49"/>
                    <a:pt x="47" y="47"/>
                    <a:pt x="47" y="46"/>
                  </a:cubicBezTo>
                  <a:cubicBezTo>
                    <a:pt x="47" y="44"/>
                    <a:pt x="46" y="43"/>
                    <a:pt x="44" y="43"/>
                  </a:cubicBezTo>
                  <a:cubicBezTo>
                    <a:pt x="43" y="43"/>
                    <a:pt x="41" y="44"/>
                    <a:pt x="41" y="46"/>
                  </a:cubicBezTo>
                  <a:cubicBezTo>
                    <a:pt x="41" y="47"/>
                    <a:pt x="43" y="49"/>
                    <a:pt x="44" y="49"/>
                  </a:cubicBezTo>
                  <a:close/>
                  <a:moveTo>
                    <a:pt x="44" y="45"/>
                  </a:moveTo>
                  <a:cubicBezTo>
                    <a:pt x="45" y="45"/>
                    <a:pt x="45" y="45"/>
                    <a:pt x="45" y="46"/>
                  </a:cubicBezTo>
                  <a:cubicBezTo>
                    <a:pt x="45" y="46"/>
                    <a:pt x="45" y="47"/>
                    <a:pt x="44" y="47"/>
                  </a:cubicBezTo>
                  <a:cubicBezTo>
                    <a:pt x="44" y="47"/>
                    <a:pt x="43" y="46"/>
                    <a:pt x="43" y="46"/>
                  </a:cubicBezTo>
                  <a:cubicBezTo>
                    <a:pt x="43" y="45"/>
                    <a:pt x="44" y="45"/>
                    <a:pt x="44" y="45"/>
                  </a:cubicBezTo>
                  <a:close/>
                  <a:moveTo>
                    <a:pt x="54" y="49"/>
                  </a:moveTo>
                  <a:cubicBezTo>
                    <a:pt x="56" y="49"/>
                    <a:pt x="57" y="47"/>
                    <a:pt x="57" y="46"/>
                  </a:cubicBezTo>
                  <a:cubicBezTo>
                    <a:pt x="57" y="44"/>
                    <a:pt x="56" y="43"/>
                    <a:pt x="54" y="43"/>
                  </a:cubicBezTo>
                  <a:cubicBezTo>
                    <a:pt x="52" y="43"/>
                    <a:pt x="51" y="44"/>
                    <a:pt x="51" y="46"/>
                  </a:cubicBezTo>
                  <a:cubicBezTo>
                    <a:pt x="51" y="47"/>
                    <a:pt x="52" y="49"/>
                    <a:pt x="54" y="49"/>
                  </a:cubicBezTo>
                  <a:close/>
                  <a:moveTo>
                    <a:pt x="54" y="45"/>
                  </a:moveTo>
                  <a:cubicBezTo>
                    <a:pt x="55" y="45"/>
                    <a:pt x="55" y="45"/>
                    <a:pt x="55" y="46"/>
                  </a:cubicBezTo>
                  <a:cubicBezTo>
                    <a:pt x="55" y="46"/>
                    <a:pt x="55" y="47"/>
                    <a:pt x="54" y="47"/>
                  </a:cubicBezTo>
                  <a:cubicBezTo>
                    <a:pt x="54" y="47"/>
                    <a:pt x="53" y="46"/>
                    <a:pt x="53" y="46"/>
                  </a:cubicBezTo>
                  <a:cubicBezTo>
                    <a:pt x="53" y="45"/>
                    <a:pt x="54" y="45"/>
                    <a:pt x="54" y="45"/>
                  </a:cubicBezTo>
                  <a:close/>
                  <a:moveTo>
                    <a:pt x="14" y="59"/>
                  </a:moveTo>
                  <a:cubicBezTo>
                    <a:pt x="16" y="59"/>
                    <a:pt x="17" y="57"/>
                    <a:pt x="17" y="56"/>
                  </a:cubicBezTo>
                  <a:cubicBezTo>
                    <a:pt x="17" y="54"/>
                    <a:pt x="16" y="53"/>
                    <a:pt x="14" y="53"/>
                  </a:cubicBezTo>
                  <a:cubicBezTo>
                    <a:pt x="13" y="53"/>
                    <a:pt x="11" y="54"/>
                    <a:pt x="11" y="56"/>
                  </a:cubicBezTo>
                  <a:cubicBezTo>
                    <a:pt x="11" y="57"/>
                    <a:pt x="13" y="59"/>
                    <a:pt x="14" y="59"/>
                  </a:cubicBezTo>
                  <a:close/>
                  <a:moveTo>
                    <a:pt x="14" y="55"/>
                  </a:moveTo>
                  <a:cubicBezTo>
                    <a:pt x="15" y="55"/>
                    <a:pt x="15" y="55"/>
                    <a:pt x="15" y="56"/>
                  </a:cubicBezTo>
                  <a:cubicBezTo>
                    <a:pt x="15" y="56"/>
                    <a:pt x="15" y="57"/>
                    <a:pt x="14" y="57"/>
                  </a:cubicBezTo>
                  <a:cubicBezTo>
                    <a:pt x="14" y="57"/>
                    <a:pt x="13" y="56"/>
                    <a:pt x="13" y="56"/>
                  </a:cubicBezTo>
                  <a:cubicBezTo>
                    <a:pt x="13" y="55"/>
                    <a:pt x="14" y="55"/>
                    <a:pt x="14" y="55"/>
                  </a:cubicBezTo>
                  <a:close/>
                  <a:moveTo>
                    <a:pt x="24" y="59"/>
                  </a:moveTo>
                  <a:cubicBezTo>
                    <a:pt x="26" y="59"/>
                    <a:pt x="27" y="57"/>
                    <a:pt x="27" y="56"/>
                  </a:cubicBezTo>
                  <a:cubicBezTo>
                    <a:pt x="27" y="54"/>
                    <a:pt x="26" y="53"/>
                    <a:pt x="24" y="53"/>
                  </a:cubicBezTo>
                  <a:cubicBezTo>
                    <a:pt x="23" y="53"/>
                    <a:pt x="21" y="54"/>
                    <a:pt x="21" y="56"/>
                  </a:cubicBezTo>
                  <a:cubicBezTo>
                    <a:pt x="21" y="57"/>
                    <a:pt x="23" y="59"/>
                    <a:pt x="24" y="59"/>
                  </a:cubicBezTo>
                  <a:close/>
                  <a:moveTo>
                    <a:pt x="24" y="55"/>
                  </a:moveTo>
                  <a:cubicBezTo>
                    <a:pt x="25" y="55"/>
                    <a:pt x="25" y="55"/>
                    <a:pt x="25" y="56"/>
                  </a:cubicBezTo>
                  <a:cubicBezTo>
                    <a:pt x="25" y="56"/>
                    <a:pt x="25" y="57"/>
                    <a:pt x="24" y="57"/>
                  </a:cubicBezTo>
                  <a:cubicBezTo>
                    <a:pt x="24" y="57"/>
                    <a:pt x="23" y="56"/>
                    <a:pt x="23" y="56"/>
                  </a:cubicBezTo>
                  <a:cubicBezTo>
                    <a:pt x="23" y="55"/>
                    <a:pt x="24" y="55"/>
                    <a:pt x="24" y="55"/>
                  </a:cubicBezTo>
                  <a:close/>
                  <a:moveTo>
                    <a:pt x="34" y="59"/>
                  </a:moveTo>
                  <a:cubicBezTo>
                    <a:pt x="36" y="59"/>
                    <a:pt x="37" y="57"/>
                    <a:pt x="37" y="56"/>
                  </a:cubicBezTo>
                  <a:cubicBezTo>
                    <a:pt x="37" y="54"/>
                    <a:pt x="36" y="53"/>
                    <a:pt x="34" y="53"/>
                  </a:cubicBezTo>
                  <a:cubicBezTo>
                    <a:pt x="33" y="53"/>
                    <a:pt x="31" y="54"/>
                    <a:pt x="31" y="56"/>
                  </a:cubicBezTo>
                  <a:cubicBezTo>
                    <a:pt x="31" y="57"/>
                    <a:pt x="33" y="59"/>
                    <a:pt x="34" y="59"/>
                  </a:cubicBezTo>
                  <a:close/>
                  <a:moveTo>
                    <a:pt x="34" y="55"/>
                  </a:moveTo>
                  <a:cubicBezTo>
                    <a:pt x="35" y="55"/>
                    <a:pt x="35" y="55"/>
                    <a:pt x="35" y="56"/>
                  </a:cubicBezTo>
                  <a:cubicBezTo>
                    <a:pt x="35" y="56"/>
                    <a:pt x="35" y="57"/>
                    <a:pt x="34" y="57"/>
                  </a:cubicBezTo>
                  <a:cubicBezTo>
                    <a:pt x="34" y="57"/>
                    <a:pt x="33" y="56"/>
                    <a:pt x="33" y="56"/>
                  </a:cubicBezTo>
                  <a:cubicBezTo>
                    <a:pt x="33" y="55"/>
                    <a:pt x="34" y="55"/>
                    <a:pt x="34" y="55"/>
                  </a:cubicBezTo>
                  <a:close/>
                  <a:moveTo>
                    <a:pt x="44" y="59"/>
                  </a:moveTo>
                  <a:cubicBezTo>
                    <a:pt x="46" y="59"/>
                    <a:pt x="47" y="57"/>
                    <a:pt x="47" y="56"/>
                  </a:cubicBezTo>
                  <a:cubicBezTo>
                    <a:pt x="47" y="54"/>
                    <a:pt x="46" y="53"/>
                    <a:pt x="44" y="53"/>
                  </a:cubicBezTo>
                  <a:cubicBezTo>
                    <a:pt x="43" y="53"/>
                    <a:pt x="41" y="54"/>
                    <a:pt x="41" y="56"/>
                  </a:cubicBezTo>
                  <a:cubicBezTo>
                    <a:pt x="41" y="57"/>
                    <a:pt x="43" y="59"/>
                    <a:pt x="44" y="59"/>
                  </a:cubicBezTo>
                  <a:close/>
                  <a:moveTo>
                    <a:pt x="44" y="55"/>
                  </a:moveTo>
                  <a:cubicBezTo>
                    <a:pt x="45" y="55"/>
                    <a:pt x="45" y="55"/>
                    <a:pt x="45" y="56"/>
                  </a:cubicBezTo>
                  <a:cubicBezTo>
                    <a:pt x="45" y="56"/>
                    <a:pt x="45" y="57"/>
                    <a:pt x="44" y="57"/>
                  </a:cubicBezTo>
                  <a:cubicBezTo>
                    <a:pt x="44" y="57"/>
                    <a:pt x="43" y="56"/>
                    <a:pt x="43" y="56"/>
                  </a:cubicBezTo>
                  <a:cubicBezTo>
                    <a:pt x="43" y="55"/>
                    <a:pt x="44" y="55"/>
                    <a:pt x="44" y="55"/>
                  </a:cubicBezTo>
                  <a:close/>
                  <a:moveTo>
                    <a:pt x="54" y="59"/>
                  </a:moveTo>
                  <a:cubicBezTo>
                    <a:pt x="56" y="59"/>
                    <a:pt x="57" y="57"/>
                    <a:pt x="57" y="56"/>
                  </a:cubicBezTo>
                  <a:cubicBezTo>
                    <a:pt x="57" y="54"/>
                    <a:pt x="56" y="53"/>
                    <a:pt x="54" y="53"/>
                  </a:cubicBezTo>
                  <a:cubicBezTo>
                    <a:pt x="52" y="53"/>
                    <a:pt x="51" y="54"/>
                    <a:pt x="51" y="56"/>
                  </a:cubicBezTo>
                  <a:cubicBezTo>
                    <a:pt x="51" y="57"/>
                    <a:pt x="52" y="59"/>
                    <a:pt x="54" y="59"/>
                  </a:cubicBezTo>
                  <a:close/>
                  <a:moveTo>
                    <a:pt x="54" y="55"/>
                  </a:moveTo>
                  <a:cubicBezTo>
                    <a:pt x="55" y="55"/>
                    <a:pt x="55" y="55"/>
                    <a:pt x="55" y="56"/>
                  </a:cubicBezTo>
                  <a:cubicBezTo>
                    <a:pt x="55" y="56"/>
                    <a:pt x="55" y="57"/>
                    <a:pt x="54" y="57"/>
                  </a:cubicBezTo>
                  <a:cubicBezTo>
                    <a:pt x="54" y="57"/>
                    <a:pt x="53" y="56"/>
                    <a:pt x="53" y="56"/>
                  </a:cubicBezTo>
                  <a:cubicBezTo>
                    <a:pt x="53" y="55"/>
                    <a:pt x="54" y="55"/>
                    <a:pt x="54" y="55"/>
                  </a:cubicBezTo>
                  <a:close/>
                  <a:moveTo>
                    <a:pt x="14" y="68"/>
                  </a:moveTo>
                  <a:cubicBezTo>
                    <a:pt x="16" y="68"/>
                    <a:pt x="17" y="67"/>
                    <a:pt x="17" y="65"/>
                  </a:cubicBezTo>
                  <a:cubicBezTo>
                    <a:pt x="17" y="64"/>
                    <a:pt x="16" y="63"/>
                    <a:pt x="14" y="63"/>
                  </a:cubicBezTo>
                  <a:cubicBezTo>
                    <a:pt x="13" y="63"/>
                    <a:pt x="11" y="64"/>
                    <a:pt x="11" y="65"/>
                  </a:cubicBezTo>
                  <a:cubicBezTo>
                    <a:pt x="11" y="67"/>
                    <a:pt x="13" y="68"/>
                    <a:pt x="14" y="68"/>
                  </a:cubicBezTo>
                  <a:close/>
                  <a:moveTo>
                    <a:pt x="14" y="65"/>
                  </a:moveTo>
                  <a:cubicBezTo>
                    <a:pt x="15" y="65"/>
                    <a:pt x="15" y="65"/>
                    <a:pt x="15" y="65"/>
                  </a:cubicBezTo>
                  <a:cubicBezTo>
                    <a:pt x="15" y="66"/>
                    <a:pt x="15" y="66"/>
                    <a:pt x="14" y="66"/>
                  </a:cubicBezTo>
                  <a:cubicBezTo>
                    <a:pt x="14" y="66"/>
                    <a:pt x="13" y="66"/>
                    <a:pt x="13" y="65"/>
                  </a:cubicBezTo>
                  <a:cubicBezTo>
                    <a:pt x="13" y="65"/>
                    <a:pt x="14" y="65"/>
                    <a:pt x="14" y="65"/>
                  </a:cubicBezTo>
                  <a:close/>
                  <a:moveTo>
                    <a:pt x="24" y="68"/>
                  </a:moveTo>
                  <a:cubicBezTo>
                    <a:pt x="26" y="68"/>
                    <a:pt x="27" y="67"/>
                    <a:pt x="27" y="65"/>
                  </a:cubicBezTo>
                  <a:cubicBezTo>
                    <a:pt x="27" y="64"/>
                    <a:pt x="26" y="63"/>
                    <a:pt x="24" y="63"/>
                  </a:cubicBezTo>
                  <a:cubicBezTo>
                    <a:pt x="23" y="63"/>
                    <a:pt x="21" y="64"/>
                    <a:pt x="21" y="65"/>
                  </a:cubicBezTo>
                  <a:cubicBezTo>
                    <a:pt x="21" y="67"/>
                    <a:pt x="23" y="68"/>
                    <a:pt x="24" y="68"/>
                  </a:cubicBezTo>
                  <a:close/>
                  <a:moveTo>
                    <a:pt x="24" y="65"/>
                  </a:moveTo>
                  <a:cubicBezTo>
                    <a:pt x="25" y="65"/>
                    <a:pt x="25" y="65"/>
                    <a:pt x="25" y="65"/>
                  </a:cubicBezTo>
                  <a:cubicBezTo>
                    <a:pt x="25" y="66"/>
                    <a:pt x="25" y="66"/>
                    <a:pt x="24" y="66"/>
                  </a:cubicBezTo>
                  <a:cubicBezTo>
                    <a:pt x="24" y="66"/>
                    <a:pt x="23" y="66"/>
                    <a:pt x="23" y="65"/>
                  </a:cubicBezTo>
                  <a:cubicBezTo>
                    <a:pt x="23" y="65"/>
                    <a:pt x="24" y="65"/>
                    <a:pt x="24" y="6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8" tIns="34285" rIns="68568" bIns="34285" numCol="1" anchor="t" anchorCtr="0" compatLnSpc="1"/>
            <a:lstStyle/>
            <a:p>
              <a:pPr>
                <a:defRPr/>
              </a:pPr>
              <a:endParaRPr lang="en-US" sz="1350" kern="0">
                <a:solidFill>
                  <a:prstClr val="black"/>
                </a:solidFill>
              </a:endParaRPr>
            </a:p>
          </p:txBody>
        </p:sp>
        <p:sp>
          <p:nvSpPr>
            <p:cNvPr id="47" name="Freeform 33"/>
            <p:cNvSpPr>
              <a:spLocks noEditPoints="1"/>
            </p:cNvSpPr>
            <p:nvPr/>
          </p:nvSpPr>
          <p:spPr bwMode="auto">
            <a:xfrm>
              <a:off x="3566489" y="2808932"/>
              <a:ext cx="382175" cy="391496"/>
            </a:xfrm>
            <a:custGeom>
              <a:avLst/>
              <a:gdLst>
                <a:gd name="T0" fmla="*/ 8 w 52"/>
                <a:gd name="T1" fmla="*/ 19 h 53"/>
                <a:gd name="T2" fmla="*/ 8 w 52"/>
                <a:gd name="T3" fmla="*/ 19 h 53"/>
                <a:gd name="T4" fmla="*/ 8 w 52"/>
                <a:gd name="T5" fmla="*/ 18 h 53"/>
                <a:gd name="T6" fmla="*/ 8 w 52"/>
                <a:gd name="T7" fmla="*/ 17 h 53"/>
                <a:gd name="T8" fmla="*/ 8 w 52"/>
                <a:gd name="T9" fmla="*/ 17 h 53"/>
                <a:gd name="T10" fmla="*/ 15 w 52"/>
                <a:gd name="T11" fmla="*/ 10 h 53"/>
                <a:gd name="T12" fmla="*/ 17 w 52"/>
                <a:gd name="T13" fmla="*/ 10 h 53"/>
                <a:gd name="T14" fmla="*/ 17 w 52"/>
                <a:gd name="T15" fmla="*/ 12 h 53"/>
                <a:gd name="T16" fmla="*/ 13 w 52"/>
                <a:gd name="T17" fmla="*/ 17 h 53"/>
                <a:gd name="T18" fmla="*/ 39 w 52"/>
                <a:gd name="T19" fmla="*/ 17 h 53"/>
                <a:gd name="T20" fmla="*/ 40 w 52"/>
                <a:gd name="T21" fmla="*/ 18 h 53"/>
                <a:gd name="T22" fmla="*/ 39 w 52"/>
                <a:gd name="T23" fmla="*/ 20 h 53"/>
                <a:gd name="T24" fmla="*/ 13 w 52"/>
                <a:gd name="T25" fmla="*/ 20 h 53"/>
                <a:gd name="T26" fmla="*/ 17 w 52"/>
                <a:gd name="T27" fmla="*/ 24 h 53"/>
                <a:gd name="T28" fmla="*/ 17 w 52"/>
                <a:gd name="T29" fmla="*/ 26 h 53"/>
                <a:gd name="T30" fmla="*/ 16 w 52"/>
                <a:gd name="T31" fmla="*/ 26 h 53"/>
                <a:gd name="T32" fmla="*/ 15 w 52"/>
                <a:gd name="T33" fmla="*/ 26 h 53"/>
                <a:gd name="T34" fmla="*/ 8 w 52"/>
                <a:gd name="T35" fmla="*/ 19 h 53"/>
                <a:gd name="T36" fmla="*/ 43 w 52"/>
                <a:gd name="T37" fmla="*/ 34 h 53"/>
                <a:gd name="T38" fmla="*/ 43 w 52"/>
                <a:gd name="T39" fmla="*/ 34 h 53"/>
                <a:gd name="T40" fmla="*/ 36 w 52"/>
                <a:gd name="T41" fmla="*/ 27 h 53"/>
                <a:gd name="T42" fmla="*/ 34 w 52"/>
                <a:gd name="T43" fmla="*/ 27 h 53"/>
                <a:gd name="T44" fmla="*/ 34 w 52"/>
                <a:gd name="T45" fmla="*/ 29 h 53"/>
                <a:gd name="T46" fmla="*/ 39 w 52"/>
                <a:gd name="T47" fmla="*/ 33 h 53"/>
                <a:gd name="T48" fmla="*/ 13 w 52"/>
                <a:gd name="T49" fmla="*/ 33 h 53"/>
                <a:gd name="T50" fmla="*/ 11 w 52"/>
                <a:gd name="T51" fmla="*/ 35 h 53"/>
                <a:gd name="T52" fmla="*/ 13 w 52"/>
                <a:gd name="T53" fmla="*/ 36 h 53"/>
                <a:gd name="T54" fmla="*/ 39 w 52"/>
                <a:gd name="T55" fmla="*/ 36 h 53"/>
                <a:gd name="T56" fmla="*/ 34 w 52"/>
                <a:gd name="T57" fmla="*/ 41 h 53"/>
                <a:gd name="T58" fmla="*/ 34 w 52"/>
                <a:gd name="T59" fmla="*/ 43 h 53"/>
                <a:gd name="T60" fmla="*/ 35 w 52"/>
                <a:gd name="T61" fmla="*/ 43 h 53"/>
                <a:gd name="T62" fmla="*/ 36 w 52"/>
                <a:gd name="T63" fmla="*/ 43 h 53"/>
                <a:gd name="T64" fmla="*/ 43 w 52"/>
                <a:gd name="T65" fmla="*/ 36 h 53"/>
                <a:gd name="T66" fmla="*/ 43 w 52"/>
                <a:gd name="T67" fmla="*/ 36 h 53"/>
                <a:gd name="T68" fmla="*/ 44 w 52"/>
                <a:gd name="T69" fmla="*/ 35 h 53"/>
                <a:gd name="T70" fmla="*/ 43 w 52"/>
                <a:gd name="T71" fmla="*/ 34 h 53"/>
                <a:gd name="T72" fmla="*/ 52 w 52"/>
                <a:gd name="T73" fmla="*/ 7 h 53"/>
                <a:gd name="T74" fmla="*/ 52 w 52"/>
                <a:gd name="T75" fmla="*/ 45 h 53"/>
                <a:gd name="T76" fmla="*/ 45 w 52"/>
                <a:gd name="T77" fmla="*/ 53 h 53"/>
                <a:gd name="T78" fmla="*/ 7 w 52"/>
                <a:gd name="T79" fmla="*/ 53 h 53"/>
                <a:gd name="T80" fmla="*/ 0 w 52"/>
                <a:gd name="T81" fmla="*/ 45 h 53"/>
                <a:gd name="T82" fmla="*/ 0 w 52"/>
                <a:gd name="T83" fmla="*/ 7 h 53"/>
                <a:gd name="T84" fmla="*/ 7 w 52"/>
                <a:gd name="T85" fmla="*/ 0 h 53"/>
                <a:gd name="T86" fmla="*/ 45 w 52"/>
                <a:gd name="T87" fmla="*/ 0 h 53"/>
                <a:gd name="T88" fmla="*/ 52 w 52"/>
                <a:gd name="T89" fmla="*/ 7 h 53"/>
                <a:gd name="T90" fmla="*/ 49 w 52"/>
                <a:gd name="T91" fmla="*/ 7 h 53"/>
                <a:gd name="T92" fmla="*/ 45 w 52"/>
                <a:gd name="T93" fmla="*/ 3 h 53"/>
                <a:gd name="T94" fmla="*/ 7 w 52"/>
                <a:gd name="T95" fmla="*/ 3 h 53"/>
                <a:gd name="T96" fmla="*/ 3 w 52"/>
                <a:gd name="T97" fmla="*/ 7 h 53"/>
                <a:gd name="T98" fmla="*/ 3 w 52"/>
                <a:gd name="T99" fmla="*/ 45 h 53"/>
                <a:gd name="T100" fmla="*/ 7 w 52"/>
                <a:gd name="T101" fmla="*/ 50 h 53"/>
                <a:gd name="T102" fmla="*/ 45 w 52"/>
                <a:gd name="T103" fmla="*/ 50 h 53"/>
                <a:gd name="T104" fmla="*/ 49 w 52"/>
                <a:gd name="T105" fmla="*/ 45 h 53"/>
                <a:gd name="T106" fmla="*/ 49 w 52"/>
                <a:gd name="T107" fmla="*/ 7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2" h="53">
                  <a:moveTo>
                    <a:pt x="8" y="19"/>
                  </a:moveTo>
                  <a:cubicBezTo>
                    <a:pt x="8" y="19"/>
                    <a:pt x="8" y="19"/>
                    <a:pt x="8" y="19"/>
                  </a:cubicBezTo>
                  <a:cubicBezTo>
                    <a:pt x="8" y="19"/>
                    <a:pt x="8" y="18"/>
                    <a:pt x="8" y="18"/>
                  </a:cubicBezTo>
                  <a:cubicBezTo>
                    <a:pt x="8" y="18"/>
                    <a:pt x="8" y="17"/>
                    <a:pt x="8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5" y="9"/>
                    <a:pt x="16" y="9"/>
                    <a:pt x="17" y="10"/>
                  </a:cubicBezTo>
                  <a:cubicBezTo>
                    <a:pt x="18" y="11"/>
                    <a:pt x="18" y="12"/>
                    <a:pt x="17" y="12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39" y="17"/>
                    <a:pt x="39" y="17"/>
                    <a:pt x="39" y="17"/>
                  </a:cubicBezTo>
                  <a:cubicBezTo>
                    <a:pt x="40" y="17"/>
                    <a:pt x="40" y="17"/>
                    <a:pt x="40" y="18"/>
                  </a:cubicBezTo>
                  <a:cubicBezTo>
                    <a:pt x="40" y="19"/>
                    <a:pt x="40" y="20"/>
                    <a:pt x="39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18" y="24"/>
                    <a:pt x="18" y="25"/>
                    <a:pt x="17" y="26"/>
                  </a:cubicBezTo>
                  <a:cubicBezTo>
                    <a:pt x="17" y="26"/>
                    <a:pt x="16" y="26"/>
                    <a:pt x="16" y="26"/>
                  </a:cubicBezTo>
                  <a:cubicBezTo>
                    <a:pt x="16" y="26"/>
                    <a:pt x="15" y="26"/>
                    <a:pt x="15" y="26"/>
                  </a:cubicBezTo>
                  <a:lnTo>
                    <a:pt x="8" y="19"/>
                  </a:lnTo>
                  <a:close/>
                  <a:moveTo>
                    <a:pt x="43" y="34"/>
                  </a:moveTo>
                  <a:cubicBezTo>
                    <a:pt x="43" y="34"/>
                    <a:pt x="43" y="34"/>
                    <a:pt x="43" y="34"/>
                  </a:cubicBezTo>
                  <a:cubicBezTo>
                    <a:pt x="36" y="27"/>
                    <a:pt x="36" y="27"/>
                    <a:pt x="36" y="27"/>
                  </a:cubicBezTo>
                  <a:cubicBezTo>
                    <a:pt x="36" y="26"/>
                    <a:pt x="35" y="26"/>
                    <a:pt x="34" y="27"/>
                  </a:cubicBezTo>
                  <a:cubicBezTo>
                    <a:pt x="34" y="28"/>
                    <a:pt x="34" y="29"/>
                    <a:pt x="34" y="29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2" y="33"/>
                    <a:pt x="11" y="34"/>
                    <a:pt x="11" y="35"/>
                  </a:cubicBezTo>
                  <a:cubicBezTo>
                    <a:pt x="11" y="36"/>
                    <a:pt x="12" y="36"/>
                    <a:pt x="13" y="36"/>
                  </a:cubicBezTo>
                  <a:cubicBezTo>
                    <a:pt x="39" y="36"/>
                    <a:pt x="39" y="36"/>
                    <a:pt x="39" y="36"/>
                  </a:cubicBezTo>
                  <a:cubicBezTo>
                    <a:pt x="34" y="41"/>
                    <a:pt x="34" y="41"/>
                    <a:pt x="34" y="41"/>
                  </a:cubicBezTo>
                  <a:cubicBezTo>
                    <a:pt x="34" y="41"/>
                    <a:pt x="34" y="42"/>
                    <a:pt x="34" y="43"/>
                  </a:cubicBezTo>
                  <a:cubicBezTo>
                    <a:pt x="35" y="43"/>
                    <a:pt x="35" y="43"/>
                    <a:pt x="35" y="43"/>
                  </a:cubicBezTo>
                  <a:cubicBezTo>
                    <a:pt x="36" y="43"/>
                    <a:pt x="36" y="43"/>
                    <a:pt x="36" y="43"/>
                  </a:cubicBezTo>
                  <a:cubicBezTo>
                    <a:pt x="43" y="36"/>
                    <a:pt x="43" y="36"/>
                    <a:pt x="43" y="36"/>
                  </a:cubicBezTo>
                  <a:cubicBezTo>
                    <a:pt x="43" y="36"/>
                    <a:pt x="43" y="36"/>
                    <a:pt x="43" y="36"/>
                  </a:cubicBezTo>
                  <a:cubicBezTo>
                    <a:pt x="44" y="36"/>
                    <a:pt x="44" y="35"/>
                    <a:pt x="44" y="35"/>
                  </a:cubicBezTo>
                  <a:cubicBezTo>
                    <a:pt x="44" y="35"/>
                    <a:pt x="44" y="34"/>
                    <a:pt x="43" y="34"/>
                  </a:cubicBezTo>
                  <a:close/>
                  <a:moveTo>
                    <a:pt x="52" y="7"/>
                  </a:moveTo>
                  <a:cubicBezTo>
                    <a:pt x="52" y="45"/>
                    <a:pt x="52" y="45"/>
                    <a:pt x="52" y="45"/>
                  </a:cubicBezTo>
                  <a:cubicBezTo>
                    <a:pt x="52" y="49"/>
                    <a:pt x="49" y="53"/>
                    <a:pt x="45" y="53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3" y="53"/>
                    <a:pt x="0" y="49"/>
                    <a:pt x="0" y="45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4"/>
                    <a:pt x="3" y="0"/>
                    <a:pt x="7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9" y="0"/>
                    <a:pt x="52" y="4"/>
                    <a:pt x="52" y="7"/>
                  </a:cubicBezTo>
                  <a:close/>
                  <a:moveTo>
                    <a:pt x="49" y="7"/>
                  </a:moveTo>
                  <a:cubicBezTo>
                    <a:pt x="49" y="5"/>
                    <a:pt x="47" y="3"/>
                    <a:pt x="45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4" y="3"/>
                    <a:pt x="3" y="5"/>
                    <a:pt x="3" y="7"/>
                  </a:cubicBezTo>
                  <a:cubicBezTo>
                    <a:pt x="3" y="45"/>
                    <a:pt x="3" y="45"/>
                    <a:pt x="3" y="45"/>
                  </a:cubicBezTo>
                  <a:cubicBezTo>
                    <a:pt x="3" y="48"/>
                    <a:pt x="4" y="50"/>
                    <a:pt x="7" y="50"/>
                  </a:cubicBezTo>
                  <a:cubicBezTo>
                    <a:pt x="45" y="50"/>
                    <a:pt x="45" y="50"/>
                    <a:pt x="45" y="50"/>
                  </a:cubicBezTo>
                  <a:cubicBezTo>
                    <a:pt x="47" y="50"/>
                    <a:pt x="49" y="48"/>
                    <a:pt x="49" y="45"/>
                  </a:cubicBezTo>
                  <a:lnTo>
                    <a:pt x="49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8" tIns="34285" rIns="68568" bIns="34285" numCol="1" anchor="t" anchorCtr="0" compatLnSpc="1"/>
            <a:lstStyle/>
            <a:p>
              <a:pPr>
                <a:defRPr/>
              </a:pPr>
              <a:endParaRPr lang="en-US" sz="1350" kern="0">
                <a:solidFill>
                  <a:prstClr val="black"/>
                </a:solidFill>
              </a:endParaRPr>
            </a:p>
          </p:txBody>
        </p:sp>
        <p:sp>
          <p:nvSpPr>
            <p:cNvPr id="48" name="Freeform 35"/>
            <p:cNvSpPr>
              <a:spLocks noEditPoints="1"/>
            </p:cNvSpPr>
            <p:nvPr/>
          </p:nvSpPr>
          <p:spPr bwMode="auto">
            <a:xfrm>
              <a:off x="5473374" y="2511750"/>
              <a:ext cx="346735" cy="331374"/>
            </a:xfrm>
            <a:custGeom>
              <a:avLst/>
              <a:gdLst>
                <a:gd name="T0" fmla="*/ 44 w 67"/>
                <a:gd name="T1" fmla="*/ 21 h 64"/>
                <a:gd name="T2" fmla="*/ 25 w 67"/>
                <a:gd name="T3" fmla="*/ 19 h 64"/>
                <a:gd name="T4" fmla="*/ 24 w 67"/>
                <a:gd name="T5" fmla="*/ 21 h 64"/>
                <a:gd name="T6" fmla="*/ 16 w 67"/>
                <a:gd name="T7" fmla="*/ 30 h 64"/>
                <a:gd name="T8" fmla="*/ 26 w 67"/>
                <a:gd name="T9" fmla="*/ 36 h 64"/>
                <a:gd name="T10" fmla="*/ 32 w 67"/>
                <a:gd name="T11" fmla="*/ 42 h 64"/>
                <a:gd name="T12" fmla="*/ 26 w 67"/>
                <a:gd name="T13" fmla="*/ 48 h 64"/>
                <a:gd name="T14" fmla="*/ 42 w 67"/>
                <a:gd name="T15" fmla="*/ 48 h 64"/>
                <a:gd name="T16" fmla="*/ 36 w 67"/>
                <a:gd name="T17" fmla="*/ 42 h 64"/>
                <a:gd name="T18" fmla="*/ 42 w 67"/>
                <a:gd name="T19" fmla="*/ 36 h 64"/>
                <a:gd name="T20" fmla="*/ 51 w 67"/>
                <a:gd name="T21" fmla="*/ 30 h 64"/>
                <a:gd name="T22" fmla="*/ 19 w 67"/>
                <a:gd name="T23" fmla="*/ 30 h 64"/>
                <a:gd name="T24" fmla="*/ 24 w 67"/>
                <a:gd name="T25" fmla="*/ 31 h 64"/>
                <a:gd name="T26" fmla="*/ 48 w 67"/>
                <a:gd name="T27" fmla="*/ 30 h 64"/>
                <a:gd name="T28" fmla="*/ 44 w 67"/>
                <a:gd name="T29" fmla="*/ 31 h 64"/>
                <a:gd name="T30" fmla="*/ 48 w 67"/>
                <a:gd name="T31" fmla="*/ 30 h 64"/>
                <a:gd name="T32" fmla="*/ 61 w 67"/>
                <a:gd name="T33" fmla="*/ 20 h 64"/>
                <a:gd name="T34" fmla="*/ 51 w 67"/>
                <a:gd name="T35" fmla="*/ 9 h 64"/>
                <a:gd name="T36" fmla="*/ 43 w 67"/>
                <a:gd name="T37" fmla="*/ 0 h 64"/>
                <a:gd name="T38" fmla="*/ 30 w 67"/>
                <a:gd name="T39" fmla="*/ 2 h 64"/>
                <a:gd name="T40" fmla="*/ 19 w 67"/>
                <a:gd name="T41" fmla="*/ 6 h 64"/>
                <a:gd name="T42" fmla="*/ 7 w 67"/>
                <a:gd name="T43" fmla="*/ 13 h 64"/>
                <a:gd name="T44" fmla="*/ 4 w 67"/>
                <a:gd name="T45" fmla="*/ 26 h 64"/>
                <a:gd name="T46" fmla="*/ 7 w 67"/>
                <a:gd name="T47" fmla="*/ 41 h 64"/>
                <a:gd name="T48" fmla="*/ 13 w 67"/>
                <a:gd name="T49" fmla="*/ 55 h 64"/>
                <a:gd name="T50" fmla="*/ 24 w 67"/>
                <a:gd name="T51" fmla="*/ 64 h 64"/>
                <a:gd name="T52" fmla="*/ 34 w 67"/>
                <a:gd name="T53" fmla="*/ 61 h 64"/>
                <a:gd name="T54" fmla="*/ 44 w 67"/>
                <a:gd name="T55" fmla="*/ 64 h 64"/>
                <a:gd name="T56" fmla="*/ 54 w 67"/>
                <a:gd name="T57" fmla="*/ 55 h 64"/>
                <a:gd name="T58" fmla="*/ 61 w 67"/>
                <a:gd name="T59" fmla="*/ 41 h 64"/>
                <a:gd name="T60" fmla="*/ 63 w 67"/>
                <a:gd name="T61" fmla="*/ 26 h 64"/>
                <a:gd name="T62" fmla="*/ 58 w 67"/>
                <a:gd name="T63" fmla="*/ 19 h 64"/>
                <a:gd name="T64" fmla="*/ 54 w 67"/>
                <a:gd name="T65" fmla="*/ 13 h 64"/>
                <a:gd name="T66" fmla="*/ 46 w 67"/>
                <a:gd name="T67" fmla="*/ 7 h 64"/>
                <a:gd name="T68" fmla="*/ 39 w 67"/>
                <a:gd name="T69" fmla="*/ 5 h 64"/>
                <a:gd name="T70" fmla="*/ 29 w 67"/>
                <a:gd name="T71" fmla="*/ 5 h 64"/>
                <a:gd name="T72" fmla="*/ 22 w 67"/>
                <a:gd name="T73" fmla="*/ 7 h 64"/>
                <a:gd name="T74" fmla="*/ 18 w 67"/>
                <a:gd name="T75" fmla="*/ 12 h 64"/>
                <a:gd name="T76" fmla="*/ 9 w 67"/>
                <a:gd name="T77" fmla="*/ 14 h 64"/>
                <a:gd name="T78" fmla="*/ 6 w 67"/>
                <a:gd name="T79" fmla="*/ 28 h 64"/>
                <a:gd name="T80" fmla="*/ 9 w 67"/>
                <a:gd name="T81" fmla="*/ 40 h 64"/>
                <a:gd name="T82" fmla="*/ 9 w 67"/>
                <a:gd name="T83" fmla="*/ 50 h 64"/>
                <a:gd name="T84" fmla="*/ 18 w 67"/>
                <a:gd name="T85" fmla="*/ 53 h 64"/>
                <a:gd name="T86" fmla="*/ 24 w 67"/>
                <a:gd name="T87" fmla="*/ 61 h 64"/>
                <a:gd name="T88" fmla="*/ 33 w 67"/>
                <a:gd name="T89" fmla="*/ 58 h 64"/>
                <a:gd name="T90" fmla="*/ 43 w 67"/>
                <a:gd name="T91" fmla="*/ 61 h 64"/>
                <a:gd name="T92" fmla="*/ 48 w 67"/>
                <a:gd name="T93" fmla="*/ 53 h 64"/>
                <a:gd name="T94" fmla="*/ 10 w 67"/>
                <a:gd name="T95" fmla="*/ 32 h 64"/>
                <a:gd name="T96" fmla="*/ 34 w 67"/>
                <a:gd name="T97" fmla="*/ 56 h 64"/>
                <a:gd name="T98" fmla="*/ 49 w 67"/>
                <a:gd name="T99" fmla="*/ 53 h 64"/>
                <a:gd name="T100" fmla="*/ 58 w 67"/>
                <a:gd name="T101" fmla="*/ 50 h 64"/>
                <a:gd name="T102" fmla="*/ 60 w 67"/>
                <a:gd name="T103" fmla="*/ 32 h 64"/>
                <a:gd name="T104" fmla="*/ 64 w 67"/>
                <a:gd name="T105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7" h="64">
                  <a:moveTo>
                    <a:pt x="51" y="23"/>
                  </a:moveTo>
                  <a:cubicBezTo>
                    <a:pt x="51" y="22"/>
                    <a:pt x="51" y="21"/>
                    <a:pt x="50" y="21"/>
                  </a:cubicBezTo>
                  <a:cubicBezTo>
                    <a:pt x="44" y="21"/>
                    <a:pt x="44" y="21"/>
                    <a:pt x="44" y="21"/>
                  </a:cubicBezTo>
                  <a:cubicBezTo>
                    <a:pt x="44" y="20"/>
                    <a:pt x="44" y="20"/>
                    <a:pt x="44" y="20"/>
                  </a:cubicBezTo>
                  <a:cubicBezTo>
                    <a:pt x="44" y="20"/>
                    <a:pt x="44" y="19"/>
                    <a:pt x="43" y="19"/>
                  </a:cubicBezTo>
                  <a:cubicBezTo>
                    <a:pt x="25" y="19"/>
                    <a:pt x="25" y="19"/>
                    <a:pt x="25" y="19"/>
                  </a:cubicBezTo>
                  <a:cubicBezTo>
                    <a:pt x="24" y="19"/>
                    <a:pt x="24" y="19"/>
                    <a:pt x="24" y="19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1"/>
                    <a:pt x="16" y="22"/>
                    <a:pt x="16" y="23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3"/>
                    <a:pt x="20" y="35"/>
                    <a:pt x="22" y="37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4" y="37"/>
                    <a:pt x="25" y="37"/>
                    <a:pt x="26" y="36"/>
                  </a:cubicBezTo>
                  <a:cubicBezTo>
                    <a:pt x="27" y="37"/>
                    <a:pt x="28" y="38"/>
                    <a:pt x="30" y="39"/>
                  </a:cubicBezTo>
                  <a:cubicBezTo>
                    <a:pt x="30" y="39"/>
                    <a:pt x="31" y="39"/>
                    <a:pt x="31" y="40"/>
                  </a:cubicBezTo>
                  <a:cubicBezTo>
                    <a:pt x="31" y="40"/>
                    <a:pt x="32" y="41"/>
                    <a:pt x="32" y="42"/>
                  </a:cubicBezTo>
                  <a:cubicBezTo>
                    <a:pt x="32" y="45"/>
                    <a:pt x="30" y="46"/>
                    <a:pt x="30" y="46"/>
                  </a:cubicBezTo>
                  <a:cubicBezTo>
                    <a:pt x="30" y="46"/>
                    <a:pt x="28" y="47"/>
                    <a:pt x="26" y="47"/>
                  </a:cubicBezTo>
                  <a:cubicBezTo>
                    <a:pt x="26" y="47"/>
                    <a:pt x="26" y="48"/>
                    <a:pt x="26" y="48"/>
                  </a:cubicBezTo>
                  <a:cubicBezTo>
                    <a:pt x="26" y="49"/>
                    <a:pt x="26" y="49"/>
                    <a:pt x="27" y="49"/>
                  </a:cubicBezTo>
                  <a:cubicBezTo>
                    <a:pt x="41" y="49"/>
                    <a:pt x="41" y="49"/>
                    <a:pt x="41" y="49"/>
                  </a:cubicBezTo>
                  <a:cubicBezTo>
                    <a:pt x="42" y="49"/>
                    <a:pt x="42" y="49"/>
                    <a:pt x="42" y="48"/>
                  </a:cubicBezTo>
                  <a:cubicBezTo>
                    <a:pt x="42" y="48"/>
                    <a:pt x="42" y="47"/>
                    <a:pt x="42" y="47"/>
                  </a:cubicBezTo>
                  <a:cubicBezTo>
                    <a:pt x="40" y="47"/>
                    <a:pt x="38" y="46"/>
                    <a:pt x="38" y="46"/>
                  </a:cubicBezTo>
                  <a:cubicBezTo>
                    <a:pt x="37" y="46"/>
                    <a:pt x="36" y="45"/>
                    <a:pt x="36" y="42"/>
                  </a:cubicBezTo>
                  <a:cubicBezTo>
                    <a:pt x="36" y="41"/>
                    <a:pt x="37" y="40"/>
                    <a:pt x="37" y="39"/>
                  </a:cubicBezTo>
                  <a:cubicBezTo>
                    <a:pt x="37" y="39"/>
                    <a:pt x="38" y="39"/>
                    <a:pt x="38" y="39"/>
                  </a:cubicBezTo>
                  <a:cubicBezTo>
                    <a:pt x="40" y="38"/>
                    <a:pt x="41" y="37"/>
                    <a:pt x="42" y="36"/>
                  </a:cubicBezTo>
                  <a:cubicBezTo>
                    <a:pt x="43" y="37"/>
                    <a:pt x="44" y="37"/>
                    <a:pt x="44" y="37"/>
                  </a:cubicBezTo>
                  <a:cubicBezTo>
                    <a:pt x="45" y="37"/>
                    <a:pt x="45" y="37"/>
                    <a:pt x="46" y="37"/>
                  </a:cubicBezTo>
                  <a:cubicBezTo>
                    <a:pt x="48" y="35"/>
                    <a:pt x="51" y="33"/>
                    <a:pt x="51" y="30"/>
                  </a:cubicBezTo>
                  <a:lnTo>
                    <a:pt x="51" y="23"/>
                  </a:lnTo>
                  <a:close/>
                  <a:moveTo>
                    <a:pt x="23" y="34"/>
                  </a:moveTo>
                  <a:cubicBezTo>
                    <a:pt x="19" y="31"/>
                    <a:pt x="19" y="30"/>
                    <a:pt x="19" y="30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4" y="32"/>
                    <a:pt x="24" y="33"/>
                    <a:pt x="24" y="33"/>
                  </a:cubicBezTo>
                  <a:cubicBezTo>
                    <a:pt x="24" y="34"/>
                    <a:pt x="24" y="34"/>
                    <a:pt x="23" y="34"/>
                  </a:cubicBezTo>
                  <a:close/>
                  <a:moveTo>
                    <a:pt x="48" y="30"/>
                  </a:moveTo>
                  <a:cubicBezTo>
                    <a:pt x="48" y="30"/>
                    <a:pt x="48" y="31"/>
                    <a:pt x="44" y="34"/>
                  </a:cubicBezTo>
                  <a:cubicBezTo>
                    <a:pt x="44" y="34"/>
                    <a:pt x="44" y="34"/>
                    <a:pt x="44" y="33"/>
                  </a:cubicBezTo>
                  <a:cubicBezTo>
                    <a:pt x="44" y="33"/>
                    <a:pt x="44" y="32"/>
                    <a:pt x="44" y="31"/>
                  </a:cubicBezTo>
                  <a:cubicBezTo>
                    <a:pt x="44" y="24"/>
                    <a:pt x="44" y="24"/>
                    <a:pt x="44" y="24"/>
                  </a:cubicBezTo>
                  <a:cubicBezTo>
                    <a:pt x="48" y="24"/>
                    <a:pt x="48" y="24"/>
                    <a:pt x="48" y="24"/>
                  </a:cubicBezTo>
                  <a:lnTo>
                    <a:pt x="48" y="30"/>
                  </a:lnTo>
                  <a:close/>
                  <a:moveTo>
                    <a:pt x="63" y="26"/>
                  </a:moveTo>
                  <a:cubicBezTo>
                    <a:pt x="62" y="25"/>
                    <a:pt x="61" y="24"/>
                    <a:pt x="61" y="24"/>
                  </a:cubicBezTo>
                  <a:cubicBezTo>
                    <a:pt x="61" y="23"/>
                    <a:pt x="61" y="21"/>
                    <a:pt x="61" y="20"/>
                  </a:cubicBezTo>
                  <a:cubicBezTo>
                    <a:pt x="62" y="17"/>
                    <a:pt x="62" y="15"/>
                    <a:pt x="61" y="13"/>
                  </a:cubicBezTo>
                  <a:cubicBezTo>
                    <a:pt x="59" y="11"/>
                    <a:pt x="57" y="10"/>
                    <a:pt x="54" y="10"/>
                  </a:cubicBezTo>
                  <a:cubicBezTo>
                    <a:pt x="53" y="10"/>
                    <a:pt x="51" y="10"/>
                    <a:pt x="51" y="9"/>
                  </a:cubicBezTo>
                  <a:cubicBezTo>
                    <a:pt x="50" y="9"/>
                    <a:pt x="49" y="7"/>
                    <a:pt x="49" y="6"/>
                  </a:cubicBezTo>
                  <a:cubicBezTo>
                    <a:pt x="48" y="4"/>
                    <a:pt x="47" y="1"/>
                    <a:pt x="44" y="1"/>
                  </a:cubicBezTo>
                  <a:cubicBezTo>
                    <a:pt x="44" y="0"/>
                    <a:pt x="43" y="0"/>
                    <a:pt x="43" y="0"/>
                  </a:cubicBezTo>
                  <a:cubicBezTo>
                    <a:pt x="41" y="0"/>
                    <a:pt x="39" y="1"/>
                    <a:pt x="37" y="2"/>
                  </a:cubicBezTo>
                  <a:cubicBezTo>
                    <a:pt x="36" y="3"/>
                    <a:pt x="35" y="4"/>
                    <a:pt x="34" y="4"/>
                  </a:cubicBezTo>
                  <a:cubicBezTo>
                    <a:pt x="33" y="4"/>
                    <a:pt x="32" y="3"/>
                    <a:pt x="30" y="2"/>
                  </a:cubicBezTo>
                  <a:cubicBezTo>
                    <a:pt x="29" y="1"/>
                    <a:pt x="27" y="0"/>
                    <a:pt x="25" y="0"/>
                  </a:cubicBezTo>
                  <a:cubicBezTo>
                    <a:pt x="25" y="0"/>
                    <a:pt x="24" y="0"/>
                    <a:pt x="24" y="1"/>
                  </a:cubicBezTo>
                  <a:cubicBezTo>
                    <a:pt x="21" y="1"/>
                    <a:pt x="20" y="4"/>
                    <a:pt x="19" y="6"/>
                  </a:cubicBezTo>
                  <a:cubicBezTo>
                    <a:pt x="18" y="7"/>
                    <a:pt x="18" y="9"/>
                    <a:pt x="17" y="9"/>
                  </a:cubicBezTo>
                  <a:cubicBezTo>
                    <a:pt x="16" y="10"/>
                    <a:pt x="15" y="10"/>
                    <a:pt x="13" y="10"/>
                  </a:cubicBezTo>
                  <a:cubicBezTo>
                    <a:pt x="11" y="10"/>
                    <a:pt x="8" y="11"/>
                    <a:pt x="7" y="13"/>
                  </a:cubicBezTo>
                  <a:cubicBezTo>
                    <a:pt x="5" y="15"/>
                    <a:pt x="6" y="17"/>
                    <a:pt x="6" y="20"/>
                  </a:cubicBezTo>
                  <a:cubicBezTo>
                    <a:pt x="7" y="21"/>
                    <a:pt x="7" y="23"/>
                    <a:pt x="7" y="24"/>
                  </a:cubicBezTo>
                  <a:cubicBezTo>
                    <a:pt x="7" y="24"/>
                    <a:pt x="5" y="25"/>
                    <a:pt x="4" y="26"/>
                  </a:cubicBezTo>
                  <a:cubicBezTo>
                    <a:pt x="3" y="28"/>
                    <a:pt x="0" y="30"/>
                    <a:pt x="0" y="32"/>
                  </a:cubicBezTo>
                  <a:cubicBezTo>
                    <a:pt x="0" y="35"/>
                    <a:pt x="3" y="37"/>
                    <a:pt x="4" y="38"/>
                  </a:cubicBezTo>
                  <a:cubicBezTo>
                    <a:pt x="5" y="39"/>
                    <a:pt x="7" y="40"/>
                    <a:pt x="7" y="41"/>
                  </a:cubicBezTo>
                  <a:cubicBezTo>
                    <a:pt x="7" y="42"/>
                    <a:pt x="7" y="44"/>
                    <a:pt x="6" y="45"/>
                  </a:cubicBezTo>
                  <a:cubicBezTo>
                    <a:pt x="6" y="47"/>
                    <a:pt x="5" y="50"/>
                    <a:pt x="7" y="52"/>
                  </a:cubicBezTo>
                  <a:cubicBezTo>
                    <a:pt x="8" y="54"/>
                    <a:pt x="11" y="54"/>
                    <a:pt x="13" y="55"/>
                  </a:cubicBezTo>
                  <a:cubicBezTo>
                    <a:pt x="15" y="55"/>
                    <a:pt x="16" y="55"/>
                    <a:pt x="17" y="55"/>
                  </a:cubicBezTo>
                  <a:cubicBezTo>
                    <a:pt x="18" y="56"/>
                    <a:pt x="18" y="57"/>
                    <a:pt x="19" y="59"/>
                  </a:cubicBezTo>
                  <a:cubicBezTo>
                    <a:pt x="20" y="61"/>
                    <a:pt x="21" y="63"/>
                    <a:pt x="24" y="64"/>
                  </a:cubicBezTo>
                  <a:cubicBezTo>
                    <a:pt x="24" y="64"/>
                    <a:pt x="25" y="64"/>
                    <a:pt x="25" y="64"/>
                  </a:cubicBezTo>
                  <a:cubicBezTo>
                    <a:pt x="27" y="64"/>
                    <a:pt x="29" y="63"/>
                    <a:pt x="30" y="62"/>
                  </a:cubicBezTo>
                  <a:cubicBezTo>
                    <a:pt x="32" y="62"/>
                    <a:pt x="33" y="61"/>
                    <a:pt x="34" y="61"/>
                  </a:cubicBezTo>
                  <a:cubicBezTo>
                    <a:pt x="35" y="61"/>
                    <a:pt x="36" y="62"/>
                    <a:pt x="37" y="62"/>
                  </a:cubicBezTo>
                  <a:cubicBezTo>
                    <a:pt x="39" y="63"/>
                    <a:pt x="41" y="64"/>
                    <a:pt x="43" y="64"/>
                  </a:cubicBezTo>
                  <a:cubicBezTo>
                    <a:pt x="43" y="64"/>
                    <a:pt x="44" y="64"/>
                    <a:pt x="44" y="64"/>
                  </a:cubicBezTo>
                  <a:cubicBezTo>
                    <a:pt x="47" y="63"/>
                    <a:pt x="48" y="61"/>
                    <a:pt x="49" y="59"/>
                  </a:cubicBezTo>
                  <a:cubicBezTo>
                    <a:pt x="49" y="57"/>
                    <a:pt x="50" y="56"/>
                    <a:pt x="51" y="55"/>
                  </a:cubicBezTo>
                  <a:cubicBezTo>
                    <a:pt x="51" y="55"/>
                    <a:pt x="53" y="55"/>
                    <a:pt x="54" y="55"/>
                  </a:cubicBezTo>
                  <a:cubicBezTo>
                    <a:pt x="57" y="54"/>
                    <a:pt x="59" y="54"/>
                    <a:pt x="61" y="52"/>
                  </a:cubicBezTo>
                  <a:cubicBezTo>
                    <a:pt x="62" y="50"/>
                    <a:pt x="62" y="47"/>
                    <a:pt x="61" y="45"/>
                  </a:cubicBezTo>
                  <a:cubicBezTo>
                    <a:pt x="61" y="44"/>
                    <a:pt x="61" y="42"/>
                    <a:pt x="61" y="41"/>
                  </a:cubicBezTo>
                  <a:cubicBezTo>
                    <a:pt x="61" y="40"/>
                    <a:pt x="62" y="39"/>
                    <a:pt x="63" y="38"/>
                  </a:cubicBezTo>
                  <a:cubicBezTo>
                    <a:pt x="65" y="37"/>
                    <a:pt x="67" y="35"/>
                    <a:pt x="67" y="32"/>
                  </a:cubicBezTo>
                  <a:cubicBezTo>
                    <a:pt x="67" y="30"/>
                    <a:pt x="65" y="28"/>
                    <a:pt x="63" y="26"/>
                  </a:cubicBezTo>
                  <a:close/>
                  <a:moveTo>
                    <a:pt x="54" y="13"/>
                  </a:moveTo>
                  <a:cubicBezTo>
                    <a:pt x="56" y="13"/>
                    <a:pt x="58" y="13"/>
                    <a:pt x="58" y="14"/>
                  </a:cubicBezTo>
                  <a:cubicBezTo>
                    <a:pt x="59" y="15"/>
                    <a:pt x="59" y="17"/>
                    <a:pt x="58" y="19"/>
                  </a:cubicBezTo>
                  <a:cubicBezTo>
                    <a:pt x="58" y="21"/>
                    <a:pt x="58" y="22"/>
                    <a:pt x="58" y="24"/>
                  </a:cubicBezTo>
                  <a:cubicBezTo>
                    <a:pt x="56" y="19"/>
                    <a:pt x="53" y="15"/>
                    <a:pt x="49" y="12"/>
                  </a:cubicBezTo>
                  <a:cubicBezTo>
                    <a:pt x="51" y="13"/>
                    <a:pt x="52" y="13"/>
                    <a:pt x="54" y="13"/>
                  </a:cubicBezTo>
                  <a:close/>
                  <a:moveTo>
                    <a:pt x="39" y="5"/>
                  </a:moveTo>
                  <a:cubicBezTo>
                    <a:pt x="41" y="4"/>
                    <a:pt x="42" y="3"/>
                    <a:pt x="43" y="3"/>
                  </a:cubicBezTo>
                  <a:cubicBezTo>
                    <a:pt x="44" y="4"/>
                    <a:pt x="45" y="6"/>
                    <a:pt x="46" y="7"/>
                  </a:cubicBezTo>
                  <a:cubicBezTo>
                    <a:pt x="47" y="9"/>
                    <a:pt x="47" y="10"/>
                    <a:pt x="48" y="11"/>
                  </a:cubicBezTo>
                  <a:cubicBezTo>
                    <a:pt x="44" y="8"/>
                    <a:pt x="40" y="7"/>
                    <a:pt x="35" y="7"/>
                  </a:cubicBezTo>
                  <a:cubicBezTo>
                    <a:pt x="36" y="6"/>
                    <a:pt x="38" y="6"/>
                    <a:pt x="39" y="5"/>
                  </a:cubicBezTo>
                  <a:close/>
                  <a:moveTo>
                    <a:pt x="22" y="7"/>
                  </a:moveTo>
                  <a:cubicBezTo>
                    <a:pt x="22" y="6"/>
                    <a:pt x="23" y="4"/>
                    <a:pt x="24" y="3"/>
                  </a:cubicBezTo>
                  <a:cubicBezTo>
                    <a:pt x="26" y="3"/>
                    <a:pt x="27" y="4"/>
                    <a:pt x="29" y="5"/>
                  </a:cubicBezTo>
                  <a:cubicBezTo>
                    <a:pt x="30" y="6"/>
                    <a:pt x="32" y="6"/>
                    <a:pt x="33" y="7"/>
                  </a:cubicBezTo>
                  <a:cubicBezTo>
                    <a:pt x="28" y="7"/>
                    <a:pt x="23" y="8"/>
                    <a:pt x="19" y="11"/>
                  </a:cubicBezTo>
                  <a:cubicBezTo>
                    <a:pt x="20" y="10"/>
                    <a:pt x="21" y="9"/>
                    <a:pt x="22" y="7"/>
                  </a:cubicBezTo>
                  <a:close/>
                  <a:moveTo>
                    <a:pt x="9" y="14"/>
                  </a:moveTo>
                  <a:cubicBezTo>
                    <a:pt x="10" y="13"/>
                    <a:pt x="12" y="13"/>
                    <a:pt x="14" y="13"/>
                  </a:cubicBezTo>
                  <a:cubicBezTo>
                    <a:pt x="15" y="13"/>
                    <a:pt x="17" y="13"/>
                    <a:pt x="18" y="12"/>
                  </a:cubicBezTo>
                  <a:cubicBezTo>
                    <a:pt x="14" y="15"/>
                    <a:pt x="11" y="19"/>
                    <a:pt x="10" y="24"/>
                  </a:cubicBezTo>
                  <a:cubicBezTo>
                    <a:pt x="10" y="22"/>
                    <a:pt x="10" y="21"/>
                    <a:pt x="9" y="19"/>
                  </a:cubicBezTo>
                  <a:cubicBezTo>
                    <a:pt x="9" y="17"/>
                    <a:pt x="9" y="15"/>
                    <a:pt x="9" y="14"/>
                  </a:cubicBezTo>
                  <a:close/>
                  <a:moveTo>
                    <a:pt x="6" y="36"/>
                  </a:moveTo>
                  <a:cubicBezTo>
                    <a:pt x="5" y="35"/>
                    <a:pt x="3" y="34"/>
                    <a:pt x="3" y="32"/>
                  </a:cubicBezTo>
                  <a:cubicBezTo>
                    <a:pt x="3" y="31"/>
                    <a:pt x="5" y="30"/>
                    <a:pt x="6" y="28"/>
                  </a:cubicBezTo>
                  <a:cubicBezTo>
                    <a:pt x="8" y="27"/>
                    <a:pt x="9" y="26"/>
                    <a:pt x="9" y="25"/>
                  </a:cubicBezTo>
                  <a:cubicBezTo>
                    <a:pt x="9" y="27"/>
                    <a:pt x="8" y="30"/>
                    <a:pt x="8" y="32"/>
                  </a:cubicBezTo>
                  <a:cubicBezTo>
                    <a:pt x="8" y="35"/>
                    <a:pt x="9" y="37"/>
                    <a:pt x="9" y="40"/>
                  </a:cubicBezTo>
                  <a:cubicBezTo>
                    <a:pt x="9" y="38"/>
                    <a:pt x="8" y="37"/>
                    <a:pt x="6" y="36"/>
                  </a:cubicBezTo>
                  <a:close/>
                  <a:moveTo>
                    <a:pt x="14" y="52"/>
                  </a:moveTo>
                  <a:cubicBezTo>
                    <a:pt x="12" y="51"/>
                    <a:pt x="10" y="51"/>
                    <a:pt x="9" y="50"/>
                  </a:cubicBezTo>
                  <a:cubicBezTo>
                    <a:pt x="9" y="49"/>
                    <a:pt x="9" y="47"/>
                    <a:pt x="9" y="46"/>
                  </a:cubicBezTo>
                  <a:cubicBezTo>
                    <a:pt x="10" y="44"/>
                    <a:pt x="10" y="42"/>
                    <a:pt x="10" y="41"/>
                  </a:cubicBezTo>
                  <a:cubicBezTo>
                    <a:pt x="11" y="46"/>
                    <a:pt x="14" y="50"/>
                    <a:pt x="18" y="53"/>
                  </a:cubicBezTo>
                  <a:cubicBezTo>
                    <a:pt x="17" y="52"/>
                    <a:pt x="15" y="52"/>
                    <a:pt x="14" y="52"/>
                  </a:cubicBezTo>
                  <a:close/>
                  <a:moveTo>
                    <a:pt x="29" y="60"/>
                  </a:moveTo>
                  <a:cubicBezTo>
                    <a:pt x="27" y="61"/>
                    <a:pt x="26" y="62"/>
                    <a:pt x="24" y="61"/>
                  </a:cubicBezTo>
                  <a:cubicBezTo>
                    <a:pt x="23" y="61"/>
                    <a:pt x="22" y="59"/>
                    <a:pt x="22" y="57"/>
                  </a:cubicBezTo>
                  <a:cubicBezTo>
                    <a:pt x="21" y="56"/>
                    <a:pt x="20" y="54"/>
                    <a:pt x="19" y="53"/>
                  </a:cubicBezTo>
                  <a:cubicBezTo>
                    <a:pt x="23" y="56"/>
                    <a:pt x="28" y="58"/>
                    <a:pt x="33" y="58"/>
                  </a:cubicBezTo>
                  <a:cubicBezTo>
                    <a:pt x="32" y="58"/>
                    <a:pt x="30" y="59"/>
                    <a:pt x="29" y="60"/>
                  </a:cubicBezTo>
                  <a:close/>
                  <a:moveTo>
                    <a:pt x="46" y="57"/>
                  </a:moveTo>
                  <a:cubicBezTo>
                    <a:pt x="45" y="59"/>
                    <a:pt x="44" y="61"/>
                    <a:pt x="43" y="61"/>
                  </a:cubicBezTo>
                  <a:cubicBezTo>
                    <a:pt x="42" y="62"/>
                    <a:pt x="41" y="61"/>
                    <a:pt x="39" y="60"/>
                  </a:cubicBezTo>
                  <a:cubicBezTo>
                    <a:pt x="37" y="59"/>
                    <a:pt x="36" y="58"/>
                    <a:pt x="35" y="58"/>
                  </a:cubicBezTo>
                  <a:cubicBezTo>
                    <a:pt x="40" y="58"/>
                    <a:pt x="44" y="56"/>
                    <a:pt x="48" y="53"/>
                  </a:cubicBezTo>
                  <a:cubicBezTo>
                    <a:pt x="47" y="54"/>
                    <a:pt x="47" y="56"/>
                    <a:pt x="46" y="57"/>
                  </a:cubicBezTo>
                  <a:close/>
                  <a:moveTo>
                    <a:pt x="34" y="56"/>
                  </a:moveTo>
                  <a:cubicBezTo>
                    <a:pt x="21" y="56"/>
                    <a:pt x="10" y="45"/>
                    <a:pt x="10" y="32"/>
                  </a:cubicBezTo>
                  <a:cubicBezTo>
                    <a:pt x="10" y="19"/>
                    <a:pt x="21" y="9"/>
                    <a:pt x="34" y="9"/>
                  </a:cubicBezTo>
                  <a:cubicBezTo>
                    <a:pt x="47" y="9"/>
                    <a:pt x="58" y="19"/>
                    <a:pt x="58" y="32"/>
                  </a:cubicBezTo>
                  <a:cubicBezTo>
                    <a:pt x="58" y="45"/>
                    <a:pt x="47" y="56"/>
                    <a:pt x="34" y="56"/>
                  </a:cubicBezTo>
                  <a:close/>
                  <a:moveTo>
                    <a:pt x="58" y="50"/>
                  </a:moveTo>
                  <a:cubicBezTo>
                    <a:pt x="58" y="51"/>
                    <a:pt x="56" y="51"/>
                    <a:pt x="54" y="52"/>
                  </a:cubicBezTo>
                  <a:cubicBezTo>
                    <a:pt x="52" y="52"/>
                    <a:pt x="51" y="52"/>
                    <a:pt x="49" y="53"/>
                  </a:cubicBezTo>
                  <a:cubicBezTo>
                    <a:pt x="53" y="50"/>
                    <a:pt x="56" y="46"/>
                    <a:pt x="58" y="41"/>
                  </a:cubicBezTo>
                  <a:cubicBezTo>
                    <a:pt x="58" y="42"/>
                    <a:pt x="58" y="44"/>
                    <a:pt x="58" y="46"/>
                  </a:cubicBezTo>
                  <a:cubicBezTo>
                    <a:pt x="59" y="47"/>
                    <a:pt x="59" y="49"/>
                    <a:pt x="58" y="50"/>
                  </a:cubicBezTo>
                  <a:close/>
                  <a:moveTo>
                    <a:pt x="61" y="36"/>
                  </a:moveTo>
                  <a:cubicBezTo>
                    <a:pt x="60" y="37"/>
                    <a:pt x="59" y="38"/>
                    <a:pt x="58" y="40"/>
                  </a:cubicBezTo>
                  <a:cubicBezTo>
                    <a:pt x="59" y="37"/>
                    <a:pt x="60" y="35"/>
                    <a:pt x="60" y="32"/>
                  </a:cubicBezTo>
                  <a:cubicBezTo>
                    <a:pt x="60" y="30"/>
                    <a:pt x="59" y="27"/>
                    <a:pt x="58" y="25"/>
                  </a:cubicBezTo>
                  <a:cubicBezTo>
                    <a:pt x="59" y="26"/>
                    <a:pt x="60" y="27"/>
                    <a:pt x="61" y="28"/>
                  </a:cubicBezTo>
                  <a:cubicBezTo>
                    <a:pt x="63" y="30"/>
                    <a:pt x="64" y="31"/>
                    <a:pt x="64" y="32"/>
                  </a:cubicBezTo>
                  <a:cubicBezTo>
                    <a:pt x="64" y="34"/>
                    <a:pt x="63" y="35"/>
                    <a:pt x="61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8" tIns="34285" rIns="68568" bIns="34285" numCol="1" anchor="t" anchorCtr="0" compatLnSpc="1"/>
            <a:lstStyle/>
            <a:p>
              <a:pPr>
                <a:defRPr/>
              </a:pPr>
              <a:endParaRPr lang="en-US" sz="1350" kern="0">
                <a:solidFill>
                  <a:prstClr val="black"/>
                </a:solidFill>
              </a:endParaRPr>
            </a:p>
          </p:txBody>
        </p:sp>
        <p:sp>
          <p:nvSpPr>
            <p:cNvPr id="49" name="Freeform 36"/>
            <p:cNvSpPr>
              <a:spLocks noEditPoints="1"/>
            </p:cNvSpPr>
            <p:nvPr/>
          </p:nvSpPr>
          <p:spPr bwMode="auto">
            <a:xfrm>
              <a:off x="4417564" y="5064957"/>
              <a:ext cx="421885" cy="352397"/>
            </a:xfrm>
            <a:custGeom>
              <a:avLst/>
              <a:gdLst>
                <a:gd name="T0" fmla="*/ 71 w 72"/>
                <a:gd name="T1" fmla="*/ 15 h 60"/>
                <a:gd name="T2" fmla="*/ 57 w 72"/>
                <a:gd name="T3" fmla="*/ 17 h 60"/>
                <a:gd name="T4" fmla="*/ 44 w 72"/>
                <a:gd name="T5" fmla="*/ 45 h 60"/>
                <a:gd name="T6" fmla="*/ 12 w 72"/>
                <a:gd name="T7" fmla="*/ 45 h 60"/>
                <a:gd name="T8" fmla="*/ 14 w 72"/>
                <a:gd name="T9" fmla="*/ 48 h 60"/>
                <a:gd name="T10" fmla="*/ 48 w 72"/>
                <a:gd name="T11" fmla="*/ 50 h 60"/>
                <a:gd name="T12" fmla="*/ 14 w 72"/>
                <a:gd name="T13" fmla="*/ 51 h 60"/>
                <a:gd name="T14" fmla="*/ 9 w 72"/>
                <a:gd name="T15" fmla="*/ 44 h 60"/>
                <a:gd name="T16" fmla="*/ 8 w 72"/>
                <a:gd name="T17" fmla="*/ 41 h 60"/>
                <a:gd name="T18" fmla="*/ 1 w 72"/>
                <a:gd name="T19" fmla="*/ 22 h 60"/>
                <a:gd name="T20" fmla="*/ 11 w 72"/>
                <a:gd name="T21" fmla="*/ 40 h 60"/>
                <a:gd name="T22" fmla="*/ 44 w 72"/>
                <a:gd name="T23" fmla="*/ 42 h 60"/>
                <a:gd name="T24" fmla="*/ 54 w 72"/>
                <a:gd name="T25" fmla="*/ 16 h 60"/>
                <a:gd name="T26" fmla="*/ 71 w 72"/>
                <a:gd name="T27" fmla="*/ 12 h 60"/>
                <a:gd name="T28" fmla="*/ 18 w 72"/>
                <a:gd name="T29" fmla="*/ 56 h 60"/>
                <a:gd name="T30" fmla="*/ 11 w 72"/>
                <a:gd name="T31" fmla="*/ 56 h 60"/>
                <a:gd name="T32" fmla="*/ 18 w 72"/>
                <a:gd name="T33" fmla="*/ 56 h 60"/>
                <a:gd name="T34" fmla="*/ 15 w 72"/>
                <a:gd name="T35" fmla="*/ 54 h 60"/>
                <a:gd name="T36" fmla="*/ 15 w 72"/>
                <a:gd name="T37" fmla="*/ 58 h 60"/>
                <a:gd name="T38" fmla="*/ 45 w 72"/>
                <a:gd name="T39" fmla="*/ 56 h 60"/>
                <a:gd name="T40" fmla="*/ 38 w 72"/>
                <a:gd name="T41" fmla="*/ 56 h 60"/>
                <a:gd name="T42" fmla="*/ 45 w 72"/>
                <a:gd name="T43" fmla="*/ 56 h 60"/>
                <a:gd name="T44" fmla="*/ 42 w 72"/>
                <a:gd name="T45" fmla="*/ 54 h 60"/>
                <a:gd name="T46" fmla="*/ 42 w 72"/>
                <a:gd name="T47" fmla="*/ 58 h 60"/>
                <a:gd name="T48" fmla="*/ 46 w 72"/>
                <a:gd name="T49" fmla="*/ 35 h 60"/>
                <a:gd name="T50" fmla="*/ 12 w 72"/>
                <a:gd name="T51" fmla="*/ 34 h 60"/>
                <a:gd name="T52" fmla="*/ 12 w 72"/>
                <a:gd name="T53" fmla="*/ 36 h 60"/>
                <a:gd name="T54" fmla="*/ 46 w 72"/>
                <a:gd name="T55" fmla="*/ 35 h 60"/>
                <a:gd name="T56" fmla="*/ 12 w 72"/>
                <a:gd name="T57" fmla="*/ 39 h 60"/>
                <a:gd name="T58" fmla="*/ 43 w 72"/>
                <a:gd name="T59" fmla="*/ 40 h 60"/>
                <a:gd name="T60" fmla="*/ 43 w 72"/>
                <a:gd name="T61" fmla="*/ 38 h 60"/>
                <a:gd name="T62" fmla="*/ 13 w 72"/>
                <a:gd name="T63" fmla="*/ 28 h 60"/>
                <a:gd name="T64" fmla="*/ 16 w 72"/>
                <a:gd name="T65" fmla="*/ 23 h 60"/>
                <a:gd name="T66" fmla="*/ 28 w 72"/>
                <a:gd name="T67" fmla="*/ 14 h 60"/>
                <a:gd name="T68" fmla="*/ 33 w 72"/>
                <a:gd name="T69" fmla="*/ 17 h 60"/>
                <a:gd name="T70" fmla="*/ 36 w 72"/>
                <a:gd name="T71" fmla="*/ 22 h 60"/>
                <a:gd name="T72" fmla="*/ 39 w 72"/>
                <a:gd name="T73" fmla="*/ 17 h 60"/>
                <a:gd name="T74" fmla="*/ 51 w 72"/>
                <a:gd name="T75" fmla="*/ 7 h 60"/>
                <a:gd name="T76" fmla="*/ 51 w 72"/>
                <a:gd name="T77" fmla="*/ 0 h 60"/>
                <a:gd name="T78" fmla="*/ 49 w 72"/>
                <a:gd name="T79" fmla="*/ 5 h 60"/>
                <a:gd name="T80" fmla="*/ 36 w 72"/>
                <a:gd name="T81" fmla="*/ 15 h 60"/>
                <a:gd name="T82" fmla="*/ 31 w 72"/>
                <a:gd name="T83" fmla="*/ 12 h 60"/>
                <a:gd name="T84" fmla="*/ 28 w 72"/>
                <a:gd name="T85" fmla="*/ 7 h 60"/>
                <a:gd name="T86" fmla="*/ 25 w 72"/>
                <a:gd name="T87" fmla="*/ 11 h 60"/>
                <a:gd name="T88" fmla="*/ 13 w 72"/>
                <a:gd name="T89" fmla="*/ 22 h 60"/>
                <a:gd name="T90" fmla="*/ 13 w 72"/>
                <a:gd name="T91" fmla="*/ 2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2" h="60">
                  <a:moveTo>
                    <a:pt x="72" y="13"/>
                  </a:moveTo>
                  <a:cubicBezTo>
                    <a:pt x="72" y="14"/>
                    <a:pt x="71" y="15"/>
                    <a:pt x="71" y="15"/>
                  </a:cubicBezTo>
                  <a:cubicBezTo>
                    <a:pt x="60" y="15"/>
                    <a:pt x="60" y="15"/>
                    <a:pt x="60" y="15"/>
                  </a:cubicBezTo>
                  <a:cubicBezTo>
                    <a:pt x="59" y="15"/>
                    <a:pt x="57" y="16"/>
                    <a:pt x="57" y="17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9" y="43"/>
                    <a:pt x="46" y="45"/>
                    <a:pt x="44" y="45"/>
                  </a:cubicBezTo>
                  <a:cubicBezTo>
                    <a:pt x="14" y="45"/>
                    <a:pt x="14" y="45"/>
                    <a:pt x="14" y="45"/>
                  </a:cubicBezTo>
                  <a:cubicBezTo>
                    <a:pt x="13" y="45"/>
                    <a:pt x="13" y="45"/>
                    <a:pt x="12" y="45"/>
                  </a:cubicBezTo>
                  <a:cubicBezTo>
                    <a:pt x="12" y="47"/>
                    <a:pt x="12" y="47"/>
                    <a:pt x="12" y="47"/>
                  </a:cubicBezTo>
                  <a:cubicBezTo>
                    <a:pt x="12" y="47"/>
                    <a:pt x="13" y="48"/>
                    <a:pt x="14" y="48"/>
                  </a:cubicBezTo>
                  <a:cubicBezTo>
                    <a:pt x="47" y="48"/>
                    <a:pt x="47" y="48"/>
                    <a:pt x="47" y="48"/>
                  </a:cubicBezTo>
                  <a:cubicBezTo>
                    <a:pt x="48" y="48"/>
                    <a:pt x="48" y="49"/>
                    <a:pt x="48" y="50"/>
                  </a:cubicBezTo>
                  <a:cubicBezTo>
                    <a:pt x="48" y="50"/>
                    <a:pt x="48" y="51"/>
                    <a:pt x="47" y="51"/>
                  </a:cubicBezTo>
                  <a:cubicBezTo>
                    <a:pt x="14" y="51"/>
                    <a:pt x="14" y="51"/>
                    <a:pt x="14" y="51"/>
                  </a:cubicBezTo>
                  <a:cubicBezTo>
                    <a:pt x="11" y="51"/>
                    <a:pt x="9" y="49"/>
                    <a:pt x="9" y="47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9" y="43"/>
                    <a:pt x="9" y="43"/>
                    <a:pt x="9" y="43"/>
                  </a:cubicBezTo>
                  <a:cubicBezTo>
                    <a:pt x="9" y="42"/>
                    <a:pt x="8" y="42"/>
                    <a:pt x="8" y="41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3"/>
                    <a:pt x="0" y="22"/>
                    <a:pt x="1" y="22"/>
                  </a:cubicBezTo>
                  <a:cubicBezTo>
                    <a:pt x="2" y="21"/>
                    <a:pt x="3" y="22"/>
                    <a:pt x="3" y="22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1" y="41"/>
                    <a:pt x="13" y="42"/>
                    <a:pt x="14" y="42"/>
                  </a:cubicBezTo>
                  <a:cubicBezTo>
                    <a:pt x="44" y="42"/>
                    <a:pt x="44" y="42"/>
                    <a:pt x="44" y="42"/>
                  </a:cubicBezTo>
                  <a:cubicBezTo>
                    <a:pt x="45" y="42"/>
                    <a:pt x="46" y="41"/>
                    <a:pt x="47" y="40"/>
                  </a:cubicBezTo>
                  <a:cubicBezTo>
                    <a:pt x="54" y="16"/>
                    <a:pt x="54" y="16"/>
                    <a:pt x="54" y="16"/>
                  </a:cubicBezTo>
                  <a:cubicBezTo>
                    <a:pt x="55" y="13"/>
                    <a:pt x="57" y="12"/>
                    <a:pt x="60" y="12"/>
                  </a:cubicBezTo>
                  <a:cubicBezTo>
                    <a:pt x="71" y="12"/>
                    <a:pt x="71" y="12"/>
                    <a:pt x="71" y="12"/>
                  </a:cubicBezTo>
                  <a:cubicBezTo>
                    <a:pt x="71" y="12"/>
                    <a:pt x="72" y="12"/>
                    <a:pt x="72" y="13"/>
                  </a:cubicBezTo>
                  <a:close/>
                  <a:moveTo>
                    <a:pt x="18" y="56"/>
                  </a:moveTo>
                  <a:cubicBezTo>
                    <a:pt x="18" y="58"/>
                    <a:pt x="17" y="60"/>
                    <a:pt x="15" y="60"/>
                  </a:cubicBezTo>
                  <a:cubicBezTo>
                    <a:pt x="13" y="60"/>
                    <a:pt x="11" y="58"/>
                    <a:pt x="11" y="56"/>
                  </a:cubicBezTo>
                  <a:cubicBezTo>
                    <a:pt x="11" y="54"/>
                    <a:pt x="13" y="52"/>
                    <a:pt x="15" y="52"/>
                  </a:cubicBezTo>
                  <a:cubicBezTo>
                    <a:pt x="17" y="52"/>
                    <a:pt x="18" y="54"/>
                    <a:pt x="18" y="56"/>
                  </a:cubicBezTo>
                  <a:close/>
                  <a:moveTo>
                    <a:pt x="16" y="56"/>
                  </a:moveTo>
                  <a:cubicBezTo>
                    <a:pt x="16" y="55"/>
                    <a:pt x="16" y="54"/>
                    <a:pt x="15" y="54"/>
                  </a:cubicBezTo>
                  <a:cubicBezTo>
                    <a:pt x="14" y="54"/>
                    <a:pt x="13" y="55"/>
                    <a:pt x="13" y="56"/>
                  </a:cubicBezTo>
                  <a:cubicBezTo>
                    <a:pt x="13" y="57"/>
                    <a:pt x="14" y="58"/>
                    <a:pt x="15" y="58"/>
                  </a:cubicBezTo>
                  <a:cubicBezTo>
                    <a:pt x="16" y="58"/>
                    <a:pt x="16" y="57"/>
                    <a:pt x="16" y="56"/>
                  </a:cubicBezTo>
                  <a:close/>
                  <a:moveTo>
                    <a:pt x="45" y="56"/>
                  </a:moveTo>
                  <a:cubicBezTo>
                    <a:pt x="45" y="58"/>
                    <a:pt x="44" y="60"/>
                    <a:pt x="42" y="60"/>
                  </a:cubicBezTo>
                  <a:cubicBezTo>
                    <a:pt x="40" y="60"/>
                    <a:pt x="38" y="58"/>
                    <a:pt x="38" y="56"/>
                  </a:cubicBezTo>
                  <a:cubicBezTo>
                    <a:pt x="38" y="54"/>
                    <a:pt x="40" y="52"/>
                    <a:pt x="42" y="52"/>
                  </a:cubicBezTo>
                  <a:cubicBezTo>
                    <a:pt x="44" y="52"/>
                    <a:pt x="45" y="54"/>
                    <a:pt x="45" y="56"/>
                  </a:cubicBezTo>
                  <a:close/>
                  <a:moveTo>
                    <a:pt x="43" y="56"/>
                  </a:moveTo>
                  <a:cubicBezTo>
                    <a:pt x="43" y="55"/>
                    <a:pt x="43" y="54"/>
                    <a:pt x="42" y="54"/>
                  </a:cubicBezTo>
                  <a:cubicBezTo>
                    <a:pt x="41" y="54"/>
                    <a:pt x="40" y="55"/>
                    <a:pt x="40" y="56"/>
                  </a:cubicBezTo>
                  <a:cubicBezTo>
                    <a:pt x="40" y="57"/>
                    <a:pt x="41" y="58"/>
                    <a:pt x="42" y="58"/>
                  </a:cubicBezTo>
                  <a:cubicBezTo>
                    <a:pt x="43" y="58"/>
                    <a:pt x="43" y="57"/>
                    <a:pt x="43" y="56"/>
                  </a:cubicBezTo>
                  <a:close/>
                  <a:moveTo>
                    <a:pt x="46" y="35"/>
                  </a:moveTo>
                  <a:cubicBezTo>
                    <a:pt x="46" y="34"/>
                    <a:pt x="45" y="34"/>
                    <a:pt x="45" y="34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11" y="34"/>
                    <a:pt x="11" y="34"/>
                    <a:pt x="11" y="35"/>
                  </a:cubicBezTo>
                  <a:cubicBezTo>
                    <a:pt x="11" y="35"/>
                    <a:pt x="11" y="36"/>
                    <a:pt x="12" y="36"/>
                  </a:cubicBezTo>
                  <a:cubicBezTo>
                    <a:pt x="45" y="36"/>
                    <a:pt x="45" y="36"/>
                    <a:pt x="45" y="36"/>
                  </a:cubicBezTo>
                  <a:cubicBezTo>
                    <a:pt x="45" y="36"/>
                    <a:pt x="46" y="35"/>
                    <a:pt x="46" y="35"/>
                  </a:cubicBezTo>
                  <a:close/>
                  <a:moveTo>
                    <a:pt x="13" y="38"/>
                  </a:moveTo>
                  <a:cubicBezTo>
                    <a:pt x="13" y="38"/>
                    <a:pt x="12" y="39"/>
                    <a:pt x="12" y="39"/>
                  </a:cubicBezTo>
                  <a:cubicBezTo>
                    <a:pt x="12" y="40"/>
                    <a:pt x="13" y="40"/>
                    <a:pt x="13" y="40"/>
                  </a:cubicBezTo>
                  <a:cubicBezTo>
                    <a:pt x="43" y="40"/>
                    <a:pt x="43" y="40"/>
                    <a:pt x="43" y="40"/>
                  </a:cubicBezTo>
                  <a:cubicBezTo>
                    <a:pt x="44" y="40"/>
                    <a:pt x="44" y="40"/>
                    <a:pt x="44" y="39"/>
                  </a:cubicBezTo>
                  <a:cubicBezTo>
                    <a:pt x="44" y="39"/>
                    <a:pt x="44" y="38"/>
                    <a:pt x="43" y="38"/>
                  </a:cubicBezTo>
                  <a:lnTo>
                    <a:pt x="13" y="38"/>
                  </a:lnTo>
                  <a:close/>
                  <a:moveTo>
                    <a:pt x="13" y="28"/>
                  </a:moveTo>
                  <a:cubicBezTo>
                    <a:pt x="14" y="28"/>
                    <a:pt x="16" y="27"/>
                    <a:pt x="16" y="25"/>
                  </a:cubicBezTo>
                  <a:cubicBezTo>
                    <a:pt x="16" y="24"/>
                    <a:pt x="16" y="24"/>
                    <a:pt x="16" y="2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7" y="13"/>
                    <a:pt x="27" y="14"/>
                    <a:pt x="28" y="14"/>
                  </a:cubicBezTo>
                  <a:cubicBezTo>
                    <a:pt x="28" y="14"/>
                    <a:pt x="29" y="13"/>
                    <a:pt x="29" y="13"/>
                  </a:cubicBezTo>
                  <a:cubicBezTo>
                    <a:pt x="33" y="17"/>
                    <a:pt x="33" y="17"/>
                    <a:pt x="33" y="17"/>
                  </a:cubicBezTo>
                  <a:cubicBezTo>
                    <a:pt x="33" y="18"/>
                    <a:pt x="33" y="18"/>
                    <a:pt x="33" y="19"/>
                  </a:cubicBezTo>
                  <a:cubicBezTo>
                    <a:pt x="33" y="20"/>
                    <a:pt x="34" y="22"/>
                    <a:pt x="36" y="22"/>
                  </a:cubicBezTo>
                  <a:cubicBezTo>
                    <a:pt x="38" y="22"/>
                    <a:pt x="39" y="20"/>
                    <a:pt x="39" y="19"/>
                  </a:cubicBezTo>
                  <a:cubicBezTo>
                    <a:pt x="39" y="18"/>
                    <a:pt x="39" y="18"/>
                    <a:pt x="39" y="17"/>
                  </a:cubicBezTo>
                  <a:cubicBezTo>
                    <a:pt x="50" y="6"/>
                    <a:pt x="50" y="6"/>
                    <a:pt x="50" y="6"/>
                  </a:cubicBezTo>
                  <a:cubicBezTo>
                    <a:pt x="50" y="7"/>
                    <a:pt x="51" y="7"/>
                    <a:pt x="51" y="7"/>
                  </a:cubicBezTo>
                  <a:cubicBezTo>
                    <a:pt x="53" y="7"/>
                    <a:pt x="54" y="5"/>
                    <a:pt x="54" y="4"/>
                  </a:cubicBezTo>
                  <a:cubicBezTo>
                    <a:pt x="54" y="2"/>
                    <a:pt x="53" y="0"/>
                    <a:pt x="51" y="0"/>
                  </a:cubicBezTo>
                  <a:cubicBezTo>
                    <a:pt x="50" y="0"/>
                    <a:pt x="48" y="2"/>
                    <a:pt x="48" y="4"/>
                  </a:cubicBezTo>
                  <a:cubicBezTo>
                    <a:pt x="48" y="4"/>
                    <a:pt x="48" y="5"/>
                    <a:pt x="49" y="5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7" y="16"/>
                    <a:pt x="37" y="15"/>
                    <a:pt x="36" y="15"/>
                  </a:cubicBezTo>
                  <a:cubicBezTo>
                    <a:pt x="36" y="15"/>
                    <a:pt x="35" y="16"/>
                    <a:pt x="35" y="16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1" y="11"/>
                    <a:pt x="31" y="11"/>
                    <a:pt x="31" y="10"/>
                  </a:cubicBezTo>
                  <a:cubicBezTo>
                    <a:pt x="31" y="9"/>
                    <a:pt x="30" y="7"/>
                    <a:pt x="28" y="7"/>
                  </a:cubicBezTo>
                  <a:cubicBezTo>
                    <a:pt x="26" y="7"/>
                    <a:pt x="25" y="9"/>
                    <a:pt x="25" y="10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14" y="22"/>
                    <a:pt x="13" y="22"/>
                    <a:pt x="13" y="22"/>
                  </a:cubicBezTo>
                  <a:cubicBezTo>
                    <a:pt x="11" y="22"/>
                    <a:pt x="10" y="23"/>
                    <a:pt x="10" y="25"/>
                  </a:cubicBezTo>
                  <a:cubicBezTo>
                    <a:pt x="10" y="27"/>
                    <a:pt x="11" y="28"/>
                    <a:pt x="13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8" tIns="34285" rIns="68568" bIns="34285" numCol="1" anchor="t" anchorCtr="0" compatLnSpc="1"/>
            <a:lstStyle/>
            <a:p>
              <a:pPr>
                <a:defRPr/>
              </a:pPr>
              <a:endParaRPr lang="en-US" sz="1350" kern="0">
                <a:solidFill>
                  <a:prstClr val="black"/>
                </a:solidFill>
              </a:endParaRPr>
            </a:p>
          </p:txBody>
        </p:sp>
        <p:sp>
          <p:nvSpPr>
            <p:cNvPr id="50" name="Freeform 37"/>
            <p:cNvSpPr>
              <a:spLocks noEditPoints="1"/>
            </p:cNvSpPr>
            <p:nvPr/>
          </p:nvSpPr>
          <p:spPr bwMode="auto">
            <a:xfrm>
              <a:off x="6996050" y="2402795"/>
              <a:ext cx="375466" cy="361207"/>
            </a:xfrm>
            <a:custGeom>
              <a:avLst/>
              <a:gdLst>
                <a:gd name="T0" fmla="*/ 65 w 67"/>
                <a:gd name="T1" fmla="*/ 41 h 64"/>
                <a:gd name="T2" fmla="*/ 46 w 67"/>
                <a:gd name="T3" fmla="*/ 41 h 64"/>
                <a:gd name="T4" fmla="*/ 46 w 67"/>
                <a:gd name="T5" fmla="*/ 34 h 64"/>
                <a:gd name="T6" fmla="*/ 44 w 67"/>
                <a:gd name="T7" fmla="*/ 32 h 64"/>
                <a:gd name="T8" fmla="*/ 23 w 67"/>
                <a:gd name="T9" fmla="*/ 32 h 64"/>
                <a:gd name="T10" fmla="*/ 21 w 67"/>
                <a:gd name="T11" fmla="*/ 34 h 64"/>
                <a:gd name="T12" fmla="*/ 21 w 67"/>
                <a:gd name="T13" fmla="*/ 47 h 64"/>
                <a:gd name="T14" fmla="*/ 2 w 67"/>
                <a:gd name="T15" fmla="*/ 47 h 64"/>
                <a:gd name="T16" fmla="*/ 0 w 67"/>
                <a:gd name="T17" fmla="*/ 49 h 64"/>
                <a:gd name="T18" fmla="*/ 0 w 67"/>
                <a:gd name="T19" fmla="*/ 62 h 64"/>
                <a:gd name="T20" fmla="*/ 2 w 67"/>
                <a:gd name="T21" fmla="*/ 64 h 64"/>
                <a:gd name="T22" fmla="*/ 23 w 67"/>
                <a:gd name="T23" fmla="*/ 64 h 64"/>
                <a:gd name="T24" fmla="*/ 44 w 67"/>
                <a:gd name="T25" fmla="*/ 64 h 64"/>
                <a:gd name="T26" fmla="*/ 65 w 67"/>
                <a:gd name="T27" fmla="*/ 64 h 64"/>
                <a:gd name="T28" fmla="*/ 67 w 67"/>
                <a:gd name="T29" fmla="*/ 62 h 64"/>
                <a:gd name="T30" fmla="*/ 67 w 67"/>
                <a:gd name="T31" fmla="*/ 43 h 64"/>
                <a:gd name="T32" fmla="*/ 65 w 67"/>
                <a:gd name="T33" fmla="*/ 41 h 64"/>
                <a:gd name="T34" fmla="*/ 45 w 67"/>
                <a:gd name="T35" fmla="*/ 61 h 64"/>
                <a:gd name="T36" fmla="*/ 45 w 67"/>
                <a:gd name="T37" fmla="*/ 44 h 64"/>
                <a:gd name="T38" fmla="*/ 64 w 67"/>
                <a:gd name="T39" fmla="*/ 44 h 64"/>
                <a:gd name="T40" fmla="*/ 64 w 67"/>
                <a:gd name="T41" fmla="*/ 61 h 64"/>
                <a:gd name="T42" fmla="*/ 45 w 67"/>
                <a:gd name="T43" fmla="*/ 61 h 64"/>
                <a:gd name="T44" fmla="*/ 24 w 67"/>
                <a:gd name="T45" fmla="*/ 49 h 64"/>
                <a:gd name="T46" fmla="*/ 24 w 67"/>
                <a:gd name="T47" fmla="*/ 35 h 64"/>
                <a:gd name="T48" fmla="*/ 43 w 67"/>
                <a:gd name="T49" fmla="*/ 35 h 64"/>
                <a:gd name="T50" fmla="*/ 43 w 67"/>
                <a:gd name="T51" fmla="*/ 43 h 64"/>
                <a:gd name="T52" fmla="*/ 43 w 67"/>
                <a:gd name="T53" fmla="*/ 61 h 64"/>
                <a:gd name="T54" fmla="*/ 24 w 67"/>
                <a:gd name="T55" fmla="*/ 61 h 64"/>
                <a:gd name="T56" fmla="*/ 24 w 67"/>
                <a:gd name="T57" fmla="*/ 49 h 64"/>
                <a:gd name="T58" fmla="*/ 22 w 67"/>
                <a:gd name="T59" fmla="*/ 61 h 64"/>
                <a:gd name="T60" fmla="*/ 3 w 67"/>
                <a:gd name="T61" fmla="*/ 61 h 64"/>
                <a:gd name="T62" fmla="*/ 3 w 67"/>
                <a:gd name="T63" fmla="*/ 50 h 64"/>
                <a:gd name="T64" fmla="*/ 22 w 67"/>
                <a:gd name="T65" fmla="*/ 50 h 64"/>
                <a:gd name="T66" fmla="*/ 22 w 67"/>
                <a:gd name="T67" fmla="*/ 61 h 64"/>
                <a:gd name="T68" fmla="*/ 32 w 67"/>
                <a:gd name="T69" fmla="*/ 20 h 64"/>
                <a:gd name="T70" fmla="*/ 32 w 67"/>
                <a:gd name="T71" fmla="*/ 9 h 64"/>
                <a:gd name="T72" fmla="*/ 30 w 67"/>
                <a:gd name="T73" fmla="*/ 10 h 64"/>
                <a:gd name="T74" fmla="*/ 29 w 67"/>
                <a:gd name="T75" fmla="*/ 10 h 64"/>
                <a:gd name="T76" fmla="*/ 29 w 67"/>
                <a:gd name="T77" fmla="*/ 9 h 64"/>
                <a:gd name="T78" fmla="*/ 33 w 67"/>
                <a:gd name="T79" fmla="*/ 6 h 64"/>
                <a:gd name="T80" fmla="*/ 34 w 67"/>
                <a:gd name="T81" fmla="*/ 6 h 64"/>
                <a:gd name="T82" fmla="*/ 34 w 67"/>
                <a:gd name="T83" fmla="*/ 7 h 64"/>
                <a:gd name="T84" fmla="*/ 34 w 67"/>
                <a:gd name="T85" fmla="*/ 20 h 64"/>
                <a:gd name="T86" fmla="*/ 37 w 67"/>
                <a:gd name="T87" fmla="*/ 20 h 64"/>
                <a:gd name="T88" fmla="*/ 38 w 67"/>
                <a:gd name="T89" fmla="*/ 21 h 64"/>
                <a:gd name="T90" fmla="*/ 37 w 67"/>
                <a:gd name="T91" fmla="*/ 22 h 64"/>
                <a:gd name="T92" fmla="*/ 30 w 67"/>
                <a:gd name="T93" fmla="*/ 22 h 64"/>
                <a:gd name="T94" fmla="*/ 29 w 67"/>
                <a:gd name="T95" fmla="*/ 21 h 64"/>
                <a:gd name="T96" fmla="*/ 30 w 67"/>
                <a:gd name="T97" fmla="*/ 20 h 64"/>
                <a:gd name="T98" fmla="*/ 32 w 67"/>
                <a:gd name="T99" fmla="*/ 20 h 64"/>
                <a:gd name="T100" fmla="*/ 33 w 67"/>
                <a:gd name="T101" fmla="*/ 28 h 64"/>
                <a:gd name="T102" fmla="*/ 47 w 67"/>
                <a:gd name="T103" fmla="*/ 14 h 64"/>
                <a:gd name="T104" fmla="*/ 33 w 67"/>
                <a:gd name="T105" fmla="*/ 0 h 64"/>
                <a:gd name="T106" fmla="*/ 20 w 67"/>
                <a:gd name="T107" fmla="*/ 14 h 64"/>
                <a:gd name="T108" fmla="*/ 33 w 67"/>
                <a:gd name="T109" fmla="*/ 28 h 64"/>
                <a:gd name="T110" fmla="*/ 33 w 67"/>
                <a:gd name="T111" fmla="*/ 3 h 64"/>
                <a:gd name="T112" fmla="*/ 44 w 67"/>
                <a:gd name="T113" fmla="*/ 14 h 64"/>
                <a:gd name="T114" fmla="*/ 33 w 67"/>
                <a:gd name="T115" fmla="*/ 25 h 64"/>
                <a:gd name="T116" fmla="*/ 23 w 67"/>
                <a:gd name="T117" fmla="*/ 14 h 64"/>
                <a:gd name="T118" fmla="*/ 33 w 67"/>
                <a:gd name="T119" fmla="*/ 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7" h="64">
                  <a:moveTo>
                    <a:pt x="65" y="41"/>
                  </a:moveTo>
                  <a:cubicBezTo>
                    <a:pt x="46" y="41"/>
                    <a:pt x="46" y="41"/>
                    <a:pt x="46" y="41"/>
                  </a:cubicBezTo>
                  <a:cubicBezTo>
                    <a:pt x="46" y="34"/>
                    <a:pt x="46" y="34"/>
                    <a:pt x="46" y="34"/>
                  </a:cubicBezTo>
                  <a:cubicBezTo>
                    <a:pt x="46" y="32"/>
                    <a:pt x="45" y="32"/>
                    <a:pt x="44" y="32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2" y="32"/>
                    <a:pt x="21" y="32"/>
                    <a:pt x="21" y="34"/>
                  </a:cubicBezTo>
                  <a:cubicBezTo>
                    <a:pt x="21" y="47"/>
                    <a:pt x="21" y="47"/>
                    <a:pt x="21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1" y="47"/>
                    <a:pt x="0" y="48"/>
                    <a:pt x="0" y="49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0" y="63"/>
                    <a:pt x="1" y="64"/>
                    <a:pt x="2" y="64"/>
                  </a:cubicBezTo>
                  <a:cubicBezTo>
                    <a:pt x="23" y="64"/>
                    <a:pt x="23" y="64"/>
                    <a:pt x="23" y="64"/>
                  </a:cubicBezTo>
                  <a:cubicBezTo>
                    <a:pt x="44" y="64"/>
                    <a:pt x="44" y="64"/>
                    <a:pt x="44" y="64"/>
                  </a:cubicBezTo>
                  <a:cubicBezTo>
                    <a:pt x="65" y="64"/>
                    <a:pt x="65" y="64"/>
                    <a:pt x="65" y="64"/>
                  </a:cubicBezTo>
                  <a:cubicBezTo>
                    <a:pt x="66" y="64"/>
                    <a:pt x="67" y="63"/>
                    <a:pt x="67" y="62"/>
                  </a:cubicBezTo>
                  <a:cubicBezTo>
                    <a:pt x="67" y="43"/>
                    <a:pt x="67" y="43"/>
                    <a:pt x="67" y="43"/>
                  </a:cubicBezTo>
                  <a:cubicBezTo>
                    <a:pt x="67" y="42"/>
                    <a:pt x="66" y="41"/>
                    <a:pt x="65" y="41"/>
                  </a:cubicBezTo>
                  <a:close/>
                  <a:moveTo>
                    <a:pt x="45" y="61"/>
                  </a:moveTo>
                  <a:cubicBezTo>
                    <a:pt x="45" y="44"/>
                    <a:pt x="45" y="44"/>
                    <a:pt x="45" y="44"/>
                  </a:cubicBezTo>
                  <a:cubicBezTo>
                    <a:pt x="64" y="44"/>
                    <a:pt x="64" y="44"/>
                    <a:pt x="64" y="44"/>
                  </a:cubicBezTo>
                  <a:cubicBezTo>
                    <a:pt x="64" y="61"/>
                    <a:pt x="64" y="61"/>
                    <a:pt x="64" y="61"/>
                  </a:cubicBezTo>
                  <a:lnTo>
                    <a:pt x="45" y="61"/>
                  </a:lnTo>
                  <a:close/>
                  <a:moveTo>
                    <a:pt x="24" y="49"/>
                  </a:moveTo>
                  <a:cubicBezTo>
                    <a:pt x="24" y="35"/>
                    <a:pt x="24" y="35"/>
                    <a:pt x="24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43"/>
                    <a:pt x="43" y="43"/>
                    <a:pt x="43" y="43"/>
                  </a:cubicBezTo>
                  <a:cubicBezTo>
                    <a:pt x="43" y="61"/>
                    <a:pt x="43" y="61"/>
                    <a:pt x="43" y="61"/>
                  </a:cubicBezTo>
                  <a:cubicBezTo>
                    <a:pt x="24" y="61"/>
                    <a:pt x="24" y="61"/>
                    <a:pt x="24" y="61"/>
                  </a:cubicBezTo>
                  <a:lnTo>
                    <a:pt x="24" y="49"/>
                  </a:lnTo>
                  <a:close/>
                  <a:moveTo>
                    <a:pt x="22" y="61"/>
                  </a:moveTo>
                  <a:cubicBezTo>
                    <a:pt x="3" y="61"/>
                    <a:pt x="3" y="61"/>
                    <a:pt x="3" y="61"/>
                  </a:cubicBezTo>
                  <a:cubicBezTo>
                    <a:pt x="3" y="50"/>
                    <a:pt x="3" y="50"/>
                    <a:pt x="3" y="50"/>
                  </a:cubicBezTo>
                  <a:cubicBezTo>
                    <a:pt x="22" y="50"/>
                    <a:pt x="22" y="50"/>
                    <a:pt x="22" y="50"/>
                  </a:cubicBezTo>
                  <a:lnTo>
                    <a:pt x="22" y="61"/>
                  </a:lnTo>
                  <a:close/>
                  <a:moveTo>
                    <a:pt x="32" y="20"/>
                  </a:moveTo>
                  <a:cubicBezTo>
                    <a:pt x="32" y="9"/>
                    <a:pt x="32" y="9"/>
                    <a:pt x="32" y="9"/>
                  </a:cubicBezTo>
                  <a:cubicBezTo>
                    <a:pt x="30" y="10"/>
                    <a:pt x="30" y="10"/>
                    <a:pt x="30" y="10"/>
                  </a:cubicBezTo>
                  <a:cubicBezTo>
                    <a:pt x="30" y="11"/>
                    <a:pt x="29" y="11"/>
                    <a:pt x="29" y="10"/>
                  </a:cubicBezTo>
                  <a:cubicBezTo>
                    <a:pt x="29" y="10"/>
                    <a:pt x="29" y="9"/>
                    <a:pt x="29" y="9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33" y="6"/>
                    <a:pt x="33" y="6"/>
                    <a:pt x="34" y="6"/>
                  </a:cubicBezTo>
                  <a:cubicBezTo>
                    <a:pt x="34" y="6"/>
                    <a:pt x="34" y="7"/>
                    <a:pt x="34" y="7"/>
                  </a:cubicBezTo>
                  <a:cubicBezTo>
                    <a:pt x="34" y="20"/>
                    <a:pt x="34" y="20"/>
                    <a:pt x="34" y="20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37" y="20"/>
                    <a:pt x="38" y="21"/>
                    <a:pt x="38" y="21"/>
                  </a:cubicBezTo>
                  <a:cubicBezTo>
                    <a:pt x="38" y="22"/>
                    <a:pt x="37" y="22"/>
                    <a:pt x="37" y="22"/>
                  </a:cubicBezTo>
                  <a:cubicBezTo>
                    <a:pt x="30" y="22"/>
                    <a:pt x="30" y="22"/>
                    <a:pt x="30" y="22"/>
                  </a:cubicBezTo>
                  <a:cubicBezTo>
                    <a:pt x="29" y="22"/>
                    <a:pt x="29" y="22"/>
                    <a:pt x="29" y="21"/>
                  </a:cubicBezTo>
                  <a:cubicBezTo>
                    <a:pt x="29" y="21"/>
                    <a:pt x="29" y="20"/>
                    <a:pt x="30" y="20"/>
                  </a:cubicBezTo>
                  <a:lnTo>
                    <a:pt x="32" y="20"/>
                  </a:lnTo>
                  <a:close/>
                  <a:moveTo>
                    <a:pt x="33" y="28"/>
                  </a:moveTo>
                  <a:cubicBezTo>
                    <a:pt x="41" y="28"/>
                    <a:pt x="47" y="22"/>
                    <a:pt x="47" y="14"/>
                  </a:cubicBezTo>
                  <a:cubicBezTo>
                    <a:pt x="47" y="7"/>
                    <a:pt x="41" y="0"/>
                    <a:pt x="33" y="0"/>
                  </a:cubicBezTo>
                  <a:cubicBezTo>
                    <a:pt x="26" y="0"/>
                    <a:pt x="20" y="7"/>
                    <a:pt x="20" y="14"/>
                  </a:cubicBezTo>
                  <a:cubicBezTo>
                    <a:pt x="20" y="22"/>
                    <a:pt x="26" y="28"/>
                    <a:pt x="33" y="28"/>
                  </a:cubicBezTo>
                  <a:close/>
                  <a:moveTo>
                    <a:pt x="33" y="3"/>
                  </a:moveTo>
                  <a:cubicBezTo>
                    <a:pt x="39" y="3"/>
                    <a:pt x="44" y="8"/>
                    <a:pt x="44" y="14"/>
                  </a:cubicBezTo>
                  <a:cubicBezTo>
                    <a:pt x="44" y="20"/>
                    <a:pt x="39" y="25"/>
                    <a:pt x="33" y="25"/>
                  </a:cubicBezTo>
                  <a:cubicBezTo>
                    <a:pt x="27" y="25"/>
                    <a:pt x="23" y="20"/>
                    <a:pt x="23" y="14"/>
                  </a:cubicBezTo>
                  <a:cubicBezTo>
                    <a:pt x="23" y="8"/>
                    <a:pt x="27" y="3"/>
                    <a:pt x="3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8" tIns="34285" rIns="68568" bIns="34285" numCol="1" anchor="t" anchorCtr="0" compatLnSpc="1"/>
            <a:lstStyle/>
            <a:p>
              <a:pPr>
                <a:defRPr/>
              </a:pPr>
              <a:endParaRPr lang="en-US" sz="1350" kern="0">
                <a:solidFill>
                  <a:prstClr val="black"/>
                </a:solidFill>
              </a:endParaRPr>
            </a:p>
          </p:txBody>
        </p:sp>
        <p:sp>
          <p:nvSpPr>
            <p:cNvPr id="51" name="Freeform 31"/>
            <p:cNvSpPr>
              <a:spLocks noEditPoints="1"/>
            </p:cNvSpPr>
            <p:nvPr/>
          </p:nvSpPr>
          <p:spPr bwMode="auto">
            <a:xfrm>
              <a:off x="4997763" y="2460443"/>
              <a:ext cx="424442" cy="461620"/>
            </a:xfrm>
            <a:custGeom>
              <a:avLst/>
              <a:gdLst>
                <a:gd name="T0" fmla="*/ 42 w 58"/>
                <a:gd name="T1" fmla="*/ 4 h 63"/>
                <a:gd name="T2" fmla="*/ 41 w 58"/>
                <a:gd name="T3" fmla="*/ 10 h 63"/>
                <a:gd name="T4" fmla="*/ 17 w 58"/>
                <a:gd name="T5" fmla="*/ 47 h 63"/>
                <a:gd name="T6" fmla="*/ 15 w 58"/>
                <a:gd name="T7" fmla="*/ 54 h 63"/>
                <a:gd name="T8" fmla="*/ 19 w 58"/>
                <a:gd name="T9" fmla="*/ 47 h 63"/>
                <a:gd name="T10" fmla="*/ 49 w 58"/>
                <a:gd name="T11" fmla="*/ 19 h 63"/>
                <a:gd name="T12" fmla="*/ 53 w 58"/>
                <a:gd name="T13" fmla="*/ 14 h 63"/>
                <a:gd name="T14" fmla="*/ 48 w 58"/>
                <a:gd name="T15" fmla="*/ 19 h 63"/>
                <a:gd name="T16" fmla="*/ 4 w 58"/>
                <a:gd name="T17" fmla="*/ 43 h 63"/>
                <a:gd name="T18" fmla="*/ 11 w 58"/>
                <a:gd name="T19" fmla="*/ 41 h 63"/>
                <a:gd name="T20" fmla="*/ 57 w 58"/>
                <a:gd name="T21" fmla="*/ 28 h 63"/>
                <a:gd name="T22" fmla="*/ 51 w 58"/>
                <a:gd name="T23" fmla="*/ 30 h 63"/>
                <a:gd name="T24" fmla="*/ 57 w 58"/>
                <a:gd name="T25" fmla="*/ 28 h 63"/>
                <a:gd name="T26" fmla="*/ 1 w 58"/>
                <a:gd name="T27" fmla="*/ 28 h 63"/>
                <a:gd name="T28" fmla="*/ 7 w 58"/>
                <a:gd name="T29" fmla="*/ 30 h 63"/>
                <a:gd name="T30" fmla="*/ 48 w 58"/>
                <a:gd name="T31" fmla="*/ 39 h 63"/>
                <a:gd name="T32" fmla="*/ 54 w 58"/>
                <a:gd name="T33" fmla="*/ 44 h 63"/>
                <a:gd name="T34" fmla="*/ 49 w 58"/>
                <a:gd name="T35" fmla="*/ 39 h 63"/>
                <a:gd name="T36" fmla="*/ 5 w 58"/>
                <a:gd name="T37" fmla="*/ 16 h 63"/>
                <a:gd name="T38" fmla="*/ 11 w 58"/>
                <a:gd name="T39" fmla="*/ 18 h 63"/>
                <a:gd name="T40" fmla="*/ 41 w 58"/>
                <a:gd name="T41" fmla="*/ 47 h 63"/>
                <a:gd name="T42" fmla="*/ 42 w 58"/>
                <a:gd name="T43" fmla="*/ 54 h 63"/>
                <a:gd name="T44" fmla="*/ 44 w 58"/>
                <a:gd name="T45" fmla="*/ 53 h 63"/>
                <a:gd name="T46" fmla="*/ 18 w 58"/>
                <a:gd name="T47" fmla="*/ 11 h 63"/>
                <a:gd name="T48" fmla="*/ 16 w 58"/>
                <a:gd name="T49" fmla="*/ 4 h 63"/>
                <a:gd name="T50" fmla="*/ 17 w 58"/>
                <a:gd name="T51" fmla="*/ 10 h 63"/>
                <a:gd name="T52" fmla="*/ 30 w 58"/>
                <a:gd name="T53" fmla="*/ 1 h 63"/>
                <a:gd name="T54" fmla="*/ 28 w 58"/>
                <a:gd name="T55" fmla="*/ 7 h 63"/>
                <a:gd name="T56" fmla="*/ 40 w 58"/>
                <a:gd name="T57" fmla="*/ 41 h 63"/>
                <a:gd name="T58" fmla="*/ 37 w 58"/>
                <a:gd name="T59" fmla="*/ 51 h 63"/>
                <a:gd name="T60" fmla="*/ 38 w 58"/>
                <a:gd name="T61" fmla="*/ 55 h 63"/>
                <a:gd name="T62" fmla="*/ 35 w 58"/>
                <a:gd name="T63" fmla="*/ 60 h 63"/>
                <a:gd name="T64" fmla="*/ 28 w 58"/>
                <a:gd name="T65" fmla="*/ 63 h 63"/>
                <a:gd name="T66" fmla="*/ 21 w 58"/>
                <a:gd name="T67" fmla="*/ 58 h 63"/>
                <a:gd name="T68" fmla="*/ 22 w 58"/>
                <a:gd name="T69" fmla="*/ 53 h 63"/>
                <a:gd name="T70" fmla="*/ 21 w 58"/>
                <a:gd name="T71" fmla="*/ 49 h 63"/>
                <a:gd name="T72" fmla="*/ 13 w 58"/>
                <a:gd name="T73" fmla="*/ 29 h 63"/>
                <a:gd name="T74" fmla="*/ 33 w 58"/>
                <a:gd name="T75" fmla="*/ 61 h 63"/>
                <a:gd name="T76" fmla="*/ 25 w 58"/>
                <a:gd name="T77" fmla="*/ 61 h 63"/>
                <a:gd name="T78" fmla="*/ 33 w 58"/>
                <a:gd name="T79" fmla="*/ 61 h 63"/>
                <a:gd name="T80" fmla="*/ 23 w 58"/>
                <a:gd name="T81" fmla="*/ 58 h 63"/>
                <a:gd name="T82" fmla="*/ 31 w 58"/>
                <a:gd name="T83" fmla="*/ 58 h 63"/>
                <a:gd name="T84" fmla="*/ 34 w 58"/>
                <a:gd name="T85" fmla="*/ 57 h 63"/>
                <a:gd name="T86" fmla="*/ 23 w 58"/>
                <a:gd name="T87" fmla="*/ 55 h 63"/>
                <a:gd name="T88" fmla="*/ 36 w 58"/>
                <a:gd name="T89" fmla="*/ 55 h 63"/>
                <a:gd name="T90" fmla="*/ 25 w 58"/>
                <a:gd name="T91" fmla="*/ 52 h 63"/>
                <a:gd name="T92" fmla="*/ 34 w 58"/>
                <a:gd name="T93" fmla="*/ 52 h 63"/>
                <a:gd name="T94" fmla="*/ 34 w 58"/>
                <a:gd name="T95" fmla="*/ 50 h 63"/>
                <a:gd name="T96" fmla="*/ 25 w 58"/>
                <a:gd name="T97" fmla="*/ 49 h 63"/>
                <a:gd name="T98" fmla="*/ 34 w 58"/>
                <a:gd name="T99" fmla="*/ 50 h 63"/>
                <a:gd name="T100" fmla="*/ 15 w 58"/>
                <a:gd name="T101" fmla="*/ 29 h 63"/>
                <a:gd name="T102" fmla="*/ 25 w 58"/>
                <a:gd name="T103" fmla="*/ 47 h 63"/>
                <a:gd name="T104" fmla="*/ 24 w 58"/>
                <a:gd name="T105" fmla="*/ 31 h 63"/>
                <a:gd name="T106" fmla="*/ 31 w 58"/>
                <a:gd name="T107" fmla="*/ 47 h 63"/>
                <a:gd name="T108" fmla="*/ 35 w 58"/>
                <a:gd name="T109" fmla="*/ 32 h 63"/>
                <a:gd name="T110" fmla="*/ 35 w 58"/>
                <a:gd name="T111" fmla="*/ 47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8" h="63">
                  <a:moveTo>
                    <a:pt x="40" y="11"/>
                  </a:moveTo>
                  <a:cubicBezTo>
                    <a:pt x="39" y="10"/>
                    <a:pt x="39" y="10"/>
                    <a:pt x="39" y="9"/>
                  </a:cubicBezTo>
                  <a:cubicBezTo>
                    <a:pt x="42" y="4"/>
                    <a:pt x="42" y="4"/>
                    <a:pt x="42" y="4"/>
                  </a:cubicBezTo>
                  <a:cubicBezTo>
                    <a:pt x="43" y="4"/>
                    <a:pt x="43" y="3"/>
                    <a:pt x="44" y="4"/>
                  </a:cubicBezTo>
                  <a:cubicBezTo>
                    <a:pt x="44" y="4"/>
                    <a:pt x="44" y="5"/>
                    <a:pt x="44" y="5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41" y="10"/>
                    <a:pt x="41" y="11"/>
                    <a:pt x="40" y="11"/>
                  </a:cubicBezTo>
                  <a:cubicBezTo>
                    <a:pt x="40" y="11"/>
                    <a:pt x="40" y="11"/>
                    <a:pt x="40" y="11"/>
                  </a:cubicBezTo>
                  <a:close/>
                  <a:moveTo>
                    <a:pt x="17" y="47"/>
                  </a:moveTo>
                  <a:cubicBezTo>
                    <a:pt x="14" y="53"/>
                    <a:pt x="14" y="53"/>
                    <a:pt x="14" y="53"/>
                  </a:cubicBezTo>
                  <a:cubicBezTo>
                    <a:pt x="14" y="53"/>
                    <a:pt x="14" y="54"/>
                    <a:pt x="15" y="54"/>
                  </a:cubicBezTo>
                  <a:cubicBezTo>
                    <a:pt x="15" y="54"/>
                    <a:pt x="15" y="54"/>
                    <a:pt x="15" y="54"/>
                  </a:cubicBezTo>
                  <a:cubicBezTo>
                    <a:pt x="16" y="54"/>
                    <a:pt x="16" y="54"/>
                    <a:pt x="16" y="54"/>
                  </a:cubicBezTo>
                  <a:cubicBezTo>
                    <a:pt x="19" y="48"/>
                    <a:pt x="19" y="48"/>
                    <a:pt x="19" y="48"/>
                  </a:cubicBezTo>
                  <a:cubicBezTo>
                    <a:pt x="19" y="48"/>
                    <a:pt x="19" y="47"/>
                    <a:pt x="19" y="47"/>
                  </a:cubicBezTo>
                  <a:cubicBezTo>
                    <a:pt x="18" y="47"/>
                    <a:pt x="18" y="47"/>
                    <a:pt x="17" y="47"/>
                  </a:cubicBezTo>
                  <a:close/>
                  <a:moveTo>
                    <a:pt x="48" y="19"/>
                  </a:moveTo>
                  <a:cubicBezTo>
                    <a:pt x="49" y="19"/>
                    <a:pt x="49" y="19"/>
                    <a:pt x="49" y="19"/>
                  </a:cubicBezTo>
                  <a:cubicBezTo>
                    <a:pt x="54" y="16"/>
                    <a:pt x="54" y="16"/>
                    <a:pt x="54" y="16"/>
                  </a:cubicBezTo>
                  <a:cubicBezTo>
                    <a:pt x="55" y="15"/>
                    <a:pt x="55" y="15"/>
                    <a:pt x="54" y="14"/>
                  </a:cubicBezTo>
                  <a:cubicBezTo>
                    <a:pt x="54" y="14"/>
                    <a:pt x="54" y="14"/>
                    <a:pt x="53" y="14"/>
                  </a:cubicBezTo>
                  <a:cubicBezTo>
                    <a:pt x="48" y="17"/>
                    <a:pt x="48" y="17"/>
                    <a:pt x="48" y="17"/>
                  </a:cubicBezTo>
                  <a:cubicBezTo>
                    <a:pt x="47" y="17"/>
                    <a:pt x="47" y="18"/>
                    <a:pt x="48" y="18"/>
                  </a:cubicBezTo>
                  <a:cubicBezTo>
                    <a:pt x="48" y="19"/>
                    <a:pt x="48" y="19"/>
                    <a:pt x="48" y="19"/>
                  </a:cubicBezTo>
                  <a:close/>
                  <a:moveTo>
                    <a:pt x="10" y="39"/>
                  </a:moveTo>
                  <a:cubicBezTo>
                    <a:pt x="5" y="42"/>
                    <a:pt x="5" y="42"/>
                    <a:pt x="5" y="42"/>
                  </a:cubicBezTo>
                  <a:cubicBezTo>
                    <a:pt x="4" y="42"/>
                    <a:pt x="4" y="43"/>
                    <a:pt x="4" y="43"/>
                  </a:cubicBezTo>
                  <a:cubicBezTo>
                    <a:pt x="4" y="44"/>
                    <a:pt x="5" y="44"/>
                    <a:pt x="5" y="44"/>
                  </a:cubicBezTo>
                  <a:cubicBezTo>
                    <a:pt x="5" y="44"/>
                    <a:pt x="5" y="44"/>
                    <a:pt x="6" y="44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1" y="40"/>
                    <a:pt x="11" y="40"/>
                    <a:pt x="11" y="39"/>
                  </a:cubicBezTo>
                  <a:cubicBezTo>
                    <a:pt x="11" y="39"/>
                    <a:pt x="10" y="39"/>
                    <a:pt x="10" y="39"/>
                  </a:cubicBezTo>
                  <a:close/>
                  <a:moveTo>
                    <a:pt x="57" y="28"/>
                  </a:moveTo>
                  <a:cubicBezTo>
                    <a:pt x="51" y="28"/>
                    <a:pt x="51" y="28"/>
                    <a:pt x="51" y="28"/>
                  </a:cubicBezTo>
                  <a:cubicBezTo>
                    <a:pt x="51" y="28"/>
                    <a:pt x="50" y="28"/>
                    <a:pt x="50" y="29"/>
                  </a:cubicBezTo>
                  <a:cubicBezTo>
                    <a:pt x="50" y="29"/>
                    <a:pt x="51" y="30"/>
                    <a:pt x="51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8" y="30"/>
                    <a:pt x="58" y="29"/>
                    <a:pt x="58" y="29"/>
                  </a:cubicBezTo>
                  <a:cubicBezTo>
                    <a:pt x="58" y="28"/>
                    <a:pt x="58" y="28"/>
                    <a:pt x="57" y="28"/>
                  </a:cubicBezTo>
                  <a:close/>
                  <a:moveTo>
                    <a:pt x="8" y="29"/>
                  </a:moveTo>
                  <a:cubicBezTo>
                    <a:pt x="8" y="28"/>
                    <a:pt x="8" y="28"/>
                    <a:pt x="7" y="2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8"/>
                    <a:pt x="0" y="28"/>
                    <a:pt x="0" y="29"/>
                  </a:cubicBezTo>
                  <a:cubicBezTo>
                    <a:pt x="0" y="29"/>
                    <a:pt x="1" y="30"/>
                    <a:pt x="1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8" y="30"/>
                    <a:pt x="8" y="29"/>
                    <a:pt x="8" y="29"/>
                  </a:cubicBezTo>
                  <a:close/>
                  <a:moveTo>
                    <a:pt x="49" y="39"/>
                  </a:moveTo>
                  <a:cubicBezTo>
                    <a:pt x="48" y="39"/>
                    <a:pt x="48" y="39"/>
                    <a:pt x="48" y="39"/>
                  </a:cubicBezTo>
                  <a:cubicBezTo>
                    <a:pt x="47" y="40"/>
                    <a:pt x="47" y="40"/>
                    <a:pt x="48" y="41"/>
                  </a:cubicBezTo>
                  <a:cubicBezTo>
                    <a:pt x="53" y="44"/>
                    <a:pt x="53" y="44"/>
                    <a:pt x="53" y="44"/>
                  </a:cubicBezTo>
                  <a:cubicBezTo>
                    <a:pt x="53" y="44"/>
                    <a:pt x="53" y="44"/>
                    <a:pt x="54" y="44"/>
                  </a:cubicBezTo>
                  <a:cubicBezTo>
                    <a:pt x="54" y="44"/>
                    <a:pt x="54" y="44"/>
                    <a:pt x="54" y="43"/>
                  </a:cubicBezTo>
                  <a:cubicBezTo>
                    <a:pt x="55" y="43"/>
                    <a:pt x="55" y="42"/>
                    <a:pt x="54" y="42"/>
                  </a:cubicBezTo>
                  <a:lnTo>
                    <a:pt x="49" y="39"/>
                  </a:lnTo>
                  <a:close/>
                  <a:moveTo>
                    <a:pt x="6" y="14"/>
                  </a:moveTo>
                  <a:cubicBezTo>
                    <a:pt x="5" y="14"/>
                    <a:pt x="4" y="14"/>
                    <a:pt x="4" y="14"/>
                  </a:cubicBezTo>
                  <a:cubicBezTo>
                    <a:pt x="4" y="15"/>
                    <a:pt x="4" y="15"/>
                    <a:pt x="5" y="16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19"/>
                    <a:pt x="11" y="19"/>
                    <a:pt x="11" y="18"/>
                  </a:cubicBezTo>
                  <a:cubicBezTo>
                    <a:pt x="11" y="18"/>
                    <a:pt x="11" y="17"/>
                    <a:pt x="11" y="17"/>
                  </a:cubicBezTo>
                  <a:lnTo>
                    <a:pt x="6" y="14"/>
                  </a:lnTo>
                  <a:close/>
                  <a:moveTo>
                    <a:pt x="41" y="47"/>
                  </a:moveTo>
                  <a:cubicBezTo>
                    <a:pt x="41" y="47"/>
                    <a:pt x="40" y="47"/>
                    <a:pt x="40" y="47"/>
                  </a:cubicBezTo>
                  <a:cubicBezTo>
                    <a:pt x="39" y="47"/>
                    <a:pt x="39" y="48"/>
                    <a:pt x="39" y="48"/>
                  </a:cubicBezTo>
                  <a:cubicBezTo>
                    <a:pt x="42" y="54"/>
                    <a:pt x="42" y="54"/>
                    <a:pt x="42" y="54"/>
                  </a:cubicBezTo>
                  <a:cubicBezTo>
                    <a:pt x="43" y="54"/>
                    <a:pt x="43" y="54"/>
                    <a:pt x="43" y="54"/>
                  </a:cubicBezTo>
                  <a:cubicBezTo>
                    <a:pt x="43" y="54"/>
                    <a:pt x="44" y="54"/>
                    <a:pt x="44" y="54"/>
                  </a:cubicBezTo>
                  <a:cubicBezTo>
                    <a:pt x="44" y="54"/>
                    <a:pt x="44" y="53"/>
                    <a:pt x="44" y="53"/>
                  </a:cubicBezTo>
                  <a:lnTo>
                    <a:pt x="41" y="47"/>
                  </a:lnTo>
                  <a:close/>
                  <a:moveTo>
                    <a:pt x="17" y="10"/>
                  </a:moveTo>
                  <a:cubicBezTo>
                    <a:pt x="18" y="10"/>
                    <a:pt x="18" y="11"/>
                    <a:pt x="18" y="11"/>
                  </a:cubicBezTo>
                  <a:cubicBezTo>
                    <a:pt x="18" y="11"/>
                    <a:pt x="19" y="11"/>
                    <a:pt x="19" y="11"/>
                  </a:cubicBezTo>
                  <a:cubicBezTo>
                    <a:pt x="19" y="10"/>
                    <a:pt x="19" y="10"/>
                    <a:pt x="19" y="9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5" y="3"/>
                    <a:pt x="15" y="4"/>
                  </a:cubicBezTo>
                  <a:cubicBezTo>
                    <a:pt x="14" y="4"/>
                    <a:pt x="14" y="5"/>
                    <a:pt x="14" y="5"/>
                  </a:cubicBezTo>
                  <a:lnTo>
                    <a:pt x="17" y="10"/>
                  </a:lnTo>
                  <a:close/>
                  <a:moveTo>
                    <a:pt x="29" y="8"/>
                  </a:moveTo>
                  <a:cubicBezTo>
                    <a:pt x="30" y="8"/>
                    <a:pt x="30" y="7"/>
                    <a:pt x="30" y="7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0" y="0"/>
                    <a:pt x="30" y="0"/>
                    <a:pt x="29" y="0"/>
                  </a:cubicBezTo>
                  <a:cubicBezTo>
                    <a:pt x="29" y="0"/>
                    <a:pt x="28" y="0"/>
                    <a:pt x="28" y="1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8" y="7"/>
                    <a:pt x="29" y="8"/>
                    <a:pt x="29" y="8"/>
                  </a:cubicBezTo>
                  <a:close/>
                  <a:moveTo>
                    <a:pt x="45" y="29"/>
                  </a:moveTo>
                  <a:cubicBezTo>
                    <a:pt x="45" y="33"/>
                    <a:pt x="44" y="38"/>
                    <a:pt x="40" y="41"/>
                  </a:cubicBezTo>
                  <a:cubicBezTo>
                    <a:pt x="38" y="43"/>
                    <a:pt x="37" y="46"/>
                    <a:pt x="37" y="47"/>
                  </a:cubicBezTo>
                  <a:cubicBezTo>
                    <a:pt x="38" y="48"/>
                    <a:pt x="38" y="48"/>
                    <a:pt x="38" y="49"/>
                  </a:cubicBezTo>
                  <a:cubicBezTo>
                    <a:pt x="38" y="50"/>
                    <a:pt x="38" y="50"/>
                    <a:pt x="37" y="51"/>
                  </a:cubicBezTo>
                  <a:cubicBezTo>
                    <a:pt x="38" y="51"/>
                    <a:pt x="38" y="51"/>
                    <a:pt x="38" y="52"/>
                  </a:cubicBezTo>
                  <a:cubicBezTo>
                    <a:pt x="38" y="53"/>
                    <a:pt x="38" y="53"/>
                    <a:pt x="37" y="53"/>
                  </a:cubicBezTo>
                  <a:cubicBezTo>
                    <a:pt x="38" y="54"/>
                    <a:pt x="38" y="54"/>
                    <a:pt x="38" y="55"/>
                  </a:cubicBezTo>
                  <a:cubicBezTo>
                    <a:pt x="38" y="56"/>
                    <a:pt x="38" y="56"/>
                    <a:pt x="37" y="56"/>
                  </a:cubicBezTo>
                  <a:cubicBezTo>
                    <a:pt x="38" y="57"/>
                    <a:pt x="38" y="57"/>
                    <a:pt x="38" y="58"/>
                  </a:cubicBezTo>
                  <a:cubicBezTo>
                    <a:pt x="38" y="59"/>
                    <a:pt x="37" y="60"/>
                    <a:pt x="35" y="60"/>
                  </a:cubicBezTo>
                  <a:cubicBezTo>
                    <a:pt x="35" y="60"/>
                    <a:pt x="35" y="61"/>
                    <a:pt x="35" y="61"/>
                  </a:cubicBezTo>
                  <a:cubicBezTo>
                    <a:pt x="35" y="63"/>
                    <a:pt x="33" y="63"/>
                    <a:pt x="31" y="63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6" y="63"/>
                    <a:pt x="23" y="63"/>
                    <a:pt x="23" y="61"/>
                  </a:cubicBezTo>
                  <a:cubicBezTo>
                    <a:pt x="23" y="61"/>
                    <a:pt x="23" y="60"/>
                    <a:pt x="23" y="60"/>
                  </a:cubicBezTo>
                  <a:cubicBezTo>
                    <a:pt x="22" y="60"/>
                    <a:pt x="21" y="59"/>
                    <a:pt x="21" y="58"/>
                  </a:cubicBezTo>
                  <a:cubicBezTo>
                    <a:pt x="21" y="57"/>
                    <a:pt x="21" y="57"/>
                    <a:pt x="22" y="56"/>
                  </a:cubicBezTo>
                  <a:cubicBezTo>
                    <a:pt x="21" y="56"/>
                    <a:pt x="21" y="56"/>
                    <a:pt x="21" y="55"/>
                  </a:cubicBezTo>
                  <a:cubicBezTo>
                    <a:pt x="21" y="54"/>
                    <a:pt x="21" y="54"/>
                    <a:pt x="22" y="53"/>
                  </a:cubicBezTo>
                  <a:cubicBezTo>
                    <a:pt x="21" y="53"/>
                    <a:pt x="21" y="53"/>
                    <a:pt x="21" y="52"/>
                  </a:cubicBezTo>
                  <a:cubicBezTo>
                    <a:pt x="21" y="51"/>
                    <a:pt x="21" y="51"/>
                    <a:pt x="22" y="51"/>
                  </a:cubicBezTo>
                  <a:cubicBezTo>
                    <a:pt x="21" y="50"/>
                    <a:pt x="21" y="50"/>
                    <a:pt x="21" y="49"/>
                  </a:cubicBezTo>
                  <a:cubicBezTo>
                    <a:pt x="21" y="48"/>
                    <a:pt x="21" y="48"/>
                    <a:pt x="22" y="47"/>
                  </a:cubicBezTo>
                  <a:cubicBezTo>
                    <a:pt x="22" y="46"/>
                    <a:pt x="21" y="43"/>
                    <a:pt x="18" y="41"/>
                  </a:cubicBezTo>
                  <a:cubicBezTo>
                    <a:pt x="15" y="38"/>
                    <a:pt x="13" y="33"/>
                    <a:pt x="13" y="29"/>
                  </a:cubicBezTo>
                  <a:cubicBezTo>
                    <a:pt x="13" y="20"/>
                    <a:pt x="20" y="13"/>
                    <a:pt x="29" y="13"/>
                  </a:cubicBezTo>
                  <a:cubicBezTo>
                    <a:pt x="38" y="13"/>
                    <a:pt x="45" y="20"/>
                    <a:pt x="45" y="29"/>
                  </a:cubicBezTo>
                  <a:close/>
                  <a:moveTo>
                    <a:pt x="33" y="61"/>
                  </a:moveTo>
                  <a:cubicBezTo>
                    <a:pt x="33" y="61"/>
                    <a:pt x="32" y="60"/>
                    <a:pt x="31" y="60"/>
                  </a:cubicBezTo>
                  <a:cubicBezTo>
                    <a:pt x="28" y="60"/>
                    <a:pt x="28" y="60"/>
                    <a:pt x="28" y="60"/>
                  </a:cubicBezTo>
                  <a:cubicBezTo>
                    <a:pt x="26" y="60"/>
                    <a:pt x="26" y="61"/>
                    <a:pt x="25" y="61"/>
                  </a:cubicBezTo>
                  <a:cubicBezTo>
                    <a:pt x="26" y="61"/>
                    <a:pt x="26" y="61"/>
                    <a:pt x="28" y="61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2" y="61"/>
                    <a:pt x="33" y="61"/>
                    <a:pt x="33" y="61"/>
                  </a:cubicBezTo>
                  <a:close/>
                  <a:moveTo>
                    <a:pt x="34" y="57"/>
                  </a:moveTo>
                  <a:cubicBezTo>
                    <a:pt x="25" y="57"/>
                    <a:pt x="25" y="57"/>
                    <a:pt x="25" y="57"/>
                  </a:cubicBezTo>
                  <a:cubicBezTo>
                    <a:pt x="24" y="57"/>
                    <a:pt x="23" y="58"/>
                    <a:pt x="23" y="58"/>
                  </a:cubicBezTo>
                  <a:cubicBezTo>
                    <a:pt x="23" y="58"/>
                    <a:pt x="24" y="58"/>
                    <a:pt x="25" y="58"/>
                  </a:cubicBezTo>
                  <a:cubicBezTo>
                    <a:pt x="28" y="58"/>
                    <a:pt x="28" y="58"/>
                    <a:pt x="28" y="58"/>
                  </a:cubicBezTo>
                  <a:cubicBezTo>
                    <a:pt x="31" y="58"/>
                    <a:pt x="31" y="58"/>
                    <a:pt x="31" y="58"/>
                  </a:cubicBezTo>
                  <a:cubicBezTo>
                    <a:pt x="34" y="58"/>
                    <a:pt x="34" y="58"/>
                    <a:pt x="34" y="58"/>
                  </a:cubicBezTo>
                  <a:cubicBezTo>
                    <a:pt x="35" y="58"/>
                    <a:pt x="35" y="58"/>
                    <a:pt x="36" y="58"/>
                  </a:cubicBezTo>
                  <a:cubicBezTo>
                    <a:pt x="35" y="58"/>
                    <a:pt x="35" y="57"/>
                    <a:pt x="34" y="57"/>
                  </a:cubicBezTo>
                  <a:close/>
                  <a:moveTo>
                    <a:pt x="34" y="54"/>
                  </a:moveTo>
                  <a:cubicBezTo>
                    <a:pt x="25" y="54"/>
                    <a:pt x="25" y="54"/>
                    <a:pt x="25" y="54"/>
                  </a:cubicBezTo>
                  <a:cubicBezTo>
                    <a:pt x="24" y="54"/>
                    <a:pt x="23" y="55"/>
                    <a:pt x="23" y="55"/>
                  </a:cubicBezTo>
                  <a:cubicBezTo>
                    <a:pt x="23" y="55"/>
                    <a:pt x="24" y="55"/>
                    <a:pt x="25" y="55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5" y="55"/>
                    <a:pt x="35" y="55"/>
                    <a:pt x="36" y="55"/>
                  </a:cubicBezTo>
                  <a:cubicBezTo>
                    <a:pt x="35" y="55"/>
                    <a:pt x="35" y="54"/>
                    <a:pt x="34" y="54"/>
                  </a:cubicBezTo>
                  <a:close/>
                  <a:moveTo>
                    <a:pt x="34" y="52"/>
                  </a:moveTo>
                  <a:cubicBezTo>
                    <a:pt x="25" y="52"/>
                    <a:pt x="25" y="52"/>
                    <a:pt x="25" y="52"/>
                  </a:cubicBezTo>
                  <a:cubicBezTo>
                    <a:pt x="24" y="52"/>
                    <a:pt x="23" y="52"/>
                    <a:pt x="23" y="52"/>
                  </a:cubicBezTo>
                  <a:cubicBezTo>
                    <a:pt x="23" y="52"/>
                    <a:pt x="24" y="52"/>
                    <a:pt x="25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5" y="52"/>
                    <a:pt x="35" y="52"/>
                    <a:pt x="36" y="52"/>
                  </a:cubicBezTo>
                  <a:cubicBezTo>
                    <a:pt x="35" y="52"/>
                    <a:pt x="35" y="52"/>
                    <a:pt x="34" y="52"/>
                  </a:cubicBezTo>
                  <a:close/>
                  <a:moveTo>
                    <a:pt x="34" y="50"/>
                  </a:moveTo>
                  <a:cubicBezTo>
                    <a:pt x="35" y="50"/>
                    <a:pt x="35" y="49"/>
                    <a:pt x="36" y="49"/>
                  </a:cubicBezTo>
                  <a:cubicBezTo>
                    <a:pt x="35" y="49"/>
                    <a:pt x="35" y="49"/>
                    <a:pt x="34" y="49"/>
                  </a:cubicBezTo>
                  <a:cubicBezTo>
                    <a:pt x="25" y="49"/>
                    <a:pt x="25" y="49"/>
                    <a:pt x="25" y="49"/>
                  </a:cubicBezTo>
                  <a:cubicBezTo>
                    <a:pt x="24" y="49"/>
                    <a:pt x="23" y="49"/>
                    <a:pt x="23" y="49"/>
                  </a:cubicBezTo>
                  <a:cubicBezTo>
                    <a:pt x="23" y="49"/>
                    <a:pt x="24" y="50"/>
                    <a:pt x="25" y="50"/>
                  </a:cubicBezTo>
                  <a:lnTo>
                    <a:pt x="34" y="50"/>
                  </a:lnTo>
                  <a:close/>
                  <a:moveTo>
                    <a:pt x="43" y="29"/>
                  </a:moveTo>
                  <a:cubicBezTo>
                    <a:pt x="43" y="21"/>
                    <a:pt x="37" y="15"/>
                    <a:pt x="29" y="15"/>
                  </a:cubicBezTo>
                  <a:cubicBezTo>
                    <a:pt x="22" y="15"/>
                    <a:pt x="15" y="21"/>
                    <a:pt x="15" y="29"/>
                  </a:cubicBezTo>
                  <a:cubicBezTo>
                    <a:pt x="15" y="33"/>
                    <a:pt x="17" y="36"/>
                    <a:pt x="20" y="39"/>
                  </a:cubicBezTo>
                  <a:cubicBezTo>
                    <a:pt x="22" y="42"/>
                    <a:pt x="23" y="44"/>
                    <a:pt x="24" y="47"/>
                  </a:cubicBezTo>
                  <a:cubicBezTo>
                    <a:pt x="25" y="47"/>
                    <a:pt x="25" y="47"/>
                    <a:pt x="25" y="47"/>
                  </a:cubicBezTo>
                  <a:cubicBezTo>
                    <a:pt x="26" y="47"/>
                    <a:pt x="26" y="47"/>
                    <a:pt x="26" y="47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4" y="31"/>
                    <a:pt x="24" y="31"/>
                  </a:cubicBezTo>
                  <a:cubicBezTo>
                    <a:pt x="25" y="31"/>
                    <a:pt x="25" y="31"/>
                    <a:pt x="25" y="32"/>
                  </a:cubicBezTo>
                  <a:cubicBezTo>
                    <a:pt x="28" y="47"/>
                    <a:pt x="28" y="47"/>
                    <a:pt x="28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3" y="31"/>
                    <a:pt x="34" y="31"/>
                    <a:pt x="35" y="31"/>
                  </a:cubicBezTo>
                  <a:cubicBezTo>
                    <a:pt x="35" y="31"/>
                    <a:pt x="35" y="32"/>
                    <a:pt x="35" y="32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34" y="47"/>
                    <a:pt x="34" y="47"/>
                    <a:pt x="34" y="47"/>
                  </a:cubicBezTo>
                  <a:cubicBezTo>
                    <a:pt x="35" y="47"/>
                    <a:pt x="35" y="47"/>
                    <a:pt x="35" y="47"/>
                  </a:cubicBezTo>
                  <a:cubicBezTo>
                    <a:pt x="35" y="44"/>
                    <a:pt x="37" y="42"/>
                    <a:pt x="39" y="39"/>
                  </a:cubicBezTo>
                  <a:cubicBezTo>
                    <a:pt x="42" y="36"/>
                    <a:pt x="43" y="33"/>
                    <a:pt x="43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8" tIns="34285" rIns="68568" bIns="34285" numCol="1" anchor="t" anchorCtr="0" compatLnSpc="1"/>
            <a:lstStyle/>
            <a:p>
              <a:pPr>
                <a:defRPr/>
              </a:pPr>
              <a:endParaRPr lang="en-US" sz="1350" kern="0">
                <a:solidFill>
                  <a:prstClr val="black"/>
                </a:solidFill>
              </a:endParaRPr>
            </a:p>
          </p:txBody>
        </p:sp>
        <p:sp>
          <p:nvSpPr>
            <p:cNvPr id="52" name="Freeform 14"/>
            <p:cNvSpPr>
              <a:spLocks noEditPoints="1"/>
            </p:cNvSpPr>
            <p:nvPr/>
          </p:nvSpPr>
          <p:spPr bwMode="auto">
            <a:xfrm>
              <a:off x="6663686" y="3178272"/>
              <a:ext cx="274883" cy="320698"/>
            </a:xfrm>
            <a:custGeom>
              <a:avLst/>
              <a:gdLst>
                <a:gd name="T0" fmla="*/ 36 w 56"/>
                <a:gd name="T1" fmla="*/ 14 h 65"/>
                <a:gd name="T2" fmla="*/ 43 w 56"/>
                <a:gd name="T3" fmla="*/ 2 h 65"/>
                <a:gd name="T4" fmla="*/ 41 w 56"/>
                <a:gd name="T5" fmla="*/ 0 h 65"/>
                <a:gd name="T6" fmla="*/ 13 w 56"/>
                <a:gd name="T7" fmla="*/ 1 h 65"/>
                <a:gd name="T8" fmla="*/ 20 w 56"/>
                <a:gd name="T9" fmla="*/ 14 h 65"/>
                <a:gd name="T10" fmla="*/ 0 w 56"/>
                <a:gd name="T11" fmla="*/ 37 h 65"/>
                <a:gd name="T12" fmla="*/ 7 w 56"/>
                <a:gd name="T13" fmla="*/ 65 h 65"/>
                <a:gd name="T14" fmla="*/ 56 w 56"/>
                <a:gd name="T15" fmla="*/ 58 h 65"/>
                <a:gd name="T16" fmla="*/ 36 w 56"/>
                <a:gd name="T17" fmla="*/ 15 h 65"/>
                <a:gd name="T18" fmla="*/ 23 w 56"/>
                <a:gd name="T19" fmla="*/ 4 h 65"/>
                <a:gd name="T20" fmla="*/ 21 w 56"/>
                <a:gd name="T21" fmla="*/ 5 h 65"/>
                <a:gd name="T22" fmla="*/ 22 w 56"/>
                <a:gd name="T23" fmla="*/ 13 h 65"/>
                <a:gd name="T24" fmla="*/ 39 w 56"/>
                <a:gd name="T25" fmla="*/ 3 h 65"/>
                <a:gd name="T26" fmla="*/ 26 w 56"/>
                <a:gd name="T27" fmla="*/ 13 h 65"/>
                <a:gd name="T28" fmla="*/ 33 w 56"/>
                <a:gd name="T29" fmla="*/ 15 h 65"/>
                <a:gd name="T30" fmla="*/ 23 w 56"/>
                <a:gd name="T31" fmla="*/ 16 h 65"/>
                <a:gd name="T32" fmla="*/ 53 w 56"/>
                <a:gd name="T33" fmla="*/ 58 h 65"/>
                <a:gd name="T34" fmla="*/ 7 w 56"/>
                <a:gd name="T35" fmla="*/ 62 h 65"/>
                <a:gd name="T36" fmla="*/ 3 w 56"/>
                <a:gd name="T37" fmla="*/ 37 h 65"/>
                <a:gd name="T38" fmla="*/ 34 w 56"/>
                <a:gd name="T39" fmla="*/ 18 h 65"/>
                <a:gd name="T40" fmla="*/ 53 w 56"/>
                <a:gd name="T41" fmla="*/ 58 h 65"/>
                <a:gd name="T42" fmla="*/ 8 w 56"/>
                <a:gd name="T43" fmla="*/ 54 h 65"/>
                <a:gd name="T44" fmla="*/ 12 w 56"/>
                <a:gd name="T45" fmla="*/ 58 h 65"/>
                <a:gd name="T46" fmla="*/ 6 w 56"/>
                <a:gd name="T47" fmla="*/ 54 h 65"/>
                <a:gd name="T48" fmla="*/ 23 w 56"/>
                <a:gd name="T49" fmla="*/ 21 h 65"/>
                <a:gd name="T50" fmla="*/ 23 w 56"/>
                <a:gd name="T51" fmla="*/ 23 h 65"/>
                <a:gd name="T52" fmla="*/ 28 w 56"/>
                <a:gd name="T53" fmla="*/ 28 h 65"/>
                <a:gd name="T54" fmla="*/ 28 w 56"/>
                <a:gd name="T55" fmla="*/ 53 h 65"/>
                <a:gd name="T56" fmla="*/ 28 w 56"/>
                <a:gd name="T57" fmla="*/ 28 h 65"/>
                <a:gd name="T58" fmla="*/ 17 w 56"/>
                <a:gd name="T59" fmla="*/ 41 h 65"/>
                <a:gd name="T60" fmla="*/ 38 w 56"/>
                <a:gd name="T61" fmla="*/ 41 h 65"/>
                <a:gd name="T62" fmla="*/ 26 w 56"/>
                <a:gd name="T63" fmla="*/ 37 h 65"/>
                <a:gd name="T64" fmla="*/ 32 w 56"/>
                <a:gd name="T65" fmla="*/ 44 h 65"/>
                <a:gd name="T66" fmla="*/ 29 w 56"/>
                <a:gd name="T67" fmla="*/ 49 h 65"/>
                <a:gd name="T68" fmla="*/ 27 w 56"/>
                <a:gd name="T69" fmla="*/ 49 h 65"/>
                <a:gd name="T70" fmla="*/ 24 w 56"/>
                <a:gd name="T71" fmla="*/ 44 h 65"/>
                <a:gd name="T72" fmla="*/ 26 w 56"/>
                <a:gd name="T73" fmla="*/ 44 h 65"/>
                <a:gd name="T74" fmla="*/ 30 w 56"/>
                <a:gd name="T75" fmla="*/ 44 h 65"/>
                <a:gd name="T76" fmla="*/ 24 w 56"/>
                <a:gd name="T77" fmla="*/ 37 h 65"/>
                <a:gd name="T78" fmla="*/ 27 w 56"/>
                <a:gd name="T79" fmla="*/ 32 h 65"/>
                <a:gd name="T80" fmla="*/ 29 w 56"/>
                <a:gd name="T81" fmla="*/ 32 h 65"/>
                <a:gd name="T82" fmla="*/ 32 w 56"/>
                <a:gd name="T83" fmla="*/ 37 h 65"/>
                <a:gd name="T84" fmla="*/ 30 w 56"/>
                <a:gd name="T85" fmla="*/ 37 h 65"/>
                <a:gd name="T86" fmla="*/ 26 w 56"/>
                <a:gd name="T87" fmla="*/ 37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6" h="65">
                  <a:moveTo>
                    <a:pt x="36" y="15"/>
                  </a:moveTo>
                  <a:cubicBezTo>
                    <a:pt x="36" y="14"/>
                    <a:pt x="36" y="14"/>
                    <a:pt x="36" y="14"/>
                  </a:cubicBezTo>
                  <a:cubicBezTo>
                    <a:pt x="43" y="3"/>
                    <a:pt x="43" y="3"/>
                    <a:pt x="43" y="3"/>
                  </a:cubicBezTo>
                  <a:cubicBezTo>
                    <a:pt x="43" y="3"/>
                    <a:pt x="43" y="3"/>
                    <a:pt x="43" y="2"/>
                  </a:cubicBezTo>
                  <a:cubicBezTo>
                    <a:pt x="43" y="1"/>
                    <a:pt x="42" y="0"/>
                    <a:pt x="41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3" y="0"/>
                    <a:pt x="13" y="1"/>
                  </a:cubicBezTo>
                  <a:cubicBezTo>
                    <a:pt x="12" y="2"/>
                    <a:pt x="12" y="3"/>
                    <a:pt x="13" y="3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20" y="15"/>
                    <a:pt x="20" y="15"/>
                    <a:pt x="20" y="15"/>
                  </a:cubicBezTo>
                  <a:cubicBezTo>
                    <a:pt x="9" y="16"/>
                    <a:pt x="0" y="26"/>
                    <a:pt x="0" y="37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61"/>
                    <a:pt x="3" y="65"/>
                    <a:pt x="7" y="65"/>
                  </a:cubicBezTo>
                  <a:cubicBezTo>
                    <a:pt x="49" y="65"/>
                    <a:pt x="49" y="65"/>
                    <a:pt x="49" y="65"/>
                  </a:cubicBezTo>
                  <a:cubicBezTo>
                    <a:pt x="53" y="65"/>
                    <a:pt x="56" y="61"/>
                    <a:pt x="56" y="58"/>
                  </a:cubicBezTo>
                  <a:cubicBezTo>
                    <a:pt x="56" y="37"/>
                    <a:pt x="56" y="37"/>
                    <a:pt x="56" y="37"/>
                  </a:cubicBezTo>
                  <a:cubicBezTo>
                    <a:pt x="56" y="26"/>
                    <a:pt x="47" y="16"/>
                    <a:pt x="36" y="15"/>
                  </a:cubicBezTo>
                  <a:close/>
                  <a:moveTo>
                    <a:pt x="26" y="13"/>
                  </a:moveTo>
                  <a:cubicBezTo>
                    <a:pt x="23" y="4"/>
                    <a:pt x="23" y="4"/>
                    <a:pt x="23" y="4"/>
                  </a:cubicBezTo>
                  <a:cubicBezTo>
                    <a:pt x="22" y="3"/>
                    <a:pt x="22" y="3"/>
                    <a:pt x="21" y="3"/>
                  </a:cubicBezTo>
                  <a:cubicBezTo>
                    <a:pt x="21" y="4"/>
                    <a:pt x="21" y="4"/>
                    <a:pt x="21" y="5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39" y="3"/>
                    <a:pt x="39" y="3"/>
                    <a:pt x="39" y="3"/>
                  </a:cubicBezTo>
                  <a:cubicBezTo>
                    <a:pt x="33" y="13"/>
                    <a:pt x="33" y="13"/>
                    <a:pt x="33" y="13"/>
                  </a:cubicBezTo>
                  <a:lnTo>
                    <a:pt x="26" y="13"/>
                  </a:lnTo>
                  <a:close/>
                  <a:moveTo>
                    <a:pt x="23" y="15"/>
                  </a:moveTo>
                  <a:cubicBezTo>
                    <a:pt x="33" y="15"/>
                    <a:pt x="33" y="15"/>
                    <a:pt x="33" y="15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23" y="16"/>
                    <a:pt x="23" y="16"/>
                    <a:pt x="23" y="16"/>
                  </a:cubicBezTo>
                  <a:lnTo>
                    <a:pt x="23" y="15"/>
                  </a:lnTo>
                  <a:close/>
                  <a:moveTo>
                    <a:pt x="53" y="58"/>
                  </a:moveTo>
                  <a:cubicBezTo>
                    <a:pt x="53" y="60"/>
                    <a:pt x="51" y="62"/>
                    <a:pt x="49" y="62"/>
                  </a:cubicBezTo>
                  <a:cubicBezTo>
                    <a:pt x="7" y="62"/>
                    <a:pt x="7" y="62"/>
                    <a:pt x="7" y="62"/>
                  </a:cubicBezTo>
                  <a:cubicBezTo>
                    <a:pt x="5" y="62"/>
                    <a:pt x="3" y="60"/>
                    <a:pt x="3" y="58"/>
                  </a:cubicBezTo>
                  <a:cubicBezTo>
                    <a:pt x="3" y="37"/>
                    <a:pt x="3" y="37"/>
                    <a:pt x="3" y="37"/>
                  </a:cubicBezTo>
                  <a:cubicBezTo>
                    <a:pt x="3" y="26"/>
                    <a:pt x="11" y="18"/>
                    <a:pt x="22" y="18"/>
                  </a:cubicBezTo>
                  <a:cubicBezTo>
                    <a:pt x="34" y="18"/>
                    <a:pt x="34" y="18"/>
                    <a:pt x="34" y="18"/>
                  </a:cubicBezTo>
                  <a:cubicBezTo>
                    <a:pt x="44" y="18"/>
                    <a:pt x="53" y="26"/>
                    <a:pt x="53" y="37"/>
                  </a:cubicBezTo>
                  <a:lnTo>
                    <a:pt x="53" y="58"/>
                  </a:lnTo>
                  <a:close/>
                  <a:moveTo>
                    <a:pt x="8" y="38"/>
                  </a:moveTo>
                  <a:cubicBezTo>
                    <a:pt x="8" y="54"/>
                    <a:pt x="8" y="54"/>
                    <a:pt x="8" y="54"/>
                  </a:cubicBezTo>
                  <a:cubicBezTo>
                    <a:pt x="8" y="55"/>
                    <a:pt x="9" y="57"/>
                    <a:pt x="11" y="57"/>
                  </a:cubicBezTo>
                  <a:cubicBezTo>
                    <a:pt x="11" y="57"/>
                    <a:pt x="12" y="57"/>
                    <a:pt x="12" y="58"/>
                  </a:cubicBezTo>
                  <a:cubicBezTo>
                    <a:pt x="12" y="58"/>
                    <a:pt x="11" y="59"/>
                    <a:pt x="11" y="59"/>
                  </a:cubicBezTo>
                  <a:cubicBezTo>
                    <a:pt x="8" y="59"/>
                    <a:pt x="6" y="56"/>
                    <a:pt x="6" y="54"/>
                  </a:cubicBezTo>
                  <a:cubicBezTo>
                    <a:pt x="6" y="38"/>
                    <a:pt x="6" y="38"/>
                    <a:pt x="6" y="38"/>
                  </a:cubicBezTo>
                  <a:cubicBezTo>
                    <a:pt x="6" y="28"/>
                    <a:pt x="14" y="21"/>
                    <a:pt x="23" y="21"/>
                  </a:cubicBezTo>
                  <a:cubicBezTo>
                    <a:pt x="24" y="21"/>
                    <a:pt x="24" y="21"/>
                    <a:pt x="24" y="22"/>
                  </a:cubicBezTo>
                  <a:cubicBezTo>
                    <a:pt x="24" y="22"/>
                    <a:pt x="24" y="23"/>
                    <a:pt x="23" y="23"/>
                  </a:cubicBezTo>
                  <a:cubicBezTo>
                    <a:pt x="15" y="23"/>
                    <a:pt x="8" y="29"/>
                    <a:pt x="8" y="38"/>
                  </a:cubicBezTo>
                  <a:close/>
                  <a:moveTo>
                    <a:pt x="28" y="28"/>
                  </a:moveTo>
                  <a:cubicBezTo>
                    <a:pt x="21" y="28"/>
                    <a:pt x="15" y="34"/>
                    <a:pt x="15" y="41"/>
                  </a:cubicBezTo>
                  <a:cubicBezTo>
                    <a:pt x="15" y="47"/>
                    <a:pt x="21" y="53"/>
                    <a:pt x="28" y="53"/>
                  </a:cubicBezTo>
                  <a:cubicBezTo>
                    <a:pt x="35" y="53"/>
                    <a:pt x="40" y="47"/>
                    <a:pt x="40" y="41"/>
                  </a:cubicBezTo>
                  <a:cubicBezTo>
                    <a:pt x="40" y="34"/>
                    <a:pt x="35" y="28"/>
                    <a:pt x="28" y="28"/>
                  </a:cubicBezTo>
                  <a:close/>
                  <a:moveTo>
                    <a:pt x="28" y="51"/>
                  </a:moveTo>
                  <a:cubicBezTo>
                    <a:pt x="22" y="51"/>
                    <a:pt x="17" y="46"/>
                    <a:pt x="17" y="41"/>
                  </a:cubicBezTo>
                  <a:cubicBezTo>
                    <a:pt x="17" y="35"/>
                    <a:pt x="22" y="30"/>
                    <a:pt x="28" y="30"/>
                  </a:cubicBezTo>
                  <a:cubicBezTo>
                    <a:pt x="33" y="30"/>
                    <a:pt x="38" y="35"/>
                    <a:pt x="38" y="41"/>
                  </a:cubicBezTo>
                  <a:cubicBezTo>
                    <a:pt x="38" y="46"/>
                    <a:pt x="33" y="51"/>
                    <a:pt x="28" y="51"/>
                  </a:cubicBezTo>
                  <a:close/>
                  <a:moveTo>
                    <a:pt x="26" y="37"/>
                  </a:moveTo>
                  <a:cubicBezTo>
                    <a:pt x="26" y="39"/>
                    <a:pt x="27" y="40"/>
                    <a:pt x="28" y="40"/>
                  </a:cubicBezTo>
                  <a:cubicBezTo>
                    <a:pt x="30" y="40"/>
                    <a:pt x="32" y="41"/>
                    <a:pt x="32" y="44"/>
                  </a:cubicBezTo>
                  <a:cubicBezTo>
                    <a:pt x="32" y="46"/>
                    <a:pt x="31" y="47"/>
                    <a:pt x="29" y="48"/>
                  </a:cubicBezTo>
                  <a:cubicBezTo>
                    <a:pt x="29" y="49"/>
                    <a:pt x="29" y="49"/>
                    <a:pt x="29" y="49"/>
                  </a:cubicBezTo>
                  <a:cubicBezTo>
                    <a:pt x="29" y="49"/>
                    <a:pt x="28" y="50"/>
                    <a:pt x="28" y="50"/>
                  </a:cubicBezTo>
                  <a:cubicBezTo>
                    <a:pt x="27" y="50"/>
                    <a:pt x="27" y="49"/>
                    <a:pt x="27" y="49"/>
                  </a:cubicBezTo>
                  <a:cubicBezTo>
                    <a:pt x="27" y="48"/>
                    <a:pt x="27" y="48"/>
                    <a:pt x="27" y="48"/>
                  </a:cubicBezTo>
                  <a:cubicBezTo>
                    <a:pt x="25" y="47"/>
                    <a:pt x="24" y="46"/>
                    <a:pt x="24" y="44"/>
                  </a:cubicBezTo>
                  <a:cubicBezTo>
                    <a:pt x="24" y="43"/>
                    <a:pt x="24" y="43"/>
                    <a:pt x="25" y="43"/>
                  </a:cubicBezTo>
                  <a:cubicBezTo>
                    <a:pt x="25" y="43"/>
                    <a:pt x="26" y="43"/>
                    <a:pt x="26" y="44"/>
                  </a:cubicBezTo>
                  <a:cubicBezTo>
                    <a:pt x="26" y="45"/>
                    <a:pt x="27" y="46"/>
                    <a:pt x="28" y="46"/>
                  </a:cubicBezTo>
                  <a:cubicBezTo>
                    <a:pt x="29" y="46"/>
                    <a:pt x="30" y="45"/>
                    <a:pt x="30" y="44"/>
                  </a:cubicBezTo>
                  <a:cubicBezTo>
                    <a:pt x="30" y="42"/>
                    <a:pt x="29" y="42"/>
                    <a:pt x="28" y="42"/>
                  </a:cubicBezTo>
                  <a:cubicBezTo>
                    <a:pt x="25" y="42"/>
                    <a:pt x="24" y="40"/>
                    <a:pt x="24" y="37"/>
                  </a:cubicBezTo>
                  <a:cubicBezTo>
                    <a:pt x="24" y="36"/>
                    <a:pt x="25" y="34"/>
                    <a:pt x="27" y="34"/>
                  </a:cubicBezTo>
                  <a:cubicBezTo>
                    <a:pt x="27" y="32"/>
                    <a:pt x="27" y="32"/>
                    <a:pt x="27" y="32"/>
                  </a:cubicBezTo>
                  <a:cubicBezTo>
                    <a:pt x="27" y="32"/>
                    <a:pt x="27" y="31"/>
                    <a:pt x="28" y="31"/>
                  </a:cubicBezTo>
                  <a:cubicBezTo>
                    <a:pt x="28" y="31"/>
                    <a:pt x="29" y="32"/>
                    <a:pt x="29" y="32"/>
                  </a:cubicBezTo>
                  <a:cubicBezTo>
                    <a:pt x="29" y="33"/>
                    <a:pt x="29" y="33"/>
                    <a:pt x="29" y="33"/>
                  </a:cubicBezTo>
                  <a:cubicBezTo>
                    <a:pt x="30" y="34"/>
                    <a:pt x="32" y="35"/>
                    <a:pt x="32" y="37"/>
                  </a:cubicBezTo>
                  <a:cubicBezTo>
                    <a:pt x="32" y="38"/>
                    <a:pt x="31" y="38"/>
                    <a:pt x="31" y="38"/>
                  </a:cubicBezTo>
                  <a:cubicBezTo>
                    <a:pt x="30" y="38"/>
                    <a:pt x="30" y="38"/>
                    <a:pt x="30" y="37"/>
                  </a:cubicBezTo>
                  <a:cubicBezTo>
                    <a:pt x="30" y="36"/>
                    <a:pt x="29" y="35"/>
                    <a:pt x="28" y="35"/>
                  </a:cubicBezTo>
                  <a:cubicBezTo>
                    <a:pt x="27" y="35"/>
                    <a:pt x="26" y="36"/>
                    <a:pt x="26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68" tIns="34285" rIns="68568" bIns="34285" numCol="1" anchor="t" anchorCtr="0" compatLnSpc="1"/>
            <a:lstStyle/>
            <a:p>
              <a:pPr>
                <a:defRPr/>
              </a:pPr>
              <a:endParaRPr lang="en-US" sz="1350" kern="0">
                <a:solidFill>
                  <a:prstClr val="black"/>
                </a:solidFill>
              </a:endParaRPr>
            </a:p>
          </p:txBody>
        </p:sp>
        <p:sp>
          <p:nvSpPr>
            <p:cNvPr id="53" name="Freeform 37"/>
            <p:cNvSpPr>
              <a:spLocks noEditPoints="1"/>
            </p:cNvSpPr>
            <p:nvPr/>
          </p:nvSpPr>
          <p:spPr bwMode="auto">
            <a:xfrm>
              <a:off x="5514022" y="3600012"/>
              <a:ext cx="191882" cy="191884"/>
            </a:xfrm>
            <a:custGeom>
              <a:avLst/>
              <a:gdLst>
                <a:gd name="T0" fmla="*/ 18 w 35"/>
                <a:gd name="T1" fmla="*/ 0 h 35"/>
                <a:gd name="T2" fmla="*/ 0 w 35"/>
                <a:gd name="T3" fmla="*/ 18 h 35"/>
                <a:gd name="T4" fmla="*/ 18 w 35"/>
                <a:gd name="T5" fmla="*/ 35 h 35"/>
                <a:gd name="T6" fmla="*/ 35 w 35"/>
                <a:gd name="T7" fmla="*/ 18 h 35"/>
                <a:gd name="T8" fmla="*/ 18 w 35"/>
                <a:gd name="T9" fmla="*/ 0 h 35"/>
                <a:gd name="T10" fmla="*/ 18 w 35"/>
                <a:gd name="T11" fmla="*/ 32 h 35"/>
                <a:gd name="T12" fmla="*/ 3 w 35"/>
                <a:gd name="T13" fmla="*/ 18 h 35"/>
                <a:gd name="T14" fmla="*/ 18 w 35"/>
                <a:gd name="T15" fmla="*/ 3 h 35"/>
                <a:gd name="T16" fmla="*/ 32 w 35"/>
                <a:gd name="T17" fmla="*/ 18 h 35"/>
                <a:gd name="T18" fmla="*/ 18 w 35"/>
                <a:gd name="T19" fmla="*/ 32 h 35"/>
                <a:gd name="T20" fmla="*/ 24 w 35"/>
                <a:gd name="T21" fmla="*/ 12 h 35"/>
                <a:gd name="T22" fmla="*/ 19 w 35"/>
                <a:gd name="T23" fmla="*/ 18 h 35"/>
                <a:gd name="T24" fmla="*/ 24 w 35"/>
                <a:gd name="T25" fmla="*/ 23 h 35"/>
                <a:gd name="T26" fmla="*/ 24 w 35"/>
                <a:gd name="T27" fmla="*/ 24 h 35"/>
                <a:gd name="T28" fmla="*/ 24 w 35"/>
                <a:gd name="T29" fmla="*/ 25 h 35"/>
                <a:gd name="T30" fmla="*/ 23 w 35"/>
                <a:gd name="T31" fmla="*/ 24 h 35"/>
                <a:gd name="T32" fmla="*/ 18 w 35"/>
                <a:gd name="T33" fmla="*/ 19 h 35"/>
                <a:gd name="T34" fmla="*/ 12 w 35"/>
                <a:gd name="T35" fmla="*/ 24 h 35"/>
                <a:gd name="T36" fmla="*/ 12 w 35"/>
                <a:gd name="T37" fmla="*/ 25 h 35"/>
                <a:gd name="T38" fmla="*/ 11 w 35"/>
                <a:gd name="T39" fmla="*/ 24 h 35"/>
                <a:gd name="T40" fmla="*/ 11 w 35"/>
                <a:gd name="T41" fmla="*/ 23 h 35"/>
                <a:gd name="T42" fmla="*/ 16 w 35"/>
                <a:gd name="T43" fmla="*/ 18 h 35"/>
                <a:gd name="T44" fmla="*/ 11 w 35"/>
                <a:gd name="T45" fmla="*/ 12 h 35"/>
                <a:gd name="T46" fmla="*/ 11 w 35"/>
                <a:gd name="T47" fmla="*/ 11 h 35"/>
                <a:gd name="T48" fmla="*/ 12 w 35"/>
                <a:gd name="T49" fmla="*/ 11 h 35"/>
                <a:gd name="T50" fmla="*/ 18 w 35"/>
                <a:gd name="T51" fmla="*/ 16 h 35"/>
                <a:gd name="T52" fmla="*/ 23 w 35"/>
                <a:gd name="T53" fmla="*/ 11 h 35"/>
                <a:gd name="T54" fmla="*/ 24 w 35"/>
                <a:gd name="T55" fmla="*/ 11 h 35"/>
                <a:gd name="T56" fmla="*/ 24 w 35"/>
                <a:gd name="T57" fmla="*/ 1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5" h="35">
                  <a:moveTo>
                    <a:pt x="18" y="0"/>
                  </a:moveTo>
                  <a:cubicBezTo>
                    <a:pt x="8" y="0"/>
                    <a:pt x="0" y="8"/>
                    <a:pt x="0" y="18"/>
                  </a:cubicBezTo>
                  <a:cubicBezTo>
                    <a:pt x="0" y="27"/>
                    <a:pt x="8" y="35"/>
                    <a:pt x="18" y="35"/>
                  </a:cubicBezTo>
                  <a:cubicBezTo>
                    <a:pt x="27" y="35"/>
                    <a:pt x="35" y="27"/>
                    <a:pt x="35" y="18"/>
                  </a:cubicBezTo>
                  <a:cubicBezTo>
                    <a:pt x="35" y="8"/>
                    <a:pt x="27" y="0"/>
                    <a:pt x="18" y="0"/>
                  </a:cubicBezTo>
                  <a:close/>
                  <a:moveTo>
                    <a:pt x="18" y="32"/>
                  </a:moveTo>
                  <a:cubicBezTo>
                    <a:pt x="10" y="32"/>
                    <a:pt x="3" y="26"/>
                    <a:pt x="3" y="18"/>
                  </a:cubicBezTo>
                  <a:cubicBezTo>
                    <a:pt x="3" y="10"/>
                    <a:pt x="10" y="3"/>
                    <a:pt x="18" y="3"/>
                  </a:cubicBezTo>
                  <a:cubicBezTo>
                    <a:pt x="26" y="3"/>
                    <a:pt x="32" y="10"/>
                    <a:pt x="32" y="18"/>
                  </a:cubicBezTo>
                  <a:cubicBezTo>
                    <a:pt x="32" y="26"/>
                    <a:pt x="26" y="32"/>
                    <a:pt x="18" y="32"/>
                  </a:cubicBezTo>
                  <a:close/>
                  <a:moveTo>
                    <a:pt x="24" y="12"/>
                  </a:moveTo>
                  <a:cubicBezTo>
                    <a:pt x="19" y="18"/>
                    <a:pt x="19" y="18"/>
                    <a:pt x="19" y="18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5" y="23"/>
                    <a:pt x="25" y="24"/>
                    <a:pt x="24" y="24"/>
                  </a:cubicBezTo>
                  <a:cubicBezTo>
                    <a:pt x="24" y="24"/>
                    <a:pt x="24" y="25"/>
                    <a:pt x="24" y="25"/>
                  </a:cubicBezTo>
                  <a:cubicBezTo>
                    <a:pt x="23" y="25"/>
                    <a:pt x="23" y="24"/>
                    <a:pt x="23" y="24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4"/>
                    <a:pt x="12" y="25"/>
                    <a:pt x="12" y="25"/>
                  </a:cubicBezTo>
                  <a:cubicBezTo>
                    <a:pt x="11" y="25"/>
                    <a:pt x="11" y="24"/>
                    <a:pt x="11" y="24"/>
                  </a:cubicBezTo>
                  <a:cubicBezTo>
                    <a:pt x="11" y="24"/>
                    <a:pt x="11" y="23"/>
                    <a:pt x="11" y="23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11" y="11"/>
                    <a:pt x="11" y="11"/>
                  </a:cubicBezTo>
                  <a:cubicBezTo>
                    <a:pt x="11" y="10"/>
                    <a:pt x="12" y="10"/>
                    <a:pt x="12" y="11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0"/>
                    <a:pt x="24" y="10"/>
                    <a:pt x="24" y="11"/>
                  </a:cubicBezTo>
                  <a:cubicBezTo>
                    <a:pt x="25" y="11"/>
                    <a:pt x="25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68" tIns="34285" rIns="68568" bIns="34285" numCol="1" anchor="t" anchorCtr="0" compatLnSpc="1"/>
            <a:lstStyle/>
            <a:p>
              <a:pPr>
                <a:defRPr/>
              </a:pPr>
              <a:endParaRPr lang="en-US" sz="1350" kern="0">
                <a:solidFill>
                  <a:prstClr val="black"/>
                </a:solidFill>
              </a:endParaRPr>
            </a:p>
          </p:txBody>
        </p:sp>
        <p:sp>
          <p:nvSpPr>
            <p:cNvPr id="54" name="Freeform 36"/>
            <p:cNvSpPr>
              <a:spLocks noEditPoints="1"/>
            </p:cNvSpPr>
            <p:nvPr/>
          </p:nvSpPr>
          <p:spPr bwMode="auto">
            <a:xfrm>
              <a:off x="6318623" y="3816332"/>
              <a:ext cx="329120" cy="329123"/>
            </a:xfrm>
            <a:custGeom>
              <a:avLst/>
              <a:gdLst>
                <a:gd name="T0" fmla="*/ 18 w 35"/>
                <a:gd name="T1" fmla="*/ 0 h 35"/>
                <a:gd name="T2" fmla="*/ 0 w 35"/>
                <a:gd name="T3" fmla="*/ 18 h 35"/>
                <a:gd name="T4" fmla="*/ 18 w 35"/>
                <a:gd name="T5" fmla="*/ 35 h 35"/>
                <a:gd name="T6" fmla="*/ 35 w 35"/>
                <a:gd name="T7" fmla="*/ 18 h 35"/>
                <a:gd name="T8" fmla="*/ 18 w 35"/>
                <a:gd name="T9" fmla="*/ 0 h 35"/>
                <a:gd name="T10" fmla="*/ 18 w 35"/>
                <a:gd name="T11" fmla="*/ 32 h 35"/>
                <a:gd name="T12" fmla="*/ 3 w 35"/>
                <a:gd name="T13" fmla="*/ 18 h 35"/>
                <a:gd name="T14" fmla="*/ 18 w 35"/>
                <a:gd name="T15" fmla="*/ 3 h 35"/>
                <a:gd name="T16" fmla="*/ 32 w 35"/>
                <a:gd name="T17" fmla="*/ 18 h 35"/>
                <a:gd name="T18" fmla="*/ 18 w 35"/>
                <a:gd name="T19" fmla="*/ 32 h 35"/>
                <a:gd name="T20" fmla="*/ 27 w 35"/>
                <a:gd name="T21" fmla="*/ 12 h 35"/>
                <a:gd name="T22" fmla="*/ 27 w 35"/>
                <a:gd name="T23" fmla="*/ 14 h 35"/>
                <a:gd name="T24" fmla="*/ 16 w 35"/>
                <a:gd name="T25" fmla="*/ 23 h 35"/>
                <a:gd name="T26" fmla="*/ 16 w 35"/>
                <a:gd name="T27" fmla="*/ 23 h 35"/>
                <a:gd name="T28" fmla="*/ 15 w 35"/>
                <a:gd name="T29" fmla="*/ 23 h 35"/>
                <a:gd name="T30" fmla="*/ 9 w 35"/>
                <a:gd name="T31" fmla="*/ 18 h 35"/>
                <a:gd name="T32" fmla="*/ 9 w 35"/>
                <a:gd name="T33" fmla="*/ 16 h 35"/>
                <a:gd name="T34" fmla="*/ 10 w 35"/>
                <a:gd name="T35" fmla="*/ 16 h 35"/>
                <a:gd name="T36" fmla="*/ 16 w 35"/>
                <a:gd name="T37" fmla="*/ 21 h 35"/>
                <a:gd name="T38" fmla="*/ 26 w 35"/>
                <a:gd name="T39" fmla="*/ 12 h 35"/>
                <a:gd name="T40" fmla="*/ 27 w 35"/>
                <a:gd name="T41" fmla="*/ 1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5" h="35">
                  <a:moveTo>
                    <a:pt x="18" y="0"/>
                  </a:moveTo>
                  <a:cubicBezTo>
                    <a:pt x="8" y="0"/>
                    <a:pt x="0" y="8"/>
                    <a:pt x="0" y="18"/>
                  </a:cubicBezTo>
                  <a:cubicBezTo>
                    <a:pt x="0" y="27"/>
                    <a:pt x="8" y="35"/>
                    <a:pt x="18" y="35"/>
                  </a:cubicBezTo>
                  <a:cubicBezTo>
                    <a:pt x="28" y="35"/>
                    <a:pt x="35" y="27"/>
                    <a:pt x="35" y="18"/>
                  </a:cubicBezTo>
                  <a:cubicBezTo>
                    <a:pt x="35" y="8"/>
                    <a:pt x="28" y="0"/>
                    <a:pt x="18" y="0"/>
                  </a:cubicBezTo>
                  <a:close/>
                  <a:moveTo>
                    <a:pt x="18" y="32"/>
                  </a:moveTo>
                  <a:cubicBezTo>
                    <a:pt x="10" y="32"/>
                    <a:pt x="3" y="26"/>
                    <a:pt x="3" y="18"/>
                  </a:cubicBezTo>
                  <a:cubicBezTo>
                    <a:pt x="3" y="10"/>
                    <a:pt x="10" y="3"/>
                    <a:pt x="18" y="3"/>
                  </a:cubicBezTo>
                  <a:cubicBezTo>
                    <a:pt x="26" y="3"/>
                    <a:pt x="32" y="10"/>
                    <a:pt x="32" y="18"/>
                  </a:cubicBezTo>
                  <a:cubicBezTo>
                    <a:pt x="32" y="26"/>
                    <a:pt x="26" y="32"/>
                    <a:pt x="18" y="32"/>
                  </a:cubicBezTo>
                  <a:close/>
                  <a:moveTo>
                    <a:pt x="27" y="12"/>
                  </a:moveTo>
                  <a:cubicBezTo>
                    <a:pt x="28" y="13"/>
                    <a:pt x="28" y="13"/>
                    <a:pt x="27" y="14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8" y="18"/>
                    <a:pt x="8" y="17"/>
                    <a:pt x="9" y="16"/>
                  </a:cubicBezTo>
                  <a:cubicBezTo>
                    <a:pt x="9" y="16"/>
                    <a:pt x="10" y="16"/>
                    <a:pt x="10" y="16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6" y="12"/>
                    <a:pt x="27" y="12"/>
                    <a:pt x="27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68" tIns="34285" rIns="68568" bIns="34285" numCol="1" anchor="t" anchorCtr="0" compatLnSpc="1"/>
            <a:lstStyle/>
            <a:p>
              <a:pPr>
                <a:defRPr/>
              </a:pPr>
              <a:endParaRPr lang="en-US" sz="1350" kern="0">
                <a:solidFill>
                  <a:prstClr val="black"/>
                </a:solidFill>
              </a:endParaRPr>
            </a:p>
          </p:txBody>
        </p:sp>
        <p:sp>
          <p:nvSpPr>
            <p:cNvPr id="55" name="Freeform 36"/>
            <p:cNvSpPr>
              <a:spLocks noEditPoints="1"/>
            </p:cNvSpPr>
            <p:nvPr/>
          </p:nvSpPr>
          <p:spPr bwMode="auto">
            <a:xfrm>
              <a:off x="7931962" y="2574897"/>
              <a:ext cx="232130" cy="232131"/>
            </a:xfrm>
            <a:custGeom>
              <a:avLst/>
              <a:gdLst>
                <a:gd name="T0" fmla="*/ 18 w 35"/>
                <a:gd name="T1" fmla="*/ 0 h 35"/>
                <a:gd name="T2" fmla="*/ 0 w 35"/>
                <a:gd name="T3" fmla="*/ 18 h 35"/>
                <a:gd name="T4" fmla="*/ 18 w 35"/>
                <a:gd name="T5" fmla="*/ 35 h 35"/>
                <a:gd name="T6" fmla="*/ 35 w 35"/>
                <a:gd name="T7" fmla="*/ 18 h 35"/>
                <a:gd name="T8" fmla="*/ 18 w 35"/>
                <a:gd name="T9" fmla="*/ 0 h 35"/>
                <a:gd name="T10" fmla="*/ 18 w 35"/>
                <a:gd name="T11" fmla="*/ 32 h 35"/>
                <a:gd name="T12" fmla="*/ 3 w 35"/>
                <a:gd name="T13" fmla="*/ 18 h 35"/>
                <a:gd name="T14" fmla="*/ 18 w 35"/>
                <a:gd name="T15" fmla="*/ 3 h 35"/>
                <a:gd name="T16" fmla="*/ 32 w 35"/>
                <a:gd name="T17" fmla="*/ 18 h 35"/>
                <a:gd name="T18" fmla="*/ 18 w 35"/>
                <a:gd name="T19" fmla="*/ 32 h 35"/>
                <a:gd name="T20" fmla="*/ 27 w 35"/>
                <a:gd name="T21" fmla="*/ 12 h 35"/>
                <a:gd name="T22" fmla="*/ 27 w 35"/>
                <a:gd name="T23" fmla="*/ 14 h 35"/>
                <a:gd name="T24" fmla="*/ 16 w 35"/>
                <a:gd name="T25" fmla="*/ 23 h 35"/>
                <a:gd name="T26" fmla="*/ 16 w 35"/>
                <a:gd name="T27" fmla="*/ 23 h 35"/>
                <a:gd name="T28" fmla="*/ 15 w 35"/>
                <a:gd name="T29" fmla="*/ 23 h 35"/>
                <a:gd name="T30" fmla="*/ 9 w 35"/>
                <a:gd name="T31" fmla="*/ 18 h 35"/>
                <a:gd name="T32" fmla="*/ 9 w 35"/>
                <a:gd name="T33" fmla="*/ 16 h 35"/>
                <a:gd name="T34" fmla="*/ 10 w 35"/>
                <a:gd name="T35" fmla="*/ 16 h 35"/>
                <a:gd name="T36" fmla="*/ 16 w 35"/>
                <a:gd name="T37" fmla="*/ 21 h 35"/>
                <a:gd name="T38" fmla="*/ 26 w 35"/>
                <a:gd name="T39" fmla="*/ 12 h 35"/>
                <a:gd name="T40" fmla="*/ 27 w 35"/>
                <a:gd name="T41" fmla="*/ 1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5" h="35">
                  <a:moveTo>
                    <a:pt x="18" y="0"/>
                  </a:moveTo>
                  <a:cubicBezTo>
                    <a:pt x="8" y="0"/>
                    <a:pt x="0" y="8"/>
                    <a:pt x="0" y="18"/>
                  </a:cubicBezTo>
                  <a:cubicBezTo>
                    <a:pt x="0" y="27"/>
                    <a:pt x="8" y="35"/>
                    <a:pt x="18" y="35"/>
                  </a:cubicBezTo>
                  <a:cubicBezTo>
                    <a:pt x="28" y="35"/>
                    <a:pt x="35" y="27"/>
                    <a:pt x="35" y="18"/>
                  </a:cubicBezTo>
                  <a:cubicBezTo>
                    <a:pt x="35" y="8"/>
                    <a:pt x="28" y="0"/>
                    <a:pt x="18" y="0"/>
                  </a:cubicBezTo>
                  <a:close/>
                  <a:moveTo>
                    <a:pt x="18" y="32"/>
                  </a:moveTo>
                  <a:cubicBezTo>
                    <a:pt x="10" y="32"/>
                    <a:pt x="3" y="26"/>
                    <a:pt x="3" y="18"/>
                  </a:cubicBezTo>
                  <a:cubicBezTo>
                    <a:pt x="3" y="10"/>
                    <a:pt x="10" y="3"/>
                    <a:pt x="18" y="3"/>
                  </a:cubicBezTo>
                  <a:cubicBezTo>
                    <a:pt x="26" y="3"/>
                    <a:pt x="32" y="10"/>
                    <a:pt x="32" y="18"/>
                  </a:cubicBezTo>
                  <a:cubicBezTo>
                    <a:pt x="32" y="26"/>
                    <a:pt x="26" y="32"/>
                    <a:pt x="18" y="32"/>
                  </a:cubicBezTo>
                  <a:close/>
                  <a:moveTo>
                    <a:pt x="27" y="12"/>
                  </a:moveTo>
                  <a:cubicBezTo>
                    <a:pt x="28" y="13"/>
                    <a:pt x="28" y="13"/>
                    <a:pt x="27" y="14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8" y="18"/>
                    <a:pt x="8" y="17"/>
                    <a:pt x="9" y="16"/>
                  </a:cubicBezTo>
                  <a:cubicBezTo>
                    <a:pt x="9" y="16"/>
                    <a:pt x="10" y="16"/>
                    <a:pt x="10" y="16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6" y="12"/>
                    <a:pt x="27" y="12"/>
                    <a:pt x="27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68" tIns="34285" rIns="68568" bIns="34285" numCol="1" anchor="t" anchorCtr="0" compatLnSpc="1"/>
            <a:lstStyle/>
            <a:p>
              <a:pPr>
                <a:defRPr/>
              </a:pPr>
              <a:endParaRPr lang="en-US" sz="1350" kern="0">
                <a:solidFill>
                  <a:prstClr val="black"/>
                </a:solidFill>
              </a:endParaRPr>
            </a:p>
          </p:txBody>
        </p:sp>
        <p:sp>
          <p:nvSpPr>
            <p:cNvPr id="56" name="Freeform 36"/>
            <p:cNvSpPr>
              <a:spLocks noEditPoints="1"/>
            </p:cNvSpPr>
            <p:nvPr/>
          </p:nvSpPr>
          <p:spPr bwMode="auto">
            <a:xfrm>
              <a:off x="3996266" y="2020116"/>
              <a:ext cx="421885" cy="352397"/>
            </a:xfrm>
            <a:custGeom>
              <a:avLst/>
              <a:gdLst>
                <a:gd name="T0" fmla="*/ 71 w 72"/>
                <a:gd name="T1" fmla="*/ 15 h 60"/>
                <a:gd name="T2" fmla="*/ 57 w 72"/>
                <a:gd name="T3" fmla="*/ 17 h 60"/>
                <a:gd name="T4" fmla="*/ 44 w 72"/>
                <a:gd name="T5" fmla="*/ 45 h 60"/>
                <a:gd name="T6" fmla="*/ 12 w 72"/>
                <a:gd name="T7" fmla="*/ 45 h 60"/>
                <a:gd name="T8" fmla="*/ 14 w 72"/>
                <a:gd name="T9" fmla="*/ 48 h 60"/>
                <a:gd name="T10" fmla="*/ 48 w 72"/>
                <a:gd name="T11" fmla="*/ 50 h 60"/>
                <a:gd name="T12" fmla="*/ 14 w 72"/>
                <a:gd name="T13" fmla="*/ 51 h 60"/>
                <a:gd name="T14" fmla="*/ 9 w 72"/>
                <a:gd name="T15" fmla="*/ 44 h 60"/>
                <a:gd name="T16" fmla="*/ 8 w 72"/>
                <a:gd name="T17" fmla="*/ 41 h 60"/>
                <a:gd name="T18" fmla="*/ 1 w 72"/>
                <a:gd name="T19" fmla="*/ 22 h 60"/>
                <a:gd name="T20" fmla="*/ 11 w 72"/>
                <a:gd name="T21" fmla="*/ 40 h 60"/>
                <a:gd name="T22" fmla="*/ 44 w 72"/>
                <a:gd name="T23" fmla="*/ 42 h 60"/>
                <a:gd name="T24" fmla="*/ 54 w 72"/>
                <a:gd name="T25" fmla="*/ 16 h 60"/>
                <a:gd name="T26" fmla="*/ 71 w 72"/>
                <a:gd name="T27" fmla="*/ 12 h 60"/>
                <a:gd name="T28" fmla="*/ 18 w 72"/>
                <a:gd name="T29" fmla="*/ 56 h 60"/>
                <a:gd name="T30" fmla="*/ 11 w 72"/>
                <a:gd name="T31" fmla="*/ 56 h 60"/>
                <a:gd name="T32" fmla="*/ 18 w 72"/>
                <a:gd name="T33" fmla="*/ 56 h 60"/>
                <a:gd name="T34" fmla="*/ 15 w 72"/>
                <a:gd name="T35" fmla="*/ 54 h 60"/>
                <a:gd name="T36" fmla="*/ 15 w 72"/>
                <a:gd name="T37" fmla="*/ 58 h 60"/>
                <a:gd name="T38" fmla="*/ 45 w 72"/>
                <a:gd name="T39" fmla="*/ 56 h 60"/>
                <a:gd name="T40" fmla="*/ 38 w 72"/>
                <a:gd name="T41" fmla="*/ 56 h 60"/>
                <a:gd name="T42" fmla="*/ 45 w 72"/>
                <a:gd name="T43" fmla="*/ 56 h 60"/>
                <a:gd name="T44" fmla="*/ 42 w 72"/>
                <a:gd name="T45" fmla="*/ 54 h 60"/>
                <a:gd name="T46" fmla="*/ 42 w 72"/>
                <a:gd name="T47" fmla="*/ 58 h 60"/>
                <a:gd name="T48" fmla="*/ 46 w 72"/>
                <a:gd name="T49" fmla="*/ 35 h 60"/>
                <a:gd name="T50" fmla="*/ 12 w 72"/>
                <a:gd name="T51" fmla="*/ 34 h 60"/>
                <a:gd name="T52" fmla="*/ 12 w 72"/>
                <a:gd name="T53" fmla="*/ 36 h 60"/>
                <a:gd name="T54" fmla="*/ 46 w 72"/>
                <a:gd name="T55" fmla="*/ 35 h 60"/>
                <a:gd name="T56" fmla="*/ 12 w 72"/>
                <a:gd name="T57" fmla="*/ 39 h 60"/>
                <a:gd name="T58" fmla="*/ 43 w 72"/>
                <a:gd name="T59" fmla="*/ 40 h 60"/>
                <a:gd name="T60" fmla="*/ 43 w 72"/>
                <a:gd name="T61" fmla="*/ 38 h 60"/>
                <a:gd name="T62" fmla="*/ 13 w 72"/>
                <a:gd name="T63" fmla="*/ 28 h 60"/>
                <a:gd name="T64" fmla="*/ 16 w 72"/>
                <a:gd name="T65" fmla="*/ 23 h 60"/>
                <a:gd name="T66" fmla="*/ 28 w 72"/>
                <a:gd name="T67" fmla="*/ 14 h 60"/>
                <a:gd name="T68" fmla="*/ 33 w 72"/>
                <a:gd name="T69" fmla="*/ 17 h 60"/>
                <a:gd name="T70" fmla="*/ 36 w 72"/>
                <a:gd name="T71" fmla="*/ 22 h 60"/>
                <a:gd name="T72" fmla="*/ 39 w 72"/>
                <a:gd name="T73" fmla="*/ 17 h 60"/>
                <a:gd name="T74" fmla="*/ 51 w 72"/>
                <a:gd name="T75" fmla="*/ 7 h 60"/>
                <a:gd name="T76" fmla="*/ 51 w 72"/>
                <a:gd name="T77" fmla="*/ 0 h 60"/>
                <a:gd name="T78" fmla="*/ 49 w 72"/>
                <a:gd name="T79" fmla="*/ 5 h 60"/>
                <a:gd name="T80" fmla="*/ 36 w 72"/>
                <a:gd name="T81" fmla="*/ 15 h 60"/>
                <a:gd name="T82" fmla="*/ 31 w 72"/>
                <a:gd name="T83" fmla="*/ 12 h 60"/>
                <a:gd name="T84" fmla="*/ 28 w 72"/>
                <a:gd name="T85" fmla="*/ 7 h 60"/>
                <a:gd name="T86" fmla="*/ 25 w 72"/>
                <a:gd name="T87" fmla="*/ 11 h 60"/>
                <a:gd name="T88" fmla="*/ 13 w 72"/>
                <a:gd name="T89" fmla="*/ 22 h 60"/>
                <a:gd name="T90" fmla="*/ 13 w 72"/>
                <a:gd name="T91" fmla="*/ 2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2" h="60">
                  <a:moveTo>
                    <a:pt x="72" y="13"/>
                  </a:moveTo>
                  <a:cubicBezTo>
                    <a:pt x="72" y="14"/>
                    <a:pt x="71" y="15"/>
                    <a:pt x="71" y="15"/>
                  </a:cubicBezTo>
                  <a:cubicBezTo>
                    <a:pt x="60" y="15"/>
                    <a:pt x="60" y="15"/>
                    <a:pt x="60" y="15"/>
                  </a:cubicBezTo>
                  <a:cubicBezTo>
                    <a:pt x="59" y="15"/>
                    <a:pt x="57" y="16"/>
                    <a:pt x="57" y="17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9" y="43"/>
                    <a:pt x="46" y="45"/>
                    <a:pt x="44" y="45"/>
                  </a:cubicBezTo>
                  <a:cubicBezTo>
                    <a:pt x="14" y="45"/>
                    <a:pt x="14" y="45"/>
                    <a:pt x="14" y="45"/>
                  </a:cubicBezTo>
                  <a:cubicBezTo>
                    <a:pt x="13" y="45"/>
                    <a:pt x="13" y="45"/>
                    <a:pt x="12" y="45"/>
                  </a:cubicBezTo>
                  <a:cubicBezTo>
                    <a:pt x="12" y="47"/>
                    <a:pt x="12" y="47"/>
                    <a:pt x="12" y="47"/>
                  </a:cubicBezTo>
                  <a:cubicBezTo>
                    <a:pt x="12" y="47"/>
                    <a:pt x="13" y="48"/>
                    <a:pt x="14" y="48"/>
                  </a:cubicBezTo>
                  <a:cubicBezTo>
                    <a:pt x="47" y="48"/>
                    <a:pt x="47" y="48"/>
                    <a:pt x="47" y="48"/>
                  </a:cubicBezTo>
                  <a:cubicBezTo>
                    <a:pt x="48" y="48"/>
                    <a:pt x="48" y="49"/>
                    <a:pt x="48" y="50"/>
                  </a:cubicBezTo>
                  <a:cubicBezTo>
                    <a:pt x="48" y="50"/>
                    <a:pt x="48" y="51"/>
                    <a:pt x="47" y="51"/>
                  </a:cubicBezTo>
                  <a:cubicBezTo>
                    <a:pt x="14" y="51"/>
                    <a:pt x="14" y="51"/>
                    <a:pt x="14" y="51"/>
                  </a:cubicBezTo>
                  <a:cubicBezTo>
                    <a:pt x="11" y="51"/>
                    <a:pt x="9" y="49"/>
                    <a:pt x="9" y="47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9" y="43"/>
                    <a:pt x="9" y="43"/>
                    <a:pt x="9" y="43"/>
                  </a:cubicBezTo>
                  <a:cubicBezTo>
                    <a:pt x="9" y="42"/>
                    <a:pt x="8" y="42"/>
                    <a:pt x="8" y="41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3"/>
                    <a:pt x="0" y="22"/>
                    <a:pt x="1" y="22"/>
                  </a:cubicBezTo>
                  <a:cubicBezTo>
                    <a:pt x="2" y="21"/>
                    <a:pt x="3" y="22"/>
                    <a:pt x="3" y="22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1" y="41"/>
                    <a:pt x="13" y="42"/>
                    <a:pt x="14" y="42"/>
                  </a:cubicBezTo>
                  <a:cubicBezTo>
                    <a:pt x="44" y="42"/>
                    <a:pt x="44" y="42"/>
                    <a:pt x="44" y="42"/>
                  </a:cubicBezTo>
                  <a:cubicBezTo>
                    <a:pt x="45" y="42"/>
                    <a:pt x="46" y="41"/>
                    <a:pt x="47" y="40"/>
                  </a:cubicBezTo>
                  <a:cubicBezTo>
                    <a:pt x="54" y="16"/>
                    <a:pt x="54" y="16"/>
                    <a:pt x="54" y="16"/>
                  </a:cubicBezTo>
                  <a:cubicBezTo>
                    <a:pt x="55" y="13"/>
                    <a:pt x="57" y="12"/>
                    <a:pt x="60" y="12"/>
                  </a:cubicBezTo>
                  <a:cubicBezTo>
                    <a:pt x="71" y="12"/>
                    <a:pt x="71" y="12"/>
                    <a:pt x="71" y="12"/>
                  </a:cubicBezTo>
                  <a:cubicBezTo>
                    <a:pt x="71" y="12"/>
                    <a:pt x="72" y="12"/>
                    <a:pt x="72" y="13"/>
                  </a:cubicBezTo>
                  <a:close/>
                  <a:moveTo>
                    <a:pt x="18" y="56"/>
                  </a:moveTo>
                  <a:cubicBezTo>
                    <a:pt x="18" y="58"/>
                    <a:pt x="17" y="60"/>
                    <a:pt x="15" y="60"/>
                  </a:cubicBezTo>
                  <a:cubicBezTo>
                    <a:pt x="13" y="60"/>
                    <a:pt x="11" y="58"/>
                    <a:pt x="11" y="56"/>
                  </a:cubicBezTo>
                  <a:cubicBezTo>
                    <a:pt x="11" y="54"/>
                    <a:pt x="13" y="52"/>
                    <a:pt x="15" y="52"/>
                  </a:cubicBezTo>
                  <a:cubicBezTo>
                    <a:pt x="17" y="52"/>
                    <a:pt x="18" y="54"/>
                    <a:pt x="18" y="56"/>
                  </a:cubicBezTo>
                  <a:close/>
                  <a:moveTo>
                    <a:pt x="16" y="56"/>
                  </a:moveTo>
                  <a:cubicBezTo>
                    <a:pt x="16" y="55"/>
                    <a:pt x="16" y="54"/>
                    <a:pt x="15" y="54"/>
                  </a:cubicBezTo>
                  <a:cubicBezTo>
                    <a:pt x="14" y="54"/>
                    <a:pt x="13" y="55"/>
                    <a:pt x="13" y="56"/>
                  </a:cubicBezTo>
                  <a:cubicBezTo>
                    <a:pt x="13" y="57"/>
                    <a:pt x="14" y="58"/>
                    <a:pt x="15" y="58"/>
                  </a:cubicBezTo>
                  <a:cubicBezTo>
                    <a:pt x="16" y="58"/>
                    <a:pt x="16" y="57"/>
                    <a:pt x="16" y="56"/>
                  </a:cubicBezTo>
                  <a:close/>
                  <a:moveTo>
                    <a:pt x="45" y="56"/>
                  </a:moveTo>
                  <a:cubicBezTo>
                    <a:pt x="45" y="58"/>
                    <a:pt x="44" y="60"/>
                    <a:pt x="42" y="60"/>
                  </a:cubicBezTo>
                  <a:cubicBezTo>
                    <a:pt x="40" y="60"/>
                    <a:pt x="38" y="58"/>
                    <a:pt x="38" y="56"/>
                  </a:cubicBezTo>
                  <a:cubicBezTo>
                    <a:pt x="38" y="54"/>
                    <a:pt x="40" y="52"/>
                    <a:pt x="42" y="52"/>
                  </a:cubicBezTo>
                  <a:cubicBezTo>
                    <a:pt x="44" y="52"/>
                    <a:pt x="45" y="54"/>
                    <a:pt x="45" y="56"/>
                  </a:cubicBezTo>
                  <a:close/>
                  <a:moveTo>
                    <a:pt x="43" y="56"/>
                  </a:moveTo>
                  <a:cubicBezTo>
                    <a:pt x="43" y="55"/>
                    <a:pt x="43" y="54"/>
                    <a:pt x="42" y="54"/>
                  </a:cubicBezTo>
                  <a:cubicBezTo>
                    <a:pt x="41" y="54"/>
                    <a:pt x="40" y="55"/>
                    <a:pt x="40" y="56"/>
                  </a:cubicBezTo>
                  <a:cubicBezTo>
                    <a:pt x="40" y="57"/>
                    <a:pt x="41" y="58"/>
                    <a:pt x="42" y="58"/>
                  </a:cubicBezTo>
                  <a:cubicBezTo>
                    <a:pt x="43" y="58"/>
                    <a:pt x="43" y="57"/>
                    <a:pt x="43" y="56"/>
                  </a:cubicBezTo>
                  <a:close/>
                  <a:moveTo>
                    <a:pt x="46" y="35"/>
                  </a:moveTo>
                  <a:cubicBezTo>
                    <a:pt x="46" y="34"/>
                    <a:pt x="45" y="34"/>
                    <a:pt x="45" y="34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11" y="34"/>
                    <a:pt x="11" y="34"/>
                    <a:pt x="11" y="35"/>
                  </a:cubicBezTo>
                  <a:cubicBezTo>
                    <a:pt x="11" y="35"/>
                    <a:pt x="11" y="36"/>
                    <a:pt x="12" y="36"/>
                  </a:cubicBezTo>
                  <a:cubicBezTo>
                    <a:pt x="45" y="36"/>
                    <a:pt x="45" y="36"/>
                    <a:pt x="45" y="36"/>
                  </a:cubicBezTo>
                  <a:cubicBezTo>
                    <a:pt x="45" y="36"/>
                    <a:pt x="46" y="35"/>
                    <a:pt x="46" y="35"/>
                  </a:cubicBezTo>
                  <a:close/>
                  <a:moveTo>
                    <a:pt x="13" y="38"/>
                  </a:moveTo>
                  <a:cubicBezTo>
                    <a:pt x="13" y="38"/>
                    <a:pt x="12" y="39"/>
                    <a:pt x="12" y="39"/>
                  </a:cubicBezTo>
                  <a:cubicBezTo>
                    <a:pt x="12" y="40"/>
                    <a:pt x="13" y="40"/>
                    <a:pt x="13" y="40"/>
                  </a:cubicBezTo>
                  <a:cubicBezTo>
                    <a:pt x="43" y="40"/>
                    <a:pt x="43" y="40"/>
                    <a:pt x="43" y="40"/>
                  </a:cubicBezTo>
                  <a:cubicBezTo>
                    <a:pt x="44" y="40"/>
                    <a:pt x="44" y="40"/>
                    <a:pt x="44" y="39"/>
                  </a:cubicBezTo>
                  <a:cubicBezTo>
                    <a:pt x="44" y="39"/>
                    <a:pt x="44" y="38"/>
                    <a:pt x="43" y="38"/>
                  </a:cubicBezTo>
                  <a:lnTo>
                    <a:pt x="13" y="38"/>
                  </a:lnTo>
                  <a:close/>
                  <a:moveTo>
                    <a:pt x="13" y="28"/>
                  </a:moveTo>
                  <a:cubicBezTo>
                    <a:pt x="14" y="28"/>
                    <a:pt x="16" y="27"/>
                    <a:pt x="16" y="25"/>
                  </a:cubicBezTo>
                  <a:cubicBezTo>
                    <a:pt x="16" y="24"/>
                    <a:pt x="16" y="24"/>
                    <a:pt x="16" y="2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7" y="13"/>
                    <a:pt x="27" y="14"/>
                    <a:pt x="28" y="14"/>
                  </a:cubicBezTo>
                  <a:cubicBezTo>
                    <a:pt x="28" y="14"/>
                    <a:pt x="29" y="13"/>
                    <a:pt x="29" y="13"/>
                  </a:cubicBezTo>
                  <a:cubicBezTo>
                    <a:pt x="33" y="17"/>
                    <a:pt x="33" y="17"/>
                    <a:pt x="33" y="17"/>
                  </a:cubicBezTo>
                  <a:cubicBezTo>
                    <a:pt x="33" y="18"/>
                    <a:pt x="33" y="18"/>
                    <a:pt x="33" y="19"/>
                  </a:cubicBezTo>
                  <a:cubicBezTo>
                    <a:pt x="33" y="20"/>
                    <a:pt x="34" y="22"/>
                    <a:pt x="36" y="22"/>
                  </a:cubicBezTo>
                  <a:cubicBezTo>
                    <a:pt x="38" y="22"/>
                    <a:pt x="39" y="20"/>
                    <a:pt x="39" y="19"/>
                  </a:cubicBezTo>
                  <a:cubicBezTo>
                    <a:pt x="39" y="18"/>
                    <a:pt x="39" y="18"/>
                    <a:pt x="39" y="17"/>
                  </a:cubicBezTo>
                  <a:cubicBezTo>
                    <a:pt x="50" y="6"/>
                    <a:pt x="50" y="6"/>
                    <a:pt x="50" y="6"/>
                  </a:cubicBezTo>
                  <a:cubicBezTo>
                    <a:pt x="50" y="7"/>
                    <a:pt x="51" y="7"/>
                    <a:pt x="51" y="7"/>
                  </a:cubicBezTo>
                  <a:cubicBezTo>
                    <a:pt x="53" y="7"/>
                    <a:pt x="54" y="5"/>
                    <a:pt x="54" y="4"/>
                  </a:cubicBezTo>
                  <a:cubicBezTo>
                    <a:pt x="54" y="2"/>
                    <a:pt x="53" y="0"/>
                    <a:pt x="51" y="0"/>
                  </a:cubicBezTo>
                  <a:cubicBezTo>
                    <a:pt x="50" y="0"/>
                    <a:pt x="48" y="2"/>
                    <a:pt x="48" y="4"/>
                  </a:cubicBezTo>
                  <a:cubicBezTo>
                    <a:pt x="48" y="4"/>
                    <a:pt x="48" y="5"/>
                    <a:pt x="49" y="5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7" y="16"/>
                    <a:pt x="37" y="15"/>
                    <a:pt x="36" y="15"/>
                  </a:cubicBezTo>
                  <a:cubicBezTo>
                    <a:pt x="36" y="15"/>
                    <a:pt x="35" y="16"/>
                    <a:pt x="35" y="16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1" y="11"/>
                    <a:pt x="31" y="11"/>
                    <a:pt x="31" y="10"/>
                  </a:cubicBezTo>
                  <a:cubicBezTo>
                    <a:pt x="31" y="9"/>
                    <a:pt x="30" y="7"/>
                    <a:pt x="28" y="7"/>
                  </a:cubicBezTo>
                  <a:cubicBezTo>
                    <a:pt x="26" y="7"/>
                    <a:pt x="25" y="9"/>
                    <a:pt x="25" y="10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14" y="22"/>
                    <a:pt x="13" y="22"/>
                    <a:pt x="13" y="22"/>
                  </a:cubicBezTo>
                  <a:cubicBezTo>
                    <a:pt x="11" y="22"/>
                    <a:pt x="10" y="23"/>
                    <a:pt x="10" y="25"/>
                  </a:cubicBezTo>
                  <a:cubicBezTo>
                    <a:pt x="10" y="27"/>
                    <a:pt x="11" y="28"/>
                    <a:pt x="13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8" tIns="34285" rIns="68568" bIns="34285" numCol="1" anchor="t" anchorCtr="0" compatLnSpc="1"/>
            <a:lstStyle/>
            <a:p>
              <a:pPr>
                <a:defRPr/>
              </a:pPr>
              <a:endParaRPr lang="en-US" sz="1350" kern="0">
                <a:solidFill>
                  <a:prstClr val="black"/>
                </a:solidFill>
              </a:endParaRPr>
            </a:p>
          </p:txBody>
        </p:sp>
        <p:sp>
          <p:nvSpPr>
            <p:cNvPr id="57" name="Freeform 24"/>
            <p:cNvSpPr>
              <a:spLocks noEditPoints="1"/>
            </p:cNvSpPr>
            <p:nvPr/>
          </p:nvSpPr>
          <p:spPr bwMode="auto">
            <a:xfrm>
              <a:off x="7815448" y="5058781"/>
              <a:ext cx="357647" cy="377244"/>
            </a:xfrm>
            <a:custGeom>
              <a:avLst/>
              <a:gdLst>
                <a:gd name="T0" fmla="*/ 22 w 62"/>
                <a:gd name="T1" fmla="*/ 32 h 65"/>
                <a:gd name="T2" fmla="*/ 22 w 62"/>
                <a:gd name="T3" fmla="*/ 52 h 65"/>
                <a:gd name="T4" fmla="*/ 26 w 62"/>
                <a:gd name="T5" fmla="*/ 43 h 65"/>
                <a:gd name="T6" fmla="*/ 47 w 62"/>
                <a:gd name="T7" fmla="*/ 7 h 65"/>
                <a:gd name="T8" fmla="*/ 47 w 62"/>
                <a:gd name="T9" fmla="*/ 19 h 65"/>
                <a:gd name="T10" fmla="*/ 40 w 62"/>
                <a:gd name="T11" fmla="*/ 37 h 65"/>
                <a:gd name="T12" fmla="*/ 36 w 62"/>
                <a:gd name="T13" fmla="*/ 27 h 65"/>
                <a:gd name="T14" fmla="*/ 32 w 62"/>
                <a:gd name="T15" fmla="*/ 26 h 65"/>
                <a:gd name="T16" fmla="*/ 24 w 62"/>
                <a:gd name="T17" fmla="*/ 22 h 65"/>
                <a:gd name="T18" fmla="*/ 18 w 62"/>
                <a:gd name="T19" fmla="*/ 21 h 65"/>
                <a:gd name="T20" fmla="*/ 11 w 62"/>
                <a:gd name="T21" fmla="*/ 28 h 65"/>
                <a:gd name="T22" fmla="*/ 6 w 62"/>
                <a:gd name="T23" fmla="*/ 28 h 65"/>
                <a:gd name="T24" fmla="*/ 3 w 62"/>
                <a:gd name="T25" fmla="*/ 38 h 65"/>
                <a:gd name="T26" fmla="*/ 0 w 62"/>
                <a:gd name="T27" fmla="*/ 43 h 65"/>
                <a:gd name="T28" fmla="*/ 3 w 62"/>
                <a:gd name="T29" fmla="*/ 47 h 65"/>
                <a:gd name="T30" fmla="*/ 6 w 62"/>
                <a:gd name="T31" fmla="*/ 58 h 65"/>
                <a:gd name="T32" fmla="*/ 11 w 62"/>
                <a:gd name="T33" fmla="*/ 58 h 65"/>
                <a:gd name="T34" fmla="*/ 18 w 62"/>
                <a:gd name="T35" fmla="*/ 65 h 65"/>
                <a:gd name="T36" fmla="*/ 24 w 62"/>
                <a:gd name="T37" fmla="*/ 64 h 65"/>
                <a:gd name="T38" fmla="*/ 32 w 62"/>
                <a:gd name="T39" fmla="*/ 60 h 65"/>
                <a:gd name="T40" fmla="*/ 36 w 62"/>
                <a:gd name="T41" fmla="*/ 59 h 65"/>
                <a:gd name="T42" fmla="*/ 40 w 62"/>
                <a:gd name="T43" fmla="*/ 49 h 65"/>
                <a:gd name="T44" fmla="*/ 44 w 62"/>
                <a:gd name="T45" fmla="*/ 46 h 65"/>
                <a:gd name="T46" fmla="*/ 38 w 62"/>
                <a:gd name="T47" fmla="*/ 53 h 65"/>
                <a:gd name="T48" fmla="*/ 22 w 62"/>
                <a:gd name="T49" fmla="*/ 58 h 65"/>
                <a:gd name="T50" fmla="*/ 6 w 62"/>
                <a:gd name="T51" fmla="*/ 53 h 65"/>
                <a:gd name="T52" fmla="*/ 7 w 62"/>
                <a:gd name="T53" fmla="*/ 38 h 65"/>
                <a:gd name="T54" fmla="*/ 18 w 62"/>
                <a:gd name="T55" fmla="*/ 24 h 65"/>
                <a:gd name="T56" fmla="*/ 36 w 62"/>
                <a:gd name="T57" fmla="*/ 30 h 65"/>
                <a:gd name="T58" fmla="*/ 41 w 62"/>
                <a:gd name="T59" fmla="*/ 44 h 65"/>
                <a:gd name="T60" fmla="*/ 59 w 62"/>
                <a:gd name="T61" fmla="*/ 11 h 65"/>
                <a:gd name="T62" fmla="*/ 60 w 62"/>
                <a:gd name="T63" fmla="*/ 7 h 65"/>
                <a:gd name="T64" fmla="*/ 54 w 62"/>
                <a:gd name="T65" fmla="*/ 4 h 65"/>
                <a:gd name="T66" fmla="*/ 49 w 62"/>
                <a:gd name="T67" fmla="*/ 0 h 65"/>
                <a:gd name="T68" fmla="*/ 46 w 62"/>
                <a:gd name="T69" fmla="*/ 0 h 65"/>
                <a:gd name="T70" fmla="*/ 40 w 62"/>
                <a:gd name="T71" fmla="*/ 4 h 65"/>
                <a:gd name="T72" fmla="*/ 38 w 62"/>
                <a:gd name="T73" fmla="*/ 4 h 65"/>
                <a:gd name="T74" fmla="*/ 35 w 62"/>
                <a:gd name="T75" fmla="*/ 11 h 65"/>
                <a:gd name="T76" fmla="*/ 33 w 62"/>
                <a:gd name="T77" fmla="*/ 14 h 65"/>
                <a:gd name="T78" fmla="*/ 35 w 62"/>
                <a:gd name="T79" fmla="*/ 18 h 65"/>
                <a:gd name="T80" fmla="*/ 37 w 62"/>
                <a:gd name="T81" fmla="*/ 24 h 65"/>
                <a:gd name="T82" fmla="*/ 40 w 62"/>
                <a:gd name="T83" fmla="*/ 25 h 65"/>
                <a:gd name="T84" fmla="*/ 46 w 62"/>
                <a:gd name="T85" fmla="*/ 28 h 65"/>
                <a:gd name="T86" fmla="*/ 49 w 62"/>
                <a:gd name="T87" fmla="*/ 29 h 65"/>
                <a:gd name="T88" fmla="*/ 54 w 62"/>
                <a:gd name="T89" fmla="*/ 24 h 65"/>
                <a:gd name="T90" fmla="*/ 57 w 62"/>
                <a:gd name="T91" fmla="*/ 24 h 65"/>
                <a:gd name="T92" fmla="*/ 59 w 62"/>
                <a:gd name="T93" fmla="*/ 18 h 65"/>
                <a:gd name="T94" fmla="*/ 61 w 62"/>
                <a:gd name="T95" fmla="*/ 12 h 65"/>
                <a:gd name="T96" fmla="*/ 52 w 62"/>
                <a:gd name="T97" fmla="*/ 22 h 65"/>
                <a:gd name="T98" fmla="*/ 43 w 62"/>
                <a:gd name="T99" fmla="*/ 25 h 65"/>
                <a:gd name="T100" fmla="*/ 36 w 62"/>
                <a:gd name="T101" fmla="*/ 15 h 65"/>
                <a:gd name="T102" fmla="*/ 38 w 62"/>
                <a:gd name="T103" fmla="*/ 7 h 65"/>
                <a:gd name="T104" fmla="*/ 50 w 62"/>
                <a:gd name="T105" fmla="*/ 3 h 65"/>
                <a:gd name="T106" fmla="*/ 56 w 62"/>
                <a:gd name="T107" fmla="*/ 1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2" h="65">
                  <a:moveTo>
                    <a:pt x="22" y="32"/>
                  </a:moveTo>
                  <a:cubicBezTo>
                    <a:pt x="15" y="32"/>
                    <a:pt x="11" y="37"/>
                    <a:pt x="11" y="43"/>
                  </a:cubicBezTo>
                  <a:cubicBezTo>
                    <a:pt x="11" y="49"/>
                    <a:pt x="15" y="54"/>
                    <a:pt x="22" y="54"/>
                  </a:cubicBezTo>
                  <a:cubicBezTo>
                    <a:pt x="28" y="54"/>
                    <a:pt x="33" y="49"/>
                    <a:pt x="33" y="43"/>
                  </a:cubicBezTo>
                  <a:cubicBezTo>
                    <a:pt x="33" y="37"/>
                    <a:pt x="28" y="32"/>
                    <a:pt x="22" y="32"/>
                  </a:cubicBezTo>
                  <a:close/>
                  <a:moveTo>
                    <a:pt x="22" y="52"/>
                  </a:moveTo>
                  <a:cubicBezTo>
                    <a:pt x="17" y="52"/>
                    <a:pt x="13" y="48"/>
                    <a:pt x="13" y="43"/>
                  </a:cubicBezTo>
                  <a:cubicBezTo>
                    <a:pt x="13" y="38"/>
                    <a:pt x="17" y="34"/>
                    <a:pt x="22" y="34"/>
                  </a:cubicBezTo>
                  <a:cubicBezTo>
                    <a:pt x="27" y="34"/>
                    <a:pt x="31" y="38"/>
                    <a:pt x="31" y="43"/>
                  </a:cubicBezTo>
                  <a:cubicBezTo>
                    <a:pt x="31" y="48"/>
                    <a:pt x="27" y="52"/>
                    <a:pt x="22" y="52"/>
                  </a:cubicBezTo>
                  <a:close/>
                  <a:moveTo>
                    <a:pt x="26" y="43"/>
                  </a:moveTo>
                  <a:cubicBezTo>
                    <a:pt x="26" y="45"/>
                    <a:pt x="24" y="47"/>
                    <a:pt x="22" y="47"/>
                  </a:cubicBezTo>
                  <a:cubicBezTo>
                    <a:pt x="19" y="47"/>
                    <a:pt x="17" y="45"/>
                    <a:pt x="17" y="43"/>
                  </a:cubicBezTo>
                  <a:cubicBezTo>
                    <a:pt x="17" y="40"/>
                    <a:pt x="19" y="38"/>
                    <a:pt x="22" y="38"/>
                  </a:cubicBezTo>
                  <a:cubicBezTo>
                    <a:pt x="24" y="38"/>
                    <a:pt x="26" y="40"/>
                    <a:pt x="26" y="43"/>
                  </a:cubicBezTo>
                  <a:close/>
                  <a:moveTo>
                    <a:pt x="47" y="7"/>
                  </a:moveTo>
                  <a:cubicBezTo>
                    <a:pt x="43" y="7"/>
                    <a:pt x="40" y="10"/>
                    <a:pt x="40" y="14"/>
                  </a:cubicBezTo>
                  <a:cubicBezTo>
                    <a:pt x="40" y="18"/>
                    <a:pt x="43" y="21"/>
                    <a:pt x="47" y="21"/>
                  </a:cubicBezTo>
                  <a:cubicBezTo>
                    <a:pt x="51" y="21"/>
                    <a:pt x="54" y="18"/>
                    <a:pt x="54" y="14"/>
                  </a:cubicBezTo>
                  <a:cubicBezTo>
                    <a:pt x="54" y="10"/>
                    <a:pt x="51" y="7"/>
                    <a:pt x="47" y="7"/>
                  </a:cubicBezTo>
                  <a:close/>
                  <a:moveTo>
                    <a:pt x="47" y="19"/>
                  </a:moveTo>
                  <a:cubicBezTo>
                    <a:pt x="44" y="19"/>
                    <a:pt x="42" y="17"/>
                    <a:pt x="42" y="14"/>
                  </a:cubicBezTo>
                  <a:cubicBezTo>
                    <a:pt x="42" y="12"/>
                    <a:pt x="44" y="9"/>
                    <a:pt x="47" y="9"/>
                  </a:cubicBezTo>
                  <a:cubicBezTo>
                    <a:pt x="49" y="9"/>
                    <a:pt x="52" y="12"/>
                    <a:pt x="52" y="14"/>
                  </a:cubicBezTo>
                  <a:cubicBezTo>
                    <a:pt x="52" y="17"/>
                    <a:pt x="49" y="19"/>
                    <a:pt x="47" y="19"/>
                  </a:cubicBezTo>
                  <a:close/>
                  <a:moveTo>
                    <a:pt x="43" y="39"/>
                  </a:moveTo>
                  <a:cubicBezTo>
                    <a:pt x="43" y="38"/>
                    <a:pt x="42" y="38"/>
                    <a:pt x="42" y="38"/>
                  </a:cubicBezTo>
                  <a:cubicBezTo>
                    <a:pt x="42" y="38"/>
                    <a:pt x="42" y="38"/>
                    <a:pt x="41" y="38"/>
                  </a:cubicBezTo>
                  <a:cubicBezTo>
                    <a:pt x="41" y="38"/>
                    <a:pt x="41" y="38"/>
                    <a:pt x="41" y="38"/>
                  </a:cubicBezTo>
                  <a:cubicBezTo>
                    <a:pt x="40" y="38"/>
                    <a:pt x="40" y="38"/>
                    <a:pt x="40" y="37"/>
                  </a:cubicBezTo>
                  <a:cubicBezTo>
                    <a:pt x="39" y="36"/>
                    <a:pt x="40" y="36"/>
                    <a:pt x="40" y="35"/>
                  </a:cubicBezTo>
                  <a:cubicBezTo>
                    <a:pt x="41" y="35"/>
                    <a:pt x="41" y="35"/>
                    <a:pt x="42" y="34"/>
                  </a:cubicBezTo>
                  <a:cubicBezTo>
                    <a:pt x="42" y="33"/>
                    <a:pt x="42" y="33"/>
                    <a:pt x="41" y="32"/>
                  </a:cubicBezTo>
                  <a:cubicBezTo>
                    <a:pt x="40" y="31"/>
                    <a:pt x="39" y="29"/>
                    <a:pt x="38" y="28"/>
                  </a:cubicBezTo>
                  <a:cubicBezTo>
                    <a:pt x="38" y="27"/>
                    <a:pt x="37" y="27"/>
                    <a:pt x="36" y="27"/>
                  </a:cubicBezTo>
                  <a:cubicBezTo>
                    <a:pt x="36" y="27"/>
                    <a:pt x="36" y="27"/>
                    <a:pt x="36" y="27"/>
                  </a:cubicBezTo>
                  <a:cubicBezTo>
                    <a:pt x="36" y="27"/>
                    <a:pt x="35" y="27"/>
                    <a:pt x="35" y="28"/>
                  </a:cubicBezTo>
                  <a:cubicBezTo>
                    <a:pt x="35" y="28"/>
                    <a:pt x="34" y="28"/>
                    <a:pt x="34" y="28"/>
                  </a:cubicBezTo>
                  <a:cubicBezTo>
                    <a:pt x="33" y="28"/>
                    <a:pt x="33" y="28"/>
                    <a:pt x="33" y="28"/>
                  </a:cubicBezTo>
                  <a:cubicBezTo>
                    <a:pt x="32" y="27"/>
                    <a:pt x="32" y="27"/>
                    <a:pt x="32" y="26"/>
                  </a:cubicBezTo>
                  <a:cubicBezTo>
                    <a:pt x="33" y="25"/>
                    <a:pt x="33" y="25"/>
                    <a:pt x="33" y="24"/>
                  </a:cubicBezTo>
                  <a:cubicBezTo>
                    <a:pt x="32" y="24"/>
                    <a:pt x="32" y="23"/>
                    <a:pt x="32" y="23"/>
                  </a:cubicBezTo>
                  <a:cubicBezTo>
                    <a:pt x="30" y="22"/>
                    <a:pt x="28" y="22"/>
                    <a:pt x="26" y="21"/>
                  </a:cubicBezTo>
                  <a:cubicBezTo>
                    <a:pt x="26" y="21"/>
                    <a:pt x="26" y="21"/>
                    <a:pt x="26" y="21"/>
                  </a:cubicBezTo>
                  <a:cubicBezTo>
                    <a:pt x="25" y="21"/>
                    <a:pt x="25" y="21"/>
                    <a:pt x="24" y="22"/>
                  </a:cubicBezTo>
                  <a:cubicBezTo>
                    <a:pt x="24" y="22"/>
                    <a:pt x="24" y="22"/>
                    <a:pt x="24" y="23"/>
                  </a:cubicBezTo>
                  <a:cubicBezTo>
                    <a:pt x="24" y="24"/>
                    <a:pt x="23" y="24"/>
                    <a:pt x="22" y="24"/>
                  </a:cubicBezTo>
                  <a:cubicBezTo>
                    <a:pt x="21" y="24"/>
                    <a:pt x="20" y="24"/>
                    <a:pt x="20" y="23"/>
                  </a:cubicBezTo>
                  <a:cubicBezTo>
                    <a:pt x="20" y="22"/>
                    <a:pt x="20" y="22"/>
                    <a:pt x="20" y="22"/>
                  </a:cubicBezTo>
                  <a:cubicBezTo>
                    <a:pt x="19" y="21"/>
                    <a:pt x="19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6" y="22"/>
                    <a:pt x="14" y="22"/>
                    <a:pt x="12" y="23"/>
                  </a:cubicBezTo>
                  <a:cubicBezTo>
                    <a:pt x="12" y="23"/>
                    <a:pt x="12" y="24"/>
                    <a:pt x="11" y="24"/>
                  </a:cubicBezTo>
                  <a:cubicBezTo>
                    <a:pt x="11" y="25"/>
                    <a:pt x="11" y="25"/>
                    <a:pt x="12" y="26"/>
                  </a:cubicBezTo>
                  <a:cubicBezTo>
                    <a:pt x="12" y="27"/>
                    <a:pt x="12" y="27"/>
                    <a:pt x="11" y="28"/>
                  </a:cubicBezTo>
                  <a:cubicBezTo>
                    <a:pt x="11" y="28"/>
                    <a:pt x="11" y="28"/>
                    <a:pt x="10" y="28"/>
                  </a:cubicBezTo>
                  <a:cubicBezTo>
                    <a:pt x="10" y="28"/>
                    <a:pt x="9" y="28"/>
                    <a:pt x="9" y="28"/>
                  </a:cubicBezTo>
                  <a:cubicBezTo>
                    <a:pt x="9" y="27"/>
                    <a:pt x="8" y="27"/>
                    <a:pt x="8" y="27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7" y="27"/>
                    <a:pt x="6" y="27"/>
                    <a:pt x="6" y="28"/>
                  </a:cubicBezTo>
                  <a:cubicBezTo>
                    <a:pt x="5" y="29"/>
                    <a:pt x="4" y="31"/>
                    <a:pt x="3" y="32"/>
                  </a:cubicBezTo>
                  <a:cubicBezTo>
                    <a:pt x="2" y="33"/>
                    <a:pt x="2" y="33"/>
                    <a:pt x="2" y="34"/>
                  </a:cubicBezTo>
                  <a:cubicBezTo>
                    <a:pt x="3" y="35"/>
                    <a:pt x="3" y="35"/>
                    <a:pt x="4" y="35"/>
                  </a:cubicBezTo>
                  <a:cubicBezTo>
                    <a:pt x="4" y="36"/>
                    <a:pt x="5" y="36"/>
                    <a:pt x="4" y="37"/>
                  </a:cubicBezTo>
                  <a:cubicBezTo>
                    <a:pt x="4" y="38"/>
                    <a:pt x="4" y="38"/>
                    <a:pt x="3" y="38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2" y="38"/>
                    <a:pt x="1" y="38"/>
                    <a:pt x="1" y="39"/>
                  </a:cubicBezTo>
                  <a:cubicBezTo>
                    <a:pt x="1" y="39"/>
                    <a:pt x="0" y="39"/>
                    <a:pt x="0" y="40"/>
                  </a:cubicBezTo>
                  <a:cubicBezTo>
                    <a:pt x="0" y="41"/>
                    <a:pt x="0" y="42"/>
                    <a:pt x="0" y="43"/>
                  </a:cubicBezTo>
                  <a:cubicBezTo>
                    <a:pt x="0" y="44"/>
                    <a:pt x="0" y="45"/>
                    <a:pt x="0" y="46"/>
                  </a:cubicBezTo>
                  <a:cubicBezTo>
                    <a:pt x="0" y="46"/>
                    <a:pt x="1" y="47"/>
                    <a:pt x="1" y="47"/>
                  </a:cubicBezTo>
                  <a:cubicBezTo>
                    <a:pt x="1" y="47"/>
                    <a:pt x="2" y="48"/>
                    <a:pt x="2" y="48"/>
                  </a:cubicBezTo>
                  <a:cubicBezTo>
                    <a:pt x="2" y="48"/>
                    <a:pt x="2" y="48"/>
                    <a:pt x="3" y="47"/>
                  </a:cubicBezTo>
                  <a:cubicBezTo>
                    <a:pt x="3" y="47"/>
                    <a:pt x="3" y="47"/>
                    <a:pt x="3" y="47"/>
                  </a:cubicBezTo>
                  <a:cubicBezTo>
                    <a:pt x="4" y="47"/>
                    <a:pt x="4" y="48"/>
                    <a:pt x="4" y="49"/>
                  </a:cubicBezTo>
                  <a:cubicBezTo>
                    <a:pt x="5" y="49"/>
                    <a:pt x="4" y="50"/>
                    <a:pt x="4" y="51"/>
                  </a:cubicBezTo>
                  <a:cubicBezTo>
                    <a:pt x="3" y="51"/>
                    <a:pt x="3" y="51"/>
                    <a:pt x="2" y="52"/>
                  </a:cubicBezTo>
                  <a:cubicBezTo>
                    <a:pt x="2" y="52"/>
                    <a:pt x="2" y="53"/>
                    <a:pt x="3" y="53"/>
                  </a:cubicBezTo>
                  <a:cubicBezTo>
                    <a:pt x="4" y="55"/>
                    <a:pt x="5" y="57"/>
                    <a:pt x="6" y="58"/>
                  </a:cubicBezTo>
                  <a:cubicBezTo>
                    <a:pt x="6" y="58"/>
                    <a:pt x="7" y="59"/>
                    <a:pt x="8" y="59"/>
                  </a:cubicBezTo>
                  <a:cubicBezTo>
                    <a:pt x="8" y="59"/>
                    <a:pt x="8" y="59"/>
                    <a:pt x="8" y="59"/>
                  </a:cubicBezTo>
                  <a:cubicBezTo>
                    <a:pt x="8" y="59"/>
                    <a:pt x="9" y="58"/>
                    <a:pt x="9" y="58"/>
                  </a:cubicBezTo>
                  <a:cubicBezTo>
                    <a:pt x="9" y="58"/>
                    <a:pt x="10" y="57"/>
                    <a:pt x="10" y="57"/>
                  </a:cubicBezTo>
                  <a:cubicBezTo>
                    <a:pt x="11" y="57"/>
                    <a:pt x="11" y="58"/>
                    <a:pt x="11" y="58"/>
                  </a:cubicBezTo>
                  <a:cubicBezTo>
                    <a:pt x="12" y="58"/>
                    <a:pt x="12" y="59"/>
                    <a:pt x="12" y="60"/>
                  </a:cubicBezTo>
                  <a:cubicBezTo>
                    <a:pt x="11" y="60"/>
                    <a:pt x="11" y="61"/>
                    <a:pt x="11" y="61"/>
                  </a:cubicBezTo>
                  <a:cubicBezTo>
                    <a:pt x="12" y="62"/>
                    <a:pt x="12" y="62"/>
                    <a:pt x="12" y="63"/>
                  </a:cubicBezTo>
                  <a:cubicBezTo>
                    <a:pt x="14" y="64"/>
                    <a:pt x="16" y="64"/>
                    <a:pt x="18" y="65"/>
                  </a:cubicBezTo>
                  <a:cubicBezTo>
                    <a:pt x="18" y="65"/>
                    <a:pt x="18" y="65"/>
                    <a:pt x="18" y="65"/>
                  </a:cubicBezTo>
                  <a:cubicBezTo>
                    <a:pt x="19" y="65"/>
                    <a:pt x="19" y="64"/>
                    <a:pt x="20" y="64"/>
                  </a:cubicBezTo>
                  <a:cubicBezTo>
                    <a:pt x="20" y="64"/>
                    <a:pt x="20" y="63"/>
                    <a:pt x="20" y="63"/>
                  </a:cubicBezTo>
                  <a:cubicBezTo>
                    <a:pt x="20" y="62"/>
                    <a:pt x="21" y="61"/>
                    <a:pt x="22" y="61"/>
                  </a:cubicBezTo>
                  <a:cubicBezTo>
                    <a:pt x="23" y="61"/>
                    <a:pt x="24" y="62"/>
                    <a:pt x="24" y="63"/>
                  </a:cubicBezTo>
                  <a:cubicBezTo>
                    <a:pt x="24" y="63"/>
                    <a:pt x="24" y="64"/>
                    <a:pt x="24" y="64"/>
                  </a:cubicBezTo>
                  <a:cubicBezTo>
                    <a:pt x="25" y="64"/>
                    <a:pt x="25" y="65"/>
                    <a:pt x="26" y="65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8" y="64"/>
                    <a:pt x="30" y="64"/>
                    <a:pt x="32" y="63"/>
                  </a:cubicBezTo>
                  <a:cubicBezTo>
                    <a:pt x="32" y="62"/>
                    <a:pt x="32" y="62"/>
                    <a:pt x="33" y="61"/>
                  </a:cubicBezTo>
                  <a:cubicBezTo>
                    <a:pt x="33" y="61"/>
                    <a:pt x="33" y="60"/>
                    <a:pt x="32" y="60"/>
                  </a:cubicBezTo>
                  <a:cubicBezTo>
                    <a:pt x="32" y="59"/>
                    <a:pt x="32" y="58"/>
                    <a:pt x="33" y="58"/>
                  </a:cubicBezTo>
                  <a:cubicBezTo>
                    <a:pt x="33" y="58"/>
                    <a:pt x="33" y="57"/>
                    <a:pt x="34" y="57"/>
                  </a:cubicBezTo>
                  <a:cubicBezTo>
                    <a:pt x="34" y="57"/>
                    <a:pt x="35" y="58"/>
                    <a:pt x="35" y="58"/>
                  </a:cubicBezTo>
                  <a:cubicBezTo>
                    <a:pt x="35" y="58"/>
                    <a:pt x="36" y="59"/>
                    <a:pt x="36" y="59"/>
                  </a:cubicBezTo>
                  <a:cubicBezTo>
                    <a:pt x="36" y="59"/>
                    <a:pt x="36" y="59"/>
                    <a:pt x="36" y="59"/>
                  </a:cubicBezTo>
                  <a:cubicBezTo>
                    <a:pt x="37" y="59"/>
                    <a:pt x="38" y="58"/>
                    <a:pt x="38" y="58"/>
                  </a:cubicBezTo>
                  <a:cubicBezTo>
                    <a:pt x="39" y="57"/>
                    <a:pt x="40" y="55"/>
                    <a:pt x="41" y="53"/>
                  </a:cubicBezTo>
                  <a:cubicBezTo>
                    <a:pt x="42" y="53"/>
                    <a:pt x="42" y="52"/>
                    <a:pt x="42" y="52"/>
                  </a:cubicBezTo>
                  <a:cubicBezTo>
                    <a:pt x="41" y="51"/>
                    <a:pt x="41" y="51"/>
                    <a:pt x="40" y="51"/>
                  </a:cubicBezTo>
                  <a:cubicBezTo>
                    <a:pt x="40" y="50"/>
                    <a:pt x="39" y="49"/>
                    <a:pt x="40" y="49"/>
                  </a:cubicBezTo>
                  <a:cubicBezTo>
                    <a:pt x="40" y="48"/>
                    <a:pt x="40" y="47"/>
                    <a:pt x="41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2" y="48"/>
                    <a:pt x="42" y="48"/>
                    <a:pt x="42" y="48"/>
                  </a:cubicBezTo>
                  <a:cubicBezTo>
                    <a:pt x="42" y="48"/>
                    <a:pt x="43" y="47"/>
                    <a:pt x="43" y="47"/>
                  </a:cubicBezTo>
                  <a:cubicBezTo>
                    <a:pt x="43" y="47"/>
                    <a:pt x="44" y="46"/>
                    <a:pt x="44" y="46"/>
                  </a:cubicBezTo>
                  <a:cubicBezTo>
                    <a:pt x="44" y="45"/>
                    <a:pt x="44" y="44"/>
                    <a:pt x="44" y="43"/>
                  </a:cubicBezTo>
                  <a:cubicBezTo>
                    <a:pt x="44" y="42"/>
                    <a:pt x="44" y="41"/>
                    <a:pt x="44" y="40"/>
                  </a:cubicBezTo>
                  <a:cubicBezTo>
                    <a:pt x="44" y="39"/>
                    <a:pt x="43" y="39"/>
                    <a:pt x="43" y="39"/>
                  </a:cubicBezTo>
                  <a:close/>
                  <a:moveTo>
                    <a:pt x="37" y="48"/>
                  </a:moveTo>
                  <a:cubicBezTo>
                    <a:pt x="36" y="50"/>
                    <a:pt x="37" y="52"/>
                    <a:pt x="38" y="53"/>
                  </a:cubicBezTo>
                  <a:cubicBezTo>
                    <a:pt x="38" y="54"/>
                    <a:pt x="37" y="54"/>
                    <a:pt x="36" y="55"/>
                  </a:cubicBezTo>
                  <a:cubicBezTo>
                    <a:pt x="35" y="54"/>
                    <a:pt x="33" y="54"/>
                    <a:pt x="31" y="55"/>
                  </a:cubicBezTo>
                  <a:cubicBezTo>
                    <a:pt x="29" y="57"/>
                    <a:pt x="29" y="59"/>
                    <a:pt x="29" y="60"/>
                  </a:cubicBezTo>
                  <a:cubicBezTo>
                    <a:pt x="28" y="61"/>
                    <a:pt x="27" y="61"/>
                    <a:pt x="26" y="61"/>
                  </a:cubicBezTo>
                  <a:cubicBezTo>
                    <a:pt x="26" y="60"/>
                    <a:pt x="24" y="58"/>
                    <a:pt x="22" y="58"/>
                  </a:cubicBezTo>
                  <a:cubicBezTo>
                    <a:pt x="20" y="58"/>
                    <a:pt x="18" y="60"/>
                    <a:pt x="18" y="61"/>
                  </a:cubicBezTo>
                  <a:cubicBezTo>
                    <a:pt x="17" y="61"/>
                    <a:pt x="16" y="61"/>
                    <a:pt x="15" y="60"/>
                  </a:cubicBezTo>
                  <a:cubicBezTo>
                    <a:pt x="15" y="59"/>
                    <a:pt x="15" y="57"/>
                    <a:pt x="13" y="55"/>
                  </a:cubicBezTo>
                  <a:cubicBezTo>
                    <a:pt x="11" y="54"/>
                    <a:pt x="9" y="54"/>
                    <a:pt x="8" y="55"/>
                  </a:cubicBezTo>
                  <a:cubicBezTo>
                    <a:pt x="7" y="54"/>
                    <a:pt x="6" y="54"/>
                    <a:pt x="6" y="53"/>
                  </a:cubicBezTo>
                  <a:cubicBezTo>
                    <a:pt x="7" y="52"/>
                    <a:pt x="8" y="50"/>
                    <a:pt x="7" y="48"/>
                  </a:cubicBezTo>
                  <a:cubicBezTo>
                    <a:pt x="7" y="46"/>
                    <a:pt x="5" y="44"/>
                    <a:pt x="3" y="44"/>
                  </a:cubicBezTo>
                  <a:cubicBezTo>
                    <a:pt x="3" y="44"/>
                    <a:pt x="3" y="43"/>
                    <a:pt x="3" y="43"/>
                  </a:cubicBezTo>
                  <a:cubicBezTo>
                    <a:pt x="3" y="42"/>
                    <a:pt x="3" y="42"/>
                    <a:pt x="3" y="41"/>
                  </a:cubicBezTo>
                  <a:cubicBezTo>
                    <a:pt x="5" y="41"/>
                    <a:pt x="7" y="40"/>
                    <a:pt x="7" y="38"/>
                  </a:cubicBezTo>
                  <a:cubicBezTo>
                    <a:pt x="8" y="36"/>
                    <a:pt x="7" y="34"/>
                    <a:pt x="6" y="33"/>
                  </a:cubicBezTo>
                  <a:cubicBezTo>
                    <a:pt x="6" y="32"/>
                    <a:pt x="7" y="31"/>
                    <a:pt x="8" y="30"/>
                  </a:cubicBezTo>
                  <a:cubicBezTo>
                    <a:pt x="9" y="32"/>
                    <a:pt x="11" y="32"/>
                    <a:pt x="13" y="30"/>
                  </a:cubicBezTo>
                  <a:cubicBezTo>
                    <a:pt x="15" y="29"/>
                    <a:pt x="15" y="27"/>
                    <a:pt x="15" y="25"/>
                  </a:cubicBezTo>
                  <a:cubicBezTo>
                    <a:pt x="16" y="25"/>
                    <a:pt x="17" y="25"/>
                    <a:pt x="18" y="24"/>
                  </a:cubicBezTo>
                  <a:cubicBezTo>
                    <a:pt x="18" y="26"/>
                    <a:pt x="20" y="27"/>
                    <a:pt x="22" y="27"/>
                  </a:cubicBezTo>
                  <a:cubicBezTo>
                    <a:pt x="24" y="27"/>
                    <a:pt x="26" y="26"/>
                    <a:pt x="26" y="24"/>
                  </a:cubicBezTo>
                  <a:cubicBezTo>
                    <a:pt x="27" y="25"/>
                    <a:pt x="28" y="25"/>
                    <a:pt x="29" y="25"/>
                  </a:cubicBezTo>
                  <a:cubicBezTo>
                    <a:pt x="29" y="27"/>
                    <a:pt x="29" y="29"/>
                    <a:pt x="31" y="30"/>
                  </a:cubicBezTo>
                  <a:cubicBezTo>
                    <a:pt x="33" y="32"/>
                    <a:pt x="35" y="32"/>
                    <a:pt x="36" y="30"/>
                  </a:cubicBezTo>
                  <a:cubicBezTo>
                    <a:pt x="37" y="31"/>
                    <a:pt x="38" y="32"/>
                    <a:pt x="38" y="33"/>
                  </a:cubicBezTo>
                  <a:cubicBezTo>
                    <a:pt x="37" y="34"/>
                    <a:pt x="36" y="36"/>
                    <a:pt x="37" y="38"/>
                  </a:cubicBezTo>
                  <a:cubicBezTo>
                    <a:pt x="37" y="40"/>
                    <a:pt x="39" y="41"/>
                    <a:pt x="41" y="41"/>
                  </a:cubicBezTo>
                  <a:cubicBezTo>
                    <a:pt x="41" y="42"/>
                    <a:pt x="41" y="42"/>
                    <a:pt x="41" y="43"/>
                  </a:cubicBezTo>
                  <a:cubicBezTo>
                    <a:pt x="41" y="43"/>
                    <a:pt x="41" y="44"/>
                    <a:pt x="41" y="44"/>
                  </a:cubicBezTo>
                  <a:cubicBezTo>
                    <a:pt x="39" y="44"/>
                    <a:pt x="37" y="46"/>
                    <a:pt x="37" y="48"/>
                  </a:cubicBezTo>
                  <a:close/>
                  <a:moveTo>
                    <a:pt x="61" y="12"/>
                  </a:moveTo>
                  <a:cubicBezTo>
                    <a:pt x="61" y="12"/>
                    <a:pt x="61" y="11"/>
                    <a:pt x="61" y="11"/>
                  </a:cubicBezTo>
                  <a:cubicBezTo>
                    <a:pt x="60" y="11"/>
                    <a:pt x="60" y="11"/>
                    <a:pt x="59" y="11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59" y="10"/>
                    <a:pt x="60" y="10"/>
                    <a:pt x="60" y="9"/>
                  </a:cubicBezTo>
                  <a:cubicBezTo>
                    <a:pt x="60" y="9"/>
                    <a:pt x="60" y="8"/>
                    <a:pt x="60" y="7"/>
                  </a:cubicBezTo>
                  <a:cubicBezTo>
                    <a:pt x="59" y="6"/>
                    <a:pt x="58" y="5"/>
                    <a:pt x="57" y="4"/>
                  </a:cubicBezTo>
                  <a:cubicBezTo>
                    <a:pt x="57" y="4"/>
                    <a:pt x="57" y="4"/>
                    <a:pt x="56" y="4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55" y="4"/>
                    <a:pt x="55" y="4"/>
                    <a:pt x="55" y="4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54" y="4"/>
                    <a:pt x="55" y="3"/>
                    <a:pt x="54" y="2"/>
                  </a:cubicBezTo>
                  <a:cubicBezTo>
                    <a:pt x="54" y="2"/>
                    <a:pt x="54" y="1"/>
                    <a:pt x="53" y="1"/>
                  </a:cubicBezTo>
                  <a:cubicBezTo>
                    <a:pt x="52" y="1"/>
                    <a:pt x="51" y="0"/>
                    <a:pt x="50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9" y="0"/>
                    <a:pt x="48" y="0"/>
                    <a:pt x="48" y="0"/>
                  </a:cubicBezTo>
                  <a:cubicBezTo>
                    <a:pt x="48" y="1"/>
                    <a:pt x="47" y="1"/>
                    <a:pt x="47" y="2"/>
                  </a:cubicBezTo>
                  <a:cubicBezTo>
                    <a:pt x="47" y="2"/>
                    <a:pt x="47" y="2"/>
                    <a:pt x="47" y="2"/>
                  </a:cubicBezTo>
                  <a:cubicBezTo>
                    <a:pt x="47" y="2"/>
                    <a:pt x="47" y="2"/>
                    <a:pt x="47" y="2"/>
                  </a:cubicBezTo>
                  <a:cubicBezTo>
                    <a:pt x="47" y="1"/>
                    <a:pt x="46" y="1"/>
                    <a:pt x="46" y="0"/>
                  </a:cubicBezTo>
                  <a:cubicBezTo>
                    <a:pt x="46" y="0"/>
                    <a:pt x="45" y="0"/>
                    <a:pt x="45" y="0"/>
                  </a:cubicBezTo>
                  <a:cubicBezTo>
                    <a:pt x="45" y="0"/>
                    <a:pt x="45" y="0"/>
                    <a:pt x="44" y="0"/>
                  </a:cubicBezTo>
                  <a:cubicBezTo>
                    <a:pt x="43" y="0"/>
                    <a:pt x="42" y="1"/>
                    <a:pt x="41" y="1"/>
                  </a:cubicBezTo>
                  <a:cubicBezTo>
                    <a:pt x="40" y="1"/>
                    <a:pt x="40" y="2"/>
                    <a:pt x="40" y="2"/>
                  </a:cubicBezTo>
                  <a:cubicBezTo>
                    <a:pt x="40" y="3"/>
                    <a:pt x="40" y="4"/>
                    <a:pt x="40" y="4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0" y="4"/>
                    <a:pt x="40" y="4"/>
                    <a:pt x="39" y="4"/>
                  </a:cubicBezTo>
                  <a:cubicBezTo>
                    <a:pt x="39" y="4"/>
                    <a:pt x="39" y="4"/>
                    <a:pt x="38" y="4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6" y="5"/>
                    <a:pt x="35" y="6"/>
                    <a:pt x="34" y="7"/>
                  </a:cubicBezTo>
                  <a:cubicBezTo>
                    <a:pt x="34" y="8"/>
                    <a:pt x="34" y="9"/>
                    <a:pt x="34" y="9"/>
                  </a:cubicBezTo>
                  <a:cubicBezTo>
                    <a:pt x="34" y="10"/>
                    <a:pt x="35" y="10"/>
                    <a:pt x="35" y="10"/>
                  </a:cubicBezTo>
                  <a:cubicBezTo>
                    <a:pt x="35" y="10"/>
                    <a:pt x="35" y="10"/>
                    <a:pt x="35" y="11"/>
                  </a:cubicBezTo>
                  <a:cubicBezTo>
                    <a:pt x="35" y="11"/>
                    <a:pt x="35" y="11"/>
                    <a:pt x="35" y="11"/>
                  </a:cubicBezTo>
                  <a:cubicBezTo>
                    <a:pt x="35" y="11"/>
                    <a:pt x="35" y="11"/>
                    <a:pt x="35" y="11"/>
                  </a:cubicBezTo>
                  <a:cubicBezTo>
                    <a:pt x="34" y="11"/>
                    <a:pt x="34" y="11"/>
                    <a:pt x="34" y="11"/>
                  </a:cubicBezTo>
                  <a:cubicBezTo>
                    <a:pt x="33" y="11"/>
                    <a:pt x="33" y="12"/>
                    <a:pt x="33" y="12"/>
                  </a:cubicBezTo>
                  <a:cubicBezTo>
                    <a:pt x="33" y="13"/>
                    <a:pt x="33" y="14"/>
                    <a:pt x="33" y="14"/>
                  </a:cubicBezTo>
                  <a:cubicBezTo>
                    <a:pt x="33" y="15"/>
                    <a:pt x="33" y="16"/>
                    <a:pt x="33" y="16"/>
                  </a:cubicBezTo>
                  <a:cubicBezTo>
                    <a:pt x="33" y="17"/>
                    <a:pt x="33" y="17"/>
                    <a:pt x="33" y="18"/>
                  </a:cubicBezTo>
                  <a:cubicBezTo>
                    <a:pt x="34" y="18"/>
                    <a:pt x="34" y="18"/>
                    <a:pt x="35" y="18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5" y="19"/>
                    <a:pt x="34" y="19"/>
                    <a:pt x="34" y="20"/>
                  </a:cubicBezTo>
                  <a:cubicBezTo>
                    <a:pt x="34" y="20"/>
                    <a:pt x="34" y="21"/>
                    <a:pt x="34" y="21"/>
                  </a:cubicBezTo>
                  <a:cubicBezTo>
                    <a:pt x="35" y="22"/>
                    <a:pt x="36" y="23"/>
                    <a:pt x="37" y="24"/>
                  </a:cubicBezTo>
                  <a:cubicBezTo>
                    <a:pt x="37" y="25"/>
                    <a:pt x="37" y="25"/>
                    <a:pt x="38" y="25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39" y="25"/>
                    <a:pt x="39" y="25"/>
                    <a:pt x="39" y="24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40" y="24"/>
                    <a:pt x="40" y="24"/>
                    <a:pt x="40" y="25"/>
                  </a:cubicBezTo>
                  <a:cubicBezTo>
                    <a:pt x="40" y="25"/>
                    <a:pt x="40" y="26"/>
                    <a:pt x="40" y="26"/>
                  </a:cubicBezTo>
                  <a:cubicBezTo>
                    <a:pt x="40" y="27"/>
                    <a:pt x="40" y="27"/>
                    <a:pt x="41" y="27"/>
                  </a:cubicBezTo>
                  <a:cubicBezTo>
                    <a:pt x="42" y="28"/>
                    <a:pt x="43" y="28"/>
                    <a:pt x="44" y="29"/>
                  </a:cubicBezTo>
                  <a:cubicBezTo>
                    <a:pt x="45" y="29"/>
                    <a:pt x="45" y="29"/>
                    <a:pt x="45" y="29"/>
                  </a:cubicBezTo>
                  <a:cubicBezTo>
                    <a:pt x="45" y="29"/>
                    <a:pt x="46" y="28"/>
                    <a:pt x="46" y="28"/>
                  </a:cubicBezTo>
                  <a:cubicBezTo>
                    <a:pt x="46" y="28"/>
                    <a:pt x="47" y="27"/>
                    <a:pt x="47" y="27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7"/>
                    <a:pt x="48" y="28"/>
                    <a:pt x="48" y="28"/>
                  </a:cubicBezTo>
                  <a:cubicBezTo>
                    <a:pt x="48" y="28"/>
                    <a:pt x="49" y="29"/>
                    <a:pt x="49" y="29"/>
                  </a:cubicBezTo>
                  <a:cubicBezTo>
                    <a:pt x="49" y="29"/>
                    <a:pt x="49" y="29"/>
                    <a:pt x="50" y="29"/>
                  </a:cubicBezTo>
                  <a:cubicBezTo>
                    <a:pt x="51" y="28"/>
                    <a:pt x="52" y="28"/>
                    <a:pt x="53" y="27"/>
                  </a:cubicBezTo>
                  <a:cubicBezTo>
                    <a:pt x="54" y="27"/>
                    <a:pt x="54" y="27"/>
                    <a:pt x="54" y="26"/>
                  </a:cubicBezTo>
                  <a:cubicBezTo>
                    <a:pt x="55" y="26"/>
                    <a:pt x="54" y="25"/>
                    <a:pt x="54" y="25"/>
                  </a:cubicBezTo>
                  <a:cubicBezTo>
                    <a:pt x="54" y="24"/>
                    <a:pt x="54" y="24"/>
                    <a:pt x="54" y="24"/>
                  </a:cubicBezTo>
                  <a:cubicBezTo>
                    <a:pt x="54" y="24"/>
                    <a:pt x="54" y="24"/>
                    <a:pt x="54" y="24"/>
                  </a:cubicBezTo>
                  <a:cubicBezTo>
                    <a:pt x="54" y="24"/>
                    <a:pt x="54" y="24"/>
                    <a:pt x="55" y="24"/>
                  </a:cubicBezTo>
                  <a:cubicBezTo>
                    <a:pt x="55" y="25"/>
                    <a:pt x="55" y="25"/>
                    <a:pt x="56" y="25"/>
                  </a:cubicBezTo>
                  <a:cubicBezTo>
                    <a:pt x="56" y="25"/>
                    <a:pt x="56" y="25"/>
                    <a:pt x="56" y="25"/>
                  </a:cubicBezTo>
                  <a:cubicBezTo>
                    <a:pt x="57" y="25"/>
                    <a:pt x="57" y="25"/>
                    <a:pt x="57" y="24"/>
                  </a:cubicBezTo>
                  <a:cubicBezTo>
                    <a:pt x="58" y="23"/>
                    <a:pt x="59" y="22"/>
                    <a:pt x="60" y="21"/>
                  </a:cubicBezTo>
                  <a:cubicBezTo>
                    <a:pt x="60" y="21"/>
                    <a:pt x="60" y="20"/>
                    <a:pt x="60" y="20"/>
                  </a:cubicBezTo>
                  <a:cubicBezTo>
                    <a:pt x="60" y="19"/>
                    <a:pt x="59" y="19"/>
                    <a:pt x="59" y="18"/>
                  </a:cubicBezTo>
                  <a:cubicBezTo>
                    <a:pt x="59" y="18"/>
                    <a:pt x="59" y="18"/>
                    <a:pt x="59" y="18"/>
                  </a:cubicBezTo>
                  <a:cubicBezTo>
                    <a:pt x="59" y="18"/>
                    <a:pt x="59" y="18"/>
                    <a:pt x="59" y="18"/>
                  </a:cubicBezTo>
                  <a:cubicBezTo>
                    <a:pt x="59" y="18"/>
                    <a:pt x="59" y="18"/>
                    <a:pt x="59" y="18"/>
                  </a:cubicBezTo>
                  <a:cubicBezTo>
                    <a:pt x="60" y="18"/>
                    <a:pt x="60" y="18"/>
                    <a:pt x="60" y="18"/>
                  </a:cubicBezTo>
                  <a:cubicBezTo>
                    <a:pt x="61" y="17"/>
                    <a:pt x="61" y="17"/>
                    <a:pt x="61" y="16"/>
                  </a:cubicBezTo>
                  <a:cubicBezTo>
                    <a:pt x="61" y="16"/>
                    <a:pt x="62" y="15"/>
                    <a:pt x="62" y="14"/>
                  </a:cubicBezTo>
                  <a:cubicBezTo>
                    <a:pt x="62" y="14"/>
                    <a:pt x="61" y="13"/>
                    <a:pt x="61" y="12"/>
                  </a:cubicBezTo>
                  <a:close/>
                  <a:moveTo>
                    <a:pt x="58" y="15"/>
                  </a:moveTo>
                  <a:cubicBezTo>
                    <a:pt x="57" y="15"/>
                    <a:pt x="56" y="16"/>
                    <a:pt x="56" y="17"/>
                  </a:cubicBezTo>
                  <a:cubicBezTo>
                    <a:pt x="55" y="18"/>
                    <a:pt x="56" y="20"/>
                    <a:pt x="57" y="21"/>
                  </a:cubicBezTo>
                  <a:cubicBezTo>
                    <a:pt x="56" y="21"/>
                    <a:pt x="56" y="21"/>
                    <a:pt x="56" y="22"/>
                  </a:cubicBezTo>
                  <a:cubicBezTo>
                    <a:pt x="55" y="21"/>
                    <a:pt x="53" y="21"/>
                    <a:pt x="52" y="22"/>
                  </a:cubicBezTo>
                  <a:cubicBezTo>
                    <a:pt x="51" y="23"/>
                    <a:pt x="51" y="24"/>
                    <a:pt x="51" y="25"/>
                  </a:cubicBezTo>
                  <a:cubicBezTo>
                    <a:pt x="51" y="25"/>
                    <a:pt x="50" y="25"/>
                    <a:pt x="50" y="25"/>
                  </a:cubicBezTo>
                  <a:cubicBezTo>
                    <a:pt x="49" y="24"/>
                    <a:pt x="48" y="24"/>
                    <a:pt x="47" y="24"/>
                  </a:cubicBezTo>
                  <a:cubicBezTo>
                    <a:pt x="46" y="24"/>
                    <a:pt x="45" y="24"/>
                    <a:pt x="44" y="25"/>
                  </a:cubicBezTo>
                  <a:cubicBezTo>
                    <a:pt x="44" y="25"/>
                    <a:pt x="43" y="25"/>
                    <a:pt x="43" y="25"/>
                  </a:cubicBezTo>
                  <a:cubicBezTo>
                    <a:pt x="43" y="24"/>
                    <a:pt x="43" y="23"/>
                    <a:pt x="42" y="22"/>
                  </a:cubicBezTo>
                  <a:cubicBezTo>
                    <a:pt x="41" y="21"/>
                    <a:pt x="39" y="21"/>
                    <a:pt x="38" y="22"/>
                  </a:cubicBezTo>
                  <a:cubicBezTo>
                    <a:pt x="38" y="21"/>
                    <a:pt x="38" y="21"/>
                    <a:pt x="37" y="21"/>
                  </a:cubicBezTo>
                  <a:cubicBezTo>
                    <a:pt x="38" y="20"/>
                    <a:pt x="39" y="18"/>
                    <a:pt x="38" y="17"/>
                  </a:cubicBezTo>
                  <a:cubicBezTo>
                    <a:pt x="38" y="16"/>
                    <a:pt x="37" y="15"/>
                    <a:pt x="36" y="15"/>
                  </a:cubicBezTo>
                  <a:cubicBezTo>
                    <a:pt x="36" y="15"/>
                    <a:pt x="36" y="15"/>
                    <a:pt x="36" y="14"/>
                  </a:cubicBezTo>
                  <a:cubicBezTo>
                    <a:pt x="36" y="14"/>
                    <a:pt x="36" y="14"/>
                    <a:pt x="36" y="14"/>
                  </a:cubicBezTo>
                  <a:cubicBezTo>
                    <a:pt x="37" y="14"/>
                    <a:pt x="38" y="13"/>
                    <a:pt x="38" y="11"/>
                  </a:cubicBezTo>
                  <a:cubicBezTo>
                    <a:pt x="39" y="10"/>
                    <a:pt x="38" y="9"/>
                    <a:pt x="37" y="8"/>
                  </a:cubicBezTo>
                  <a:cubicBezTo>
                    <a:pt x="38" y="8"/>
                    <a:pt x="38" y="7"/>
                    <a:pt x="38" y="7"/>
                  </a:cubicBezTo>
                  <a:cubicBezTo>
                    <a:pt x="39" y="8"/>
                    <a:pt x="41" y="8"/>
                    <a:pt x="42" y="7"/>
                  </a:cubicBezTo>
                  <a:cubicBezTo>
                    <a:pt x="43" y="6"/>
                    <a:pt x="43" y="5"/>
                    <a:pt x="43" y="4"/>
                  </a:cubicBezTo>
                  <a:cubicBezTo>
                    <a:pt x="43" y="3"/>
                    <a:pt x="44" y="3"/>
                    <a:pt x="44" y="3"/>
                  </a:cubicBezTo>
                  <a:cubicBezTo>
                    <a:pt x="45" y="4"/>
                    <a:pt x="46" y="5"/>
                    <a:pt x="47" y="5"/>
                  </a:cubicBezTo>
                  <a:cubicBezTo>
                    <a:pt x="48" y="5"/>
                    <a:pt x="49" y="4"/>
                    <a:pt x="50" y="3"/>
                  </a:cubicBezTo>
                  <a:cubicBezTo>
                    <a:pt x="50" y="3"/>
                    <a:pt x="51" y="3"/>
                    <a:pt x="51" y="4"/>
                  </a:cubicBezTo>
                  <a:cubicBezTo>
                    <a:pt x="51" y="5"/>
                    <a:pt x="51" y="6"/>
                    <a:pt x="52" y="7"/>
                  </a:cubicBezTo>
                  <a:cubicBezTo>
                    <a:pt x="53" y="8"/>
                    <a:pt x="55" y="8"/>
                    <a:pt x="56" y="7"/>
                  </a:cubicBezTo>
                  <a:cubicBezTo>
                    <a:pt x="56" y="7"/>
                    <a:pt x="56" y="8"/>
                    <a:pt x="57" y="8"/>
                  </a:cubicBezTo>
                  <a:cubicBezTo>
                    <a:pt x="56" y="9"/>
                    <a:pt x="55" y="10"/>
                    <a:pt x="56" y="11"/>
                  </a:cubicBezTo>
                  <a:cubicBezTo>
                    <a:pt x="56" y="13"/>
                    <a:pt x="57" y="14"/>
                    <a:pt x="58" y="14"/>
                  </a:cubicBezTo>
                  <a:cubicBezTo>
                    <a:pt x="58" y="14"/>
                    <a:pt x="59" y="14"/>
                    <a:pt x="59" y="14"/>
                  </a:cubicBezTo>
                  <a:cubicBezTo>
                    <a:pt x="59" y="15"/>
                    <a:pt x="58" y="15"/>
                    <a:pt x="58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68" tIns="34285" rIns="68568" bIns="34285" numCol="1" anchor="t" anchorCtr="0" compatLnSpc="1"/>
            <a:lstStyle/>
            <a:p>
              <a:pPr>
                <a:defRPr/>
              </a:pPr>
              <a:endParaRPr lang="en-US" sz="1350" kern="0">
                <a:solidFill>
                  <a:prstClr val="black"/>
                </a:solidFill>
              </a:endParaRPr>
            </a:p>
          </p:txBody>
        </p:sp>
        <p:sp>
          <p:nvSpPr>
            <p:cNvPr id="58" name="Freeform 34"/>
            <p:cNvSpPr>
              <a:spLocks noEditPoints="1"/>
            </p:cNvSpPr>
            <p:nvPr/>
          </p:nvSpPr>
          <p:spPr bwMode="auto">
            <a:xfrm>
              <a:off x="7522185" y="2726666"/>
              <a:ext cx="270999" cy="363536"/>
            </a:xfrm>
            <a:custGeom>
              <a:avLst/>
              <a:gdLst>
                <a:gd name="T0" fmla="*/ 13 w 52"/>
                <a:gd name="T1" fmla="*/ 18 h 70"/>
                <a:gd name="T2" fmla="*/ 12 w 52"/>
                <a:gd name="T3" fmla="*/ 17 h 70"/>
                <a:gd name="T4" fmla="*/ 11 w 52"/>
                <a:gd name="T5" fmla="*/ 15 h 70"/>
                <a:gd name="T6" fmla="*/ 51 w 52"/>
                <a:gd name="T7" fmla="*/ 50 h 70"/>
                <a:gd name="T8" fmla="*/ 49 w 52"/>
                <a:gd name="T9" fmla="*/ 60 h 70"/>
                <a:gd name="T10" fmla="*/ 51 w 52"/>
                <a:gd name="T11" fmla="*/ 69 h 70"/>
                <a:gd name="T12" fmla="*/ 0 w 52"/>
                <a:gd name="T13" fmla="*/ 69 h 70"/>
                <a:gd name="T14" fmla="*/ 1 w 52"/>
                <a:gd name="T15" fmla="*/ 60 h 70"/>
                <a:gd name="T16" fmla="*/ 4 w 52"/>
                <a:gd name="T17" fmla="*/ 45 h 70"/>
                <a:gd name="T18" fmla="*/ 19 w 52"/>
                <a:gd name="T19" fmla="*/ 27 h 70"/>
                <a:gd name="T20" fmla="*/ 15 w 52"/>
                <a:gd name="T21" fmla="*/ 30 h 70"/>
                <a:gd name="T22" fmla="*/ 10 w 52"/>
                <a:gd name="T23" fmla="*/ 34 h 70"/>
                <a:gd name="T24" fmla="*/ 2 w 52"/>
                <a:gd name="T25" fmla="*/ 28 h 70"/>
                <a:gd name="T26" fmla="*/ 8 w 52"/>
                <a:gd name="T27" fmla="*/ 14 h 70"/>
                <a:gd name="T28" fmla="*/ 13 w 52"/>
                <a:gd name="T29" fmla="*/ 5 h 70"/>
                <a:gd name="T30" fmla="*/ 12 w 52"/>
                <a:gd name="T31" fmla="*/ 0 h 70"/>
                <a:gd name="T32" fmla="*/ 12 w 52"/>
                <a:gd name="T33" fmla="*/ 0 h 70"/>
                <a:gd name="T34" fmla="*/ 14 w 52"/>
                <a:gd name="T35" fmla="*/ 0 h 70"/>
                <a:gd name="T36" fmla="*/ 43 w 52"/>
                <a:gd name="T37" fmla="*/ 13 h 70"/>
                <a:gd name="T38" fmla="*/ 51 w 52"/>
                <a:gd name="T39" fmla="*/ 47 h 70"/>
                <a:gd name="T40" fmla="*/ 2 w 52"/>
                <a:gd name="T41" fmla="*/ 62 h 70"/>
                <a:gd name="T42" fmla="*/ 48 w 52"/>
                <a:gd name="T43" fmla="*/ 62 h 70"/>
                <a:gd name="T44" fmla="*/ 2 w 52"/>
                <a:gd name="T45" fmla="*/ 62 h 70"/>
                <a:gd name="T46" fmla="*/ 6 w 52"/>
                <a:gd name="T47" fmla="*/ 56 h 70"/>
                <a:gd name="T48" fmla="*/ 44 w 52"/>
                <a:gd name="T49" fmla="*/ 60 h 70"/>
                <a:gd name="T50" fmla="*/ 12 w 52"/>
                <a:gd name="T51" fmla="*/ 41 h 70"/>
                <a:gd name="T52" fmla="*/ 6 w 52"/>
                <a:gd name="T53" fmla="*/ 54 h 70"/>
                <a:gd name="T54" fmla="*/ 15 w 52"/>
                <a:gd name="T55" fmla="*/ 42 h 70"/>
                <a:gd name="T56" fmla="*/ 12 w 52"/>
                <a:gd name="T57" fmla="*/ 48 h 70"/>
                <a:gd name="T58" fmla="*/ 41 w 52"/>
                <a:gd name="T59" fmla="*/ 54 h 70"/>
                <a:gd name="T60" fmla="*/ 39 w 52"/>
                <a:gd name="T61" fmla="*/ 17 h 70"/>
                <a:gd name="T62" fmla="*/ 22 w 52"/>
                <a:gd name="T63" fmla="*/ 6 h 70"/>
                <a:gd name="T64" fmla="*/ 20 w 52"/>
                <a:gd name="T65" fmla="*/ 5 h 70"/>
                <a:gd name="T66" fmla="*/ 18 w 52"/>
                <a:gd name="T67" fmla="*/ 4 h 70"/>
                <a:gd name="T68" fmla="*/ 19 w 52"/>
                <a:gd name="T69" fmla="*/ 7 h 70"/>
                <a:gd name="T70" fmla="*/ 17 w 52"/>
                <a:gd name="T71" fmla="*/ 8 h 70"/>
                <a:gd name="T72" fmla="*/ 11 w 52"/>
                <a:gd name="T73" fmla="*/ 14 h 70"/>
                <a:gd name="T74" fmla="*/ 4 w 52"/>
                <a:gd name="T75" fmla="*/ 28 h 70"/>
                <a:gd name="T76" fmla="*/ 10 w 52"/>
                <a:gd name="T77" fmla="*/ 31 h 70"/>
                <a:gd name="T78" fmla="*/ 16 w 52"/>
                <a:gd name="T79" fmla="*/ 25 h 70"/>
                <a:gd name="T80" fmla="*/ 21 w 52"/>
                <a:gd name="T81" fmla="*/ 25 h 70"/>
                <a:gd name="T82" fmla="*/ 30 w 52"/>
                <a:gd name="T83" fmla="*/ 19 h 70"/>
                <a:gd name="T84" fmla="*/ 44 w 52"/>
                <a:gd name="T85" fmla="*/ 36 h 70"/>
                <a:gd name="T86" fmla="*/ 40 w 52"/>
                <a:gd name="T87" fmla="*/ 16 h 70"/>
                <a:gd name="T88" fmla="*/ 43 w 52"/>
                <a:gd name="T89" fmla="*/ 53 h 70"/>
                <a:gd name="T90" fmla="*/ 44 w 52"/>
                <a:gd name="T91" fmla="*/ 36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2" h="70">
                  <a:moveTo>
                    <a:pt x="16" y="14"/>
                  </a:moveTo>
                  <a:cubicBezTo>
                    <a:pt x="16" y="15"/>
                    <a:pt x="16" y="15"/>
                    <a:pt x="16" y="15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19"/>
                    <a:pt x="13" y="19"/>
                    <a:pt x="12" y="19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1" y="18"/>
                    <a:pt x="11" y="18"/>
                    <a:pt x="12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1" y="17"/>
                    <a:pt x="10" y="17"/>
                    <a:pt x="10" y="16"/>
                  </a:cubicBezTo>
                  <a:cubicBezTo>
                    <a:pt x="10" y="16"/>
                    <a:pt x="10" y="15"/>
                    <a:pt x="11" y="15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5" y="14"/>
                    <a:pt x="16" y="14"/>
                    <a:pt x="16" y="14"/>
                  </a:cubicBezTo>
                  <a:close/>
                  <a:moveTo>
                    <a:pt x="51" y="50"/>
                  </a:moveTo>
                  <a:cubicBezTo>
                    <a:pt x="46" y="54"/>
                    <a:pt x="46" y="54"/>
                    <a:pt x="46" y="54"/>
                  </a:cubicBezTo>
                  <a:cubicBezTo>
                    <a:pt x="48" y="55"/>
                    <a:pt x="49" y="56"/>
                    <a:pt x="49" y="58"/>
                  </a:cubicBezTo>
                  <a:cubicBezTo>
                    <a:pt x="49" y="59"/>
                    <a:pt x="49" y="59"/>
                    <a:pt x="49" y="60"/>
                  </a:cubicBezTo>
                  <a:cubicBezTo>
                    <a:pt x="49" y="60"/>
                    <a:pt x="49" y="60"/>
                    <a:pt x="49" y="60"/>
                  </a:cubicBezTo>
                  <a:cubicBezTo>
                    <a:pt x="50" y="60"/>
                    <a:pt x="51" y="60"/>
                    <a:pt x="51" y="61"/>
                  </a:cubicBezTo>
                  <a:cubicBezTo>
                    <a:pt x="51" y="69"/>
                    <a:pt x="51" y="69"/>
                    <a:pt x="51" y="69"/>
                  </a:cubicBezTo>
                  <a:cubicBezTo>
                    <a:pt x="51" y="69"/>
                    <a:pt x="50" y="70"/>
                    <a:pt x="49" y="70"/>
                  </a:cubicBezTo>
                  <a:cubicBezTo>
                    <a:pt x="1" y="70"/>
                    <a:pt x="1" y="70"/>
                    <a:pt x="1" y="70"/>
                  </a:cubicBezTo>
                  <a:cubicBezTo>
                    <a:pt x="0" y="70"/>
                    <a:pt x="0" y="69"/>
                    <a:pt x="0" y="69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60"/>
                    <a:pt x="0" y="60"/>
                    <a:pt x="1" y="60"/>
                  </a:cubicBezTo>
                  <a:cubicBezTo>
                    <a:pt x="1" y="60"/>
                    <a:pt x="1" y="60"/>
                    <a:pt x="1" y="60"/>
                  </a:cubicBezTo>
                  <a:cubicBezTo>
                    <a:pt x="1" y="59"/>
                    <a:pt x="1" y="59"/>
                    <a:pt x="1" y="58"/>
                  </a:cubicBezTo>
                  <a:cubicBezTo>
                    <a:pt x="1" y="57"/>
                    <a:pt x="2" y="55"/>
                    <a:pt x="3" y="54"/>
                  </a:cubicBezTo>
                  <a:cubicBezTo>
                    <a:pt x="3" y="53"/>
                    <a:pt x="2" y="49"/>
                    <a:pt x="4" y="45"/>
                  </a:cubicBezTo>
                  <a:cubicBezTo>
                    <a:pt x="5" y="43"/>
                    <a:pt x="8" y="41"/>
                    <a:pt x="11" y="39"/>
                  </a:cubicBezTo>
                  <a:cubicBezTo>
                    <a:pt x="13" y="37"/>
                    <a:pt x="16" y="35"/>
                    <a:pt x="18" y="33"/>
                  </a:cubicBezTo>
                  <a:cubicBezTo>
                    <a:pt x="19" y="31"/>
                    <a:pt x="19" y="29"/>
                    <a:pt x="19" y="27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18" y="27"/>
                    <a:pt x="17" y="27"/>
                    <a:pt x="16" y="27"/>
                  </a:cubicBezTo>
                  <a:cubicBezTo>
                    <a:pt x="16" y="27"/>
                    <a:pt x="15" y="28"/>
                    <a:pt x="15" y="30"/>
                  </a:cubicBezTo>
                  <a:cubicBezTo>
                    <a:pt x="14" y="31"/>
                    <a:pt x="14" y="32"/>
                    <a:pt x="13" y="32"/>
                  </a:cubicBezTo>
                  <a:cubicBezTo>
                    <a:pt x="13" y="33"/>
                    <a:pt x="12" y="34"/>
                    <a:pt x="10" y="34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9" y="34"/>
                    <a:pt x="8" y="33"/>
                    <a:pt x="7" y="32"/>
                  </a:cubicBezTo>
                  <a:cubicBezTo>
                    <a:pt x="6" y="32"/>
                    <a:pt x="6" y="32"/>
                    <a:pt x="5" y="31"/>
                  </a:cubicBezTo>
                  <a:cubicBezTo>
                    <a:pt x="4" y="31"/>
                    <a:pt x="2" y="30"/>
                    <a:pt x="2" y="28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5"/>
                    <a:pt x="2" y="23"/>
                    <a:pt x="4" y="20"/>
                  </a:cubicBezTo>
                  <a:cubicBezTo>
                    <a:pt x="7" y="17"/>
                    <a:pt x="8" y="15"/>
                    <a:pt x="8" y="14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13"/>
                    <a:pt x="9" y="12"/>
                    <a:pt x="14" y="6"/>
                  </a:cubicBezTo>
                  <a:cubicBezTo>
                    <a:pt x="14" y="6"/>
                    <a:pt x="14" y="5"/>
                    <a:pt x="13" y="5"/>
                  </a:cubicBezTo>
                  <a:cubicBezTo>
                    <a:pt x="13" y="4"/>
                    <a:pt x="12" y="2"/>
                    <a:pt x="12" y="2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5" y="0"/>
                    <a:pt x="18" y="1"/>
                    <a:pt x="20" y="2"/>
                  </a:cubicBezTo>
                  <a:cubicBezTo>
                    <a:pt x="21" y="2"/>
                    <a:pt x="23" y="2"/>
                    <a:pt x="24" y="2"/>
                  </a:cubicBezTo>
                  <a:cubicBezTo>
                    <a:pt x="30" y="2"/>
                    <a:pt x="37" y="4"/>
                    <a:pt x="43" y="13"/>
                  </a:cubicBezTo>
                  <a:cubicBezTo>
                    <a:pt x="48" y="22"/>
                    <a:pt x="47" y="30"/>
                    <a:pt x="47" y="36"/>
                  </a:cubicBezTo>
                  <a:cubicBezTo>
                    <a:pt x="47" y="39"/>
                    <a:pt x="46" y="41"/>
                    <a:pt x="47" y="42"/>
                  </a:cubicBezTo>
                  <a:cubicBezTo>
                    <a:pt x="48" y="45"/>
                    <a:pt x="51" y="47"/>
                    <a:pt x="51" y="47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52" y="49"/>
                    <a:pt x="52" y="49"/>
                    <a:pt x="51" y="50"/>
                  </a:cubicBezTo>
                  <a:close/>
                  <a:moveTo>
                    <a:pt x="2" y="62"/>
                  </a:moveTo>
                  <a:cubicBezTo>
                    <a:pt x="2" y="68"/>
                    <a:pt x="2" y="68"/>
                    <a:pt x="2" y="68"/>
                  </a:cubicBezTo>
                  <a:cubicBezTo>
                    <a:pt x="48" y="68"/>
                    <a:pt x="48" y="68"/>
                    <a:pt x="48" y="68"/>
                  </a:cubicBezTo>
                  <a:cubicBezTo>
                    <a:pt x="48" y="62"/>
                    <a:pt x="48" y="62"/>
                    <a:pt x="48" y="62"/>
                  </a:cubicBezTo>
                  <a:cubicBezTo>
                    <a:pt x="44" y="62"/>
                    <a:pt x="44" y="62"/>
                    <a:pt x="44" y="62"/>
                  </a:cubicBezTo>
                  <a:cubicBezTo>
                    <a:pt x="6" y="62"/>
                    <a:pt x="6" y="62"/>
                    <a:pt x="6" y="62"/>
                  </a:cubicBezTo>
                  <a:lnTo>
                    <a:pt x="2" y="62"/>
                  </a:lnTo>
                  <a:close/>
                  <a:moveTo>
                    <a:pt x="47" y="58"/>
                  </a:moveTo>
                  <a:cubicBezTo>
                    <a:pt x="47" y="57"/>
                    <a:pt x="46" y="56"/>
                    <a:pt x="44" y="56"/>
                  </a:cubicBezTo>
                  <a:cubicBezTo>
                    <a:pt x="6" y="56"/>
                    <a:pt x="6" y="56"/>
                    <a:pt x="6" y="56"/>
                  </a:cubicBezTo>
                  <a:cubicBezTo>
                    <a:pt x="4" y="56"/>
                    <a:pt x="3" y="57"/>
                    <a:pt x="3" y="58"/>
                  </a:cubicBezTo>
                  <a:cubicBezTo>
                    <a:pt x="3" y="59"/>
                    <a:pt x="4" y="60"/>
                    <a:pt x="6" y="60"/>
                  </a:cubicBezTo>
                  <a:cubicBezTo>
                    <a:pt x="44" y="60"/>
                    <a:pt x="44" y="60"/>
                    <a:pt x="44" y="60"/>
                  </a:cubicBezTo>
                  <a:cubicBezTo>
                    <a:pt x="46" y="60"/>
                    <a:pt x="47" y="59"/>
                    <a:pt x="47" y="58"/>
                  </a:cubicBezTo>
                  <a:close/>
                  <a:moveTo>
                    <a:pt x="20" y="34"/>
                  </a:moveTo>
                  <a:cubicBezTo>
                    <a:pt x="18" y="36"/>
                    <a:pt x="15" y="39"/>
                    <a:pt x="12" y="41"/>
                  </a:cubicBezTo>
                  <a:cubicBezTo>
                    <a:pt x="10" y="43"/>
                    <a:pt x="7" y="45"/>
                    <a:pt x="7" y="46"/>
                  </a:cubicBezTo>
                  <a:cubicBezTo>
                    <a:pt x="4" y="50"/>
                    <a:pt x="6" y="54"/>
                    <a:pt x="6" y="54"/>
                  </a:cubicBezTo>
                  <a:cubicBezTo>
                    <a:pt x="6" y="54"/>
                    <a:pt x="6" y="54"/>
                    <a:pt x="6" y="54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8" y="53"/>
                    <a:pt x="8" y="49"/>
                    <a:pt x="10" y="46"/>
                  </a:cubicBezTo>
                  <a:cubicBezTo>
                    <a:pt x="13" y="44"/>
                    <a:pt x="15" y="42"/>
                    <a:pt x="15" y="42"/>
                  </a:cubicBezTo>
                  <a:cubicBezTo>
                    <a:pt x="16" y="42"/>
                    <a:pt x="16" y="42"/>
                    <a:pt x="17" y="43"/>
                  </a:cubicBezTo>
                  <a:cubicBezTo>
                    <a:pt x="17" y="43"/>
                    <a:pt x="17" y="44"/>
                    <a:pt x="16" y="44"/>
                  </a:cubicBezTo>
                  <a:cubicBezTo>
                    <a:pt x="16" y="44"/>
                    <a:pt x="14" y="46"/>
                    <a:pt x="12" y="48"/>
                  </a:cubicBezTo>
                  <a:cubicBezTo>
                    <a:pt x="10" y="50"/>
                    <a:pt x="10" y="54"/>
                    <a:pt x="10" y="54"/>
                  </a:cubicBezTo>
                  <a:cubicBezTo>
                    <a:pt x="10" y="54"/>
                    <a:pt x="10" y="54"/>
                    <a:pt x="10" y="54"/>
                  </a:cubicBezTo>
                  <a:cubicBezTo>
                    <a:pt x="41" y="54"/>
                    <a:pt x="41" y="54"/>
                    <a:pt x="41" y="54"/>
                  </a:cubicBezTo>
                  <a:cubicBezTo>
                    <a:pt x="41" y="53"/>
                    <a:pt x="39" y="49"/>
                    <a:pt x="39" y="45"/>
                  </a:cubicBezTo>
                  <a:cubicBezTo>
                    <a:pt x="39" y="44"/>
                    <a:pt x="39" y="42"/>
                    <a:pt x="40" y="40"/>
                  </a:cubicBezTo>
                  <a:cubicBezTo>
                    <a:pt x="40" y="35"/>
                    <a:pt x="42" y="26"/>
                    <a:pt x="39" y="17"/>
                  </a:cubicBezTo>
                  <a:cubicBezTo>
                    <a:pt x="35" y="7"/>
                    <a:pt x="26" y="6"/>
                    <a:pt x="23" y="6"/>
                  </a:cubicBezTo>
                  <a:cubicBezTo>
                    <a:pt x="23" y="6"/>
                    <a:pt x="22" y="7"/>
                    <a:pt x="22" y="7"/>
                  </a:cubicBezTo>
                  <a:cubicBezTo>
                    <a:pt x="22" y="7"/>
                    <a:pt x="22" y="6"/>
                    <a:pt x="22" y="6"/>
                  </a:cubicBezTo>
                  <a:cubicBezTo>
                    <a:pt x="22" y="6"/>
                    <a:pt x="21" y="6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0" y="6"/>
                    <a:pt x="20" y="5"/>
                    <a:pt x="20" y="5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9" y="5"/>
                    <a:pt x="18" y="5"/>
                    <a:pt x="18" y="4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7" y="4"/>
                    <a:pt x="17" y="3"/>
                    <a:pt x="16" y="3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8"/>
                    <a:pt x="17" y="8"/>
                    <a:pt x="16" y="7"/>
                  </a:cubicBezTo>
                  <a:cubicBezTo>
                    <a:pt x="14" y="10"/>
                    <a:pt x="11" y="13"/>
                    <a:pt x="11" y="14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0" y="15"/>
                    <a:pt x="10" y="18"/>
                    <a:pt x="6" y="22"/>
                  </a:cubicBezTo>
                  <a:cubicBezTo>
                    <a:pt x="4" y="24"/>
                    <a:pt x="4" y="26"/>
                    <a:pt x="4" y="27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4" y="28"/>
                    <a:pt x="5" y="29"/>
                    <a:pt x="6" y="29"/>
                  </a:cubicBezTo>
                  <a:cubicBezTo>
                    <a:pt x="7" y="30"/>
                    <a:pt x="8" y="30"/>
                    <a:pt x="9" y="31"/>
                  </a:cubicBezTo>
                  <a:cubicBezTo>
                    <a:pt x="9" y="31"/>
                    <a:pt x="10" y="31"/>
                    <a:pt x="10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2" y="30"/>
                    <a:pt x="12" y="30"/>
                    <a:pt x="12" y="29"/>
                  </a:cubicBezTo>
                  <a:cubicBezTo>
                    <a:pt x="13" y="27"/>
                    <a:pt x="14" y="24"/>
                    <a:pt x="16" y="25"/>
                  </a:cubicBezTo>
                  <a:cubicBezTo>
                    <a:pt x="18" y="25"/>
                    <a:pt x="19" y="25"/>
                    <a:pt x="20" y="25"/>
                  </a:cubicBezTo>
                  <a:cubicBezTo>
                    <a:pt x="20" y="25"/>
                    <a:pt x="20" y="24"/>
                    <a:pt x="20" y="24"/>
                  </a:cubicBezTo>
                  <a:cubicBezTo>
                    <a:pt x="21" y="24"/>
                    <a:pt x="21" y="24"/>
                    <a:pt x="21" y="25"/>
                  </a:cubicBezTo>
                  <a:cubicBezTo>
                    <a:pt x="26" y="24"/>
                    <a:pt x="27" y="19"/>
                    <a:pt x="28" y="19"/>
                  </a:cubicBezTo>
                  <a:cubicBezTo>
                    <a:pt x="28" y="18"/>
                    <a:pt x="28" y="18"/>
                    <a:pt x="29" y="18"/>
                  </a:cubicBezTo>
                  <a:cubicBezTo>
                    <a:pt x="29" y="18"/>
                    <a:pt x="30" y="19"/>
                    <a:pt x="30" y="19"/>
                  </a:cubicBezTo>
                  <a:cubicBezTo>
                    <a:pt x="29" y="19"/>
                    <a:pt x="28" y="25"/>
                    <a:pt x="22" y="27"/>
                  </a:cubicBezTo>
                  <a:cubicBezTo>
                    <a:pt x="22" y="29"/>
                    <a:pt x="21" y="32"/>
                    <a:pt x="20" y="34"/>
                  </a:cubicBezTo>
                  <a:close/>
                  <a:moveTo>
                    <a:pt x="44" y="36"/>
                  </a:moveTo>
                  <a:cubicBezTo>
                    <a:pt x="45" y="30"/>
                    <a:pt x="45" y="22"/>
                    <a:pt x="40" y="14"/>
                  </a:cubicBezTo>
                  <a:cubicBezTo>
                    <a:pt x="37" y="8"/>
                    <a:pt x="32" y="6"/>
                    <a:pt x="28" y="5"/>
                  </a:cubicBezTo>
                  <a:cubicBezTo>
                    <a:pt x="33" y="6"/>
                    <a:pt x="38" y="9"/>
                    <a:pt x="40" y="16"/>
                  </a:cubicBezTo>
                  <a:cubicBezTo>
                    <a:pt x="44" y="26"/>
                    <a:pt x="42" y="35"/>
                    <a:pt x="42" y="41"/>
                  </a:cubicBezTo>
                  <a:cubicBezTo>
                    <a:pt x="41" y="42"/>
                    <a:pt x="41" y="44"/>
                    <a:pt x="41" y="45"/>
                  </a:cubicBezTo>
                  <a:cubicBezTo>
                    <a:pt x="41" y="48"/>
                    <a:pt x="42" y="51"/>
                    <a:pt x="43" y="53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48" y="47"/>
                    <a:pt x="46" y="45"/>
                    <a:pt x="45" y="43"/>
                  </a:cubicBezTo>
                  <a:cubicBezTo>
                    <a:pt x="44" y="41"/>
                    <a:pt x="44" y="39"/>
                    <a:pt x="44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8" tIns="34285" rIns="68568" bIns="34285" numCol="1" anchor="t" anchorCtr="0" compatLnSpc="1"/>
            <a:lstStyle/>
            <a:p>
              <a:pPr>
                <a:defRPr/>
              </a:pPr>
              <a:endParaRPr lang="en-US" sz="1350" kern="0">
                <a:solidFill>
                  <a:prstClr val="black"/>
                </a:solidFill>
              </a:endParaRPr>
            </a:p>
          </p:txBody>
        </p:sp>
        <p:sp>
          <p:nvSpPr>
            <p:cNvPr id="59" name="Freeform 33"/>
            <p:cNvSpPr>
              <a:spLocks noEditPoints="1"/>
            </p:cNvSpPr>
            <p:nvPr/>
          </p:nvSpPr>
          <p:spPr bwMode="auto">
            <a:xfrm>
              <a:off x="5177408" y="3040466"/>
              <a:ext cx="239605" cy="245450"/>
            </a:xfrm>
            <a:custGeom>
              <a:avLst/>
              <a:gdLst>
                <a:gd name="T0" fmla="*/ 8 w 52"/>
                <a:gd name="T1" fmla="*/ 19 h 53"/>
                <a:gd name="T2" fmla="*/ 8 w 52"/>
                <a:gd name="T3" fmla="*/ 19 h 53"/>
                <a:gd name="T4" fmla="*/ 8 w 52"/>
                <a:gd name="T5" fmla="*/ 18 h 53"/>
                <a:gd name="T6" fmla="*/ 8 w 52"/>
                <a:gd name="T7" fmla="*/ 17 h 53"/>
                <a:gd name="T8" fmla="*/ 8 w 52"/>
                <a:gd name="T9" fmla="*/ 17 h 53"/>
                <a:gd name="T10" fmla="*/ 15 w 52"/>
                <a:gd name="T11" fmla="*/ 10 h 53"/>
                <a:gd name="T12" fmla="*/ 17 w 52"/>
                <a:gd name="T13" fmla="*/ 10 h 53"/>
                <a:gd name="T14" fmla="*/ 17 w 52"/>
                <a:gd name="T15" fmla="*/ 12 h 53"/>
                <a:gd name="T16" fmla="*/ 13 w 52"/>
                <a:gd name="T17" fmla="*/ 17 h 53"/>
                <a:gd name="T18" fmla="*/ 39 w 52"/>
                <a:gd name="T19" fmla="*/ 17 h 53"/>
                <a:gd name="T20" fmla="*/ 40 w 52"/>
                <a:gd name="T21" fmla="*/ 18 h 53"/>
                <a:gd name="T22" fmla="*/ 39 w 52"/>
                <a:gd name="T23" fmla="*/ 20 h 53"/>
                <a:gd name="T24" fmla="*/ 13 w 52"/>
                <a:gd name="T25" fmla="*/ 20 h 53"/>
                <a:gd name="T26" fmla="*/ 17 w 52"/>
                <a:gd name="T27" fmla="*/ 24 h 53"/>
                <a:gd name="T28" fmla="*/ 17 w 52"/>
                <a:gd name="T29" fmla="*/ 26 h 53"/>
                <a:gd name="T30" fmla="*/ 16 w 52"/>
                <a:gd name="T31" fmla="*/ 26 h 53"/>
                <a:gd name="T32" fmla="*/ 15 w 52"/>
                <a:gd name="T33" fmla="*/ 26 h 53"/>
                <a:gd name="T34" fmla="*/ 8 w 52"/>
                <a:gd name="T35" fmla="*/ 19 h 53"/>
                <a:gd name="T36" fmla="*/ 43 w 52"/>
                <a:gd name="T37" fmla="*/ 34 h 53"/>
                <a:gd name="T38" fmla="*/ 43 w 52"/>
                <a:gd name="T39" fmla="*/ 34 h 53"/>
                <a:gd name="T40" fmla="*/ 36 w 52"/>
                <a:gd name="T41" fmla="*/ 27 h 53"/>
                <a:gd name="T42" fmla="*/ 34 w 52"/>
                <a:gd name="T43" fmla="*/ 27 h 53"/>
                <a:gd name="T44" fmla="*/ 34 w 52"/>
                <a:gd name="T45" fmla="*/ 29 h 53"/>
                <a:gd name="T46" fmla="*/ 39 w 52"/>
                <a:gd name="T47" fmla="*/ 33 h 53"/>
                <a:gd name="T48" fmla="*/ 13 w 52"/>
                <a:gd name="T49" fmla="*/ 33 h 53"/>
                <a:gd name="T50" fmla="*/ 11 w 52"/>
                <a:gd name="T51" fmla="*/ 35 h 53"/>
                <a:gd name="T52" fmla="*/ 13 w 52"/>
                <a:gd name="T53" fmla="*/ 36 h 53"/>
                <a:gd name="T54" fmla="*/ 39 w 52"/>
                <a:gd name="T55" fmla="*/ 36 h 53"/>
                <a:gd name="T56" fmla="*/ 34 w 52"/>
                <a:gd name="T57" fmla="*/ 41 h 53"/>
                <a:gd name="T58" fmla="*/ 34 w 52"/>
                <a:gd name="T59" fmla="*/ 43 h 53"/>
                <a:gd name="T60" fmla="*/ 35 w 52"/>
                <a:gd name="T61" fmla="*/ 43 h 53"/>
                <a:gd name="T62" fmla="*/ 36 w 52"/>
                <a:gd name="T63" fmla="*/ 43 h 53"/>
                <a:gd name="T64" fmla="*/ 43 w 52"/>
                <a:gd name="T65" fmla="*/ 36 h 53"/>
                <a:gd name="T66" fmla="*/ 43 w 52"/>
                <a:gd name="T67" fmla="*/ 36 h 53"/>
                <a:gd name="T68" fmla="*/ 44 w 52"/>
                <a:gd name="T69" fmla="*/ 35 h 53"/>
                <a:gd name="T70" fmla="*/ 43 w 52"/>
                <a:gd name="T71" fmla="*/ 34 h 53"/>
                <a:gd name="T72" fmla="*/ 52 w 52"/>
                <a:gd name="T73" fmla="*/ 7 h 53"/>
                <a:gd name="T74" fmla="*/ 52 w 52"/>
                <a:gd name="T75" fmla="*/ 45 h 53"/>
                <a:gd name="T76" fmla="*/ 45 w 52"/>
                <a:gd name="T77" fmla="*/ 53 h 53"/>
                <a:gd name="T78" fmla="*/ 7 w 52"/>
                <a:gd name="T79" fmla="*/ 53 h 53"/>
                <a:gd name="T80" fmla="*/ 0 w 52"/>
                <a:gd name="T81" fmla="*/ 45 h 53"/>
                <a:gd name="T82" fmla="*/ 0 w 52"/>
                <a:gd name="T83" fmla="*/ 7 h 53"/>
                <a:gd name="T84" fmla="*/ 7 w 52"/>
                <a:gd name="T85" fmla="*/ 0 h 53"/>
                <a:gd name="T86" fmla="*/ 45 w 52"/>
                <a:gd name="T87" fmla="*/ 0 h 53"/>
                <a:gd name="T88" fmla="*/ 52 w 52"/>
                <a:gd name="T89" fmla="*/ 7 h 53"/>
                <a:gd name="T90" fmla="*/ 49 w 52"/>
                <a:gd name="T91" fmla="*/ 7 h 53"/>
                <a:gd name="T92" fmla="*/ 45 w 52"/>
                <a:gd name="T93" fmla="*/ 3 h 53"/>
                <a:gd name="T94" fmla="*/ 7 w 52"/>
                <a:gd name="T95" fmla="*/ 3 h 53"/>
                <a:gd name="T96" fmla="*/ 3 w 52"/>
                <a:gd name="T97" fmla="*/ 7 h 53"/>
                <a:gd name="T98" fmla="*/ 3 w 52"/>
                <a:gd name="T99" fmla="*/ 45 h 53"/>
                <a:gd name="T100" fmla="*/ 7 w 52"/>
                <a:gd name="T101" fmla="*/ 50 h 53"/>
                <a:gd name="T102" fmla="*/ 45 w 52"/>
                <a:gd name="T103" fmla="*/ 50 h 53"/>
                <a:gd name="T104" fmla="*/ 49 w 52"/>
                <a:gd name="T105" fmla="*/ 45 h 53"/>
                <a:gd name="T106" fmla="*/ 49 w 52"/>
                <a:gd name="T107" fmla="*/ 7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2" h="53">
                  <a:moveTo>
                    <a:pt x="8" y="19"/>
                  </a:moveTo>
                  <a:cubicBezTo>
                    <a:pt x="8" y="19"/>
                    <a:pt x="8" y="19"/>
                    <a:pt x="8" y="19"/>
                  </a:cubicBezTo>
                  <a:cubicBezTo>
                    <a:pt x="8" y="19"/>
                    <a:pt x="8" y="18"/>
                    <a:pt x="8" y="18"/>
                  </a:cubicBezTo>
                  <a:cubicBezTo>
                    <a:pt x="8" y="18"/>
                    <a:pt x="8" y="17"/>
                    <a:pt x="8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5" y="9"/>
                    <a:pt x="16" y="9"/>
                    <a:pt x="17" y="10"/>
                  </a:cubicBezTo>
                  <a:cubicBezTo>
                    <a:pt x="18" y="11"/>
                    <a:pt x="18" y="12"/>
                    <a:pt x="17" y="12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39" y="17"/>
                    <a:pt x="39" y="17"/>
                    <a:pt x="39" y="17"/>
                  </a:cubicBezTo>
                  <a:cubicBezTo>
                    <a:pt x="40" y="17"/>
                    <a:pt x="40" y="17"/>
                    <a:pt x="40" y="18"/>
                  </a:cubicBezTo>
                  <a:cubicBezTo>
                    <a:pt x="40" y="19"/>
                    <a:pt x="40" y="20"/>
                    <a:pt x="39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18" y="24"/>
                    <a:pt x="18" y="25"/>
                    <a:pt x="17" y="26"/>
                  </a:cubicBezTo>
                  <a:cubicBezTo>
                    <a:pt x="17" y="26"/>
                    <a:pt x="16" y="26"/>
                    <a:pt x="16" y="26"/>
                  </a:cubicBezTo>
                  <a:cubicBezTo>
                    <a:pt x="16" y="26"/>
                    <a:pt x="15" y="26"/>
                    <a:pt x="15" y="26"/>
                  </a:cubicBezTo>
                  <a:lnTo>
                    <a:pt x="8" y="19"/>
                  </a:lnTo>
                  <a:close/>
                  <a:moveTo>
                    <a:pt x="43" y="34"/>
                  </a:moveTo>
                  <a:cubicBezTo>
                    <a:pt x="43" y="34"/>
                    <a:pt x="43" y="34"/>
                    <a:pt x="43" y="34"/>
                  </a:cubicBezTo>
                  <a:cubicBezTo>
                    <a:pt x="36" y="27"/>
                    <a:pt x="36" y="27"/>
                    <a:pt x="36" y="27"/>
                  </a:cubicBezTo>
                  <a:cubicBezTo>
                    <a:pt x="36" y="26"/>
                    <a:pt x="35" y="26"/>
                    <a:pt x="34" y="27"/>
                  </a:cubicBezTo>
                  <a:cubicBezTo>
                    <a:pt x="34" y="28"/>
                    <a:pt x="34" y="29"/>
                    <a:pt x="34" y="29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2" y="33"/>
                    <a:pt x="11" y="34"/>
                    <a:pt x="11" y="35"/>
                  </a:cubicBezTo>
                  <a:cubicBezTo>
                    <a:pt x="11" y="36"/>
                    <a:pt x="12" y="36"/>
                    <a:pt x="13" y="36"/>
                  </a:cubicBezTo>
                  <a:cubicBezTo>
                    <a:pt x="39" y="36"/>
                    <a:pt x="39" y="36"/>
                    <a:pt x="39" y="36"/>
                  </a:cubicBezTo>
                  <a:cubicBezTo>
                    <a:pt x="34" y="41"/>
                    <a:pt x="34" y="41"/>
                    <a:pt x="34" y="41"/>
                  </a:cubicBezTo>
                  <a:cubicBezTo>
                    <a:pt x="34" y="41"/>
                    <a:pt x="34" y="42"/>
                    <a:pt x="34" y="43"/>
                  </a:cubicBezTo>
                  <a:cubicBezTo>
                    <a:pt x="35" y="43"/>
                    <a:pt x="35" y="43"/>
                    <a:pt x="35" y="43"/>
                  </a:cubicBezTo>
                  <a:cubicBezTo>
                    <a:pt x="36" y="43"/>
                    <a:pt x="36" y="43"/>
                    <a:pt x="36" y="43"/>
                  </a:cubicBezTo>
                  <a:cubicBezTo>
                    <a:pt x="43" y="36"/>
                    <a:pt x="43" y="36"/>
                    <a:pt x="43" y="36"/>
                  </a:cubicBezTo>
                  <a:cubicBezTo>
                    <a:pt x="43" y="36"/>
                    <a:pt x="43" y="36"/>
                    <a:pt x="43" y="36"/>
                  </a:cubicBezTo>
                  <a:cubicBezTo>
                    <a:pt x="44" y="36"/>
                    <a:pt x="44" y="35"/>
                    <a:pt x="44" y="35"/>
                  </a:cubicBezTo>
                  <a:cubicBezTo>
                    <a:pt x="44" y="35"/>
                    <a:pt x="44" y="34"/>
                    <a:pt x="43" y="34"/>
                  </a:cubicBezTo>
                  <a:close/>
                  <a:moveTo>
                    <a:pt x="52" y="7"/>
                  </a:moveTo>
                  <a:cubicBezTo>
                    <a:pt x="52" y="45"/>
                    <a:pt x="52" y="45"/>
                    <a:pt x="52" y="45"/>
                  </a:cubicBezTo>
                  <a:cubicBezTo>
                    <a:pt x="52" y="49"/>
                    <a:pt x="49" y="53"/>
                    <a:pt x="45" y="53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3" y="53"/>
                    <a:pt x="0" y="49"/>
                    <a:pt x="0" y="45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4"/>
                    <a:pt x="3" y="0"/>
                    <a:pt x="7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9" y="0"/>
                    <a:pt x="52" y="4"/>
                    <a:pt x="52" y="7"/>
                  </a:cubicBezTo>
                  <a:close/>
                  <a:moveTo>
                    <a:pt x="49" y="7"/>
                  </a:moveTo>
                  <a:cubicBezTo>
                    <a:pt x="49" y="5"/>
                    <a:pt x="47" y="3"/>
                    <a:pt x="45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4" y="3"/>
                    <a:pt x="3" y="5"/>
                    <a:pt x="3" y="7"/>
                  </a:cubicBezTo>
                  <a:cubicBezTo>
                    <a:pt x="3" y="45"/>
                    <a:pt x="3" y="45"/>
                    <a:pt x="3" y="45"/>
                  </a:cubicBezTo>
                  <a:cubicBezTo>
                    <a:pt x="3" y="48"/>
                    <a:pt x="4" y="50"/>
                    <a:pt x="7" y="50"/>
                  </a:cubicBezTo>
                  <a:cubicBezTo>
                    <a:pt x="45" y="50"/>
                    <a:pt x="45" y="50"/>
                    <a:pt x="45" y="50"/>
                  </a:cubicBezTo>
                  <a:cubicBezTo>
                    <a:pt x="47" y="50"/>
                    <a:pt x="49" y="48"/>
                    <a:pt x="49" y="45"/>
                  </a:cubicBezTo>
                  <a:lnTo>
                    <a:pt x="49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8" tIns="34285" rIns="68568" bIns="34285" numCol="1" anchor="t" anchorCtr="0" compatLnSpc="1"/>
            <a:lstStyle/>
            <a:p>
              <a:pPr>
                <a:defRPr/>
              </a:pPr>
              <a:endParaRPr lang="en-US" sz="1350" kern="0">
                <a:solidFill>
                  <a:prstClr val="black"/>
                </a:solidFill>
              </a:endParaRPr>
            </a:p>
          </p:txBody>
        </p:sp>
        <p:sp>
          <p:nvSpPr>
            <p:cNvPr id="60" name="Freeform 31"/>
            <p:cNvSpPr>
              <a:spLocks noEditPoints="1"/>
            </p:cNvSpPr>
            <p:nvPr/>
          </p:nvSpPr>
          <p:spPr bwMode="auto">
            <a:xfrm>
              <a:off x="6247377" y="3109171"/>
              <a:ext cx="290845" cy="316321"/>
            </a:xfrm>
            <a:custGeom>
              <a:avLst/>
              <a:gdLst>
                <a:gd name="T0" fmla="*/ 42 w 58"/>
                <a:gd name="T1" fmla="*/ 4 h 63"/>
                <a:gd name="T2" fmla="*/ 41 w 58"/>
                <a:gd name="T3" fmla="*/ 10 h 63"/>
                <a:gd name="T4" fmla="*/ 17 w 58"/>
                <a:gd name="T5" fmla="*/ 47 h 63"/>
                <a:gd name="T6" fmla="*/ 15 w 58"/>
                <a:gd name="T7" fmla="*/ 54 h 63"/>
                <a:gd name="T8" fmla="*/ 19 w 58"/>
                <a:gd name="T9" fmla="*/ 47 h 63"/>
                <a:gd name="T10" fmla="*/ 49 w 58"/>
                <a:gd name="T11" fmla="*/ 19 h 63"/>
                <a:gd name="T12" fmla="*/ 53 w 58"/>
                <a:gd name="T13" fmla="*/ 14 h 63"/>
                <a:gd name="T14" fmla="*/ 48 w 58"/>
                <a:gd name="T15" fmla="*/ 19 h 63"/>
                <a:gd name="T16" fmla="*/ 4 w 58"/>
                <a:gd name="T17" fmla="*/ 43 h 63"/>
                <a:gd name="T18" fmla="*/ 11 w 58"/>
                <a:gd name="T19" fmla="*/ 41 h 63"/>
                <a:gd name="T20" fmla="*/ 57 w 58"/>
                <a:gd name="T21" fmla="*/ 28 h 63"/>
                <a:gd name="T22" fmla="*/ 51 w 58"/>
                <a:gd name="T23" fmla="*/ 30 h 63"/>
                <a:gd name="T24" fmla="*/ 57 w 58"/>
                <a:gd name="T25" fmla="*/ 28 h 63"/>
                <a:gd name="T26" fmla="*/ 1 w 58"/>
                <a:gd name="T27" fmla="*/ 28 h 63"/>
                <a:gd name="T28" fmla="*/ 7 w 58"/>
                <a:gd name="T29" fmla="*/ 30 h 63"/>
                <a:gd name="T30" fmla="*/ 48 w 58"/>
                <a:gd name="T31" fmla="*/ 39 h 63"/>
                <a:gd name="T32" fmla="*/ 54 w 58"/>
                <a:gd name="T33" fmla="*/ 44 h 63"/>
                <a:gd name="T34" fmla="*/ 49 w 58"/>
                <a:gd name="T35" fmla="*/ 39 h 63"/>
                <a:gd name="T36" fmla="*/ 5 w 58"/>
                <a:gd name="T37" fmla="*/ 16 h 63"/>
                <a:gd name="T38" fmla="*/ 11 w 58"/>
                <a:gd name="T39" fmla="*/ 18 h 63"/>
                <a:gd name="T40" fmla="*/ 41 w 58"/>
                <a:gd name="T41" fmla="*/ 47 h 63"/>
                <a:gd name="T42" fmla="*/ 42 w 58"/>
                <a:gd name="T43" fmla="*/ 54 h 63"/>
                <a:gd name="T44" fmla="*/ 44 w 58"/>
                <a:gd name="T45" fmla="*/ 53 h 63"/>
                <a:gd name="T46" fmla="*/ 18 w 58"/>
                <a:gd name="T47" fmla="*/ 11 h 63"/>
                <a:gd name="T48" fmla="*/ 16 w 58"/>
                <a:gd name="T49" fmla="*/ 4 h 63"/>
                <a:gd name="T50" fmla="*/ 17 w 58"/>
                <a:gd name="T51" fmla="*/ 10 h 63"/>
                <a:gd name="T52" fmla="*/ 30 w 58"/>
                <a:gd name="T53" fmla="*/ 1 h 63"/>
                <a:gd name="T54" fmla="*/ 28 w 58"/>
                <a:gd name="T55" fmla="*/ 7 h 63"/>
                <a:gd name="T56" fmla="*/ 40 w 58"/>
                <a:gd name="T57" fmla="*/ 41 h 63"/>
                <a:gd name="T58" fmla="*/ 37 w 58"/>
                <a:gd name="T59" fmla="*/ 51 h 63"/>
                <a:gd name="T60" fmla="*/ 38 w 58"/>
                <a:gd name="T61" fmla="*/ 55 h 63"/>
                <a:gd name="T62" fmla="*/ 35 w 58"/>
                <a:gd name="T63" fmla="*/ 60 h 63"/>
                <a:gd name="T64" fmla="*/ 28 w 58"/>
                <a:gd name="T65" fmla="*/ 63 h 63"/>
                <a:gd name="T66" fmla="*/ 21 w 58"/>
                <a:gd name="T67" fmla="*/ 58 h 63"/>
                <a:gd name="T68" fmla="*/ 22 w 58"/>
                <a:gd name="T69" fmla="*/ 53 h 63"/>
                <a:gd name="T70" fmla="*/ 21 w 58"/>
                <a:gd name="T71" fmla="*/ 49 h 63"/>
                <a:gd name="T72" fmla="*/ 13 w 58"/>
                <a:gd name="T73" fmla="*/ 29 h 63"/>
                <a:gd name="T74" fmla="*/ 33 w 58"/>
                <a:gd name="T75" fmla="*/ 61 h 63"/>
                <a:gd name="T76" fmla="*/ 25 w 58"/>
                <a:gd name="T77" fmla="*/ 61 h 63"/>
                <a:gd name="T78" fmla="*/ 33 w 58"/>
                <a:gd name="T79" fmla="*/ 61 h 63"/>
                <a:gd name="T80" fmla="*/ 23 w 58"/>
                <a:gd name="T81" fmla="*/ 58 h 63"/>
                <a:gd name="T82" fmla="*/ 31 w 58"/>
                <a:gd name="T83" fmla="*/ 58 h 63"/>
                <a:gd name="T84" fmla="*/ 34 w 58"/>
                <a:gd name="T85" fmla="*/ 57 h 63"/>
                <a:gd name="T86" fmla="*/ 23 w 58"/>
                <a:gd name="T87" fmla="*/ 55 h 63"/>
                <a:gd name="T88" fmla="*/ 36 w 58"/>
                <a:gd name="T89" fmla="*/ 55 h 63"/>
                <a:gd name="T90" fmla="*/ 25 w 58"/>
                <a:gd name="T91" fmla="*/ 52 h 63"/>
                <a:gd name="T92" fmla="*/ 34 w 58"/>
                <a:gd name="T93" fmla="*/ 52 h 63"/>
                <a:gd name="T94" fmla="*/ 34 w 58"/>
                <a:gd name="T95" fmla="*/ 50 h 63"/>
                <a:gd name="T96" fmla="*/ 25 w 58"/>
                <a:gd name="T97" fmla="*/ 49 h 63"/>
                <a:gd name="T98" fmla="*/ 34 w 58"/>
                <a:gd name="T99" fmla="*/ 50 h 63"/>
                <a:gd name="T100" fmla="*/ 15 w 58"/>
                <a:gd name="T101" fmla="*/ 29 h 63"/>
                <a:gd name="T102" fmla="*/ 25 w 58"/>
                <a:gd name="T103" fmla="*/ 47 h 63"/>
                <a:gd name="T104" fmla="*/ 24 w 58"/>
                <a:gd name="T105" fmla="*/ 31 h 63"/>
                <a:gd name="T106" fmla="*/ 31 w 58"/>
                <a:gd name="T107" fmla="*/ 47 h 63"/>
                <a:gd name="T108" fmla="*/ 35 w 58"/>
                <a:gd name="T109" fmla="*/ 32 h 63"/>
                <a:gd name="T110" fmla="*/ 35 w 58"/>
                <a:gd name="T111" fmla="*/ 47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8" h="63">
                  <a:moveTo>
                    <a:pt x="40" y="11"/>
                  </a:moveTo>
                  <a:cubicBezTo>
                    <a:pt x="39" y="10"/>
                    <a:pt x="39" y="10"/>
                    <a:pt x="39" y="9"/>
                  </a:cubicBezTo>
                  <a:cubicBezTo>
                    <a:pt x="42" y="4"/>
                    <a:pt x="42" y="4"/>
                    <a:pt x="42" y="4"/>
                  </a:cubicBezTo>
                  <a:cubicBezTo>
                    <a:pt x="43" y="4"/>
                    <a:pt x="43" y="3"/>
                    <a:pt x="44" y="4"/>
                  </a:cubicBezTo>
                  <a:cubicBezTo>
                    <a:pt x="44" y="4"/>
                    <a:pt x="44" y="5"/>
                    <a:pt x="44" y="5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41" y="10"/>
                    <a:pt x="41" y="11"/>
                    <a:pt x="40" y="11"/>
                  </a:cubicBezTo>
                  <a:cubicBezTo>
                    <a:pt x="40" y="11"/>
                    <a:pt x="40" y="11"/>
                    <a:pt x="40" y="11"/>
                  </a:cubicBezTo>
                  <a:close/>
                  <a:moveTo>
                    <a:pt x="17" y="47"/>
                  </a:moveTo>
                  <a:cubicBezTo>
                    <a:pt x="14" y="53"/>
                    <a:pt x="14" y="53"/>
                    <a:pt x="14" y="53"/>
                  </a:cubicBezTo>
                  <a:cubicBezTo>
                    <a:pt x="14" y="53"/>
                    <a:pt x="14" y="54"/>
                    <a:pt x="15" y="54"/>
                  </a:cubicBezTo>
                  <a:cubicBezTo>
                    <a:pt x="15" y="54"/>
                    <a:pt x="15" y="54"/>
                    <a:pt x="15" y="54"/>
                  </a:cubicBezTo>
                  <a:cubicBezTo>
                    <a:pt x="16" y="54"/>
                    <a:pt x="16" y="54"/>
                    <a:pt x="16" y="54"/>
                  </a:cubicBezTo>
                  <a:cubicBezTo>
                    <a:pt x="19" y="48"/>
                    <a:pt x="19" y="48"/>
                    <a:pt x="19" y="48"/>
                  </a:cubicBezTo>
                  <a:cubicBezTo>
                    <a:pt x="19" y="48"/>
                    <a:pt x="19" y="47"/>
                    <a:pt x="19" y="47"/>
                  </a:cubicBezTo>
                  <a:cubicBezTo>
                    <a:pt x="18" y="47"/>
                    <a:pt x="18" y="47"/>
                    <a:pt x="17" y="47"/>
                  </a:cubicBezTo>
                  <a:close/>
                  <a:moveTo>
                    <a:pt x="48" y="19"/>
                  </a:moveTo>
                  <a:cubicBezTo>
                    <a:pt x="49" y="19"/>
                    <a:pt x="49" y="19"/>
                    <a:pt x="49" y="19"/>
                  </a:cubicBezTo>
                  <a:cubicBezTo>
                    <a:pt x="54" y="16"/>
                    <a:pt x="54" y="16"/>
                    <a:pt x="54" y="16"/>
                  </a:cubicBezTo>
                  <a:cubicBezTo>
                    <a:pt x="55" y="15"/>
                    <a:pt x="55" y="15"/>
                    <a:pt x="54" y="14"/>
                  </a:cubicBezTo>
                  <a:cubicBezTo>
                    <a:pt x="54" y="14"/>
                    <a:pt x="54" y="14"/>
                    <a:pt x="53" y="14"/>
                  </a:cubicBezTo>
                  <a:cubicBezTo>
                    <a:pt x="48" y="17"/>
                    <a:pt x="48" y="17"/>
                    <a:pt x="48" y="17"/>
                  </a:cubicBezTo>
                  <a:cubicBezTo>
                    <a:pt x="47" y="17"/>
                    <a:pt x="47" y="18"/>
                    <a:pt x="48" y="18"/>
                  </a:cubicBezTo>
                  <a:cubicBezTo>
                    <a:pt x="48" y="19"/>
                    <a:pt x="48" y="19"/>
                    <a:pt x="48" y="19"/>
                  </a:cubicBezTo>
                  <a:close/>
                  <a:moveTo>
                    <a:pt x="10" y="39"/>
                  </a:moveTo>
                  <a:cubicBezTo>
                    <a:pt x="5" y="42"/>
                    <a:pt x="5" y="42"/>
                    <a:pt x="5" y="42"/>
                  </a:cubicBezTo>
                  <a:cubicBezTo>
                    <a:pt x="4" y="42"/>
                    <a:pt x="4" y="43"/>
                    <a:pt x="4" y="43"/>
                  </a:cubicBezTo>
                  <a:cubicBezTo>
                    <a:pt x="4" y="44"/>
                    <a:pt x="5" y="44"/>
                    <a:pt x="5" y="44"/>
                  </a:cubicBezTo>
                  <a:cubicBezTo>
                    <a:pt x="5" y="44"/>
                    <a:pt x="5" y="44"/>
                    <a:pt x="6" y="44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1" y="40"/>
                    <a:pt x="11" y="40"/>
                    <a:pt x="11" y="39"/>
                  </a:cubicBezTo>
                  <a:cubicBezTo>
                    <a:pt x="11" y="39"/>
                    <a:pt x="10" y="39"/>
                    <a:pt x="10" y="39"/>
                  </a:cubicBezTo>
                  <a:close/>
                  <a:moveTo>
                    <a:pt x="57" y="28"/>
                  </a:moveTo>
                  <a:cubicBezTo>
                    <a:pt x="51" y="28"/>
                    <a:pt x="51" y="28"/>
                    <a:pt x="51" y="28"/>
                  </a:cubicBezTo>
                  <a:cubicBezTo>
                    <a:pt x="51" y="28"/>
                    <a:pt x="50" y="28"/>
                    <a:pt x="50" y="29"/>
                  </a:cubicBezTo>
                  <a:cubicBezTo>
                    <a:pt x="50" y="29"/>
                    <a:pt x="51" y="30"/>
                    <a:pt x="51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8" y="30"/>
                    <a:pt x="58" y="29"/>
                    <a:pt x="58" y="29"/>
                  </a:cubicBezTo>
                  <a:cubicBezTo>
                    <a:pt x="58" y="28"/>
                    <a:pt x="58" y="28"/>
                    <a:pt x="57" y="28"/>
                  </a:cubicBezTo>
                  <a:close/>
                  <a:moveTo>
                    <a:pt x="8" y="29"/>
                  </a:moveTo>
                  <a:cubicBezTo>
                    <a:pt x="8" y="28"/>
                    <a:pt x="8" y="28"/>
                    <a:pt x="7" y="2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8"/>
                    <a:pt x="0" y="28"/>
                    <a:pt x="0" y="29"/>
                  </a:cubicBezTo>
                  <a:cubicBezTo>
                    <a:pt x="0" y="29"/>
                    <a:pt x="1" y="30"/>
                    <a:pt x="1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8" y="30"/>
                    <a:pt x="8" y="29"/>
                    <a:pt x="8" y="29"/>
                  </a:cubicBezTo>
                  <a:close/>
                  <a:moveTo>
                    <a:pt x="49" y="39"/>
                  </a:moveTo>
                  <a:cubicBezTo>
                    <a:pt x="48" y="39"/>
                    <a:pt x="48" y="39"/>
                    <a:pt x="48" y="39"/>
                  </a:cubicBezTo>
                  <a:cubicBezTo>
                    <a:pt x="47" y="40"/>
                    <a:pt x="47" y="40"/>
                    <a:pt x="48" y="41"/>
                  </a:cubicBezTo>
                  <a:cubicBezTo>
                    <a:pt x="53" y="44"/>
                    <a:pt x="53" y="44"/>
                    <a:pt x="53" y="44"/>
                  </a:cubicBezTo>
                  <a:cubicBezTo>
                    <a:pt x="53" y="44"/>
                    <a:pt x="53" y="44"/>
                    <a:pt x="54" y="44"/>
                  </a:cubicBezTo>
                  <a:cubicBezTo>
                    <a:pt x="54" y="44"/>
                    <a:pt x="54" y="44"/>
                    <a:pt x="54" y="43"/>
                  </a:cubicBezTo>
                  <a:cubicBezTo>
                    <a:pt x="55" y="43"/>
                    <a:pt x="55" y="42"/>
                    <a:pt x="54" y="42"/>
                  </a:cubicBezTo>
                  <a:lnTo>
                    <a:pt x="49" y="39"/>
                  </a:lnTo>
                  <a:close/>
                  <a:moveTo>
                    <a:pt x="6" y="14"/>
                  </a:moveTo>
                  <a:cubicBezTo>
                    <a:pt x="5" y="14"/>
                    <a:pt x="4" y="14"/>
                    <a:pt x="4" y="14"/>
                  </a:cubicBezTo>
                  <a:cubicBezTo>
                    <a:pt x="4" y="15"/>
                    <a:pt x="4" y="15"/>
                    <a:pt x="5" y="16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19"/>
                    <a:pt x="11" y="19"/>
                    <a:pt x="11" y="18"/>
                  </a:cubicBezTo>
                  <a:cubicBezTo>
                    <a:pt x="11" y="18"/>
                    <a:pt x="11" y="17"/>
                    <a:pt x="11" y="17"/>
                  </a:cubicBezTo>
                  <a:lnTo>
                    <a:pt x="6" y="14"/>
                  </a:lnTo>
                  <a:close/>
                  <a:moveTo>
                    <a:pt x="41" y="47"/>
                  </a:moveTo>
                  <a:cubicBezTo>
                    <a:pt x="41" y="47"/>
                    <a:pt x="40" y="47"/>
                    <a:pt x="40" y="47"/>
                  </a:cubicBezTo>
                  <a:cubicBezTo>
                    <a:pt x="39" y="47"/>
                    <a:pt x="39" y="48"/>
                    <a:pt x="39" y="48"/>
                  </a:cubicBezTo>
                  <a:cubicBezTo>
                    <a:pt x="42" y="54"/>
                    <a:pt x="42" y="54"/>
                    <a:pt x="42" y="54"/>
                  </a:cubicBezTo>
                  <a:cubicBezTo>
                    <a:pt x="43" y="54"/>
                    <a:pt x="43" y="54"/>
                    <a:pt x="43" y="54"/>
                  </a:cubicBezTo>
                  <a:cubicBezTo>
                    <a:pt x="43" y="54"/>
                    <a:pt x="44" y="54"/>
                    <a:pt x="44" y="54"/>
                  </a:cubicBezTo>
                  <a:cubicBezTo>
                    <a:pt x="44" y="54"/>
                    <a:pt x="44" y="53"/>
                    <a:pt x="44" y="53"/>
                  </a:cubicBezTo>
                  <a:lnTo>
                    <a:pt x="41" y="47"/>
                  </a:lnTo>
                  <a:close/>
                  <a:moveTo>
                    <a:pt x="17" y="10"/>
                  </a:moveTo>
                  <a:cubicBezTo>
                    <a:pt x="18" y="10"/>
                    <a:pt x="18" y="11"/>
                    <a:pt x="18" y="11"/>
                  </a:cubicBezTo>
                  <a:cubicBezTo>
                    <a:pt x="18" y="11"/>
                    <a:pt x="19" y="11"/>
                    <a:pt x="19" y="11"/>
                  </a:cubicBezTo>
                  <a:cubicBezTo>
                    <a:pt x="19" y="10"/>
                    <a:pt x="19" y="10"/>
                    <a:pt x="19" y="9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5" y="3"/>
                    <a:pt x="15" y="4"/>
                  </a:cubicBezTo>
                  <a:cubicBezTo>
                    <a:pt x="14" y="4"/>
                    <a:pt x="14" y="5"/>
                    <a:pt x="14" y="5"/>
                  </a:cubicBezTo>
                  <a:lnTo>
                    <a:pt x="17" y="10"/>
                  </a:lnTo>
                  <a:close/>
                  <a:moveTo>
                    <a:pt x="29" y="8"/>
                  </a:moveTo>
                  <a:cubicBezTo>
                    <a:pt x="30" y="8"/>
                    <a:pt x="30" y="7"/>
                    <a:pt x="30" y="7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0" y="0"/>
                    <a:pt x="30" y="0"/>
                    <a:pt x="29" y="0"/>
                  </a:cubicBezTo>
                  <a:cubicBezTo>
                    <a:pt x="29" y="0"/>
                    <a:pt x="28" y="0"/>
                    <a:pt x="28" y="1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8" y="7"/>
                    <a:pt x="29" y="8"/>
                    <a:pt x="29" y="8"/>
                  </a:cubicBezTo>
                  <a:close/>
                  <a:moveTo>
                    <a:pt x="45" y="29"/>
                  </a:moveTo>
                  <a:cubicBezTo>
                    <a:pt x="45" y="33"/>
                    <a:pt x="44" y="38"/>
                    <a:pt x="40" y="41"/>
                  </a:cubicBezTo>
                  <a:cubicBezTo>
                    <a:pt x="38" y="43"/>
                    <a:pt x="37" y="46"/>
                    <a:pt x="37" y="47"/>
                  </a:cubicBezTo>
                  <a:cubicBezTo>
                    <a:pt x="38" y="48"/>
                    <a:pt x="38" y="48"/>
                    <a:pt x="38" y="49"/>
                  </a:cubicBezTo>
                  <a:cubicBezTo>
                    <a:pt x="38" y="50"/>
                    <a:pt x="38" y="50"/>
                    <a:pt x="37" y="51"/>
                  </a:cubicBezTo>
                  <a:cubicBezTo>
                    <a:pt x="38" y="51"/>
                    <a:pt x="38" y="51"/>
                    <a:pt x="38" y="52"/>
                  </a:cubicBezTo>
                  <a:cubicBezTo>
                    <a:pt x="38" y="53"/>
                    <a:pt x="38" y="53"/>
                    <a:pt x="37" y="53"/>
                  </a:cubicBezTo>
                  <a:cubicBezTo>
                    <a:pt x="38" y="54"/>
                    <a:pt x="38" y="54"/>
                    <a:pt x="38" y="55"/>
                  </a:cubicBezTo>
                  <a:cubicBezTo>
                    <a:pt x="38" y="56"/>
                    <a:pt x="38" y="56"/>
                    <a:pt x="37" y="56"/>
                  </a:cubicBezTo>
                  <a:cubicBezTo>
                    <a:pt x="38" y="57"/>
                    <a:pt x="38" y="57"/>
                    <a:pt x="38" y="58"/>
                  </a:cubicBezTo>
                  <a:cubicBezTo>
                    <a:pt x="38" y="59"/>
                    <a:pt x="37" y="60"/>
                    <a:pt x="35" y="60"/>
                  </a:cubicBezTo>
                  <a:cubicBezTo>
                    <a:pt x="35" y="60"/>
                    <a:pt x="35" y="61"/>
                    <a:pt x="35" y="61"/>
                  </a:cubicBezTo>
                  <a:cubicBezTo>
                    <a:pt x="35" y="63"/>
                    <a:pt x="33" y="63"/>
                    <a:pt x="31" y="63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6" y="63"/>
                    <a:pt x="23" y="63"/>
                    <a:pt x="23" y="61"/>
                  </a:cubicBezTo>
                  <a:cubicBezTo>
                    <a:pt x="23" y="61"/>
                    <a:pt x="23" y="60"/>
                    <a:pt x="23" y="60"/>
                  </a:cubicBezTo>
                  <a:cubicBezTo>
                    <a:pt x="22" y="60"/>
                    <a:pt x="21" y="59"/>
                    <a:pt x="21" y="58"/>
                  </a:cubicBezTo>
                  <a:cubicBezTo>
                    <a:pt x="21" y="57"/>
                    <a:pt x="21" y="57"/>
                    <a:pt x="22" y="56"/>
                  </a:cubicBezTo>
                  <a:cubicBezTo>
                    <a:pt x="21" y="56"/>
                    <a:pt x="21" y="56"/>
                    <a:pt x="21" y="55"/>
                  </a:cubicBezTo>
                  <a:cubicBezTo>
                    <a:pt x="21" y="54"/>
                    <a:pt x="21" y="54"/>
                    <a:pt x="22" y="53"/>
                  </a:cubicBezTo>
                  <a:cubicBezTo>
                    <a:pt x="21" y="53"/>
                    <a:pt x="21" y="53"/>
                    <a:pt x="21" y="52"/>
                  </a:cubicBezTo>
                  <a:cubicBezTo>
                    <a:pt x="21" y="51"/>
                    <a:pt x="21" y="51"/>
                    <a:pt x="22" y="51"/>
                  </a:cubicBezTo>
                  <a:cubicBezTo>
                    <a:pt x="21" y="50"/>
                    <a:pt x="21" y="50"/>
                    <a:pt x="21" y="49"/>
                  </a:cubicBezTo>
                  <a:cubicBezTo>
                    <a:pt x="21" y="48"/>
                    <a:pt x="21" y="48"/>
                    <a:pt x="22" y="47"/>
                  </a:cubicBezTo>
                  <a:cubicBezTo>
                    <a:pt x="22" y="46"/>
                    <a:pt x="21" y="43"/>
                    <a:pt x="18" y="41"/>
                  </a:cubicBezTo>
                  <a:cubicBezTo>
                    <a:pt x="15" y="38"/>
                    <a:pt x="13" y="33"/>
                    <a:pt x="13" y="29"/>
                  </a:cubicBezTo>
                  <a:cubicBezTo>
                    <a:pt x="13" y="20"/>
                    <a:pt x="20" y="13"/>
                    <a:pt x="29" y="13"/>
                  </a:cubicBezTo>
                  <a:cubicBezTo>
                    <a:pt x="38" y="13"/>
                    <a:pt x="45" y="20"/>
                    <a:pt x="45" y="29"/>
                  </a:cubicBezTo>
                  <a:close/>
                  <a:moveTo>
                    <a:pt x="33" y="61"/>
                  </a:moveTo>
                  <a:cubicBezTo>
                    <a:pt x="33" y="61"/>
                    <a:pt x="32" y="60"/>
                    <a:pt x="31" y="60"/>
                  </a:cubicBezTo>
                  <a:cubicBezTo>
                    <a:pt x="28" y="60"/>
                    <a:pt x="28" y="60"/>
                    <a:pt x="28" y="60"/>
                  </a:cubicBezTo>
                  <a:cubicBezTo>
                    <a:pt x="26" y="60"/>
                    <a:pt x="26" y="61"/>
                    <a:pt x="25" y="61"/>
                  </a:cubicBezTo>
                  <a:cubicBezTo>
                    <a:pt x="26" y="61"/>
                    <a:pt x="26" y="61"/>
                    <a:pt x="28" y="61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2" y="61"/>
                    <a:pt x="33" y="61"/>
                    <a:pt x="33" y="61"/>
                  </a:cubicBezTo>
                  <a:close/>
                  <a:moveTo>
                    <a:pt x="34" y="57"/>
                  </a:moveTo>
                  <a:cubicBezTo>
                    <a:pt x="25" y="57"/>
                    <a:pt x="25" y="57"/>
                    <a:pt x="25" y="57"/>
                  </a:cubicBezTo>
                  <a:cubicBezTo>
                    <a:pt x="24" y="57"/>
                    <a:pt x="23" y="58"/>
                    <a:pt x="23" y="58"/>
                  </a:cubicBezTo>
                  <a:cubicBezTo>
                    <a:pt x="23" y="58"/>
                    <a:pt x="24" y="58"/>
                    <a:pt x="25" y="58"/>
                  </a:cubicBezTo>
                  <a:cubicBezTo>
                    <a:pt x="28" y="58"/>
                    <a:pt x="28" y="58"/>
                    <a:pt x="28" y="58"/>
                  </a:cubicBezTo>
                  <a:cubicBezTo>
                    <a:pt x="31" y="58"/>
                    <a:pt x="31" y="58"/>
                    <a:pt x="31" y="58"/>
                  </a:cubicBezTo>
                  <a:cubicBezTo>
                    <a:pt x="34" y="58"/>
                    <a:pt x="34" y="58"/>
                    <a:pt x="34" y="58"/>
                  </a:cubicBezTo>
                  <a:cubicBezTo>
                    <a:pt x="35" y="58"/>
                    <a:pt x="35" y="58"/>
                    <a:pt x="36" y="58"/>
                  </a:cubicBezTo>
                  <a:cubicBezTo>
                    <a:pt x="35" y="58"/>
                    <a:pt x="35" y="57"/>
                    <a:pt x="34" y="57"/>
                  </a:cubicBezTo>
                  <a:close/>
                  <a:moveTo>
                    <a:pt x="34" y="54"/>
                  </a:moveTo>
                  <a:cubicBezTo>
                    <a:pt x="25" y="54"/>
                    <a:pt x="25" y="54"/>
                    <a:pt x="25" y="54"/>
                  </a:cubicBezTo>
                  <a:cubicBezTo>
                    <a:pt x="24" y="54"/>
                    <a:pt x="23" y="55"/>
                    <a:pt x="23" y="55"/>
                  </a:cubicBezTo>
                  <a:cubicBezTo>
                    <a:pt x="23" y="55"/>
                    <a:pt x="24" y="55"/>
                    <a:pt x="25" y="55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5" y="55"/>
                    <a:pt x="35" y="55"/>
                    <a:pt x="36" y="55"/>
                  </a:cubicBezTo>
                  <a:cubicBezTo>
                    <a:pt x="35" y="55"/>
                    <a:pt x="35" y="54"/>
                    <a:pt x="34" y="54"/>
                  </a:cubicBezTo>
                  <a:close/>
                  <a:moveTo>
                    <a:pt x="34" y="52"/>
                  </a:moveTo>
                  <a:cubicBezTo>
                    <a:pt x="25" y="52"/>
                    <a:pt x="25" y="52"/>
                    <a:pt x="25" y="52"/>
                  </a:cubicBezTo>
                  <a:cubicBezTo>
                    <a:pt x="24" y="52"/>
                    <a:pt x="23" y="52"/>
                    <a:pt x="23" y="52"/>
                  </a:cubicBezTo>
                  <a:cubicBezTo>
                    <a:pt x="23" y="52"/>
                    <a:pt x="24" y="52"/>
                    <a:pt x="25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5" y="52"/>
                    <a:pt x="35" y="52"/>
                    <a:pt x="36" y="52"/>
                  </a:cubicBezTo>
                  <a:cubicBezTo>
                    <a:pt x="35" y="52"/>
                    <a:pt x="35" y="52"/>
                    <a:pt x="34" y="52"/>
                  </a:cubicBezTo>
                  <a:close/>
                  <a:moveTo>
                    <a:pt x="34" y="50"/>
                  </a:moveTo>
                  <a:cubicBezTo>
                    <a:pt x="35" y="50"/>
                    <a:pt x="35" y="49"/>
                    <a:pt x="36" y="49"/>
                  </a:cubicBezTo>
                  <a:cubicBezTo>
                    <a:pt x="35" y="49"/>
                    <a:pt x="35" y="49"/>
                    <a:pt x="34" y="49"/>
                  </a:cubicBezTo>
                  <a:cubicBezTo>
                    <a:pt x="25" y="49"/>
                    <a:pt x="25" y="49"/>
                    <a:pt x="25" y="49"/>
                  </a:cubicBezTo>
                  <a:cubicBezTo>
                    <a:pt x="24" y="49"/>
                    <a:pt x="23" y="49"/>
                    <a:pt x="23" y="49"/>
                  </a:cubicBezTo>
                  <a:cubicBezTo>
                    <a:pt x="23" y="49"/>
                    <a:pt x="24" y="50"/>
                    <a:pt x="25" y="50"/>
                  </a:cubicBezTo>
                  <a:lnTo>
                    <a:pt x="34" y="50"/>
                  </a:lnTo>
                  <a:close/>
                  <a:moveTo>
                    <a:pt x="43" y="29"/>
                  </a:moveTo>
                  <a:cubicBezTo>
                    <a:pt x="43" y="21"/>
                    <a:pt x="37" y="15"/>
                    <a:pt x="29" y="15"/>
                  </a:cubicBezTo>
                  <a:cubicBezTo>
                    <a:pt x="22" y="15"/>
                    <a:pt x="15" y="21"/>
                    <a:pt x="15" y="29"/>
                  </a:cubicBezTo>
                  <a:cubicBezTo>
                    <a:pt x="15" y="33"/>
                    <a:pt x="17" y="36"/>
                    <a:pt x="20" y="39"/>
                  </a:cubicBezTo>
                  <a:cubicBezTo>
                    <a:pt x="22" y="42"/>
                    <a:pt x="23" y="44"/>
                    <a:pt x="24" y="47"/>
                  </a:cubicBezTo>
                  <a:cubicBezTo>
                    <a:pt x="25" y="47"/>
                    <a:pt x="25" y="47"/>
                    <a:pt x="25" y="47"/>
                  </a:cubicBezTo>
                  <a:cubicBezTo>
                    <a:pt x="26" y="47"/>
                    <a:pt x="26" y="47"/>
                    <a:pt x="26" y="47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4" y="31"/>
                    <a:pt x="24" y="31"/>
                  </a:cubicBezTo>
                  <a:cubicBezTo>
                    <a:pt x="25" y="31"/>
                    <a:pt x="25" y="31"/>
                    <a:pt x="25" y="32"/>
                  </a:cubicBezTo>
                  <a:cubicBezTo>
                    <a:pt x="28" y="47"/>
                    <a:pt x="28" y="47"/>
                    <a:pt x="28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3" y="31"/>
                    <a:pt x="34" y="31"/>
                    <a:pt x="35" y="31"/>
                  </a:cubicBezTo>
                  <a:cubicBezTo>
                    <a:pt x="35" y="31"/>
                    <a:pt x="35" y="32"/>
                    <a:pt x="35" y="32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34" y="47"/>
                    <a:pt x="34" y="47"/>
                    <a:pt x="34" y="47"/>
                  </a:cubicBezTo>
                  <a:cubicBezTo>
                    <a:pt x="35" y="47"/>
                    <a:pt x="35" y="47"/>
                    <a:pt x="35" y="47"/>
                  </a:cubicBezTo>
                  <a:cubicBezTo>
                    <a:pt x="35" y="44"/>
                    <a:pt x="37" y="42"/>
                    <a:pt x="39" y="39"/>
                  </a:cubicBezTo>
                  <a:cubicBezTo>
                    <a:pt x="42" y="36"/>
                    <a:pt x="43" y="33"/>
                    <a:pt x="43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8" tIns="34285" rIns="68568" bIns="34285" numCol="1" anchor="t" anchorCtr="0" compatLnSpc="1"/>
            <a:lstStyle/>
            <a:p>
              <a:pPr>
                <a:defRPr/>
              </a:pPr>
              <a:endParaRPr lang="en-US" sz="1350" kern="0">
                <a:solidFill>
                  <a:prstClr val="black"/>
                </a:solidFill>
              </a:endParaRPr>
            </a:p>
          </p:txBody>
        </p:sp>
        <p:sp>
          <p:nvSpPr>
            <p:cNvPr id="61" name="Freeform 85"/>
            <p:cNvSpPr>
              <a:spLocks noEditPoints="1"/>
            </p:cNvSpPr>
            <p:nvPr/>
          </p:nvSpPr>
          <p:spPr bwMode="auto">
            <a:xfrm>
              <a:off x="5960994" y="2348196"/>
              <a:ext cx="250919" cy="188560"/>
            </a:xfrm>
            <a:custGeom>
              <a:avLst/>
              <a:gdLst>
                <a:gd name="T0" fmla="*/ 53 w 71"/>
                <a:gd name="T1" fmla="*/ 5 h 51"/>
                <a:gd name="T2" fmla="*/ 0 w 71"/>
                <a:gd name="T3" fmla="*/ 12 h 51"/>
                <a:gd name="T4" fmla="*/ 8 w 71"/>
                <a:gd name="T5" fmla="*/ 33 h 51"/>
                <a:gd name="T6" fmla="*/ 12 w 71"/>
                <a:gd name="T7" fmla="*/ 43 h 51"/>
                <a:gd name="T8" fmla="*/ 46 w 71"/>
                <a:gd name="T9" fmla="*/ 40 h 51"/>
                <a:gd name="T10" fmla="*/ 11 w 71"/>
                <a:gd name="T11" fmla="*/ 35 h 51"/>
                <a:gd name="T12" fmla="*/ 48 w 71"/>
                <a:gd name="T13" fmla="*/ 31 h 51"/>
                <a:gd name="T14" fmla="*/ 56 w 71"/>
                <a:gd name="T15" fmla="*/ 6 h 51"/>
                <a:gd name="T16" fmla="*/ 71 w 71"/>
                <a:gd name="T17" fmla="*/ 2 h 51"/>
                <a:gd name="T18" fmla="*/ 45 w 71"/>
                <a:gd name="T19" fmla="*/ 18 h 51"/>
                <a:gd name="T20" fmla="*/ 49 w 71"/>
                <a:gd name="T21" fmla="*/ 18 h 51"/>
                <a:gd name="T22" fmla="*/ 45 w 71"/>
                <a:gd name="T23" fmla="*/ 20 h 51"/>
                <a:gd name="T24" fmla="*/ 9 w 71"/>
                <a:gd name="T25" fmla="*/ 30 h 51"/>
                <a:gd name="T26" fmla="*/ 12 w 71"/>
                <a:gd name="T27" fmla="*/ 32 h 51"/>
                <a:gd name="T28" fmla="*/ 28 w 71"/>
                <a:gd name="T29" fmla="*/ 18 h 51"/>
                <a:gd name="T30" fmla="*/ 35 w 71"/>
                <a:gd name="T31" fmla="*/ 18 h 51"/>
                <a:gd name="T32" fmla="*/ 43 w 71"/>
                <a:gd name="T33" fmla="*/ 18 h 51"/>
                <a:gd name="T34" fmla="*/ 28 w 71"/>
                <a:gd name="T35" fmla="*/ 20 h 51"/>
                <a:gd name="T36" fmla="*/ 28 w 71"/>
                <a:gd name="T37" fmla="*/ 25 h 51"/>
                <a:gd name="T38" fmla="*/ 21 w 71"/>
                <a:gd name="T39" fmla="*/ 25 h 51"/>
                <a:gd name="T40" fmla="*/ 26 w 71"/>
                <a:gd name="T41" fmla="*/ 25 h 51"/>
                <a:gd name="T42" fmla="*/ 20 w 71"/>
                <a:gd name="T43" fmla="*/ 13 h 51"/>
                <a:gd name="T44" fmla="*/ 18 w 71"/>
                <a:gd name="T45" fmla="*/ 18 h 51"/>
                <a:gd name="T46" fmla="*/ 18 w 71"/>
                <a:gd name="T47" fmla="*/ 13 h 51"/>
                <a:gd name="T48" fmla="*/ 19 w 71"/>
                <a:gd name="T49" fmla="*/ 25 h 51"/>
                <a:gd name="T50" fmla="*/ 18 w 71"/>
                <a:gd name="T51" fmla="*/ 20 h 51"/>
                <a:gd name="T52" fmla="*/ 5 w 71"/>
                <a:gd name="T53" fmla="*/ 20 h 51"/>
                <a:gd name="T54" fmla="*/ 13 w 71"/>
                <a:gd name="T55" fmla="*/ 27 h 51"/>
                <a:gd name="T56" fmla="*/ 14 w 71"/>
                <a:gd name="T57" fmla="*/ 32 h 51"/>
                <a:gd name="T58" fmla="*/ 26 w 71"/>
                <a:gd name="T59" fmla="*/ 27 h 51"/>
                <a:gd name="T60" fmla="*/ 21 w 71"/>
                <a:gd name="T61" fmla="*/ 27 h 51"/>
                <a:gd name="T62" fmla="*/ 33 w 71"/>
                <a:gd name="T63" fmla="*/ 32 h 51"/>
                <a:gd name="T64" fmla="*/ 36 w 71"/>
                <a:gd name="T65" fmla="*/ 27 h 51"/>
                <a:gd name="T66" fmla="*/ 35 w 71"/>
                <a:gd name="T67" fmla="*/ 32 h 51"/>
                <a:gd name="T68" fmla="*/ 37 w 71"/>
                <a:gd name="T69" fmla="*/ 20 h 51"/>
                <a:gd name="T70" fmla="*/ 36 w 71"/>
                <a:gd name="T71" fmla="*/ 25 h 51"/>
                <a:gd name="T72" fmla="*/ 9 w 71"/>
                <a:gd name="T73" fmla="*/ 13 h 51"/>
                <a:gd name="T74" fmla="*/ 3 w 71"/>
                <a:gd name="T75" fmla="*/ 14 h 51"/>
                <a:gd name="T76" fmla="*/ 42 w 71"/>
                <a:gd name="T77" fmla="*/ 32 h 51"/>
                <a:gd name="T78" fmla="*/ 46 w 71"/>
                <a:gd name="T79" fmla="*/ 27 h 51"/>
                <a:gd name="T80" fmla="*/ 13 w 71"/>
                <a:gd name="T81" fmla="*/ 44 h 51"/>
                <a:gd name="T82" fmla="*/ 17 w 71"/>
                <a:gd name="T83" fmla="*/ 48 h 51"/>
                <a:gd name="T84" fmla="*/ 12 w 71"/>
                <a:gd name="T85" fmla="*/ 48 h 51"/>
                <a:gd name="T86" fmla="*/ 13 w 71"/>
                <a:gd name="T87" fmla="*/ 49 h 51"/>
                <a:gd name="T88" fmla="*/ 40 w 71"/>
                <a:gd name="T89" fmla="*/ 51 h 51"/>
                <a:gd name="T90" fmla="*/ 40 w 71"/>
                <a:gd name="T91" fmla="*/ 49 h 51"/>
                <a:gd name="T92" fmla="*/ 42 w 71"/>
                <a:gd name="T93" fmla="*/ 48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1" h="51">
                  <a:moveTo>
                    <a:pt x="70" y="0"/>
                  </a:moveTo>
                  <a:cubicBezTo>
                    <a:pt x="59" y="0"/>
                    <a:pt x="59" y="0"/>
                    <a:pt x="59" y="0"/>
                  </a:cubicBezTo>
                  <a:cubicBezTo>
                    <a:pt x="56" y="0"/>
                    <a:pt x="54" y="2"/>
                    <a:pt x="53" y="5"/>
                  </a:cubicBezTo>
                  <a:cubicBezTo>
                    <a:pt x="51" y="10"/>
                    <a:pt x="51" y="10"/>
                    <a:pt x="51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2" y="10"/>
                    <a:pt x="1" y="11"/>
                    <a:pt x="0" y="12"/>
                  </a:cubicBezTo>
                  <a:cubicBezTo>
                    <a:pt x="0" y="13"/>
                    <a:pt x="0" y="14"/>
                    <a:pt x="0" y="16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7" y="32"/>
                    <a:pt x="7" y="32"/>
                    <a:pt x="8" y="33"/>
                  </a:cubicBezTo>
                  <a:cubicBezTo>
                    <a:pt x="8" y="33"/>
                    <a:pt x="8" y="33"/>
                    <a:pt x="8" y="34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8" y="41"/>
                    <a:pt x="10" y="43"/>
                    <a:pt x="12" y="43"/>
                  </a:cubicBezTo>
                  <a:cubicBezTo>
                    <a:pt x="46" y="43"/>
                    <a:pt x="46" y="43"/>
                    <a:pt x="46" y="43"/>
                  </a:cubicBezTo>
                  <a:cubicBezTo>
                    <a:pt x="46" y="43"/>
                    <a:pt x="47" y="42"/>
                    <a:pt x="47" y="41"/>
                  </a:cubicBezTo>
                  <a:cubicBezTo>
                    <a:pt x="47" y="41"/>
                    <a:pt x="46" y="40"/>
                    <a:pt x="46" y="4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1" y="40"/>
                    <a:pt x="11" y="39"/>
                    <a:pt x="11" y="38"/>
                  </a:cubicBezTo>
                  <a:cubicBezTo>
                    <a:pt x="11" y="35"/>
                    <a:pt x="11" y="35"/>
                    <a:pt x="11" y="35"/>
                  </a:cubicBezTo>
                  <a:cubicBezTo>
                    <a:pt x="11" y="35"/>
                    <a:pt x="12" y="35"/>
                    <a:pt x="12" y="35"/>
                  </a:cubicBezTo>
                  <a:cubicBezTo>
                    <a:pt x="42" y="35"/>
                    <a:pt x="42" y="35"/>
                    <a:pt x="42" y="35"/>
                  </a:cubicBezTo>
                  <a:cubicBezTo>
                    <a:pt x="45" y="35"/>
                    <a:pt x="47" y="33"/>
                    <a:pt x="48" y="31"/>
                  </a:cubicBezTo>
                  <a:cubicBezTo>
                    <a:pt x="54" y="13"/>
                    <a:pt x="54" y="13"/>
                    <a:pt x="54" y="13"/>
                  </a:cubicBezTo>
                  <a:cubicBezTo>
                    <a:pt x="54" y="13"/>
                    <a:pt x="54" y="12"/>
                    <a:pt x="54" y="12"/>
                  </a:cubicBezTo>
                  <a:cubicBezTo>
                    <a:pt x="56" y="6"/>
                    <a:pt x="56" y="6"/>
                    <a:pt x="56" y="6"/>
                  </a:cubicBezTo>
                  <a:cubicBezTo>
                    <a:pt x="56" y="4"/>
                    <a:pt x="58" y="3"/>
                    <a:pt x="59" y="3"/>
                  </a:cubicBezTo>
                  <a:cubicBezTo>
                    <a:pt x="70" y="3"/>
                    <a:pt x="70" y="3"/>
                    <a:pt x="70" y="3"/>
                  </a:cubicBezTo>
                  <a:cubicBezTo>
                    <a:pt x="70" y="3"/>
                    <a:pt x="71" y="3"/>
                    <a:pt x="71" y="2"/>
                  </a:cubicBezTo>
                  <a:cubicBezTo>
                    <a:pt x="71" y="1"/>
                    <a:pt x="70" y="0"/>
                    <a:pt x="70" y="0"/>
                  </a:cubicBezTo>
                  <a:close/>
                  <a:moveTo>
                    <a:pt x="49" y="18"/>
                  </a:moveTo>
                  <a:cubicBezTo>
                    <a:pt x="45" y="18"/>
                    <a:pt x="45" y="18"/>
                    <a:pt x="45" y="18"/>
                  </a:cubicBezTo>
                  <a:cubicBezTo>
                    <a:pt x="46" y="13"/>
                    <a:pt x="46" y="13"/>
                    <a:pt x="46" y="13"/>
                  </a:cubicBezTo>
                  <a:cubicBezTo>
                    <a:pt x="50" y="13"/>
                    <a:pt x="50" y="13"/>
                    <a:pt x="50" y="13"/>
                  </a:cubicBezTo>
                  <a:lnTo>
                    <a:pt x="49" y="18"/>
                  </a:lnTo>
                  <a:close/>
                  <a:moveTo>
                    <a:pt x="47" y="25"/>
                  </a:moveTo>
                  <a:cubicBezTo>
                    <a:pt x="44" y="25"/>
                    <a:pt x="44" y="25"/>
                    <a:pt x="44" y="25"/>
                  </a:cubicBezTo>
                  <a:cubicBezTo>
                    <a:pt x="45" y="20"/>
                    <a:pt x="45" y="20"/>
                    <a:pt x="45" y="20"/>
                  </a:cubicBezTo>
                  <a:cubicBezTo>
                    <a:pt x="48" y="20"/>
                    <a:pt x="48" y="20"/>
                    <a:pt x="48" y="20"/>
                  </a:cubicBezTo>
                  <a:lnTo>
                    <a:pt x="47" y="25"/>
                  </a:lnTo>
                  <a:close/>
                  <a:moveTo>
                    <a:pt x="9" y="30"/>
                  </a:moveTo>
                  <a:cubicBezTo>
                    <a:pt x="8" y="27"/>
                    <a:pt x="8" y="27"/>
                    <a:pt x="8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2"/>
                    <a:pt x="10" y="31"/>
                    <a:pt x="9" y="30"/>
                  </a:cubicBezTo>
                  <a:close/>
                  <a:moveTo>
                    <a:pt x="35" y="18"/>
                  </a:moveTo>
                  <a:cubicBezTo>
                    <a:pt x="28" y="18"/>
                    <a:pt x="28" y="18"/>
                    <a:pt x="28" y="18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35" y="13"/>
                    <a:pt x="35" y="13"/>
                    <a:pt x="35" y="13"/>
                  </a:cubicBezTo>
                  <a:lnTo>
                    <a:pt x="35" y="18"/>
                  </a:lnTo>
                  <a:close/>
                  <a:moveTo>
                    <a:pt x="37" y="13"/>
                  </a:moveTo>
                  <a:cubicBezTo>
                    <a:pt x="44" y="13"/>
                    <a:pt x="44" y="13"/>
                    <a:pt x="44" y="13"/>
                  </a:cubicBezTo>
                  <a:cubicBezTo>
                    <a:pt x="43" y="18"/>
                    <a:pt x="43" y="18"/>
                    <a:pt x="43" y="18"/>
                  </a:cubicBezTo>
                  <a:cubicBezTo>
                    <a:pt x="37" y="18"/>
                    <a:pt x="37" y="18"/>
                    <a:pt x="37" y="18"/>
                  </a:cubicBezTo>
                  <a:lnTo>
                    <a:pt x="37" y="13"/>
                  </a:lnTo>
                  <a:close/>
                  <a:moveTo>
                    <a:pt x="28" y="20"/>
                  </a:moveTo>
                  <a:cubicBezTo>
                    <a:pt x="35" y="20"/>
                    <a:pt x="35" y="20"/>
                    <a:pt x="35" y="20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28" y="25"/>
                    <a:pt x="28" y="25"/>
                    <a:pt x="28" y="25"/>
                  </a:cubicBezTo>
                  <a:lnTo>
                    <a:pt x="28" y="20"/>
                  </a:lnTo>
                  <a:close/>
                  <a:moveTo>
                    <a:pt x="26" y="25"/>
                  </a:moveTo>
                  <a:cubicBezTo>
                    <a:pt x="21" y="25"/>
                    <a:pt x="21" y="25"/>
                    <a:pt x="21" y="25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26" y="20"/>
                    <a:pt x="26" y="20"/>
                    <a:pt x="26" y="20"/>
                  </a:cubicBezTo>
                  <a:lnTo>
                    <a:pt x="26" y="25"/>
                  </a:lnTo>
                  <a:close/>
                  <a:moveTo>
                    <a:pt x="26" y="18"/>
                  </a:moveTo>
                  <a:cubicBezTo>
                    <a:pt x="20" y="18"/>
                    <a:pt x="20" y="18"/>
                    <a:pt x="20" y="18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7" y="13"/>
                    <a:pt x="27" y="13"/>
                    <a:pt x="27" y="13"/>
                  </a:cubicBezTo>
                  <a:lnTo>
                    <a:pt x="26" y="18"/>
                  </a:lnTo>
                  <a:close/>
                  <a:moveTo>
                    <a:pt x="18" y="18"/>
                  </a:moveTo>
                  <a:cubicBezTo>
                    <a:pt x="12" y="18"/>
                    <a:pt x="12" y="18"/>
                    <a:pt x="12" y="18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8" y="13"/>
                    <a:pt x="18" y="13"/>
                    <a:pt x="18" y="13"/>
                  </a:cubicBezTo>
                  <a:lnTo>
                    <a:pt x="18" y="18"/>
                  </a:lnTo>
                  <a:close/>
                  <a:moveTo>
                    <a:pt x="18" y="20"/>
                  </a:moveTo>
                  <a:cubicBezTo>
                    <a:pt x="19" y="25"/>
                    <a:pt x="19" y="25"/>
                    <a:pt x="19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2" y="20"/>
                    <a:pt x="12" y="20"/>
                    <a:pt x="12" y="20"/>
                  </a:cubicBezTo>
                  <a:lnTo>
                    <a:pt x="18" y="20"/>
                  </a:lnTo>
                  <a:close/>
                  <a:moveTo>
                    <a:pt x="11" y="25"/>
                  </a:moveTo>
                  <a:cubicBezTo>
                    <a:pt x="7" y="25"/>
                    <a:pt x="7" y="25"/>
                    <a:pt x="7" y="25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10" y="20"/>
                    <a:pt x="10" y="20"/>
                    <a:pt x="10" y="20"/>
                  </a:cubicBezTo>
                  <a:lnTo>
                    <a:pt x="11" y="25"/>
                  </a:lnTo>
                  <a:close/>
                  <a:moveTo>
                    <a:pt x="13" y="27"/>
                  </a:moveTo>
                  <a:cubicBezTo>
                    <a:pt x="19" y="27"/>
                    <a:pt x="19" y="27"/>
                    <a:pt x="19" y="27"/>
                  </a:cubicBezTo>
                  <a:cubicBezTo>
                    <a:pt x="19" y="32"/>
                    <a:pt x="19" y="32"/>
                    <a:pt x="19" y="32"/>
                  </a:cubicBezTo>
                  <a:cubicBezTo>
                    <a:pt x="14" y="32"/>
                    <a:pt x="14" y="32"/>
                    <a:pt x="14" y="32"/>
                  </a:cubicBezTo>
                  <a:lnTo>
                    <a:pt x="13" y="27"/>
                  </a:lnTo>
                  <a:close/>
                  <a:moveTo>
                    <a:pt x="21" y="27"/>
                  </a:moveTo>
                  <a:cubicBezTo>
                    <a:pt x="26" y="27"/>
                    <a:pt x="26" y="27"/>
                    <a:pt x="26" y="27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1" y="32"/>
                    <a:pt x="21" y="32"/>
                    <a:pt x="21" y="32"/>
                  </a:cubicBezTo>
                  <a:lnTo>
                    <a:pt x="21" y="27"/>
                  </a:lnTo>
                  <a:close/>
                  <a:moveTo>
                    <a:pt x="28" y="27"/>
                  </a:moveTo>
                  <a:cubicBezTo>
                    <a:pt x="34" y="27"/>
                    <a:pt x="34" y="27"/>
                    <a:pt x="34" y="27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28" y="32"/>
                    <a:pt x="28" y="32"/>
                    <a:pt x="28" y="32"/>
                  </a:cubicBezTo>
                  <a:lnTo>
                    <a:pt x="28" y="27"/>
                  </a:lnTo>
                  <a:close/>
                  <a:moveTo>
                    <a:pt x="36" y="27"/>
                  </a:moveTo>
                  <a:cubicBezTo>
                    <a:pt x="41" y="27"/>
                    <a:pt x="41" y="27"/>
                    <a:pt x="41" y="27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35" y="32"/>
                    <a:pt x="35" y="32"/>
                    <a:pt x="35" y="32"/>
                  </a:cubicBezTo>
                  <a:lnTo>
                    <a:pt x="36" y="27"/>
                  </a:lnTo>
                  <a:close/>
                  <a:moveTo>
                    <a:pt x="36" y="25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43" y="20"/>
                    <a:pt x="43" y="20"/>
                    <a:pt x="43" y="20"/>
                  </a:cubicBezTo>
                  <a:cubicBezTo>
                    <a:pt x="42" y="25"/>
                    <a:pt x="42" y="25"/>
                    <a:pt x="42" y="25"/>
                  </a:cubicBezTo>
                  <a:lnTo>
                    <a:pt x="36" y="25"/>
                  </a:lnTo>
                  <a:close/>
                  <a:moveTo>
                    <a:pt x="4" y="13"/>
                  </a:moveTo>
                  <a:cubicBezTo>
                    <a:pt x="4" y="13"/>
                    <a:pt x="4" y="13"/>
                    <a:pt x="4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3"/>
                    <a:pt x="3" y="13"/>
                    <a:pt x="4" y="13"/>
                  </a:cubicBezTo>
                  <a:close/>
                  <a:moveTo>
                    <a:pt x="42" y="32"/>
                  </a:moveTo>
                  <a:cubicBezTo>
                    <a:pt x="42" y="32"/>
                    <a:pt x="42" y="32"/>
                    <a:pt x="42" y="32"/>
                  </a:cubicBezTo>
                  <a:cubicBezTo>
                    <a:pt x="43" y="27"/>
                    <a:pt x="43" y="27"/>
                    <a:pt x="43" y="2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5" y="30"/>
                    <a:pt x="45" y="30"/>
                    <a:pt x="45" y="30"/>
                  </a:cubicBezTo>
                  <a:cubicBezTo>
                    <a:pt x="45" y="31"/>
                    <a:pt x="43" y="32"/>
                    <a:pt x="42" y="32"/>
                  </a:cubicBezTo>
                  <a:close/>
                  <a:moveTo>
                    <a:pt x="13" y="44"/>
                  </a:moveTo>
                  <a:cubicBezTo>
                    <a:pt x="11" y="44"/>
                    <a:pt x="10" y="46"/>
                    <a:pt x="10" y="48"/>
                  </a:cubicBezTo>
                  <a:cubicBezTo>
                    <a:pt x="10" y="50"/>
                    <a:pt x="11" y="51"/>
                    <a:pt x="13" y="51"/>
                  </a:cubicBezTo>
                  <a:cubicBezTo>
                    <a:pt x="15" y="51"/>
                    <a:pt x="17" y="50"/>
                    <a:pt x="17" y="48"/>
                  </a:cubicBezTo>
                  <a:cubicBezTo>
                    <a:pt x="17" y="46"/>
                    <a:pt x="15" y="44"/>
                    <a:pt x="13" y="44"/>
                  </a:cubicBezTo>
                  <a:close/>
                  <a:moveTo>
                    <a:pt x="13" y="49"/>
                  </a:moveTo>
                  <a:cubicBezTo>
                    <a:pt x="13" y="49"/>
                    <a:pt x="12" y="48"/>
                    <a:pt x="12" y="48"/>
                  </a:cubicBezTo>
                  <a:cubicBezTo>
                    <a:pt x="12" y="47"/>
                    <a:pt x="13" y="46"/>
                    <a:pt x="13" y="46"/>
                  </a:cubicBezTo>
                  <a:cubicBezTo>
                    <a:pt x="14" y="46"/>
                    <a:pt x="15" y="47"/>
                    <a:pt x="15" y="48"/>
                  </a:cubicBezTo>
                  <a:cubicBezTo>
                    <a:pt x="15" y="48"/>
                    <a:pt x="14" y="49"/>
                    <a:pt x="13" y="49"/>
                  </a:cubicBezTo>
                  <a:close/>
                  <a:moveTo>
                    <a:pt x="40" y="44"/>
                  </a:moveTo>
                  <a:cubicBezTo>
                    <a:pt x="38" y="44"/>
                    <a:pt x="37" y="46"/>
                    <a:pt x="37" y="48"/>
                  </a:cubicBezTo>
                  <a:cubicBezTo>
                    <a:pt x="37" y="50"/>
                    <a:pt x="38" y="51"/>
                    <a:pt x="40" y="51"/>
                  </a:cubicBezTo>
                  <a:cubicBezTo>
                    <a:pt x="42" y="51"/>
                    <a:pt x="44" y="50"/>
                    <a:pt x="44" y="48"/>
                  </a:cubicBezTo>
                  <a:cubicBezTo>
                    <a:pt x="44" y="46"/>
                    <a:pt x="42" y="44"/>
                    <a:pt x="40" y="44"/>
                  </a:cubicBezTo>
                  <a:close/>
                  <a:moveTo>
                    <a:pt x="40" y="49"/>
                  </a:moveTo>
                  <a:cubicBezTo>
                    <a:pt x="39" y="49"/>
                    <a:pt x="39" y="48"/>
                    <a:pt x="39" y="48"/>
                  </a:cubicBezTo>
                  <a:cubicBezTo>
                    <a:pt x="39" y="47"/>
                    <a:pt x="39" y="46"/>
                    <a:pt x="40" y="46"/>
                  </a:cubicBezTo>
                  <a:cubicBezTo>
                    <a:pt x="41" y="46"/>
                    <a:pt x="42" y="47"/>
                    <a:pt x="42" y="48"/>
                  </a:cubicBezTo>
                  <a:cubicBezTo>
                    <a:pt x="42" y="48"/>
                    <a:pt x="41" y="49"/>
                    <a:pt x="40" y="4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68" tIns="34285" rIns="68568" bIns="34285" numCol="1" anchor="t" anchorCtr="0" compatLnSpc="1"/>
            <a:lstStyle/>
            <a:p>
              <a:pPr>
                <a:defRPr/>
              </a:pPr>
              <a:endParaRPr lang="en-US" sz="1350" kern="0">
                <a:solidFill>
                  <a:prstClr val="black"/>
                </a:solidFill>
              </a:endParaRPr>
            </a:p>
          </p:txBody>
        </p:sp>
        <p:sp>
          <p:nvSpPr>
            <p:cNvPr id="62" name="Freeform 24"/>
            <p:cNvSpPr>
              <a:spLocks noEditPoints="1"/>
            </p:cNvSpPr>
            <p:nvPr/>
          </p:nvSpPr>
          <p:spPr bwMode="auto">
            <a:xfrm>
              <a:off x="7048915" y="1566049"/>
              <a:ext cx="323243" cy="340955"/>
            </a:xfrm>
            <a:custGeom>
              <a:avLst/>
              <a:gdLst>
                <a:gd name="T0" fmla="*/ 22 w 62"/>
                <a:gd name="T1" fmla="*/ 32 h 65"/>
                <a:gd name="T2" fmla="*/ 22 w 62"/>
                <a:gd name="T3" fmla="*/ 52 h 65"/>
                <a:gd name="T4" fmla="*/ 26 w 62"/>
                <a:gd name="T5" fmla="*/ 43 h 65"/>
                <a:gd name="T6" fmla="*/ 47 w 62"/>
                <a:gd name="T7" fmla="*/ 7 h 65"/>
                <a:gd name="T8" fmla="*/ 47 w 62"/>
                <a:gd name="T9" fmla="*/ 19 h 65"/>
                <a:gd name="T10" fmla="*/ 40 w 62"/>
                <a:gd name="T11" fmla="*/ 37 h 65"/>
                <a:gd name="T12" fmla="*/ 36 w 62"/>
                <a:gd name="T13" fmla="*/ 27 h 65"/>
                <a:gd name="T14" fmla="*/ 32 w 62"/>
                <a:gd name="T15" fmla="*/ 26 h 65"/>
                <a:gd name="T16" fmla="*/ 24 w 62"/>
                <a:gd name="T17" fmla="*/ 22 h 65"/>
                <a:gd name="T18" fmla="*/ 18 w 62"/>
                <a:gd name="T19" fmla="*/ 21 h 65"/>
                <a:gd name="T20" fmla="*/ 11 w 62"/>
                <a:gd name="T21" fmla="*/ 28 h 65"/>
                <a:gd name="T22" fmla="*/ 6 w 62"/>
                <a:gd name="T23" fmla="*/ 28 h 65"/>
                <a:gd name="T24" fmla="*/ 3 w 62"/>
                <a:gd name="T25" fmla="*/ 38 h 65"/>
                <a:gd name="T26" fmla="*/ 0 w 62"/>
                <a:gd name="T27" fmla="*/ 43 h 65"/>
                <a:gd name="T28" fmla="*/ 3 w 62"/>
                <a:gd name="T29" fmla="*/ 47 h 65"/>
                <a:gd name="T30" fmla="*/ 6 w 62"/>
                <a:gd name="T31" fmla="*/ 58 h 65"/>
                <a:gd name="T32" fmla="*/ 11 w 62"/>
                <a:gd name="T33" fmla="*/ 58 h 65"/>
                <a:gd name="T34" fmla="*/ 18 w 62"/>
                <a:gd name="T35" fmla="*/ 65 h 65"/>
                <a:gd name="T36" fmla="*/ 24 w 62"/>
                <a:gd name="T37" fmla="*/ 64 h 65"/>
                <a:gd name="T38" fmla="*/ 32 w 62"/>
                <a:gd name="T39" fmla="*/ 60 h 65"/>
                <a:gd name="T40" fmla="*/ 36 w 62"/>
                <a:gd name="T41" fmla="*/ 59 h 65"/>
                <a:gd name="T42" fmla="*/ 40 w 62"/>
                <a:gd name="T43" fmla="*/ 49 h 65"/>
                <a:gd name="T44" fmla="*/ 44 w 62"/>
                <a:gd name="T45" fmla="*/ 46 h 65"/>
                <a:gd name="T46" fmla="*/ 38 w 62"/>
                <a:gd name="T47" fmla="*/ 53 h 65"/>
                <a:gd name="T48" fmla="*/ 22 w 62"/>
                <a:gd name="T49" fmla="*/ 58 h 65"/>
                <a:gd name="T50" fmla="*/ 6 w 62"/>
                <a:gd name="T51" fmla="*/ 53 h 65"/>
                <a:gd name="T52" fmla="*/ 7 w 62"/>
                <a:gd name="T53" fmla="*/ 38 h 65"/>
                <a:gd name="T54" fmla="*/ 18 w 62"/>
                <a:gd name="T55" fmla="*/ 24 h 65"/>
                <a:gd name="T56" fmla="*/ 36 w 62"/>
                <a:gd name="T57" fmla="*/ 30 h 65"/>
                <a:gd name="T58" fmla="*/ 41 w 62"/>
                <a:gd name="T59" fmla="*/ 44 h 65"/>
                <a:gd name="T60" fmla="*/ 59 w 62"/>
                <a:gd name="T61" fmla="*/ 11 h 65"/>
                <a:gd name="T62" fmla="*/ 60 w 62"/>
                <a:gd name="T63" fmla="*/ 7 h 65"/>
                <a:gd name="T64" fmla="*/ 54 w 62"/>
                <a:gd name="T65" fmla="*/ 4 h 65"/>
                <a:gd name="T66" fmla="*/ 49 w 62"/>
                <a:gd name="T67" fmla="*/ 0 h 65"/>
                <a:gd name="T68" fmla="*/ 46 w 62"/>
                <a:gd name="T69" fmla="*/ 0 h 65"/>
                <a:gd name="T70" fmla="*/ 40 w 62"/>
                <a:gd name="T71" fmla="*/ 4 h 65"/>
                <a:gd name="T72" fmla="*/ 38 w 62"/>
                <a:gd name="T73" fmla="*/ 4 h 65"/>
                <a:gd name="T74" fmla="*/ 35 w 62"/>
                <a:gd name="T75" fmla="*/ 11 h 65"/>
                <a:gd name="T76" fmla="*/ 33 w 62"/>
                <a:gd name="T77" fmla="*/ 14 h 65"/>
                <a:gd name="T78" fmla="*/ 35 w 62"/>
                <a:gd name="T79" fmla="*/ 18 h 65"/>
                <a:gd name="T80" fmla="*/ 37 w 62"/>
                <a:gd name="T81" fmla="*/ 24 h 65"/>
                <a:gd name="T82" fmla="*/ 40 w 62"/>
                <a:gd name="T83" fmla="*/ 25 h 65"/>
                <a:gd name="T84" fmla="*/ 46 w 62"/>
                <a:gd name="T85" fmla="*/ 28 h 65"/>
                <a:gd name="T86" fmla="*/ 49 w 62"/>
                <a:gd name="T87" fmla="*/ 29 h 65"/>
                <a:gd name="T88" fmla="*/ 54 w 62"/>
                <a:gd name="T89" fmla="*/ 24 h 65"/>
                <a:gd name="T90" fmla="*/ 57 w 62"/>
                <a:gd name="T91" fmla="*/ 24 h 65"/>
                <a:gd name="T92" fmla="*/ 59 w 62"/>
                <a:gd name="T93" fmla="*/ 18 h 65"/>
                <a:gd name="T94" fmla="*/ 61 w 62"/>
                <a:gd name="T95" fmla="*/ 12 h 65"/>
                <a:gd name="T96" fmla="*/ 52 w 62"/>
                <a:gd name="T97" fmla="*/ 22 h 65"/>
                <a:gd name="T98" fmla="*/ 43 w 62"/>
                <a:gd name="T99" fmla="*/ 25 h 65"/>
                <a:gd name="T100" fmla="*/ 36 w 62"/>
                <a:gd name="T101" fmla="*/ 15 h 65"/>
                <a:gd name="T102" fmla="*/ 38 w 62"/>
                <a:gd name="T103" fmla="*/ 7 h 65"/>
                <a:gd name="T104" fmla="*/ 50 w 62"/>
                <a:gd name="T105" fmla="*/ 3 h 65"/>
                <a:gd name="T106" fmla="*/ 56 w 62"/>
                <a:gd name="T107" fmla="*/ 1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2" h="65">
                  <a:moveTo>
                    <a:pt x="22" y="32"/>
                  </a:moveTo>
                  <a:cubicBezTo>
                    <a:pt x="15" y="32"/>
                    <a:pt x="11" y="37"/>
                    <a:pt x="11" y="43"/>
                  </a:cubicBezTo>
                  <a:cubicBezTo>
                    <a:pt x="11" y="49"/>
                    <a:pt x="15" y="54"/>
                    <a:pt x="22" y="54"/>
                  </a:cubicBezTo>
                  <a:cubicBezTo>
                    <a:pt x="28" y="54"/>
                    <a:pt x="33" y="49"/>
                    <a:pt x="33" y="43"/>
                  </a:cubicBezTo>
                  <a:cubicBezTo>
                    <a:pt x="33" y="37"/>
                    <a:pt x="28" y="32"/>
                    <a:pt x="22" y="32"/>
                  </a:cubicBezTo>
                  <a:close/>
                  <a:moveTo>
                    <a:pt x="22" y="52"/>
                  </a:moveTo>
                  <a:cubicBezTo>
                    <a:pt x="17" y="52"/>
                    <a:pt x="13" y="48"/>
                    <a:pt x="13" y="43"/>
                  </a:cubicBezTo>
                  <a:cubicBezTo>
                    <a:pt x="13" y="38"/>
                    <a:pt x="17" y="34"/>
                    <a:pt x="22" y="34"/>
                  </a:cubicBezTo>
                  <a:cubicBezTo>
                    <a:pt x="27" y="34"/>
                    <a:pt x="31" y="38"/>
                    <a:pt x="31" y="43"/>
                  </a:cubicBezTo>
                  <a:cubicBezTo>
                    <a:pt x="31" y="48"/>
                    <a:pt x="27" y="52"/>
                    <a:pt x="22" y="52"/>
                  </a:cubicBezTo>
                  <a:close/>
                  <a:moveTo>
                    <a:pt x="26" y="43"/>
                  </a:moveTo>
                  <a:cubicBezTo>
                    <a:pt x="26" y="45"/>
                    <a:pt x="24" y="47"/>
                    <a:pt x="22" y="47"/>
                  </a:cubicBezTo>
                  <a:cubicBezTo>
                    <a:pt x="19" y="47"/>
                    <a:pt x="17" y="45"/>
                    <a:pt x="17" y="43"/>
                  </a:cubicBezTo>
                  <a:cubicBezTo>
                    <a:pt x="17" y="40"/>
                    <a:pt x="19" y="38"/>
                    <a:pt x="22" y="38"/>
                  </a:cubicBezTo>
                  <a:cubicBezTo>
                    <a:pt x="24" y="38"/>
                    <a:pt x="26" y="40"/>
                    <a:pt x="26" y="43"/>
                  </a:cubicBezTo>
                  <a:close/>
                  <a:moveTo>
                    <a:pt x="47" y="7"/>
                  </a:moveTo>
                  <a:cubicBezTo>
                    <a:pt x="43" y="7"/>
                    <a:pt x="40" y="10"/>
                    <a:pt x="40" y="14"/>
                  </a:cubicBezTo>
                  <a:cubicBezTo>
                    <a:pt x="40" y="18"/>
                    <a:pt x="43" y="21"/>
                    <a:pt x="47" y="21"/>
                  </a:cubicBezTo>
                  <a:cubicBezTo>
                    <a:pt x="51" y="21"/>
                    <a:pt x="54" y="18"/>
                    <a:pt x="54" y="14"/>
                  </a:cubicBezTo>
                  <a:cubicBezTo>
                    <a:pt x="54" y="10"/>
                    <a:pt x="51" y="7"/>
                    <a:pt x="47" y="7"/>
                  </a:cubicBezTo>
                  <a:close/>
                  <a:moveTo>
                    <a:pt x="47" y="19"/>
                  </a:moveTo>
                  <a:cubicBezTo>
                    <a:pt x="44" y="19"/>
                    <a:pt x="42" y="17"/>
                    <a:pt x="42" y="14"/>
                  </a:cubicBezTo>
                  <a:cubicBezTo>
                    <a:pt x="42" y="12"/>
                    <a:pt x="44" y="9"/>
                    <a:pt x="47" y="9"/>
                  </a:cubicBezTo>
                  <a:cubicBezTo>
                    <a:pt x="49" y="9"/>
                    <a:pt x="52" y="12"/>
                    <a:pt x="52" y="14"/>
                  </a:cubicBezTo>
                  <a:cubicBezTo>
                    <a:pt x="52" y="17"/>
                    <a:pt x="49" y="19"/>
                    <a:pt x="47" y="19"/>
                  </a:cubicBezTo>
                  <a:close/>
                  <a:moveTo>
                    <a:pt x="43" y="39"/>
                  </a:moveTo>
                  <a:cubicBezTo>
                    <a:pt x="43" y="38"/>
                    <a:pt x="42" y="38"/>
                    <a:pt x="42" y="38"/>
                  </a:cubicBezTo>
                  <a:cubicBezTo>
                    <a:pt x="42" y="38"/>
                    <a:pt x="42" y="38"/>
                    <a:pt x="41" y="38"/>
                  </a:cubicBezTo>
                  <a:cubicBezTo>
                    <a:pt x="41" y="38"/>
                    <a:pt x="41" y="38"/>
                    <a:pt x="41" y="38"/>
                  </a:cubicBezTo>
                  <a:cubicBezTo>
                    <a:pt x="40" y="38"/>
                    <a:pt x="40" y="38"/>
                    <a:pt x="40" y="37"/>
                  </a:cubicBezTo>
                  <a:cubicBezTo>
                    <a:pt x="39" y="36"/>
                    <a:pt x="40" y="36"/>
                    <a:pt x="40" y="35"/>
                  </a:cubicBezTo>
                  <a:cubicBezTo>
                    <a:pt x="41" y="35"/>
                    <a:pt x="41" y="35"/>
                    <a:pt x="42" y="34"/>
                  </a:cubicBezTo>
                  <a:cubicBezTo>
                    <a:pt x="42" y="33"/>
                    <a:pt x="42" y="33"/>
                    <a:pt x="41" y="32"/>
                  </a:cubicBezTo>
                  <a:cubicBezTo>
                    <a:pt x="40" y="31"/>
                    <a:pt x="39" y="29"/>
                    <a:pt x="38" y="28"/>
                  </a:cubicBezTo>
                  <a:cubicBezTo>
                    <a:pt x="38" y="27"/>
                    <a:pt x="37" y="27"/>
                    <a:pt x="36" y="27"/>
                  </a:cubicBezTo>
                  <a:cubicBezTo>
                    <a:pt x="36" y="27"/>
                    <a:pt x="36" y="27"/>
                    <a:pt x="36" y="27"/>
                  </a:cubicBezTo>
                  <a:cubicBezTo>
                    <a:pt x="36" y="27"/>
                    <a:pt x="35" y="27"/>
                    <a:pt x="35" y="28"/>
                  </a:cubicBezTo>
                  <a:cubicBezTo>
                    <a:pt x="35" y="28"/>
                    <a:pt x="34" y="28"/>
                    <a:pt x="34" y="28"/>
                  </a:cubicBezTo>
                  <a:cubicBezTo>
                    <a:pt x="33" y="28"/>
                    <a:pt x="33" y="28"/>
                    <a:pt x="33" y="28"/>
                  </a:cubicBezTo>
                  <a:cubicBezTo>
                    <a:pt x="32" y="27"/>
                    <a:pt x="32" y="27"/>
                    <a:pt x="32" y="26"/>
                  </a:cubicBezTo>
                  <a:cubicBezTo>
                    <a:pt x="33" y="25"/>
                    <a:pt x="33" y="25"/>
                    <a:pt x="33" y="24"/>
                  </a:cubicBezTo>
                  <a:cubicBezTo>
                    <a:pt x="32" y="24"/>
                    <a:pt x="32" y="23"/>
                    <a:pt x="32" y="23"/>
                  </a:cubicBezTo>
                  <a:cubicBezTo>
                    <a:pt x="30" y="22"/>
                    <a:pt x="28" y="22"/>
                    <a:pt x="26" y="21"/>
                  </a:cubicBezTo>
                  <a:cubicBezTo>
                    <a:pt x="26" y="21"/>
                    <a:pt x="26" y="21"/>
                    <a:pt x="26" y="21"/>
                  </a:cubicBezTo>
                  <a:cubicBezTo>
                    <a:pt x="25" y="21"/>
                    <a:pt x="25" y="21"/>
                    <a:pt x="24" y="22"/>
                  </a:cubicBezTo>
                  <a:cubicBezTo>
                    <a:pt x="24" y="22"/>
                    <a:pt x="24" y="22"/>
                    <a:pt x="24" y="23"/>
                  </a:cubicBezTo>
                  <a:cubicBezTo>
                    <a:pt x="24" y="24"/>
                    <a:pt x="23" y="24"/>
                    <a:pt x="22" y="24"/>
                  </a:cubicBezTo>
                  <a:cubicBezTo>
                    <a:pt x="21" y="24"/>
                    <a:pt x="20" y="24"/>
                    <a:pt x="20" y="23"/>
                  </a:cubicBezTo>
                  <a:cubicBezTo>
                    <a:pt x="20" y="22"/>
                    <a:pt x="20" y="22"/>
                    <a:pt x="20" y="22"/>
                  </a:cubicBezTo>
                  <a:cubicBezTo>
                    <a:pt x="19" y="21"/>
                    <a:pt x="19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6" y="22"/>
                    <a:pt x="14" y="22"/>
                    <a:pt x="12" y="23"/>
                  </a:cubicBezTo>
                  <a:cubicBezTo>
                    <a:pt x="12" y="23"/>
                    <a:pt x="12" y="24"/>
                    <a:pt x="11" y="24"/>
                  </a:cubicBezTo>
                  <a:cubicBezTo>
                    <a:pt x="11" y="25"/>
                    <a:pt x="11" y="25"/>
                    <a:pt x="12" y="26"/>
                  </a:cubicBezTo>
                  <a:cubicBezTo>
                    <a:pt x="12" y="27"/>
                    <a:pt x="12" y="27"/>
                    <a:pt x="11" y="28"/>
                  </a:cubicBezTo>
                  <a:cubicBezTo>
                    <a:pt x="11" y="28"/>
                    <a:pt x="11" y="28"/>
                    <a:pt x="10" y="28"/>
                  </a:cubicBezTo>
                  <a:cubicBezTo>
                    <a:pt x="10" y="28"/>
                    <a:pt x="9" y="28"/>
                    <a:pt x="9" y="28"/>
                  </a:cubicBezTo>
                  <a:cubicBezTo>
                    <a:pt x="9" y="27"/>
                    <a:pt x="8" y="27"/>
                    <a:pt x="8" y="27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7" y="27"/>
                    <a:pt x="6" y="27"/>
                    <a:pt x="6" y="28"/>
                  </a:cubicBezTo>
                  <a:cubicBezTo>
                    <a:pt x="5" y="29"/>
                    <a:pt x="4" y="31"/>
                    <a:pt x="3" y="32"/>
                  </a:cubicBezTo>
                  <a:cubicBezTo>
                    <a:pt x="2" y="33"/>
                    <a:pt x="2" y="33"/>
                    <a:pt x="2" y="34"/>
                  </a:cubicBezTo>
                  <a:cubicBezTo>
                    <a:pt x="3" y="35"/>
                    <a:pt x="3" y="35"/>
                    <a:pt x="4" y="35"/>
                  </a:cubicBezTo>
                  <a:cubicBezTo>
                    <a:pt x="4" y="36"/>
                    <a:pt x="5" y="36"/>
                    <a:pt x="4" y="37"/>
                  </a:cubicBezTo>
                  <a:cubicBezTo>
                    <a:pt x="4" y="38"/>
                    <a:pt x="4" y="38"/>
                    <a:pt x="3" y="38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2" y="38"/>
                    <a:pt x="1" y="38"/>
                    <a:pt x="1" y="39"/>
                  </a:cubicBezTo>
                  <a:cubicBezTo>
                    <a:pt x="1" y="39"/>
                    <a:pt x="0" y="39"/>
                    <a:pt x="0" y="40"/>
                  </a:cubicBezTo>
                  <a:cubicBezTo>
                    <a:pt x="0" y="41"/>
                    <a:pt x="0" y="42"/>
                    <a:pt x="0" y="43"/>
                  </a:cubicBezTo>
                  <a:cubicBezTo>
                    <a:pt x="0" y="44"/>
                    <a:pt x="0" y="45"/>
                    <a:pt x="0" y="46"/>
                  </a:cubicBezTo>
                  <a:cubicBezTo>
                    <a:pt x="0" y="46"/>
                    <a:pt x="1" y="47"/>
                    <a:pt x="1" y="47"/>
                  </a:cubicBezTo>
                  <a:cubicBezTo>
                    <a:pt x="1" y="47"/>
                    <a:pt x="2" y="48"/>
                    <a:pt x="2" y="48"/>
                  </a:cubicBezTo>
                  <a:cubicBezTo>
                    <a:pt x="2" y="48"/>
                    <a:pt x="2" y="48"/>
                    <a:pt x="3" y="47"/>
                  </a:cubicBezTo>
                  <a:cubicBezTo>
                    <a:pt x="3" y="47"/>
                    <a:pt x="3" y="47"/>
                    <a:pt x="3" y="47"/>
                  </a:cubicBezTo>
                  <a:cubicBezTo>
                    <a:pt x="4" y="47"/>
                    <a:pt x="4" y="48"/>
                    <a:pt x="4" y="49"/>
                  </a:cubicBezTo>
                  <a:cubicBezTo>
                    <a:pt x="5" y="49"/>
                    <a:pt x="4" y="50"/>
                    <a:pt x="4" y="51"/>
                  </a:cubicBezTo>
                  <a:cubicBezTo>
                    <a:pt x="3" y="51"/>
                    <a:pt x="3" y="51"/>
                    <a:pt x="2" y="52"/>
                  </a:cubicBezTo>
                  <a:cubicBezTo>
                    <a:pt x="2" y="52"/>
                    <a:pt x="2" y="53"/>
                    <a:pt x="3" y="53"/>
                  </a:cubicBezTo>
                  <a:cubicBezTo>
                    <a:pt x="4" y="55"/>
                    <a:pt x="5" y="57"/>
                    <a:pt x="6" y="58"/>
                  </a:cubicBezTo>
                  <a:cubicBezTo>
                    <a:pt x="6" y="58"/>
                    <a:pt x="7" y="59"/>
                    <a:pt x="8" y="59"/>
                  </a:cubicBezTo>
                  <a:cubicBezTo>
                    <a:pt x="8" y="59"/>
                    <a:pt x="8" y="59"/>
                    <a:pt x="8" y="59"/>
                  </a:cubicBezTo>
                  <a:cubicBezTo>
                    <a:pt x="8" y="59"/>
                    <a:pt x="9" y="58"/>
                    <a:pt x="9" y="58"/>
                  </a:cubicBezTo>
                  <a:cubicBezTo>
                    <a:pt x="9" y="58"/>
                    <a:pt x="10" y="57"/>
                    <a:pt x="10" y="57"/>
                  </a:cubicBezTo>
                  <a:cubicBezTo>
                    <a:pt x="11" y="57"/>
                    <a:pt x="11" y="58"/>
                    <a:pt x="11" y="58"/>
                  </a:cubicBezTo>
                  <a:cubicBezTo>
                    <a:pt x="12" y="58"/>
                    <a:pt x="12" y="59"/>
                    <a:pt x="12" y="60"/>
                  </a:cubicBezTo>
                  <a:cubicBezTo>
                    <a:pt x="11" y="60"/>
                    <a:pt x="11" y="61"/>
                    <a:pt x="11" y="61"/>
                  </a:cubicBezTo>
                  <a:cubicBezTo>
                    <a:pt x="12" y="62"/>
                    <a:pt x="12" y="62"/>
                    <a:pt x="12" y="63"/>
                  </a:cubicBezTo>
                  <a:cubicBezTo>
                    <a:pt x="14" y="64"/>
                    <a:pt x="16" y="64"/>
                    <a:pt x="18" y="65"/>
                  </a:cubicBezTo>
                  <a:cubicBezTo>
                    <a:pt x="18" y="65"/>
                    <a:pt x="18" y="65"/>
                    <a:pt x="18" y="65"/>
                  </a:cubicBezTo>
                  <a:cubicBezTo>
                    <a:pt x="19" y="65"/>
                    <a:pt x="19" y="64"/>
                    <a:pt x="20" y="64"/>
                  </a:cubicBezTo>
                  <a:cubicBezTo>
                    <a:pt x="20" y="64"/>
                    <a:pt x="20" y="63"/>
                    <a:pt x="20" y="63"/>
                  </a:cubicBezTo>
                  <a:cubicBezTo>
                    <a:pt x="20" y="62"/>
                    <a:pt x="21" y="61"/>
                    <a:pt x="22" y="61"/>
                  </a:cubicBezTo>
                  <a:cubicBezTo>
                    <a:pt x="23" y="61"/>
                    <a:pt x="24" y="62"/>
                    <a:pt x="24" y="63"/>
                  </a:cubicBezTo>
                  <a:cubicBezTo>
                    <a:pt x="24" y="63"/>
                    <a:pt x="24" y="64"/>
                    <a:pt x="24" y="64"/>
                  </a:cubicBezTo>
                  <a:cubicBezTo>
                    <a:pt x="25" y="64"/>
                    <a:pt x="25" y="65"/>
                    <a:pt x="26" y="65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8" y="64"/>
                    <a:pt x="30" y="64"/>
                    <a:pt x="32" y="63"/>
                  </a:cubicBezTo>
                  <a:cubicBezTo>
                    <a:pt x="32" y="62"/>
                    <a:pt x="32" y="62"/>
                    <a:pt x="33" y="61"/>
                  </a:cubicBezTo>
                  <a:cubicBezTo>
                    <a:pt x="33" y="61"/>
                    <a:pt x="33" y="60"/>
                    <a:pt x="32" y="60"/>
                  </a:cubicBezTo>
                  <a:cubicBezTo>
                    <a:pt x="32" y="59"/>
                    <a:pt x="32" y="58"/>
                    <a:pt x="33" y="58"/>
                  </a:cubicBezTo>
                  <a:cubicBezTo>
                    <a:pt x="33" y="58"/>
                    <a:pt x="33" y="57"/>
                    <a:pt x="34" y="57"/>
                  </a:cubicBezTo>
                  <a:cubicBezTo>
                    <a:pt x="34" y="57"/>
                    <a:pt x="35" y="58"/>
                    <a:pt x="35" y="58"/>
                  </a:cubicBezTo>
                  <a:cubicBezTo>
                    <a:pt x="35" y="58"/>
                    <a:pt x="36" y="59"/>
                    <a:pt x="36" y="59"/>
                  </a:cubicBezTo>
                  <a:cubicBezTo>
                    <a:pt x="36" y="59"/>
                    <a:pt x="36" y="59"/>
                    <a:pt x="36" y="59"/>
                  </a:cubicBezTo>
                  <a:cubicBezTo>
                    <a:pt x="37" y="59"/>
                    <a:pt x="38" y="58"/>
                    <a:pt x="38" y="58"/>
                  </a:cubicBezTo>
                  <a:cubicBezTo>
                    <a:pt x="39" y="57"/>
                    <a:pt x="40" y="55"/>
                    <a:pt x="41" y="53"/>
                  </a:cubicBezTo>
                  <a:cubicBezTo>
                    <a:pt x="42" y="53"/>
                    <a:pt x="42" y="52"/>
                    <a:pt x="42" y="52"/>
                  </a:cubicBezTo>
                  <a:cubicBezTo>
                    <a:pt x="41" y="51"/>
                    <a:pt x="41" y="51"/>
                    <a:pt x="40" y="51"/>
                  </a:cubicBezTo>
                  <a:cubicBezTo>
                    <a:pt x="40" y="50"/>
                    <a:pt x="39" y="49"/>
                    <a:pt x="40" y="49"/>
                  </a:cubicBezTo>
                  <a:cubicBezTo>
                    <a:pt x="40" y="48"/>
                    <a:pt x="40" y="47"/>
                    <a:pt x="41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2" y="48"/>
                    <a:pt x="42" y="48"/>
                    <a:pt x="42" y="48"/>
                  </a:cubicBezTo>
                  <a:cubicBezTo>
                    <a:pt x="42" y="48"/>
                    <a:pt x="43" y="47"/>
                    <a:pt x="43" y="47"/>
                  </a:cubicBezTo>
                  <a:cubicBezTo>
                    <a:pt x="43" y="47"/>
                    <a:pt x="44" y="46"/>
                    <a:pt x="44" y="46"/>
                  </a:cubicBezTo>
                  <a:cubicBezTo>
                    <a:pt x="44" y="45"/>
                    <a:pt x="44" y="44"/>
                    <a:pt x="44" y="43"/>
                  </a:cubicBezTo>
                  <a:cubicBezTo>
                    <a:pt x="44" y="42"/>
                    <a:pt x="44" y="41"/>
                    <a:pt x="44" y="40"/>
                  </a:cubicBezTo>
                  <a:cubicBezTo>
                    <a:pt x="44" y="39"/>
                    <a:pt x="43" y="39"/>
                    <a:pt x="43" y="39"/>
                  </a:cubicBezTo>
                  <a:close/>
                  <a:moveTo>
                    <a:pt x="37" y="48"/>
                  </a:moveTo>
                  <a:cubicBezTo>
                    <a:pt x="36" y="50"/>
                    <a:pt x="37" y="52"/>
                    <a:pt x="38" y="53"/>
                  </a:cubicBezTo>
                  <a:cubicBezTo>
                    <a:pt x="38" y="54"/>
                    <a:pt x="37" y="54"/>
                    <a:pt x="36" y="55"/>
                  </a:cubicBezTo>
                  <a:cubicBezTo>
                    <a:pt x="35" y="54"/>
                    <a:pt x="33" y="54"/>
                    <a:pt x="31" y="55"/>
                  </a:cubicBezTo>
                  <a:cubicBezTo>
                    <a:pt x="29" y="57"/>
                    <a:pt x="29" y="59"/>
                    <a:pt x="29" y="60"/>
                  </a:cubicBezTo>
                  <a:cubicBezTo>
                    <a:pt x="28" y="61"/>
                    <a:pt x="27" y="61"/>
                    <a:pt x="26" y="61"/>
                  </a:cubicBezTo>
                  <a:cubicBezTo>
                    <a:pt x="26" y="60"/>
                    <a:pt x="24" y="58"/>
                    <a:pt x="22" y="58"/>
                  </a:cubicBezTo>
                  <a:cubicBezTo>
                    <a:pt x="20" y="58"/>
                    <a:pt x="18" y="60"/>
                    <a:pt x="18" y="61"/>
                  </a:cubicBezTo>
                  <a:cubicBezTo>
                    <a:pt x="17" y="61"/>
                    <a:pt x="16" y="61"/>
                    <a:pt x="15" y="60"/>
                  </a:cubicBezTo>
                  <a:cubicBezTo>
                    <a:pt x="15" y="59"/>
                    <a:pt x="15" y="57"/>
                    <a:pt x="13" y="55"/>
                  </a:cubicBezTo>
                  <a:cubicBezTo>
                    <a:pt x="11" y="54"/>
                    <a:pt x="9" y="54"/>
                    <a:pt x="8" y="55"/>
                  </a:cubicBezTo>
                  <a:cubicBezTo>
                    <a:pt x="7" y="54"/>
                    <a:pt x="6" y="54"/>
                    <a:pt x="6" y="53"/>
                  </a:cubicBezTo>
                  <a:cubicBezTo>
                    <a:pt x="7" y="52"/>
                    <a:pt x="8" y="50"/>
                    <a:pt x="7" y="48"/>
                  </a:cubicBezTo>
                  <a:cubicBezTo>
                    <a:pt x="7" y="46"/>
                    <a:pt x="5" y="44"/>
                    <a:pt x="3" y="44"/>
                  </a:cubicBezTo>
                  <a:cubicBezTo>
                    <a:pt x="3" y="44"/>
                    <a:pt x="3" y="43"/>
                    <a:pt x="3" y="43"/>
                  </a:cubicBezTo>
                  <a:cubicBezTo>
                    <a:pt x="3" y="42"/>
                    <a:pt x="3" y="42"/>
                    <a:pt x="3" y="41"/>
                  </a:cubicBezTo>
                  <a:cubicBezTo>
                    <a:pt x="5" y="41"/>
                    <a:pt x="7" y="40"/>
                    <a:pt x="7" y="38"/>
                  </a:cubicBezTo>
                  <a:cubicBezTo>
                    <a:pt x="8" y="36"/>
                    <a:pt x="7" y="34"/>
                    <a:pt x="6" y="33"/>
                  </a:cubicBezTo>
                  <a:cubicBezTo>
                    <a:pt x="6" y="32"/>
                    <a:pt x="7" y="31"/>
                    <a:pt x="8" y="30"/>
                  </a:cubicBezTo>
                  <a:cubicBezTo>
                    <a:pt x="9" y="32"/>
                    <a:pt x="11" y="32"/>
                    <a:pt x="13" y="30"/>
                  </a:cubicBezTo>
                  <a:cubicBezTo>
                    <a:pt x="15" y="29"/>
                    <a:pt x="15" y="27"/>
                    <a:pt x="15" y="25"/>
                  </a:cubicBezTo>
                  <a:cubicBezTo>
                    <a:pt x="16" y="25"/>
                    <a:pt x="17" y="25"/>
                    <a:pt x="18" y="24"/>
                  </a:cubicBezTo>
                  <a:cubicBezTo>
                    <a:pt x="18" y="26"/>
                    <a:pt x="20" y="27"/>
                    <a:pt x="22" y="27"/>
                  </a:cubicBezTo>
                  <a:cubicBezTo>
                    <a:pt x="24" y="27"/>
                    <a:pt x="26" y="26"/>
                    <a:pt x="26" y="24"/>
                  </a:cubicBezTo>
                  <a:cubicBezTo>
                    <a:pt x="27" y="25"/>
                    <a:pt x="28" y="25"/>
                    <a:pt x="29" y="25"/>
                  </a:cubicBezTo>
                  <a:cubicBezTo>
                    <a:pt x="29" y="27"/>
                    <a:pt x="29" y="29"/>
                    <a:pt x="31" y="30"/>
                  </a:cubicBezTo>
                  <a:cubicBezTo>
                    <a:pt x="33" y="32"/>
                    <a:pt x="35" y="32"/>
                    <a:pt x="36" y="30"/>
                  </a:cubicBezTo>
                  <a:cubicBezTo>
                    <a:pt x="37" y="31"/>
                    <a:pt x="38" y="32"/>
                    <a:pt x="38" y="33"/>
                  </a:cubicBezTo>
                  <a:cubicBezTo>
                    <a:pt x="37" y="34"/>
                    <a:pt x="36" y="36"/>
                    <a:pt x="37" y="38"/>
                  </a:cubicBezTo>
                  <a:cubicBezTo>
                    <a:pt x="37" y="40"/>
                    <a:pt x="39" y="41"/>
                    <a:pt x="41" y="41"/>
                  </a:cubicBezTo>
                  <a:cubicBezTo>
                    <a:pt x="41" y="42"/>
                    <a:pt x="41" y="42"/>
                    <a:pt x="41" y="43"/>
                  </a:cubicBezTo>
                  <a:cubicBezTo>
                    <a:pt x="41" y="43"/>
                    <a:pt x="41" y="44"/>
                    <a:pt x="41" y="44"/>
                  </a:cubicBezTo>
                  <a:cubicBezTo>
                    <a:pt x="39" y="44"/>
                    <a:pt x="37" y="46"/>
                    <a:pt x="37" y="48"/>
                  </a:cubicBezTo>
                  <a:close/>
                  <a:moveTo>
                    <a:pt x="61" y="12"/>
                  </a:moveTo>
                  <a:cubicBezTo>
                    <a:pt x="61" y="12"/>
                    <a:pt x="61" y="11"/>
                    <a:pt x="61" y="11"/>
                  </a:cubicBezTo>
                  <a:cubicBezTo>
                    <a:pt x="60" y="11"/>
                    <a:pt x="60" y="11"/>
                    <a:pt x="59" y="11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59" y="10"/>
                    <a:pt x="60" y="10"/>
                    <a:pt x="60" y="9"/>
                  </a:cubicBezTo>
                  <a:cubicBezTo>
                    <a:pt x="60" y="9"/>
                    <a:pt x="60" y="8"/>
                    <a:pt x="60" y="7"/>
                  </a:cubicBezTo>
                  <a:cubicBezTo>
                    <a:pt x="59" y="6"/>
                    <a:pt x="58" y="5"/>
                    <a:pt x="57" y="4"/>
                  </a:cubicBezTo>
                  <a:cubicBezTo>
                    <a:pt x="57" y="4"/>
                    <a:pt x="57" y="4"/>
                    <a:pt x="56" y="4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55" y="4"/>
                    <a:pt x="55" y="4"/>
                    <a:pt x="55" y="4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54" y="4"/>
                    <a:pt x="55" y="3"/>
                    <a:pt x="54" y="2"/>
                  </a:cubicBezTo>
                  <a:cubicBezTo>
                    <a:pt x="54" y="2"/>
                    <a:pt x="54" y="1"/>
                    <a:pt x="53" y="1"/>
                  </a:cubicBezTo>
                  <a:cubicBezTo>
                    <a:pt x="52" y="1"/>
                    <a:pt x="51" y="0"/>
                    <a:pt x="50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9" y="0"/>
                    <a:pt x="48" y="0"/>
                    <a:pt x="48" y="0"/>
                  </a:cubicBezTo>
                  <a:cubicBezTo>
                    <a:pt x="48" y="1"/>
                    <a:pt x="47" y="1"/>
                    <a:pt x="47" y="2"/>
                  </a:cubicBezTo>
                  <a:cubicBezTo>
                    <a:pt x="47" y="2"/>
                    <a:pt x="47" y="2"/>
                    <a:pt x="47" y="2"/>
                  </a:cubicBezTo>
                  <a:cubicBezTo>
                    <a:pt x="47" y="2"/>
                    <a:pt x="47" y="2"/>
                    <a:pt x="47" y="2"/>
                  </a:cubicBezTo>
                  <a:cubicBezTo>
                    <a:pt x="47" y="1"/>
                    <a:pt x="46" y="1"/>
                    <a:pt x="46" y="0"/>
                  </a:cubicBezTo>
                  <a:cubicBezTo>
                    <a:pt x="46" y="0"/>
                    <a:pt x="45" y="0"/>
                    <a:pt x="45" y="0"/>
                  </a:cubicBezTo>
                  <a:cubicBezTo>
                    <a:pt x="45" y="0"/>
                    <a:pt x="45" y="0"/>
                    <a:pt x="44" y="0"/>
                  </a:cubicBezTo>
                  <a:cubicBezTo>
                    <a:pt x="43" y="0"/>
                    <a:pt x="42" y="1"/>
                    <a:pt x="41" y="1"/>
                  </a:cubicBezTo>
                  <a:cubicBezTo>
                    <a:pt x="40" y="1"/>
                    <a:pt x="40" y="2"/>
                    <a:pt x="40" y="2"/>
                  </a:cubicBezTo>
                  <a:cubicBezTo>
                    <a:pt x="40" y="3"/>
                    <a:pt x="40" y="4"/>
                    <a:pt x="40" y="4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0" y="4"/>
                    <a:pt x="40" y="4"/>
                    <a:pt x="39" y="4"/>
                  </a:cubicBezTo>
                  <a:cubicBezTo>
                    <a:pt x="39" y="4"/>
                    <a:pt x="39" y="4"/>
                    <a:pt x="38" y="4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6" y="5"/>
                    <a:pt x="35" y="6"/>
                    <a:pt x="34" y="7"/>
                  </a:cubicBezTo>
                  <a:cubicBezTo>
                    <a:pt x="34" y="8"/>
                    <a:pt x="34" y="9"/>
                    <a:pt x="34" y="9"/>
                  </a:cubicBezTo>
                  <a:cubicBezTo>
                    <a:pt x="34" y="10"/>
                    <a:pt x="35" y="10"/>
                    <a:pt x="35" y="10"/>
                  </a:cubicBezTo>
                  <a:cubicBezTo>
                    <a:pt x="35" y="10"/>
                    <a:pt x="35" y="10"/>
                    <a:pt x="35" y="11"/>
                  </a:cubicBezTo>
                  <a:cubicBezTo>
                    <a:pt x="35" y="11"/>
                    <a:pt x="35" y="11"/>
                    <a:pt x="35" y="11"/>
                  </a:cubicBezTo>
                  <a:cubicBezTo>
                    <a:pt x="35" y="11"/>
                    <a:pt x="35" y="11"/>
                    <a:pt x="35" y="11"/>
                  </a:cubicBezTo>
                  <a:cubicBezTo>
                    <a:pt x="34" y="11"/>
                    <a:pt x="34" y="11"/>
                    <a:pt x="34" y="11"/>
                  </a:cubicBezTo>
                  <a:cubicBezTo>
                    <a:pt x="33" y="11"/>
                    <a:pt x="33" y="12"/>
                    <a:pt x="33" y="12"/>
                  </a:cubicBezTo>
                  <a:cubicBezTo>
                    <a:pt x="33" y="13"/>
                    <a:pt x="33" y="14"/>
                    <a:pt x="33" y="14"/>
                  </a:cubicBezTo>
                  <a:cubicBezTo>
                    <a:pt x="33" y="15"/>
                    <a:pt x="33" y="16"/>
                    <a:pt x="33" y="16"/>
                  </a:cubicBezTo>
                  <a:cubicBezTo>
                    <a:pt x="33" y="17"/>
                    <a:pt x="33" y="17"/>
                    <a:pt x="33" y="18"/>
                  </a:cubicBezTo>
                  <a:cubicBezTo>
                    <a:pt x="34" y="18"/>
                    <a:pt x="34" y="18"/>
                    <a:pt x="35" y="18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5" y="19"/>
                    <a:pt x="34" y="19"/>
                    <a:pt x="34" y="20"/>
                  </a:cubicBezTo>
                  <a:cubicBezTo>
                    <a:pt x="34" y="20"/>
                    <a:pt x="34" y="21"/>
                    <a:pt x="34" y="21"/>
                  </a:cubicBezTo>
                  <a:cubicBezTo>
                    <a:pt x="35" y="22"/>
                    <a:pt x="36" y="23"/>
                    <a:pt x="37" y="24"/>
                  </a:cubicBezTo>
                  <a:cubicBezTo>
                    <a:pt x="37" y="25"/>
                    <a:pt x="37" y="25"/>
                    <a:pt x="38" y="25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39" y="25"/>
                    <a:pt x="39" y="25"/>
                    <a:pt x="39" y="24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40" y="24"/>
                    <a:pt x="40" y="24"/>
                    <a:pt x="40" y="25"/>
                  </a:cubicBezTo>
                  <a:cubicBezTo>
                    <a:pt x="40" y="25"/>
                    <a:pt x="40" y="26"/>
                    <a:pt x="40" y="26"/>
                  </a:cubicBezTo>
                  <a:cubicBezTo>
                    <a:pt x="40" y="27"/>
                    <a:pt x="40" y="27"/>
                    <a:pt x="41" y="27"/>
                  </a:cubicBezTo>
                  <a:cubicBezTo>
                    <a:pt x="42" y="28"/>
                    <a:pt x="43" y="28"/>
                    <a:pt x="44" y="29"/>
                  </a:cubicBezTo>
                  <a:cubicBezTo>
                    <a:pt x="45" y="29"/>
                    <a:pt x="45" y="29"/>
                    <a:pt x="45" y="29"/>
                  </a:cubicBezTo>
                  <a:cubicBezTo>
                    <a:pt x="45" y="29"/>
                    <a:pt x="46" y="28"/>
                    <a:pt x="46" y="28"/>
                  </a:cubicBezTo>
                  <a:cubicBezTo>
                    <a:pt x="46" y="28"/>
                    <a:pt x="47" y="27"/>
                    <a:pt x="47" y="27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7"/>
                    <a:pt x="48" y="28"/>
                    <a:pt x="48" y="28"/>
                  </a:cubicBezTo>
                  <a:cubicBezTo>
                    <a:pt x="48" y="28"/>
                    <a:pt x="49" y="29"/>
                    <a:pt x="49" y="29"/>
                  </a:cubicBezTo>
                  <a:cubicBezTo>
                    <a:pt x="49" y="29"/>
                    <a:pt x="49" y="29"/>
                    <a:pt x="50" y="29"/>
                  </a:cubicBezTo>
                  <a:cubicBezTo>
                    <a:pt x="51" y="28"/>
                    <a:pt x="52" y="28"/>
                    <a:pt x="53" y="27"/>
                  </a:cubicBezTo>
                  <a:cubicBezTo>
                    <a:pt x="54" y="27"/>
                    <a:pt x="54" y="27"/>
                    <a:pt x="54" y="26"/>
                  </a:cubicBezTo>
                  <a:cubicBezTo>
                    <a:pt x="55" y="26"/>
                    <a:pt x="54" y="25"/>
                    <a:pt x="54" y="25"/>
                  </a:cubicBezTo>
                  <a:cubicBezTo>
                    <a:pt x="54" y="24"/>
                    <a:pt x="54" y="24"/>
                    <a:pt x="54" y="24"/>
                  </a:cubicBezTo>
                  <a:cubicBezTo>
                    <a:pt x="54" y="24"/>
                    <a:pt x="54" y="24"/>
                    <a:pt x="54" y="24"/>
                  </a:cubicBezTo>
                  <a:cubicBezTo>
                    <a:pt x="54" y="24"/>
                    <a:pt x="54" y="24"/>
                    <a:pt x="55" y="24"/>
                  </a:cubicBezTo>
                  <a:cubicBezTo>
                    <a:pt x="55" y="25"/>
                    <a:pt x="55" y="25"/>
                    <a:pt x="56" y="25"/>
                  </a:cubicBezTo>
                  <a:cubicBezTo>
                    <a:pt x="56" y="25"/>
                    <a:pt x="56" y="25"/>
                    <a:pt x="56" y="25"/>
                  </a:cubicBezTo>
                  <a:cubicBezTo>
                    <a:pt x="57" y="25"/>
                    <a:pt x="57" y="25"/>
                    <a:pt x="57" y="24"/>
                  </a:cubicBezTo>
                  <a:cubicBezTo>
                    <a:pt x="58" y="23"/>
                    <a:pt x="59" y="22"/>
                    <a:pt x="60" y="21"/>
                  </a:cubicBezTo>
                  <a:cubicBezTo>
                    <a:pt x="60" y="21"/>
                    <a:pt x="60" y="20"/>
                    <a:pt x="60" y="20"/>
                  </a:cubicBezTo>
                  <a:cubicBezTo>
                    <a:pt x="60" y="19"/>
                    <a:pt x="59" y="19"/>
                    <a:pt x="59" y="18"/>
                  </a:cubicBezTo>
                  <a:cubicBezTo>
                    <a:pt x="59" y="18"/>
                    <a:pt x="59" y="18"/>
                    <a:pt x="59" y="18"/>
                  </a:cubicBezTo>
                  <a:cubicBezTo>
                    <a:pt x="59" y="18"/>
                    <a:pt x="59" y="18"/>
                    <a:pt x="59" y="18"/>
                  </a:cubicBezTo>
                  <a:cubicBezTo>
                    <a:pt x="59" y="18"/>
                    <a:pt x="59" y="18"/>
                    <a:pt x="59" y="18"/>
                  </a:cubicBezTo>
                  <a:cubicBezTo>
                    <a:pt x="60" y="18"/>
                    <a:pt x="60" y="18"/>
                    <a:pt x="60" y="18"/>
                  </a:cubicBezTo>
                  <a:cubicBezTo>
                    <a:pt x="61" y="17"/>
                    <a:pt x="61" y="17"/>
                    <a:pt x="61" y="16"/>
                  </a:cubicBezTo>
                  <a:cubicBezTo>
                    <a:pt x="61" y="16"/>
                    <a:pt x="62" y="15"/>
                    <a:pt x="62" y="14"/>
                  </a:cubicBezTo>
                  <a:cubicBezTo>
                    <a:pt x="62" y="14"/>
                    <a:pt x="61" y="13"/>
                    <a:pt x="61" y="12"/>
                  </a:cubicBezTo>
                  <a:close/>
                  <a:moveTo>
                    <a:pt x="58" y="15"/>
                  </a:moveTo>
                  <a:cubicBezTo>
                    <a:pt x="57" y="15"/>
                    <a:pt x="56" y="16"/>
                    <a:pt x="56" y="17"/>
                  </a:cubicBezTo>
                  <a:cubicBezTo>
                    <a:pt x="55" y="18"/>
                    <a:pt x="56" y="20"/>
                    <a:pt x="57" y="21"/>
                  </a:cubicBezTo>
                  <a:cubicBezTo>
                    <a:pt x="56" y="21"/>
                    <a:pt x="56" y="21"/>
                    <a:pt x="56" y="22"/>
                  </a:cubicBezTo>
                  <a:cubicBezTo>
                    <a:pt x="55" y="21"/>
                    <a:pt x="53" y="21"/>
                    <a:pt x="52" y="22"/>
                  </a:cubicBezTo>
                  <a:cubicBezTo>
                    <a:pt x="51" y="23"/>
                    <a:pt x="51" y="24"/>
                    <a:pt x="51" y="25"/>
                  </a:cubicBezTo>
                  <a:cubicBezTo>
                    <a:pt x="51" y="25"/>
                    <a:pt x="50" y="25"/>
                    <a:pt x="50" y="25"/>
                  </a:cubicBezTo>
                  <a:cubicBezTo>
                    <a:pt x="49" y="24"/>
                    <a:pt x="48" y="24"/>
                    <a:pt x="47" y="24"/>
                  </a:cubicBezTo>
                  <a:cubicBezTo>
                    <a:pt x="46" y="24"/>
                    <a:pt x="45" y="24"/>
                    <a:pt x="44" y="25"/>
                  </a:cubicBezTo>
                  <a:cubicBezTo>
                    <a:pt x="44" y="25"/>
                    <a:pt x="43" y="25"/>
                    <a:pt x="43" y="25"/>
                  </a:cubicBezTo>
                  <a:cubicBezTo>
                    <a:pt x="43" y="24"/>
                    <a:pt x="43" y="23"/>
                    <a:pt x="42" y="22"/>
                  </a:cubicBezTo>
                  <a:cubicBezTo>
                    <a:pt x="41" y="21"/>
                    <a:pt x="39" y="21"/>
                    <a:pt x="38" y="22"/>
                  </a:cubicBezTo>
                  <a:cubicBezTo>
                    <a:pt x="38" y="21"/>
                    <a:pt x="38" y="21"/>
                    <a:pt x="37" y="21"/>
                  </a:cubicBezTo>
                  <a:cubicBezTo>
                    <a:pt x="38" y="20"/>
                    <a:pt x="39" y="18"/>
                    <a:pt x="38" y="17"/>
                  </a:cubicBezTo>
                  <a:cubicBezTo>
                    <a:pt x="38" y="16"/>
                    <a:pt x="37" y="15"/>
                    <a:pt x="36" y="15"/>
                  </a:cubicBezTo>
                  <a:cubicBezTo>
                    <a:pt x="36" y="15"/>
                    <a:pt x="36" y="15"/>
                    <a:pt x="36" y="14"/>
                  </a:cubicBezTo>
                  <a:cubicBezTo>
                    <a:pt x="36" y="14"/>
                    <a:pt x="36" y="14"/>
                    <a:pt x="36" y="14"/>
                  </a:cubicBezTo>
                  <a:cubicBezTo>
                    <a:pt x="37" y="14"/>
                    <a:pt x="38" y="13"/>
                    <a:pt x="38" y="11"/>
                  </a:cubicBezTo>
                  <a:cubicBezTo>
                    <a:pt x="39" y="10"/>
                    <a:pt x="38" y="9"/>
                    <a:pt x="37" y="8"/>
                  </a:cubicBezTo>
                  <a:cubicBezTo>
                    <a:pt x="38" y="8"/>
                    <a:pt x="38" y="7"/>
                    <a:pt x="38" y="7"/>
                  </a:cubicBezTo>
                  <a:cubicBezTo>
                    <a:pt x="39" y="8"/>
                    <a:pt x="41" y="8"/>
                    <a:pt x="42" y="7"/>
                  </a:cubicBezTo>
                  <a:cubicBezTo>
                    <a:pt x="43" y="6"/>
                    <a:pt x="43" y="5"/>
                    <a:pt x="43" y="4"/>
                  </a:cubicBezTo>
                  <a:cubicBezTo>
                    <a:pt x="43" y="3"/>
                    <a:pt x="44" y="3"/>
                    <a:pt x="44" y="3"/>
                  </a:cubicBezTo>
                  <a:cubicBezTo>
                    <a:pt x="45" y="4"/>
                    <a:pt x="46" y="5"/>
                    <a:pt x="47" y="5"/>
                  </a:cubicBezTo>
                  <a:cubicBezTo>
                    <a:pt x="48" y="5"/>
                    <a:pt x="49" y="4"/>
                    <a:pt x="50" y="3"/>
                  </a:cubicBezTo>
                  <a:cubicBezTo>
                    <a:pt x="50" y="3"/>
                    <a:pt x="51" y="3"/>
                    <a:pt x="51" y="4"/>
                  </a:cubicBezTo>
                  <a:cubicBezTo>
                    <a:pt x="51" y="5"/>
                    <a:pt x="51" y="6"/>
                    <a:pt x="52" y="7"/>
                  </a:cubicBezTo>
                  <a:cubicBezTo>
                    <a:pt x="53" y="8"/>
                    <a:pt x="55" y="8"/>
                    <a:pt x="56" y="7"/>
                  </a:cubicBezTo>
                  <a:cubicBezTo>
                    <a:pt x="56" y="7"/>
                    <a:pt x="56" y="8"/>
                    <a:pt x="57" y="8"/>
                  </a:cubicBezTo>
                  <a:cubicBezTo>
                    <a:pt x="56" y="9"/>
                    <a:pt x="55" y="10"/>
                    <a:pt x="56" y="11"/>
                  </a:cubicBezTo>
                  <a:cubicBezTo>
                    <a:pt x="56" y="13"/>
                    <a:pt x="57" y="14"/>
                    <a:pt x="58" y="14"/>
                  </a:cubicBezTo>
                  <a:cubicBezTo>
                    <a:pt x="58" y="14"/>
                    <a:pt x="59" y="14"/>
                    <a:pt x="59" y="14"/>
                  </a:cubicBezTo>
                  <a:cubicBezTo>
                    <a:pt x="59" y="15"/>
                    <a:pt x="58" y="15"/>
                    <a:pt x="58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68" tIns="34285" rIns="68568" bIns="34285" numCol="1" anchor="t" anchorCtr="0" compatLnSpc="1"/>
            <a:lstStyle/>
            <a:p>
              <a:pPr>
                <a:defRPr/>
              </a:pPr>
              <a:endParaRPr lang="en-US" sz="1350" kern="0">
                <a:solidFill>
                  <a:prstClr val="black"/>
                </a:solidFill>
              </a:endParaRPr>
            </a:p>
          </p:txBody>
        </p:sp>
        <p:sp>
          <p:nvSpPr>
            <p:cNvPr id="63" name="Freeform 30"/>
            <p:cNvSpPr>
              <a:spLocks noEditPoints="1"/>
            </p:cNvSpPr>
            <p:nvPr/>
          </p:nvSpPr>
          <p:spPr bwMode="auto">
            <a:xfrm>
              <a:off x="5147268" y="5467123"/>
              <a:ext cx="299883" cy="284634"/>
            </a:xfrm>
            <a:custGeom>
              <a:avLst/>
              <a:gdLst>
                <a:gd name="T0" fmla="*/ 75 w 75"/>
                <a:gd name="T1" fmla="*/ 27 h 71"/>
                <a:gd name="T2" fmla="*/ 69 w 75"/>
                <a:gd name="T3" fmla="*/ 14 h 71"/>
                <a:gd name="T4" fmla="*/ 64 w 75"/>
                <a:gd name="T5" fmla="*/ 0 h 71"/>
                <a:gd name="T6" fmla="*/ 5 w 75"/>
                <a:gd name="T7" fmla="*/ 11 h 71"/>
                <a:gd name="T8" fmla="*/ 1 w 75"/>
                <a:gd name="T9" fmla="*/ 26 h 71"/>
                <a:gd name="T10" fmla="*/ 0 w 75"/>
                <a:gd name="T11" fmla="*/ 31 h 71"/>
                <a:gd name="T12" fmla="*/ 1 w 75"/>
                <a:gd name="T13" fmla="*/ 65 h 71"/>
                <a:gd name="T14" fmla="*/ 70 w 75"/>
                <a:gd name="T15" fmla="*/ 71 h 71"/>
                <a:gd name="T16" fmla="*/ 70 w 75"/>
                <a:gd name="T17" fmla="*/ 61 h 71"/>
                <a:gd name="T18" fmla="*/ 4 w 75"/>
                <a:gd name="T19" fmla="*/ 26 h 71"/>
                <a:gd name="T20" fmla="*/ 71 w 75"/>
                <a:gd name="T21" fmla="*/ 26 h 71"/>
                <a:gd name="T22" fmla="*/ 58 w 75"/>
                <a:gd name="T23" fmla="*/ 33 h 71"/>
                <a:gd name="T24" fmla="*/ 54 w 75"/>
                <a:gd name="T25" fmla="*/ 28 h 71"/>
                <a:gd name="T26" fmla="*/ 52 w 75"/>
                <a:gd name="T27" fmla="*/ 31 h 71"/>
                <a:gd name="T28" fmla="*/ 44 w 75"/>
                <a:gd name="T29" fmla="*/ 31 h 71"/>
                <a:gd name="T30" fmla="*/ 52 w 75"/>
                <a:gd name="T31" fmla="*/ 31 h 71"/>
                <a:gd name="T32" fmla="*/ 37 w 75"/>
                <a:gd name="T33" fmla="*/ 33 h 71"/>
                <a:gd name="T34" fmla="*/ 42 w 75"/>
                <a:gd name="T35" fmla="*/ 28 h 71"/>
                <a:gd name="T36" fmla="*/ 28 w 75"/>
                <a:gd name="T37" fmla="*/ 33 h 71"/>
                <a:gd name="T38" fmla="*/ 23 w 75"/>
                <a:gd name="T39" fmla="*/ 28 h 71"/>
                <a:gd name="T40" fmla="*/ 21 w 75"/>
                <a:gd name="T41" fmla="*/ 28 h 71"/>
                <a:gd name="T42" fmla="*/ 17 w 75"/>
                <a:gd name="T43" fmla="*/ 33 h 71"/>
                <a:gd name="T44" fmla="*/ 21 w 75"/>
                <a:gd name="T45" fmla="*/ 28 h 71"/>
                <a:gd name="T46" fmla="*/ 18 w 75"/>
                <a:gd name="T47" fmla="*/ 35 h 71"/>
                <a:gd name="T48" fmla="*/ 28 w 75"/>
                <a:gd name="T49" fmla="*/ 35 h 71"/>
                <a:gd name="T50" fmla="*/ 38 w 75"/>
                <a:gd name="T51" fmla="*/ 35 h 71"/>
                <a:gd name="T52" fmla="*/ 48 w 75"/>
                <a:gd name="T53" fmla="*/ 35 h 71"/>
                <a:gd name="T54" fmla="*/ 58 w 75"/>
                <a:gd name="T55" fmla="*/ 35 h 71"/>
                <a:gd name="T56" fmla="*/ 67 w 75"/>
                <a:gd name="T57" fmla="*/ 62 h 71"/>
                <a:gd name="T58" fmla="*/ 29 w 75"/>
                <a:gd name="T59" fmla="*/ 40 h 71"/>
                <a:gd name="T60" fmla="*/ 13 w 75"/>
                <a:gd name="T61" fmla="*/ 62 h 71"/>
                <a:gd name="T62" fmla="*/ 12 w 75"/>
                <a:gd name="T63" fmla="*/ 33 h 71"/>
                <a:gd name="T64" fmla="*/ 28 w 75"/>
                <a:gd name="T65" fmla="*/ 42 h 71"/>
                <a:gd name="T66" fmla="*/ 68 w 75"/>
                <a:gd name="T67" fmla="*/ 33 h 71"/>
                <a:gd name="T68" fmla="*/ 64 w 75"/>
                <a:gd name="T69" fmla="*/ 28 h 71"/>
                <a:gd name="T70" fmla="*/ 68 w 75"/>
                <a:gd name="T71" fmla="*/ 33 h 71"/>
                <a:gd name="T72" fmla="*/ 11 w 75"/>
                <a:gd name="T73" fmla="*/ 14 h 71"/>
                <a:gd name="T74" fmla="*/ 11 w 75"/>
                <a:gd name="T75" fmla="*/ 3 h 71"/>
                <a:gd name="T76" fmla="*/ 67 w 75"/>
                <a:gd name="T77" fmla="*/ 11 h 71"/>
                <a:gd name="T78" fmla="*/ 11 w 75"/>
                <a:gd name="T79" fmla="*/ 31 h 71"/>
                <a:gd name="T80" fmla="*/ 3 w 75"/>
                <a:gd name="T81" fmla="*/ 31 h 71"/>
                <a:gd name="T82" fmla="*/ 4 w 75"/>
                <a:gd name="T83" fmla="*/ 65 h 71"/>
                <a:gd name="T84" fmla="*/ 29 w 75"/>
                <a:gd name="T85" fmla="*/ 64 h 71"/>
                <a:gd name="T86" fmla="*/ 71 w 75"/>
                <a:gd name="T87" fmla="*/ 67 h 71"/>
                <a:gd name="T88" fmla="*/ 4 w 75"/>
                <a:gd name="T89" fmla="*/ 67 h 71"/>
                <a:gd name="T90" fmla="*/ 62 w 75"/>
                <a:gd name="T91" fmla="*/ 56 h 71"/>
                <a:gd name="T92" fmla="*/ 39 w 75"/>
                <a:gd name="T93" fmla="*/ 40 h 71"/>
                <a:gd name="T94" fmla="*/ 39 w 75"/>
                <a:gd name="T95" fmla="*/ 57 h 71"/>
                <a:gd name="T96" fmla="*/ 60 w 75"/>
                <a:gd name="T97" fmla="*/ 55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5" h="71">
                  <a:moveTo>
                    <a:pt x="75" y="31"/>
                  </a:moveTo>
                  <a:cubicBezTo>
                    <a:pt x="75" y="28"/>
                    <a:pt x="75" y="28"/>
                    <a:pt x="75" y="28"/>
                  </a:cubicBezTo>
                  <a:cubicBezTo>
                    <a:pt x="75" y="27"/>
                    <a:pt x="75" y="27"/>
                    <a:pt x="75" y="27"/>
                  </a:cubicBezTo>
                  <a:cubicBezTo>
                    <a:pt x="75" y="27"/>
                    <a:pt x="75" y="26"/>
                    <a:pt x="75" y="26"/>
                  </a:cubicBezTo>
                  <a:cubicBezTo>
                    <a:pt x="70" y="14"/>
                    <a:pt x="70" y="14"/>
                    <a:pt x="70" y="14"/>
                  </a:cubicBezTo>
                  <a:cubicBezTo>
                    <a:pt x="70" y="14"/>
                    <a:pt x="69" y="14"/>
                    <a:pt x="69" y="14"/>
                  </a:cubicBezTo>
                  <a:cubicBezTo>
                    <a:pt x="70" y="13"/>
                    <a:pt x="70" y="12"/>
                    <a:pt x="70" y="11"/>
                  </a:cubicBezTo>
                  <a:cubicBezTo>
                    <a:pt x="70" y="5"/>
                    <a:pt x="70" y="5"/>
                    <a:pt x="70" y="5"/>
                  </a:cubicBezTo>
                  <a:cubicBezTo>
                    <a:pt x="70" y="2"/>
                    <a:pt x="67" y="0"/>
                    <a:pt x="64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8" y="0"/>
                    <a:pt x="5" y="2"/>
                    <a:pt x="5" y="5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2"/>
                    <a:pt x="5" y="13"/>
                    <a:pt x="6" y="14"/>
                  </a:cubicBezTo>
                  <a:cubicBezTo>
                    <a:pt x="6" y="14"/>
                    <a:pt x="6" y="14"/>
                    <a:pt x="5" y="14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0" y="26"/>
                    <a:pt x="0" y="27"/>
                    <a:pt x="0" y="27"/>
                  </a:cubicBezTo>
                  <a:cubicBezTo>
                    <a:pt x="0" y="27"/>
                    <a:pt x="0" y="27"/>
                    <a:pt x="0" y="28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3"/>
                    <a:pt x="2" y="36"/>
                    <a:pt x="5" y="36"/>
                  </a:cubicBezTo>
                  <a:cubicBezTo>
                    <a:pt x="5" y="61"/>
                    <a:pt x="5" y="61"/>
                    <a:pt x="5" y="61"/>
                  </a:cubicBezTo>
                  <a:cubicBezTo>
                    <a:pt x="3" y="61"/>
                    <a:pt x="1" y="63"/>
                    <a:pt x="1" y="65"/>
                  </a:cubicBezTo>
                  <a:cubicBezTo>
                    <a:pt x="1" y="67"/>
                    <a:pt x="1" y="67"/>
                    <a:pt x="1" y="67"/>
                  </a:cubicBezTo>
                  <a:cubicBezTo>
                    <a:pt x="1" y="69"/>
                    <a:pt x="3" y="71"/>
                    <a:pt x="6" y="71"/>
                  </a:cubicBezTo>
                  <a:cubicBezTo>
                    <a:pt x="70" y="71"/>
                    <a:pt x="70" y="71"/>
                    <a:pt x="70" y="71"/>
                  </a:cubicBezTo>
                  <a:cubicBezTo>
                    <a:pt x="72" y="71"/>
                    <a:pt x="74" y="69"/>
                    <a:pt x="74" y="67"/>
                  </a:cubicBezTo>
                  <a:cubicBezTo>
                    <a:pt x="74" y="65"/>
                    <a:pt x="74" y="65"/>
                    <a:pt x="74" y="65"/>
                  </a:cubicBezTo>
                  <a:cubicBezTo>
                    <a:pt x="74" y="63"/>
                    <a:pt x="72" y="61"/>
                    <a:pt x="70" y="61"/>
                  </a:cubicBezTo>
                  <a:cubicBezTo>
                    <a:pt x="70" y="36"/>
                    <a:pt x="70" y="36"/>
                    <a:pt x="70" y="36"/>
                  </a:cubicBezTo>
                  <a:cubicBezTo>
                    <a:pt x="73" y="36"/>
                    <a:pt x="75" y="33"/>
                    <a:pt x="75" y="31"/>
                  </a:cubicBezTo>
                  <a:close/>
                  <a:moveTo>
                    <a:pt x="4" y="2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67" y="16"/>
                    <a:pt x="67" y="16"/>
                    <a:pt x="67" y="16"/>
                  </a:cubicBezTo>
                  <a:cubicBezTo>
                    <a:pt x="71" y="26"/>
                    <a:pt x="71" y="26"/>
                    <a:pt x="71" y="26"/>
                  </a:cubicBezTo>
                  <a:lnTo>
                    <a:pt x="4" y="26"/>
                  </a:lnTo>
                  <a:close/>
                  <a:moveTo>
                    <a:pt x="62" y="31"/>
                  </a:moveTo>
                  <a:cubicBezTo>
                    <a:pt x="62" y="32"/>
                    <a:pt x="60" y="33"/>
                    <a:pt x="58" y="33"/>
                  </a:cubicBezTo>
                  <a:cubicBezTo>
                    <a:pt x="57" y="33"/>
                    <a:pt x="57" y="33"/>
                    <a:pt x="57" y="33"/>
                  </a:cubicBezTo>
                  <a:cubicBezTo>
                    <a:pt x="55" y="33"/>
                    <a:pt x="54" y="32"/>
                    <a:pt x="54" y="31"/>
                  </a:cubicBezTo>
                  <a:cubicBezTo>
                    <a:pt x="54" y="28"/>
                    <a:pt x="54" y="28"/>
                    <a:pt x="54" y="28"/>
                  </a:cubicBezTo>
                  <a:cubicBezTo>
                    <a:pt x="62" y="28"/>
                    <a:pt x="62" y="28"/>
                    <a:pt x="62" y="28"/>
                  </a:cubicBezTo>
                  <a:lnTo>
                    <a:pt x="62" y="31"/>
                  </a:lnTo>
                  <a:close/>
                  <a:moveTo>
                    <a:pt x="52" y="31"/>
                  </a:moveTo>
                  <a:cubicBezTo>
                    <a:pt x="52" y="32"/>
                    <a:pt x="50" y="33"/>
                    <a:pt x="48" y="33"/>
                  </a:cubicBezTo>
                  <a:cubicBezTo>
                    <a:pt x="47" y="33"/>
                    <a:pt x="47" y="33"/>
                    <a:pt x="47" y="33"/>
                  </a:cubicBezTo>
                  <a:cubicBezTo>
                    <a:pt x="45" y="33"/>
                    <a:pt x="44" y="32"/>
                    <a:pt x="44" y="31"/>
                  </a:cubicBezTo>
                  <a:cubicBezTo>
                    <a:pt x="44" y="28"/>
                    <a:pt x="44" y="28"/>
                    <a:pt x="44" y="28"/>
                  </a:cubicBezTo>
                  <a:cubicBezTo>
                    <a:pt x="52" y="28"/>
                    <a:pt x="52" y="28"/>
                    <a:pt x="52" y="28"/>
                  </a:cubicBezTo>
                  <a:lnTo>
                    <a:pt x="52" y="31"/>
                  </a:lnTo>
                  <a:close/>
                  <a:moveTo>
                    <a:pt x="42" y="31"/>
                  </a:moveTo>
                  <a:cubicBezTo>
                    <a:pt x="42" y="32"/>
                    <a:pt x="40" y="33"/>
                    <a:pt x="38" y="33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35" y="33"/>
                    <a:pt x="34" y="32"/>
                    <a:pt x="34" y="31"/>
                  </a:cubicBezTo>
                  <a:cubicBezTo>
                    <a:pt x="34" y="28"/>
                    <a:pt x="34" y="28"/>
                    <a:pt x="34" y="28"/>
                  </a:cubicBezTo>
                  <a:cubicBezTo>
                    <a:pt x="42" y="28"/>
                    <a:pt x="42" y="28"/>
                    <a:pt x="42" y="28"/>
                  </a:cubicBezTo>
                  <a:lnTo>
                    <a:pt x="42" y="31"/>
                  </a:lnTo>
                  <a:close/>
                  <a:moveTo>
                    <a:pt x="32" y="31"/>
                  </a:moveTo>
                  <a:cubicBezTo>
                    <a:pt x="32" y="32"/>
                    <a:pt x="30" y="33"/>
                    <a:pt x="28" y="33"/>
                  </a:cubicBezTo>
                  <a:cubicBezTo>
                    <a:pt x="27" y="33"/>
                    <a:pt x="27" y="33"/>
                    <a:pt x="27" y="33"/>
                  </a:cubicBezTo>
                  <a:cubicBezTo>
                    <a:pt x="25" y="33"/>
                    <a:pt x="23" y="32"/>
                    <a:pt x="23" y="31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32" y="28"/>
                    <a:pt x="32" y="28"/>
                    <a:pt x="32" y="28"/>
                  </a:cubicBezTo>
                  <a:lnTo>
                    <a:pt x="32" y="31"/>
                  </a:lnTo>
                  <a:close/>
                  <a:moveTo>
                    <a:pt x="21" y="28"/>
                  </a:moveTo>
                  <a:cubicBezTo>
                    <a:pt x="21" y="31"/>
                    <a:pt x="21" y="31"/>
                    <a:pt x="21" y="31"/>
                  </a:cubicBezTo>
                  <a:cubicBezTo>
                    <a:pt x="21" y="32"/>
                    <a:pt x="20" y="33"/>
                    <a:pt x="18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5" y="33"/>
                    <a:pt x="13" y="32"/>
                    <a:pt x="13" y="31"/>
                  </a:cubicBezTo>
                  <a:cubicBezTo>
                    <a:pt x="13" y="28"/>
                    <a:pt x="13" y="28"/>
                    <a:pt x="13" y="28"/>
                  </a:cubicBezTo>
                  <a:lnTo>
                    <a:pt x="21" y="28"/>
                  </a:lnTo>
                  <a:close/>
                  <a:moveTo>
                    <a:pt x="12" y="33"/>
                  </a:moveTo>
                  <a:cubicBezTo>
                    <a:pt x="13" y="35"/>
                    <a:pt x="15" y="35"/>
                    <a:pt x="17" y="35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20" y="35"/>
                    <a:pt x="21" y="35"/>
                    <a:pt x="22" y="33"/>
                  </a:cubicBezTo>
                  <a:cubicBezTo>
                    <a:pt x="23" y="35"/>
                    <a:pt x="25" y="35"/>
                    <a:pt x="27" y="35"/>
                  </a:cubicBezTo>
                  <a:cubicBezTo>
                    <a:pt x="28" y="35"/>
                    <a:pt x="28" y="35"/>
                    <a:pt x="28" y="35"/>
                  </a:cubicBezTo>
                  <a:cubicBezTo>
                    <a:pt x="30" y="35"/>
                    <a:pt x="32" y="35"/>
                    <a:pt x="33" y="33"/>
                  </a:cubicBezTo>
                  <a:cubicBezTo>
                    <a:pt x="34" y="35"/>
                    <a:pt x="35" y="35"/>
                    <a:pt x="37" y="35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40" y="35"/>
                    <a:pt x="42" y="35"/>
                    <a:pt x="43" y="33"/>
                  </a:cubicBezTo>
                  <a:cubicBezTo>
                    <a:pt x="44" y="35"/>
                    <a:pt x="45" y="35"/>
                    <a:pt x="47" y="35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50" y="35"/>
                    <a:pt x="52" y="35"/>
                    <a:pt x="53" y="33"/>
                  </a:cubicBezTo>
                  <a:cubicBezTo>
                    <a:pt x="54" y="35"/>
                    <a:pt x="55" y="35"/>
                    <a:pt x="57" y="35"/>
                  </a:cubicBezTo>
                  <a:cubicBezTo>
                    <a:pt x="58" y="35"/>
                    <a:pt x="58" y="35"/>
                    <a:pt x="58" y="35"/>
                  </a:cubicBezTo>
                  <a:cubicBezTo>
                    <a:pt x="60" y="35"/>
                    <a:pt x="62" y="35"/>
                    <a:pt x="63" y="33"/>
                  </a:cubicBezTo>
                  <a:cubicBezTo>
                    <a:pt x="64" y="35"/>
                    <a:pt x="65" y="35"/>
                    <a:pt x="67" y="35"/>
                  </a:cubicBezTo>
                  <a:cubicBezTo>
                    <a:pt x="67" y="62"/>
                    <a:pt x="67" y="62"/>
                    <a:pt x="67" y="62"/>
                  </a:cubicBezTo>
                  <a:cubicBezTo>
                    <a:pt x="30" y="62"/>
                    <a:pt x="30" y="62"/>
                    <a:pt x="30" y="62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0" y="40"/>
                    <a:pt x="30" y="40"/>
                    <a:pt x="2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3" y="40"/>
                    <a:pt x="13" y="40"/>
                    <a:pt x="13" y="41"/>
                  </a:cubicBezTo>
                  <a:cubicBezTo>
                    <a:pt x="13" y="62"/>
                    <a:pt x="13" y="62"/>
                    <a:pt x="13" y="62"/>
                  </a:cubicBezTo>
                  <a:cubicBezTo>
                    <a:pt x="8" y="62"/>
                    <a:pt x="8" y="62"/>
                    <a:pt x="8" y="62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10" y="35"/>
                    <a:pt x="11" y="35"/>
                    <a:pt x="12" y="33"/>
                  </a:cubicBezTo>
                  <a:close/>
                  <a:moveTo>
                    <a:pt x="15" y="62"/>
                  </a:moveTo>
                  <a:cubicBezTo>
                    <a:pt x="15" y="42"/>
                    <a:pt x="15" y="42"/>
                    <a:pt x="15" y="42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8" y="62"/>
                    <a:pt x="28" y="62"/>
                    <a:pt x="28" y="62"/>
                  </a:cubicBezTo>
                  <a:lnTo>
                    <a:pt x="15" y="62"/>
                  </a:lnTo>
                  <a:close/>
                  <a:moveTo>
                    <a:pt x="68" y="33"/>
                  </a:moveTo>
                  <a:cubicBezTo>
                    <a:pt x="67" y="33"/>
                    <a:pt x="67" y="33"/>
                    <a:pt x="67" y="33"/>
                  </a:cubicBezTo>
                  <a:cubicBezTo>
                    <a:pt x="65" y="33"/>
                    <a:pt x="64" y="32"/>
                    <a:pt x="64" y="31"/>
                  </a:cubicBezTo>
                  <a:cubicBezTo>
                    <a:pt x="64" y="28"/>
                    <a:pt x="64" y="28"/>
                    <a:pt x="64" y="28"/>
                  </a:cubicBezTo>
                  <a:cubicBezTo>
                    <a:pt x="72" y="28"/>
                    <a:pt x="72" y="28"/>
                    <a:pt x="72" y="28"/>
                  </a:cubicBezTo>
                  <a:cubicBezTo>
                    <a:pt x="72" y="31"/>
                    <a:pt x="72" y="31"/>
                    <a:pt x="72" y="31"/>
                  </a:cubicBezTo>
                  <a:cubicBezTo>
                    <a:pt x="72" y="32"/>
                    <a:pt x="70" y="33"/>
                    <a:pt x="68" y="33"/>
                  </a:cubicBezTo>
                  <a:close/>
                  <a:moveTo>
                    <a:pt x="67" y="11"/>
                  </a:moveTo>
                  <a:cubicBezTo>
                    <a:pt x="67" y="13"/>
                    <a:pt x="66" y="14"/>
                    <a:pt x="64" y="14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9" y="14"/>
                    <a:pt x="8" y="13"/>
                    <a:pt x="8" y="11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4"/>
                    <a:pt x="9" y="3"/>
                    <a:pt x="11" y="3"/>
                  </a:cubicBezTo>
                  <a:cubicBezTo>
                    <a:pt x="64" y="3"/>
                    <a:pt x="64" y="3"/>
                    <a:pt x="64" y="3"/>
                  </a:cubicBezTo>
                  <a:cubicBezTo>
                    <a:pt x="66" y="3"/>
                    <a:pt x="67" y="4"/>
                    <a:pt x="67" y="5"/>
                  </a:cubicBezTo>
                  <a:lnTo>
                    <a:pt x="67" y="11"/>
                  </a:lnTo>
                  <a:close/>
                  <a:moveTo>
                    <a:pt x="3" y="28"/>
                  </a:moveTo>
                  <a:cubicBezTo>
                    <a:pt x="11" y="28"/>
                    <a:pt x="11" y="28"/>
                    <a:pt x="11" y="28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32"/>
                    <a:pt x="10" y="33"/>
                    <a:pt x="8" y="33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5" y="33"/>
                    <a:pt x="3" y="32"/>
                    <a:pt x="3" y="31"/>
                  </a:cubicBezTo>
                  <a:lnTo>
                    <a:pt x="3" y="28"/>
                  </a:lnTo>
                  <a:close/>
                  <a:moveTo>
                    <a:pt x="4" y="67"/>
                  </a:moveTo>
                  <a:cubicBezTo>
                    <a:pt x="4" y="65"/>
                    <a:pt x="4" y="65"/>
                    <a:pt x="4" y="65"/>
                  </a:cubicBezTo>
                  <a:cubicBezTo>
                    <a:pt x="4" y="65"/>
                    <a:pt x="5" y="64"/>
                    <a:pt x="6" y="64"/>
                  </a:cubicBezTo>
                  <a:cubicBezTo>
                    <a:pt x="14" y="64"/>
                    <a:pt x="14" y="64"/>
                    <a:pt x="14" y="64"/>
                  </a:cubicBezTo>
                  <a:cubicBezTo>
                    <a:pt x="29" y="64"/>
                    <a:pt x="29" y="64"/>
                    <a:pt x="29" y="64"/>
                  </a:cubicBezTo>
                  <a:cubicBezTo>
                    <a:pt x="70" y="64"/>
                    <a:pt x="70" y="64"/>
                    <a:pt x="70" y="64"/>
                  </a:cubicBezTo>
                  <a:cubicBezTo>
                    <a:pt x="70" y="64"/>
                    <a:pt x="71" y="65"/>
                    <a:pt x="71" y="65"/>
                  </a:cubicBezTo>
                  <a:cubicBezTo>
                    <a:pt x="71" y="67"/>
                    <a:pt x="71" y="67"/>
                    <a:pt x="71" y="67"/>
                  </a:cubicBezTo>
                  <a:cubicBezTo>
                    <a:pt x="71" y="68"/>
                    <a:pt x="70" y="68"/>
                    <a:pt x="70" y="68"/>
                  </a:cubicBezTo>
                  <a:cubicBezTo>
                    <a:pt x="6" y="68"/>
                    <a:pt x="6" y="68"/>
                    <a:pt x="6" y="68"/>
                  </a:cubicBezTo>
                  <a:cubicBezTo>
                    <a:pt x="5" y="68"/>
                    <a:pt x="4" y="68"/>
                    <a:pt x="4" y="67"/>
                  </a:cubicBezTo>
                  <a:close/>
                  <a:moveTo>
                    <a:pt x="39" y="57"/>
                  </a:moveTo>
                  <a:cubicBezTo>
                    <a:pt x="61" y="57"/>
                    <a:pt x="61" y="57"/>
                    <a:pt x="61" y="57"/>
                  </a:cubicBezTo>
                  <a:cubicBezTo>
                    <a:pt x="62" y="57"/>
                    <a:pt x="62" y="56"/>
                    <a:pt x="62" y="56"/>
                  </a:cubicBezTo>
                  <a:cubicBezTo>
                    <a:pt x="62" y="41"/>
                    <a:pt x="62" y="41"/>
                    <a:pt x="62" y="41"/>
                  </a:cubicBezTo>
                  <a:cubicBezTo>
                    <a:pt x="62" y="40"/>
                    <a:pt x="62" y="40"/>
                    <a:pt x="61" y="40"/>
                  </a:cubicBezTo>
                  <a:cubicBezTo>
                    <a:pt x="39" y="40"/>
                    <a:pt x="39" y="40"/>
                    <a:pt x="39" y="40"/>
                  </a:cubicBezTo>
                  <a:cubicBezTo>
                    <a:pt x="38" y="40"/>
                    <a:pt x="38" y="40"/>
                    <a:pt x="38" y="41"/>
                  </a:cubicBezTo>
                  <a:cubicBezTo>
                    <a:pt x="38" y="56"/>
                    <a:pt x="38" y="56"/>
                    <a:pt x="38" y="56"/>
                  </a:cubicBezTo>
                  <a:cubicBezTo>
                    <a:pt x="38" y="56"/>
                    <a:pt x="38" y="57"/>
                    <a:pt x="39" y="57"/>
                  </a:cubicBezTo>
                  <a:close/>
                  <a:moveTo>
                    <a:pt x="40" y="42"/>
                  </a:moveTo>
                  <a:cubicBezTo>
                    <a:pt x="60" y="42"/>
                    <a:pt x="60" y="42"/>
                    <a:pt x="60" y="42"/>
                  </a:cubicBezTo>
                  <a:cubicBezTo>
                    <a:pt x="60" y="55"/>
                    <a:pt x="60" y="55"/>
                    <a:pt x="60" y="55"/>
                  </a:cubicBezTo>
                  <a:cubicBezTo>
                    <a:pt x="40" y="55"/>
                    <a:pt x="40" y="55"/>
                    <a:pt x="40" y="55"/>
                  </a:cubicBezTo>
                  <a:lnTo>
                    <a:pt x="40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8" tIns="34285" rIns="68568" bIns="34285" numCol="1" anchor="t" anchorCtr="0" compatLnSpc="1"/>
            <a:lstStyle/>
            <a:p>
              <a:pPr>
                <a:defRPr/>
              </a:pPr>
              <a:endParaRPr lang="en-US" sz="1350" kern="0">
                <a:solidFill>
                  <a:prstClr val="black"/>
                </a:solidFill>
              </a:endParaRPr>
            </a:p>
          </p:txBody>
        </p:sp>
        <p:sp>
          <p:nvSpPr>
            <p:cNvPr id="64" name="Freeform 32"/>
            <p:cNvSpPr>
              <a:spLocks noEditPoints="1"/>
            </p:cNvSpPr>
            <p:nvPr/>
          </p:nvSpPr>
          <p:spPr bwMode="auto">
            <a:xfrm>
              <a:off x="6843052" y="5474730"/>
              <a:ext cx="311167" cy="347437"/>
            </a:xfrm>
            <a:custGeom>
              <a:avLst/>
              <a:gdLst>
                <a:gd name="T0" fmla="*/ 55 w 69"/>
                <a:gd name="T1" fmla="*/ 0 h 77"/>
                <a:gd name="T2" fmla="*/ 45 w 69"/>
                <a:gd name="T3" fmla="*/ 5 h 77"/>
                <a:gd name="T4" fmla="*/ 31 w 69"/>
                <a:gd name="T5" fmla="*/ 7 h 77"/>
                <a:gd name="T6" fmla="*/ 24 w 69"/>
                <a:gd name="T7" fmla="*/ 7 h 77"/>
                <a:gd name="T8" fmla="*/ 10 w 69"/>
                <a:gd name="T9" fmla="*/ 5 h 77"/>
                <a:gd name="T10" fmla="*/ 0 w 69"/>
                <a:gd name="T11" fmla="*/ 69 h 77"/>
                <a:gd name="T12" fmla="*/ 69 w 69"/>
                <a:gd name="T13" fmla="*/ 14 h 77"/>
                <a:gd name="T14" fmla="*/ 10 w 69"/>
                <a:gd name="T15" fmla="*/ 13 h 77"/>
                <a:gd name="T16" fmla="*/ 24 w 69"/>
                <a:gd name="T17" fmla="*/ 10 h 77"/>
                <a:gd name="T18" fmla="*/ 31 w 69"/>
                <a:gd name="T19" fmla="*/ 10 h 77"/>
                <a:gd name="T20" fmla="*/ 45 w 69"/>
                <a:gd name="T21" fmla="*/ 13 h 77"/>
                <a:gd name="T22" fmla="*/ 55 w 69"/>
                <a:gd name="T23" fmla="*/ 17 h 77"/>
                <a:gd name="T24" fmla="*/ 66 w 69"/>
                <a:gd name="T25" fmla="*/ 14 h 77"/>
                <a:gd name="T26" fmla="*/ 7 w 69"/>
                <a:gd name="T27" fmla="*/ 10 h 77"/>
                <a:gd name="T28" fmla="*/ 61 w 69"/>
                <a:gd name="T29" fmla="*/ 74 h 77"/>
                <a:gd name="T30" fmla="*/ 34 w 69"/>
                <a:gd name="T31" fmla="*/ 39 h 77"/>
                <a:gd name="T32" fmla="*/ 34 w 69"/>
                <a:gd name="T33" fmla="*/ 39 h 77"/>
                <a:gd name="T34" fmla="*/ 33 w 69"/>
                <a:gd name="T35" fmla="*/ 36 h 77"/>
                <a:gd name="T36" fmla="*/ 44 w 69"/>
                <a:gd name="T37" fmla="*/ 33 h 77"/>
                <a:gd name="T38" fmla="*/ 45 w 69"/>
                <a:gd name="T39" fmla="*/ 36 h 77"/>
                <a:gd name="T40" fmla="*/ 54 w 69"/>
                <a:gd name="T41" fmla="*/ 39 h 77"/>
                <a:gd name="T42" fmla="*/ 54 w 69"/>
                <a:gd name="T43" fmla="*/ 39 h 77"/>
                <a:gd name="T44" fmla="*/ 53 w 69"/>
                <a:gd name="T45" fmla="*/ 36 h 77"/>
                <a:gd name="T46" fmla="*/ 14 w 69"/>
                <a:gd name="T47" fmla="*/ 43 h 77"/>
                <a:gd name="T48" fmla="*/ 15 w 69"/>
                <a:gd name="T49" fmla="*/ 46 h 77"/>
                <a:gd name="T50" fmla="*/ 24 w 69"/>
                <a:gd name="T51" fmla="*/ 49 h 77"/>
                <a:gd name="T52" fmla="*/ 24 w 69"/>
                <a:gd name="T53" fmla="*/ 49 h 77"/>
                <a:gd name="T54" fmla="*/ 23 w 69"/>
                <a:gd name="T55" fmla="*/ 46 h 77"/>
                <a:gd name="T56" fmla="*/ 34 w 69"/>
                <a:gd name="T57" fmla="*/ 43 h 77"/>
                <a:gd name="T58" fmla="*/ 35 w 69"/>
                <a:gd name="T59" fmla="*/ 46 h 77"/>
                <a:gd name="T60" fmla="*/ 44 w 69"/>
                <a:gd name="T61" fmla="*/ 49 h 77"/>
                <a:gd name="T62" fmla="*/ 44 w 69"/>
                <a:gd name="T63" fmla="*/ 49 h 77"/>
                <a:gd name="T64" fmla="*/ 43 w 69"/>
                <a:gd name="T65" fmla="*/ 46 h 77"/>
                <a:gd name="T66" fmla="*/ 54 w 69"/>
                <a:gd name="T67" fmla="*/ 43 h 77"/>
                <a:gd name="T68" fmla="*/ 55 w 69"/>
                <a:gd name="T69" fmla="*/ 46 h 77"/>
                <a:gd name="T70" fmla="*/ 14 w 69"/>
                <a:gd name="T71" fmla="*/ 59 h 77"/>
                <a:gd name="T72" fmla="*/ 14 w 69"/>
                <a:gd name="T73" fmla="*/ 59 h 77"/>
                <a:gd name="T74" fmla="*/ 13 w 69"/>
                <a:gd name="T75" fmla="*/ 56 h 77"/>
                <a:gd name="T76" fmla="*/ 24 w 69"/>
                <a:gd name="T77" fmla="*/ 53 h 77"/>
                <a:gd name="T78" fmla="*/ 25 w 69"/>
                <a:gd name="T79" fmla="*/ 56 h 77"/>
                <a:gd name="T80" fmla="*/ 34 w 69"/>
                <a:gd name="T81" fmla="*/ 59 h 77"/>
                <a:gd name="T82" fmla="*/ 34 w 69"/>
                <a:gd name="T83" fmla="*/ 59 h 77"/>
                <a:gd name="T84" fmla="*/ 33 w 69"/>
                <a:gd name="T85" fmla="*/ 56 h 77"/>
                <a:gd name="T86" fmla="*/ 44 w 69"/>
                <a:gd name="T87" fmla="*/ 53 h 77"/>
                <a:gd name="T88" fmla="*/ 45 w 69"/>
                <a:gd name="T89" fmla="*/ 56 h 77"/>
                <a:gd name="T90" fmla="*/ 54 w 69"/>
                <a:gd name="T91" fmla="*/ 59 h 77"/>
                <a:gd name="T92" fmla="*/ 54 w 69"/>
                <a:gd name="T93" fmla="*/ 59 h 77"/>
                <a:gd name="T94" fmla="*/ 53 w 69"/>
                <a:gd name="T95" fmla="*/ 56 h 77"/>
                <a:gd name="T96" fmla="*/ 14 w 69"/>
                <a:gd name="T97" fmla="*/ 63 h 77"/>
                <a:gd name="T98" fmla="*/ 15 w 69"/>
                <a:gd name="T99" fmla="*/ 65 h 77"/>
                <a:gd name="T100" fmla="*/ 24 w 69"/>
                <a:gd name="T101" fmla="*/ 68 h 77"/>
                <a:gd name="T102" fmla="*/ 24 w 69"/>
                <a:gd name="T103" fmla="*/ 68 h 77"/>
                <a:gd name="T104" fmla="*/ 23 w 69"/>
                <a:gd name="T105" fmla="*/ 6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9" h="77">
                  <a:moveTo>
                    <a:pt x="61" y="7"/>
                  </a:moveTo>
                  <a:cubicBezTo>
                    <a:pt x="59" y="7"/>
                    <a:pt x="59" y="7"/>
                    <a:pt x="59" y="7"/>
                  </a:cubicBezTo>
                  <a:cubicBezTo>
                    <a:pt x="59" y="5"/>
                    <a:pt x="59" y="5"/>
                    <a:pt x="59" y="5"/>
                  </a:cubicBezTo>
                  <a:cubicBezTo>
                    <a:pt x="59" y="2"/>
                    <a:pt x="57" y="0"/>
                    <a:pt x="55" y="0"/>
                  </a:cubicBezTo>
                  <a:cubicBezTo>
                    <a:pt x="53" y="0"/>
                    <a:pt x="51" y="2"/>
                    <a:pt x="51" y="5"/>
                  </a:cubicBezTo>
                  <a:cubicBezTo>
                    <a:pt x="51" y="7"/>
                    <a:pt x="51" y="7"/>
                    <a:pt x="51" y="7"/>
                  </a:cubicBezTo>
                  <a:cubicBezTo>
                    <a:pt x="45" y="7"/>
                    <a:pt x="45" y="7"/>
                    <a:pt x="45" y="7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5" y="2"/>
                    <a:pt x="43" y="0"/>
                    <a:pt x="41" y="0"/>
                  </a:cubicBezTo>
                  <a:cubicBezTo>
                    <a:pt x="39" y="0"/>
                    <a:pt x="37" y="2"/>
                    <a:pt x="37" y="5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1" y="2"/>
                    <a:pt x="29" y="0"/>
                    <a:pt x="27" y="0"/>
                  </a:cubicBezTo>
                  <a:cubicBezTo>
                    <a:pt x="25" y="0"/>
                    <a:pt x="24" y="2"/>
                    <a:pt x="24" y="5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2"/>
                    <a:pt x="16" y="0"/>
                    <a:pt x="14" y="0"/>
                  </a:cubicBezTo>
                  <a:cubicBezTo>
                    <a:pt x="11" y="0"/>
                    <a:pt x="10" y="2"/>
                    <a:pt x="10" y="5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3" y="7"/>
                    <a:pt x="0" y="10"/>
                    <a:pt x="0" y="14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74"/>
                    <a:pt x="3" y="77"/>
                    <a:pt x="7" y="77"/>
                  </a:cubicBezTo>
                  <a:cubicBezTo>
                    <a:pt x="61" y="77"/>
                    <a:pt x="61" y="77"/>
                    <a:pt x="61" y="77"/>
                  </a:cubicBezTo>
                  <a:cubicBezTo>
                    <a:pt x="65" y="77"/>
                    <a:pt x="69" y="74"/>
                    <a:pt x="69" y="69"/>
                  </a:cubicBezTo>
                  <a:cubicBezTo>
                    <a:pt x="69" y="14"/>
                    <a:pt x="69" y="14"/>
                    <a:pt x="69" y="14"/>
                  </a:cubicBezTo>
                  <a:cubicBezTo>
                    <a:pt x="69" y="10"/>
                    <a:pt x="65" y="7"/>
                    <a:pt x="61" y="7"/>
                  </a:cubicBezTo>
                  <a:close/>
                  <a:moveTo>
                    <a:pt x="7" y="10"/>
                  </a:moveTo>
                  <a:cubicBezTo>
                    <a:pt x="10" y="10"/>
                    <a:pt x="10" y="10"/>
                    <a:pt x="10" y="10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5"/>
                    <a:pt x="11" y="17"/>
                    <a:pt x="14" y="17"/>
                  </a:cubicBezTo>
                  <a:cubicBezTo>
                    <a:pt x="16" y="17"/>
                    <a:pt x="17" y="15"/>
                    <a:pt x="17" y="13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4" y="15"/>
                    <a:pt x="25" y="17"/>
                    <a:pt x="27" y="17"/>
                  </a:cubicBezTo>
                  <a:cubicBezTo>
                    <a:pt x="29" y="17"/>
                    <a:pt x="31" y="15"/>
                    <a:pt x="31" y="13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7" y="10"/>
                    <a:pt x="37" y="10"/>
                    <a:pt x="37" y="10"/>
                  </a:cubicBezTo>
                  <a:cubicBezTo>
                    <a:pt x="37" y="13"/>
                    <a:pt x="37" y="13"/>
                    <a:pt x="37" y="13"/>
                  </a:cubicBezTo>
                  <a:cubicBezTo>
                    <a:pt x="37" y="15"/>
                    <a:pt x="39" y="17"/>
                    <a:pt x="41" y="17"/>
                  </a:cubicBezTo>
                  <a:cubicBezTo>
                    <a:pt x="43" y="17"/>
                    <a:pt x="45" y="15"/>
                    <a:pt x="45" y="13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51" y="10"/>
                    <a:pt x="51" y="10"/>
                    <a:pt x="51" y="10"/>
                  </a:cubicBezTo>
                  <a:cubicBezTo>
                    <a:pt x="51" y="13"/>
                    <a:pt x="51" y="13"/>
                    <a:pt x="51" y="13"/>
                  </a:cubicBezTo>
                  <a:cubicBezTo>
                    <a:pt x="51" y="15"/>
                    <a:pt x="53" y="17"/>
                    <a:pt x="55" y="17"/>
                  </a:cubicBezTo>
                  <a:cubicBezTo>
                    <a:pt x="57" y="17"/>
                    <a:pt x="59" y="15"/>
                    <a:pt x="59" y="13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61" y="10"/>
                    <a:pt x="61" y="10"/>
                    <a:pt x="61" y="10"/>
                  </a:cubicBezTo>
                  <a:cubicBezTo>
                    <a:pt x="64" y="10"/>
                    <a:pt x="66" y="12"/>
                    <a:pt x="66" y="14"/>
                  </a:cubicBezTo>
                  <a:cubicBezTo>
                    <a:pt x="66" y="26"/>
                    <a:pt x="66" y="26"/>
                    <a:pt x="66" y="26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2"/>
                    <a:pt x="5" y="10"/>
                    <a:pt x="7" y="10"/>
                  </a:cubicBezTo>
                  <a:close/>
                  <a:moveTo>
                    <a:pt x="3" y="28"/>
                  </a:moveTo>
                  <a:cubicBezTo>
                    <a:pt x="66" y="28"/>
                    <a:pt x="66" y="28"/>
                    <a:pt x="66" y="28"/>
                  </a:cubicBezTo>
                  <a:cubicBezTo>
                    <a:pt x="66" y="69"/>
                    <a:pt x="66" y="69"/>
                    <a:pt x="66" y="69"/>
                  </a:cubicBezTo>
                  <a:cubicBezTo>
                    <a:pt x="66" y="72"/>
                    <a:pt x="64" y="74"/>
                    <a:pt x="61" y="74"/>
                  </a:cubicBezTo>
                  <a:cubicBezTo>
                    <a:pt x="7" y="74"/>
                    <a:pt x="7" y="74"/>
                    <a:pt x="7" y="74"/>
                  </a:cubicBezTo>
                  <a:cubicBezTo>
                    <a:pt x="5" y="74"/>
                    <a:pt x="3" y="72"/>
                    <a:pt x="3" y="69"/>
                  </a:cubicBezTo>
                  <a:lnTo>
                    <a:pt x="3" y="28"/>
                  </a:lnTo>
                  <a:close/>
                  <a:moveTo>
                    <a:pt x="34" y="39"/>
                  </a:moveTo>
                  <a:cubicBezTo>
                    <a:pt x="36" y="39"/>
                    <a:pt x="37" y="38"/>
                    <a:pt x="37" y="36"/>
                  </a:cubicBezTo>
                  <a:cubicBezTo>
                    <a:pt x="37" y="34"/>
                    <a:pt x="36" y="33"/>
                    <a:pt x="34" y="33"/>
                  </a:cubicBezTo>
                  <a:cubicBezTo>
                    <a:pt x="33" y="33"/>
                    <a:pt x="31" y="34"/>
                    <a:pt x="31" y="36"/>
                  </a:cubicBezTo>
                  <a:cubicBezTo>
                    <a:pt x="31" y="38"/>
                    <a:pt x="33" y="39"/>
                    <a:pt x="34" y="39"/>
                  </a:cubicBezTo>
                  <a:close/>
                  <a:moveTo>
                    <a:pt x="34" y="35"/>
                  </a:moveTo>
                  <a:cubicBezTo>
                    <a:pt x="35" y="35"/>
                    <a:pt x="35" y="36"/>
                    <a:pt x="35" y="36"/>
                  </a:cubicBezTo>
                  <a:cubicBezTo>
                    <a:pt x="35" y="36"/>
                    <a:pt x="35" y="37"/>
                    <a:pt x="34" y="37"/>
                  </a:cubicBezTo>
                  <a:cubicBezTo>
                    <a:pt x="34" y="37"/>
                    <a:pt x="33" y="36"/>
                    <a:pt x="33" y="36"/>
                  </a:cubicBezTo>
                  <a:cubicBezTo>
                    <a:pt x="33" y="36"/>
                    <a:pt x="34" y="35"/>
                    <a:pt x="34" y="35"/>
                  </a:cubicBezTo>
                  <a:close/>
                  <a:moveTo>
                    <a:pt x="44" y="39"/>
                  </a:moveTo>
                  <a:cubicBezTo>
                    <a:pt x="46" y="39"/>
                    <a:pt x="47" y="38"/>
                    <a:pt x="47" y="36"/>
                  </a:cubicBezTo>
                  <a:cubicBezTo>
                    <a:pt x="47" y="34"/>
                    <a:pt x="46" y="33"/>
                    <a:pt x="44" y="33"/>
                  </a:cubicBezTo>
                  <a:cubicBezTo>
                    <a:pt x="43" y="33"/>
                    <a:pt x="41" y="34"/>
                    <a:pt x="41" y="36"/>
                  </a:cubicBezTo>
                  <a:cubicBezTo>
                    <a:pt x="41" y="38"/>
                    <a:pt x="43" y="39"/>
                    <a:pt x="44" y="39"/>
                  </a:cubicBezTo>
                  <a:close/>
                  <a:moveTo>
                    <a:pt x="44" y="35"/>
                  </a:moveTo>
                  <a:cubicBezTo>
                    <a:pt x="45" y="35"/>
                    <a:pt x="45" y="36"/>
                    <a:pt x="45" y="36"/>
                  </a:cubicBezTo>
                  <a:cubicBezTo>
                    <a:pt x="45" y="36"/>
                    <a:pt x="45" y="37"/>
                    <a:pt x="44" y="37"/>
                  </a:cubicBezTo>
                  <a:cubicBezTo>
                    <a:pt x="44" y="37"/>
                    <a:pt x="43" y="36"/>
                    <a:pt x="43" y="36"/>
                  </a:cubicBezTo>
                  <a:cubicBezTo>
                    <a:pt x="43" y="36"/>
                    <a:pt x="44" y="35"/>
                    <a:pt x="44" y="35"/>
                  </a:cubicBezTo>
                  <a:close/>
                  <a:moveTo>
                    <a:pt x="54" y="39"/>
                  </a:moveTo>
                  <a:cubicBezTo>
                    <a:pt x="56" y="39"/>
                    <a:pt x="57" y="38"/>
                    <a:pt x="57" y="36"/>
                  </a:cubicBezTo>
                  <a:cubicBezTo>
                    <a:pt x="57" y="34"/>
                    <a:pt x="56" y="33"/>
                    <a:pt x="54" y="33"/>
                  </a:cubicBezTo>
                  <a:cubicBezTo>
                    <a:pt x="52" y="33"/>
                    <a:pt x="51" y="34"/>
                    <a:pt x="51" y="36"/>
                  </a:cubicBezTo>
                  <a:cubicBezTo>
                    <a:pt x="51" y="38"/>
                    <a:pt x="52" y="39"/>
                    <a:pt x="54" y="39"/>
                  </a:cubicBezTo>
                  <a:close/>
                  <a:moveTo>
                    <a:pt x="54" y="35"/>
                  </a:moveTo>
                  <a:cubicBezTo>
                    <a:pt x="55" y="35"/>
                    <a:pt x="55" y="36"/>
                    <a:pt x="55" y="36"/>
                  </a:cubicBezTo>
                  <a:cubicBezTo>
                    <a:pt x="55" y="36"/>
                    <a:pt x="55" y="37"/>
                    <a:pt x="54" y="37"/>
                  </a:cubicBezTo>
                  <a:cubicBezTo>
                    <a:pt x="54" y="37"/>
                    <a:pt x="53" y="36"/>
                    <a:pt x="53" y="36"/>
                  </a:cubicBezTo>
                  <a:cubicBezTo>
                    <a:pt x="53" y="36"/>
                    <a:pt x="54" y="35"/>
                    <a:pt x="54" y="35"/>
                  </a:cubicBezTo>
                  <a:close/>
                  <a:moveTo>
                    <a:pt x="14" y="49"/>
                  </a:moveTo>
                  <a:cubicBezTo>
                    <a:pt x="16" y="49"/>
                    <a:pt x="17" y="47"/>
                    <a:pt x="17" y="46"/>
                  </a:cubicBezTo>
                  <a:cubicBezTo>
                    <a:pt x="17" y="44"/>
                    <a:pt x="16" y="43"/>
                    <a:pt x="14" y="43"/>
                  </a:cubicBezTo>
                  <a:cubicBezTo>
                    <a:pt x="13" y="43"/>
                    <a:pt x="11" y="44"/>
                    <a:pt x="11" y="46"/>
                  </a:cubicBezTo>
                  <a:cubicBezTo>
                    <a:pt x="11" y="47"/>
                    <a:pt x="13" y="49"/>
                    <a:pt x="14" y="49"/>
                  </a:cubicBezTo>
                  <a:close/>
                  <a:moveTo>
                    <a:pt x="14" y="45"/>
                  </a:moveTo>
                  <a:cubicBezTo>
                    <a:pt x="15" y="45"/>
                    <a:pt x="15" y="45"/>
                    <a:pt x="15" y="46"/>
                  </a:cubicBezTo>
                  <a:cubicBezTo>
                    <a:pt x="15" y="46"/>
                    <a:pt x="15" y="47"/>
                    <a:pt x="14" y="47"/>
                  </a:cubicBezTo>
                  <a:cubicBezTo>
                    <a:pt x="14" y="47"/>
                    <a:pt x="13" y="46"/>
                    <a:pt x="13" y="46"/>
                  </a:cubicBezTo>
                  <a:cubicBezTo>
                    <a:pt x="13" y="45"/>
                    <a:pt x="14" y="45"/>
                    <a:pt x="14" y="45"/>
                  </a:cubicBezTo>
                  <a:close/>
                  <a:moveTo>
                    <a:pt x="24" y="49"/>
                  </a:moveTo>
                  <a:cubicBezTo>
                    <a:pt x="26" y="49"/>
                    <a:pt x="27" y="47"/>
                    <a:pt x="27" y="46"/>
                  </a:cubicBezTo>
                  <a:cubicBezTo>
                    <a:pt x="27" y="44"/>
                    <a:pt x="26" y="43"/>
                    <a:pt x="24" y="43"/>
                  </a:cubicBezTo>
                  <a:cubicBezTo>
                    <a:pt x="23" y="43"/>
                    <a:pt x="21" y="44"/>
                    <a:pt x="21" y="46"/>
                  </a:cubicBezTo>
                  <a:cubicBezTo>
                    <a:pt x="21" y="47"/>
                    <a:pt x="23" y="49"/>
                    <a:pt x="24" y="49"/>
                  </a:cubicBezTo>
                  <a:close/>
                  <a:moveTo>
                    <a:pt x="24" y="45"/>
                  </a:moveTo>
                  <a:cubicBezTo>
                    <a:pt x="25" y="45"/>
                    <a:pt x="25" y="45"/>
                    <a:pt x="25" y="46"/>
                  </a:cubicBezTo>
                  <a:cubicBezTo>
                    <a:pt x="25" y="46"/>
                    <a:pt x="25" y="47"/>
                    <a:pt x="24" y="47"/>
                  </a:cubicBezTo>
                  <a:cubicBezTo>
                    <a:pt x="24" y="47"/>
                    <a:pt x="23" y="46"/>
                    <a:pt x="23" y="46"/>
                  </a:cubicBezTo>
                  <a:cubicBezTo>
                    <a:pt x="23" y="45"/>
                    <a:pt x="24" y="45"/>
                    <a:pt x="24" y="45"/>
                  </a:cubicBezTo>
                  <a:close/>
                  <a:moveTo>
                    <a:pt x="34" y="49"/>
                  </a:moveTo>
                  <a:cubicBezTo>
                    <a:pt x="36" y="49"/>
                    <a:pt x="37" y="47"/>
                    <a:pt x="37" y="46"/>
                  </a:cubicBezTo>
                  <a:cubicBezTo>
                    <a:pt x="37" y="44"/>
                    <a:pt x="36" y="43"/>
                    <a:pt x="34" y="43"/>
                  </a:cubicBezTo>
                  <a:cubicBezTo>
                    <a:pt x="33" y="43"/>
                    <a:pt x="31" y="44"/>
                    <a:pt x="31" y="46"/>
                  </a:cubicBezTo>
                  <a:cubicBezTo>
                    <a:pt x="31" y="47"/>
                    <a:pt x="33" y="49"/>
                    <a:pt x="34" y="49"/>
                  </a:cubicBezTo>
                  <a:close/>
                  <a:moveTo>
                    <a:pt x="34" y="45"/>
                  </a:moveTo>
                  <a:cubicBezTo>
                    <a:pt x="35" y="45"/>
                    <a:pt x="35" y="45"/>
                    <a:pt x="35" y="46"/>
                  </a:cubicBezTo>
                  <a:cubicBezTo>
                    <a:pt x="35" y="46"/>
                    <a:pt x="35" y="47"/>
                    <a:pt x="34" y="47"/>
                  </a:cubicBezTo>
                  <a:cubicBezTo>
                    <a:pt x="34" y="47"/>
                    <a:pt x="33" y="46"/>
                    <a:pt x="33" y="46"/>
                  </a:cubicBezTo>
                  <a:cubicBezTo>
                    <a:pt x="33" y="45"/>
                    <a:pt x="34" y="45"/>
                    <a:pt x="34" y="45"/>
                  </a:cubicBezTo>
                  <a:close/>
                  <a:moveTo>
                    <a:pt x="44" y="49"/>
                  </a:moveTo>
                  <a:cubicBezTo>
                    <a:pt x="46" y="49"/>
                    <a:pt x="47" y="47"/>
                    <a:pt x="47" y="46"/>
                  </a:cubicBezTo>
                  <a:cubicBezTo>
                    <a:pt x="47" y="44"/>
                    <a:pt x="46" y="43"/>
                    <a:pt x="44" y="43"/>
                  </a:cubicBezTo>
                  <a:cubicBezTo>
                    <a:pt x="43" y="43"/>
                    <a:pt x="41" y="44"/>
                    <a:pt x="41" y="46"/>
                  </a:cubicBezTo>
                  <a:cubicBezTo>
                    <a:pt x="41" y="47"/>
                    <a:pt x="43" y="49"/>
                    <a:pt x="44" y="49"/>
                  </a:cubicBezTo>
                  <a:close/>
                  <a:moveTo>
                    <a:pt x="44" y="45"/>
                  </a:moveTo>
                  <a:cubicBezTo>
                    <a:pt x="45" y="45"/>
                    <a:pt x="45" y="45"/>
                    <a:pt x="45" y="46"/>
                  </a:cubicBezTo>
                  <a:cubicBezTo>
                    <a:pt x="45" y="46"/>
                    <a:pt x="45" y="47"/>
                    <a:pt x="44" y="47"/>
                  </a:cubicBezTo>
                  <a:cubicBezTo>
                    <a:pt x="44" y="47"/>
                    <a:pt x="43" y="46"/>
                    <a:pt x="43" y="46"/>
                  </a:cubicBezTo>
                  <a:cubicBezTo>
                    <a:pt x="43" y="45"/>
                    <a:pt x="44" y="45"/>
                    <a:pt x="44" y="45"/>
                  </a:cubicBezTo>
                  <a:close/>
                  <a:moveTo>
                    <a:pt x="54" y="49"/>
                  </a:moveTo>
                  <a:cubicBezTo>
                    <a:pt x="56" y="49"/>
                    <a:pt x="57" y="47"/>
                    <a:pt x="57" y="46"/>
                  </a:cubicBezTo>
                  <a:cubicBezTo>
                    <a:pt x="57" y="44"/>
                    <a:pt x="56" y="43"/>
                    <a:pt x="54" y="43"/>
                  </a:cubicBezTo>
                  <a:cubicBezTo>
                    <a:pt x="52" y="43"/>
                    <a:pt x="51" y="44"/>
                    <a:pt x="51" y="46"/>
                  </a:cubicBezTo>
                  <a:cubicBezTo>
                    <a:pt x="51" y="47"/>
                    <a:pt x="52" y="49"/>
                    <a:pt x="54" y="49"/>
                  </a:cubicBezTo>
                  <a:close/>
                  <a:moveTo>
                    <a:pt x="54" y="45"/>
                  </a:moveTo>
                  <a:cubicBezTo>
                    <a:pt x="55" y="45"/>
                    <a:pt x="55" y="45"/>
                    <a:pt x="55" y="46"/>
                  </a:cubicBezTo>
                  <a:cubicBezTo>
                    <a:pt x="55" y="46"/>
                    <a:pt x="55" y="47"/>
                    <a:pt x="54" y="47"/>
                  </a:cubicBezTo>
                  <a:cubicBezTo>
                    <a:pt x="54" y="47"/>
                    <a:pt x="53" y="46"/>
                    <a:pt x="53" y="46"/>
                  </a:cubicBezTo>
                  <a:cubicBezTo>
                    <a:pt x="53" y="45"/>
                    <a:pt x="54" y="45"/>
                    <a:pt x="54" y="45"/>
                  </a:cubicBezTo>
                  <a:close/>
                  <a:moveTo>
                    <a:pt x="14" y="59"/>
                  </a:moveTo>
                  <a:cubicBezTo>
                    <a:pt x="16" y="59"/>
                    <a:pt x="17" y="57"/>
                    <a:pt x="17" y="56"/>
                  </a:cubicBezTo>
                  <a:cubicBezTo>
                    <a:pt x="17" y="54"/>
                    <a:pt x="16" y="53"/>
                    <a:pt x="14" y="53"/>
                  </a:cubicBezTo>
                  <a:cubicBezTo>
                    <a:pt x="13" y="53"/>
                    <a:pt x="11" y="54"/>
                    <a:pt x="11" y="56"/>
                  </a:cubicBezTo>
                  <a:cubicBezTo>
                    <a:pt x="11" y="57"/>
                    <a:pt x="13" y="59"/>
                    <a:pt x="14" y="59"/>
                  </a:cubicBezTo>
                  <a:close/>
                  <a:moveTo>
                    <a:pt x="14" y="55"/>
                  </a:moveTo>
                  <a:cubicBezTo>
                    <a:pt x="15" y="55"/>
                    <a:pt x="15" y="55"/>
                    <a:pt x="15" y="56"/>
                  </a:cubicBezTo>
                  <a:cubicBezTo>
                    <a:pt x="15" y="56"/>
                    <a:pt x="15" y="57"/>
                    <a:pt x="14" y="57"/>
                  </a:cubicBezTo>
                  <a:cubicBezTo>
                    <a:pt x="14" y="57"/>
                    <a:pt x="13" y="56"/>
                    <a:pt x="13" y="56"/>
                  </a:cubicBezTo>
                  <a:cubicBezTo>
                    <a:pt x="13" y="55"/>
                    <a:pt x="14" y="55"/>
                    <a:pt x="14" y="55"/>
                  </a:cubicBezTo>
                  <a:close/>
                  <a:moveTo>
                    <a:pt x="24" y="59"/>
                  </a:moveTo>
                  <a:cubicBezTo>
                    <a:pt x="26" y="59"/>
                    <a:pt x="27" y="57"/>
                    <a:pt x="27" y="56"/>
                  </a:cubicBezTo>
                  <a:cubicBezTo>
                    <a:pt x="27" y="54"/>
                    <a:pt x="26" y="53"/>
                    <a:pt x="24" y="53"/>
                  </a:cubicBezTo>
                  <a:cubicBezTo>
                    <a:pt x="23" y="53"/>
                    <a:pt x="21" y="54"/>
                    <a:pt x="21" y="56"/>
                  </a:cubicBezTo>
                  <a:cubicBezTo>
                    <a:pt x="21" y="57"/>
                    <a:pt x="23" y="59"/>
                    <a:pt x="24" y="59"/>
                  </a:cubicBezTo>
                  <a:close/>
                  <a:moveTo>
                    <a:pt x="24" y="55"/>
                  </a:moveTo>
                  <a:cubicBezTo>
                    <a:pt x="25" y="55"/>
                    <a:pt x="25" y="55"/>
                    <a:pt x="25" y="56"/>
                  </a:cubicBezTo>
                  <a:cubicBezTo>
                    <a:pt x="25" y="56"/>
                    <a:pt x="25" y="57"/>
                    <a:pt x="24" y="57"/>
                  </a:cubicBezTo>
                  <a:cubicBezTo>
                    <a:pt x="24" y="57"/>
                    <a:pt x="23" y="56"/>
                    <a:pt x="23" y="56"/>
                  </a:cubicBezTo>
                  <a:cubicBezTo>
                    <a:pt x="23" y="55"/>
                    <a:pt x="24" y="55"/>
                    <a:pt x="24" y="55"/>
                  </a:cubicBezTo>
                  <a:close/>
                  <a:moveTo>
                    <a:pt x="34" y="59"/>
                  </a:moveTo>
                  <a:cubicBezTo>
                    <a:pt x="36" y="59"/>
                    <a:pt x="37" y="57"/>
                    <a:pt x="37" y="56"/>
                  </a:cubicBezTo>
                  <a:cubicBezTo>
                    <a:pt x="37" y="54"/>
                    <a:pt x="36" y="53"/>
                    <a:pt x="34" y="53"/>
                  </a:cubicBezTo>
                  <a:cubicBezTo>
                    <a:pt x="33" y="53"/>
                    <a:pt x="31" y="54"/>
                    <a:pt x="31" y="56"/>
                  </a:cubicBezTo>
                  <a:cubicBezTo>
                    <a:pt x="31" y="57"/>
                    <a:pt x="33" y="59"/>
                    <a:pt x="34" y="59"/>
                  </a:cubicBezTo>
                  <a:close/>
                  <a:moveTo>
                    <a:pt x="34" y="55"/>
                  </a:moveTo>
                  <a:cubicBezTo>
                    <a:pt x="35" y="55"/>
                    <a:pt x="35" y="55"/>
                    <a:pt x="35" y="56"/>
                  </a:cubicBezTo>
                  <a:cubicBezTo>
                    <a:pt x="35" y="56"/>
                    <a:pt x="35" y="57"/>
                    <a:pt x="34" y="57"/>
                  </a:cubicBezTo>
                  <a:cubicBezTo>
                    <a:pt x="34" y="57"/>
                    <a:pt x="33" y="56"/>
                    <a:pt x="33" y="56"/>
                  </a:cubicBezTo>
                  <a:cubicBezTo>
                    <a:pt x="33" y="55"/>
                    <a:pt x="34" y="55"/>
                    <a:pt x="34" y="55"/>
                  </a:cubicBezTo>
                  <a:close/>
                  <a:moveTo>
                    <a:pt x="44" y="59"/>
                  </a:moveTo>
                  <a:cubicBezTo>
                    <a:pt x="46" y="59"/>
                    <a:pt x="47" y="57"/>
                    <a:pt x="47" y="56"/>
                  </a:cubicBezTo>
                  <a:cubicBezTo>
                    <a:pt x="47" y="54"/>
                    <a:pt x="46" y="53"/>
                    <a:pt x="44" y="53"/>
                  </a:cubicBezTo>
                  <a:cubicBezTo>
                    <a:pt x="43" y="53"/>
                    <a:pt x="41" y="54"/>
                    <a:pt x="41" y="56"/>
                  </a:cubicBezTo>
                  <a:cubicBezTo>
                    <a:pt x="41" y="57"/>
                    <a:pt x="43" y="59"/>
                    <a:pt x="44" y="59"/>
                  </a:cubicBezTo>
                  <a:close/>
                  <a:moveTo>
                    <a:pt x="44" y="55"/>
                  </a:moveTo>
                  <a:cubicBezTo>
                    <a:pt x="45" y="55"/>
                    <a:pt x="45" y="55"/>
                    <a:pt x="45" y="56"/>
                  </a:cubicBezTo>
                  <a:cubicBezTo>
                    <a:pt x="45" y="56"/>
                    <a:pt x="45" y="57"/>
                    <a:pt x="44" y="57"/>
                  </a:cubicBezTo>
                  <a:cubicBezTo>
                    <a:pt x="44" y="57"/>
                    <a:pt x="43" y="56"/>
                    <a:pt x="43" y="56"/>
                  </a:cubicBezTo>
                  <a:cubicBezTo>
                    <a:pt x="43" y="55"/>
                    <a:pt x="44" y="55"/>
                    <a:pt x="44" y="55"/>
                  </a:cubicBezTo>
                  <a:close/>
                  <a:moveTo>
                    <a:pt x="54" y="59"/>
                  </a:moveTo>
                  <a:cubicBezTo>
                    <a:pt x="56" y="59"/>
                    <a:pt x="57" y="57"/>
                    <a:pt x="57" y="56"/>
                  </a:cubicBezTo>
                  <a:cubicBezTo>
                    <a:pt x="57" y="54"/>
                    <a:pt x="56" y="53"/>
                    <a:pt x="54" y="53"/>
                  </a:cubicBezTo>
                  <a:cubicBezTo>
                    <a:pt x="52" y="53"/>
                    <a:pt x="51" y="54"/>
                    <a:pt x="51" y="56"/>
                  </a:cubicBezTo>
                  <a:cubicBezTo>
                    <a:pt x="51" y="57"/>
                    <a:pt x="52" y="59"/>
                    <a:pt x="54" y="59"/>
                  </a:cubicBezTo>
                  <a:close/>
                  <a:moveTo>
                    <a:pt x="54" y="55"/>
                  </a:moveTo>
                  <a:cubicBezTo>
                    <a:pt x="55" y="55"/>
                    <a:pt x="55" y="55"/>
                    <a:pt x="55" y="56"/>
                  </a:cubicBezTo>
                  <a:cubicBezTo>
                    <a:pt x="55" y="56"/>
                    <a:pt x="55" y="57"/>
                    <a:pt x="54" y="57"/>
                  </a:cubicBezTo>
                  <a:cubicBezTo>
                    <a:pt x="54" y="57"/>
                    <a:pt x="53" y="56"/>
                    <a:pt x="53" y="56"/>
                  </a:cubicBezTo>
                  <a:cubicBezTo>
                    <a:pt x="53" y="55"/>
                    <a:pt x="54" y="55"/>
                    <a:pt x="54" y="55"/>
                  </a:cubicBezTo>
                  <a:close/>
                  <a:moveTo>
                    <a:pt x="14" y="68"/>
                  </a:moveTo>
                  <a:cubicBezTo>
                    <a:pt x="16" y="68"/>
                    <a:pt x="17" y="67"/>
                    <a:pt x="17" y="65"/>
                  </a:cubicBezTo>
                  <a:cubicBezTo>
                    <a:pt x="17" y="64"/>
                    <a:pt x="16" y="63"/>
                    <a:pt x="14" y="63"/>
                  </a:cubicBezTo>
                  <a:cubicBezTo>
                    <a:pt x="13" y="63"/>
                    <a:pt x="11" y="64"/>
                    <a:pt x="11" y="65"/>
                  </a:cubicBezTo>
                  <a:cubicBezTo>
                    <a:pt x="11" y="67"/>
                    <a:pt x="13" y="68"/>
                    <a:pt x="14" y="68"/>
                  </a:cubicBezTo>
                  <a:close/>
                  <a:moveTo>
                    <a:pt x="14" y="65"/>
                  </a:moveTo>
                  <a:cubicBezTo>
                    <a:pt x="15" y="65"/>
                    <a:pt x="15" y="65"/>
                    <a:pt x="15" y="65"/>
                  </a:cubicBezTo>
                  <a:cubicBezTo>
                    <a:pt x="15" y="66"/>
                    <a:pt x="15" y="66"/>
                    <a:pt x="14" y="66"/>
                  </a:cubicBezTo>
                  <a:cubicBezTo>
                    <a:pt x="14" y="66"/>
                    <a:pt x="13" y="66"/>
                    <a:pt x="13" y="65"/>
                  </a:cubicBezTo>
                  <a:cubicBezTo>
                    <a:pt x="13" y="65"/>
                    <a:pt x="14" y="65"/>
                    <a:pt x="14" y="65"/>
                  </a:cubicBezTo>
                  <a:close/>
                  <a:moveTo>
                    <a:pt x="24" y="68"/>
                  </a:moveTo>
                  <a:cubicBezTo>
                    <a:pt x="26" y="68"/>
                    <a:pt x="27" y="67"/>
                    <a:pt x="27" y="65"/>
                  </a:cubicBezTo>
                  <a:cubicBezTo>
                    <a:pt x="27" y="64"/>
                    <a:pt x="26" y="63"/>
                    <a:pt x="24" y="63"/>
                  </a:cubicBezTo>
                  <a:cubicBezTo>
                    <a:pt x="23" y="63"/>
                    <a:pt x="21" y="64"/>
                    <a:pt x="21" y="65"/>
                  </a:cubicBezTo>
                  <a:cubicBezTo>
                    <a:pt x="21" y="67"/>
                    <a:pt x="23" y="68"/>
                    <a:pt x="24" y="68"/>
                  </a:cubicBezTo>
                  <a:close/>
                  <a:moveTo>
                    <a:pt x="24" y="65"/>
                  </a:moveTo>
                  <a:cubicBezTo>
                    <a:pt x="25" y="65"/>
                    <a:pt x="25" y="65"/>
                    <a:pt x="25" y="65"/>
                  </a:cubicBezTo>
                  <a:cubicBezTo>
                    <a:pt x="25" y="66"/>
                    <a:pt x="25" y="66"/>
                    <a:pt x="24" y="66"/>
                  </a:cubicBezTo>
                  <a:cubicBezTo>
                    <a:pt x="24" y="66"/>
                    <a:pt x="23" y="66"/>
                    <a:pt x="23" y="65"/>
                  </a:cubicBezTo>
                  <a:cubicBezTo>
                    <a:pt x="23" y="65"/>
                    <a:pt x="24" y="65"/>
                    <a:pt x="24" y="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8" tIns="34285" rIns="68568" bIns="34285" numCol="1" anchor="t" anchorCtr="0" compatLnSpc="1"/>
            <a:lstStyle/>
            <a:p>
              <a:pPr>
                <a:defRPr/>
              </a:pPr>
              <a:endParaRPr lang="en-US" sz="1350" kern="0">
                <a:solidFill>
                  <a:prstClr val="black"/>
                </a:solidFill>
              </a:endParaRPr>
            </a:p>
          </p:txBody>
        </p:sp>
        <p:sp>
          <p:nvSpPr>
            <p:cNvPr id="65" name="Freeform 41"/>
            <p:cNvSpPr>
              <a:spLocks noEditPoints="1"/>
            </p:cNvSpPr>
            <p:nvPr/>
          </p:nvSpPr>
          <p:spPr bwMode="auto">
            <a:xfrm>
              <a:off x="8626374" y="3481429"/>
              <a:ext cx="328520" cy="317570"/>
            </a:xfrm>
            <a:custGeom>
              <a:avLst/>
              <a:gdLst>
                <a:gd name="T0" fmla="*/ 12 w 63"/>
                <a:gd name="T1" fmla="*/ 10 h 61"/>
                <a:gd name="T2" fmla="*/ 13 w 63"/>
                <a:gd name="T3" fmla="*/ 10 h 61"/>
                <a:gd name="T4" fmla="*/ 13 w 63"/>
                <a:gd name="T5" fmla="*/ 12 h 61"/>
                <a:gd name="T6" fmla="*/ 13 w 63"/>
                <a:gd name="T7" fmla="*/ 29 h 61"/>
                <a:gd name="T8" fmla="*/ 13 w 63"/>
                <a:gd name="T9" fmla="*/ 31 h 61"/>
                <a:gd name="T10" fmla="*/ 13 w 63"/>
                <a:gd name="T11" fmla="*/ 31 h 61"/>
                <a:gd name="T12" fmla="*/ 12 w 63"/>
                <a:gd name="T13" fmla="*/ 31 h 61"/>
                <a:gd name="T14" fmla="*/ 12 w 63"/>
                <a:gd name="T15" fmla="*/ 10 h 61"/>
                <a:gd name="T16" fmla="*/ 61 w 63"/>
                <a:gd name="T17" fmla="*/ 59 h 61"/>
                <a:gd name="T18" fmla="*/ 56 w 63"/>
                <a:gd name="T19" fmla="*/ 61 h 61"/>
                <a:gd name="T20" fmla="*/ 51 w 63"/>
                <a:gd name="T21" fmla="*/ 59 h 61"/>
                <a:gd name="T22" fmla="*/ 38 w 63"/>
                <a:gd name="T23" fmla="*/ 47 h 61"/>
                <a:gd name="T24" fmla="*/ 36 w 63"/>
                <a:gd name="T25" fmla="*/ 42 h 61"/>
                <a:gd name="T26" fmla="*/ 32 w 63"/>
                <a:gd name="T27" fmla="*/ 38 h 61"/>
                <a:gd name="T28" fmla="*/ 22 w 63"/>
                <a:gd name="T29" fmla="*/ 41 h 61"/>
                <a:gd name="T30" fmla="*/ 8 w 63"/>
                <a:gd name="T31" fmla="*/ 35 h 61"/>
                <a:gd name="T32" fmla="*/ 8 w 63"/>
                <a:gd name="T33" fmla="*/ 6 h 61"/>
                <a:gd name="T34" fmla="*/ 22 w 63"/>
                <a:gd name="T35" fmla="*/ 0 h 61"/>
                <a:gd name="T36" fmla="*/ 36 w 63"/>
                <a:gd name="T37" fmla="*/ 6 h 61"/>
                <a:gd name="T38" fmla="*/ 39 w 63"/>
                <a:gd name="T39" fmla="*/ 31 h 61"/>
                <a:gd name="T40" fmla="*/ 43 w 63"/>
                <a:gd name="T41" fmla="*/ 35 h 61"/>
                <a:gd name="T42" fmla="*/ 48 w 63"/>
                <a:gd name="T43" fmla="*/ 37 h 61"/>
                <a:gd name="T44" fmla="*/ 60 w 63"/>
                <a:gd name="T45" fmla="*/ 49 h 61"/>
                <a:gd name="T46" fmla="*/ 61 w 63"/>
                <a:gd name="T47" fmla="*/ 59 h 61"/>
                <a:gd name="T48" fmla="*/ 10 w 63"/>
                <a:gd name="T49" fmla="*/ 8 h 61"/>
                <a:gd name="T50" fmla="*/ 5 w 63"/>
                <a:gd name="T51" fmla="*/ 21 h 61"/>
                <a:gd name="T52" fmla="*/ 10 w 63"/>
                <a:gd name="T53" fmla="*/ 33 h 61"/>
                <a:gd name="T54" fmla="*/ 22 w 63"/>
                <a:gd name="T55" fmla="*/ 38 h 61"/>
                <a:gd name="T56" fmla="*/ 34 w 63"/>
                <a:gd name="T57" fmla="*/ 33 h 61"/>
                <a:gd name="T58" fmla="*/ 39 w 63"/>
                <a:gd name="T59" fmla="*/ 21 h 61"/>
                <a:gd name="T60" fmla="*/ 34 w 63"/>
                <a:gd name="T61" fmla="*/ 8 h 61"/>
                <a:gd name="T62" fmla="*/ 22 w 63"/>
                <a:gd name="T63" fmla="*/ 3 h 61"/>
                <a:gd name="T64" fmla="*/ 10 w 63"/>
                <a:gd name="T65" fmla="*/ 8 h 61"/>
                <a:gd name="T66" fmla="*/ 36 w 63"/>
                <a:gd name="T67" fmla="*/ 34 h 61"/>
                <a:gd name="T68" fmla="*/ 34 w 63"/>
                <a:gd name="T69" fmla="*/ 35 h 61"/>
                <a:gd name="T70" fmla="*/ 38 w 63"/>
                <a:gd name="T71" fmla="*/ 39 h 61"/>
                <a:gd name="T72" fmla="*/ 39 w 63"/>
                <a:gd name="T73" fmla="*/ 37 h 61"/>
                <a:gd name="T74" fmla="*/ 40 w 63"/>
                <a:gd name="T75" fmla="*/ 36 h 61"/>
                <a:gd name="T76" fmla="*/ 37 w 63"/>
                <a:gd name="T77" fmla="*/ 33 h 61"/>
                <a:gd name="T78" fmla="*/ 36 w 63"/>
                <a:gd name="T79" fmla="*/ 34 h 61"/>
                <a:gd name="T80" fmla="*/ 41 w 63"/>
                <a:gd name="T81" fmla="*/ 44 h 61"/>
                <a:gd name="T82" fmla="*/ 53 w 63"/>
                <a:gd name="T83" fmla="*/ 57 h 61"/>
                <a:gd name="T84" fmla="*/ 58 w 63"/>
                <a:gd name="T85" fmla="*/ 57 h 61"/>
                <a:gd name="T86" fmla="*/ 60 w 63"/>
                <a:gd name="T87" fmla="*/ 54 h 61"/>
                <a:gd name="T88" fmla="*/ 58 w 63"/>
                <a:gd name="T89" fmla="*/ 51 h 61"/>
                <a:gd name="T90" fmla="*/ 46 w 63"/>
                <a:gd name="T91" fmla="*/ 39 h 61"/>
                <a:gd name="T92" fmla="*/ 43 w 63"/>
                <a:gd name="T93" fmla="*/ 38 h 61"/>
                <a:gd name="T94" fmla="*/ 42 w 63"/>
                <a:gd name="T95" fmla="*/ 38 h 61"/>
                <a:gd name="T96" fmla="*/ 41 w 63"/>
                <a:gd name="T97" fmla="*/ 38 h 61"/>
                <a:gd name="T98" fmla="*/ 40 w 63"/>
                <a:gd name="T99" fmla="*/ 39 h 61"/>
                <a:gd name="T100" fmla="*/ 40 w 63"/>
                <a:gd name="T101" fmla="*/ 40 h 61"/>
                <a:gd name="T102" fmla="*/ 39 w 63"/>
                <a:gd name="T103" fmla="*/ 40 h 61"/>
                <a:gd name="T104" fmla="*/ 41 w 63"/>
                <a:gd name="T105" fmla="*/ 4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3" h="61">
                  <a:moveTo>
                    <a:pt x="12" y="10"/>
                  </a:moveTo>
                  <a:cubicBezTo>
                    <a:pt x="12" y="10"/>
                    <a:pt x="13" y="10"/>
                    <a:pt x="13" y="10"/>
                  </a:cubicBezTo>
                  <a:cubicBezTo>
                    <a:pt x="14" y="11"/>
                    <a:pt x="14" y="11"/>
                    <a:pt x="13" y="12"/>
                  </a:cubicBezTo>
                  <a:cubicBezTo>
                    <a:pt x="8" y="17"/>
                    <a:pt x="8" y="24"/>
                    <a:pt x="13" y="29"/>
                  </a:cubicBezTo>
                  <a:cubicBezTo>
                    <a:pt x="14" y="30"/>
                    <a:pt x="14" y="30"/>
                    <a:pt x="13" y="31"/>
                  </a:cubicBezTo>
                  <a:cubicBezTo>
                    <a:pt x="13" y="31"/>
                    <a:pt x="13" y="31"/>
                    <a:pt x="13" y="31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6" y="25"/>
                    <a:pt x="6" y="16"/>
                    <a:pt x="12" y="10"/>
                  </a:cubicBezTo>
                  <a:close/>
                  <a:moveTo>
                    <a:pt x="61" y="59"/>
                  </a:moveTo>
                  <a:cubicBezTo>
                    <a:pt x="59" y="60"/>
                    <a:pt x="58" y="61"/>
                    <a:pt x="56" y="61"/>
                  </a:cubicBezTo>
                  <a:cubicBezTo>
                    <a:pt x="54" y="61"/>
                    <a:pt x="52" y="60"/>
                    <a:pt x="51" y="59"/>
                  </a:cubicBezTo>
                  <a:cubicBezTo>
                    <a:pt x="38" y="47"/>
                    <a:pt x="38" y="47"/>
                    <a:pt x="38" y="47"/>
                  </a:cubicBezTo>
                  <a:cubicBezTo>
                    <a:pt x="37" y="45"/>
                    <a:pt x="36" y="43"/>
                    <a:pt x="36" y="42"/>
                  </a:cubicBezTo>
                  <a:cubicBezTo>
                    <a:pt x="32" y="38"/>
                    <a:pt x="32" y="38"/>
                    <a:pt x="32" y="38"/>
                  </a:cubicBezTo>
                  <a:cubicBezTo>
                    <a:pt x="29" y="40"/>
                    <a:pt x="26" y="41"/>
                    <a:pt x="22" y="41"/>
                  </a:cubicBezTo>
                  <a:cubicBezTo>
                    <a:pt x="17" y="41"/>
                    <a:pt x="12" y="38"/>
                    <a:pt x="8" y="35"/>
                  </a:cubicBezTo>
                  <a:cubicBezTo>
                    <a:pt x="0" y="27"/>
                    <a:pt x="0" y="14"/>
                    <a:pt x="8" y="6"/>
                  </a:cubicBezTo>
                  <a:cubicBezTo>
                    <a:pt x="12" y="3"/>
                    <a:pt x="17" y="0"/>
                    <a:pt x="22" y="0"/>
                  </a:cubicBezTo>
                  <a:cubicBezTo>
                    <a:pt x="28" y="0"/>
                    <a:pt x="33" y="3"/>
                    <a:pt x="36" y="6"/>
                  </a:cubicBezTo>
                  <a:cubicBezTo>
                    <a:pt x="43" y="13"/>
                    <a:pt x="44" y="23"/>
                    <a:pt x="39" y="31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5" y="35"/>
                    <a:pt x="47" y="35"/>
                    <a:pt x="48" y="37"/>
                  </a:cubicBezTo>
                  <a:cubicBezTo>
                    <a:pt x="60" y="49"/>
                    <a:pt x="60" y="49"/>
                    <a:pt x="60" y="49"/>
                  </a:cubicBezTo>
                  <a:cubicBezTo>
                    <a:pt x="63" y="52"/>
                    <a:pt x="63" y="56"/>
                    <a:pt x="61" y="59"/>
                  </a:cubicBezTo>
                  <a:close/>
                  <a:moveTo>
                    <a:pt x="10" y="8"/>
                  </a:moveTo>
                  <a:cubicBezTo>
                    <a:pt x="7" y="12"/>
                    <a:pt x="5" y="16"/>
                    <a:pt x="5" y="21"/>
                  </a:cubicBezTo>
                  <a:cubicBezTo>
                    <a:pt x="5" y="25"/>
                    <a:pt x="7" y="29"/>
                    <a:pt x="10" y="33"/>
                  </a:cubicBezTo>
                  <a:cubicBezTo>
                    <a:pt x="13" y="36"/>
                    <a:pt x="18" y="38"/>
                    <a:pt x="22" y="38"/>
                  </a:cubicBezTo>
                  <a:cubicBezTo>
                    <a:pt x="27" y="38"/>
                    <a:pt x="31" y="36"/>
                    <a:pt x="34" y="33"/>
                  </a:cubicBezTo>
                  <a:cubicBezTo>
                    <a:pt x="37" y="29"/>
                    <a:pt x="39" y="25"/>
                    <a:pt x="39" y="21"/>
                  </a:cubicBezTo>
                  <a:cubicBezTo>
                    <a:pt x="39" y="16"/>
                    <a:pt x="37" y="12"/>
                    <a:pt x="34" y="8"/>
                  </a:cubicBezTo>
                  <a:cubicBezTo>
                    <a:pt x="31" y="5"/>
                    <a:pt x="27" y="3"/>
                    <a:pt x="22" y="3"/>
                  </a:cubicBezTo>
                  <a:cubicBezTo>
                    <a:pt x="18" y="3"/>
                    <a:pt x="13" y="5"/>
                    <a:pt x="10" y="8"/>
                  </a:cubicBezTo>
                  <a:close/>
                  <a:moveTo>
                    <a:pt x="36" y="34"/>
                  </a:moveTo>
                  <a:cubicBezTo>
                    <a:pt x="35" y="34"/>
                    <a:pt x="35" y="35"/>
                    <a:pt x="34" y="35"/>
                  </a:cubicBezTo>
                  <a:cubicBezTo>
                    <a:pt x="38" y="39"/>
                    <a:pt x="38" y="39"/>
                    <a:pt x="38" y="39"/>
                  </a:cubicBezTo>
                  <a:cubicBezTo>
                    <a:pt x="38" y="38"/>
                    <a:pt x="38" y="38"/>
                    <a:pt x="39" y="37"/>
                  </a:cubicBezTo>
                  <a:cubicBezTo>
                    <a:pt x="39" y="37"/>
                    <a:pt x="40" y="36"/>
                    <a:pt x="40" y="36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36" y="33"/>
                    <a:pt x="36" y="34"/>
                    <a:pt x="36" y="34"/>
                  </a:cubicBezTo>
                  <a:close/>
                  <a:moveTo>
                    <a:pt x="41" y="44"/>
                  </a:moveTo>
                  <a:cubicBezTo>
                    <a:pt x="53" y="57"/>
                    <a:pt x="53" y="57"/>
                    <a:pt x="53" y="57"/>
                  </a:cubicBezTo>
                  <a:cubicBezTo>
                    <a:pt x="54" y="58"/>
                    <a:pt x="57" y="58"/>
                    <a:pt x="58" y="57"/>
                  </a:cubicBezTo>
                  <a:cubicBezTo>
                    <a:pt x="59" y="56"/>
                    <a:pt x="60" y="55"/>
                    <a:pt x="60" y="54"/>
                  </a:cubicBezTo>
                  <a:cubicBezTo>
                    <a:pt x="60" y="53"/>
                    <a:pt x="59" y="52"/>
                    <a:pt x="58" y="51"/>
                  </a:cubicBezTo>
                  <a:cubicBezTo>
                    <a:pt x="46" y="39"/>
                    <a:pt x="46" y="39"/>
                    <a:pt x="46" y="39"/>
                  </a:cubicBezTo>
                  <a:cubicBezTo>
                    <a:pt x="45" y="38"/>
                    <a:pt x="44" y="38"/>
                    <a:pt x="43" y="38"/>
                  </a:cubicBezTo>
                  <a:cubicBezTo>
                    <a:pt x="43" y="38"/>
                    <a:pt x="42" y="38"/>
                    <a:pt x="42" y="38"/>
                  </a:cubicBezTo>
                  <a:cubicBezTo>
                    <a:pt x="42" y="38"/>
                    <a:pt x="42" y="38"/>
                    <a:pt x="41" y="38"/>
                  </a:cubicBezTo>
                  <a:cubicBezTo>
                    <a:pt x="41" y="38"/>
                    <a:pt x="41" y="38"/>
                    <a:pt x="40" y="39"/>
                  </a:cubicBezTo>
                  <a:cubicBezTo>
                    <a:pt x="40" y="39"/>
                    <a:pt x="40" y="39"/>
                    <a:pt x="40" y="40"/>
                  </a:cubicBezTo>
                  <a:cubicBezTo>
                    <a:pt x="39" y="40"/>
                    <a:pt x="39" y="40"/>
                    <a:pt x="39" y="40"/>
                  </a:cubicBezTo>
                  <a:cubicBezTo>
                    <a:pt x="39" y="42"/>
                    <a:pt x="39" y="43"/>
                    <a:pt x="41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68" tIns="34285" rIns="68568" bIns="34285" numCol="1" anchor="t" anchorCtr="0" compatLnSpc="1"/>
            <a:lstStyle/>
            <a:p>
              <a:pPr>
                <a:defRPr/>
              </a:pPr>
              <a:endParaRPr lang="en-US" sz="1350" kern="0">
                <a:solidFill>
                  <a:prstClr val="black"/>
                </a:solidFill>
              </a:endParaRPr>
            </a:p>
          </p:txBody>
        </p:sp>
        <p:sp>
          <p:nvSpPr>
            <p:cNvPr id="66" name="Freeform 17"/>
            <p:cNvSpPr>
              <a:spLocks noEditPoints="1"/>
            </p:cNvSpPr>
            <p:nvPr/>
          </p:nvSpPr>
          <p:spPr bwMode="auto">
            <a:xfrm>
              <a:off x="4270782" y="4215532"/>
              <a:ext cx="353973" cy="299836"/>
            </a:xfrm>
            <a:custGeom>
              <a:avLst/>
              <a:gdLst>
                <a:gd name="T0" fmla="*/ 70 w 72"/>
                <a:gd name="T1" fmla="*/ 16 h 61"/>
                <a:gd name="T2" fmla="*/ 56 w 72"/>
                <a:gd name="T3" fmla="*/ 18 h 61"/>
                <a:gd name="T4" fmla="*/ 43 w 72"/>
                <a:gd name="T5" fmla="*/ 46 h 61"/>
                <a:gd name="T6" fmla="*/ 12 w 72"/>
                <a:gd name="T7" fmla="*/ 46 h 61"/>
                <a:gd name="T8" fmla="*/ 13 w 72"/>
                <a:gd name="T9" fmla="*/ 49 h 61"/>
                <a:gd name="T10" fmla="*/ 48 w 72"/>
                <a:gd name="T11" fmla="*/ 51 h 61"/>
                <a:gd name="T12" fmla="*/ 13 w 72"/>
                <a:gd name="T13" fmla="*/ 52 h 61"/>
                <a:gd name="T14" fmla="*/ 9 w 72"/>
                <a:gd name="T15" fmla="*/ 45 h 61"/>
                <a:gd name="T16" fmla="*/ 7 w 72"/>
                <a:gd name="T17" fmla="*/ 42 h 61"/>
                <a:gd name="T18" fmla="*/ 1 w 72"/>
                <a:gd name="T19" fmla="*/ 23 h 61"/>
                <a:gd name="T20" fmla="*/ 10 w 72"/>
                <a:gd name="T21" fmla="*/ 41 h 61"/>
                <a:gd name="T22" fmla="*/ 43 w 72"/>
                <a:gd name="T23" fmla="*/ 43 h 61"/>
                <a:gd name="T24" fmla="*/ 54 w 72"/>
                <a:gd name="T25" fmla="*/ 17 h 61"/>
                <a:gd name="T26" fmla="*/ 70 w 72"/>
                <a:gd name="T27" fmla="*/ 13 h 61"/>
                <a:gd name="T28" fmla="*/ 18 w 72"/>
                <a:gd name="T29" fmla="*/ 57 h 61"/>
                <a:gd name="T30" fmla="*/ 11 w 72"/>
                <a:gd name="T31" fmla="*/ 57 h 61"/>
                <a:gd name="T32" fmla="*/ 18 w 72"/>
                <a:gd name="T33" fmla="*/ 57 h 61"/>
                <a:gd name="T34" fmla="*/ 14 w 72"/>
                <a:gd name="T35" fmla="*/ 55 h 61"/>
                <a:gd name="T36" fmla="*/ 14 w 72"/>
                <a:gd name="T37" fmla="*/ 59 h 61"/>
                <a:gd name="T38" fmla="*/ 45 w 72"/>
                <a:gd name="T39" fmla="*/ 57 h 61"/>
                <a:gd name="T40" fmla="*/ 38 w 72"/>
                <a:gd name="T41" fmla="*/ 57 h 61"/>
                <a:gd name="T42" fmla="*/ 45 w 72"/>
                <a:gd name="T43" fmla="*/ 57 h 61"/>
                <a:gd name="T44" fmla="*/ 41 w 72"/>
                <a:gd name="T45" fmla="*/ 55 h 61"/>
                <a:gd name="T46" fmla="*/ 41 w 72"/>
                <a:gd name="T47" fmla="*/ 59 h 61"/>
                <a:gd name="T48" fmla="*/ 12 w 72"/>
                <a:gd name="T49" fmla="*/ 37 h 61"/>
                <a:gd name="T50" fmla="*/ 45 w 72"/>
                <a:gd name="T51" fmla="*/ 36 h 61"/>
                <a:gd name="T52" fmla="*/ 12 w 72"/>
                <a:gd name="T53" fmla="*/ 35 h 61"/>
                <a:gd name="T54" fmla="*/ 12 w 72"/>
                <a:gd name="T55" fmla="*/ 37 h 61"/>
                <a:gd name="T56" fmla="*/ 12 w 72"/>
                <a:gd name="T57" fmla="*/ 40 h 61"/>
                <a:gd name="T58" fmla="*/ 43 w 72"/>
                <a:gd name="T59" fmla="*/ 41 h 61"/>
                <a:gd name="T60" fmla="*/ 43 w 72"/>
                <a:gd name="T61" fmla="*/ 39 h 61"/>
                <a:gd name="T62" fmla="*/ 37 w 72"/>
                <a:gd name="T63" fmla="*/ 31 h 61"/>
                <a:gd name="T64" fmla="*/ 44 w 72"/>
                <a:gd name="T65" fmla="*/ 30 h 61"/>
                <a:gd name="T66" fmla="*/ 43 w 72"/>
                <a:gd name="T67" fmla="*/ 0 h 61"/>
                <a:gd name="T68" fmla="*/ 36 w 72"/>
                <a:gd name="T69" fmla="*/ 0 h 61"/>
                <a:gd name="T70" fmla="*/ 37 w 72"/>
                <a:gd name="T71" fmla="*/ 31 h 61"/>
                <a:gd name="T72" fmla="*/ 31 w 72"/>
                <a:gd name="T73" fmla="*/ 31 h 61"/>
                <a:gd name="T74" fmla="*/ 32 w 72"/>
                <a:gd name="T75" fmla="*/ 8 h 61"/>
                <a:gd name="T76" fmla="*/ 25 w 72"/>
                <a:gd name="T77" fmla="*/ 8 h 61"/>
                <a:gd name="T78" fmla="*/ 24 w 72"/>
                <a:gd name="T79" fmla="*/ 30 h 61"/>
                <a:gd name="T80" fmla="*/ 13 w 72"/>
                <a:gd name="T81" fmla="*/ 31 h 61"/>
                <a:gd name="T82" fmla="*/ 20 w 72"/>
                <a:gd name="T83" fmla="*/ 30 h 61"/>
                <a:gd name="T84" fmla="*/ 20 w 72"/>
                <a:gd name="T85" fmla="*/ 16 h 61"/>
                <a:gd name="T86" fmla="*/ 13 w 72"/>
                <a:gd name="T87" fmla="*/ 16 h 61"/>
                <a:gd name="T88" fmla="*/ 13 w 72"/>
                <a:gd name="T89" fmla="*/ 3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2" h="61">
                  <a:moveTo>
                    <a:pt x="72" y="14"/>
                  </a:moveTo>
                  <a:cubicBezTo>
                    <a:pt x="72" y="15"/>
                    <a:pt x="71" y="16"/>
                    <a:pt x="70" y="16"/>
                  </a:cubicBezTo>
                  <a:cubicBezTo>
                    <a:pt x="59" y="16"/>
                    <a:pt x="59" y="16"/>
                    <a:pt x="59" y="16"/>
                  </a:cubicBezTo>
                  <a:cubicBezTo>
                    <a:pt x="58" y="16"/>
                    <a:pt x="57" y="17"/>
                    <a:pt x="56" y="18"/>
                  </a:cubicBezTo>
                  <a:cubicBezTo>
                    <a:pt x="49" y="42"/>
                    <a:pt x="49" y="42"/>
                    <a:pt x="49" y="42"/>
                  </a:cubicBezTo>
                  <a:cubicBezTo>
                    <a:pt x="48" y="44"/>
                    <a:pt x="46" y="46"/>
                    <a:pt x="43" y="46"/>
                  </a:cubicBezTo>
                  <a:cubicBezTo>
                    <a:pt x="13" y="46"/>
                    <a:pt x="13" y="46"/>
                    <a:pt x="13" y="46"/>
                  </a:cubicBezTo>
                  <a:cubicBezTo>
                    <a:pt x="13" y="46"/>
                    <a:pt x="12" y="46"/>
                    <a:pt x="12" y="46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2" y="49"/>
                    <a:pt x="12" y="49"/>
                    <a:pt x="13" y="49"/>
                  </a:cubicBezTo>
                  <a:cubicBezTo>
                    <a:pt x="47" y="49"/>
                    <a:pt x="47" y="49"/>
                    <a:pt x="47" y="49"/>
                  </a:cubicBezTo>
                  <a:cubicBezTo>
                    <a:pt x="47" y="49"/>
                    <a:pt x="48" y="50"/>
                    <a:pt x="48" y="51"/>
                  </a:cubicBezTo>
                  <a:cubicBezTo>
                    <a:pt x="48" y="52"/>
                    <a:pt x="47" y="52"/>
                    <a:pt x="47" y="52"/>
                  </a:cubicBezTo>
                  <a:cubicBezTo>
                    <a:pt x="13" y="52"/>
                    <a:pt x="13" y="52"/>
                    <a:pt x="13" y="52"/>
                  </a:cubicBezTo>
                  <a:cubicBezTo>
                    <a:pt x="11" y="52"/>
                    <a:pt x="9" y="50"/>
                    <a:pt x="9" y="48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9" y="45"/>
                    <a:pt x="9" y="44"/>
                    <a:pt x="9" y="44"/>
                  </a:cubicBezTo>
                  <a:cubicBezTo>
                    <a:pt x="8" y="44"/>
                    <a:pt x="8" y="43"/>
                    <a:pt x="7" y="42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4"/>
                    <a:pt x="0" y="23"/>
                    <a:pt x="1" y="23"/>
                  </a:cubicBezTo>
                  <a:cubicBezTo>
                    <a:pt x="1" y="22"/>
                    <a:pt x="2" y="23"/>
                    <a:pt x="3" y="24"/>
                  </a:cubicBezTo>
                  <a:cubicBezTo>
                    <a:pt x="10" y="41"/>
                    <a:pt x="10" y="41"/>
                    <a:pt x="10" y="41"/>
                  </a:cubicBezTo>
                  <a:cubicBezTo>
                    <a:pt x="11" y="42"/>
                    <a:pt x="12" y="43"/>
                    <a:pt x="13" y="43"/>
                  </a:cubicBezTo>
                  <a:cubicBezTo>
                    <a:pt x="43" y="43"/>
                    <a:pt x="43" y="43"/>
                    <a:pt x="43" y="43"/>
                  </a:cubicBezTo>
                  <a:cubicBezTo>
                    <a:pt x="44" y="43"/>
                    <a:pt x="46" y="42"/>
                    <a:pt x="46" y="41"/>
                  </a:cubicBezTo>
                  <a:cubicBezTo>
                    <a:pt x="54" y="17"/>
                    <a:pt x="54" y="17"/>
                    <a:pt x="54" y="17"/>
                  </a:cubicBezTo>
                  <a:cubicBezTo>
                    <a:pt x="54" y="15"/>
                    <a:pt x="57" y="13"/>
                    <a:pt x="59" y="13"/>
                  </a:cubicBezTo>
                  <a:cubicBezTo>
                    <a:pt x="70" y="13"/>
                    <a:pt x="70" y="13"/>
                    <a:pt x="70" y="13"/>
                  </a:cubicBezTo>
                  <a:cubicBezTo>
                    <a:pt x="71" y="13"/>
                    <a:pt x="72" y="13"/>
                    <a:pt x="72" y="14"/>
                  </a:cubicBezTo>
                  <a:close/>
                  <a:moveTo>
                    <a:pt x="18" y="57"/>
                  </a:moveTo>
                  <a:cubicBezTo>
                    <a:pt x="18" y="59"/>
                    <a:pt x="16" y="61"/>
                    <a:pt x="14" y="61"/>
                  </a:cubicBezTo>
                  <a:cubicBezTo>
                    <a:pt x="12" y="61"/>
                    <a:pt x="11" y="59"/>
                    <a:pt x="11" y="57"/>
                  </a:cubicBezTo>
                  <a:cubicBezTo>
                    <a:pt x="11" y="55"/>
                    <a:pt x="12" y="53"/>
                    <a:pt x="14" y="53"/>
                  </a:cubicBezTo>
                  <a:cubicBezTo>
                    <a:pt x="16" y="53"/>
                    <a:pt x="18" y="55"/>
                    <a:pt x="18" y="57"/>
                  </a:cubicBezTo>
                  <a:close/>
                  <a:moveTo>
                    <a:pt x="16" y="57"/>
                  </a:moveTo>
                  <a:cubicBezTo>
                    <a:pt x="16" y="56"/>
                    <a:pt x="15" y="55"/>
                    <a:pt x="14" y="55"/>
                  </a:cubicBezTo>
                  <a:cubicBezTo>
                    <a:pt x="14" y="55"/>
                    <a:pt x="13" y="56"/>
                    <a:pt x="13" y="57"/>
                  </a:cubicBezTo>
                  <a:cubicBezTo>
                    <a:pt x="13" y="58"/>
                    <a:pt x="14" y="59"/>
                    <a:pt x="14" y="59"/>
                  </a:cubicBezTo>
                  <a:cubicBezTo>
                    <a:pt x="15" y="59"/>
                    <a:pt x="16" y="58"/>
                    <a:pt x="16" y="57"/>
                  </a:cubicBezTo>
                  <a:close/>
                  <a:moveTo>
                    <a:pt x="45" y="57"/>
                  </a:moveTo>
                  <a:cubicBezTo>
                    <a:pt x="45" y="59"/>
                    <a:pt x="43" y="61"/>
                    <a:pt x="41" y="61"/>
                  </a:cubicBezTo>
                  <a:cubicBezTo>
                    <a:pt x="39" y="61"/>
                    <a:pt x="38" y="59"/>
                    <a:pt x="38" y="57"/>
                  </a:cubicBezTo>
                  <a:cubicBezTo>
                    <a:pt x="38" y="55"/>
                    <a:pt x="39" y="53"/>
                    <a:pt x="41" y="53"/>
                  </a:cubicBezTo>
                  <a:cubicBezTo>
                    <a:pt x="43" y="53"/>
                    <a:pt x="45" y="55"/>
                    <a:pt x="45" y="57"/>
                  </a:cubicBezTo>
                  <a:close/>
                  <a:moveTo>
                    <a:pt x="43" y="57"/>
                  </a:moveTo>
                  <a:cubicBezTo>
                    <a:pt x="43" y="56"/>
                    <a:pt x="42" y="55"/>
                    <a:pt x="41" y="55"/>
                  </a:cubicBezTo>
                  <a:cubicBezTo>
                    <a:pt x="40" y="55"/>
                    <a:pt x="40" y="56"/>
                    <a:pt x="40" y="57"/>
                  </a:cubicBezTo>
                  <a:cubicBezTo>
                    <a:pt x="40" y="58"/>
                    <a:pt x="40" y="59"/>
                    <a:pt x="41" y="59"/>
                  </a:cubicBezTo>
                  <a:cubicBezTo>
                    <a:pt x="42" y="59"/>
                    <a:pt x="43" y="58"/>
                    <a:pt x="43" y="57"/>
                  </a:cubicBezTo>
                  <a:close/>
                  <a:moveTo>
                    <a:pt x="12" y="37"/>
                  </a:moveTo>
                  <a:cubicBezTo>
                    <a:pt x="44" y="37"/>
                    <a:pt x="44" y="37"/>
                    <a:pt x="44" y="37"/>
                  </a:cubicBezTo>
                  <a:cubicBezTo>
                    <a:pt x="45" y="37"/>
                    <a:pt x="45" y="36"/>
                    <a:pt x="45" y="36"/>
                  </a:cubicBezTo>
                  <a:cubicBezTo>
                    <a:pt x="45" y="35"/>
                    <a:pt x="45" y="35"/>
                    <a:pt x="44" y="35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1" y="35"/>
                    <a:pt x="11" y="35"/>
                    <a:pt x="11" y="36"/>
                  </a:cubicBezTo>
                  <a:cubicBezTo>
                    <a:pt x="11" y="36"/>
                    <a:pt x="11" y="37"/>
                    <a:pt x="12" y="37"/>
                  </a:cubicBezTo>
                  <a:close/>
                  <a:moveTo>
                    <a:pt x="13" y="39"/>
                  </a:moveTo>
                  <a:cubicBezTo>
                    <a:pt x="13" y="39"/>
                    <a:pt x="12" y="40"/>
                    <a:pt x="12" y="40"/>
                  </a:cubicBezTo>
                  <a:cubicBezTo>
                    <a:pt x="12" y="41"/>
                    <a:pt x="13" y="41"/>
                    <a:pt x="13" y="41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4" y="41"/>
                    <a:pt x="44" y="41"/>
                    <a:pt x="44" y="40"/>
                  </a:cubicBezTo>
                  <a:cubicBezTo>
                    <a:pt x="44" y="40"/>
                    <a:pt x="44" y="39"/>
                    <a:pt x="43" y="39"/>
                  </a:cubicBezTo>
                  <a:lnTo>
                    <a:pt x="13" y="39"/>
                  </a:lnTo>
                  <a:close/>
                  <a:moveTo>
                    <a:pt x="37" y="31"/>
                  </a:moveTo>
                  <a:cubicBezTo>
                    <a:pt x="43" y="31"/>
                    <a:pt x="43" y="31"/>
                    <a:pt x="43" y="31"/>
                  </a:cubicBezTo>
                  <a:cubicBezTo>
                    <a:pt x="43" y="31"/>
                    <a:pt x="44" y="30"/>
                    <a:pt x="44" y="3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4" y="0"/>
                    <a:pt x="43" y="0"/>
                    <a:pt x="43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6" y="30"/>
                    <a:pt x="36" y="31"/>
                    <a:pt x="37" y="31"/>
                  </a:cubicBezTo>
                  <a:close/>
                  <a:moveTo>
                    <a:pt x="25" y="31"/>
                  </a:moveTo>
                  <a:cubicBezTo>
                    <a:pt x="31" y="31"/>
                    <a:pt x="31" y="31"/>
                    <a:pt x="31" y="31"/>
                  </a:cubicBezTo>
                  <a:cubicBezTo>
                    <a:pt x="32" y="31"/>
                    <a:pt x="32" y="30"/>
                    <a:pt x="32" y="30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2" y="8"/>
                    <a:pt x="32" y="8"/>
                    <a:pt x="31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5" y="8"/>
                    <a:pt x="24" y="8"/>
                    <a:pt x="24" y="8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5" y="31"/>
                    <a:pt x="25" y="31"/>
                  </a:cubicBezTo>
                  <a:close/>
                  <a:moveTo>
                    <a:pt x="13" y="31"/>
                  </a:moveTo>
                  <a:cubicBezTo>
                    <a:pt x="20" y="31"/>
                    <a:pt x="20" y="31"/>
                    <a:pt x="20" y="31"/>
                  </a:cubicBezTo>
                  <a:cubicBezTo>
                    <a:pt x="20" y="31"/>
                    <a:pt x="20" y="30"/>
                    <a:pt x="20" y="30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1"/>
                    <a:pt x="13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68" tIns="34285" rIns="68568" bIns="34285" numCol="1" anchor="t" anchorCtr="0" compatLnSpc="1"/>
            <a:lstStyle/>
            <a:p>
              <a:pPr>
                <a:defRPr/>
              </a:pPr>
              <a:endParaRPr lang="en-US" sz="1350" kern="0">
                <a:solidFill>
                  <a:prstClr val="black"/>
                </a:solidFill>
              </a:endParaRPr>
            </a:p>
          </p:txBody>
        </p:sp>
        <p:sp>
          <p:nvSpPr>
            <p:cNvPr id="67" name="Freeform 52"/>
            <p:cNvSpPr>
              <a:spLocks noEditPoints="1"/>
            </p:cNvSpPr>
            <p:nvPr/>
          </p:nvSpPr>
          <p:spPr bwMode="auto">
            <a:xfrm>
              <a:off x="7414484" y="4462722"/>
              <a:ext cx="427572" cy="402274"/>
            </a:xfrm>
            <a:custGeom>
              <a:avLst/>
              <a:gdLst>
                <a:gd name="T0" fmla="*/ 23 w 68"/>
                <a:gd name="T1" fmla="*/ 5 h 67"/>
                <a:gd name="T2" fmla="*/ 7 w 68"/>
                <a:gd name="T3" fmla="*/ 11 h 67"/>
                <a:gd name="T4" fmla="*/ 7 w 68"/>
                <a:gd name="T5" fmla="*/ 67 h 67"/>
                <a:gd name="T6" fmla="*/ 38 w 68"/>
                <a:gd name="T7" fmla="*/ 62 h 67"/>
                <a:gd name="T8" fmla="*/ 49 w 68"/>
                <a:gd name="T9" fmla="*/ 56 h 67"/>
                <a:gd name="T10" fmla="*/ 64 w 68"/>
                <a:gd name="T11" fmla="*/ 47 h 67"/>
                <a:gd name="T12" fmla="*/ 60 w 68"/>
                <a:gd name="T13" fmla="*/ 0 h 67"/>
                <a:gd name="T14" fmla="*/ 52 w 68"/>
                <a:gd name="T15" fmla="*/ 51 h 67"/>
                <a:gd name="T16" fmla="*/ 59 w 68"/>
                <a:gd name="T17" fmla="*/ 44 h 67"/>
                <a:gd name="T18" fmla="*/ 56 w 68"/>
                <a:gd name="T19" fmla="*/ 41 h 67"/>
                <a:gd name="T20" fmla="*/ 56 w 68"/>
                <a:gd name="T21" fmla="*/ 51 h 67"/>
                <a:gd name="T22" fmla="*/ 50 w 68"/>
                <a:gd name="T23" fmla="*/ 43 h 67"/>
                <a:gd name="T24" fmla="*/ 33 w 68"/>
                <a:gd name="T25" fmla="*/ 45 h 67"/>
                <a:gd name="T26" fmla="*/ 48 w 68"/>
                <a:gd name="T27" fmla="*/ 53 h 67"/>
                <a:gd name="T28" fmla="*/ 26 w 68"/>
                <a:gd name="T29" fmla="*/ 7 h 67"/>
                <a:gd name="T30" fmla="*/ 65 w 68"/>
                <a:gd name="T31" fmla="*/ 7 h 67"/>
                <a:gd name="T32" fmla="*/ 56 w 68"/>
                <a:gd name="T33" fmla="*/ 39 h 67"/>
                <a:gd name="T34" fmla="*/ 9 w 68"/>
                <a:gd name="T35" fmla="*/ 23 h 67"/>
                <a:gd name="T36" fmla="*/ 12 w 68"/>
                <a:gd name="T37" fmla="*/ 30 h 67"/>
                <a:gd name="T38" fmla="*/ 10 w 68"/>
                <a:gd name="T39" fmla="*/ 32 h 67"/>
                <a:gd name="T40" fmla="*/ 10 w 68"/>
                <a:gd name="T41" fmla="*/ 38 h 67"/>
                <a:gd name="T42" fmla="*/ 12 w 68"/>
                <a:gd name="T43" fmla="*/ 40 h 67"/>
                <a:gd name="T44" fmla="*/ 9 w 68"/>
                <a:gd name="T45" fmla="*/ 47 h 67"/>
                <a:gd name="T46" fmla="*/ 12 w 68"/>
                <a:gd name="T47" fmla="*/ 54 h 67"/>
                <a:gd name="T48" fmla="*/ 9 w 68"/>
                <a:gd name="T49" fmla="*/ 55 h 67"/>
                <a:gd name="T50" fmla="*/ 19 w 68"/>
                <a:gd name="T51" fmla="*/ 61 h 67"/>
                <a:gd name="T52" fmla="*/ 25 w 68"/>
                <a:gd name="T53" fmla="*/ 64 h 67"/>
                <a:gd name="T54" fmla="*/ 3 w 68"/>
                <a:gd name="T55" fmla="*/ 19 h 67"/>
                <a:gd name="T56" fmla="*/ 12 w 68"/>
                <a:gd name="T57" fmla="*/ 22 h 67"/>
                <a:gd name="T58" fmla="*/ 34 w 68"/>
                <a:gd name="T59" fmla="*/ 61 h 67"/>
                <a:gd name="T60" fmla="*/ 19 w 68"/>
                <a:gd name="T61" fmla="*/ 59 h 67"/>
                <a:gd name="T62" fmla="*/ 19 w 68"/>
                <a:gd name="T63" fmla="*/ 8 h 67"/>
                <a:gd name="T64" fmla="*/ 21 w 68"/>
                <a:gd name="T65" fmla="*/ 17 h 67"/>
                <a:gd name="T66" fmla="*/ 24 w 68"/>
                <a:gd name="T67" fmla="*/ 19 h 67"/>
                <a:gd name="T68" fmla="*/ 20 w 68"/>
                <a:gd name="T69" fmla="*/ 26 h 67"/>
                <a:gd name="T70" fmla="*/ 24 w 68"/>
                <a:gd name="T71" fmla="*/ 33 h 67"/>
                <a:gd name="T72" fmla="*/ 21 w 68"/>
                <a:gd name="T73" fmla="*/ 35 h 67"/>
                <a:gd name="T74" fmla="*/ 21 w 68"/>
                <a:gd name="T75" fmla="*/ 41 h 67"/>
                <a:gd name="T76" fmla="*/ 24 w 68"/>
                <a:gd name="T77" fmla="*/ 43 h 67"/>
                <a:gd name="T78" fmla="*/ 21 w 68"/>
                <a:gd name="T79" fmla="*/ 49 h 67"/>
                <a:gd name="T80" fmla="*/ 24 w 68"/>
                <a:gd name="T81" fmla="*/ 51 h 67"/>
                <a:gd name="T82" fmla="*/ 38 w 68"/>
                <a:gd name="T83" fmla="*/ 57 h 67"/>
                <a:gd name="T84" fmla="*/ 40 w 68"/>
                <a:gd name="T85" fmla="*/ 58 h 67"/>
                <a:gd name="T86" fmla="*/ 40 w 68"/>
                <a:gd name="T87" fmla="*/ 55 h 67"/>
                <a:gd name="T88" fmla="*/ 40 w 68"/>
                <a:gd name="T89" fmla="*/ 58 h 67"/>
                <a:gd name="T90" fmla="*/ 33 w 68"/>
                <a:gd name="T91" fmla="*/ 13 h 67"/>
                <a:gd name="T92" fmla="*/ 58 w 68"/>
                <a:gd name="T93" fmla="*/ 11 h 67"/>
                <a:gd name="T94" fmla="*/ 58 w 68"/>
                <a:gd name="T95" fmla="*/ 21 h 67"/>
                <a:gd name="T96" fmla="*/ 33 w 68"/>
                <a:gd name="T97" fmla="*/ 19 h 67"/>
                <a:gd name="T98" fmla="*/ 59 w 68"/>
                <a:gd name="T99" fmla="*/ 28 h 67"/>
                <a:gd name="T100" fmla="*/ 32 w 68"/>
                <a:gd name="T101" fmla="*/ 28 h 67"/>
                <a:gd name="T102" fmla="*/ 59 w 68"/>
                <a:gd name="T103" fmla="*/ 28 h 67"/>
                <a:gd name="T104" fmla="*/ 33 w 68"/>
                <a:gd name="T105" fmla="*/ 37 h 67"/>
                <a:gd name="T106" fmla="*/ 58 w 68"/>
                <a:gd name="T107" fmla="*/ 35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8" h="67">
                  <a:moveTo>
                    <a:pt x="60" y="0"/>
                  </a:moveTo>
                  <a:cubicBezTo>
                    <a:pt x="31" y="0"/>
                    <a:pt x="31" y="0"/>
                    <a:pt x="31" y="0"/>
                  </a:cubicBezTo>
                  <a:cubicBezTo>
                    <a:pt x="27" y="0"/>
                    <a:pt x="24" y="2"/>
                    <a:pt x="23" y="5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5" y="5"/>
                    <a:pt x="13" y="8"/>
                    <a:pt x="12" y="1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3" y="11"/>
                    <a:pt x="0" y="14"/>
                    <a:pt x="0" y="19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64"/>
                    <a:pt x="3" y="67"/>
                    <a:pt x="7" y="67"/>
                  </a:cubicBezTo>
                  <a:cubicBezTo>
                    <a:pt x="25" y="67"/>
                    <a:pt x="25" y="67"/>
                    <a:pt x="25" y="67"/>
                  </a:cubicBezTo>
                  <a:cubicBezTo>
                    <a:pt x="29" y="67"/>
                    <a:pt x="33" y="66"/>
                    <a:pt x="35" y="64"/>
                  </a:cubicBezTo>
                  <a:cubicBezTo>
                    <a:pt x="38" y="62"/>
                    <a:pt x="38" y="62"/>
                    <a:pt x="38" y="62"/>
                  </a:cubicBezTo>
                  <a:cubicBezTo>
                    <a:pt x="41" y="62"/>
                    <a:pt x="45" y="60"/>
                    <a:pt x="47" y="59"/>
                  </a:cubicBezTo>
                  <a:cubicBezTo>
                    <a:pt x="48" y="57"/>
                    <a:pt x="48" y="57"/>
                    <a:pt x="48" y="57"/>
                  </a:cubicBezTo>
                  <a:cubicBezTo>
                    <a:pt x="49" y="56"/>
                    <a:pt x="49" y="56"/>
                    <a:pt x="49" y="56"/>
                  </a:cubicBezTo>
                  <a:cubicBezTo>
                    <a:pt x="53" y="56"/>
                    <a:pt x="57" y="55"/>
                    <a:pt x="59" y="53"/>
                  </a:cubicBezTo>
                  <a:cubicBezTo>
                    <a:pt x="62" y="50"/>
                    <a:pt x="62" y="50"/>
                    <a:pt x="62" y="50"/>
                  </a:cubicBezTo>
                  <a:cubicBezTo>
                    <a:pt x="64" y="47"/>
                    <a:pt x="64" y="47"/>
                    <a:pt x="64" y="47"/>
                  </a:cubicBezTo>
                  <a:cubicBezTo>
                    <a:pt x="66" y="46"/>
                    <a:pt x="68" y="41"/>
                    <a:pt x="68" y="38"/>
                  </a:cubicBezTo>
                  <a:cubicBezTo>
                    <a:pt x="68" y="7"/>
                    <a:pt x="68" y="7"/>
                    <a:pt x="68" y="7"/>
                  </a:cubicBezTo>
                  <a:cubicBezTo>
                    <a:pt x="68" y="3"/>
                    <a:pt x="64" y="0"/>
                    <a:pt x="60" y="0"/>
                  </a:cubicBezTo>
                  <a:close/>
                  <a:moveTo>
                    <a:pt x="52" y="53"/>
                  </a:moveTo>
                  <a:cubicBezTo>
                    <a:pt x="52" y="52"/>
                    <a:pt x="52" y="52"/>
                    <a:pt x="52" y="52"/>
                  </a:cubicBezTo>
                  <a:cubicBezTo>
                    <a:pt x="52" y="52"/>
                    <a:pt x="52" y="51"/>
                    <a:pt x="52" y="51"/>
                  </a:cubicBezTo>
                  <a:cubicBezTo>
                    <a:pt x="52" y="45"/>
                    <a:pt x="52" y="45"/>
                    <a:pt x="52" y="45"/>
                  </a:cubicBezTo>
                  <a:cubicBezTo>
                    <a:pt x="58" y="45"/>
                    <a:pt x="58" y="45"/>
                    <a:pt x="58" y="45"/>
                  </a:cubicBezTo>
                  <a:cubicBezTo>
                    <a:pt x="59" y="45"/>
                    <a:pt x="59" y="45"/>
                    <a:pt x="59" y="44"/>
                  </a:cubicBezTo>
                  <a:cubicBezTo>
                    <a:pt x="59" y="44"/>
                    <a:pt x="59" y="43"/>
                    <a:pt x="58" y="43"/>
                  </a:cubicBezTo>
                  <a:cubicBezTo>
                    <a:pt x="52" y="43"/>
                    <a:pt x="52" y="43"/>
                    <a:pt x="52" y="43"/>
                  </a:cubicBezTo>
                  <a:cubicBezTo>
                    <a:pt x="53" y="42"/>
                    <a:pt x="54" y="41"/>
                    <a:pt x="56" y="41"/>
                  </a:cubicBezTo>
                  <a:cubicBezTo>
                    <a:pt x="64" y="41"/>
                    <a:pt x="64" y="41"/>
                    <a:pt x="64" y="41"/>
                  </a:cubicBezTo>
                  <a:cubicBezTo>
                    <a:pt x="64" y="43"/>
                    <a:pt x="63" y="45"/>
                    <a:pt x="62" y="45"/>
                  </a:cubicBezTo>
                  <a:cubicBezTo>
                    <a:pt x="56" y="51"/>
                    <a:pt x="56" y="51"/>
                    <a:pt x="56" y="51"/>
                  </a:cubicBezTo>
                  <a:cubicBezTo>
                    <a:pt x="56" y="52"/>
                    <a:pt x="54" y="52"/>
                    <a:pt x="52" y="53"/>
                  </a:cubicBezTo>
                  <a:close/>
                  <a:moveTo>
                    <a:pt x="56" y="39"/>
                  </a:moveTo>
                  <a:cubicBezTo>
                    <a:pt x="53" y="39"/>
                    <a:pt x="51" y="41"/>
                    <a:pt x="50" y="43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2" y="43"/>
                    <a:pt x="32" y="44"/>
                    <a:pt x="32" y="44"/>
                  </a:cubicBezTo>
                  <a:cubicBezTo>
                    <a:pt x="32" y="45"/>
                    <a:pt x="32" y="45"/>
                    <a:pt x="33" y="45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50" y="51"/>
                    <a:pt x="50" y="51"/>
                    <a:pt x="50" y="51"/>
                  </a:cubicBezTo>
                  <a:cubicBezTo>
                    <a:pt x="48" y="53"/>
                    <a:pt x="48" y="53"/>
                    <a:pt x="48" y="53"/>
                  </a:cubicBezTo>
                  <a:cubicBezTo>
                    <a:pt x="31" y="53"/>
                    <a:pt x="31" y="53"/>
                    <a:pt x="31" y="53"/>
                  </a:cubicBezTo>
                  <a:cubicBezTo>
                    <a:pt x="28" y="53"/>
                    <a:pt x="26" y="51"/>
                    <a:pt x="26" y="49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6" y="5"/>
                    <a:pt x="28" y="3"/>
                    <a:pt x="31" y="3"/>
                  </a:cubicBezTo>
                  <a:cubicBezTo>
                    <a:pt x="60" y="3"/>
                    <a:pt x="60" y="3"/>
                    <a:pt x="60" y="3"/>
                  </a:cubicBezTo>
                  <a:cubicBezTo>
                    <a:pt x="63" y="3"/>
                    <a:pt x="65" y="5"/>
                    <a:pt x="65" y="7"/>
                  </a:cubicBezTo>
                  <a:cubicBezTo>
                    <a:pt x="65" y="38"/>
                    <a:pt x="65" y="38"/>
                    <a:pt x="65" y="38"/>
                  </a:cubicBezTo>
                  <a:cubicBezTo>
                    <a:pt x="65" y="38"/>
                    <a:pt x="65" y="39"/>
                    <a:pt x="65" y="39"/>
                  </a:cubicBezTo>
                  <a:lnTo>
                    <a:pt x="56" y="39"/>
                  </a:lnTo>
                  <a:close/>
                  <a:moveTo>
                    <a:pt x="12" y="22"/>
                  </a:moveTo>
                  <a:cubicBezTo>
                    <a:pt x="10" y="22"/>
                    <a:pt x="10" y="22"/>
                    <a:pt x="10" y="22"/>
                  </a:cubicBezTo>
                  <a:cubicBezTo>
                    <a:pt x="9" y="22"/>
                    <a:pt x="9" y="23"/>
                    <a:pt x="9" y="23"/>
                  </a:cubicBezTo>
                  <a:cubicBezTo>
                    <a:pt x="9" y="24"/>
                    <a:pt x="9" y="24"/>
                    <a:pt x="10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30"/>
                    <a:pt x="12" y="30"/>
                    <a:pt x="12" y="30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9" y="30"/>
                    <a:pt x="9" y="31"/>
                    <a:pt x="9" y="31"/>
                  </a:cubicBezTo>
                  <a:cubicBezTo>
                    <a:pt x="9" y="32"/>
                    <a:pt x="9" y="32"/>
                    <a:pt x="10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9" y="38"/>
                    <a:pt x="9" y="39"/>
                    <a:pt x="9" y="39"/>
                  </a:cubicBezTo>
                  <a:cubicBezTo>
                    <a:pt x="9" y="40"/>
                    <a:pt x="9" y="40"/>
                    <a:pt x="10" y="4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2" y="46"/>
                    <a:pt x="12" y="46"/>
                    <a:pt x="12" y="46"/>
                  </a:cubicBezTo>
                  <a:cubicBezTo>
                    <a:pt x="10" y="46"/>
                    <a:pt x="10" y="46"/>
                    <a:pt x="10" y="46"/>
                  </a:cubicBezTo>
                  <a:cubicBezTo>
                    <a:pt x="9" y="46"/>
                    <a:pt x="9" y="47"/>
                    <a:pt x="9" y="47"/>
                  </a:cubicBezTo>
                  <a:cubicBezTo>
                    <a:pt x="9" y="48"/>
                    <a:pt x="9" y="48"/>
                    <a:pt x="10" y="48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2" y="54"/>
                    <a:pt x="12" y="54"/>
                    <a:pt x="12" y="54"/>
                  </a:cubicBezTo>
                  <a:cubicBezTo>
                    <a:pt x="12" y="54"/>
                    <a:pt x="12" y="54"/>
                    <a:pt x="12" y="54"/>
                  </a:cubicBezTo>
                  <a:cubicBezTo>
                    <a:pt x="10" y="54"/>
                    <a:pt x="10" y="54"/>
                    <a:pt x="10" y="54"/>
                  </a:cubicBezTo>
                  <a:cubicBezTo>
                    <a:pt x="9" y="54"/>
                    <a:pt x="9" y="55"/>
                    <a:pt x="9" y="55"/>
                  </a:cubicBezTo>
                  <a:cubicBezTo>
                    <a:pt x="9" y="56"/>
                    <a:pt x="9" y="56"/>
                    <a:pt x="10" y="56"/>
                  </a:cubicBezTo>
                  <a:cubicBezTo>
                    <a:pt x="13" y="56"/>
                    <a:pt x="13" y="56"/>
                    <a:pt x="13" y="56"/>
                  </a:cubicBezTo>
                  <a:cubicBezTo>
                    <a:pt x="14" y="59"/>
                    <a:pt x="16" y="61"/>
                    <a:pt x="19" y="61"/>
                  </a:cubicBezTo>
                  <a:cubicBezTo>
                    <a:pt x="27" y="61"/>
                    <a:pt x="27" y="61"/>
                    <a:pt x="27" y="61"/>
                  </a:cubicBezTo>
                  <a:cubicBezTo>
                    <a:pt x="27" y="64"/>
                    <a:pt x="27" y="64"/>
                    <a:pt x="27" y="64"/>
                  </a:cubicBezTo>
                  <a:cubicBezTo>
                    <a:pt x="26" y="64"/>
                    <a:pt x="26" y="64"/>
                    <a:pt x="25" y="64"/>
                  </a:cubicBezTo>
                  <a:cubicBezTo>
                    <a:pt x="7" y="64"/>
                    <a:pt x="7" y="64"/>
                    <a:pt x="7" y="64"/>
                  </a:cubicBezTo>
                  <a:cubicBezTo>
                    <a:pt x="5" y="64"/>
                    <a:pt x="3" y="62"/>
                    <a:pt x="3" y="60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3" y="16"/>
                    <a:pt x="5" y="14"/>
                    <a:pt x="7" y="14"/>
                  </a:cubicBezTo>
                  <a:cubicBezTo>
                    <a:pt x="12" y="14"/>
                    <a:pt x="12" y="14"/>
                    <a:pt x="12" y="14"/>
                  </a:cubicBezTo>
                  <a:lnTo>
                    <a:pt x="12" y="22"/>
                  </a:lnTo>
                  <a:close/>
                  <a:moveTo>
                    <a:pt x="29" y="64"/>
                  </a:moveTo>
                  <a:cubicBezTo>
                    <a:pt x="29" y="61"/>
                    <a:pt x="29" y="61"/>
                    <a:pt x="29" y="61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2"/>
                    <a:pt x="33" y="62"/>
                    <a:pt x="33" y="62"/>
                  </a:cubicBezTo>
                  <a:cubicBezTo>
                    <a:pt x="32" y="63"/>
                    <a:pt x="31" y="63"/>
                    <a:pt x="29" y="64"/>
                  </a:cubicBezTo>
                  <a:close/>
                  <a:moveTo>
                    <a:pt x="19" y="59"/>
                  </a:moveTo>
                  <a:cubicBezTo>
                    <a:pt x="16" y="59"/>
                    <a:pt x="14" y="57"/>
                    <a:pt x="14" y="54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4" y="10"/>
                    <a:pt x="16" y="8"/>
                    <a:pt x="19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1" y="17"/>
                    <a:pt x="21" y="17"/>
                    <a:pt x="21" y="17"/>
                  </a:cubicBezTo>
                  <a:cubicBezTo>
                    <a:pt x="21" y="17"/>
                    <a:pt x="20" y="17"/>
                    <a:pt x="20" y="18"/>
                  </a:cubicBezTo>
                  <a:cubicBezTo>
                    <a:pt x="20" y="18"/>
                    <a:pt x="21" y="19"/>
                    <a:pt x="21" y="19"/>
                  </a:cubicBezTo>
                  <a:cubicBezTo>
                    <a:pt x="24" y="19"/>
                    <a:pt x="24" y="19"/>
                    <a:pt x="24" y="19"/>
                  </a:cubicBezTo>
                  <a:cubicBezTo>
                    <a:pt x="24" y="25"/>
                    <a:pt x="24" y="25"/>
                    <a:pt x="24" y="25"/>
                  </a:cubicBezTo>
                  <a:cubicBezTo>
                    <a:pt x="21" y="25"/>
                    <a:pt x="21" y="25"/>
                    <a:pt x="21" y="25"/>
                  </a:cubicBezTo>
                  <a:cubicBezTo>
                    <a:pt x="21" y="25"/>
                    <a:pt x="20" y="25"/>
                    <a:pt x="20" y="26"/>
                  </a:cubicBezTo>
                  <a:cubicBezTo>
                    <a:pt x="20" y="26"/>
                    <a:pt x="21" y="27"/>
                    <a:pt x="21" y="27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21" y="33"/>
                    <a:pt x="20" y="33"/>
                    <a:pt x="20" y="34"/>
                  </a:cubicBezTo>
                  <a:cubicBezTo>
                    <a:pt x="20" y="34"/>
                    <a:pt x="21" y="35"/>
                    <a:pt x="21" y="35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21" y="41"/>
                    <a:pt x="21" y="41"/>
                    <a:pt x="21" y="41"/>
                  </a:cubicBezTo>
                  <a:cubicBezTo>
                    <a:pt x="21" y="41"/>
                    <a:pt x="20" y="41"/>
                    <a:pt x="20" y="42"/>
                  </a:cubicBezTo>
                  <a:cubicBezTo>
                    <a:pt x="20" y="42"/>
                    <a:pt x="21" y="43"/>
                    <a:pt x="21" y="43"/>
                  </a:cubicBezTo>
                  <a:cubicBezTo>
                    <a:pt x="24" y="43"/>
                    <a:pt x="24" y="43"/>
                    <a:pt x="24" y="43"/>
                  </a:cubicBezTo>
                  <a:cubicBezTo>
                    <a:pt x="24" y="49"/>
                    <a:pt x="24" y="49"/>
                    <a:pt x="24" y="49"/>
                  </a:cubicBezTo>
                  <a:cubicBezTo>
                    <a:pt x="24" y="49"/>
                    <a:pt x="24" y="49"/>
                    <a:pt x="24" y="49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49"/>
                    <a:pt x="20" y="49"/>
                    <a:pt x="20" y="50"/>
                  </a:cubicBezTo>
                  <a:cubicBezTo>
                    <a:pt x="20" y="50"/>
                    <a:pt x="21" y="51"/>
                    <a:pt x="21" y="51"/>
                  </a:cubicBezTo>
                  <a:cubicBezTo>
                    <a:pt x="24" y="51"/>
                    <a:pt x="24" y="51"/>
                    <a:pt x="24" y="51"/>
                  </a:cubicBezTo>
                  <a:cubicBezTo>
                    <a:pt x="25" y="53"/>
                    <a:pt x="28" y="55"/>
                    <a:pt x="31" y="55"/>
                  </a:cubicBezTo>
                  <a:cubicBezTo>
                    <a:pt x="38" y="55"/>
                    <a:pt x="38" y="55"/>
                    <a:pt x="38" y="55"/>
                  </a:cubicBezTo>
                  <a:cubicBezTo>
                    <a:pt x="38" y="57"/>
                    <a:pt x="38" y="57"/>
                    <a:pt x="38" y="57"/>
                  </a:cubicBezTo>
                  <a:cubicBezTo>
                    <a:pt x="37" y="59"/>
                    <a:pt x="37" y="59"/>
                    <a:pt x="37" y="59"/>
                  </a:cubicBezTo>
                  <a:lnTo>
                    <a:pt x="19" y="59"/>
                  </a:lnTo>
                  <a:close/>
                  <a:moveTo>
                    <a:pt x="40" y="58"/>
                  </a:moveTo>
                  <a:cubicBezTo>
                    <a:pt x="40" y="58"/>
                    <a:pt x="40" y="58"/>
                    <a:pt x="40" y="58"/>
                  </a:cubicBezTo>
                  <a:cubicBezTo>
                    <a:pt x="41" y="57"/>
                    <a:pt x="41" y="57"/>
                    <a:pt x="40" y="57"/>
                  </a:cubicBezTo>
                  <a:cubicBezTo>
                    <a:pt x="40" y="55"/>
                    <a:pt x="40" y="55"/>
                    <a:pt x="40" y="55"/>
                  </a:cubicBezTo>
                  <a:cubicBezTo>
                    <a:pt x="46" y="55"/>
                    <a:pt x="46" y="55"/>
                    <a:pt x="46" y="55"/>
                  </a:cubicBezTo>
                  <a:cubicBezTo>
                    <a:pt x="45" y="56"/>
                    <a:pt x="45" y="56"/>
                    <a:pt x="45" y="56"/>
                  </a:cubicBezTo>
                  <a:cubicBezTo>
                    <a:pt x="44" y="57"/>
                    <a:pt x="42" y="58"/>
                    <a:pt x="40" y="58"/>
                  </a:cubicBezTo>
                  <a:close/>
                  <a:moveTo>
                    <a:pt x="59" y="12"/>
                  </a:moveTo>
                  <a:cubicBezTo>
                    <a:pt x="59" y="12"/>
                    <a:pt x="59" y="13"/>
                    <a:pt x="58" y="13"/>
                  </a:cubicBezTo>
                  <a:cubicBezTo>
                    <a:pt x="33" y="13"/>
                    <a:pt x="33" y="13"/>
                    <a:pt x="33" y="13"/>
                  </a:cubicBezTo>
                  <a:cubicBezTo>
                    <a:pt x="32" y="13"/>
                    <a:pt x="32" y="12"/>
                    <a:pt x="32" y="12"/>
                  </a:cubicBezTo>
                  <a:cubicBezTo>
                    <a:pt x="32" y="11"/>
                    <a:pt x="32" y="11"/>
                    <a:pt x="33" y="11"/>
                  </a:cubicBezTo>
                  <a:cubicBezTo>
                    <a:pt x="58" y="11"/>
                    <a:pt x="58" y="11"/>
                    <a:pt x="58" y="11"/>
                  </a:cubicBezTo>
                  <a:cubicBezTo>
                    <a:pt x="59" y="11"/>
                    <a:pt x="59" y="11"/>
                    <a:pt x="59" y="12"/>
                  </a:cubicBezTo>
                  <a:close/>
                  <a:moveTo>
                    <a:pt x="59" y="20"/>
                  </a:moveTo>
                  <a:cubicBezTo>
                    <a:pt x="59" y="21"/>
                    <a:pt x="59" y="21"/>
                    <a:pt x="58" y="21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32" y="21"/>
                    <a:pt x="32" y="21"/>
                    <a:pt x="32" y="20"/>
                  </a:cubicBezTo>
                  <a:cubicBezTo>
                    <a:pt x="32" y="19"/>
                    <a:pt x="32" y="19"/>
                    <a:pt x="33" y="19"/>
                  </a:cubicBezTo>
                  <a:cubicBezTo>
                    <a:pt x="58" y="19"/>
                    <a:pt x="58" y="19"/>
                    <a:pt x="58" y="19"/>
                  </a:cubicBezTo>
                  <a:cubicBezTo>
                    <a:pt x="59" y="19"/>
                    <a:pt x="59" y="19"/>
                    <a:pt x="59" y="20"/>
                  </a:cubicBezTo>
                  <a:close/>
                  <a:moveTo>
                    <a:pt x="59" y="28"/>
                  </a:moveTo>
                  <a:cubicBezTo>
                    <a:pt x="59" y="29"/>
                    <a:pt x="59" y="29"/>
                    <a:pt x="58" y="29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32" y="29"/>
                    <a:pt x="32" y="29"/>
                    <a:pt x="32" y="28"/>
                  </a:cubicBezTo>
                  <a:cubicBezTo>
                    <a:pt x="32" y="27"/>
                    <a:pt x="32" y="27"/>
                    <a:pt x="33" y="27"/>
                  </a:cubicBezTo>
                  <a:cubicBezTo>
                    <a:pt x="58" y="27"/>
                    <a:pt x="58" y="27"/>
                    <a:pt x="58" y="27"/>
                  </a:cubicBezTo>
                  <a:cubicBezTo>
                    <a:pt x="59" y="27"/>
                    <a:pt x="59" y="27"/>
                    <a:pt x="59" y="28"/>
                  </a:cubicBezTo>
                  <a:close/>
                  <a:moveTo>
                    <a:pt x="59" y="36"/>
                  </a:moveTo>
                  <a:cubicBezTo>
                    <a:pt x="59" y="37"/>
                    <a:pt x="59" y="37"/>
                    <a:pt x="58" y="37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32" y="37"/>
                    <a:pt x="32" y="37"/>
                    <a:pt x="32" y="36"/>
                  </a:cubicBezTo>
                  <a:cubicBezTo>
                    <a:pt x="32" y="36"/>
                    <a:pt x="32" y="35"/>
                    <a:pt x="33" y="35"/>
                  </a:cubicBezTo>
                  <a:cubicBezTo>
                    <a:pt x="58" y="35"/>
                    <a:pt x="58" y="35"/>
                    <a:pt x="58" y="35"/>
                  </a:cubicBezTo>
                  <a:cubicBezTo>
                    <a:pt x="59" y="35"/>
                    <a:pt x="59" y="36"/>
                    <a:pt x="59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68" tIns="34285" rIns="68568" bIns="34285" numCol="1" anchor="t" anchorCtr="0" compatLnSpc="1"/>
            <a:lstStyle/>
            <a:p>
              <a:pPr>
                <a:defRPr/>
              </a:pPr>
              <a:endParaRPr lang="en-US" sz="1350" kern="0">
                <a:solidFill>
                  <a:prstClr val="black"/>
                </a:solidFill>
              </a:endParaRPr>
            </a:p>
          </p:txBody>
        </p:sp>
        <p:sp>
          <p:nvSpPr>
            <p:cNvPr id="68" name="Freeform 36"/>
            <p:cNvSpPr>
              <a:spLocks noEditPoints="1"/>
            </p:cNvSpPr>
            <p:nvPr/>
          </p:nvSpPr>
          <p:spPr bwMode="auto">
            <a:xfrm>
              <a:off x="7626142" y="3331001"/>
              <a:ext cx="421885" cy="352397"/>
            </a:xfrm>
            <a:custGeom>
              <a:avLst/>
              <a:gdLst>
                <a:gd name="T0" fmla="*/ 71 w 72"/>
                <a:gd name="T1" fmla="*/ 15 h 60"/>
                <a:gd name="T2" fmla="*/ 57 w 72"/>
                <a:gd name="T3" fmla="*/ 17 h 60"/>
                <a:gd name="T4" fmla="*/ 44 w 72"/>
                <a:gd name="T5" fmla="*/ 45 h 60"/>
                <a:gd name="T6" fmla="*/ 12 w 72"/>
                <a:gd name="T7" fmla="*/ 45 h 60"/>
                <a:gd name="T8" fmla="*/ 14 w 72"/>
                <a:gd name="T9" fmla="*/ 48 h 60"/>
                <a:gd name="T10" fmla="*/ 48 w 72"/>
                <a:gd name="T11" fmla="*/ 50 h 60"/>
                <a:gd name="T12" fmla="*/ 14 w 72"/>
                <a:gd name="T13" fmla="*/ 51 h 60"/>
                <a:gd name="T14" fmla="*/ 9 w 72"/>
                <a:gd name="T15" fmla="*/ 44 h 60"/>
                <a:gd name="T16" fmla="*/ 8 w 72"/>
                <a:gd name="T17" fmla="*/ 41 h 60"/>
                <a:gd name="T18" fmla="*/ 1 w 72"/>
                <a:gd name="T19" fmla="*/ 22 h 60"/>
                <a:gd name="T20" fmla="*/ 11 w 72"/>
                <a:gd name="T21" fmla="*/ 40 h 60"/>
                <a:gd name="T22" fmla="*/ 44 w 72"/>
                <a:gd name="T23" fmla="*/ 42 h 60"/>
                <a:gd name="T24" fmla="*/ 54 w 72"/>
                <a:gd name="T25" fmla="*/ 16 h 60"/>
                <a:gd name="T26" fmla="*/ 71 w 72"/>
                <a:gd name="T27" fmla="*/ 12 h 60"/>
                <a:gd name="T28" fmla="*/ 18 w 72"/>
                <a:gd name="T29" fmla="*/ 56 h 60"/>
                <a:gd name="T30" fmla="*/ 11 w 72"/>
                <a:gd name="T31" fmla="*/ 56 h 60"/>
                <a:gd name="T32" fmla="*/ 18 w 72"/>
                <a:gd name="T33" fmla="*/ 56 h 60"/>
                <a:gd name="T34" fmla="*/ 15 w 72"/>
                <a:gd name="T35" fmla="*/ 54 h 60"/>
                <a:gd name="T36" fmla="*/ 15 w 72"/>
                <a:gd name="T37" fmla="*/ 58 h 60"/>
                <a:gd name="T38" fmla="*/ 45 w 72"/>
                <a:gd name="T39" fmla="*/ 56 h 60"/>
                <a:gd name="T40" fmla="*/ 38 w 72"/>
                <a:gd name="T41" fmla="*/ 56 h 60"/>
                <a:gd name="T42" fmla="*/ 45 w 72"/>
                <a:gd name="T43" fmla="*/ 56 h 60"/>
                <a:gd name="T44" fmla="*/ 42 w 72"/>
                <a:gd name="T45" fmla="*/ 54 h 60"/>
                <a:gd name="T46" fmla="*/ 42 w 72"/>
                <a:gd name="T47" fmla="*/ 58 h 60"/>
                <a:gd name="T48" fmla="*/ 46 w 72"/>
                <a:gd name="T49" fmla="*/ 35 h 60"/>
                <a:gd name="T50" fmla="*/ 12 w 72"/>
                <a:gd name="T51" fmla="*/ 34 h 60"/>
                <a:gd name="T52" fmla="*/ 12 w 72"/>
                <a:gd name="T53" fmla="*/ 36 h 60"/>
                <a:gd name="T54" fmla="*/ 46 w 72"/>
                <a:gd name="T55" fmla="*/ 35 h 60"/>
                <a:gd name="T56" fmla="*/ 12 w 72"/>
                <a:gd name="T57" fmla="*/ 39 h 60"/>
                <a:gd name="T58" fmla="*/ 43 w 72"/>
                <a:gd name="T59" fmla="*/ 40 h 60"/>
                <a:gd name="T60" fmla="*/ 43 w 72"/>
                <a:gd name="T61" fmla="*/ 38 h 60"/>
                <a:gd name="T62" fmla="*/ 13 w 72"/>
                <a:gd name="T63" fmla="*/ 28 h 60"/>
                <a:gd name="T64" fmla="*/ 16 w 72"/>
                <a:gd name="T65" fmla="*/ 23 h 60"/>
                <a:gd name="T66" fmla="*/ 28 w 72"/>
                <a:gd name="T67" fmla="*/ 14 h 60"/>
                <a:gd name="T68" fmla="*/ 33 w 72"/>
                <a:gd name="T69" fmla="*/ 17 h 60"/>
                <a:gd name="T70" fmla="*/ 36 w 72"/>
                <a:gd name="T71" fmla="*/ 22 h 60"/>
                <a:gd name="T72" fmla="*/ 39 w 72"/>
                <a:gd name="T73" fmla="*/ 17 h 60"/>
                <a:gd name="T74" fmla="*/ 51 w 72"/>
                <a:gd name="T75" fmla="*/ 7 h 60"/>
                <a:gd name="T76" fmla="*/ 51 w 72"/>
                <a:gd name="T77" fmla="*/ 0 h 60"/>
                <a:gd name="T78" fmla="*/ 49 w 72"/>
                <a:gd name="T79" fmla="*/ 5 h 60"/>
                <a:gd name="T80" fmla="*/ 36 w 72"/>
                <a:gd name="T81" fmla="*/ 15 h 60"/>
                <a:gd name="T82" fmla="*/ 31 w 72"/>
                <a:gd name="T83" fmla="*/ 12 h 60"/>
                <a:gd name="T84" fmla="*/ 28 w 72"/>
                <a:gd name="T85" fmla="*/ 7 h 60"/>
                <a:gd name="T86" fmla="*/ 25 w 72"/>
                <a:gd name="T87" fmla="*/ 11 h 60"/>
                <a:gd name="T88" fmla="*/ 13 w 72"/>
                <a:gd name="T89" fmla="*/ 22 h 60"/>
                <a:gd name="T90" fmla="*/ 13 w 72"/>
                <a:gd name="T91" fmla="*/ 2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2" h="60">
                  <a:moveTo>
                    <a:pt x="72" y="13"/>
                  </a:moveTo>
                  <a:cubicBezTo>
                    <a:pt x="72" y="14"/>
                    <a:pt x="71" y="15"/>
                    <a:pt x="71" y="15"/>
                  </a:cubicBezTo>
                  <a:cubicBezTo>
                    <a:pt x="60" y="15"/>
                    <a:pt x="60" y="15"/>
                    <a:pt x="60" y="15"/>
                  </a:cubicBezTo>
                  <a:cubicBezTo>
                    <a:pt x="59" y="15"/>
                    <a:pt x="57" y="16"/>
                    <a:pt x="57" y="17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9" y="43"/>
                    <a:pt x="46" y="45"/>
                    <a:pt x="44" y="45"/>
                  </a:cubicBezTo>
                  <a:cubicBezTo>
                    <a:pt x="14" y="45"/>
                    <a:pt x="14" y="45"/>
                    <a:pt x="14" y="45"/>
                  </a:cubicBezTo>
                  <a:cubicBezTo>
                    <a:pt x="13" y="45"/>
                    <a:pt x="13" y="45"/>
                    <a:pt x="12" y="45"/>
                  </a:cubicBezTo>
                  <a:cubicBezTo>
                    <a:pt x="12" y="47"/>
                    <a:pt x="12" y="47"/>
                    <a:pt x="12" y="47"/>
                  </a:cubicBezTo>
                  <a:cubicBezTo>
                    <a:pt x="12" y="47"/>
                    <a:pt x="13" y="48"/>
                    <a:pt x="14" y="48"/>
                  </a:cubicBezTo>
                  <a:cubicBezTo>
                    <a:pt x="47" y="48"/>
                    <a:pt x="47" y="48"/>
                    <a:pt x="47" y="48"/>
                  </a:cubicBezTo>
                  <a:cubicBezTo>
                    <a:pt x="48" y="48"/>
                    <a:pt x="48" y="49"/>
                    <a:pt x="48" y="50"/>
                  </a:cubicBezTo>
                  <a:cubicBezTo>
                    <a:pt x="48" y="50"/>
                    <a:pt x="48" y="51"/>
                    <a:pt x="47" y="51"/>
                  </a:cubicBezTo>
                  <a:cubicBezTo>
                    <a:pt x="14" y="51"/>
                    <a:pt x="14" y="51"/>
                    <a:pt x="14" y="51"/>
                  </a:cubicBezTo>
                  <a:cubicBezTo>
                    <a:pt x="11" y="51"/>
                    <a:pt x="9" y="49"/>
                    <a:pt x="9" y="47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9" y="43"/>
                    <a:pt x="9" y="43"/>
                    <a:pt x="9" y="43"/>
                  </a:cubicBezTo>
                  <a:cubicBezTo>
                    <a:pt x="9" y="42"/>
                    <a:pt x="8" y="42"/>
                    <a:pt x="8" y="41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3"/>
                    <a:pt x="0" y="22"/>
                    <a:pt x="1" y="22"/>
                  </a:cubicBezTo>
                  <a:cubicBezTo>
                    <a:pt x="2" y="21"/>
                    <a:pt x="3" y="22"/>
                    <a:pt x="3" y="22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1" y="41"/>
                    <a:pt x="13" y="42"/>
                    <a:pt x="14" y="42"/>
                  </a:cubicBezTo>
                  <a:cubicBezTo>
                    <a:pt x="44" y="42"/>
                    <a:pt x="44" y="42"/>
                    <a:pt x="44" y="42"/>
                  </a:cubicBezTo>
                  <a:cubicBezTo>
                    <a:pt x="45" y="42"/>
                    <a:pt x="46" y="41"/>
                    <a:pt x="47" y="40"/>
                  </a:cubicBezTo>
                  <a:cubicBezTo>
                    <a:pt x="54" y="16"/>
                    <a:pt x="54" y="16"/>
                    <a:pt x="54" y="16"/>
                  </a:cubicBezTo>
                  <a:cubicBezTo>
                    <a:pt x="55" y="13"/>
                    <a:pt x="57" y="12"/>
                    <a:pt x="60" y="12"/>
                  </a:cubicBezTo>
                  <a:cubicBezTo>
                    <a:pt x="71" y="12"/>
                    <a:pt x="71" y="12"/>
                    <a:pt x="71" y="12"/>
                  </a:cubicBezTo>
                  <a:cubicBezTo>
                    <a:pt x="71" y="12"/>
                    <a:pt x="72" y="12"/>
                    <a:pt x="72" y="13"/>
                  </a:cubicBezTo>
                  <a:close/>
                  <a:moveTo>
                    <a:pt x="18" y="56"/>
                  </a:moveTo>
                  <a:cubicBezTo>
                    <a:pt x="18" y="58"/>
                    <a:pt x="17" y="60"/>
                    <a:pt x="15" y="60"/>
                  </a:cubicBezTo>
                  <a:cubicBezTo>
                    <a:pt x="13" y="60"/>
                    <a:pt x="11" y="58"/>
                    <a:pt x="11" y="56"/>
                  </a:cubicBezTo>
                  <a:cubicBezTo>
                    <a:pt x="11" y="54"/>
                    <a:pt x="13" y="52"/>
                    <a:pt x="15" y="52"/>
                  </a:cubicBezTo>
                  <a:cubicBezTo>
                    <a:pt x="17" y="52"/>
                    <a:pt x="18" y="54"/>
                    <a:pt x="18" y="56"/>
                  </a:cubicBezTo>
                  <a:close/>
                  <a:moveTo>
                    <a:pt x="16" y="56"/>
                  </a:moveTo>
                  <a:cubicBezTo>
                    <a:pt x="16" y="55"/>
                    <a:pt x="16" y="54"/>
                    <a:pt x="15" y="54"/>
                  </a:cubicBezTo>
                  <a:cubicBezTo>
                    <a:pt x="14" y="54"/>
                    <a:pt x="13" y="55"/>
                    <a:pt x="13" y="56"/>
                  </a:cubicBezTo>
                  <a:cubicBezTo>
                    <a:pt x="13" y="57"/>
                    <a:pt x="14" y="58"/>
                    <a:pt x="15" y="58"/>
                  </a:cubicBezTo>
                  <a:cubicBezTo>
                    <a:pt x="16" y="58"/>
                    <a:pt x="16" y="57"/>
                    <a:pt x="16" y="56"/>
                  </a:cubicBezTo>
                  <a:close/>
                  <a:moveTo>
                    <a:pt x="45" y="56"/>
                  </a:moveTo>
                  <a:cubicBezTo>
                    <a:pt x="45" y="58"/>
                    <a:pt x="44" y="60"/>
                    <a:pt x="42" y="60"/>
                  </a:cubicBezTo>
                  <a:cubicBezTo>
                    <a:pt x="40" y="60"/>
                    <a:pt x="38" y="58"/>
                    <a:pt x="38" y="56"/>
                  </a:cubicBezTo>
                  <a:cubicBezTo>
                    <a:pt x="38" y="54"/>
                    <a:pt x="40" y="52"/>
                    <a:pt x="42" y="52"/>
                  </a:cubicBezTo>
                  <a:cubicBezTo>
                    <a:pt x="44" y="52"/>
                    <a:pt x="45" y="54"/>
                    <a:pt x="45" y="56"/>
                  </a:cubicBezTo>
                  <a:close/>
                  <a:moveTo>
                    <a:pt x="43" y="56"/>
                  </a:moveTo>
                  <a:cubicBezTo>
                    <a:pt x="43" y="55"/>
                    <a:pt x="43" y="54"/>
                    <a:pt x="42" y="54"/>
                  </a:cubicBezTo>
                  <a:cubicBezTo>
                    <a:pt x="41" y="54"/>
                    <a:pt x="40" y="55"/>
                    <a:pt x="40" y="56"/>
                  </a:cubicBezTo>
                  <a:cubicBezTo>
                    <a:pt x="40" y="57"/>
                    <a:pt x="41" y="58"/>
                    <a:pt x="42" y="58"/>
                  </a:cubicBezTo>
                  <a:cubicBezTo>
                    <a:pt x="43" y="58"/>
                    <a:pt x="43" y="57"/>
                    <a:pt x="43" y="56"/>
                  </a:cubicBezTo>
                  <a:close/>
                  <a:moveTo>
                    <a:pt x="46" y="35"/>
                  </a:moveTo>
                  <a:cubicBezTo>
                    <a:pt x="46" y="34"/>
                    <a:pt x="45" y="34"/>
                    <a:pt x="45" y="34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11" y="34"/>
                    <a:pt x="11" y="34"/>
                    <a:pt x="11" y="35"/>
                  </a:cubicBezTo>
                  <a:cubicBezTo>
                    <a:pt x="11" y="35"/>
                    <a:pt x="11" y="36"/>
                    <a:pt x="12" y="36"/>
                  </a:cubicBezTo>
                  <a:cubicBezTo>
                    <a:pt x="45" y="36"/>
                    <a:pt x="45" y="36"/>
                    <a:pt x="45" y="36"/>
                  </a:cubicBezTo>
                  <a:cubicBezTo>
                    <a:pt x="45" y="36"/>
                    <a:pt x="46" y="35"/>
                    <a:pt x="46" y="35"/>
                  </a:cubicBezTo>
                  <a:close/>
                  <a:moveTo>
                    <a:pt x="13" y="38"/>
                  </a:moveTo>
                  <a:cubicBezTo>
                    <a:pt x="13" y="38"/>
                    <a:pt x="12" y="39"/>
                    <a:pt x="12" y="39"/>
                  </a:cubicBezTo>
                  <a:cubicBezTo>
                    <a:pt x="12" y="40"/>
                    <a:pt x="13" y="40"/>
                    <a:pt x="13" y="40"/>
                  </a:cubicBezTo>
                  <a:cubicBezTo>
                    <a:pt x="43" y="40"/>
                    <a:pt x="43" y="40"/>
                    <a:pt x="43" y="40"/>
                  </a:cubicBezTo>
                  <a:cubicBezTo>
                    <a:pt x="44" y="40"/>
                    <a:pt x="44" y="40"/>
                    <a:pt x="44" y="39"/>
                  </a:cubicBezTo>
                  <a:cubicBezTo>
                    <a:pt x="44" y="39"/>
                    <a:pt x="44" y="38"/>
                    <a:pt x="43" y="38"/>
                  </a:cubicBezTo>
                  <a:lnTo>
                    <a:pt x="13" y="38"/>
                  </a:lnTo>
                  <a:close/>
                  <a:moveTo>
                    <a:pt x="13" y="28"/>
                  </a:moveTo>
                  <a:cubicBezTo>
                    <a:pt x="14" y="28"/>
                    <a:pt x="16" y="27"/>
                    <a:pt x="16" y="25"/>
                  </a:cubicBezTo>
                  <a:cubicBezTo>
                    <a:pt x="16" y="24"/>
                    <a:pt x="16" y="24"/>
                    <a:pt x="16" y="2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7" y="13"/>
                    <a:pt x="27" y="14"/>
                    <a:pt x="28" y="14"/>
                  </a:cubicBezTo>
                  <a:cubicBezTo>
                    <a:pt x="28" y="14"/>
                    <a:pt x="29" y="13"/>
                    <a:pt x="29" y="13"/>
                  </a:cubicBezTo>
                  <a:cubicBezTo>
                    <a:pt x="33" y="17"/>
                    <a:pt x="33" y="17"/>
                    <a:pt x="33" y="17"/>
                  </a:cubicBezTo>
                  <a:cubicBezTo>
                    <a:pt x="33" y="18"/>
                    <a:pt x="33" y="18"/>
                    <a:pt x="33" y="19"/>
                  </a:cubicBezTo>
                  <a:cubicBezTo>
                    <a:pt x="33" y="20"/>
                    <a:pt x="34" y="22"/>
                    <a:pt x="36" y="22"/>
                  </a:cubicBezTo>
                  <a:cubicBezTo>
                    <a:pt x="38" y="22"/>
                    <a:pt x="39" y="20"/>
                    <a:pt x="39" y="19"/>
                  </a:cubicBezTo>
                  <a:cubicBezTo>
                    <a:pt x="39" y="18"/>
                    <a:pt x="39" y="18"/>
                    <a:pt x="39" y="17"/>
                  </a:cubicBezTo>
                  <a:cubicBezTo>
                    <a:pt x="50" y="6"/>
                    <a:pt x="50" y="6"/>
                    <a:pt x="50" y="6"/>
                  </a:cubicBezTo>
                  <a:cubicBezTo>
                    <a:pt x="50" y="7"/>
                    <a:pt x="51" y="7"/>
                    <a:pt x="51" y="7"/>
                  </a:cubicBezTo>
                  <a:cubicBezTo>
                    <a:pt x="53" y="7"/>
                    <a:pt x="54" y="5"/>
                    <a:pt x="54" y="4"/>
                  </a:cubicBezTo>
                  <a:cubicBezTo>
                    <a:pt x="54" y="2"/>
                    <a:pt x="53" y="0"/>
                    <a:pt x="51" y="0"/>
                  </a:cubicBezTo>
                  <a:cubicBezTo>
                    <a:pt x="50" y="0"/>
                    <a:pt x="48" y="2"/>
                    <a:pt x="48" y="4"/>
                  </a:cubicBezTo>
                  <a:cubicBezTo>
                    <a:pt x="48" y="4"/>
                    <a:pt x="48" y="5"/>
                    <a:pt x="49" y="5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7" y="16"/>
                    <a:pt x="37" y="15"/>
                    <a:pt x="36" y="15"/>
                  </a:cubicBezTo>
                  <a:cubicBezTo>
                    <a:pt x="36" y="15"/>
                    <a:pt x="35" y="16"/>
                    <a:pt x="35" y="16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1" y="11"/>
                    <a:pt x="31" y="11"/>
                    <a:pt x="31" y="10"/>
                  </a:cubicBezTo>
                  <a:cubicBezTo>
                    <a:pt x="31" y="9"/>
                    <a:pt x="30" y="7"/>
                    <a:pt x="28" y="7"/>
                  </a:cubicBezTo>
                  <a:cubicBezTo>
                    <a:pt x="26" y="7"/>
                    <a:pt x="25" y="9"/>
                    <a:pt x="25" y="10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14" y="22"/>
                    <a:pt x="13" y="22"/>
                    <a:pt x="13" y="22"/>
                  </a:cubicBezTo>
                  <a:cubicBezTo>
                    <a:pt x="11" y="22"/>
                    <a:pt x="10" y="23"/>
                    <a:pt x="10" y="25"/>
                  </a:cubicBezTo>
                  <a:cubicBezTo>
                    <a:pt x="10" y="27"/>
                    <a:pt x="11" y="28"/>
                    <a:pt x="13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8" tIns="34285" rIns="68568" bIns="34285" numCol="1" anchor="t" anchorCtr="0" compatLnSpc="1"/>
            <a:lstStyle/>
            <a:p>
              <a:pPr>
                <a:defRPr/>
              </a:pPr>
              <a:endParaRPr lang="en-US" sz="1350" kern="0">
                <a:solidFill>
                  <a:prstClr val="black"/>
                </a:solidFill>
              </a:endParaRPr>
            </a:p>
          </p:txBody>
        </p:sp>
        <p:sp>
          <p:nvSpPr>
            <p:cNvPr id="69" name="Freeform 24"/>
            <p:cNvSpPr>
              <a:spLocks noEditPoints="1"/>
            </p:cNvSpPr>
            <p:nvPr/>
          </p:nvSpPr>
          <p:spPr bwMode="auto">
            <a:xfrm>
              <a:off x="5655996" y="1632312"/>
              <a:ext cx="288083" cy="303868"/>
            </a:xfrm>
            <a:custGeom>
              <a:avLst/>
              <a:gdLst>
                <a:gd name="T0" fmla="*/ 22 w 62"/>
                <a:gd name="T1" fmla="*/ 32 h 65"/>
                <a:gd name="T2" fmla="*/ 22 w 62"/>
                <a:gd name="T3" fmla="*/ 52 h 65"/>
                <a:gd name="T4" fmla="*/ 26 w 62"/>
                <a:gd name="T5" fmla="*/ 43 h 65"/>
                <a:gd name="T6" fmla="*/ 47 w 62"/>
                <a:gd name="T7" fmla="*/ 7 h 65"/>
                <a:gd name="T8" fmla="*/ 47 w 62"/>
                <a:gd name="T9" fmla="*/ 19 h 65"/>
                <a:gd name="T10" fmla="*/ 40 w 62"/>
                <a:gd name="T11" fmla="*/ 37 h 65"/>
                <a:gd name="T12" fmla="*/ 36 w 62"/>
                <a:gd name="T13" fmla="*/ 27 h 65"/>
                <a:gd name="T14" fmla="*/ 32 w 62"/>
                <a:gd name="T15" fmla="*/ 26 h 65"/>
                <a:gd name="T16" fmla="*/ 24 w 62"/>
                <a:gd name="T17" fmla="*/ 22 h 65"/>
                <a:gd name="T18" fmla="*/ 18 w 62"/>
                <a:gd name="T19" fmla="*/ 21 h 65"/>
                <a:gd name="T20" fmla="*/ 11 w 62"/>
                <a:gd name="T21" fmla="*/ 28 h 65"/>
                <a:gd name="T22" fmla="*/ 6 w 62"/>
                <a:gd name="T23" fmla="*/ 28 h 65"/>
                <a:gd name="T24" fmla="*/ 3 w 62"/>
                <a:gd name="T25" fmla="*/ 38 h 65"/>
                <a:gd name="T26" fmla="*/ 0 w 62"/>
                <a:gd name="T27" fmla="*/ 43 h 65"/>
                <a:gd name="T28" fmla="*/ 3 w 62"/>
                <a:gd name="T29" fmla="*/ 47 h 65"/>
                <a:gd name="T30" fmla="*/ 6 w 62"/>
                <a:gd name="T31" fmla="*/ 58 h 65"/>
                <a:gd name="T32" fmla="*/ 11 w 62"/>
                <a:gd name="T33" fmla="*/ 58 h 65"/>
                <a:gd name="T34" fmla="*/ 18 w 62"/>
                <a:gd name="T35" fmla="*/ 65 h 65"/>
                <a:gd name="T36" fmla="*/ 24 w 62"/>
                <a:gd name="T37" fmla="*/ 64 h 65"/>
                <a:gd name="T38" fmla="*/ 32 w 62"/>
                <a:gd name="T39" fmla="*/ 60 h 65"/>
                <a:gd name="T40" fmla="*/ 36 w 62"/>
                <a:gd name="T41" fmla="*/ 59 h 65"/>
                <a:gd name="T42" fmla="*/ 40 w 62"/>
                <a:gd name="T43" fmla="*/ 49 h 65"/>
                <a:gd name="T44" fmla="*/ 44 w 62"/>
                <a:gd name="T45" fmla="*/ 46 h 65"/>
                <a:gd name="T46" fmla="*/ 38 w 62"/>
                <a:gd name="T47" fmla="*/ 53 h 65"/>
                <a:gd name="T48" fmla="*/ 22 w 62"/>
                <a:gd name="T49" fmla="*/ 58 h 65"/>
                <a:gd name="T50" fmla="*/ 6 w 62"/>
                <a:gd name="T51" fmla="*/ 53 h 65"/>
                <a:gd name="T52" fmla="*/ 7 w 62"/>
                <a:gd name="T53" fmla="*/ 38 h 65"/>
                <a:gd name="T54" fmla="*/ 18 w 62"/>
                <a:gd name="T55" fmla="*/ 24 h 65"/>
                <a:gd name="T56" fmla="*/ 36 w 62"/>
                <a:gd name="T57" fmla="*/ 30 h 65"/>
                <a:gd name="T58" fmla="*/ 41 w 62"/>
                <a:gd name="T59" fmla="*/ 44 h 65"/>
                <a:gd name="T60" fmla="*/ 59 w 62"/>
                <a:gd name="T61" fmla="*/ 11 h 65"/>
                <a:gd name="T62" fmla="*/ 60 w 62"/>
                <a:gd name="T63" fmla="*/ 7 h 65"/>
                <a:gd name="T64" fmla="*/ 54 w 62"/>
                <a:gd name="T65" fmla="*/ 4 h 65"/>
                <a:gd name="T66" fmla="*/ 49 w 62"/>
                <a:gd name="T67" fmla="*/ 0 h 65"/>
                <a:gd name="T68" fmla="*/ 46 w 62"/>
                <a:gd name="T69" fmla="*/ 0 h 65"/>
                <a:gd name="T70" fmla="*/ 40 w 62"/>
                <a:gd name="T71" fmla="*/ 4 h 65"/>
                <a:gd name="T72" fmla="*/ 38 w 62"/>
                <a:gd name="T73" fmla="*/ 4 h 65"/>
                <a:gd name="T74" fmla="*/ 35 w 62"/>
                <a:gd name="T75" fmla="*/ 11 h 65"/>
                <a:gd name="T76" fmla="*/ 33 w 62"/>
                <a:gd name="T77" fmla="*/ 14 h 65"/>
                <a:gd name="T78" fmla="*/ 35 w 62"/>
                <a:gd name="T79" fmla="*/ 18 h 65"/>
                <a:gd name="T80" fmla="*/ 37 w 62"/>
                <a:gd name="T81" fmla="*/ 24 h 65"/>
                <a:gd name="T82" fmla="*/ 40 w 62"/>
                <a:gd name="T83" fmla="*/ 25 h 65"/>
                <a:gd name="T84" fmla="*/ 46 w 62"/>
                <a:gd name="T85" fmla="*/ 28 h 65"/>
                <a:gd name="T86" fmla="*/ 49 w 62"/>
                <a:gd name="T87" fmla="*/ 29 h 65"/>
                <a:gd name="T88" fmla="*/ 54 w 62"/>
                <a:gd name="T89" fmla="*/ 24 h 65"/>
                <a:gd name="T90" fmla="*/ 57 w 62"/>
                <a:gd name="T91" fmla="*/ 24 h 65"/>
                <a:gd name="T92" fmla="*/ 59 w 62"/>
                <a:gd name="T93" fmla="*/ 18 h 65"/>
                <a:gd name="T94" fmla="*/ 61 w 62"/>
                <a:gd name="T95" fmla="*/ 12 h 65"/>
                <a:gd name="T96" fmla="*/ 52 w 62"/>
                <a:gd name="T97" fmla="*/ 22 h 65"/>
                <a:gd name="T98" fmla="*/ 43 w 62"/>
                <a:gd name="T99" fmla="*/ 25 h 65"/>
                <a:gd name="T100" fmla="*/ 36 w 62"/>
                <a:gd name="T101" fmla="*/ 15 h 65"/>
                <a:gd name="T102" fmla="*/ 38 w 62"/>
                <a:gd name="T103" fmla="*/ 7 h 65"/>
                <a:gd name="T104" fmla="*/ 50 w 62"/>
                <a:gd name="T105" fmla="*/ 3 h 65"/>
                <a:gd name="T106" fmla="*/ 56 w 62"/>
                <a:gd name="T107" fmla="*/ 1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2" h="65">
                  <a:moveTo>
                    <a:pt x="22" y="32"/>
                  </a:moveTo>
                  <a:cubicBezTo>
                    <a:pt x="15" y="32"/>
                    <a:pt x="11" y="37"/>
                    <a:pt x="11" y="43"/>
                  </a:cubicBezTo>
                  <a:cubicBezTo>
                    <a:pt x="11" y="49"/>
                    <a:pt x="15" y="54"/>
                    <a:pt x="22" y="54"/>
                  </a:cubicBezTo>
                  <a:cubicBezTo>
                    <a:pt x="28" y="54"/>
                    <a:pt x="33" y="49"/>
                    <a:pt x="33" y="43"/>
                  </a:cubicBezTo>
                  <a:cubicBezTo>
                    <a:pt x="33" y="37"/>
                    <a:pt x="28" y="32"/>
                    <a:pt x="22" y="32"/>
                  </a:cubicBezTo>
                  <a:close/>
                  <a:moveTo>
                    <a:pt x="22" y="52"/>
                  </a:moveTo>
                  <a:cubicBezTo>
                    <a:pt x="17" y="52"/>
                    <a:pt x="13" y="48"/>
                    <a:pt x="13" y="43"/>
                  </a:cubicBezTo>
                  <a:cubicBezTo>
                    <a:pt x="13" y="38"/>
                    <a:pt x="17" y="34"/>
                    <a:pt x="22" y="34"/>
                  </a:cubicBezTo>
                  <a:cubicBezTo>
                    <a:pt x="27" y="34"/>
                    <a:pt x="31" y="38"/>
                    <a:pt x="31" y="43"/>
                  </a:cubicBezTo>
                  <a:cubicBezTo>
                    <a:pt x="31" y="48"/>
                    <a:pt x="27" y="52"/>
                    <a:pt x="22" y="52"/>
                  </a:cubicBezTo>
                  <a:close/>
                  <a:moveTo>
                    <a:pt x="26" y="43"/>
                  </a:moveTo>
                  <a:cubicBezTo>
                    <a:pt x="26" y="45"/>
                    <a:pt x="24" y="47"/>
                    <a:pt x="22" y="47"/>
                  </a:cubicBezTo>
                  <a:cubicBezTo>
                    <a:pt x="19" y="47"/>
                    <a:pt x="17" y="45"/>
                    <a:pt x="17" y="43"/>
                  </a:cubicBezTo>
                  <a:cubicBezTo>
                    <a:pt x="17" y="40"/>
                    <a:pt x="19" y="38"/>
                    <a:pt x="22" y="38"/>
                  </a:cubicBezTo>
                  <a:cubicBezTo>
                    <a:pt x="24" y="38"/>
                    <a:pt x="26" y="40"/>
                    <a:pt x="26" y="43"/>
                  </a:cubicBezTo>
                  <a:close/>
                  <a:moveTo>
                    <a:pt x="47" y="7"/>
                  </a:moveTo>
                  <a:cubicBezTo>
                    <a:pt x="43" y="7"/>
                    <a:pt x="40" y="10"/>
                    <a:pt x="40" y="14"/>
                  </a:cubicBezTo>
                  <a:cubicBezTo>
                    <a:pt x="40" y="18"/>
                    <a:pt x="43" y="21"/>
                    <a:pt x="47" y="21"/>
                  </a:cubicBezTo>
                  <a:cubicBezTo>
                    <a:pt x="51" y="21"/>
                    <a:pt x="54" y="18"/>
                    <a:pt x="54" y="14"/>
                  </a:cubicBezTo>
                  <a:cubicBezTo>
                    <a:pt x="54" y="10"/>
                    <a:pt x="51" y="7"/>
                    <a:pt x="47" y="7"/>
                  </a:cubicBezTo>
                  <a:close/>
                  <a:moveTo>
                    <a:pt x="47" y="19"/>
                  </a:moveTo>
                  <a:cubicBezTo>
                    <a:pt x="44" y="19"/>
                    <a:pt x="42" y="17"/>
                    <a:pt x="42" y="14"/>
                  </a:cubicBezTo>
                  <a:cubicBezTo>
                    <a:pt x="42" y="12"/>
                    <a:pt x="44" y="9"/>
                    <a:pt x="47" y="9"/>
                  </a:cubicBezTo>
                  <a:cubicBezTo>
                    <a:pt x="49" y="9"/>
                    <a:pt x="52" y="12"/>
                    <a:pt x="52" y="14"/>
                  </a:cubicBezTo>
                  <a:cubicBezTo>
                    <a:pt x="52" y="17"/>
                    <a:pt x="49" y="19"/>
                    <a:pt x="47" y="19"/>
                  </a:cubicBezTo>
                  <a:close/>
                  <a:moveTo>
                    <a:pt x="43" y="39"/>
                  </a:moveTo>
                  <a:cubicBezTo>
                    <a:pt x="43" y="38"/>
                    <a:pt x="42" y="38"/>
                    <a:pt x="42" y="38"/>
                  </a:cubicBezTo>
                  <a:cubicBezTo>
                    <a:pt x="42" y="38"/>
                    <a:pt x="42" y="38"/>
                    <a:pt x="41" y="38"/>
                  </a:cubicBezTo>
                  <a:cubicBezTo>
                    <a:pt x="41" y="38"/>
                    <a:pt x="41" y="38"/>
                    <a:pt x="41" y="38"/>
                  </a:cubicBezTo>
                  <a:cubicBezTo>
                    <a:pt x="40" y="38"/>
                    <a:pt x="40" y="38"/>
                    <a:pt x="40" y="37"/>
                  </a:cubicBezTo>
                  <a:cubicBezTo>
                    <a:pt x="39" y="36"/>
                    <a:pt x="40" y="36"/>
                    <a:pt x="40" y="35"/>
                  </a:cubicBezTo>
                  <a:cubicBezTo>
                    <a:pt x="41" y="35"/>
                    <a:pt x="41" y="35"/>
                    <a:pt x="42" y="34"/>
                  </a:cubicBezTo>
                  <a:cubicBezTo>
                    <a:pt x="42" y="33"/>
                    <a:pt x="42" y="33"/>
                    <a:pt x="41" y="32"/>
                  </a:cubicBezTo>
                  <a:cubicBezTo>
                    <a:pt x="40" y="31"/>
                    <a:pt x="39" y="29"/>
                    <a:pt x="38" y="28"/>
                  </a:cubicBezTo>
                  <a:cubicBezTo>
                    <a:pt x="38" y="27"/>
                    <a:pt x="37" y="27"/>
                    <a:pt x="36" y="27"/>
                  </a:cubicBezTo>
                  <a:cubicBezTo>
                    <a:pt x="36" y="27"/>
                    <a:pt x="36" y="27"/>
                    <a:pt x="36" y="27"/>
                  </a:cubicBezTo>
                  <a:cubicBezTo>
                    <a:pt x="36" y="27"/>
                    <a:pt x="35" y="27"/>
                    <a:pt x="35" y="28"/>
                  </a:cubicBezTo>
                  <a:cubicBezTo>
                    <a:pt x="35" y="28"/>
                    <a:pt x="34" y="28"/>
                    <a:pt x="34" y="28"/>
                  </a:cubicBezTo>
                  <a:cubicBezTo>
                    <a:pt x="33" y="28"/>
                    <a:pt x="33" y="28"/>
                    <a:pt x="33" y="28"/>
                  </a:cubicBezTo>
                  <a:cubicBezTo>
                    <a:pt x="32" y="27"/>
                    <a:pt x="32" y="27"/>
                    <a:pt x="32" y="26"/>
                  </a:cubicBezTo>
                  <a:cubicBezTo>
                    <a:pt x="33" y="25"/>
                    <a:pt x="33" y="25"/>
                    <a:pt x="33" y="24"/>
                  </a:cubicBezTo>
                  <a:cubicBezTo>
                    <a:pt x="32" y="24"/>
                    <a:pt x="32" y="23"/>
                    <a:pt x="32" y="23"/>
                  </a:cubicBezTo>
                  <a:cubicBezTo>
                    <a:pt x="30" y="22"/>
                    <a:pt x="28" y="22"/>
                    <a:pt x="26" y="21"/>
                  </a:cubicBezTo>
                  <a:cubicBezTo>
                    <a:pt x="26" y="21"/>
                    <a:pt x="26" y="21"/>
                    <a:pt x="26" y="21"/>
                  </a:cubicBezTo>
                  <a:cubicBezTo>
                    <a:pt x="25" y="21"/>
                    <a:pt x="25" y="21"/>
                    <a:pt x="24" y="22"/>
                  </a:cubicBezTo>
                  <a:cubicBezTo>
                    <a:pt x="24" y="22"/>
                    <a:pt x="24" y="22"/>
                    <a:pt x="24" y="23"/>
                  </a:cubicBezTo>
                  <a:cubicBezTo>
                    <a:pt x="24" y="24"/>
                    <a:pt x="23" y="24"/>
                    <a:pt x="22" y="24"/>
                  </a:cubicBezTo>
                  <a:cubicBezTo>
                    <a:pt x="21" y="24"/>
                    <a:pt x="20" y="24"/>
                    <a:pt x="20" y="23"/>
                  </a:cubicBezTo>
                  <a:cubicBezTo>
                    <a:pt x="20" y="22"/>
                    <a:pt x="20" y="22"/>
                    <a:pt x="20" y="22"/>
                  </a:cubicBezTo>
                  <a:cubicBezTo>
                    <a:pt x="19" y="21"/>
                    <a:pt x="19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6" y="22"/>
                    <a:pt x="14" y="22"/>
                    <a:pt x="12" y="23"/>
                  </a:cubicBezTo>
                  <a:cubicBezTo>
                    <a:pt x="12" y="23"/>
                    <a:pt x="12" y="24"/>
                    <a:pt x="11" y="24"/>
                  </a:cubicBezTo>
                  <a:cubicBezTo>
                    <a:pt x="11" y="25"/>
                    <a:pt x="11" y="25"/>
                    <a:pt x="12" y="26"/>
                  </a:cubicBezTo>
                  <a:cubicBezTo>
                    <a:pt x="12" y="27"/>
                    <a:pt x="12" y="27"/>
                    <a:pt x="11" y="28"/>
                  </a:cubicBezTo>
                  <a:cubicBezTo>
                    <a:pt x="11" y="28"/>
                    <a:pt x="11" y="28"/>
                    <a:pt x="10" y="28"/>
                  </a:cubicBezTo>
                  <a:cubicBezTo>
                    <a:pt x="10" y="28"/>
                    <a:pt x="9" y="28"/>
                    <a:pt x="9" y="28"/>
                  </a:cubicBezTo>
                  <a:cubicBezTo>
                    <a:pt x="9" y="27"/>
                    <a:pt x="8" y="27"/>
                    <a:pt x="8" y="27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7" y="27"/>
                    <a:pt x="6" y="27"/>
                    <a:pt x="6" y="28"/>
                  </a:cubicBezTo>
                  <a:cubicBezTo>
                    <a:pt x="5" y="29"/>
                    <a:pt x="4" y="31"/>
                    <a:pt x="3" y="32"/>
                  </a:cubicBezTo>
                  <a:cubicBezTo>
                    <a:pt x="2" y="33"/>
                    <a:pt x="2" y="33"/>
                    <a:pt x="2" y="34"/>
                  </a:cubicBezTo>
                  <a:cubicBezTo>
                    <a:pt x="3" y="35"/>
                    <a:pt x="3" y="35"/>
                    <a:pt x="4" y="35"/>
                  </a:cubicBezTo>
                  <a:cubicBezTo>
                    <a:pt x="4" y="36"/>
                    <a:pt x="5" y="36"/>
                    <a:pt x="4" y="37"/>
                  </a:cubicBezTo>
                  <a:cubicBezTo>
                    <a:pt x="4" y="38"/>
                    <a:pt x="4" y="38"/>
                    <a:pt x="3" y="38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2" y="38"/>
                    <a:pt x="1" y="38"/>
                    <a:pt x="1" y="39"/>
                  </a:cubicBezTo>
                  <a:cubicBezTo>
                    <a:pt x="1" y="39"/>
                    <a:pt x="0" y="39"/>
                    <a:pt x="0" y="40"/>
                  </a:cubicBezTo>
                  <a:cubicBezTo>
                    <a:pt x="0" y="41"/>
                    <a:pt x="0" y="42"/>
                    <a:pt x="0" y="43"/>
                  </a:cubicBezTo>
                  <a:cubicBezTo>
                    <a:pt x="0" y="44"/>
                    <a:pt x="0" y="45"/>
                    <a:pt x="0" y="46"/>
                  </a:cubicBezTo>
                  <a:cubicBezTo>
                    <a:pt x="0" y="46"/>
                    <a:pt x="1" y="47"/>
                    <a:pt x="1" y="47"/>
                  </a:cubicBezTo>
                  <a:cubicBezTo>
                    <a:pt x="1" y="47"/>
                    <a:pt x="2" y="48"/>
                    <a:pt x="2" y="48"/>
                  </a:cubicBezTo>
                  <a:cubicBezTo>
                    <a:pt x="2" y="48"/>
                    <a:pt x="2" y="48"/>
                    <a:pt x="3" y="47"/>
                  </a:cubicBezTo>
                  <a:cubicBezTo>
                    <a:pt x="3" y="47"/>
                    <a:pt x="3" y="47"/>
                    <a:pt x="3" y="47"/>
                  </a:cubicBezTo>
                  <a:cubicBezTo>
                    <a:pt x="4" y="47"/>
                    <a:pt x="4" y="48"/>
                    <a:pt x="4" y="49"/>
                  </a:cubicBezTo>
                  <a:cubicBezTo>
                    <a:pt x="5" y="49"/>
                    <a:pt x="4" y="50"/>
                    <a:pt x="4" y="51"/>
                  </a:cubicBezTo>
                  <a:cubicBezTo>
                    <a:pt x="3" y="51"/>
                    <a:pt x="3" y="51"/>
                    <a:pt x="2" y="52"/>
                  </a:cubicBezTo>
                  <a:cubicBezTo>
                    <a:pt x="2" y="52"/>
                    <a:pt x="2" y="53"/>
                    <a:pt x="3" y="53"/>
                  </a:cubicBezTo>
                  <a:cubicBezTo>
                    <a:pt x="4" y="55"/>
                    <a:pt x="5" y="57"/>
                    <a:pt x="6" y="58"/>
                  </a:cubicBezTo>
                  <a:cubicBezTo>
                    <a:pt x="6" y="58"/>
                    <a:pt x="7" y="59"/>
                    <a:pt x="8" y="59"/>
                  </a:cubicBezTo>
                  <a:cubicBezTo>
                    <a:pt x="8" y="59"/>
                    <a:pt x="8" y="59"/>
                    <a:pt x="8" y="59"/>
                  </a:cubicBezTo>
                  <a:cubicBezTo>
                    <a:pt x="8" y="59"/>
                    <a:pt x="9" y="58"/>
                    <a:pt x="9" y="58"/>
                  </a:cubicBezTo>
                  <a:cubicBezTo>
                    <a:pt x="9" y="58"/>
                    <a:pt x="10" y="57"/>
                    <a:pt x="10" y="57"/>
                  </a:cubicBezTo>
                  <a:cubicBezTo>
                    <a:pt x="11" y="57"/>
                    <a:pt x="11" y="58"/>
                    <a:pt x="11" y="58"/>
                  </a:cubicBezTo>
                  <a:cubicBezTo>
                    <a:pt x="12" y="58"/>
                    <a:pt x="12" y="59"/>
                    <a:pt x="12" y="60"/>
                  </a:cubicBezTo>
                  <a:cubicBezTo>
                    <a:pt x="11" y="60"/>
                    <a:pt x="11" y="61"/>
                    <a:pt x="11" y="61"/>
                  </a:cubicBezTo>
                  <a:cubicBezTo>
                    <a:pt x="12" y="62"/>
                    <a:pt x="12" y="62"/>
                    <a:pt x="12" y="63"/>
                  </a:cubicBezTo>
                  <a:cubicBezTo>
                    <a:pt x="14" y="64"/>
                    <a:pt x="16" y="64"/>
                    <a:pt x="18" y="65"/>
                  </a:cubicBezTo>
                  <a:cubicBezTo>
                    <a:pt x="18" y="65"/>
                    <a:pt x="18" y="65"/>
                    <a:pt x="18" y="65"/>
                  </a:cubicBezTo>
                  <a:cubicBezTo>
                    <a:pt x="19" y="65"/>
                    <a:pt x="19" y="64"/>
                    <a:pt x="20" y="64"/>
                  </a:cubicBezTo>
                  <a:cubicBezTo>
                    <a:pt x="20" y="64"/>
                    <a:pt x="20" y="63"/>
                    <a:pt x="20" y="63"/>
                  </a:cubicBezTo>
                  <a:cubicBezTo>
                    <a:pt x="20" y="62"/>
                    <a:pt x="21" y="61"/>
                    <a:pt x="22" y="61"/>
                  </a:cubicBezTo>
                  <a:cubicBezTo>
                    <a:pt x="23" y="61"/>
                    <a:pt x="24" y="62"/>
                    <a:pt x="24" y="63"/>
                  </a:cubicBezTo>
                  <a:cubicBezTo>
                    <a:pt x="24" y="63"/>
                    <a:pt x="24" y="64"/>
                    <a:pt x="24" y="64"/>
                  </a:cubicBezTo>
                  <a:cubicBezTo>
                    <a:pt x="25" y="64"/>
                    <a:pt x="25" y="65"/>
                    <a:pt x="26" y="65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8" y="64"/>
                    <a:pt x="30" y="64"/>
                    <a:pt x="32" y="63"/>
                  </a:cubicBezTo>
                  <a:cubicBezTo>
                    <a:pt x="32" y="62"/>
                    <a:pt x="32" y="62"/>
                    <a:pt x="33" y="61"/>
                  </a:cubicBezTo>
                  <a:cubicBezTo>
                    <a:pt x="33" y="61"/>
                    <a:pt x="33" y="60"/>
                    <a:pt x="32" y="60"/>
                  </a:cubicBezTo>
                  <a:cubicBezTo>
                    <a:pt x="32" y="59"/>
                    <a:pt x="32" y="58"/>
                    <a:pt x="33" y="58"/>
                  </a:cubicBezTo>
                  <a:cubicBezTo>
                    <a:pt x="33" y="58"/>
                    <a:pt x="33" y="57"/>
                    <a:pt x="34" y="57"/>
                  </a:cubicBezTo>
                  <a:cubicBezTo>
                    <a:pt x="34" y="57"/>
                    <a:pt x="35" y="58"/>
                    <a:pt x="35" y="58"/>
                  </a:cubicBezTo>
                  <a:cubicBezTo>
                    <a:pt x="35" y="58"/>
                    <a:pt x="36" y="59"/>
                    <a:pt x="36" y="59"/>
                  </a:cubicBezTo>
                  <a:cubicBezTo>
                    <a:pt x="36" y="59"/>
                    <a:pt x="36" y="59"/>
                    <a:pt x="36" y="59"/>
                  </a:cubicBezTo>
                  <a:cubicBezTo>
                    <a:pt x="37" y="59"/>
                    <a:pt x="38" y="58"/>
                    <a:pt x="38" y="58"/>
                  </a:cubicBezTo>
                  <a:cubicBezTo>
                    <a:pt x="39" y="57"/>
                    <a:pt x="40" y="55"/>
                    <a:pt x="41" y="53"/>
                  </a:cubicBezTo>
                  <a:cubicBezTo>
                    <a:pt x="42" y="53"/>
                    <a:pt x="42" y="52"/>
                    <a:pt x="42" y="52"/>
                  </a:cubicBezTo>
                  <a:cubicBezTo>
                    <a:pt x="41" y="51"/>
                    <a:pt x="41" y="51"/>
                    <a:pt x="40" y="51"/>
                  </a:cubicBezTo>
                  <a:cubicBezTo>
                    <a:pt x="40" y="50"/>
                    <a:pt x="39" y="49"/>
                    <a:pt x="40" y="49"/>
                  </a:cubicBezTo>
                  <a:cubicBezTo>
                    <a:pt x="40" y="48"/>
                    <a:pt x="40" y="47"/>
                    <a:pt x="41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2" y="48"/>
                    <a:pt x="42" y="48"/>
                    <a:pt x="42" y="48"/>
                  </a:cubicBezTo>
                  <a:cubicBezTo>
                    <a:pt x="42" y="48"/>
                    <a:pt x="43" y="47"/>
                    <a:pt x="43" y="47"/>
                  </a:cubicBezTo>
                  <a:cubicBezTo>
                    <a:pt x="43" y="47"/>
                    <a:pt x="44" y="46"/>
                    <a:pt x="44" y="46"/>
                  </a:cubicBezTo>
                  <a:cubicBezTo>
                    <a:pt x="44" y="45"/>
                    <a:pt x="44" y="44"/>
                    <a:pt x="44" y="43"/>
                  </a:cubicBezTo>
                  <a:cubicBezTo>
                    <a:pt x="44" y="42"/>
                    <a:pt x="44" y="41"/>
                    <a:pt x="44" y="40"/>
                  </a:cubicBezTo>
                  <a:cubicBezTo>
                    <a:pt x="44" y="39"/>
                    <a:pt x="43" y="39"/>
                    <a:pt x="43" y="39"/>
                  </a:cubicBezTo>
                  <a:close/>
                  <a:moveTo>
                    <a:pt x="37" y="48"/>
                  </a:moveTo>
                  <a:cubicBezTo>
                    <a:pt x="36" y="50"/>
                    <a:pt x="37" y="52"/>
                    <a:pt x="38" y="53"/>
                  </a:cubicBezTo>
                  <a:cubicBezTo>
                    <a:pt x="38" y="54"/>
                    <a:pt x="37" y="54"/>
                    <a:pt x="36" y="55"/>
                  </a:cubicBezTo>
                  <a:cubicBezTo>
                    <a:pt x="35" y="54"/>
                    <a:pt x="33" y="54"/>
                    <a:pt x="31" y="55"/>
                  </a:cubicBezTo>
                  <a:cubicBezTo>
                    <a:pt x="29" y="57"/>
                    <a:pt x="29" y="59"/>
                    <a:pt x="29" y="60"/>
                  </a:cubicBezTo>
                  <a:cubicBezTo>
                    <a:pt x="28" y="61"/>
                    <a:pt x="27" y="61"/>
                    <a:pt x="26" y="61"/>
                  </a:cubicBezTo>
                  <a:cubicBezTo>
                    <a:pt x="26" y="60"/>
                    <a:pt x="24" y="58"/>
                    <a:pt x="22" y="58"/>
                  </a:cubicBezTo>
                  <a:cubicBezTo>
                    <a:pt x="20" y="58"/>
                    <a:pt x="18" y="60"/>
                    <a:pt x="18" y="61"/>
                  </a:cubicBezTo>
                  <a:cubicBezTo>
                    <a:pt x="17" y="61"/>
                    <a:pt x="16" y="61"/>
                    <a:pt x="15" y="60"/>
                  </a:cubicBezTo>
                  <a:cubicBezTo>
                    <a:pt x="15" y="59"/>
                    <a:pt x="15" y="57"/>
                    <a:pt x="13" y="55"/>
                  </a:cubicBezTo>
                  <a:cubicBezTo>
                    <a:pt x="11" y="54"/>
                    <a:pt x="9" y="54"/>
                    <a:pt x="8" y="55"/>
                  </a:cubicBezTo>
                  <a:cubicBezTo>
                    <a:pt x="7" y="54"/>
                    <a:pt x="6" y="54"/>
                    <a:pt x="6" y="53"/>
                  </a:cubicBezTo>
                  <a:cubicBezTo>
                    <a:pt x="7" y="52"/>
                    <a:pt x="8" y="50"/>
                    <a:pt x="7" y="48"/>
                  </a:cubicBezTo>
                  <a:cubicBezTo>
                    <a:pt x="7" y="46"/>
                    <a:pt x="5" y="44"/>
                    <a:pt x="3" y="44"/>
                  </a:cubicBezTo>
                  <a:cubicBezTo>
                    <a:pt x="3" y="44"/>
                    <a:pt x="3" y="43"/>
                    <a:pt x="3" y="43"/>
                  </a:cubicBezTo>
                  <a:cubicBezTo>
                    <a:pt x="3" y="42"/>
                    <a:pt x="3" y="42"/>
                    <a:pt x="3" y="41"/>
                  </a:cubicBezTo>
                  <a:cubicBezTo>
                    <a:pt x="5" y="41"/>
                    <a:pt x="7" y="40"/>
                    <a:pt x="7" y="38"/>
                  </a:cubicBezTo>
                  <a:cubicBezTo>
                    <a:pt x="8" y="36"/>
                    <a:pt x="7" y="34"/>
                    <a:pt x="6" y="33"/>
                  </a:cubicBezTo>
                  <a:cubicBezTo>
                    <a:pt x="6" y="32"/>
                    <a:pt x="7" y="31"/>
                    <a:pt x="8" y="30"/>
                  </a:cubicBezTo>
                  <a:cubicBezTo>
                    <a:pt x="9" y="32"/>
                    <a:pt x="11" y="32"/>
                    <a:pt x="13" y="30"/>
                  </a:cubicBezTo>
                  <a:cubicBezTo>
                    <a:pt x="15" y="29"/>
                    <a:pt x="15" y="27"/>
                    <a:pt x="15" y="25"/>
                  </a:cubicBezTo>
                  <a:cubicBezTo>
                    <a:pt x="16" y="25"/>
                    <a:pt x="17" y="25"/>
                    <a:pt x="18" y="24"/>
                  </a:cubicBezTo>
                  <a:cubicBezTo>
                    <a:pt x="18" y="26"/>
                    <a:pt x="20" y="27"/>
                    <a:pt x="22" y="27"/>
                  </a:cubicBezTo>
                  <a:cubicBezTo>
                    <a:pt x="24" y="27"/>
                    <a:pt x="26" y="26"/>
                    <a:pt x="26" y="24"/>
                  </a:cubicBezTo>
                  <a:cubicBezTo>
                    <a:pt x="27" y="25"/>
                    <a:pt x="28" y="25"/>
                    <a:pt x="29" y="25"/>
                  </a:cubicBezTo>
                  <a:cubicBezTo>
                    <a:pt x="29" y="27"/>
                    <a:pt x="29" y="29"/>
                    <a:pt x="31" y="30"/>
                  </a:cubicBezTo>
                  <a:cubicBezTo>
                    <a:pt x="33" y="32"/>
                    <a:pt x="35" y="32"/>
                    <a:pt x="36" y="30"/>
                  </a:cubicBezTo>
                  <a:cubicBezTo>
                    <a:pt x="37" y="31"/>
                    <a:pt x="38" y="32"/>
                    <a:pt x="38" y="33"/>
                  </a:cubicBezTo>
                  <a:cubicBezTo>
                    <a:pt x="37" y="34"/>
                    <a:pt x="36" y="36"/>
                    <a:pt x="37" y="38"/>
                  </a:cubicBezTo>
                  <a:cubicBezTo>
                    <a:pt x="37" y="40"/>
                    <a:pt x="39" y="41"/>
                    <a:pt x="41" y="41"/>
                  </a:cubicBezTo>
                  <a:cubicBezTo>
                    <a:pt x="41" y="42"/>
                    <a:pt x="41" y="42"/>
                    <a:pt x="41" y="43"/>
                  </a:cubicBezTo>
                  <a:cubicBezTo>
                    <a:pt x="41" y="43"/>
                    <a:pt x="41" y="44"/>
                    <a:pt x="41" y="44"/>
                  </a:cubicBezTo>
                  <a:cubicBezTo>
                    <a:pt x="39" y="44"/>
                    <a:pt x="37" y="46"/>
                    <a:pt x="37" y="48"/>
                  </a:cubicBezTo>
                  <a:close/>
                  <a:moveTo>
                    <a:pt x="61" y="12"/>
                  </a:moveTo>
                  <a:cubicBezTo>
                    <a:pt x="61" y="12"/>
                    <a:pt x="61" y="11"/>
                    <a:pt x="61" y="11"/>
                  </a:cubicBezTo>
                  <a:cubicBezTo>
                    <a:pt x="60" y="11"/>
                    <a:pt x="60" y="11"/>
                    <a:pt x="59" y="11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59" y="10"/>
                    <a:pt x="60" y="10"/>
                    <a:pt x="60" y="9"/>
                  </a:cubicBezTo>
                  <a:cubicBezTo>
                    <a:pt x="60" y="9"/>
                    <a:pt x="60" y="8"/>
                    <a:pt x="60" y="7"/>
                  </a:cubicBezTo>
                  <a:cubicBezTo>
                    <a:pt x="59" y="6"/>
                    <a:pt x="58" y="5"/>
                    <a:pt x="57" y="4"/>
                  </a:cubicBezTo>
                  <a:cubicBezTo>
                    <a:pt x="57" y="4"/>
                    <a:pt x="57" y="4"/>
                    <a:pt x="56" y="4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55" y="4"/>
                    <a:pt x="55" y="4"/>
                    <a:pt x="55" y="4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54" y="4"/>
                    <a:pt x="55" y="3"/>
                    <a:pt x="54" y="2"/>
                  </a:cubicBezTo>
                  <a:cubicBezTo>
                    <a:pt x="54" y="2"/>
                    <a:pt x="54" y="1"/>
                    <a:pt x="53" y="1"/>
                  </a:cubicBezTo>
                  <a:cubicBezTo>
                    <a:pt x="52" y="1"/>
                    <a:pt x="51" y="0"/>
                    <a:pt x="50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9" y="0"/>
                    <a:pt x="48" y="0"/>
                    <a:pt x="48" y="0"/>
                  </a:cubicBezTo>
                  <a:cubicBezTo>
                    <a:pt x="48" y="1"/>
                    <a:pt x="47" y="1"/>
                    <a:pt x="47" y="2"/>
                  </a:cubicBezTo>
                  <a:cubicBezTo>
                    <a:pt x="47" y="2"/>
                    <a:pt x="47" y="2"/>
                    <a:pt x="47" y="2"/>
                  </a:cubicBezTo>
                  <a:cubicBezTo>
                    <a:pt x="47" y="2"/>
                    <a:pt x="47" y="2"/>
                    <a:pt x="47" y="2"/>
                  </a:cubicBezTo>
                  <a:cubicBezTo>
                    <a:pt x="47" y="1"/>
                    <a:pt x="46" y="1"/>
                    <a:pt x="46" y="0"/>
                  </a:cubicBezTo>
                  <a:cubicBezTo>
                    <a:pt x="46" y="0"/>
                    <a:pt x="45" y="0"/>
                    <a:pt x="45" y="0"/>
                  </a:cubicBezTo>
                  <a:cubicBezTo>
                    <a:pt x="45" y="0"/>
                    <a:pt x="45" y="0"/>
                    <a:pt x="44" y="0"/>
                  </a:cubicBezTo>
                  <a:cubicBezTo>
                    <a:pt x="43" y="0"/>
                    <a:pt x="42" y="1"/>
                    <a:pt x="41" y="1"/>
                  </a:cubicBezTo>
                  <a:cubicBezTo>
                    <a:pt x="40" y="1"/>
                    <a:pt x="40" y="2"/>
                    <a:pt x="40" y="2"/>
                  </a:cubicBezTo>
                  <a:cubicBezTo>
                    <a:pt x="40" y="3"/>
                    <a:pt x="40" y="4"/>
                    <a:pt x="40" y="4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0" y="4"/>
                    <a:pt x="40" y="4"/>
                    <a:pt x="39" y="4"/>
                  </a:cubicBezTo>
                  <a:cubicBezTo>
                    <a:pt x="39" y="4"/>
                    <a:pt x="39" y="4"/>
                    <a:pt x="38" y="4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6" y="5"/>
                    <a:pt x="35" y="6"/>
                    <a:pt x="34" y="7"/>
                  </a:cubicBezTo>
                  <a:cubicBezTo>
                    <a:pt x="34" y="8"/>
                    <a:pt x="34" y="9"/>
                    <a:pt x="34" y="9"/>
                  </a:cubicBezTo>
                  <a:cubicBezTo>
                    <a:pt x="34" y="10"/>
                    <a:pt x="35" y="10"/>
                    <a:pt x="35" y="10"/>
                  </a:cubicBezTo>
                  <a:cubicBezTo>
                    <a:pt x="35" y="10"/>
                    <a:pt x="35" y="10"/>
                    <a:pt x="35" y="11"/>
                  </a:cubicBezTo>
                  <a:cubicBezTo>
                    <a:pt x="35" y="11"/>
                    <a:pt x="35" y="11"/>
                    <a:pt x="35" y="11"/>
                  </a:cubicBezTo>
                  <a:cubicBezTo>
                    <a:pt x="35" y="11"/>
                    <a:pt x="35" y="11"/>
                    <a:pt x="35" y="11"/>
                  </a:cubicBezTo>
                  <a:cubicBezTo>
                    <a:pt x="34" y="11"/>
                    <a:pt x="34" y="11"/>
                    <a:pt x="34" y="11"/>
                  </a:cubicBezTo>
                  <a:cubicBezTo>
                    <a:pt x="33" y="11"/>
                    <a:pt x="33" y="12"/>
                    <a:pt x="33" y="12"/>
                  </a:cubicBezTo>
                  <a:cubicBezTo>
                    <a:pt x="33" y="13"/>
                    <a:pt x="33" y="14"/>
                    <a:pt x="33" y="14"/>
                  </a:cubicBezTo>
                  <a:cubicBezTo>
                    <a:pt x="33" y="15"/>
                    <a:pt x="33" y="16"/>
                    <a:pt x="33" y="16"/>
                  </a:cubicBezTo>
                  <a:cubicBezTo>
                    <a:pt x="33" y="17"/>
                    <a:pt x="33" y="17"/>
                    <a:pt x="33" y="18"/>
                  </a:cubicBezTo>
                  <a:cubicBezTo>
                    <a:pt x="34" y="18"/>
                    <a:pt x="34" y="18"/>
                    <a:pt x="35" y="18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5" y="19"/>
                    <a:pt x="34" y="19"/>
                    <a:pt x="34" y="20"/>
                  </a:cubicBezTo>
                  <a:cubicBezTo>
                    <a:pt x="34" y="20"/>
                    <a:pt x="34" y="21"/>
                    <a:pt x="34" y="21"/>
                  </a:cubicBezTo>
                  <a:cubicBezTo>
                    <a:pt x="35" y="22"/>
                    <a:pt x="36" y="23"/>
                    <a:pt x="37" y="24"/>
                  </a:cubicBezTo>
                  <a:cubicBezTo>
                    <a:pt x="37" y="25"/>
                    <a:pt x="37" y="25"/>
                    <a:pt x="38" y="25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39" y="25"/>
                    <a:pt x="39" y="25"/>
                    <a:pt x="39" y="24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40" y="24"/>
                    <a:pt x="40" y="24"/>
                    <a:pt x="40" y="25"/>
                  </a:cubicBezTo>
                  <a:cubicBezTo>
                    <a:pt x="40" y="25"/>
                    <a:pt x="40" y="26"/>
                    <a:pt x="40" y="26"/>
                  </a:cubicBezTo>
                  <a:cubicBezTo>
                    <a:pt x="40" y="27"/>
                    <a:pt x="40" y="27"/>
                    <a:pt x="41" y="27"/>
                  </a:cubicBezTo>
                  <a:cubicBezTo>
                    <a:pt x="42" y="28"/>
                    <a:pt x="43" y="28"/>
                    <a:pt x="44" y="29"/>
                  </a:cubicBezTo>
                  <a:cubicBezTo>
                    <a:pt x="45" y="29"/>
                    <a:pt x="45" y="29"/>
                    <a:pt x="45" y="29"/>
                  </a:cubicBezTo>
                  <a:cubicBezTo>
                    <a:pt x="45" y="29"/>
                    <a:pt x="46" y="28"/>
                    <a:pt x="46" y="28"/>
                  </a:cubicBezTo>
                  <a:cubicBezTo>
                    <a:pt x="46" y="28"/>
                    <a:pt x="47" y="27"/>
                    <a:pt x="47" y="27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7"/>
                    <a:pt x="48" y="28"/>
                    <a:pt x="48" y="28"/>
                  </a:cubicBezTo>
                  <a:cubicBezTo>
                    <a:pt x="48" y="28"/>
                    <a:pt x="49" y="29"/>
                    <a:pt x="49" y="29"/>
                  </a:cubicBezTo>
                  <a:cubicBezTo>
                    <a:pt x="49" y="29"/>
                    <a:pt x="49" y="29"/>
                    <a:pt x="50" y="29"/>
                  </a:cubicBezTo>
                  <a:cubicBezTo>
                    <a:pt x="51" y="28"/>
                    <a:pt x="52" y="28"/>
                    <a:pt x="53" y="27"/>
                  </a:cubicBezTo>
                  <a:cubicBezTo>
                    <a:pt x="54" y="27"/>
                    <a:pt x="54" y="27"/>
                    <a:pt x="54" y="26"/>
                  </a:cubicBezTo>
                  <a:cubicBezTo>
                    <a:pt x="55" y="26"/>
                    <a:pt x="54" y="25"/>
                    <a:pt x="54" y="25"/>
                  </a:cubicBezTo>
                  <a:cubicBezTo>
                    <a:pt x="54" y="24"/>
                    <a:pt x="54" y="24"/>
                    <a:pt x="54" y="24"/>
                  </a:cubicBezTo>
                  <a:cubicBezTo>
                    <a:pt x="54" y="24"/>
                    <a:pt x="54" y="24"/>
                    <a:pt x="54" y="24"/>
                  </a:cubicBezTo>
                  <a:cubicBezTo>
                    <a:pt x="54" y="24"/>
                    <a:pt x="54" y="24"/>
                    <a:pt x="55" y="24"/>
                  </a:cubicBezTo>
                  <a:cubicBezTo>
                    <a:pt x="55" y="25"/>
                    <a:pt x="55" y="25"/>
                    <a:pt x="56" y="25"/>
                  </a:cubicBezTo>
                  <a:cubicBezTo>
                    <a:pt x="56" y="25"/>
                    <a:pt x="56" y="25"/>
                    <a:pt x="56" y="25"/>
                  </a:cubicBezTo>
                  <a:cubicBezTo>
                    <a:pt x="57" y="25"/>
                    <a:pt x="57" y="25"/>
                    <a:pt x="57" y="24"/>
                  </a:cubicBezTo>
                  <a:cubicBezTo>
                    <a:pt x="58" y="23"/>
                    <a:pt x="59" y="22"/>
                    <a:pt x="60" y="21"/>
                  </a:cubicBezTo>
                  <a:cubicBezTo>
                    <a:pt x="60" y="21"/>
                    <a:pt x="60" y="20"/>
                    <a:pt x="60" y="20"/>
                  </a:cubicBezTo>
                  <a:cubicBezTo>
                    <a:pt x="60" y="19"/>
                    <a:pt x="59" y="19"/>
                    <a:pt x="59" y="18"/>
                  </a:cubicBezTo>
                  <a:cubicBezTo>
                    <a:pt x="59" y="18"/>
                    <a:pt x="59" y="18"/>
                    <a:pt x="59" y="18"/>
                  </a:cubicBezTo>
                  <a:cubicBezTo>
                    <a:pt x="59" y="18"/>
                    <a:pt x="59" y="18"/>
                    <a:pt x="59" y="18"/>
                  </a:cubicBezTo>
                  <a:cubicBezTo>
                    <a:pt x="59" y="18"/>
                    <a:pt x="59" y="18"/>
                    <a:pt x="59" y="18"/>
                  </a:cubicBezTo>
                  <a:cubicBezTo>
                    <a:pt x="60" y="18"/>
                    <a:pt x="60" y="18"/>
                    <a:pt x="60" y="18"/>
                  </a:cubicBezTo>
                  <a:cubicBezTo>
                    <a:pt x="61" y="17"/>
                    <a:pt x="61" y="17"/>
                    <a:pt x="61" y="16"/>
                  </a:cubicBezTo>
                  <a:cubicBezTo>
                    <a:pt x="61" y="16"/>
                    <a:pt x="62" y="15"/>
                    <a:pt x="62" y="14"/>
                  </a:cubicBezTo>
                  <a:cubicBezTo>
                    <a:pt x="62" y="14"/>
                    <a:pt x="61" y="13"/>
                    <a:pt x="61" y="12"/>
                  </a:cubicBezTo>
                  <a:close/>
                  <a:moveTo>
                    <a:pt x="58" y="15"/>
                  </a:moveTo>
                  <a:cubicBezTo>
                    <a:pt x="57" y="15"/>
                    <a:pt x="56" y="16"/>
                    <a:pt x="56" y="17"/>
                  </a:cubicBezTo>
                  <a:cubicBezTo>
                    <a:pt x="55" y="18"/>
                    <a:pt x="56" y="20"/>
                    <a:pt x="57" y="21"/>
                  </a:cubicBezTo>
                  <a:cubicBezTo>
                    <a:pt x="56" y="21"/>
                    <a:pt x="56" y="21"/>
                    <a:pt x="56" y="22"/>
                  </a:cubicBezTo>
                  <a:cubicBezTo>
                    <a:pt x="55" y="21"/>
                    <a:pt x="53" y="21"/>
                    <a:pt x="52" y="22"/>
                  </a:cubicBezTo>
                  <a:cubicBezTo>
                    <a:pt x="51" y="23"/>
                    <a:pt x="51" y="24"/>
                    <a:pt x="51" y="25"/>
                  </a:cubicBezTo>
                  <a:cubicBezTo>
                    <a:pt x="51" y="25"/>
                    <a:pt x="50" y="25"/>
                    <a:pt x="50" y="25"/>
                  </a:cubicBezTo>
                  <a:cubicBezTo>
                    <a:pt x="49" y="24"/>
                    <a:pt x="48" y="24"/>
                    <a:pt x="47" y="24"/>
                  </a:cubicBezTo>
                  <a:cubicBezTo>
                    <a:pt x="46" y="24"/>
                    <a:pt x="45" y="24"/>
                    <a:pt x="44" y="25"/>
                  </a:cubicBezTo>
                  <a:cubicBezTo>
                    <a:pt x="44" y="25"/>
                    <a:pt x="43" y="25"/>
                    <a:pt x="43" y="25"/>
                  </a:cubicBezTo>
                  <a:cubicBezTo>
                    <a:pt x="43" y="24"/>
                    <a:pt x="43" y="23"/>
                    <a:pt x="42" y="22"/>
                  </a:cubicBezTo>
                  <a:cubicBezTo>
                    <a:pt x="41" y="21"/>
                    <a:pt x="39" y="21"/>
                    <a:pt x="38" y="22"/>
                  </a:cubicBezTo>
                  <a:cubicBezTo>
                    <a:pt x="38" y="21"/>
                    <a:pt x="38" y="21"/>
                    <a:pt x="37" y="21"/>
                  </a:cubicBezTo>
                  <a:cubicBezTo>
                    <a:pt x="38" y="20"/>
                    <a:pt x="39" y="18"/>
                    <a:pt x="38" y="17"/>
                  </a:cubicBezTo>
                  <a:cubicBezTo>
                    <a:pt x="38" y="16"/>
                    <a:pt x="37" y="15"/>
                    <a:pt x="36" y="15"/>
                  </a:cubicBezTo>
                  <a:cubicBezTo>
                    <a:pt x="36" y="15"/>
                    <a:pt x="36" y="15"/>
                    <a:pt x="36" y="14"/>
                  </a:cubicBezTo>
                  <a:cubicBezTo>
                    <a:pt x="36" y="14"/>
                    <a:pt x="36" y="14"/>
                    <a:pt x="36" y="14"/>
                  </a:cubicBezTo>
                  <a:cubicBezTo>
                    <a:pt x="37" y="14"/>
                    <a:pt x="38" y="13"/>
                    <a:pt x="38" y="11"/>
                  </a:cubicBezTo>
                  <a:cubicBezTo>
                    <a:pt x="39" y="10"/>
                    <a:pt x="38" y="9"/>
                    <a:pt x="37" y="8"/>
                  </a:cubicBezTo>
                  <a:cubicBezTo>
                    <a:pt x="38" y="8"/>
                    <a:pt x="38" y="7"/>
                    <a:pt x="38" y="7"/>
                  </a:cubicBezTo>
                  <a:cubicBezTo>
                    <a:pt x="39" y="8"/>
                    <a:pt x="41" y="8"/>
                    <a:pt x="42" y="7"/>
                  </a:cubicBezTo>
                  <a:cubicBezTo>
                    <a:pt x="43" y="6"/>
                    <a:pt x="43" y="5"/>
                    <a:pt x="43" y="4"/>
                  </a:cubicBezTo>
                  <a:cubicBezTo>
                    <a:pt x="43" y="3"/>
                    <a:pt x="44" y="3"/>
                    <a:pt x="44" y="3"/>
                  </a:cubicBezTo>
                  <a:cubicBezTo>
                    <a:pt x="45" y="4"/>
                    <a:pt x="46" y="5"/>
                    <a:pt x="47" y="5"/>
                  </a:cubicBezTo>
                  <a:cubicBezTo>
                    <a:pt x="48" y="5"/>
                    <a:pt x="49" y="4"/>
                    <a:pt x="50" y="3"/>
                  </a:cubicBezTo>
                  <a:cubicBezTo>
                    <a:pt x="50" y="3"/>
                    <a:pt x="51" y="3"/>
                    <a:pt x="51" y="4"/>
                  </a:cubicBezTo>
                  <a:cubicBezTo>
                    <a:pt x="51" y="5"/>
                    <a:pt x="51" y="6"/>
                    <a:pt x="52" y="7"/>
                  </a:cubicBezTo>
                  <a:cubicBezTo>
                    <a:pt x="53" y="8"/>
                    <a:pt x="55" y="8"/>
                    <a:pt x="56" y="7"/>
                  </a:cubicBezTo>
                  <a:cubicBezTo>
                    <a:pt x="56" y="7"/>
                    <a:pt x="56" y="8"/>
                    <a:pt x="57" y="8"/>
                  </a:cubicBezTo>
                  <a:cubicBezTo>
                    <a:pt x="56" y="9"/>
                    <a:pt x="55" y="10"/>
                    <a:pt x="56" y="11"/>
                  </a:cubicBezTo>
                  <a:cubicBezTo>
                    <a:pt x="56" y="13"/>
                    <a:pt x="57" y="14"/>
                    <a:pt x="58" y="14"/>
                  </a:cubicBezTo>
                  <a:cubicBezTo>
                    <a:pt x="58" y="14"/>
                    <a:pt x="59" y="14"/>
                    <a:pt x="59" y="14"/>
                  </a:cubicBezTo>
                  <a:cubicBezTo>
                    <a:pt x="59" y="15"/>
                    <a:pt x="58" y="15"/>
                    <a:pt x="58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68" tIns="34285" rIns="68568" bIns="34285" numCol="1" anchor="t" anchorCtr="0" compatLnSpc="1"/>
            <a:lstStyle/>
            <a:p>
              <a:pPr>
                <a:defRPr/>
              </a:pPr>
              <a:endParaRPr lang="en-US" sz="1350" kern="0">
                <a:solidFill>
                  <a:prstClr val="black"/>
                </a:solidFill>
              </a:endParaRPr>
            </a:p>
          </p:txBody>
        </p:sp>
        <p:sp>
          <p:nvSpPr>
            <p:cNvPr id="70" name="Freeform 54"/>
            <p:cNvSpPr>
              <a:spLocks noEditPoints="1"/>
            </p:cNvSpPr>
            <p:nvPr/>
          </p:nvSpPr>
          <p:spPr bwMode="auto">
            <a:xfrm>
              <a:off x="4791165" y="5149532"/>
              <a:ext cx="329105" cy="382276"/>
            </a:xfrm>
            <a:custGeom>
              <a:avLst/>
              <a:gdLst>
                <a:gd name="T0" fmla="*/ 31 w 62"/>
                <a:gd name="T1" fmla="*/ 49 h 70"/>
                <a:gd name="T2" fmla="*/ 45 w 62"/>
                <a:gd name="T3" fmla="*/ 35 h 70"/>
                <a:gd name="T4" fmla="*/ 45 w 62"/>
                <a:gd name="T5" fmla="*/ 8 h 70"/>
                <a:gd name="T6" fmla="*/ 17 w 62"/>
                <a:gd name="T7" fmla="*/ 8 h 70"/>
                <a:gd name="T8" fmla="*/ 17 w 62"/>
                <a:gd name="T9" fmla="*/ 35 h 70"/>
                <a:gd name="T10" fmla="*/ 31 w 62"/>
                <a:gd name="T11" fmla="*/ 49 h 70"/>
                <a:gd name="T12" fmla="*/ 31 w 62"/>
                <a:gd name="T13" fmla="*/ 8 h 70"/>
                <a:gd name="T14" fmla="*/ 44 w 62"/>
                <a:gd name="T15" fmla="*/ 21 h 70"/>
                <a:gd name="T16" fmla="*/ 31 w 62"/>
                <a:gd name="T17" fmla="*/ 34 h 70"/>
                <a:gd name="T18" fmla="*/ 18 w 62"/>
                <a:gd name="T19" fmla="*/ 21 h 70"/>
                <a:gd name="T20" fmla="*/ 31 w 62"/>
                <a:gd name="T21" fmla="*/ 8 h 70"/>
                <a:gd name="T22" fmla="*/ 25 w 62"/>
                <a:gd name="T23" fmla="*/ 50 h 70"/>
                <a:gd name="T24" fmla="*/ 27 w 62"/>
                <a:gd name="T25" fmla="*/ 48 h 70"/>
                <a:gd name="T26" fmla="*/ 30 w 62"/>
                <a:gd name="T27" fmla="*/ 50 h 70"/>
                <a:gd name="T28" fmla="*/ 31 w 62"/>
                <a:gd name="T29" fmla="*/ 51 h 70"/>
                <a:gd name="T30" fmla="*/ 32 w 62"/>
                <a:gd name="T31" fmla="*/ 50 h 70"/>
                <a:gd name="T32" fmla="*/ 34 w 62"/>
                <a:gd name="T33" fmla="*/ 48 h 70"/>
                <a:gd name="T34" fmla="*/ 37 w 62"/>
                <a:gd name="T35" fmla="*/ 50 h 70"/>
                <a:gd name="T36" fmla="*/ 31 w 62"/>
                <a:gd name="T37" fmla="*/ 53 h 70"/>
                <a:gd name="T38" fmla="*/ 25 w 62"/>
                <a:gd name="T39" fmla="*/ 50 h 70"/>
                <a:gd name="T40" fmla="*/ 8 w 62"/>
                <a:gd name="T41" fmla="*/ 53 h 70"/>
                <a:gd name="T42" fmla="*/ 31 w 62"/>
                <a:gd name="T43" fmla="*/ 62 h 70"/>
                <a:gd name="T44" fmla="*/ 54 w 62"/>
                <a:gd name="T45" fmla="*/ 53 h 70"/>
                <a:gd name="T46" fmla="*/ 39 w 62"/>
                <a:gd name="T47" fmla="*/ 44 h 70"/>
                <a:gd name="T48" fmla="*/ 35 w 62"/>
                <a:gd name="T49" fmla="*/ 47 h 70"/>
                <a:gd name="T50" fmla="*/ 44 w 62"/>
                <a:gd name="T51" fmla="*/ 51 h 70"/>
                <a:gd name="T52" fmla="*/ 31 w 62"/>
                <a:gd name="T53" fmla="*/ 54 h 70"/>
                <a:gd name="T54" fmla="*/ 18 w 62"/>
                <a:gd name="T55" fmla="*/ 51 h 70"/>
                <a:gd name="T56" fmla="*/ 26 w 62"/>
                <a:gd name="T57" fmla="*/ 47 h 70"/>
                <a:gd name="T58" fmla="*/ 23 w 62"/>
                <a:gd name="T59" fmla="*/ 44 h 70"/>
                <a:gd name="T60" fmla="*/ 8 w 62"/>
                <a:gd name="T61" fmla="*/ 53 h 70"/>
                <a:gd name="T62" fmla="*/ 16 w 62"/>
                <a:gd name="T63" fmla="*/ 51 h 70"/>
                <a:gd name="T64" fmla="*/ 31 w 62"/>
                <a:gd name="T65" fmla="*/ 56 h 70"/>
                <a:gd name="T66" fmla="*/ 46 w 62"/>
                <a:gd name="T67" fmla="*/ 51 h 70"/>
                <a:gd name="T68" fmla="*/ 42 w 62"/>
                <a:gd name="T69" fmla="*/ 47 h 70"/>
                <a:gd name="T70" fmla="*/ 52 w 62"/>
                <a:gd name="T71" fmla="*/ 53 h 70"/>
                <a:gd name="T72" fmla="*/ 31 w 62"/>
                <a:gd name="T73" fmla="*/ 60 h 70"/>
                <a:gd name="T74" fmla="*/ 10 w 62"/>
                <a:gd name="T75" fmla="*/ 53 h 70"/>
                <a:gd name="T76" fmla="*/ 20 w 62"/>
                <a:gd name="T77" fmla="*/ 47 h 70"/>
                <a:gd name="T78" fmla="*/ 16 w 62"/>
                <a:gd name="T79" fmla="*/ 51 h 70"/>
                <a:gd name="T80" fmla="*/ 62 w 62"/>
                <a:gd name="T81" fmla="*/ 55 h 70"/>
                <a:gd name="T82" fmla="*/ 31 w 62"/>
                <a:gd name="T83" fmla="*/ 70 h 70"/>
                <a:gd name="T84" fmla="*/ 0 w 62"/>
                <a:gd name="T85" fmla="*/ 55 h 70"/>
                <a:gd name="T86" fmla="*/ 20 w 62"/>
                <a:gd name="T87" fmla="*/ 41 h 70"/>
                <a:gd name="T88" fmla="*/ 23 w 62"/>
                <a:gd name="T89" fmla="*/ 44 h 70"/>
                <a:gd name="T90" fmla="*/ 3 w 62"/>
                <a:gd name="T91" fmla="*/ 55 h 70"/>
                <a:gd name="T92" fmla="*/ 31 w 62"/>
                <a:gd name="T93" fmla="*/ 67 h 70"/>
                <a:gd name="T94" fmla="*/ 59 w 62"/>
                <a:gd name="T95" fmla="*/ 55 h 70"/>
                <a:gd name="T96" fmla="*/ 39 w 62"/>
                <a:gd name="T97" fmla="*/ 44 h 70"/>
                <a:gd name="T98" fmla="*/ 42 w 62"/>
                <a:gd name="T99" fmla="*/ 41 h 70"/>
                <a:gd name="T100" fmla="*/ 62 w 62"/>
                <a:gd name="T101" fmla="*/ 5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62" h="70">
                  <a:moveTo>
                    <a:pt x="31" y="49"/>
                  </a:moveTo>
                  <a:cubicBezTo>
                    <a:pt x="45" y="35"/>
                    <a:pt x="45" y="35"/>
                    <a:pt x="45" y="35"/>
                  </a:cubicBezTo>
                  <a:cubicBezTo>
                    <a:pt x="52" y="27"/>
                    <a:pt x="52" y="15"/>
                    <a:pt x="45" y="8"/>
                  </a:cubicBezTo>
                  <a:cubicBezTo>
                    <a:pt x="37" y="0"/>
                    <a:pt x="25" y="0"/>
                    <a:pt x="17" y="8"/>
                  </a:cubicBezTo>
                  <a:cubicBezTo>
                    <a:pt x="10" y="15"/>
                    <a:pt x="10" y="27"/>
                    <a:pt x="17" y="35"/>
                  </a:cubicBezTo>
                  <a:lnTo>
                    <a:pt x="31" y="49"/>
                  </a:lnTo>
                  <a:close/>
                  <a:moveTo>
                    <a:pt x="31" y="8"/>
                  </a:moveTo>
                  <a:cubicBezTo>
                    <a:pt x="38" y="8"/>
                    <a:pt x="44" y="14"/>
                    <a:pt x="44" y="21"/>
                  </a:cubicBezTo>
                  <a:cubicBezTo>
                    <a:pt x="44" y="29"/>
                    <a:pt x="38" y="34"/>
                    <a:pt x="31" y="34"/>
                  </a:cubicBezTo>
                  <a:cubicBezTo>
                    <a:pt x="24" y="34"/>
                    <a:pt x="18" y="29"/>
                    <a:pt x="18" y="21"/>
                  </a:cubicBezTo>
                  <a:cubicBezTo>
                    <a:pt x="18" y="14"/>
                    <a:pt x="24" y="8"/>
                    <a:pt x="31" y="8"/>
                  </a:cubicBezTo>
                  <a:close/>
                  <a:moveTo>
                    <a:pt x="25" y="50"/>
                  </a:moveTo>
                  <a:cubicBezTo>
                    <a:pt x="25" y="49"/>
                    <a:pt x="26" y="49"/>
                    <a:pt x="27" y="48"/>
                  </a:cubicBezTo>
                  <a:cubicBezTo>
                    <a:pt x="30" y="50"/>
                    <a:pt x="30" y="50"/>
                    <a:pt x="30" y="50"/>
                  </a:cubicBezTo>
                  <a:cubicBezTo>
                    <a:pt x="30" y="51"/>
                    <a:pt x="30" y="51"/>
                    <a:pt x="31" y="51"/>
                  </a:cubicBezTo>
                  <a:cubicBezTo>
                    <a:pt x="31" y="51"/>
                    <a:pt x="32" y="51"/>
                    <a:pt x="32" y="50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36" y="49"/>
                    <a:pt x="37" y="49"/>
                    <a:pt x="37" y="50"/>
                  </a:cubicBezTo>
                  <a:cubicBezTo>
                    <a:pt x="37" y="52"/>
                    <a:pt x="34" y="53"/>
                    <a:pt x="31" y="53"/>
                  </a:cubicBezTo>
                  <a:cubicBezTo>
                    <a:pt x="28" y="53"/>
                    <a:pt x="25" y="52"/>
                    <a:pt x="25" y="50"/>
                  </a:cubicBezTo>
                  <a:close/>
                  <a:moveTo>
                    <a:pt x="8" y="53"/>
                  </a:moveTo>
                  <a:cubicBezTo>
                    <a:pt x="8" y="58"/>
                    <a:pt x="18" y="62"/>
                    <a:pt x="31" y="62"/>
                  </a:cubicBezTo>
                  <a:cubicBezTo>
                    <a:pt x="44" y="62"/>
                    <a:pt x="54" y="58"/>
                    <a:pt x="54" y="53"/>
                  </a:cubicBezTo>
                  <a:cubicBezTo>
                    <a:pt x="54" y="49"/>
                    <a:pt x="48" y="45"/>
                    <a:pt x="39" y="44"/>
                  </a:cubicBezTo>
                  <a:cubicBezTo>
                    <a:pt x="35" y="47"/>
                    <a:pt x="35" y="47"/>
                    <a:pt x="35" y="47"/>
                  </a:cubicBezTo>
                  <a:cubicBezTo>
                    <a:pt x="41" y="48"/>
                    <a:pt x="44" y="49"/>
                    <a:pt x="44" y="51"/>
                  </a:cubicBezTo>
                  <a:cubicBezTo>
                    <a:pt x="44" y="52"/>
                    <a:pt x="39" y="54"/>
                    <a:pt x="31" y="54"/>
                  </a:cubicBezTo>
                  <a:cubicBezTo>
                    <a:pt x="23" y="54"/>
                    <a:pt x="18" y="52"/>
                    <a:pt x="18" y="51"/>
                  </a:cubicBezTo>
                  <a:cubicBezTo>
                    <a:pt x="18" y="49"/>
                    <a:pt x="21" y="48"/>
                    <a:pt x="26" y="47"/>
                  </a:cubicBezTo>
                  <a:cubicBezTo>
                    <a:pt x="23" y="44"/>
                    <a:pt x="23" y="44"/>
                    <a:pt x="23" y="44"/>
                  </a:cubicBezTo>
                  <a:cubicBezTo>
                    <a:pt x="14" y="45"/>
                    <a:pt x="8" y="49"/>
                    <a:pt x="8" y="53"/>
                  </a:cubicBezTo>
                  <a:close/>
                  <a:moveTo>
                    <a:pt x="16" y="51"/>
                  </a:moveTo>
                  <a:cubicBezTo>
                    <a:pt x="16" y="54"/>
                    <a:pt x="23" y="56"/>
                    <a:pt x="31" y="56"/>
                  </a:cubicBezTo>
                  <a:cubicBezTo>
                    <a:pt x="39" y="56"/>
                    <a:pt x="46" y="54"/>
                    <a:pt x="46" y="51"/>
                  </a:cubicBezTo>
                  <a:cubicBezTo>
                    <a:pt x="46" y="49"/>
                    <a:pt x="44" y="47"/>
                    <a:pt x="42" y="47"/>
                  </a:cubicBezTo>
                  <a:cubicBezTo>
                    <a:pt x="48" y="48"/>
                    <a:pt x="52" y="50"/>
                    <a:pt x="52" y="53"/>
                  </a:cubicBezTo>
                  <a:cubicBezTo>
                    <a:pt x="52" y="56"/>
                    <a:pt x="43" y="60"/>
                    <a:pt x="31" y="60"/>
                  </a:cubicBezTo>
                  <a:cubicBezTo>
                    <a:pt x="19" y="60"/>
                    <a:pt x="10" y="56"/>
                    <a:pt x="10" y="53"/>
                  </a:cubicBezTo>
                  <a:cubicBezTo>
                    <a:pt x="10" y="50"/>
                    <a:pt x="14" y="48"/>
                    <a:pt x="20" y="47"/>
                  </a:cubicBezTo>
                  <a:cubicBezTo>
                    <a:pt x="17" y="47"/>
                    <a:pt x="16" y="49"/>
                    <a:pt x="16" y="51"/>
                  </a:cubicBezTo>
                  <a:close/>
                  <a:moveTo>
                    <a:pt x="62" y="55"/>
                  </a:moveTo>
                  <a:cubicBezTo>
                    <a:pt x="62" y="64"/>
                    <a:pt x="49" y="70"/>
                    <a:pt x="31" y="70"/>
                  </a:cubicBezTo>
                  <a:cubicBezTo>
                    <a:pt x="13" y="70"/>
                    <a:pt x="0" y="64"/>
                    <a:pt x="0" y="55"/>
                  </a:cubicBezTo>
                  <a:cubicBezTo>
                    <a:pt x="0" y="49"/>
                    <a:pt x="8" y="43"/>
                    <a:pt x="20" y="41"/>
                  </a:cubicBezTo>
                  <a:cubicBezTo>
                    <a:pt x="23" y="44"/>
                    <a:pt x="23" y="44"/>
                    <a:pt x="23" y="44"/>
                  </a:cubicBezTo>
                  <a:cubicBezTo>
                    <a:pt x="10" y="45"/>
                    <a:pt x="3" y="50"/>
                    <a:pt x="3" y="55"/>
                  </a:cubicBezTo>
                  <a:cubicBezTo>
                    <a:pt x="3" y="61"/>
                    <a:pt x="14" y="67"/>
                    <a:pt x="31" y="67"/>
                  </a:cubicBezTo>
                  <a:cubicBezTo>
                    <a:pt x="48" y="67"/>
                    <a:pt x="59" y="61"/>
                    <a:pt x="59" y="55"/>
                  </a:cubicBezTo>
                  <a:cubicBezTo>
                    <a:pt x="59" y="50"/>
                    <a:pt x="51" y="45"/>
                    <a:pt x="39" y="44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54" y="43"/>
                    <a:pt x="62" y="49"/>
                    <a:pt x="62" y="5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68" tIns="34285" rIns="68568" bIns="34285" numCol="1" anchor="t" anchorCtr="0" compatLnSpc="1"/>
            <a:lstStyle/>
            <a:p>
              <a:pPr>
                <a:defRPr/>
              </a:pPr>
              <a:endParaRPr lang="en-US" sz="1350" kern="0">
                <a:solidFill>
                  <a:prstClr val="black"/>
                </a:solidFill>
              </a:endParaRPr>
            </a:p>
          </p:txBody>
        </p:sp>
        <p:sp>
          <p:nvSpPr>
            <p:cNvPr id="71" name="Freeform 55"/>
            <p:cNvSpPr>
              <a:spLocks noEditPoints="1"/>
            </p:cNvSpPr>
            <p:nvPr/>
          </p:nvSpPr>
          <p:spPr bwMode="auto">
            <a:xfrm>
              <a:off x="8806238" y="3947425"/>
              <a:ext cx="340055" cy="372752"/>
            </a:xfrm>
            <a:custGeom>
              <a:avLst/>
              <a:gdLst>
                <a:gd name="T0" fmla="*/ 31 w 63"/>
                <a:gd name="T1" fmla="*/ 45 h 67"/>
                <a:gd name="T2" fmla="*/ 42 w 63"/>
                <a:gd name="T3" fmla="*/ 33 h 67"/>
                <a:gd name="T4" fmla="*/ 52 w 63"/>
                <a:gd name="T5" fmla="*/ 33 h 67"/>
                <a:gd name="T6" fmla="*/ 52 w 63"/>
                <a:gd name="T7" fmla="*/ 0 h 67"/>
                <a:gd name="T8" fmla="*/ 11 w 63"/>
                <a:gd name="T9" fmla="*/ 0 h 67"/>
                <a:gd name="T10" fmla="*/ 11 w 63"/>
                <a:gd name="T11" fmla="*/ 33 h 67"/>
                <a:gd name="T12" fmla="*/ 21 w 63"/>
                <a:gd name="T13" fmla="*/ 33 h 67"/>
                <a:gd name="T14" fmla="*/ 31 w 63"/>
                <a:gd name="T15" fmla="*/ 45 h 67"/>
                <a:gd name="T16" fmla="*/ 15 w 63"/>
                <a:gd name="T17" fmla="*/ 29 h 67"/>
                <a:gd name="T18" fmla="*/ 15 w 63"/>
                <a:gd name="T19" fmla="*/ 4 h 67"/>
                <a:gd name="T20" fmla="*/ 48 w 63"/>
                <a:gd name="T21" fmla="*/ 4 h 67"/>
                <a:gd name="T22" fmla="*/ 48 w 63"/>
                <a:gd name="T23" fmla="*/ 29 h 67"/>
                <a:gd name="T24" fmla="*/ 45 w 63"/>
                <a:gd name="T25" fmla="*/ 29 h 67"/>
                <a:gd name="T26" fmla="*/ 17 w 63"/>
                <a:gd name="T27" fmla="*/ 29 h 67"/>
                <a:gd name="T28" fmla="*/ 15 w 63"/>
                <a:gd name="T29" fmla="*/ 29 h 67"/>
                <a:gd name="T30" fmla="*/ 25 w 63"/>
                <a:gd name="T31" fmla="*/ 47 h 67"/>
                <a:gd name="T32" fmla="*/ 29 w 63"/>
                <a:gd name="T33" fmla="*/ 45 h 67"/>
                <a:gd name="T34" fmla="*/ 30 w 63"/>
                <a:gd name="T35" fmla="*/ 46 h 67"/>
                <a:gd name="T36" fmla="*/ 31 w 63"/>
                <a:gd name="T37" fmla="*/ 47 h 67"/>
                <a:gd name="T38" fmla="*/ 33 w 63"/>
                <a:gd name="T39" fmla="*/ 46 h 67"/>
                <a:gd name="T40" fmla="*/ 34 w 63"/>
                <a:gd name="T41" fmla="*/ 45 h 67"/>
                <a:gd name="T42" fmla="*/ 37 w 63"/>
                <a:gd name="T43" fmla="*/ 47 h 67"/>
                <a:gd name="T44" fmla="*/ 31 w 63"/>
                <a:gd name="T45" fmla="*/ 50 h 67"/>
                <a:gd name="T46" fmla="*/ 25 w 63"/>
                <a:gd name="T47" fmla="*/ 47 h 67"/>
                <a:gd name="T48" fmla="*/ 8 w 63"/>
                <a:gd name="T49" fmla="*/ 50 h 67"/>
                <a:gd name="T50" fmla="*/ 31 w 63"/>
                <a:gd name="T51" fmla="*/ 59 h 67"/>
                <a:gd name="T52" fmla="*/ 54 w 63"/>
                <a:gd name="T53" fmla="*/ 50 h 67"/>
                <a:gd name="T54" fmla="*/ 37 w 63"/>
                <a:gd name="T55" fmla="*/ 41 h 67"/>
                <a:gd name="T56" fmla="*/ 34 w 63"/>
                <a:gd name="T57" fmla="*/ 44 h 67"/>
                <a:gd name="T58" fmla="*/ 44 w 63"/>
                <a:gd name="T59" fmla="*/ 48 h 67"/>
                <a:gd name="T60" fmla="*/ 31 w 63"/>
                <a:gd name="T61" fmla="*/ 51 h 67"/>
                <a:gd name="T62" fmla="*/ 18 w 63"/>
                <a:gd name="T63" fmla="*/ 48 h 67"/>
                <a:gd name="T64" fmla="*/ 28 w 63"/>
                <a:gd name="T65" fmla="*/ 44 h 67"/>
                <a:gd name="T66" fmla="*/ 25 w 63"/>
                <a:gd name="T67" fmla="*/ 41 h 67"/>
                <a:gd name="T68" fmla="*/ 8 w 63"/>
                <a:gd name="T69" fmla="*/ 50 h 67"/>
                <a:gd name="T70" fmla="*/ 16 w 63"/>
                <a:gd name="T71" fmla="*/ 48 h 67"/>
                <a:gd name="T72" fmla="*/ 31 w 63"/>
                <a:gd name="T73" fmla="*/ 53 h 67"/>
                <a:gd name="T74" fmla="*/ 46 w 63"/>
                <a:gd name="T75" fmla="*/ 48 h 67"/>
                <a:gd name="T76" fmla="*/ 42 w 63"/>
                <a:gd name="T77" fmla="*/ 44 h 67"/>
                <a:gd name="T78" fmla="*/ 52 w 63"/>
                <a:gd name="T79" fmla="*/ 50 h 67"/>
                <a:gd name="T80" fmla="*/ 31 w 63"/>
                <a:gd name="T81" fmla="*/ 57 h 67"/>
                <a:gd name="T82" fmla="*/ 10 w 63"/>
                <a:gd name="T83" fmla="*/ 50 h 67"/>
                <a:gd name="T84" fmla="*/ 20 w 63"/>
                <a:gd name="T85" fmla="*/ 44 h 67"/>
                <a:gd name="T86" fmla="*/ 16 w 63"/>
                <a:gd name="T87" fmla="*/ 48 h 67"/>
                <a:gd name="T88" fmla="*/ 63 w 63"/>
                <a:gd name="T89" fmla="*/ 52 h 67"/>
                <a:gd name="T90" fmla="*/ 31 w 63"/>
                <a:gd name="T91" fmla="*/ 67 h 67"/>
                <a:gd name="T92" fmla="*/ 0 w 63"/>
                <a:gd name="T93" fmla="*/ 52 h 67"/>
                <a:gd name="T94" fmla="*/ 22 w 63"/>
                <a:gd name="T95" fmla="*/ 38 h 67"/>
                <a:gd name="T96" fmla="*/ 25 w 63"/>
                <a:gd name="T97" fmla="*/ 40 h 67"/>
                <a:gd name="T98" fmla="*/ 3 w 63"/>
                <a:gd name="T99" fmla="*/ 52 h 67"/>
                <a:gd name="T100" fmla="*/ 31 w 63"/>
                <a:gd name="T101" fmla="*/ 64 h 67"/>
                <a:gd name="T102" fmla="*/ 60 w 63"/>
                <a:gd name="T103" fmla="*/ 52 h 67"/>
                <a:gd name="T104" fmla="*/ 38 w 63"/>
                <a:gd name="T105" fmla="*/ 40 h 67"/>
                <a:gd name="T106" fmla="*/ 40 w 63"/>
                <a:gd name="T107" fmla="*/ 38 h 67"/>
                <a:gd name="T108" fmla="*/ 63 w 63"/>
                <a:gd name="T109" fmla="*/ 52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3" h="67">
                  <a:moveTo>
                    <a:pt x="31" y="45"/>
                  </a:moveTo>
                  <a:cubicBezTo>
                    <a:pt x="42" y="33"/>
                    <a:pt x="42" y="33"/>
                    <a:pt x="42" y="33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33"/>
                    <a:pt x="11" y="33"/>
                    <a:pt x="11" y="33"/>
                  </a:cubicBezTo>
                  <a:cubicBezTo>
                    <a:pt x="21" y="33"/>
                    <a:pt x="21" y="33"/>
                    <a:pt x="21" y="33"/>
                  </a:cubicBezTo>
                  <a:lnTo>
                    <a:pt x="31" y="45"/>
                  </a:lnTo>
                  <a:close/>
                  <a:moveTo>
                    <a:pt x="15" y="29"/>
                  </a:moveTo>
                  <a:cubicBezTo>
                    <a:pt x="15" y="4"/>
                    <a:pt x="15" y="4"/>
                    <a:pt x="15" y="4"/>
                  </a:cubicBezTo>
                  <a:cubicBezTo>
                    <a:pt x="48" y="4"/>
                    <a:pt x="48" y="4"/>
                    <a:pt x="48" y="4"/>
                  </a:cubicBezTo>
                  <a:cubicBezTo>
                    <a:pt x="48" y="29"/>
                    <a:pt x="48" y="29"/>
                    <a:pt x="48" y="29"/>
                  </a:cubicBezTo>
                  <a:cubicBezTo>
                    <a:pt x="45" y="29"/>
                    <a:pt x="45" y="29"/>
                    <a:pt x="45" y="29"/>
                  </a:cubicBezTo>
                  <a:cubicBezTo>
                    <a:pt x="17" y="29"/>
                    <a:pt x="17" y="29"/>
                    <a:pt x="17" y="29"/>
                  </a:cubicBezTo>
                  <a:lnTo>
                    <a:pt x="15" y="29"/>
                  </a:lnTo>
                  <a:close/>
                  <a:moveTo>
                    <a:pt x="25" y="47"/>
                  </a:moveTo>
                  <a:cubicBezTo>
                    <a:pt x="25" y="46"/>
                    <a:pt x="27" y="45"/>
                    <a:pt x="29" y="45"/>
                  </a:cubicBezTo>
                  <a:cubicBezTo>
                    <a:pt x="30" y="46"/>
                    <a:pt x="30" y="46"/>
                    <a:pt x="30" y="46"/>
                  </a:cubicBezTo>
                  <a:cubicBezTo>
                    <a:pt x="30" y="46"/>
                    <a:pt x="31" y="47"/>
                    <a:pt x="31" y="47"/>
                  </a:cubicBezTo>
                  <a:cubicBezTo>
                    <a:pt x="32" y="47"/>
                    <a:pt x="32" y="46"/>
                    <a:pt x="33" y="46"/>
                  </a:cubicBezTo>
                  <a:cubicBezTo>
                    <a:pt x="34" y="45"/>
                    <a:pt x="34" y="45"/>
                    <a:pt x="34" y="45"/>
                  </a:cubicBezTo>
                  <a:cubicBezTo>
                    <a:pt x="36" y="45"/>
                    <a:pt x="37" y="46"/>
                    <a:pt x="37" y="47"/>
                  </a:cubicBezTo>
                  <a:cubicBezTo>
                    <a:pt x="37" y="49"/>
                    <a:pt x="34" y="50"/>
                    <a:pt x="31" y="50"/>
                  </a:cubicBezTo>
                  <a:cubicBezTo>
                    <a:pt x="28" y="50"/>
                    <a:pt x="25" y="49"/>
                    <a:pt x="25" y="47"/>
                  </a:cubicBezTo>
                  <a:close/>
                  <a:moveTo>
                    <a:pt x="8" y="50"/>
                  </a:moveTo>
                  <a:cubicBezTo>
                    <a:pt x="8" y="55"/>
                    <a:pt x="18" y="59"/>
                    <a:pt x="31" y="59"/>
                  </a:cubicBezTo>
                  <a:cubicBezTo>
                    <a:pt x="44" y="59"/>
                    <a:pt x="54" y="55"/>
                    <a:pt x="54" y="50"/>
                  </a:cubicBezTo>
                  <a:cubicBezTo>
                    <a:pt x="54" y="45"/>
                    <a:pt x="47" y="42"/>
                    <a:pt x="37" y="41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41" y="45"/>
                    <a:pt x="44" y="46"/>
                    <a:pt x="44" y="48"/>
                  </a:cubicBezTo>
                  <a:cubicBezTo>
                    <a:pt x="44" y="49"/>
                    <a:pt x="39" y="51"/>
                    <a:pt x="31" y="51"/>
                  </a:cubicBezTo>
                  <a:cubicBezTo>
                    <a:pt x="23" y="51"/>
                    <a:pt x="18" y="49"/>
                    <a:pt x="18" y="48"/>
                  </a:cubicBezTo>
                  <a:cubicBezTo>
                    <a:pt x="18" y="46"/>
                    <a:pt x="22" y="45"/>
                    <a:pt x="28" y="44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15" y="42"/>
                    <a:pt x="8" y="45"/>
                    <a:pt x="8" y="50"/>
                  </a:cubicBezTo>
                  <a:close/>
                  <a:moveTo>
                    <a:pt x="16" y="48"/>
                  </a:moveTo>
                  <a:cubicBezTo>
                    <a:pt x="16" y="51"/>
                    <a:pt x="24" y="53"/>
                    <a:pt x="31" y="53"/>
                  </a:cubicBezTo>
                  <a:cubicBezTo>
                    <a:pt x="39" y="53"/>
                    <a:pt x="46" y="51"/>
                    <a:pt x="46" y="48"/>
                  </a:cubicBezTo>
                  <a:cubicBezTo>
                    <a:pt x="46" y="46"/>
                    <a:pt x="45" y="44"/>
                    <a:pt x="42" y="44"/>
                  </a:cubicBezTo>
                  <a:cubicBezTo>
                    <a:pt x="48" y="45"/>
                    <a:pt x="52" y="47"/>
                    <a:pt x="52" y="50"/>
                  </a:cubicBezTo>
                  <a:cubicBezTo>
                    <a:pt x="52" y="53"/>
                    <a:pt x="44" y="57"/>
                    <a:pt x="31" y="57"/>
                  </a:cubicBezTo>
                  <a:cubicBezTo>
                    <a:pt x="19" y="57"/>
                    <a:pt x="10" y="53"/>
                    <a:pt x="10" y="50"/>
                  </a:cubicBezTo>
                  <a:cubicBezTo>
                    <a:pt x="10" y="47"/>
                    <a:pt x="14" y="45"/>
                    <a:pt x="20" y="44"/>
                  </a:cubicBezTo>
                  <a:cubicBezTo>
                    <a:pt x="18" y="44"/>
                    <a:pt x="16" y="46"/>
                    <a:pt x="16" y="48"/>
                  </a:cubicBezTo>
                  <a:close/>
                  <a:moveTo>
                    <a:pt x="63" y="52"/>
                  </a:moveTo>
                  <a:cubicBezTo>
                    <a:pt x="63" y="61"/>
                    <a:pt x="49" y="67"/>
                    <a:pt x="31" y="67"/>
                  </a:cubicBezTo>
                  <a:cubicBezTo>
                    <a:pt x="14" y="67"/>
                    <a:pt x="0" y="61"/>
                    <a:pt x="0" y="52"/>
                  </a:cubicBezTo>
                  <a:cubicBezTo>
                    <a:pt x="0" y="45"/>
                    <a:pt x="9" y="40"/>
                    <a:pt x="22" y="38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11" y="42"/>
                    <a:pt x="3" y="47"/>
                    <a:pt x="3" y="52"/>
                  </a:cubicBezTo>
                  <a:cubicBezTo>
                    <a:pt x="3" y="58"/>
                    <a:pt x="14" y="64"/>
                    <a:pt x="31" y="64"/>
                  </a:cubicBezTo>
                  <a:cubicBezTo>
                    <a:pt x="48" y="64"/>
                    <a:pt x="60" y="58"/>
                    <a:pt x="60" y="52"/>
                  </a:cubicBezTo>
                  <a:cubicBezTo>
                    <a:pt x="60" y="47"/>
                    <a:pt x="51" y="42"/>
                    <a:pt x="38" y="40"/>
                  </a:cubicBezTo>
                  <a:cubicBezTo>
                    <a:pt x="40" y="38"/>
                    <a:pt x="40" y="38"/>
                    <a:pt x="40" y="38"/>
                  </a:cubicBezTo>
                  <a:cubicBezTo>
                    <a:pt x="53" y="40"/>
                    <a:pt x="63" y="45"/>
                    <a:pt x="63" y="5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68" tIns="34285" rIns="68568" bIns="34285" numCol="1" anchor="t" anchorCtr="0" compatLnSpc="1"/>
            <a:lstStyle/>
            <a:p>
              <a:pPr>
                <a:defRPr/>
              </a:pPr>
              <a:endParaRPr lang="en-US" sz="1350" kern="0">
                <a:solidFill>
                  <a:prstClr val="black"/>
                </a:solidFill>
              </a:endParaRPr>
            </a:p>
          </p:txBody>
        </p:sp>
        <p:sp>
          <p:nvSpPr>
            <p:cNvPr id="72" name="Freeform 55"/>
            <p:cNvSpPr>
              <a:spLocks noEditPoints="1"/>
            </p:cNvSpPr>
            <p:nvPr/>
          </p:nvSpPr>
          <p:spPr bwMode="auto">
            <a:xfrm>
              <a:off x="3612898" y="1953683"/>
              <a:ext cx="268115" cy="293895"/>
            </a:xfrm>
            <a:custGeom>
              <a:avLst/>
              <a:gdLst>
                <a:gd name="T0" fmla="*/ 31 w 63"/>
                <a:gd name="T1" fmla="*/ 45 h 67"/>
                <a:gd name="T2" fmla="*/ 42 w 63"/>
                <a:gd name="T3" fmla="*/ 33 h 67"/>
                <a:gd name="T4" fmla="*/ 52 w 63"/>
                <a:gd name="T5" fmla="*/ 33 h 67"/>
                <a:gd name="T6" fmla="*/ 52 w 63"/>
                <a:gd name="T7" fmla="*/ 0 h 67"/>
                <a:gd name="T8" fmla="*/ 11 w 63"/>
                <a:gd name="T9" fmla="*/ 0 h 67"/>
                <a:gd name="T10" fmla="*/ 11 w 63"/>
                <a:gd name="T11" fmla="*/ 33 h 67"/>
                <a:gd name="T12" fmla="*/ 21 w 63"/>
                <a:gd name="T13" fmla="*/ 33 h 67"/>
                <a:gd name="T14" fmla="*/ 31 w 63"/>
                <a:gd name="T15" fmla="*/ 45 h 67"/>
                <a:gd name="T16" fmla="*/ 15 w 63"/>
                <a:gd name="T17" fmla="*/ 29 h 67"/>
                <a:gd name="T18" fmla="*/ 15 w 63"/>
                <a:gd name="T19" fmla="*/ 4 h 67"/>
                <a:gd name="T20" fmla="*/ 48 w 63"/>
                <a:gd name="T21" fmla="*/ 4 h 67"/>
                <a:gd name="T22" fmla="*/ 48 w 63"/>
                <a:gd name="T23" fmla="*/ 29 h 67"/>
                <a:gd name="T24" fmla="*/ 45 w 63"/>
                <a:gd name="T25" fmla="*/ 29 h 67"/>
                <a:gd name="T26" fmla="*/ 17 w 63"/>
                <a:gd name="T27" fmla="*/ 29 h 67"/>
                <a:gd name="T28" fmla="*/ 15 w 63"/>
                <a:gd name="T29" fmla="*/ 29 h 67"/>
                <a:gd name="T30" fmla="*/ 25 w 63"/>
                <a:gd name="T31" fmla="*/ 47 h 67"/>
                <a:gd name="T32" fmla="*/ 29 w 63"/>
                <a:gd name="T33" fmla="*/ 45 h 67"/>
                <a:gd name="T34" fmla="*/ 30 w 63"/>
                <a:gd name="T35" fmla="*/ 46 h 67"/>
                <a:gd name="T36" fmla="*/ 31 w 63"/>
                <a:gd name="T37" fmla="*/ 47 h 67"/>
                <a:gd name="T38" fmla="*/ 33 w 63"/>
                <a:gd name="T39" fmla="*/ 46 h 67"/>
                <a:gd name="T40" fmla="*/ 34 w 63"/>
                <a:gd name="T41" fmla="*/ 45 h 67"/>
                <a:gd name="T42" fmla="*/ 37 w 63"/>
                <a:gd name="T43" fmla="*/ 47 h 67"/>
                <a:gd name="T44" fmla="*/ 31 w 63"/>
                <a:gd name="T45" fmla="*/ 50 h 67"/>
                <a:gd name="T46" fmla="*/ 25 w 63"/>
                <a:gd name="T47" fmla="*/ 47 h 67"/>
                <a:gd name="T48" fmla="*/ 8 w 63"/>
                <a:gd name="T49" fmla="*/ 50 h 67"/>
                <a:gd name="T50" fmla="*/ 31 w 63"/>
                <a:gd name="T51" fmla="*/ 59 h 67"/>
                <a:gd name="T52" fmla="*/ 54 w 63"/>
                <a:gd name="T53" fmla="*/ 50 h 67"/>
                <a:gd name="T54" fmla="*/ 37 w 63"/>
                <a:gd name="T55" fmla="*/ 41 h 67"/>
                <a:gd name="T56" fmla="*/ 34 w 63"/>
                <a:gd name="T57" fmla="*/ 44 h 67"/>
                <a:gd name="T58" fmla="*/ 44 w 63"/>
                <a:gd name="T59" fmla="*/ 48 h 67"/>
                <a:gd name="T60" fmla="*/ 31 w 63"/>
                <a:gd name="T61" fmla="*/ 51 h 67"/>
                <a:gd name="T62" fmla="*/ 18 w 63"/>
                <a:gd name="T63" fmla="*/ 48 h 67"/>
                <a:gd name="T64" fmla="*/ 28 w 63"/>
                <a:gd name="T65" fmla="*/ 44 h 67"/>
                <a:gd name="T66" fmla="*/ 25 w 63"/>
                <a:gd name="T67" fmla="*/ 41 h 67"/>
                <a:gd name="T68" fmla="*/ 8 w 63"/>
                <a:gd name="T69" fmla="*/ 50 h 67"/>
                <a:gd name="T70" fmla="*/ 16 w 63"/>
                <a:gd name="T71" fmla="*/ 48 h 67"/>
                <a:gd name="T72" fmla="*/ 31 w 63"/>
                <a:gd name="T73" fmla="*/ 53 h 67"/>
                <a:gd name="T74" fmla="*/ 46 w 63"/>
                <a:gd name="T75" fmla="*/ 48 h 67"/>
                <a:gd name="T76" fmla="*/ 42 w 63"/>
                <a:gd name="T77" fmla="*/ 44 h 67"/>
                <a:gd name="T78" fmla="*/ 52 w 63"/>
                <a:gd name="T79" fmla="*/ 50 h 67"/>
                <a:gd name="T80" fmla="*/ 31 w 63"/>
                <a:gd name="T81" fmla="*/ 57 h 67"/>
                <a:gd name="T82" fmla="*/ 10 w 63"/>
                <a:gd name="T83" fmla="*/ 50 h 67"/>
                <a:gd name="T84" fmla="*/ 20 w 63"/>
                <a:gd name="T85" fmla="*/ 44 h 67"/>
                <a:gd name="T86" fmla="*/ 16 w 63"/>
                <a:gd name="T87" fmla="*/ 48 h 67"/>
                <a:gd name="T88" fmla="*/ 63 w 63"/>
                <a:gd name="T89" fmla="*/ 52 h 67"/>
                <a:gd name="T90" fmla="*/ 31 w 63"/>
                <a:gd name="T91" fmla="*/ 67 h 67"/>
                <a:gd name="T92" fmla="*/ 0 w 63"/>
                <a:gd name="T93" fmla="*/ 52 h 67"/>
                <a:gd name="T94" fmla="*/ 22 w 63"/>
                <a:gd name="T95" fmla="*/ 38 h 67"/>
                <a:gd name="T96" fmla="*/ 25 w 63"/>
                <a:gd name="T97" fmla="*/ 40 h 67"/>
                <a:gd name="T98" fmla="*/ 3 w 63"/>
                <a:gd name="T99" fmla="*/ 52 h 67"/>
                <a:gd name="T100" fmla="*/ 31 w 63"/>
                <a:gd name="T101" fmla="*/ 64 h 67"/>
                <a:gd name="T102" fmla="*/ 60 w 63"/>
                <a:gd name="T103" fmla="*/ 52 h 67"/>
                <a:gd name="T104" fmla="*/ 38 w 63"/>
                <a:gd name="T105" fmla="*/ 40 h 67"/>
                <a:gd name="T106" fmla="*/ 40 w 63"/>
                <a:gd name="T107" fmla="*/ 38 h 67"/>
                <a:gd name="T108" fmla="*/ 63 w 63"/>
                <a:gd name="T109" fmla="*/ 52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3" h="67">
                  <a:moveTo>
                    <a:pt x="31" y="45"/>
                  </a:moveTo>
                  <a:cubicBezTo>
                    <a:pt x="42" y="33"/>
                    <a:pt x="42" y="33"/>
                    <a:pt x="42" y="33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33"/>
                    <a:pt x="11" y="33"/>
                    <a:pt x="11" y="33"/>
                  </a:cubicBezTo>
                  <a:cubicBezTo>
                    <a:pt x="21" y="33"/>
                    <a:pt x="21" y="33"/>
                    <a:pt x="21" y="33"/>
                  </a:cubicBezTo>
                  <a:lnTo>
                    <a:pt x="31" y="45"/>
                  </a:lnTo>
                  <a:close/>
                  <a:moveTo>
                    <a:pt x="15" y="29"/>
                  </a:moveTo>
                  <a:cubicBezTo>
                    <a:pt x="15" y="4"/>
                    <a:pt x="15" y="4"/>
                    <a:pt x="15" y="4"/>
                  </a:cubicBezTo>
                  <a:cubicBezTo>
                    <a:pt x="48" y="4"/>
                    <a:pt x="48" y="4"/>
                    <a:pt x="48" y="4"/>
                  </a:cubicBezTo>
                  <a:cubicBezTo>
                    <a:pt x="48" y="29"/>
                    <a:pt x="48" y="29"/>
                    <a:pt x="48" y="29"/>
                  </a:cubicBezTo>
                  <a:cubicBezTo>
                    <a:pt x="45" y="29"/>
                    <a:pt x="45" y="29"/>
                    <a:pt x="45" y="29"/>
                  </a:cubicBezTo>
                  <a:cubicBezTo>
                    <a:pt x="17" y="29"/>
                    <a:pt x="17" y="29"/>
                    <a:pt x="17" y="29"/>
                  </a:cubicBezTo>
                  <a:lnTo>
                    <a:pt x="15" y="29"/>
                  </a:lnTo>
                  <a:close/>
                  <a:moveTo>
                    <a:pt x="25" y="47"/>
                  </a:moveTo>
                  <a:cubicBezTo>
                    <a:pt x="25" y="46"/>
                    <a:pt x="27" y="45"/>
                    <a:pt x="29" y="45"/>
                  </a:cubicBezTo>
                  <a:cubicBezTo>
                    <a:pt x="30" y="46"/>
                    <a:pt x="30" y="46"/>
                    <a:pt x="30" y="46"/>
                  </a:cubicBezTo>
                  <a:cubicBezTo>
                    <a:pt x="30" y="46"/>
                    <a:pt x="31" y="47"/>
                    <a:pt x="31" y="47"/>
                  </a:cubicBezTo>
                  <a:cubicBezTo>
                    <a:pt x="32" y="47"/>
                    <a:pt x="32" y="46"/>
                    <a:pt x="33" y="46"/>
                  </a:cubicBezTo>
                  <a:cubicBezTo>
                    <a:pt x="34" y="45"/>
                    <a:pt x="34" y="45"/>
                    <a:pt x="34" y="45"/>
                  </a:cubicBezTo>
                  <a:cubicBezTo>
                    <a:pt x="36" y="45"/>
                    <a:pt x="37" y="46"/>
                    <a:pt x="37" y="47"/>
                  </a:cubicBezTo>
                  <a:cubicBezTo>
                    <a:pt x="37" y="49"/>
                    <a:pt x="34" y="50"/>
                    <a:pt x="31" y="50"/>
                  </a:cubicBezTo>
                  <a:cubicBezTo>
                    <a:pt x="28" y="50"/>
                    <a:pt x="25" y="49"/>
                    <a:pt x="25" y="47"/>
                  </a:cubicBezTo>
                  <a:close/>
                  <a:moveTo>
                    <a:pt x="8" y="50"/>
                  </a:moveTo>
                  <a:cubicBezTo>
                    <a:pt x="8" y="55"/>
                    <a:pt x="18" y="59"/>
                    <a:pt x="31" y="59"/>
                  </a:cubicBezTo>
                  <a:cubicBezTo>
                    <a:pt x="44" y="59"/>
                    <a:pt x="54" y="55"/>
                    <a:pt x="54" y="50"/>
                  </a:cubicBezTo>
                  <a:cubicBezTo>
                    <a:pt x="54" y="45"/>
                    <a:pt x="47" y="42"/>
                    <a:pt x="37" y="41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41" y="45"/>
                    <a:pt x="44" y="46"/>
                    <a:pt x="44" y="48"/>
                  </a:cubicBezTo>
                  <a:cubicBezTo>
                    <a:pt x="44" y="49"/>
                    <a:pt x="39" y="51"/>
                    <a:pt x="31" y="51"/>
                  </a:cubicBezTo>
                  <a:cubicBezTo>
                    <a:pt x="23" y="51"/>
                    <a:pt x="18" y="49"/>
                    <a:pt x="18" y="48"/>
                  </a:cubicBezTo>
                  <a:cubicBezTo>
                    <a:pt x="18" y="46"/>
                    <a:pt x="22" y="45"/>
                    <a:pt x="28" y="44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15" y="42"/>
                    <a:pt x="8" y="45"/>
                    <a:pt x="8" y="50"/>
                  </a:cubicBezTo>
                  <a:close/>
                  <a:moveTo>
                    <a:pt x="16" y="48"/>
                  </a:moveTo>
                  <a:cubicBezTo>
                    <a:pt x="16" y="51"/>
                    <a:pt x="24" y="53"/>
                    <a:pt x="31" y="53"/>
                  </a:cubicBezTo>
                  <a:cubicBezTo>
                    <a:pt x="39" y="53"/>
                    <a:pt x="46" y="51"/>
                    <a:pt x="46" y="48"/>
                  </a:cubicBezTo>
                  <a:cubicBezTo>
                    <a:pt x="46" y="46"/>
                    <a:pt x="45" y="44"/>
                    <a:pt x="42" y="44"/>
                  </a:cubicBezTo>
                  <a:cubicBezTo>
                    <a:pt x="48" y="45"/>
                    <a:pt x="52" y="47"/>
                    <a:pt x="52" y="50"/>
                  </a:cubicBezTo>
                  <a:cubicBezTo>
                    <a:pt x="52" y="53"/>
                    <a:pt x="44" y="57"/>
                    <a:pt x="31" y="57"/>
                  </a:cubicBezTo>
                  <a:cubicBezTo>
                    <a:pt x="19" y="57"/>
                    <a:pt x="10" y="53"/>
                    <a:pt x="10" y="50"/>
                  </a:cubicBezTo>
                  <a:cubicBezTo>
                    <a:pt x="10" y="47"/>
                    <a:pt x="14" y="45"/>
                    <a:pt x="20" y="44"/>
                  </a:cubicBezTo>
                  <a:cubicBezTo>
                    <a:pt x="18" y="44"/>
                    <a:pt x="16" y="46"/>
                    <a:pt x="16" y="48"/>
                  </a:cubicBezTo>
                  <a:close/>
                  <a:moveTo>
                    <a:pt x="63" y="52"/>
                  </a:moveTo>
                  <a:cubicBezTo>
                    <a:pt x="63" y="61"/>
                    <a:pt x="49" y="67"/>
                    <a:pt x="31" y="67"/>
                  </a:cubicBezTo>
                  <a:cubicBezTo>
                    <a:pt x="14" y="67"/>
                    <a:pt x="0" y="61"/>
                    <a:pt x="0" y="52"/>
                  </a:cubicBezTo>
                  <a:cubicBezTo>
                    <a:pt x="0" y="45"/>
                    <a:pt x="9" y="40"/>
                    <a:pt x="22" y="38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11" y="42"/>
                    <a:pt x="3" y="47"/>
                    <a:pt x="3" y="52"/>
                  </a:cubicBezTo>
                  <a:cubicBezTo>
                    <a:pt x="3" y="58"/>
                    <a:pt x="14" y="64"/>
                    <a:pt x="31" y="64"/>
                  </a:cubicBezTo>
                  <a:cubicBezTo>
                    <a:pt x="48" y="64"/>
                    <a:pt x="60" y="58"/>
                    <a:pt x="60" y="52"/>
                  </a:cubicBezTo>
                  <a:cubicBezTo>
                    <a:pt x="60" y="47"/>
                    <a:pt x="51" y="42"/>
                    <a:pt x="38" y="40"/>
                  </a:cubicBezTo>
                  <a:cubicBezTo>
                    <a:pt x="40" y="38"/>
                    <a:pt x="40" y="38"/>
                    <a:pt x="40" y="38"/>
                  </a:cubicBezTo>
                  <a:cubicBezTo>
                    <a:pt x="53" y="40"/>
                    <a:pt x="63" y="45"/>
                    <a:pt x="63" y="5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68" tIns="34285" rIns="68568" bIns="34285" numCol="1" anchor="t" anchorCtr="0" compatLnSpc="1"/>
            <a:lstStyle/>
            <a:p>
              <a:pPr>
                <a:defRPr/>
              </a:pPr>
              <a:endParaRPr lang="en-US" sz="1350" kern="0">
                <a:solidFill>
                  <a:prstClr val="black"/>
                </a:solidFill>
              </a:endParaRPr>
            </a:p>
          </p:txBody>
        </p:sp>
        <p:sp>
          <p:nvSpPr>
            <p:cNvPr id="73" name="Freeform 91"/>
            <p:cNvSpPr>
              <a:spLocks noEditPoints="1"/>
            </p:cNvSpPr>
            <p:nvPr/>
          </p:nvSpPr>
          <p:spPr bwMode="auto">
            <a:xfrm>
              <a:off x="6856760" y="1839359"/>
              <a:ext cx="255906" cy="255905"/>
            </a:xfrm>
            <a:custGeom>
              <a:avLst/>
              <a:gdLst>
                <a:gd name="T0" fmla="*/ 45 w 62"/>
                <a:gd name="T1" fmla="*/ 4 h 62"/>
                <a:gd name="T2" fmla="*/ 45 w 62"/>
                <a:gd name="T3" fmla="*/ 9 h 62"/>
                <a:gd name="T4" fmla="*/ 17 w 62"/>
                <a:gd name="T5" fmla="*/ 52 h 62"/>
                <a:gd name="T6" fmla="*/ 16 w 62"/>
                <a:gd name="T7" fmla="*/ 58 h 62"/>
                <a:gd name="T8" fmla="*/ 19 w 62"/>
                <a:gd name="T9" fmla="*/ 52 h 62"/>
                <a:gd name="T10" fmla="*/ 54 w 62"/>
                <a:gd name="T11" fmla="*/ 19 h 62"/>
                <a:gd name="T12" fmla="*/ 56 w 62"/>
                <a:gd name="T13" fmla="*/ 15 h 62"/>
                <a:gd name="T14" fmla="*/ 53 w 62"/>
                <a:gd name="T15" fmla="*/ 19 h 62"/>
                <a:gd name="T16" fmla="*/ 4 w 62"/>
                <a:gd name="T17" fmla="*/ 46 h 62"/>
                <a:gd name="T18" fmla="*/ 9 w 62"/>
                <a:gd name="T19" fmla="*/ 44 h 62"/>
                <a:gd name="T20" fmla="*/ 61 w 62"/>
                <a:gd name="T21" fmla="*/ 30 h 62"/>
                <a:gd name="T22" fmla="*/ 56 w 62"/>
                <a:gd name="T23" fmla="*/ 32 h 62"/>
                <a:gd name="T24" fmla="*/ 61 w 62"/>
                <a:gd name="T25" fmla="*/ 30 h 62"/>
                <a:gd name="T26" fmla="*/ 1 w 62"/>
                <a:gd name="T27" fmla="*/ 30 h 62"/>
                <a:gd name="T28" fmla="*/ 5 w 62"/>
                <a:gd name="T29" fmla="*/ 32 h 62"/>
                <a:gd name="T30" fmla="*/ 52 w 62"/>
                <a:gd name="T31" fmla="*/ 43 h 62"/>
                <a:gd name="T32" fmla="*/ 57 w 62"/>
                <a:gd name="T33" fmla="*/ 47 h 62"/>
                <a:gd name="T34" fmla="*/ 54 w 62"/>
                <a:gd name="T35" fmla="*/ 43 h 62"/>
                <a:gd name="T36" fmla="*/ 10 w 62"/>
                <a:gd name="T37" fmla="*/ 18 h 62"/>
                <a:gd name="T38" fmla="*/ 4 w 62"/>
                <a:gd name="T39" fmla="*/ 15 h 62"/>
                <a:gd name="T40" fmla="*/ 45 w 62"/>
                <a:gd name="T41" fmla="*/ 52 h 62"/>
                <a:gd name="T42" fmla="*/ 45 w 62"/>
                <a:gd name="T43" fmla="*/ 57 h 62"/>
                <a:gd name="T44" fmla="*/ 47 w 62"/>
                <a:gd name="T45" fmla="*/ 56 h 62"/>
                <a:gd name="T46" fmla="*/ 30 w 62"/>
                <a:gd name="T47" fmla="*/ 56 h 62"/>
                <a:gd name="T48" fmla="*/ 32 w 62"/>
                <a:gd name="T49" fmla="*/ 61 h 62"/>
                <a:gd name="T50" fmla="*/ 17 w 62"/>
                <a:gd name="T51" fmla="*/ 9 h 62"/>
                <a:gd name="T52" fmla="*/ 19 w 62"/>
                <a:gd name="T53" fmla="*/ 8 h 62"/>
                <a:gd name="T54" fmla="*/ 15 w 62"/>
                <a:gd name="T55" fmla="*/ 5 h 62"/>
                <a:gd name="T56" fmla="*/ 32 w 62"/>
                <a:gd name="T57" fmla="*/ 5 h 62"/>
                <a:gd name="T58" fmla="*/ 30 w 62"/>
                <a:gd name="T59" fmla="*/ 1 h 62"/>
                <a:gd name="T60" fmla="*/ 53 w 62"/>
                <a:gd name="T61" fmla="*/ 30 h 62"/>
                <a:gd name="T62" fmla="*/ 29 w 62"/>
                <a:gd name="T63" fmla="*/ 53 h 62"/>
                <a:gd name="T64" fmla="*/ 14 w 62"/>
                <a:gd name="T65" fmla="*/ 19 h 62"/>
                <a:gd name="T66" fmla="*/ 48 w 62"/>
                <a:gd name="T67" fmla="*/ 19 h 62"/>
                <a:gd name="T68" fmla="*/ 46 w 62"/>
                <a:gd name="T69" fmla="*/ 22 h 62"/>
                <a:gd name="T70" fmla="*/ 46 w 62"/>
                <a:gd name="T71" fmla="*/ 22 h 62"/>
                <a:gd name="T72" fmla="*/ 39 w 62"/>
                <a:gd name="T73" fmla="*/ 27 h 62"/>
                <a:gd name="T74" fmla="*/ 31 w 62"/>
                <a:gd name="T75" fmla="*/ 48 h 62"/>
                <a:gd name="T76" fmla="*/ 36 w 62"/>
                <a:gd name="T77" fmla="*/ 27 h 62"/>
                <a:gd name="T78" fmla="*/ 36 w 62"/>
                <a:gd name="T79" fmla="*/ 27 h 62"/>
                <a:gd name="T80" fmla="*/ 23 w 62"/>
                <a:gd name="T81" fmla="*/ 27 h 62"/>
                <a:gd name="T82" fmla="*/ 21 w 62"/>
                <a:gd name="T83" fmla="*/ 27 h 62"/>
                <a:gd name="T84" fmla="*/ 28 w 62"/>
                <a:gd name="T85" fmla="*/ 47 h 62"/>
                <a:gd name="T86" fmla="*/ 28 w 62"/>
                <a:gd name="T87" fmla="*/ 47 h 62"/>
                <a:gd name="T88" fmla="*/ 39 w 62"/>
                <a:gd name="T89" fmla="*/ 29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2" h="62">
                  <a:moveTo>
                    <a:pt x="43" y="9"/>
                  </a:moveTo>
                  <a:cubicBezTo>
                    <a:pt x="43" y="9"/>
                    <a:pt x="43" y="9"/>
                    <a:pt x="43" y="8"/>
                  </a:cubicBezTo>
                  <a:cubicBezTo>
                    <a:pt x="45" y="4"/>
                    <a:pt x="45" y="4"/>
                    <a:pt x="45" y="4"/>
                  </a:cubicBezTo>
                  <a:cubicBezTo>
                    <a:pt x="45" y="4"/>
                    <a:pt x="46" y="4"/>
                    <a:pt x="46" y="4"/>
                  </a:cubicBezTo>
                  <a:cubicBezTo>
                    <a:pt x="47" y="4"/>
                    <a:pt x="47" y="5"/>
                    <a:pt x="47" y="5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44" y="9"/>
                    <a:pt x="44" y="10"/>
                    <a:pt x="44" y="10"/>
                  </a:cubicBezTo>
                  <a:cubicBezTo>
                    <a:pt x="43" y="10"/>
                    <a:pt x="43" y="9"/>
                    <a:pt x="43" y="9"/>
                  </a:cubicBezTo>
                  <a:close/>
                  <a:moveTo>
                    <a:pt x="17" y="52"/>
                  </a:moveTo>
                  <a:cubicBezTo>
                    <a:pt x="15" y="56"/>
                    <a:pt x="15" y="56"/>
                    <a:pt x="15" y="56"/>
                  </a:cubicBezTo>
                  <a:cubicBezTo>
                    <a:pt x="15" y="57"/>
                    <a:pt x="15" y="57"/>
                    <a:pt x="15" y="58"/>
                  </a:cubicBezTo>
                  <a:cubicBezTo>
                    <a:pt x="16" y="58"/>
                    <a:pt x="16" y="58"/>
                    <a:pt x="16" y="58"/>
                  </a:cubicBezTo>
                  <a:cubicBezTo>
                    <a:pt x="16" y="58"/>
                    <a:pt x="17" y="57"/>
                    <a:pt x="17" y="57"/>
                  </a:cubicBezTo>
                  <a:cubicBezTo>
                    <a:pt x="19" y="53"/>
                    <a:pt x="19" y="53"/>
                    <a:pt x="19" y="53"/>
                  </a:cubicBezTo>
                  <a:cubicBezTo>
                    <a:pt x="19" y="53"/>
                    <a:pt x="19" y="52"/>
                    <a:pt x="19" y="52"/>
                  </a:cubicBezTo>
                  <a:cubicBezTo>
                    <a:pt x="18" y="52"/>
                    <a:pt x="18" y="52"/>
                    <a:pt x="17" y="52"/>
                  </a:cubicBezTo>
                  <a:close/>
                  <a:moveTo>
                    <a:pt x="53" y="19"/>
                  </a:moveTo>
                  <a:cubicBezTo>
                    <a:pt x="53" y="19"/>
                    <a:pt x="53" y="19"/>
                    <a:pt x="54" y="19"/>
                  </a:cubicBezTo>
                  <a:cubicBezTo>
                    <a:pt x="57" y="17"/>
                    <a:pt x="57" y="17"/>
                    <a:pt x="57" y="17"/>
                  </a:cubicBezTo>
                  <a:cubicBezTo>
                    <a:pt x="58" y="16"/>
                    <a:pt x="58" y="16"/>
                    <a:pt x="58" y="15"/>
                  </a:cubicBezTo>
                  <a:cubicBezTo>
                    <a:pt x="57" y="15"/>
                    <a:pt x="57" y="14"/>
                    <a:pt x="56" y="15"/>
                  </a:cubicBezTo>
                  <a:cubicBezTo>
                    <a:pt x="53" y="17"/>
                    <a:pt x="53" y="17"/>
                    <a:pt x="53" y="17"/>
                  </a:cubicBezTo>
                  <a:cubicBezTo>
                    <a:pt x="52" y="17"/>
                    <a:pt x="52" y="18"/>
                    <a:pt x="52" y="18"/>
                  </a:cubicBezTo>
                  <a:cubicBezTo>
                    <a:pt x="52" y="19"/>
                    <a:pt x="53" y="19"/>
                    <a:pt x="53" y="19"/>
                  </a:cubicBezTo>
                  <a:close/>
                  <a:moveTo>
                    <a:pt x="8" y="43"/>
                  </a:moveTo>
                  <a:cubicBezTo>
                    <a:pt x="4" y="45"/>
                    <a:pt x="4" y="45"/>
                    <a:pt x="4" y="45"/>
                  </a:cubicBezTo>
                  <a:cubicBezTo>
                    <a:pt x="4" y="45"/>
                    <a:pt x="4" y="46"/>
                    <a:pt x="4" y="46"/>
                  </a:cubicBezTo>
                  <a:cubicBezTo>
                    <a:pt x="4" y="46"/>
                    <a:pt x="5" y="47"/>
                    <a:pt x="5" y="47"/>
                  </a:cubicBezTo>
                  <a:cubicBezTo>
                    <a:pt x="5" y="47"/>
                    <a:pt x="5" y="47"/>
                    <a:pt x="5" y="47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10" y="44"/>
                    <a:pt x="10" y="43"/>
                    <a:pt x="10" y="43"/>
                  </a:cubicBezTo>
                  <a:cubicBezTo>
                    <a:pt x="9" y="42"/>
                    <a:pt x="9" y="42"/>
                    <a:pt x="8" y="43"/>
                  </a:cubicBezTo>
                  <a:close/>
                  <a:moveTo>
                    <a:pt x="61" y="30"/>
                  </a:moveTo>
                  <a:cubicBezTo>
                    <a:pt x="56" y="30"/>
                    <a:pt x="56" y="30"/>
                    <a:pt x="56" y="30"/>
                  </a:cubicBezTo>
                  <a:cubicBezTo>
                    <a:pt x="56" y="30"/>
                    <a:pt x="55" y="30"/>
                    <a:pt x="55" y="31"/>
                  </a:cubicBezTo>
                  <a:cubicBezTo>
                    <a:pt x="55" y="31"/>
                    <a:pt x="56" y="32"/>
                    <a:pt x="56" y="32"/>
                  </a:cubicBezTo>
                  <a:cubicBezTo>
                    <a:pt x="61" y="32"/>
                    <a:pt x="61" y="32"/>
                    <a:pt x="61" y="32"/>
                  </a:cubicBezTo>
                  <a:cubicBezTo>
                    <a:pt x="61" y="32"/>
                    <a:pt x="62" y="31"/>
                    <a:pt x="62" y="31"/>
                  </a:cubicBezTo>
                  <a:cubicBezTo>
                    <a:pt x="62" y="30"/>
                    <a:pt x="61" y="30"/>
                    <a:pt x="61" y="30"/>
                  </a:cubicBezTo>
                  <a:close/>
                  <a:moveTo>
                    <a:pt x="6" y="31"/>
                  </a:moveTo>
                  <a:cubicBezTo>
                    <a:pt x="6" y="30"/>
                    <a:pt x="6" y="30"/>
                    <a:pt x="5" y="30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0" y="30"/>
                    <a:pt x="0" y="30"/>
                    <a:pt x="0" y="31"/>
                  </a:cubicBezTo>
                  <a:cubicBezTo>
                    <a:pt x="0" y="31"/>
                    <a:pt x="0" y="32"/>
                    <a:pt x="1" y="32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6" y="32"/>
                    <a:pt x="6" y="31"/>
                    <a:pt x="6" y="31"/>
                  </a:cubicBezTo>
                  <a:close/>
                  <a:moveTo>
                    <a:pt x="54" y="43"/>
                  </a:moveTo>
                  <a:cubicBezTo>
                    <a:pt x="53" y="42"/>
                    <a:pt x="52" y="42"/>
                    <a:pt x="52" y="43"/>
                  </a:cubicBezTo>
                  <a:cubicBezTo>
                    <a:pt x="52" y="43"/>
                    <a:pt x="52" y="44"/>
                    <a:pt x="53" y="44"/>
                  </a:cubicBezTo>
                  <a:cubicBezTo>
                    <a:pt x="56" y="47"/>
                    <a:pt x="56" y="47"/>
                    <a:pt x="56" y="47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7" y="47"/>
                    <a:pt x="58" y="46"/>
                    <a:pt x="58" y="46"/>
                  </a:cubicBezTo>
                  <a:cubicBezTo>
                    <a:pt x="58" y="46"/>
                    <a:pt x="58" y="45"/>
                    <a:pt x="57" y="45"/>
                  </a:cubicBezTo>
                  <a:lnTo>
                    <a:pt x="54" y="43"/>
                  </a:lnTo>
                  <a:close/>
                  <a:moveTo>
                    <a:pt x="8" y="19"/>
                  </a:moveTo>
                  <a:cubicBezTo>
                    <a:pt x="8" y="19"/>
                    <a:pt x="9" y="19"/>
                    <a:pt x="9" y="19"/>
                  </a:cubicBezTo>
                  <a:cubicBezTo>
                    <a:pt x="9" y="19"/>
                    <a:pt x="9" y="19"/>
                    <a:pt x="10" y="18"/>
                  </a:cubicBezTo>
                  <a:cubicBezTo>
                    <a:pt x="10" y="18"/>
                    <a:pt x="10" y="17"/>
                    <a:pt x="9" y="17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14"/>
                    <a:pt x="4" y="15"/>
                    <a:pt x="4" y="15"/>
                  </a:cubicBezTo>
                  <a:cubicBezTo>
                    <a:pt x="4" y="16"/>
                    <a:pt x="4" y="16"/>
                    <a:pt x="4" y="17"/>
                  </a:cubicBezTo>
                  <a:lnTo>
                    <a:pt x="8" y="19"/>
                  </a:lnTo>
                  <a:close/>
                  <a:moveTo>
                    <a:pt x="45" y="52"/>
                  </a:moveTo>
                  <a:cubicBezTo>
                    <a:pt x="44" y="52"/>
                    <a:pt x="44" y="52"/>
                    <a:pt x="43" y="52"/>
                  </a:cubicBezTo>
                  <a:cubicBezTo>
                    <a:pt x="43" y="52"/>
                    <a:pt x="43" y="53"/>
                    <a:pt x="43" y="53"/>
                  </a:cubicBezTo>
                  <a:cubicBezTo>
                    <a:pt x="45" y="57"/>
                    <a:pt x="45" y="57"/>
                    <a:pt x="45" y="57"/>
                  </a:cubicBezTo>
                  <a:cubicBezTo>
                    <a:pt x="45" y="57"/>
                    <a:pt x="46" y="58"/>
                    <a:pt x="46" y="58"/>
                  </a:cubicBezTo>
                  <a:cubicBezTo>
                    <a:pt x="46" y="58"/>
                    <a:pt x="46" y="58"/>
                    <a:pt x="46" y="58"/>
                  </a:cubicBezTo>
                  <a:cubicBezTo>
                    <a:pt x="47" y="57"/>
                    <a:pt x="47" y="57"/>
                    <a:pt x="47" y="56"/>
                  </a:cubicBezTo>
                  <a:lnTo>
                    <a:pt x="45" y="52"/>
                  </a:lnTo>
                  <a:close/>
                  <a:moveTo>
                    <a:pt x="31" y="55"/>
                  </a:moveTo>
                  <a:cubicBezTo>
                    <a:pt x="30" y="55"/>
                    <a:pt x="30" y="56"/>
                    <a:pt x="30" y="56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1"/>
                    <a:pt x="30" y="62"/>
                    <a:pt x="31" y="62"/>
                  </a:cubicBezTo>
                  <a:cubicBezTo>
                    <a:pt x="31" y="62"/>
                    <a:pt x="32" y="61"/>
                    <a:pt x="32" y="61"/>
                  </a:cubicBezTo>
                  <a:cubicBezTo>
                    <a:pt x="32" y="56"/>
                    <a:pt x="32" y="56"/>
                    <a:pt x="32" y="56"/>
                  </a:cubicBezTo>
                  <a:cubicBezTo>
                    <a:pt x="32" y="56"/>
                    <a:pt x="31" y="55"/>
                    <a:pt x="31" y="55"/>
                  </a:cubicBezTo>
                  <a:close/>
                  <a:moveTo>
                    <a:pt x="17" y="9"/>
                  </a:moveTo>
                  <a:cubicBezTo>
                    <a:pt x="17" y="9"/>
                    <a:pt x="18" y="10"/>
                    <a:pt x="18" y="10"/>
                  </a:cubicBezTo>
                  <a:cubicBezTo>
                    <a:pt x="18" y="10"/>
                    <a:pt x="18" y="9"/>
                    <a:pt x="19" y="9"/>
                  </a:cubicBezTo>
                  <a:cubicBezTo>
                    <a:pt x="19" y="9"/>
                    <a:pt x="19" y="9"/>
                    <a:pt x="19" y="8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6" y="4"/>
                    <a:pt x="16" y="4"/>
                    <a:pt x="15" y="4"/>
                  </a:cubicBezTo>
                  <a:cubicBezTo>
                    <a:pt x="15" y="4"/>
                    <a:pt x="15" y="5"/>
                    <a:pt x="15" y="5"/>
                  </a:cubicBezTo>
                  <a:lnTo>
                    <a:pt x="17" y="9"/>
                  </a:lnTo>
                  <a:close/>
                  <a:moveTo>
                    <a:pt x="31" y="6"/>
                  </a:moveTo>
                  <a:cubicBezTo>
                    <a:pt x="31" y="6"/>
                    <a:pt x="32" y="6"/>
                    <a:pt x="32" y="5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2" y="0"/>
                    <a:pt x="31" y="0"/>
                    <a:pt x="31" y="0"/>
                  </a:cubicBezTo>
                  <a:cubicBezTo>
                    <a:pt x="30" y="0"/>
                    <a:pt x="30" y="0"/>
                    <a:pt x="30" y="1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30" y="6"/>
                    <a:pt x="30" y="6"/>
                    <a:pt x="31" y="6"/>
                  </a:cubicBezTo>
                  <a:close/>
                  <a:moveTo>
                    <a:pt x="53" y="30"/>
                  </a:moveTo>
                  <a:cubicBezTo>
                    <a:pt x="32" y="53"/>
                    <a:pt x="32" y="53"/>
                    <a:pt x="32" y="53"/>
                  </a:cubicBezTo>
                  <a:cubicBezTo>
                    <a:pt x="32" y="53"/>
                    <a:pt x="31" y="53"/>
                    <a:pt x="31" y="53"/>
                  </a:cubicBezTo>
                  <a:cubicBezTo>
                    <a:pt x="30" y="53"/>
                    <a:pt x="30" y="53"/>
                    <a:pt x="29" y="53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8" y="29"/>
                    <a:pt x="8" y="28"/>
                    <a:pt x="9" y="27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5" y="18"/>
                    <a:pt x="15" y="18"/>
                  </a:cubicBezTo>
                  <a:cubicBezTo>
                    <a:pt x="46" y="18"/>
                    <a:pt x="46" y="18"/>
                    <a:pt x="46" y="18"/>
                  </a:cubicBezTo>
                  <a:cubicBezTo>
                    <a:pt x="47" y="18"/>
                    <a:pt x="48" y="19"/>
                    <a:pt x="48" y="19"/>
                  </a:cubicBezTo>
                  <a:cubicBezTo>
                    <a:pt x="53" y="27"/>
                    <a:pt x="53" y="27"/>
                    <a:pt x="53" y="27"/>
                  </a:cubicBezTo>
                  <a:cubicBezTo>
                    <a:pt x="54" y="28"/>
                    <a:pt x="54" y="29"/>
                    <a:pt x="53" y="30"/>
                  </a:cubicBezTo>
                  <a:close/>
                  <a:moveTo>
                    <a:pt x="46" y="22"/>
                  </a:moveTo>
                  <a:cubicBezTo>
                    <a:pt x="41" y="27"/>
                    <a:pt x="41" y="27"/>
                    <a:pt x="41" y="27"/>
                  </a:cubicBezTo>
                  <a:cubicBezTo>
                    <a:pt x="50" y="27"/>
                    <a:pt x="50" y="27"/>
                    <a:pt x="50" y="27"/>
                  </a:cubicBezTo>
                  <a:lnTo>
                    <a:pt x="46" y="22"/>
                  </a:lnTo>
                  <a:close/>
                  <a:moveTo>
                    <a:pt x="44" y="21"/>
                  </a:moveTo>
                  <a:cubicBezTo>
                    <a:pt x="33" y="21"/>
                    <a:pt x="33" y="21"/>
                    <a:pt x="33" y="21"/>
                  </a:cubicBezTo>
                  <a:cubicBezTo>
                    <a:pt x="39" y="27"/>
                    <a:pt x="39" y="27"/>
                    <a:pt x="39" y="27"/>
                  </a:cubicBezTo>
                  <a:lnTo>
                    <a:pt x="44" y="21"/>
                  </a:lnTo>
                  <a:close/>
                  <a:moveTo>
                    <a:pt x="25" y="29"/>
                  </a:moveTo>
                  <a:cubicBezTo>
                    <a:pt x="31" y="48"/>
                    <a:pt x="31" y="48"/>
                    <a:pt x="31" y="48"/>
                  </a:cubicBezTo>
                  <a:cubicBezTo>
                    <a:pt x="37" y="29"/>
                    <a:pt x="37" y="29"/>
                    <a:pt x="37" y="29"/>
                  </a:cubicBezTo>
                  <a:lnTo>
                    <a:pt x="25" y="29"/>
                  </a:lnTo>
                  <a:close/>
                  <a:moveTo>
                    <a:pt x="36" y="27"/>
                  </a:moveTo>
                  <a:cubicBezTo>
                    <a:pt x="31" y="22"/>
                    <a:pt x="31" y="22"/>
                    <a:pt x="31" y="22"/>
                  </a:cubicBezTo>
                  <a:cubicBezTo>
                    <a:pt x="26" y="27"/>
                    <a:pt x="26" y="27"/>
                    <a:pt x="26" y="27"/>
                  </a:cubicBezTo>
                  <a:lnTo>
                    <a:pt x="36" y="27"/>
                  </a:lnTo>
                  <a:close/>
                  <a:moveTo>
                    <a:pt x="28" y="21"/>
                  </a:moveTo>
                  <a:cubicBezTo>
                    <a:pt x="18" y="21"/>
                    <a:pt x="18" y="21"/>
                    <a:pt x="18" y="21"/>
                  </a:cubicBezTo>
                  <a:cubicBezTo>
                    <a:pt x="23" y="27"/>
                    <a:pt x="23" y="27"/>
                    <a:pt x="23" y="27"/>
                  </a:cubicBezTo>
                  <a:lnTo>
                    <a:pt x="28" y="21"/>
                  </a:lnTo>
                  <a:close/>
                  <a:moveTo>
                    <a:pt x="12" y="27"/>
                  </a:moveTo>
                  <a:cubicBezTo>
                    <a:pt x="21" y="27"/>
                    <a:pt x="21" y="27"/>
                    <a:pt x="21" y="27"/>
                  </a:cubicBezTo>
                  <a:cubicBezTo>
                    <a:pt x="16" y="22"/>
                    <a:pt x="16" y="22"/>
                    <a:pt x="16" y="22"/>
                  </a:cubicBezTo>
                  <a:lnTo>
                    <a:pt x="12" y="27"/>
                  </a:lnTo>
                  <a:close/>
                  <a:moveTo>
                    <a:pt x="28" y="47"/>
                  </a:moveTo>
                  <a:cubicBezTo>
                    <a:pt x="22" y="29"/>
                    <a:pt x="22" y="29"/>
                    <a:pt x="22" y="29"/>
                  </a:cubicBezTo>
                  <a:cubicBezTo>
                    <a:pt x="12" y="29"/>
                    <a:pt x="12" y="29"/>
                    <a:pt x="12" y="29"/>
                  </a:cubicBezTo>
                  <a:lnTo>
                    <a:pt x="28" y="47"/>
                  </a:lnTo>
                  <a:close/>
                  <a:moveTo>
                    <a:pt x="33" y="47"/>
                  </a:moveTo>
                  <a:cubicBezTo>
                    <a:pt x="49" y="29"/>
                    <a:pt x="49" y="29"/>
                    <a:pt x="49" y="29"/>
                  </a:cubicBezTo>
                  <a:cubicBezTo>
                    <a:pt x="39" y="29"/>
                    <a:pt x="39" y="29"/>
                    <a:pt x="39" y="29"/>
                  </a:cubicBezTo>
                  <a:lnTo>
                    <a:pt x="33" y="4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68" tIns="34285" rIns="68568" bIns="34285" numCol="1" anchor="t" anchorCtr="0" compatLnSpc="1"/>
            <a:lstStyle/>
            <a:p>
              <a:pPr>
                <a:defRPr/>
              </a:pPr>
              <a:endParaRPr lang="en-US" sz="1350" kern="0">
                <a:solidFill>
                  <a:prstClr val="black"/>
                </a:solidFill>
              </a:endParaRPr>
            </a:p>
          </p:txBody>
        </p:sp>
        <p:sp>
          <p:nvSpPr>
            <p:cNvPr id="74" name="Freeform 54"/>
            <p:cNvSpPr>
              <a:spLocks noEditPoints="1"/>
            </p:cNvSpPr>
            <p:nvPr/>
          </p:nvSpPr>
          <p:spPr bwMode="auto">
            <a:xfrm>
              <a:off x="7248011" y="3738365"/>
              <a:ext cx="258419" cy="300168"/>
            </a:xfrm>
            <a:custGeom>
              <a:avLst/>
              <a:gdLst>
                <a:gd name="T0" fmla="*/ 31 w 62"/>
                <a:gd name="T1" fmla="*/ 49 h 70"/>
                <a:gd name="T2" fmla="*/ 45 w 62"/>
                <a:gd name="T3" fmla="*/ 35 h 70"/>
                <a:gd name="T4" fmla="*/ 45 w 62"/>
                <a:gd name="T5" fmla="*/ 8 h 70"/>
                <a:gd name="T6" fmla="*/ 17 w 62"/>
                <a:gd name="T7" fmla="*/ 8 h 70"/>
                <a:gd name="T8" fmla="*/ 17 w 62"/>
                <a:gd name="T9" fmla="*/ 35 h 70"/>
                <a:gd name="T10" fmla="*/ 31 w 62"/>
                <a:gd name="T11" fmla="*/ 49 h 70"/>
                <a:gd name="T12" fmla="*/ 31 w 62"/>
                <a:gd name="T13" fmla="*/ 8 h 70"/>
                <a:gd name="T14" fmla="*/ 44 w 62"/>
                <a:gd name="T15" fmla="*/ 21 h 70"/>
                <a:gd name="T16" fmla="*/ 31 w 62"/>
                <a:gd name="T17" fmla="*/ 34 h 70"/>
                <a:gd name="T18" fmla="*/ 18 w 62"/>
                <a:gd name="T19" fmla="*/ 21 h 70"/>
                <a:gd name="T20" fmla="*/ 31 w 62"/>
                <a:gd name="T21" fmla="*/ 8 h 70"/>
                <a:gd name="T22" fmla="*/ 25 w 62"/>
                <a:gd name="T23" fmla="*/ 50 h 70"/>
                <a:gd name="T24" fmla="*/ 27 w 62"/>
                <a:gd name="T25" fmla="*/ 48 h 70"/>
                <a:gd name="T26" fmla="*/ 30 w 62"/>
                <a:gd name="T27" fmla="*/ 50 h 70"/>
                <a:gd name="T28" fmla="*/ 31 w 62"/>
                <a:gd name="T29" fmla="*/ 51 h 70"/>
                <a:gd name="T30" fmla="*/ 32 w 62"/>
                <a:gd name="T31" fmla="*/ 50 h 70"/>
                <a:gd name="T32" fmla="*/ 34 w 62"/>
                <a:gd name="T33" fmla="*/ 48 h 70"/>
                <a:gd name="T34" fmla="*/ 37 w 62"/>
                <a:gd name="T35" fmla="*/ 50 h 70"/>
                <a:gd name="T36" fmla="*/ 31 w 62"/>
                <a:gd name="T37" fmla="*/ 53 h 70"/>
                <a:gd name="T38" fmla="*/ 25 w 62"/>
                <a:gd name="T39" fmla="*/ 50 h 70"/>
                <a:gd name="T40" fmla="*/ 8 w 62"/>
                <a:gd name="T41" fmla="*/ 53 h 70"/>
                <a:gd name="T42" fmla="*/ 31 w 62"/>
                <a:gd name="T43" fmla="*/ 62 h 70"/>
                <a:gd name="T44" fmla="*/ 54 w 62"/>
                <a:gd name="T45" fmla="*/ 53 h 70"/>
                <a:gd name="T46" fmla="*/ 39 w 62"/>
                <a:gd name="T47" fmla="*/ 44 h 70"/>
                <a:gd name="T48" fmla="*/ 35 w 62"/>
                <a:gd name="T49" fmla="*/ 47 h 70"/>
                <a:gd name="T50" fmla="*/ 44 w 62"/>
                <a:gd name="T51" fmla="*/ 51 h 70"/>
                <a:gd name="T52" fmla="*/ 31 w 62"/>
                <a:gd name="T53" fmla="*/ 54 h 70"/>
                <a:gd name="T54" fmla="*/ 18 w 62"/>
                <a:gd name="T55" fmla="*/ 51 h 70"/>
                <a:gd name="T56" fmla="*/ 26 w 62"/>
                <a:gd name="T57" fmla="*/ 47 h 70"/>
                <a:gd name="T58" fmla="*/ 23 w 62"/>
                <a:gd name="T59" fmla="*/ 44 h 70"/>
                <a:gd name="T60" fmla="*/ 8 w 62"/>
                <a:gd name="T61" fmla="*/ 53 h 70"/>
                <a:gd name="T62" fmla="*/ 16 w 62"/>
                <a:gd name="T63" fmla="*/ 51 h 70"/>
                <a:gd name="T64" fmla="*/ 31 w 62"/>
                <a:gd name="T65" fmla="*/ 56 h 70"/>
                <a:gd name="T66" fmla="*/ 46 w 62"/>
                <a:gd name="T67" fmla="*/ 51 h 70"/>
                <a:gd name="T68" fmla="*/ 42 w 62"/>
                <a:gd name="T69" fmla="*/ 47 h 70"/>
                <a:gd name="T70" fmla="*/ 52 w 62"/>
                <a:gd name="T71" fmla="*/ 53 h 70"/>
                <a:gd name="T72" fmla="*/ 31 w 62"/>
                <a:gd name="T73" fmla="*/ 60 h 70"/>
                <a:gd name="T74" fmla="*/ 10 w 62"/>
                <a:gd name="T75" fmla="*/ 53 h 70"/>
                <a:gd name="T76" fmla="*/ 20 w 62"/>
                <a:gd name="T77" fmla="*/ 47 h 70"/>
                <a:gd name="T78" fmla="*/ 16 w 62"/>
                <a:gd name="T79" fmla="*/ 51 h 70"/>
                <a:gd name="T80" fmla="*/ 62 w 62"/>
                <a:gd name="T81" fmla="*/ 55 h 70"/>
                <a:gd name="T82" fmla="*/ 31 w 62"/>
                <a:gd name="T83" fmla="*/ 70 h 70"/>
                <a:gd name="T84" fmla="*/ 0 w 62"/>
                <a:gd name="T85" fmla="*/ 55 h 70"/>
                <a:gd name="T86" fmla="*/ 20 w 62"/>
                <a:gd name="T87" fmla="*/ 41 h 70"/>
                <a:gd name="T88" fmla="*/ 23 w 62"/>
                <a:gd name="T89" fmla="*/ 44 h 70"/>
                <a:gd name="T90" fmla="*/ 3 w 62"/>
                <a:gd name="T91" fmla="*/ 55 h 70"/>
                <a:gd name="T92" fmla="*/ 31 w 62"/>
                <a:gd name="T93" fmla="*/ 67 h 70"/>
                <a:gd name="T94" fmla="*/ 59 w 62"/>
                <a:gd name="T95" fmla="*/ 55 h 70"/>
                <a:gd name="T96" fmla="*/ 39 w 62"/>
                <a:gd name="T97" fmla="*/ 44 h 70"/>
                <a:gd name="T98" fmla="*/ 42 w 62"/>
                <a:gd name="T99" fmla="*/ 41 h 70"/>
                <a:gd name="T100" fmla="*/ 62 w 62"/>
                <a:gd name="T101" fmla="*/ 5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62" h="70">
                  <a:moveTo>
                    <a:pt x="31" y="49"/>
                  </a:moveTo>
                  <a:cubicBezTo>
                    <a:pt x="45" y="35"/>
                    <a:pt x="45" y="35"/>
                    <a:pt x="45" y="35"/>
                  </a:cubicBezTo>
                  <a:cubicBezTo>
                    <a:pt x="52" y="27"/>
                    <a:pt x="52" y="15"/>
                    <a:pt x="45" y="8"/>
                  </a:cubicBezTo>
                  <a:cubicBezTo>
                    <a:pt x="37" y="0"/>
                    <a:pt x="25" y="0"/>
                    <a:pt x="17" y="8"/>
                  </a:cubicBezTo>
                  <a:cubicBezTo>
                    <a:pt x="10" y="15"/>
                    <a:pt x="10" y="27"/>
                    <a:pt x="17" y="35"/>
                  </a:cubicBezTo>
                  <a:lnTo>
                    <a:pt x="31" y="49"/>
                  </a:lnTo>
                  <a:close/>
                  <a:moveTo>
                    <a:pt x="31" y="8"/>
                  </a:moveTo>
                  <a:cubicBezTo>
                    <a:pt x="38" y="8"/>
                    <a:pt x="44" y="14"/>
                    <a:pt x="44" y="21"/>
                  </a:cubicBezTo>
                  <a:cubicBezTo>
                    <a:pt x="44" y="29"/>
                    <a:pt x="38" y="34"/>
                    <a:pt x="31" y="34"/>
                  </a:cubicBezTo>
                  <a:cubicBezTo>
                    <a:pt x="24" y="34"/>
                    <a:pt x="18" y="29"/>
                    <a:pt x="18" y="21"/>
                  </a:cubicBezTo>
                  <a:cubicBezTo>
                    <a:pt x="18" y="14"/>
                    <a:pt x="24" y="8"/>
                    <a:pt x="31" y="8"/>
                  </a:cubicBezTo>
                  <a:close/>
                  <a:moveTo>
                    <a:pt x="25" y="50"/>
                  </a:moveTo>
                  <a:cubicBezTo>
                    <a:pt x="25" y="49"/>
                    <a:pt x="26" y="49"/>
                    <a:pt x="27" y="48"/>
                  </a:cubicBezTo>
                  <a:cubicBezTo>
                    <a:pt x="30" y="50"/>
                    <a:pt x="30" y="50"/>
                    <a:pt x="30" y="50"/>
                  </a:cubicBezTo>
                  <a:cubicBezTo>
                    <a:pt x="30" y="51"/>
                    <a:pt x="30" y="51"/>
                    <a:pt x="31" y="51"/>
                  </a:cubicBezTo>
                  <a:cubicBezTo>
                    <a:pt x="31" y="51"/>
                    <a:pt x="32" y="51"/>
                    <a:pt x="32" y="50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36" y="49"/>
                    <a:pt x="37" y="49"/>
                    <a:pt x="37" y="50"/>
                  </a:cubicBezTo>
                  <a:cubicBezTo>
                    <a:pt x="37" y="52"/>
                    <a:pt x="34" y="53"/>
                    <a:pt x="31" y="53"/>
                  </a:cubicBezTo>
                  <a:cubicBezTo>
                    <a:pt x="28" y="53"/>
                    <a:pt x="25" y="52"/>
                    <a:pt x="25" y="50"/>
                  </a:cubicBezTo>
                  <a:close/>
                  <a:moveTo>
                    <a:pt x="8" y="53"/>
                  </a:moveTo>
                  <a:cubicBezTo>
                    <a:pt x="8" y="58"/>
                    <a:pt x="18" y="62"/>
                    <a:pt x="31" y="62"/>
                  </a:cubicBezTo>
                  <a:cubicBezTo>
                    <a:pt x="44" y="62"/>
                    <a:pt x="54" y="58"/>
                    <a:pt x="54" y="53"/>
                  </a:cubicBezTo>
                  <a:cubicBezTo>
                    <a:pt x="54" y="49"/>
                    <a:pt x="48" y="45"/>
                    <a:pt x="39" y="44"/>
                  </a:cubicBezTo>
                  <a:cubicBezTo>
                    <a:pt x="35" y="47"/>
                    <a:pt x="35" y="47"/>
                    <a:pt x="35" y="47"/>
                  </a:cubicBezTo>
                  <a:cubicBezTo>
                    <a:pt x="41" y="48"/>
                    <a:pt x="44" y="49"/>
                    <a:pt x="44" y="51"/>
                  </a:cubicBezTo>
                  <a:cubicBezTo>
                    <a:pt x="44" y="52"/>
                    <a:pt x="39" y="54"/>
                    <a:pt x="31" y="54"/>
                  </a:cubicBezTo>
                  <a:cubicBezTo>
                    <a:pt x="23" y="54"/>
                    <a:pt x="18" y="52"/>
                    <a:pt x="18" y="51"/>
                  </a:cubicBezTo>
                  <a:cubicBezTo>
                    <a:pt x="18" y="49"/>
                    <a:pt x="21" y="48"/>
                    <a:pt x="26" y="47"/>
                  </a:cubicBezTo>
                  <a:cubicBezTo>
                    <a:pt x="23" y="44"/>
                    <a:pt x="23" y="44"/>
                    <a:pt x="23" y="44"/>
                  </a:cubicBezTo>
                  <a:cubicBezTo>
                    <a:pt x="14" y="45"/>
                    <a:pt x="8" y="49"/>
                    <a:pt x="8" y="53"/>
                  </a:cubicBezTo>
                  <a:close/>
                  <a:moveTo>
                    <a:pt x="16" y="51"/>
                  </a:moveTo>
                  <a:cubicBezTo>
                    <a:pt x="16" y="54"/>
                    <a:pt x="23" y="56"/>
                    <a:pt x="31" y="56"/>
                  </a:cubicBezTo>
                  <a:cubicBezTo>
                    <a:pt x="39" y="56"/>
                    <a:pt x="46" y="54"/>
                    <a:pt x="46" y="51"/>
                  </a:cubicBezTo>
                  <a:cubicBezTo>
                    <a:pt x="46" y="49"/>
                    <a:pt x="44" y="47"/>
                    <a:pt x="42" y="47"/>
                  </a:cubicBezTo>
                  <a:cubicBezTo>
                    <a:pt x="48" y="48"/>
                    <a:pt x="52" y="50"/>
                    <a:pt x="52" y="53"/>
                  </a:cubicBezTo>
                  <a:cubicBezTo>
                    <a:pt x="52" y="56"/>
                    <a:pt x="43" y="60"/>
                    <a:pt x="31" y="60"/>
                  </a:cubicBezTo>
                  <a:cubicBezTo>
                    <a:pt x="19" y="60"/>
                    <a:pt x="10" y="56"/>
                    <a:pt x="10" y="53"/>
                  </a:cubicBezTo>
                  <a:cubicBezTo>
                    <a:pt x="10" y="50"/>
                    <a:pt x="14" y="48"/>
                    <a:pt x="20" y="47"/>
                  </a:cubicBezTo>
                  <a:cubicBezTo>
                    <a:pt x="17" y="47"/>
                    <a:pt x="16" y="49"/>
                    <a:pt x="16" y="51"/>
                  </a:cubicBezTo>
                  <a:close/>
                  <a:moveTo>
                    <a:pt x="62" y="55"/>
                  </a:moveTo>
                  <a:cubicBezTo>
                    <a:pt x="62" y="64"/>
                    <a:pt x="49" y="70"/>
                    <a:pt x="31" y="70"/>
                  </a:cubicBezTo>
                  <a:cubicBezTo>
                    <a:pt x="13" y="70"/>
                    <a:pt x="0" y="64"/>
                    <a:pt x="0" y="55"/>
                  </a:cubicBezTo>
                  <a:cubicBezTo>
                    <a:pt x="0" y="49"/>
                    <a:pt x="8" y="43"/>
                    <a:pt x="20" y="41"/>
                  </a:cubicBezTo>
                  <a:cubicBezTo>
                    <a:pt x="23" y="44"/>
                    <a:pt x="23" y="44"/>
                    <a:pt x="23" y="44"/>
                  </a:cubicBezTo>
                  <a:cubicBezTo>
                    <a:pt x="10" y="45"/>
                    <a:pt x="3" y="50"/>
                    <a:pt x="3" y="55"/>
                  </a:cubicBezTo>
                  <a:cubicBezTo>
                    <a:pt x="3" y="61"/>
                    <a:pt x="14" y="67"/>
                    <a:pt x="31" y="67"/>
                  </a:cubicBezTo>
                  <a:cubicBezTo>
                    <a:pt x="48" y="67"/>
                    <a:pt x="59" y="61"/>
                    <a:pt x="59" y="55"/>
                  </a:cubicBezTo>
                  <a:cubicBezTo>
                    <a:pt x="59" y="50"/>
                    <a:pt x="51" y="45"/>
                    <a:pt x="39" y="44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54" y="43"/>
                    <a:pt x="62" y="49"/>
                    <a:pt x="62" y="5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68" tIns="34285" rIns="68568" bIns="34285" numCol="1" anchor="t" anchorCtr="0" compatLnSpc="1"/>
            <a:lstStyle/>
            <a:p>
              <a:pPr>
                <a:defRPr/>
              </a:pPr>
              <a:endParaRPr lang="en-US" sz="1350" kern="0">
                <a:solidFill>
                  <a:prstClr val="black"/>
                </a:solidFill>
              </a:endParaRPr>
            </a:p>
          </p:txBody>
        </p:sp>
        <p:sp>
          <p:nvSpPr>
            <p:cNvPr id="75" name="Freeform 96"/>
            <p:cNvSpPr>
              <a:spLocks noEditPoints="1"/>
            </p:cNvSpPr>
            <p:nvPr/>
          </p:nvSpPr>
          <p:spPr bwMode="auto">
            <a:xfrm>
              <a:off x="6805586" y="4925363"/>
              <a:ext cx="282662" cy="282661"/>
            </a:xfrm>
            <a:custGeom>
              <a:avLst/>
              <a:gdLst>
                <a:gd name="T0" fmla="*/ 45 w 62"/>
                <a:gd name="T1" fmla="*/ 4 h 62"/>
                <a:gd name="T2" fmla="*/ 45 w 62"/>
                <a:gd name="T3" fmla="*/ 9 h 62"/>
                <a:gd name="T4" fmla="*/ 17 w 62"/>
                <a:gd name="T5" fmla="*/ 52 h 62"/>
                <a:gd name="T6" fmla="*/ 16 w 62"/>
                <a:gd name="T7" fmla="*/ 58 h 62"/>
                <a:gd name="T8" fmla="*/ 19 w 62"/>
                <a:gd name="T9" fmla="*/ 52 h 62"/>
                <a:gd name="T10" fmla="*/ 54 w 62"/>
                <a:gd name="T11" fmla="*/ 19 h 62"/>
                <a:gd name="T12" fmla="*/ 56 w 62"/>
                <a:gd name="T13" fmla="*/ 15 h 62"/>
                <a:gd name="T14" fmla="*/ 53 w 62"/>
                <a:gd name="T15" fmla="*/ 19 h 62"/>
                <a:gd name="T16" fmla="*/ 4 w 62"/>
                <a:gd name="T17" fmla="*/ 46 h 62"/>
                <a:gd name="T18" fmla="*/ 9 w 62"/>
                <a:gd name="T19" fmla="*/ 44 h 62"/>
                <a:gd name="T20" fmla="*/ 61 w 62"/>
                <a:gd name="T21" fmla="*/ 30 h 62"/>
                <a:gd name="T22" fmla="*/ 56 w 62"/>
                <a:gd name="T23" fmla="*/ 32 h 62"/>
                <a:gd name="T24" fmla="*/ 61 w 62"/>
                <a:gd name="T25" fmla="*/ 30 h 62"/>
                <a:gd name="T26" fmla="*/ 1 w 62"/>
                <a:gd name="T27" fmla="*/ 30 h 62"/>
                <a:gd name="T28" fmla="*/ 5 w 62"/>
                <a:gd name="T29" fmla="*/ 32 h 62"/>
                <a:gd name="T30" fmla="*/ 52 w 62"/>
                <a:gd name="T31" fmla="*/ 43 h 62"/>
                <a:gd name="T32" fmla="*/ 57 w 62"/>
                <a:gd name="T33" fmla="*/ 47 h 62"/>
                <a:gd name="T34" fmla="*/ 54 w 62"/>
                <a:gd name="T35" fmla="*/ 43 h 62"/>
                <a:gd name="T36" fmla="*/ 10 w 62"/>
                <a:gd name="T37" fmla="*/ 18 h 62"/>
                <a:gd name="T38" fmla="*/ 4 w 62"/>
                <a:gd name="T39" fmla="*/ 15 h 62"/>
                <a:gd name="T40" fmla="*/ 45 w 62"/>
                <a:gd name="T41" fmla="*/ 52 h 62"/>
                <a:gd name="T42" fmla="*/ 45 w 62"/>
                <a:gd name="T43" fmla="*/ 57 h 62"/>
                <a:gd name="T44" fmla="*/ 47 w 62"/>
                <a:gd name="T45" fmla="*/ 56 h 62"/>
                <a:gd name="T46" fmla="*/ 30 w 62"/>
                <a:gd name="T47" fmla="*/ 56 h 62"/>
                <a:gd name="T48" fmla="*/ 32 w 62"/>
                <a:gd name="T49" fmla="*/ 61 h 62"/>
                <a:gd name="T50" fmla="*/ 17 w 62"/>
                <a:gd name="T51" fmla="*/ 9 h 62"/>
                <a:gd name="T52" fmla="*/ 19 w 62"/>
                <a:gd name="T53" fmla="*/ 8 h 62"/>
                <a:gd name="T54" fmla="*/ 15 w 62"/>
                <a:gd name="T55" fmla="*/ 5 h 62"/>
                <a:gd name="T56" fmla="*/ 32 w 62"/>
                <a:gd name="T57" fmla="*/ 5 h 62"/>
                <a:gd name="T58" fmla="*/ 30 w 62"/>
                <a:gd name="T59" fmla="*/ 1 h 62"/>
                <a:gd name="T60" fmla="*/ 53 w 62"/>
                <a:gd name="T61" fmla="*/ 30 h 62"/>
                <a:gd name="T62" fmla="*/ 29 w 62"/>
                <a:gd name="T63" fmla="*/ 53 h 62"/>
                <a:gd name="T64" fmla="*/ 14 w 62"/>
                <a:gd name="T65" fmla="*/ 19 h 62"/>
                <a:gd name="T66" fmla="*/ 48 w 62"/>
                <a:gd name="T67" fmla="*/ 19 h 62"/>
                <a:gd name="T68" fmla="*/ 46 w 62"/>
                <a:gd name="T69" fmla="*/ 22 h 62"/>
                <a:gd name="T70" fmla="*/ 46 w 62"/>
                <a:gd name="T71" fmla="*/ 22 h 62"/>
                <a:gd name="T72" fmla="*/ 39 w 62"/>
                <a:gd name="T73" fmla="*/ 27 h 62"/>
                <a:gd name="T74" fmla="*/ 31 w 62"/>
                <a:gd name="T75" fmla="*/ 48 h 62"/>
                <a:gd name="T76" fmla="*/ 36 w 62"/>
                <a:gd name="T77" fmla="*/ 27 h 62"/>
                <a:gd name="T78" fmla="*/ 36 w 62"/>
                <a:gd name="T79" fmla="*/ 27 h 62"/>
                <a:gd name="T80" fmla="*/ 23 w 62"/>
                <a:gd name="T81" fmla="*/ 27 h 62"/>
                <a:gd name="T82" fmla="*/ 21 w 62"/>
                <a:gd name="T83" fmla="*/ 27 h 62"/>
                <a:gd name="T84" fmla="*/ 28 w 62"/>
                <a:gd name="T85" fmla="*/ 47 h 62"/>
                <a:gd name="T86" fmla="*/ 28 w 62"/>
                <a:gd name="T87" fmla="*/ 47 h 62"/>
                <a:gd name="T88" fmla="*/ 39 w 62"/>
                <a:gd name="T89" fmla="*/ 29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2" h="62">
                  <a:moveTo>
                    <a:pt x="43" y="9"/>
                  </a:moveTo>
                  <a:cubicBezTo>
                    <a:pt x="43" y="9"/>
                    <a:pt x="43" y="9"/>
                    <a:pt x="43" y="8"/>
                  </a:cubicBezTo>
                  <a:cubicBezTo>
                    <a:pt x="45" y="4"/>
                    <a:pt x="45" y="4"/>
                    <a:pt x="45" y="4"/>
                  </a:cubicBezTo>
                  <a:cubicBezTo>
                    <a:pt x="45" y="4"/>
                    <a:pt x="46" y="4"/>
                    <a:pt x="46" y="4"/>
                  </a:cubicBezTo>
                  <a:cubicBezTo>
                    <a:pt x="47" y="4"/>
                    <a:pt x="47" y="5"/>
                    <a:pt x="47" y="5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44" y="9"/>
                    <a:pt x="44" y="10"/>
                    <a:pt x="44" y="10"/>
                  </a:cubicBezTo>
                  <a:cubicBezTo>
                    <a:pt x="43" y="10"/>
                    <a:pt x="43" y="9"/>
                    <a:pt x="43" y="9"/>
                  </a:cubicBezTo>
                  <a:close/>
                  <a:moveTo>
                    <a:pt x="17" y="52"/>
                  </a:moveTo>
                  <a:cubicBezTo>
                    <a:pt x="15" y="56"/>
                    <a:pt x="15" y="56"/>
                    <a:pt x="15" y="56"/>
                  </a:cubicBezTo>
                  <a:cubicBezTo>
                    <a:pt x="15" y="57"/>
                    <a:pt x="15" y="57"/>
                    <a:pt x="15" y="58"/>
                  </a:cubicBezTo>
                  <a:cubicBezTo>
                    <a:pt x="16" y="58"/>
                    <a:pt x="16" y="58"/>
                    <a:pt x="16" y="58"/>
                  </a:cubicBezTo>
                  <a:cubicBezTo>
                    <a:pt x="16" y="58"/>
                    <a:pt x="17" y="57"/>
                    <a:pt x="17" y="57"/>
                  </a:cubicBezTo>
                  <a:cubicBezTo>
                    <a:pt x="19" y="53"/>
                    <a:pt x="19" y="53"/>
                    <a:pt x="19" y="53"/>
                  </a:cubicBezTo>
                  <a:cubicBezTo>
                    <a:pt x="19" y="53"/>
                    <a:pt x="19" y="52"/>
                    <a:pt x="19" y="52"/>
                  </a:cubicBezTo>
                  <a:cubicBezTo>
                    <a:pt x="18" y="52"/>
                    <a:pt x="18" y="52"/>
                    <a:pt x="17" y="52"/>
                  </a:cubicBezTo>
                  <a:close/>
                  <a:moveTo>
                    <a:pt x="53" y="19"/>
                  </a:moveTo>
                  <a:cubicBezTo>
                    <a:pt x="53" y="19"/>
                    <a:pt x="53" y="19"/>
                    <a:pt x="54" y="19"/>
                  </a:cubicBezTo>
                  <a:cubicBezTo>
                    <a:pt x="57" y="17"/>
                    <a:pt x="57" y="17"/>
                    <a:pt x="57" y="17"/>
                  </a:cubicBezTo>
                  <a:cubicBezTo>
                    <a:pt x="58" y="16"/>
                    <a:pt x="58" y="16"/>
                    <a:pt x="58" y="15"/>
                  </a:cubicBezTo>
                  <a:cubicBezTo>
                    <a:pt x="57" y="15"/>
                    <a:pt x="57" y="14"/>
                    <a:pt x="56" y="15"/>
                  </a:cubicBezTo>
                  <a:cubicBezTo>
                    <a:pt x="53" y="17"/>
                    <a:pt x="53" y="17"/>
                    <a:pt x="53" y="17"/>
                  </a:cubicBezTo>
                  <a:cubicBezTo>
                    <a:pt x="52" y="17"/>
                    <a:pt x="52" y="18"/>
                    <a:pt x="52" y="18"/>
                  </a:cubicBezTo>
                  <a:cubicBezTo>
                    <a:pt x="52" y="19"/>
                    <a:pt x="53" y="19"/>
                    <a:pt x="53" y="19"/>
                  </a:cubicBezTo>
                  <a:close/>
                  <a:moveTo>
                    <a:pt x="8" y="43"/>
                  </a:moveTo>
                  <a:cubicBezTo>
                    <a:pt x="4" y="45"/>
                    <a:pt x="4" y="45"/>
                    <a:pt x="4" y="45"/>
                  </a:cubicBezTo>
                  <a:cubicBezTo>
                    <a:pt x="4" y="45"/>
                    <a:pt x="4" y="46"/>
                    <a:pt x="4" y="46"/>
                  </a:cubicBezTo>
                  <a:cubicBezTo>
                    <a:pt x="4" y="46"/>
                    <a:pt x="5" y="47"/>
                    <a:pt x="5" y="47"/>
                  </a:cubicBezTo>
                  <a:cubicBezTo>
                    <a:pt x="5" y="47"/>
                    <a:pt x="5" y="47"/>
                    <a:pt x="5" y="47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10" y="44"/>
                    <a:pt x="10" y="43"/>
                    <a:pt x="10" y="43"/>
                  </a:cubicBezTo>
                  <a:cubicBezTo>
                    <a:pt x="9" y="42"/>
                    <a:pt x="9" y="42"/>
                    <a:pt x="8" y="43"/>
                  </a:cubicBezTo>
                  <a:close/>
                  <a:moveTo>
                    <a:pt x="61" y="30"/>
                  </a:moveTo>
                  <a:cubicBezTo>
                    <a:pt x="56" y="30"/>
                    <a:pt x="56" y="30"/>
                    <a:pt x="56" y="30"/>
                  </a:cubicBezTo>
                  <a:cubicBezTo>
                    <a:pt x="56" y="30"/>
                    <a:pt x="55" y="30"/>
                    <a:pt x="55" y="31"/>
                  </a:cubicBezTo>
                  <a:cubicBezTo>
                    <a:pt x="55" y="31"/>
                    <a:pt x="56" y="32"/>
                    <a:pt x="56" y="32"/>
                  </a:cubicBezTo>
                  <a:cubicBezTo>
                    <a:pt x="61" y="32"/>
                    <a:pt x="61" y="32"/>
                    <a:pt x="61" y="32"/>
                  </a:cubicBezTo>
                  <a:cubicBezTo>
                    <a:pt x="61" y="32"/>
                    <a:pt x="62" y="31"/>
                    <a:pt x="62" y="31"/>
                  </a:cubicBezTo>
                  <a:cubicBezTo>
                    <a:pt x="62" y="30"/>
                    <a:pt x="61" y="30"/>
                    <a:pt x="61" y="30"/>
                  </a:cubicBezTo>
                  <a:close/>
                  <a:moveTo>
                    <a:pt x="6" y="31"/>
                  </a:moveTo>
                  <a:cubicBezTo>
                    <a:pt x="6" y="30"/>
                    <a:pt x="6" y="30"/>
                    <a:pt x="5" y="30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0" y="30"/>
                    <a:pt x="0" y="30"/>
                    <a:pt x="0" y="31"/>
                  </a:cubicBezTo>
                  <a:cubicBezTo>
                    <a:pt x="0" y="31"/>
                    <a:pt x="0" y="32"/>
                    <a:pt x="1" y="32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6" y="32"/>
                    <a:pt x="6" y="31"/>
                    <a:pt x="6" y="31"/>
                  </a:cubicBezTo>
                  <a:close/>
                  <a:moveTo>
                    <a:pt x="54" y="43"/>
                  </a:moveTo>
                  <a:cubicBezTo>
                    <a:pt x="53" y="42"/>
                    <a:pt x="52" y="42"/>
                    <a:pt x="52" y="43"/>
                  </a:cubicBezTo>
                  <a:cubicBezTo>
                    <a:pt x="52" y="43"/>
                    <a:pt x="52" y="44"/>
                    <a:pt x="53" y="44"/>
                  </a:cubicBezTo>
                  <a:cubicBezTo>
                    <a:pt x="56" y="47"/>
                    <a:pt x="56" y="47"/>
                    <a:pt x="56" y="47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7" y="47"/>
                    <a:pt x="58" y="46"/>
                    <a:pt x="58" y="46"/>
                  </a:cubicBezTo>
                  <a:cubicBezTo>
                    <a:pt x="58" y="46"/>
                    <a:pt x="58" y="45"/>
                    <a:pt x="57" y="45"/>
                  </a:cubicBezTo>
                  <a:lnTo>
                    <a:pt x="54" y="43"/>
                  </a:lnTo>
                  <a:close/>
                  <a:moveTo>
                    <a:pt x="8" y="19"/>
                  </a:moveTo>
                  <a:cubicBezTo>
                    <a:pt x="8" y="19"/>
                    <a:pt x="9" y="19"/>
                    <a:pt x="9" y="19"/>
                  </a:cubicBezTo>
                  <a:cubicBezTo>
                    <a:pt x="9" y="19"/>
                    <a:pt x="9" y="19"/>
                    <a:pt x="10" y="18"/>
                  </a:cubicBezTo>
                  <a:cubicBezTo>
                    <a:pt x="10" y="18"/>
                    <a:pt x="10" y="17"/>
                    <a:pt x="9" y="17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14"/>
                    <a:pt x="4" y="15"/>
                    <a:pt x="4" y="15"/>
                  </a:cubicBezTo>
                  <a:cubicBezTo>
                    <a:pt x="4" y="16"/>
                    <a:pt x="4" y="16"/>
                    <a:pt x="4" y="17"/>
                  </a:cubicBezTo>
                  <a:lnTo>
                    <a:pt x="8" y="19"/>
                  </a:lnTo>
                  <a:close/>
                  <a:moveTo>
                    <a:pt x="45" y="52"/>
                  </a:moveTo>
                  <a:cubicBezTo>
                    <a:pt x="44" y="52"/>
                    <a:pt x="44" y="52"/>
                    <a:pt x="43" y="52"/>
                  </a:cubicBezTo>
                  <a:cubicBezTo>
                    <a:pt x="43" y="52"/>
                    <a:pt x="43" y="53"/>
                    <a:pt x="43" y="53"/>
                  </a:cubicBezTo>
                  <a:cubicBezTo>
                    <a:pt x="45" y="57"/>
                    <a:pt x="45" y="57"/>
                    <a:pt x="45" y="57"/>
                  </a:cubicBezTo>
                  <a:cubicBezTo>
                    <a:pt x="45" y="57"/>
                    <a:pt x="46" y="58"/>
                    <a:pt x="46" y="58"/>
                  </a:cubicBezTo>
                  <a:cubicBezTo>
                    <a:pt x="46" y="58"/>
                    <a:pt x="46" y="58"/>
                    <a:pt x="46" y="58"/>
                  </a:cubicBezTo>
                  <a:cubicBezTo>
                    <a:pt x="47" y="57"/>
                    <a:pt x="47" y="57"/>
                    <a:pt x="47" y="56"/>
                  </a:cubicBezTo>
                  <a:lnTo>
                    <a:pt x="45" y="52"/>
                  </a:lnTo>
                  <a:close/>
                  <a:moveTo>
                    <a:pt x="31" y="55"/>
                  </a:moveTo>
                  <a:cubicBezTo>
                    <a:pt x="30" y="55"/>
                    <a:pt x="30" y="56"/>
                    <a:pt x="30" y="56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1"/>
                    <a:pt x="30" y="62"/>
                    <a:pt x="31" y="62"/>
                  </a:cubicBezTo>
                  <a:cubicBezTo>
                    <a:pt x="31" y="62"/>
                    <a:pt x="32" y="61"/>
                    <a:pt x="32" y="61"/>
                  </a:cubicBezTo>
                  <a:cubicBezTo>
                    <a:pt x="32" y="56"/>
                    <a:pt x="32" y="56"/>
                    <a:pt x="32" y="56"/>
                  </a:cubicBezTo>
                  <a:cubicBezTo>
                    <a:pt x="32" y="56"/>
                    <a:pt x="31" y="55"/>
                    <a:pt x="31" y="55"/>
                  </a:cubicBezTo>
                  <a:close/>
                  <a:moveTo>
                    <a:pt x="17" y="9"/>
                  </a:moveTo>
                  <a:cubicBezTo>
                    <a:pt x="17" y="9"/>
                    <a:pt x="18" y="10"/>
                    <a:pt x="18" y="10"/>
                  </a:cubicBezTo>
                  <a:cubicBezTo>
                    <a:pt x="18" y="10"/>
                    <a:pt x="18" y="9"/>
                    <a:pt x="19" y="9"/>
                  </a:cubicBezTo>
                  <a:cubicBezTo>
                    <a:pt x="19" y="9"/>
                    <a:pt x="19" y="9"/>
                    <a:pt x="19" y="8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6" y="4"/>
                    <a:pt x="16" y="4"/>
                    <a:pt x="15" y="4"/>
                  </a:cubicBezTo>
                  <a:cubicBezTo>
                    <a:pt x="15" y="4"/>
                    <a:pt x="15" y="5"/>
                    <a:pt x="15" y="5"/>
                  </a:cubicBezTo>
                  <a:lnTo>
                    <a:pt x="17" y="9"/>
                  </a:lnTo>
                  <a:close/>
                  <a:moveTo>
                    <a:pt x="31" y="6"/>
                  </a:moveTo>
                  <a:cubicBezTo>
                    <a:pt x="31" y="6"/>
                    <a:pt x="32" y="6"/>
                    <a:pt x="32" y="5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2" y="0"/>
                    <a:pt x="31" y="0"/>
                    <a:pt x="31" y="0"/>
                  </a:cubicBezTo>
                  <a:cubicBezTo>
                    <a:pt x="30" y="0"/>
                    <a:pt x="30" y="0"/>
                    <a:pt x="30" y="1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30" y="6"/>
                    <a:pt x="30" y="6"/>
                    <a:pt x="31" y="6"/>
                  </a:cubicBezTo>
                  <a:close/>
                  <a:moveTo>
                    <a:pt x="53" y="30"/>
                  </a:moveTo>
                  <a:cubicBezTo>
                    <a:pt x="32" y="53"/>
                    <a:pt x="32" y="53"/>
                    <a:pt x="32" y="53"/>
                  </a:cubicBezTo>
                  <a:cubicBezTo>
                    <a:pt x="32" y="53"/>
                    <a:pt x="31" y="53"/>
                    <a:pt x="31" y="53"/>
                  </a:cubicBezTo>
                  <a:cubicBezTo>
                    <a:pt x="30" y="53"/>
                    <a:pt x="30" y="53"/>
                    <a:pt x="29" y="53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8" y="29"/>
                    <a:pt x="8" y="28"/>
                    <a:pt x="9" y="27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5" y="18"/>
                    <a:pt x="15" y="18"/>
                  </a:cubicBezTo>
                  <a:cubicBezTo>
                    <a:pt x="46" y="18"/>
                    <a:pt x="46" y="18"/>
                    <a:pt x="46" y="18"/>
                  </a:cubicBezTo>
                  <a:cubicBezTo>
                    <a:pt x="47" y="18"/>
                    <a:pt x="48" y="19"/>
                    <a:pt x="48" y="19"/>
                  </a:cubicBezTo>
                  <a:cubicBezTo>
                    <a:pt x="53" y="27"/>
                    <a:pt x="53" y="27"/>
                    <a:pt x="53" y="27"/>
                  </a:cubicBezTo>
                  <a:cubicBezTo>
                    <a:pt x="54" y="28"/>
                    <a:pt x="54" y="29"/>
                    <a:pt x="53" y="30"/>
                  </a:cubicBezTo>
                  <a:close/>
                  <a:moveTo>
                    <a:pt x="46" y="22"/>
                  </a:moveTo>
                  <a:cubicBezTo>
                    <a:pt x="41" y="27"/>
                    <a:pt x="41" y="27"/>
                    <a:pt x="41" y="27"/>
                  </a:cubicBezTo>
                  <a:cubicBezTo>
                    <a:pt x="50" y="27"/>
                    <a:pt x="50" y="27"/>
                    <a:pt x="50" y="27"/>
                  </a:cubicBezTo>
                  <a:lnTo>
                    <a:pt x="46" y="22"/>
                  </a:lnTo>
                  <a:close/>
                  <a:moveTo>
                    <a:pt x="44" y="21"/>
                  </a:moveTo>
                  <a:cubicBezTo>
                    <a:pt x="33" y="21"/>
                    <a:pt x="33" y="21"/>
                    <a:pt x="33" y="21"/>
                  </a:cubicBezTo>
                  <a:cubicBezTo>
                    <a:pt x="39" y="27"/>
                    <a:pt x="39" y="27"/>
                    <a:pt x="39" y="27"/>
                  </a:cubicBezTo>
                  <a:lnTo>
                    <a:pt x="44" y="21"/>
                  </a:lnTo>
                  <a:close/>
                  <a:moveTo>
                    <a:pt x="25" y="29"/>
                  </a:moveTo>
                  <a:cubicBezTo>
                    <a:pt x="31" y="48"/>
                    <a:pt x="31" y="48"/>
                    <a:pt x="31" y="48"/>
                  </a:cubicBezTo>
                  <a:cubicBezTo>
                    <a:pt x="37" y="29"/>
                    <a:pt x="37" y="29"/>
                    <a:pt x="37" y="29"/>
                  </a:cubicBezTo>
                  <a:lnTo>
                    <a:pt x="25" y="29"/>
                  </a:lnTo>
                  <a:close/>
                  <a:moveTo>
                    <a:pt x="36" y="27"/>
                  </a:moveTo>
                  <a:cubicBezTo>
                    <a:pt x="31" y="22"/>
                    <a:pt x="31" y="22"/>
                    <a:pt x="31" y="22"/>
                  </a:cubicBezTo>
                  <a:cubicBezTo>
                    <a:pt x="26" y="27"/>
                    <a:pt x="26" y="27"/>
                    <a:pt x="26" y="27"/>
                  </a:cubicBezTo>
                  <a:lnTo>
                    <a:pt x="36" y="27"/>
                  </a:lnTo>
                  <a:close/>
                  <a:moveTo>
                    <a:pt x="28" y="21"/>
                  </a:moveTo>
                  <a:cubicBezTo>
                    <a:pt x="18" y="21"/>
                    <a:pt x="18" y="21"/>
                    <a:pt x="18" y="21"/>
                  </a:cubicBezTo>
                  <a:cubicBezTo>
                    <a:pt x="23" y="27"/>
                    <a:pt x="23" y="27"/>
                    <a:pt x="23" y="27"/>
                  </a:cubicBezTo>
                  <a:lnTo>
                    <a:pt x="28" y="21"/>
                  </a:lnTo>
                  <a:close/>
                  <a:moveTo>
                    <a:pt x="12" y="27"/>
                  </a:moveTo>
                  <a:cubicBezTo>
                    <a:pt x="21" y="27"/>
                    <a:pt x="21" y="27"/>
                    <a:pt x="21" y="27"/>
                  </a:cubicBezTo>
                  <a:cubicBezTo>
                    <a:pt x="16" y="22"/>
                    <a:pt x="16" y="22"/>
                    <a:pt x="16" y="22"/>
                  </a:cubicBezTo>
                  <a:lnTo>
                    <a:pt x="12" y="27"/>
                  </a:lnTo>
                  <a:close/>
                  <a:moveTo>
                    <a:pt x="28" y="47"/>
                  </a:moveTo>
                  <a:cubicBezTo>
                    <a:pt x="22" y="29"/>
                    <a:pt x="22" y="29"/>
                    <a:pt x="22" y="29"/>
                  </a:cubicBezTo>
                  <a:cubicBezTo>
                    <a:pt x="12" y="29"/>
                    <a:pt x="12" y="29"/>
                    <a:pt x="12" y="29"/>
                  </a:cubicBezTo>
                  <a:lnTo>
                    <a:pt x="28" y="47"/>
                  </a:lnTo>
                  <a:close/>
                  <a:moveTo>
                    <a:pt x="33" y="47"/>
                  </a:moveTo>
                  <a:cubicBezTo>
                    <a:pt x="49" y="29"/>
                    <a:pt x="49" y="29"/>
                    <a:pt x="49" y="29"/>
                  </a:cubicBezTo>
                  <a:cubicBezTo>
                    <a:pt x="39" y="29"/>
                    <a:pt x="39" y="29"/>
                    <a:pt x="39" y="29"/>
                  </a:cubicBezTo>
                  <a:lnTo>
                    <a:pt x="33" y="4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68" tIns="34285" rIns="68568" bIns="34285" numCol="1" anchor="t" anchorCtr="0" compatLnSpc="1"/>
            <a:lstStyle/>
            <a:p>
              <a:pPr>
                <a:defRPr/>
              </a:pPr>
              <a:endParaRPr lang="en-US" sz="1350" kern="0">
                <a:solidFill>
                  <a:prstClr val="black"/>
                </a:solidFill>
              </a:endParaRPr>
            </a:p>
          </p:txBody>
        </p:sp>
        <p:sp>
          <p:nvSpPr>
            <p:cNvPr id="76" name="Freeform 52"/>
            <p:cNvSpPr>
              <a:spLocks noEditPoints="1"/>
            </p:cNvSpPr>
            <p:nvPr/>
          </p:nvSpPr>
          <p:spPr bwMode="auto">
            <a:xfrm>
              <a:off x="5499324" y="5343165"/>
              <a:ext cx="269059" cy="253140"/>
            </a:xfrm>
            <a:custGeom>
              <a:avLst/>
              <a:gdLst>
                <a:gd name="T0" fmla="*/ 23 w 68"/>
                <a:gd name="T1" fmla="*/ 5 h 67"/>
                <a:gd name="T2" fmla="*/ 7 w 68"/>
                <a:gd name="T3" fmla="*/ 11 h 67"/>
                <a:gd name="T4" fmla="*/ 7 w 68"/>
                <a:gd name="T5" fmla="*/ 67 h 67"/>
                <a:gd name="T6" fmla="*/ 38 w 68"/>
                <a:gd name="T7" fmla="*/ 62 h 67"/>
                <a:gd name="T8" fmla="*/ 49 w 68"/>
                <a:gd name="T9" fmla="*/ 56 h 67"/>
                <a:gd name="T10" fmla="*/ 64 w 68"/>
                <a:gd name="T11" fmla="*/ 47 h 67"/>
                <a:gd name="T12" fmla="*/ 60 w 68"/>
                <a:gd name="T13" fmla="*/ 0 h 67"/>
                <a:gd name="T14" fmla="*/ 52 w 68"/>
                <a:gd name="T15" fmla="*/ 51 h 67"/>
                <a:gd name="T16" fmla="*/ 59 w 68"/>
                <a:gd name="T17" fmla="*/ 44 h 67"/>
                <a:gd name="T18" fmla="*/ 56 w 68"/>
                <a:gd name="T19" fmla="*/ 41 h 67"/>
                <a:gd name="T20" fmla="*/ 56 w 68"/>
                <a:gd name="T21" fmla="*/ 51 h 67"/>
                <a:gd name="T22" fmla="*/ 50 w 68"/>
                <a:gd name="T23" fmla="*/ 43 h 67"/>
                <a:gd name="T24" fmla="*/ 33 w 68"/>
                <a:gd name="T25" fmla="*/ 45 h 67"/>
                <a:gd name="T26" fmla="*/ 48 w 68"/>
                <a:gd name="T27" fmla="*/ 53 h 67"/>
                <a:gd name="T28" fmla="*/ 26 w 68"/>
                <a:gd name="T29" fmla="*/ 7 h 67"/>
                <a:gd name="T30" fmla="*/ 65 w 68"/>
                <a:gd name="T31" fmla="*/ 7 h 67"/>
                <a:gd name="T32" fmla="*/ 56 w 68"/>
                <a:gd name="T33" fmla="*/ 39 h 67"/>
                <a:gd name="T34" fmla="*/ 9 w 68"/>
                <a:gd name="T35" fmla="*/ 23 h 67"/>
                <a:gd name="T36" fmla="*/ 12 w 68"/>
                <a:gd name="T37" fmla="*/ 30 h 67"/>
                <a:gd name="T38" fmla="*/ 10 w 68"/>
                <a:gd name="T39" fmla="*/ 32 h 67"/>
                <a:gd name="T40" fmla="*/ 10 w 68"/>
                <a:gd name="T41" fmla="*/ 38 h 67"/>
                <a:gd name="T42" fmla="*/ 12 w 68"/>
                <a:gd name="T43" fmla="*/ 40 h 67"/>
                <a:gd name="T44" fmla="*/ 9 w 68"/>
                <a:gd name="T45" fmla="*/ 47 h 67"/>
                <a:gd name="T46" fmla="*/ 12 w 68"/>
                <a:gd name="T47" fmla="*/ 54 h 67"/>
                <a:gd name="T48" fmla="*/ 9 w 68"/>
                <a:gd name="T49" fmla="*/ 55 h 67"/>
                <a:gd name="T50" fmla="*/ 19 w 68"/>
                <a:gd name="T51" fmla="*/ 61 h 67"/>
                <a:gd name="T52" fmla="*/ 25 w 68"/>
                <a:gd name="T53" fmla="*/ 64 h 67"/>
                <a:gd name="T54" fmla="*/ 3 w 68"/>
                <a:gd name="T55" fmla="*/ 19 h 67"/>
                <a:gd name="T56" fmla="*/ 12 w 68"/>
                <a:gd name="T57" fmla="*/ 22 h 67"/>
                <a:gd name="T58" fmla="*/ 34 w 68"/>
                <a:gd name="T59" fmla="*/ 61 h 67"/>
                <a:gd name="T60" fmla="*/ 19 w 68"/>
                <a:gd name="T61" fmla="*/ 59 h 67"/>
                <a:gd name="T62" fmla="*/ 19 w 68"/>
                <a:gd name="T63" fmla="*/ 8 h 67"/>
                <a:gd name="T64" fmla="*/ 21 w 68"/>
                <a:gd name="T65" fmla="*/ 17 h 67"/>
                <a:gd name="T66" fmla="*/ 24 w 68"/>
                <a:gd name="T67" fmla="*/ 19 h 67"/>
                <a:gd name="T68" fmla="*/ 20 w 68"/>
                <a:gd name="T69" fmla="*/ 26 h 67"/>
                <a:gd name="T70" fmla="*/ 24 w 68"/>
                <a:gd name="T71" fmla="*/ 33 h 67"/>
                <a:gd name="T72" fmla="*/ 21 w 68"/>
                <a:gd name="T73" fmla="*/ 35 h 67"/>
                <a:gd name="T74" fmla="*/ 21 w 68"/>
                <a:gd name="T75" fmla="*/ 41 h 67"/>
                <a:gd name="T76" fmla="*/ 24 w 68"/>
                <a:gd name="T77" fmla="*/ 43 h 67"/>
                <a:gd name="T78" fmla="*/ 21 w 68"/>
                <a:gd name="T79" fmla="*/ 49 h 67"/>
                <a:gd name="T80" fmla="*/ 24 w 68"/>
                <a:gd name="T81" fmla="*/ 51 h 67"/>
                <a:gd name="T82" fmla="*/ 38 w 68"/>
                <a:gd name="T83" fmla="*/ 57 h 67"/>
                <a:gd name="T84" fmla="*/ 40 w 68"/>
                <a:gd name="T85" fmla="*/ 58 h 67"/>
                <a:gd name="T86" fmla="*/ 40 w 68"/>
                <a:gd name="T87" fmla="*/ 55 h 67"/>
                <a:gd name="T88" fmla="*/ 40 w 68"/>
                <a:gd name="T89" fmla="*/ 58 h 67"/>
                <a:gd name="T90" fmla="*/ 33 w 68"/>
                <a:gd name="T91" fmla="*/ 13 h 67"/>
                <a:gd name="T92" fmla="*/ 58 w 68"/>
                <a:gd name="T93" fmla="*/ 11 h 67"/>
                <a:gd name="T94" fmla="*/ 58 w 68"/>
                <a:gd name="T95" fmla="*/ 21 h 67"/>
                <a:gd name="T96" fmla="*/ 33 w 68"/>
                <a:gd name="T97" fmla="*/ 19 h 67"/>
                <a:gd name="T98" fmla="*/ 59 w 68"/>
                <a:gd name="T99" fmla="*/ 28 h 67"/>
                <a:gd name="T100" fmla="*/ 32 w 68"/>
                <a:gd name="T101" fmla="*/ 28 h 67"/>
                <a:gd name="T102" fmla="*/ 59 w 68"/>
                <a:gd name="T103" fmla="*/ 28 h 67"/>
                <a:gd name="T104" fmla="*/ 33 w 68"/>
                <a:gd name="T105" fmla="*/ 37 h 67"/>
                <a:gd name="T106" fmla="*/ 58 w 68"/>
                <a:gd name="T107" fmla="*/ 35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8" h="67">
                  <a:moveTo>
                    <a:pt x="60" y="0"/>
                  </a:moveTo>
                  <a:cubicBezTo>
                    <a:pt x="31" y="0"/>
                    <a:pt x="31" y="0"/>
                    <a:pt x="31" y="0"/>
                  </a:cubicBezTo>
                  <a:cubicBezTo>
                    <a:pt x="27" y="0"/>
                    <a:pt x="24" y="2"/>
                    <a:pt x="23" y="5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5" y="5"/>
                    <a:pt x="13" y="8"/>
                    <a:pt x="12" y="1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3" y="11"/>
                    <a:pt x="0" y="14"/>
                    <a:pt x="0" y="19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64"/>
                    <a:pt x="3" y="67"/>
                    <a:pt x="7" y="67"/>
                  </a:cubicBezTo>
                  <a:cubicBezTo>
                    <a:pt x="25" y="67"/>
                    <a:pt x="25" y="67"/>
                    <a:pt x="25" y="67"/>
                  </a:cubicBezTo>
                  <a:cubicBezTo>
                    <a:pt x="29" y="67"/>
                    <a:pt x="33" y="66"/>
                    <a:pt x="35" y="64"/>
                  </a:cubicBezTo>
                  <a:cubicBezTo>
                    <a:pt x="38" y="62"/>
                    <a:pt x="38" y="62"/>
                    <a:pt x="38" y="62"/>
                  </a:cubicBezTo>
                  <a:cubicBezTo>
                    <a:pt x="41" y="62"/>
                    <a:pt x="45" y="60"/>
                    <a:pt x="47" y="59"/>
                  </a:cubicBezTo>
                  <a:cubicBezTo>
                    <a:pt x="48" y="57"/>
                    <a:pt x="48" y="57"/>
                    <a:pt x="48" y="57"/>
                  </a:cubicBezTo>
                  <a:cubicBezTo>
                    <a:pt x="49" y="56"/>
                    <a:pt x="49" y="56"/>
                    <a:pt x="49" y="56"/>
                  </a:cubicBezTo>
                  <a:cubicBezTo>
                    <a:pt x="53" y="56"/>
                    <a:pt x="57" y="55"/>
                    <a:pt x="59" y="53"/>
                  </a:cubicBezTo>
                  <a:cubicBezTo>
                    <a:pt x="62" y="50"/>
                    <a:pt x="62" y="50"/>
                    <a:pt x="62" y="50"/>
                  </a:cubicBezTo>
                  <a:cubicBezTo>
                    <a:pt x="64" y="47"/>
                    <a:pt x="64" y="47"/>
                    <a:pt x="64" y="47"/>
                  </a:cubicBezTo>
                  <a:cubicBezTo>
                    <a:pt x="66" y="46"/>
                    <a:pt x="68" y="41"/>
                    <a:pt x="68" y="38"/>
                  </a:cubicBezTo>
                  <a:cubicBezTo>
                    <a:pt x="68" y="7"/>
                    <a:pt x="68" y="7"/>
                    <a:pt x="68" y="7"/>
                  </a:cubicBezTo>
                  <a:cubicBezTo>
                    <a:pt x="68" y="3"/>
                    <a:pt x="64" y="0"/>
                    <a:pt x="60" y="0"/>
                  </a:cubicBezTo>
                  <a:close/>
                  <a:moveTo>
                    <a:pt x="52" y="53"/>
                  </a:moveTo>
                  <a:cubicBezTo>
                    <a:pt x="52" y="52"/>
                    <a:pt x="52" y="52"/>
                    <a:pt x="52" y="52"/>
                  </a:cubicBezTo>
                  <a:cubicBezTo>
                    <a:pt x="52" y="52"/>
                    <a:pt x="52" y="51"/>
                    <a:pt x="52" y="51"/>
                  </a:cubicBezTo>
                  <a:cubicBezTo>
                    <a:pt x="52" y="45"/>
                    <a:pt x="52" y="45"/>
                    <a:pt x="52" y="45"/>
                  </a:cubicBezTo>
                  <a:cubicBezTo>
                    <a:pt x="58" y="45"/>
                    <a:pt x="58" y="45"/>
                    <a:pt x="58" y="45"/>
                  </a:cubicBezTo>
                  <a:cubicBezTo>
                    <a:pt x="59" y="45"/>
                    <a:pt x="59" y="45"/>
                    <a:pt x="59" y="44"/>
                  </a:cubicBezTo>
                  <a:cubicBezTo>
                    <a:pt x="59" y="44"/>
                    <a:pt x="59" y="43"/>
                    <a:pt x="58" y="43"/>
                  </a:cubicBezTo>
                  <a:cubicBezTo>
                    <a:pt x="52" y="43"/>
                    <a:pt x="52" y="43"/>
                    <a:pt x="52" y="43"/>
                  </a:cubicBezTo>
                  <a:cubicBezTo>
                    <a:pt x="53" y="42"/>
                    <a:pt x="54" y="41"/>
                    <a:pt x="56" y="41"/>
                  </a:cubicBezTo>
                  <a:cubicBezTo>
                    <a:pt x="64" y="41"/>
                    <a:pt x="64" y="41"/>
                    <a:pt x="64" y="41"/>
                  </a:cubicBezTo>
                  <a:cubicBezTo>
                    <a:pt x="64" y="43"/>
                    <a:pt x="63" y="45"/>
                    <a:pt x="62" y="45"/>
                  </a:cubicBezTo>
                  <a:cubicBezTo>
                    <a:pt x="56" y="51"/>
                    <a:pt x="56" y="51"/>
                    <a:pt x="56" y="51"/>
                  </a:cubicBezTo>
                  <a:cubicBezTo>
                    <a:pt x="56" y="52"/>
                    <a:pt x="54" y="52"/>
                    <a:pt x="52" y="53"/>
                  </a:cubicBezTo>
                  <a:close/>
                  <a:moveTo>
                    <a:pt x="56" y="39"/>
                  </a:moveTo>
                  <a:cubicBezTo>
                    <a:pt x="53" y="39"/>
                    <a:pt x="51" y="41"/>
                    <a:pt x="50" y="43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2" y="43"/>
                    <a:pt x="32" y="44"/>
                    <a:pt x="32" y="44"/>
                  </a:cubicBezTo>
                  <a:cubicBezTo>
                    <a:pt x="32" y="45"/>
                    <a:pt x="32" y="45"/>
                    <a:pt x="33" y="45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50" y="51"/>
                    <a:pt x="50" y="51"/>
                    <a:pt x="50" y="51"/>
                  </a:cubicBezTo>
                  <a:cubicBezTo>
                    <a:pt x="48" y="53"/>
                    <a:pt x="48" y="53"/>
                    <a:pt x="48" y="53"/>
                  </a:cubicBezTo>
                  <a:cubicBezTo>
                    <a:pt x="31" y="53"/>
                    <a:pt x="31" y="53"/>
                    <a:pt x="31" y="53"/>
                  </a:cubicBezTo>
                  <a:cubicBezTo>
                    <a:pt x="28" y="53"/>
                    <a:pt x="26" y="51"/>
                    <a:pt x="26" y="49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6" y="5"/>
                    <a:pt x="28" y="3"/>
                    <a:pt x="31" y="3"/>
                  </a:cubicBezTo>
                  <a:cubicBezTo>
                    <a:pt x="60" y="3"/>
                    <a:pt x="60" y="3"/>
                    <a:pt x="60" y="3"/>
                  </a:cubicBezTo>
                  <a:cubicBezTo>
                    <a:pt x="63" y="3"/>
                    <a:pt x="65" y="5"/>
                    <a:pt x="65" y="7"/>
                  </a:cubicBezTo>
                  <a:cubicBezTo>
                    <a:pt x="65" y="38"/>
                    <a:pt x="65" y="38"/>
                    <a:pt x="65" y="38"/>
                  </a:cubicBezTo>
                  <a:cubicBezTo>
                    <a:pt x="65" y="38"/>
                    <a:pt x="65" y="39"/>
                    <a:pt x="65" y="39"/>
                  </a:cubicBezTo>
                  <a:lnTo>
                    <a:pt x="56" y="39"/>
                  </a:lnTo>
                  <a:close/>
                  <a:moveTo>
                    <a:pt x="12" y="22"/>
                  </a:moveTo>
                  <a:cubicBezTo>
                    <a:pt x="10" y="22"/>
                    <a:pt x="10" y="22"/>
                    <a:pt x="10" y="22"/>
                  </a:cubicBezTo>
                  <a:cubicBezTo>
                    <a:pt x="9" y="22"/>
                    <a:pt x="9" y="23"/>
                    <a:pt x="9" y="23"/>
                  </a:cubicBezTo>
                  <a:cubicBezTo>
                    <a:pt x="9" y="24"/>
                    <a:pt x="9" y="24"/>
                    <a:pt x="10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30"/>
                    <a:pt x="12" y="30"/>
                    <a:pt x="12" y="30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9" y="30"/>
                    <a:pt x="9" y="31"/>
                    <a:pt x="9" y="31"/>
                  </a:cubicBezTo>
                  <a:cubicBezTo>
                    <a:pt x="9" y="32"/>
                    <a:pt x="9" y="32"/>
                    <a:pt x="10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9" y="38"/>
                    <a:pt x="9" y="39"/>
                    <a:pt x="9" y="39"/>
                  </a:cubicBezTo>
                  <a:cubicBezTo>
                    <a:pt x="9" y="40"/>
                    <a:pt x="9" y="40"/>
                    <a:pt x="10" y="4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2" y="46"/>
                    <a:pt x="12" y="46"/>
                    <a:pt x="12" y="46"/>
                  </a:cubicBezTo>
                  <a:cubicBezTo>
                    <a:pt x="10" y="46"/>
                    <a:pt x="10" y="46"/>
                    <a:pt x="10" y="46"/>
                  </a:cubicBezTo>
                  <a:cubicBezTo>
                    <a:pt x="9" y="46"/>
                    <a:pt x="9" y="47"/>
                    <a:pt x="9" y="47"/>
                  </a:cubicBezTo>
                  <a:cubicBezTo>
                    <a:pt x="9" y="48"/>
                    <a:pt x="9" y="48"/>
                    <a:pt x="10" y="48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2" y="54"/>
                    <a:pt x="12" y="54"/>
                    <a:pt x="12" y="54"/>
                  </a:cubicBezTo>
                  <a:cubicBezTo>
                    <a:pt x="12" y="54"/>
                    <a:pt x="12" y="54"/>
                    <a:pt x="12" y="54"/>
                  </a:cubicBezTo>
                  <a:cubicBezTo>
                    <a:pt x="10" y="54"/>
                    <a:pt x="10" y="54"/>
                    <a:pt x="10" y="54"/>
                  </a:cubicBezTo>
                  <a:cubicBezTo>
                    <a:pt x="9" y="54"/>
                    <a:pt x="9" y="55"/>
                    <a:pt x="9" y="55"/>
                  </a:cubicBezTo>
                  <a:cubicBezTo>
                    <a:pt x="9" y="56"/>
                    <a:pt x="9" y="56"/>
                    <a:pt x="10" y="56"/>
                  </a:cubicBezTo>
                  <a:cubicBezTo>
                    <a:pt x="13" y="56"/>
                    <a:pt x="13" y="56"/>
                    <a:pt x="13" y="56"/>
                  </a:cubicBezTo>
                  <a:cubicBezTo>
                    <a:pt x="14" y="59"/>
                    <a:pt x="16" y="61"/>
                    <a:pt x="19" y="61"/>
                  </a:cubicBezTo>
                  <a:cubicBezTo>
                    <a:pt x="27" y="61"/>
                    <a:pt x="27" y="61"/>
                    <a:pt x="27" y="61"/>
                  </a:cubicBezTo>
                  <a:cubicBezTo>
                    <a:pt x="27" y="64"/>
                    <a:pt x="27" y="64"/>
                    <a:pt x="27" y="64"/>
                  </a:cubicBezTo>
                  <a:cubicBezTo>
                    <a:pt x="26" y="64"/>
                    <a:pt x="26" y="64"/>
                    <a:pt x="25" y="64"/>
                  </a:cubicBezTo>
                  <a:cubicBezTo>
                    <a:pt x="7" y="64"/>
                    <a:pt x="7" y="64"/>
                    <a:pt x="7" y="64"/>
                  </a:cubicBezTo>
                  <a:cubicBezTo>
                    <a:pt x="5" y="64"/>
                    <a:pt x="3" y="62"/>
                    <a:pt x="3" y="60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3" y="16"/>
                    <a:pt x="5" y="14"/>
                    <a:pt x="7" y="14"/>
                  </a:cubicBezTo>
                  <a:cubicBezTo>
                    <a:pt x="12" y="14"/>
                    <a:pt x="12" y="14"/>
                    <a:pt x="12" y="14"/>
                  </a:cubicBezTo>
                  <a:lnTo>
                    <a:pt x="12" y="22"/>
                  </a:lnTo>
                  <a:close/>
                  <a:moveTo>
                    <a:pt x="29" y="64"/>
                  </a:moveTo>
                  <a:cubicBezTo>
                    <a:pt x="29" y="61"/>
                    <a:pt x="29" y="61"/>
                    <a:pt x="29" y="61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2"/>
                    <a:pt x="33" y="62"/>
                    <a:pt x="33" y="62"/>
                  </a:cubicBezTo>
                  <a:cubicBezTo>
                    <a:pt x="32" y="63"/>
                    <a:pt x="31" y="63"/>
                    <a:pt x="29" y="64"/>
                  </a:cubicBezTo>
                  <a:close/>
                  <a:moveTo>
                    <a:pt x="19" y="59"/>
                  </a:moveTo>
                  <a:cubicBezTo>
                    <a:pt x="16" y="59"/>
                    <a:pt x="14" y="57"/>
                    <a:pt x="14" y="54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4" y="10"/>
                    <a:pt x="16" y="8"/>
                    <a:pt x="19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1" y="17"/>
                    <a:pt x="21" y="17"/>
                    <a:pt x="21" y="17"/>
                  </a:cubicBezTo>
                  <a:cubicBezTo>
                    <a:pt x="21" y="17"/>
                    <a:pt x="20" y="17"/>
                    <a:pt x="20" y="18"/>
                  </a:cubicBezTo>
                  <a:cubicBezTo>
                    <a:pt x="20" y="18"/>
                    <a:pt x="21" y="19"/>
                    <a:pt x="21" y="19"/>
                  </a:cubicBezTo>
                  <a:cubicBezTo>
                    <a:pt x="24" y="19"/>
                    <a:pt x="24" y="19"/>
                    <a:pt x="24" y="19"/>
                  </a:cubicBezTo>
                  <a:cubicBezTo>
                    <a:pt x="24" y="25"/>
                    <a:pt x="24" y="25"/>
                    <a:pt x="24" y="25"/>
                  </a:cubicBezTo>
                  <a:cubicBezTo>
                    <a:pt x="21" y="25"/>
                    <a:pt x="21" y="25"/>
                    <a:pt x="21" y="25"/>
                  </a:cubicBezTo>
                  <a:cubicBezTo>
                    <a:pt x="21" y="25"/>
                    <a:pt x="20" y="25"/>
                    <a:pt x="20" y="26"/>
                  </a:cubicBezTo>
                  <a:cubicBezTo>
                    <a:pt x="20" y="26"/>
                    <a:pt x="21" y="27"/>
                    <a:pt x="21" y="27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21" y="33"/>
                    <a:pt x="20" y="33"/>
                    <a:pt x="20" y="34"/>
                  </a:cubicBezTo>
                  <a:cubicBezTo>
                    <a:pt x="20" y="34"/>
                    <a:pt x="21" y="35"/>
                    <a:pt x="21" y="35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21" y="41"/>
                    <a:pt x="21" y="41"/>
                    <a:pt x="21" y="41"/>
                  </a:cubicBezTo>
                  <a:cubicBezTo>
                    <a:pt x="21" y="41"/>
                    <a:pt x="20" y="41"/>
                    <a:pt x="20" y="42"/>
                  </a:cubicBezTo>
                  <a:cubicBezTo>
                    <a:pt x="20" y="42"/>
                    <a:pt x="21" y="43"/>
                    <a:pt x="21" y="43"/>
                  </a:cubicBezTo>
                  <a:cubicBezTo>
                    <a:pt x="24" y="43"/>
                    <a:pt x="24" y="43"/>
                    <a:pt x="24" y="43"/>
                  </a:cubicBezTo>
                  <a:cubicBezTo>
                    <a:pt x="24" y="49"/>
                    <a:pt x="24" y="49"/>
                    <a:pt x="24" y="49"/>
                  </a:cubicBezTo>
                  <a:cubicBezTo>
                    <a:pt x="24" y="49"/>
                    <a:pt x="24" y="49"/>
                    <a:pt x="24" y="49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49"/>
                    <a:pt x="20" y="49"/>
                    <a:pt x="20" y="50"/>
                  </a:cubicBezTo>
                  <a:cubicBezTo>
                    <a:pt x="20" y="50"/>
                    <a:pt x="21" y="51"/>
                    <a:pt x="21" y="51"/>
                  </a:cubicBezTo>
                  <a:cubicBezTo>
                    <a:pt x="24" y="51"/>
                    <a:pt x="24" y="51"/>
                    <a:pt x="24" y="51"/>
                  </a:cubicBezTo>
                  <a:cubicBezTo>
                    <a:pt x="25" y="53"/>
                    <a:pt x="28" y="55"/>
                    <a:pt x="31" y="55"/>
                  </a:cubicBezTo>
                  <a:cubicBezTo>
                    <a:pt x="38" y="55"/>
                    <a:pt x="38" y="55"/>
                    <a:pt x="38" y="55"/>
                  </a:cubicBezTo>
                  <a:cubicBezTo>
                    <a:pt x="38" y="57"/>
                    <a:pt x="38" y="57"/>
                    <a:pt x="38" y="57"/>
                  </a:cubicBezTo>
                  <a:cubicBezTo>
                    <a:pt x="37" y="59"/>
                    <a:pt x="37" y="59"/>
                    <a:pt x="37" y="59"/>
                  </a:cubicBezTo>
                  <a:lnTo>
                    <a:pt x="19" y="59"/>
                  </a:lnTo>
                  <a:close/>
                  <a:moveTo>
                    <a:pt x="40" y="58"/>
                  </a:moveTo>
                  <a:cubicBezTo>
                    <a:pt x="40" y="58"/>
                    <a:pt x="40" y="58"/>
                    <a:pt x="40" y="58"/>
                  </a:cubicBezTo>
                  <a:cubicBezTo>
                    <a:pt x="41" y="57"/>
                    <a:pt x="41" y="57"/>
                    <a:pt x="40" y="57"/>
                  </a:cubicBezTo>
                  <a:cubicBezTo>
                    <a:pt x="40" y="55"/>
                    <a:pt x="40" y="55"/>
                    <a:pt x="40" y="55"/>
                  </a:cubicBezTo>
                  <a:cubicBezTo>
                    <a:pt x="46" y="55"/>
                    <a:pt x="46" y="55"/>
                    <a:pt x="46" y="55"/>
                  </a:cubicBezTo>
                  <a:cubicBezTo>
                    <a:pt x="45" y="56"/>
                    <a:pt x="45" y="56"/>
                    <a:pt x="45" y="56"/>
                  </a:cubicBezTo>
                  <a:cubicBezTo>
                    <a:pt x="44" y="57"/>
                    <a:pt x="42" y="58"/>
                    <a:pt x="40" y="58"/>
                  </a:cubicBezTo>
                  <a:close/>
                  <a:moveTo>
                    <a:pt x="59" y="12"/>
                  </a:moveTo>
                  <a:cubicBezTo>
                    <a:pt x="59" y="12"/>
                    <a:pt x="59" y="13"/>
                    <a:pt x="58" y="13"/>
                  </a:cubicBezTo>
                  <a:cubicBezTo>
                    <a:pt x="33" y="13"/>
                    <a:pt x="33" y="13"/>
                    <a:pt x="33" y="13"/>
                  </a:cubicBezTo>
                  <a:cubicBezTo>
                    <a:pt x="32" y="13"/>
                    <a:pt x="32" y="12"/>
                    <a:pt x="32" y="12"/>
                  </a:cubicBezTo>
                  <a:cubicBezTo>
                    <a:pt x="32" y="11"/>
                    <a:pt x="32" y="11"/>
                    <a:pt x="33" y="11"/>
                  </a:cubicBezTo>
                  <a:cubicBezTo>
                    <a:pt x="58" y="11"/>
                    <a:pt x="58" y="11"/>
                    <a:pt x="58" y="11"/>
                  </a:cubicBezTo>
                  <a:cubicBezTo>
                    <a:pt x="59" y="11"/>
                    <a:pt x="59" y="11"/>
                    <a:pt x="59" y="12"/>
                  </a:cubicBezTo>
                  <a:close/>
                  <a:moveTo>
                    <a:pt x="59" y="20"/>
                  </a:moveTo>
                  <a:cubicBezTo>
                    <a:pt x="59" y="21"/>
                    <a:pt x="59" y="21"/>
                    <a:pt x="58" y="21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32" y="21"/>
                    <a:pt x="32" y="21"/>
                    <a:pt x="32" y="20"/>
                  </a:cubicBezTo>
                  <a:cubicBezTo>
                    <a:pt x="32" y="19"/>
                    <a:pt x="32" y="19"/>
                    <a:pt x="33" y="19"/>
                  </a:cubicBezTo>
                  <a:cubicBezTo>
                    <a:pt x="58" y="19"/>
                    <a:pt x="58" y="19"/>
                    <a:pt x="58" y="19"/>
                  </a:cubicBezTo>
                  <a:cubicBezTo>
                    <a:pt x="59" y="19"/>
                    <a:pt x="59" y="19"/>
                    <a:pt x="59" y="20"/>
                  </a:cubicBezTo>
                  <a:close/>
                  <a:moveTo>
                    <a:pt x="59" y="28"/>
                  </a:moveTo>
                  <a:cubicBezTo>
                    <a:pt x="59" y="29"/>
                    <a:pt x="59" y="29"/>
                    <a:pt x="58" y="29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32" y="29"/>
                    <a:pt x="32" y="29"/>
                    <a:pt x="32" y="28"/>
                  </a:cubicBezTo>
                  <a:cubicBezTo>
                    <a:pt x="32" y="27"/>
                    <a:pt x="32" y="27"/>
                    <a:pt x="33" y="27"/>
                  </a:cubicBezTo>
                  <a:cubicBezTo>
                    <a:pt x="58" y="27"/>
                    <a:pt x="58" y="27"/>
                    <a:pt x="58" y="27"/>
                  </a:cubicBezTo>
                  <a:cubicBezTo>
                    <a:pt x="59" y="27"/>
                    <a:pt x="59" y="27"/>
                    <a:pt x="59" y="28"/>
                  </a:cubicBezTo>
                  <a:close/>
                  <a:moveTo>
                    <a:pt x="59" y="36"/>
                  </a:moveTo>
                  <a:cubicBezTo>
                    <a:pt x="59" y="37"/>
                    <a:pt x="59" y="37"/>
                    <a:pt x="58" y="37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32" y="37"/>
                    <a:pt x="32" y="37"/>
                    <a:pt x="32" y="36"/>
                  </a:cubicBezTo>
                  <a:cubicBezTo>
                    <a:pt x="32" y="36"/>
                    <a:pt x="32" y="35"/>
                    <a:pt x="33" y="35"/>
                  </a:cubicBezTo>
                  <a:cubicBezTo>
                    <a:pt x="58" y="35"/>
                    <a:pt x="58" y="35"/>
                    <a:pt x="58" y="35"/>
                  </a:cubicBezTo>
                  <a:cubicBezTo>
                    <a:pt x="59" y="35"/>
                    <a:pt x="59" y="36"/>
                    <a:pt x="59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68" tIns="34285" rIns="68568" bIns="34285" numCol="1" anchor="t" anchorCtr="0" compatLnSpc="1"/>
            <a:lstStyle/>
            <a:p>
              <a:pPr>
                <a:defRPr/>
              </a:pPr>
              <a:endParaRPr lang="en-US" sz="1350" kern="0">
                <a:solidFill>
                  <a:prstClr val="black"/>
                </a:solidFill>
              </a:endParaRPr>
            </a:p>
          </p:txBody>
        </p:sp>
        <p:sp>
          <p:nvSpPr>
            <p:cNvPr id="77" name="Freeform 28"/>
            <p:cNvSpPr>
              <a:spLocks noEditPoints="1"/>
            </p:cNvSpPr>
            <p:nvPr/>
          </p:nvSpPr>
          <p:spPr bwMode="auto">
            <a:xfrm>
              <a:off x="6704825" y="3901485"/>
              <a:ext cx="450645" cy="365668"/>
            </a:xfrm>
            <a:custGeom>
              <a:avLst/>
              <a:gdLst>
                <a:gd name="T0" fmla="*/ 26 w 74"/>
                <a:gd name="T1" fmla="*/ 0 h 60"/>
                <a:gd name="T2" fmla="*/ 19 w 74"/>
                <a:gd name="T3" fmla="*/ 53 h 60"/>
                <a:gd name="T4" fmla="*/ 49 w 74"/>
                <a:gd name="T5" fmla="*/ 60 h 60"/>
                <a:gd name="T6" fmla="*/ 56 w 74"/>
                <a:gd name="T7" fmla="*/ 7 h 60"/>
                <a:gd name="T8" fmla="*/ 53 w 74"/>
                <a:gd name="T9" fmla="*/ 7 h 60"/>
                <a:gd name="T10" fmla="*/ 49 w 74"/>
                <a:gd name="T11" fmla="*/ 57 h 60"/>
                <a:gd name="T12" fmla="*/ 22 w 74"/>
                <a:gd name="T13" fmla="*/ 53 h 60"/>
                <a:gd name="T14" fmla="*/ 26 w 74"/>
                <a:gd name="T15" fmla="*/ 3 h 60"/>
                <a:gd name="T16" fmla="*/ 53 w 74"/>
                <a:gd name="T17" fmla="*/ 7 h 60"/>
                <a:gd name="T18" fmla="*/ 25 w 74"/>
                <a:gd name="T19" fmla="*/ 6 h 60"/>
                <a:gd name="T20" fmla="*/ 24 w 74"/>
                <a:gd name="T21" fmla="*/ 50 h 60"/>
                <a:gd name="T22" fmla="*/ 50 w 74"/>
                <a:gd name="T23" fmla="*/ 51 h 60"/>
                <a:gd name="T24" fmla="*/ 51 w 74"/>
                <a:gd name="T25" fmla="*/ 7 h 60"/>
                <a:gd name="T26" fmla="*/ 49 w 74"/>
                <a:gd name="T27" fmla="*/ 49 h 60"/>
                <a:gd name="T28" fmla="*/ 26 w 74"/>
                <a:gd name="T29" fmla="*/ 8 h 60"/>
                <a:gd name="T30" fmla="*/ 49 w 74"/>
                <a:gd name="T31" fmla="*/ 49 h 60"/>
                <a:gd name="T32" fmla="*/ 37 w 74"/>
                <a:gd name="T33" fmla="*/ 56 h 60"/>
                <a:gd name="T34" fmla="*/ 37 w 74"/>
                <a:gd name="T35" fmla="*/ 52 h 60"/>
                <a:gd name="T36" fmla="*/ 74 w 74"/>
                <a:gd name="T37" fmla="*/ 23 h 60"/>
                <a:gd name="T38" fmla="*/ 67 w 74"/>
                <a:gd name="T39" fmla="*/ 41 h 60"/>
                <a:gd name="T40" fmla="*/ 66 w 74"/>
                <a:gd name="T41" fmla="*/ 39 h 60"/>
                <a:gd name="T42" fmla="*/ 66 w 74"/>
                <a:gd name="T43" fmla="*/ 7 h 60"/>
                <a:gd name="T44" fmla="*/ 68 w 74"/>
                <a:gd name="T45" fmla="*/ 6 h 60"/>
                <a:gd name="T46" fmla="*/ 69 w 74"/>
                <a:gd name="T47" fmla="*/ 23 h 60"/>
                <a:gd name="T48" fmla="*/ 64 w 74"/>
                <a:gd name="T49" fmla="*/ 37 h 60"/>
                <a:gd name="T50" fmla="*/ 63 w 74"/>
                <a:gd name="T51" fmla="*/ 35 h 60"/>
                <a:gd name="T52" fmla="*/ 63 w 74"/>
                <a:gd name="T53" fmla="*/ 11 h 60"/>
                <a:gd name="T54" fmla="*/ 65 w 74"/>
                <a:gd name="T55" fmla="*/ 10 h 60"/>
                <a:gd name="T56" fmla="*/ 64 w 74"/>
                <a:gd name="T57" fmla="*/ 23 h 60"/>
                <a:gd name="T58" fmla="*/ 60 w 74"/>
                <a:gd name="T59" fmla="*/ 33 h 60"/>
                <a:gd name="T60" fmla="*/ 60 w 74"/>
                <a:gd name="T61" fmla="*/ 31 h 60"/>
                <a:gd name="T62" fmla="*/ 60 w 74"/>
                <a:gd name="T63" fmla="*/ 15 h 60"/>
                <a:gd name="T64" fmla="*/ 61 w 74"/>
                <a:gd name="T65" fmla="*/ 14 h 60"/>
                <a:gd name="T66" fmla="*/ 8 w 74"/>
                <a:gd name="T67" fmla="*/ 39 h 60"/>
                <a:gd name="T68" fmla="*/ 7 w 74"/>
                <a:gd name="T69" fmla="*/ 41 h 60"/>
                <a:gd name="T70" fmla="*/ 0 w 74"/>
                <a:gd name="T71" fmla="*/ 23 h 60"/>
                <a:gd name="T72" fmla="*/ 8 w 74"/>
                <a:gd name="T73" fmla="*/ 6 h 60"/>
                <a:gd name="T74" fmla="*/ 2 w 74"/>
                <a:gd name="T75" fmla="*/ 23 h 60"/>
                <a:gd name="T76" fmla="*/ 12 w 74"/>
                <a:gd name="T77" fmla="*/ 35 h 60"/>
                <a:gd name="T78" fmla="*/ 11 w 74"/>
                <a:gd name="T79" fmla="*/ 37 h 60"/>
                <a:gd name="T80" fmla="*/ 6 w 74"/>
                <a:gd name="T81" fmla="*/ 23 h 60"/>
                <a:gd name="T82" fmla="*/ 11 w 74"/>
                <a:gd name="T83" fmla="*/ 10 h 60"/>
                <a:gd name="T84" fmla="*/ 8 w 74"/>
                <a:gd name="T85" fmla="*/ 23 h 60"/>
                <a:gd name="T86" fmla="*/ 15 w 74"/>
                <a:gd name="T87" fmla="*/ 15 h 60"/>
                <a:gd name="T88" fmla="*/ 15 w 74"/>
                <a:gd name="T89" fmla="*/ 31 h 60"/>
                <a:gd name="T90" fmla="*/ 14 w 74"/>
                <a:gd name="T91" fmla="*/ 33 h 60"/>
                <a:gd name="T92" fmla="*/ 11 w 74"/>
                <a:gd name="T93" fmla="*/ 23 h 60"/>
                <a:gd name="T94" fmla="*/ 15 w 74"/>
                <a:gd name="T95" fmla="*/ 1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74" h="60">
                  <a:moveTo>
                    <a:pt x="49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2" y="0"/>
                    <a:pt x="19" y="3"/>
                    <a:pt x="19" y="7"/>
                  </a:cubicBezTo>
                  <a:cubicBezTo>
                    <a:pt x="19" y="53"/>
                    <a:pt x="19" y="53"/>
                    <a:pt x="19" y="53"/>
                  </a:cubicBezTo>
                  <a:cubicBezTo>
                    <a:pt x="19" y="56"/>
                    <a:pt x="22" y="60"/>
                    <a:pt x="26" y="60"/>
                  </a:cubicBezTo>
                  <a:cubicBezTo>
                    <a:pt x="49" y="60"/>
                    <a:pt x="49" y="60"/>
                    <a:pt x="49" y="60"/>
                  </a:cubicBezTo>
                  <a:cubicBezTo>
                    <a:pt x="53" y="60"/>
                    <a:pt x="56" y="56"/>
                    <a:pt x="56" y="53"/>
                  </a:cubicBezTo>
                  <a:cubicBezTo>
                    <a:pt x="56" y="7"/>
                    <a:pt x="56" y="7"/>
                    <a:pt x="56" y="7"/>
                  </a:cubicBezTo>
                  <a:cubicBezTo>
                    <a:pt x="56" y="3"/>
                    <a:pt x="53" y="0"/>
                    <a:pt x="49" y="0"/>
                  </a:cubicBezTo>
                  <a:close/>
                  <a:moveTo>
                    <a:pt x="53" y="7"/>
                  </a:moveTo>
                  <a:cubicBezTo>
                    <a:pt x="53" y="53"/>
                    <a:pt x="53" y="53"/>
                    <a:pt x="53" y="53"/>
                  </a:cubicBezTo>
                  <a:cubicBezTo>
                    <a:pt x="53" y="55"/>
                    <a:pt x="51" y="57"/>
                    <a:pt x="49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4" y="57"/>
                    <a:pt x="22" y="55"/>
                    <a:pt x="22" y="53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2" y="5"/>
                    <a:pt x="24" y="3"/>
                    <a:pt x="26" y="3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51" y="3"/>
                    <a:pt x="53" y="5"/>
                    <a:pt x="53" y="7"/>
                  </a:cubicBezTo>
                  <a:close/>
                  <a:moveTo>
                    <a:pt x="50" y="6"/>
                  </a:moveTo>
                  <a:cubicBezTo>
                    <a:pt x="25" y="6"/>
                    <a:pt x="25" y="6"/>
                    <a:pt x="25" y="6"/>
                  </a:cubicBezTo>
                  <a:cubicBezTo>
                    <a:pt x="24" y="6"/>
                    <a:pt x="24" y="6"/>
                    <a:pt x="24" y="7"/>
                  </a:cubicBezTo>
                  <a:cubicBezTo>
                    <a:pt x="24" y="50"/>
                    <a:pt x="24" y="50"/>
                    <a:pt x="24" y="50"/>
                  </a:cubicBezTo>
                  <a:cubicBezTo>
                    <a:pt x="24" y="51"/>
                    <a:pt x="24" y="51"/>
                    <a:pt x="25" y="51"/>
                  </a:cubicBezTo>
                  <a:cubicBezTo>
                    <a:pt x="50" y="51"/>
                    <a:pt x="50" y="51"/>
                    <a:pt x="50" y="51"/>
                  </a:cubicBezTo>
                  <a:cubicBezTo>
                    <a:pt x="50" y="51"/>
                    <a:pt x="51" y="51"/>
                    <a:pt x="51" y="50"/>
                  </a:cubicBezTo>
                  <a:cubicBezTo>
                    <a:pt x="51" y="7"/>
                    <a:pt x="51" y="7"/>
                    <a:pt x="51" y="7"/>
                  </a:cubicBezTo>
                  <a:cubicBezTo>
                    <a:pt x="51" y="6"/>
                    <a:pt x="50" y="6"/>
                    <a:pt x="50" y="6"/>
                  </a:cubicBezTo>
                  <a:close/>
                  <a:moveTo>
                    <a:pt x="49" y="49"/>
                  </a:moveTo>
                  <a:cubicBezTo>
                    <a:pt x="26" y="49"/>
                    <a:pt x="26" y="49"/>
                    <a:pt x="26" y="49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49" y="8"/>
                    <a:pt x="49" y="8"/>
                    <a:pt x="49" y="8"/>
                  </a:cubicBezTo>
                  <a:lnTo>
                    <a:pt x="49" y="49"/>
                  </a:lnTo>
                  <a:close/>
                  <a:moveTo>
                    <a:pt x="39" y="54"/>
                  </a:moveTo>
                  <a:cubicBezTo>
                    <a:pt x="39" y="55"/>
                    <a:pt x="38" y="56"/>
                    <a:pt x="37" y="56"/>
                  </a:cubicBezTo>
                  <a:cubicBezTo>
                    <a:pt x="36" y="56"/>
                    <a:pt x="35" y="55"/>
                    <a:pt x="35" y="54"/>
                  </a:cubicBezTo>
                  <a:cubicBezTo>
                    <a:pt x="35" y="53"/>
                    <a:pt x="36" y="52"/>
                    <a:pt x="37" y="52"/>
                  </a:cubicBezTo>
                  <a:cubicBezTo>
                    <a:pt x="38" y="52"/>
                    <a:pt x="39" y="53"/>
                    <a:pt x="39" y="54"/>
                  </a:cubicBezTo>
                  <a:close/>
                  <a:moveTo>
                    <a:pt x="74" y="23"/>
                  </a:moveTo>
                  <a:cubicBezTo>
                    <a:pt x="74" y="30"/>
                    <a:pt x="72" y="36"/>
                    <a:pt x="68" y="41"/>
                  </a:cubicBezTo>
                  <a:cubicBezTo>
                    <a:pt x="68" y="41"/>
                    <a:pt x="67" y="41"/>
                    <a:pt x="67" y="41"/>
                  </a:cubicBezTo>
                  <a:cubicBezTo>
                    <a:pt x="67" y="41"/>
                    <a:pt x="67" y="41"/>
                    <a:pt x="67" y="41"/>
                  </a:cubicBezTo>
                  <a:cubicBezTo>
                    <a:pt x="66" y="40"/>
                    <a:pt x="66" y="40"/>
                    <a:pt x="66" y="39"/>
                  </a:cubicBezTo>
                  <a:cubicBezTo>
                    <a:pt x="70" y="35"/>
                    <a:pt x="72" y="29"/>
                    <a:pt x="72" y="23"/>
                  </a:cubicBezTo>
                  <a:cubicBezTo>
                    <a:pt x="72" y="17"/>
                    <a:pt x="70" y="12"/>
                    <a:pt x="66" y="7"/>
                  </a:cubicBezTo>
                  <a:cubicBezTo>
                    <a:pt x="66" y="7"/>
                    <a:pt x="66" y="6"/>
                    <a:pt x="67" y="6"/>
                  </a:cubicBezTo>
                  <a:cubicBezTo>
                    <a:pt x="67" y="5"/>
                    <a:pt x="68" y="6"/>
                    <a:pt x="68" y="6"/>
                  </a:cubicBezTo>
                  <a:cubicBezTo>
                    <a:pt x="72" y="11"/>
                    <a:pt x="74" y="17"/>
                    <a:pt x="74" y="23"/>
                  </a:cubicBezTo>
                  <a:close/>
                  <a:moveTo>
                    <a:pt x="69" y="23"/>
                  </a:moveTo>
                  <a:cubicBezTo>
                    <a:pt x="69" y="28"/>
                    <a:pt x="67" y="33"/>
                    <a:pt x="65" y="36"/>
                  </a:cubicBezTo>
                  <a:cubicBezTo>
                    <a:pt x="64" y="37"/>
                    <a:pt x="64" y="37"/>
                    <a:pt x="64" y="37"/>
                  </a:cubicBezTo>
                  <a:cubicBezTo>
                    <a:pt x="64" y="37"/>
                    <a:pt x="63" y="37"/>
                    <a:pt x="63" y="37"/>
                  </a:cubicBezTo>
                  <a:cubicBezTo>
                    <a:pt x="63" y="36"/>
                    <a:pt x="63" y="36"/>
                    <a:pt x="63" y="35"/>
                  </a:cubicBezTo>
                  <a:cubicBezTo>
                    <a:pt x="66" y="32"/>
                    <a:pt x="67" y="28"/>
                    <a:pt x="67" y="23"/>
                  </a:cubicBezTo>
                  <a:cubicBezTo>
                    <a:pt x="67" y="19"/>
                    <a:pt x="66" y="15"/>
                    <a:pt x="63" y="11"/>
                  </a:cubicBezTo>
                  <a:cubicBezTo>
                    <a:pt x="63" y="11"/>
                    <a:pt x="63" y="10"/>
                    <a:pt x="63" y="10"/>
                  </a:cubicBezTo>
                  <a:cubicBezTo>
                    <a:pt x="64" y="10"/>
                    <a:pt x="64" y="10"/>
                    <a:pt x="65" y="10"/>
                  </a:cubicBezTo>
                  <a:cubicBezTo>
                    <a:pt x="67" y="14"/>
                    <a:pt x="69" y="19"/>
                    <a:pt x="69" y="23"/>
                  </a:cubicBezTo>
                  <a:close/>
                  <a:moveTo>
                    <a:pt x="64" y="23"/>
                  </a:moveTo>
                  <a:cubicBezTo>
                    <a:pt x="64" y="26"/>
                    <a:pt x="63" y="29"/>
                    <a:pt x="61" y="32"/>
                  </a:cubicBezTo>
                  <a:cubicBezTo>
                    <a:pt x="61" y="32"/>
                    <a:pt x="61" y="33"/>
                    <a:pt x="60" y="33"/>
                  </a:cubicBezTo>
                  <a:cubicBezTo>
                    <a:pt x="60" y="33"/>
                    <a:pt x="60" y="33"/>
                    <a:pt x="60" y="33"/>
                  </a:cubicBezTo>
                  <a:cubicBezTo>
                    <a:pt x="59" y="32"/>
                    <a:pt x="59" y="32"/>
                    <a:pt x="60" y="31"/>
                  </a:cubicBezTo>
                  <a:cubicBezTo>
                    <a:pt x="61" y="29"/>
                    <a:pt x="62" y="26"/>
                    <a:pt x="62" y="23"/>
                  </a:cubicBezTo>
                  <a:cubicBezTo>
                    <a:pt x="62" y="21"/>
                    <a:pt x="61" y="18"/>
                    <a:pt x="60" y="15"/>
                  </a:cubicBezTo>
                  <a:cubicBezTo>
                    <a:pt x="59" y="15"/>
                    <a:pt x="59" y="14"/>
                    <a:pt x="60" y="14"/>
                  </a:cubicBezTo>
                  <a:cubicBezTo>
                    <a:pt x="60" y="14"/>
                    <a:pt x="61" y="14"/>
                    <a:pt x="61" y="14"/>
                  </a:cubicBezTo>
                  <a:cubicBezTo>
                    <a:pt x="63" y="17"/>
                    <a:pt x="64" y="20"/>
                    <a:pt x="64" y="23"/>
                  </a:cubicBezTo>
                  <a:close/>
                  <a:moveTo>
                    <a:pt x="8" y="39"/>
                  </a:moveTo>
                  <a:cubicBezTo>
                    <a:pt x="9" y="40"/>
                    <a:pt x="8" y="40"/>
                    <a:pt x="8" y="41"/>
                  </a:cubicBezTo>
                  <a:cubicBezTo>
                    <a:pt x="8" y="41"/>
                    <a:pt x="8" y="41"/>
                    <a:pt x="7" y="41"/>
                  </a:cubicBezTo>
                  <a:cubicBezTo>
                    <a:pt x="7" y="41"/>
                    <a:pt x="7" y="41"/>
                    <a:pt x="7" y="41"/>
                  </a:cubicBezTo>
                  <a:cubicBezTo>
                    <a:pt x="3" y="36"/>
                    <a:pt x="0" y="30"/>
                    <a:pt x="0" y="23"/>
                  </a:cubicBezTo>
                  <a:cubicBezTo>
                    <a:pt x="0" y="17"/>
                    <a:pt x="3" y="11"/>
                    <a:pt x="7" y="6"/>
                  </a:cubicBezTo>
                  <a:cubicBezTo>
                    <a:pt x="7" y="6"/>
                    <a:pt x="8" y="5"/>
                    <a:pt x="8" y="6"/>
                  </a:cubicBezTo>
                  <a:cubicBezTo>
                    <a:pt x="8" y="6"/>
                    <a:pt x="9" y="7"/>
                    <a:pt x="8" y="7"/>
                  </a:cubicBezTo>
                  <a:cubicBezTo>
                    <a:pt x="5" y="12"/>
                    <a:pt x="2" y="17"/>
                    <a:pt x="2" y="23"/>
                  </a:cubicBezTo>
                  <a:cubicBezTo>
                    <a:pt x="2" y="29"/>
                    <a:pt x="5" y="35"/>
                    <a:pt x="8" y="39"/>
                  </a:cubicBezTo>
                  <a:close/>
                  <a:moveTo>
                    <a:pt x="12" y="35"/>
                  </a:moveTo>
                  <a:cubicBezTo>
                    <a:pt x="12" y="36"/>
                    <a:pt x="12" y="36"/>
                    <a:pt x="11" y="37"/>
                  </a:cubicBezTo>
                  <a:cubicBezTo>
                    <a:pt x="11" y="37"/>
                    <a:pt x="11" y="37"/>
                    <a:pt x="11" y="37"/>
                  </a:cubicBezTo>
                  <a:cubicBezTo>
                    <a:pt x="10" y="37"/>
                    <a:pt x="10" y="37"/>
                    <a:pt x="10" y="36"/>
                  </a:cubicBezTo>
                  <a:cubicBezTo>
                    <a:pt x="7" y="33"/>
                    <a:pt x="6" y="28"/>
                    <a:pt x="6" y="23"/>
                  </a:cubicBezTo>
                  <a:cubicBezTo>
                    <a:pt x="6" y="19"/>
                    <a:pt x="7" y="14"/>
                    <a:pt x="10" y="10"/>
                  </a:cubicBezTo>
                  <a:cubicBezTo>
                    <a:pt x="10" y="10"/>
                    <a:pt x="11" y="10"/>
                    <a:pt x="11" y="10"/>
                  </a:cubicBezTo>
                  <a:cubicBezTo>
                    <a:pt x="12" y="10"/>
                    <a:pt x="12" y="11"/>
                    <a:pt x="12" y="11"/>
                  </a:cubicBezTo>
                  <a:cubicBezTo>
                    <a:pt x="9" y="15"/>
                    <a:pt x="8" y="19"/>
                    <a:pt x="8" y="23"/>
                  </a:cubicBezTo>
                  <a:cubicBezTo>
                    <a:pt x="8" y="28"/>
                    <a:pt x="9" y="32"/>
                    <a:pt x="12" y="35"/>
                  </a:cubicBezTo>
                  <a:close/>
                  <a:moveTo>
                    <a:pt x="15" y="15"/>
                  </a:moveTo>
                  <a:cubicBezTo>
                    <a:pt x="14" y="18"/>
                    <a:pt x="13" y="21"/>
                    <a:pt x="13" y="23"/>
                  </a:cubicBezTo>
                  <a:cubicBezTo>
                    <a:pt x="13" y="26"/>
                    <a:pt x="14" y="29"/>
                    <a:pt x="15" y="31"/>
                  </a:cubicBezTo>
                  <a:cubicBezTo>
                    <a:pt x="15" y="32"/>
                    <a:pt x="15" y="32"/>
                    <a:pt x="15" y="33"/>
                  </a:cubicBezTo>
                  <a:cubicBezTo>
                    <a:pt x="15" y="33"/>
                    <a:pt x="14" y="33"/>
                    <a:pt x="14" y="33"/>
                  </a:cubicBezTo>
                  <a:cubicBezTo>
                    <a:pt x="14" y="33"/>
                    <a:pt x="14" y="32"/>
                    <a:pt x="13" y="32"/>
                  </a:cubicBezTo>
                  <a:cubicBezTo>
                    <a:pt x="12" y="29"/>
                    <a:pt x="11" y="26"/>
                    <a:pt x="11" y="23"/>
                  </a:cubicBezTo>
                  <a:cubicBezTo>
                    <a:pt x="11" y="20"/>
                    <a:pt x="12" y="17"/>
                    <a:pt x="13" y="14"/>
                  </a:cubicBezTo>
                  <a:cubicBezTo>
                    <a:pt x="14" y="14"/>
                    <a:pt x="14" y="14"/>
                    <a:pt x="15" y="14"/>
                  </a:cubicBezTo>
                  <a:cubicBezTo>
                    <a:pt x="15" y="14"/>
                    <a:pt x="15" y="15"/>
                    <a:pt x="15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68" tIns="34285" rIns="68568" bIns="34285" numCol="1" anchor="t" anchorCtr="0" compatLnSpc="1"/>
            <a:lstStyle/>
            <a:p>
              <a:pPr>
                <a:defRPr/>
              </a:pPr>
              <a:endParaRPr lang="en-US" sz="1350" kern="0">
                <a:solidFill>
                  <a:prstClr val="black"/>
                </a:solidFill>
              </a:endParaRPr>
            </a:p>
          </p:txBody>
        </p:sp>
        <p:sp>
          <p:nvSpPr>
            <p:cNvPr id="78" name="Freeform 36"/>
            <p:cNvSpPr>
              <a:spLocks noEditPoints="1"/>
            </p:cNvSpPr>
            <p:nvPr/>
          </p:nvSpPr>
          <p:spPr bwMode="auto">
            <a:xfrm>
              <a:off x="5782123" y="3933313"/>
              <a:ext cx="154602" cy="154603"/>
            </a:xfrm>
            <a:custGeom>
              <a:avLst/>
              <a:gdLst>
                <a:gd name="T0" fmla="*/ 18 w 35"/>
                <a:gd name="T1" fmla="*/ 0 h 35"/>
                <a:gd name="T2" fmla="*/ 0 w 35"/>
                <a:gd name="T3" fmla="*/ 18 h 35"/>
                <a:gd name="T4" fmla="*/ 18 w 35"/>
                <a:gd name="T5" fmla="*/ 35 h 35"/>
                <a:gd name="T6" fmla="*/ 35 w 35"/>
                <a:gd name="T7" fmla="*/ 18 h 35"/>
                <a:gd name="T8" fmla="*/ 18 w 35"/>
                <a:gd name="T9" fmla="*/ 0 h 35"/>
                <a:gd name="T10" fmla="*/ 18 w 35"/>
                <a:gd name="T11" fmla="*/ 32 h 35"/>
                <a:gd name="T12" fmla="*/ 3 w 35"/>
                <a:gd name="T13" fmla="*/ 18 h 35"/>
                <a:gd name="T14" fmla="*/ 18 w 35"/>
                <a:gd name="T15" fmla="*/ 3 h 35"/>
                <a:gd name="T16" fmla="*/ 32 w 35"/>
                <a:gd name="T17" fmla="*/ 18 h 35"/>
                <a:gd name="T18" fmla="*/ 18 w 35"/>
                <a:gd name="T19" fmla="*/ 32 h 35"/>
                <a:gd name="T20" fmla="*/ 27 w 35"/>
                <a:gd name="T21" fmla="*/ 12 h 35"/>
                <a:gd name="T22" fmla="*/ 27 w 35"/>
                <a:gd name="T23" fmla="*/ 14 h 35"/>
                <a:gd name="T24" fmla="*/ 16 w 35"/>
                <a:gd name="T25" fmla="*/ 23 h 35"/>
                <a:gd name="T26" fmla="*/ 16 w 35"/>
                <a:gd name="T27" fmla="*/ 23 h 35"/>
                <a:gd name="T28" fmla="*/ 15 w 35"/>
                <a:gd name="T29" fmla="*/ 23 h 35"/>
                <a:gd name="T30" fmla="*/ 9 w 35"/>
                <a:gd name="T31" fmla="*/ 18 h 35"/>
                <a:gd name="T32" fmla="*/ 9 w 35"/>
                <a:gd name="T33" fmla="*/ 16 h 35"/>
                <a:gd name="T34" fmla="*/ 10 w 35"/>
                <a:gd name="T35" fmla="*/ 16 h 35"/>
                <a:gd name="T36" fmla="*/ 16 w 35"/>
                <a:gd name="T37" fmla="*/ 21 h 35"/>
                <a:gd name="T38" fmla="*/ 26 w 35"/>
                <a:gd name="T39" fmla="*/ 12 h 35"/>
                <a:gd name="T40" fmla="*/ 27 w 35"/>
                <a:gd name="T41" fmla="*/ 1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5" h="35">
                  <a:moveTo>
                    <a:pt x="18" y="0"/>
                  </a:moveTo>
                  <a:cubicBezTo>
                    <a:pt x="8" y="0"/>
                    <a:pt x="0" y="8"/>
                    <a:pt x="0" y="18"/>
                  </a:cubicBezTo>
                  <a:cubicBezTo>
                    <a:pt x="0" y="27"/>
                    <a:pt x="8" y="35"/>
                    <a:pt x="18" y="35"/>
                  </a:cubicBezTo>
                  <a:cubicBezTo>
                    <a:pt x="28" y="35"/>
                    <a:pt x="35" y="27"/>
                    <a:pt x="35" y="18"/>
                  </a:cubicBezTo>
                  <a:cubicBezTo>
                    <a:pt x="35" y="8"/>
                    <a:pt x="28" y="0"/>
                    <a:pt x="18" y="0"/>
                  </a:cubicBezTo>
                  <a:close/>
                  <a:moveTo>
                    <a:pt x="18" y="32"/>
                  </a:moveTo>
                  <a:cubicBezTo>
                    <a:pt x="10" y="32"/>
                    <a:pt x="3" y="26"/>
                    <a:pt x="3" y="18"/>
                  </a:cubicBezTo>
                  <a:cubicBezTo>
                    <a:pt x="3" y="10"/>
                    <a:pt x="10" y="3"/>
                    <a:pt x="18" y="3"/>
                  </a:cubicBezTo>
                  <a:cubicBezTo>
                    <a:pt x="26" y="3"/>
                    <a:pt x="32" y="10"/>
                    <a:pt x="32" y="18"/>
                  </a:cubicBezTo>
                  <a:cubicBezTo>
                    <a:pt x="32" y="26"/>
                    <a:pt x="26" y="32"/>
                    <a:pt x="18" y="32"/>
                  </a:cubicBezTo>
                  <a:close/>
                  <a:moveTo>
                    <a:pt x="27" y="12"/>
                  </a:moveTo>
                  <a:cubicBezTo>
                    <a:pt x="28" y="13"/>
                    <a:pt x="28" y="13"/>
                    <a:pt x="27" y="14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8" y="18"/>
                    <a:pt x="8" y="17"/>
                    <a:pt x="9" y="16"/>
                  </a:cubicBezTo>
                  <a:cubicBezTo>
                    <a:pt x="9" y="16"/>
                    <a:pt x="10" y="16"/>
                    <a:pt x="10" y="16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6" y="12"/>
                    <a:pt x="27" y="12"/>
                    <a:pt x="27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68" tIns="34285" rIns="68568" bIns="34285" numCol="1" anchor="t" anchorCtr="0" compatLnSpc="1"/>
            <a:lstStyle/>
            <a:p>
              <a:pPr>
                <a:defRPr/>
              </a:pPr>
              <a:endParaRPr lang="en-US" sz="1350" kern="0">
                <a:solidFill>
                  <a:prstClr val="black"/>
                </a:solidFill>
              </a:endParaRPr>
            </a:p>
          </p:txBody>
        </p:sp>
        <p:sp>
          <p:nvSpPr>
            <p:cNvPr id="79" name="Freeform 24"/>
            <p:cNvSpPr>
              <a:spLocks noEditPoints="1"/>
            </p:cNvSpPr>
            <p:nvPr/>
          </p:nvSpPr>
          <p:spPr bwMode="auto">
            <a:xfrm>
              <a:off x="5176463" y="4958743"/>
              <a:ext cx="432385" cy="456077"/>
            </a:xfrm>
            <a:custGeom>
              <a:avLst/>
              <a:gdLst>
                <a:gd name="T0" fmla="*/ 22 w 62"/>
                <a:gd name="T1" fmla="*/ 32 h 65"/>
                <a:gd name="T2" fmla="*/ 22 w 62"/>
                <a:gd name="T3" fmla="*/ 52 h 65"/>
                <a:gd name="T4" fmla="*/ 26 w 62"/>
                <a:gd name="T5" fmla="*/ 43 h 65"/>
                <a:gd name="T6" fmla="*/ 47 w 62"/>
                <a:gd name="T7" fmla="*/ 7 h 65"/>
                <a:gd name="T8" fmla="*/ 47 w 62"/>
                <a:gd name="T9" fmla="*/ 19 h 65"/>
                <a:gd name="T10" fmla="*/ 40 w 62"/>
                <a:gd name="T11" fmla="*/ 37 h 65"/>
                <a:gd name="T12" fmla="*/ 36 w 62"/>
                <a:gd name="T13" fmla="*/ 27 h 65"/>
                <a:gd name="T14" fmla="*/ 32 w 62"/>
                <a:gd name="T15" fmla="*/ 26 h 65"/>
                <a:gd name="T16" fmla="*/ 24 w 62"/>
                <a:gd name="T17" fmla="*/ 22 h 65"/>
                <a:gd name="T18" fmla="*/ 18 w 62"/>
                <a:gd name="T19" fmla="*/ 21 h 65"/>
                <a:gd name="T20" fmla="*/ 11 w 62"/>
                <a:gd name="T21" fmla="*/ 28 h 65"/>
                <a:gd name="T22" fmla="*/ 6 w 62"/>
                <a:gd name="T23" fmla="*/ 28 h 65"/>
                <a:gd name="T24" fmla="*/ 3 w 62"/>
                <a:gd name="T25" fmla="*/ 38 h 65"/>
                <a:gd name="T26" fmla="*/ 0 w 62"/>
                <a:gd name="T27" fmla="*/ 43 h 65"/>
                <a:gd name="T28" fmla="*/ 3 w 62"/>
                <a:gd name="T29" fmla="*/ 47 h 65"/>
                <a:gd name="T30" fmla="*/ 6 w 62"/>
                <a:gd name="T31" fmla="*/ 58 h 65"/>
                <a:gd name="T32" fmla="*/ 11 w 62"/>
                <a:gd name="T33" fmla="*/ 58 h 65"/>
                <a:gd name="T34" fmla="*/ 18 w 62"/>
                <a:gd name="T35" fmla="*/ 65 h 65"/>
                <a:gd name="T36" fmla="*/ 24 w 62"/>
                <a:gd name="T37" fmla="*/ 64 h 65"/>
                <a:gd name="T38" fmla="*/ 32 w 62"/>
                <a:gd name="T39" fmla="*/ 60 h 65"/>
                <a:gd name="T40" fmla="*/ 36 w 62"/>
                <a:gd name="T41" fmla="*/ 59 h 65"/>
                <a:gd name="T42" fmla="*/ 40 w 62"/>
                <a:gd name="T43" fmla="*/ 49 h 65"/>
                <a:gd name="T44" fmla="*/ 44 w 62"/>
                <a:gd name="T45" fmla="*/ 46 h 65"/>
                <a:gd name="T46" fmla="*/ 38 w 62"/>
                <a:gd name="T47" fmla="*/ 53 h 65"/>
                <a:gd name="T48" fmla="*/ 22 w 62"/>
                <a:gd name="T49" fmla="*/ 58 h 65"/>
                <a:gd name="T50" fmla="*/ 6 w 62"/>
                <a:gd name="T51" fmla="*/ 53 h 65"/>
                <a:gd name="T52" fmla="*/ 7 w 62"/>
                <a:gd name="T53" fmla="*/ 38 h 65"/>
                <a:gd name="T54" fmla="*/ 18 w 62"/>
                <a:gd name="T55" fmla="*/ 24 h 65"/>
                <a:gd name="T56" fmla="*/ 36 w 62"/>
                <a:gd name="T57" fmla="*/ 30 h 65"/>
                <a:gd name="T58" fmla="*/ 41 w 62"/>
                <a:gd name="T59" fmla="*/ 44 h 65"/>
                <a:gd name="T60" fmla="*/ 59 w 62"/>
                <a:gd name="T61" fmla="*/ 11 h 65"/>
                <a:gd name="T62" fmla="*/ 60 w 62"/>
                <a:gd name="T63" fmla="*/ 7 h 65"/>
                <a:gd name="T64" fmla="*/ 54 w 62"/>
                <a:gd name="T65" fmla="*/ 4 h 65"/>
                <a:gd name="T66" fmla="*/ 49 w 62"/>
                <a:gd name="T67" fmla="*/ 0 h 65"/>
                <a:gd name="T68" fmla="*/ 46 w 62"/>
                <a:gd name="T69" fmla="*/ 0 h 65"/>
                <a:gd name="T70" fmla="*/ 40 w 62"/>
                <a:gd name="T71" fmla="*/ 4 h 65"/>
                <a:gd name="T72" fmla="*/ 38 w 62"/>
                <a:gd name="T73" fmla="*/ 4 h 65"/>
                <a:gd name="T74" fmla="*/ 35 w 62"/>
                <a:gd name="T75" fmla="*/ 11 h 65"/>
                <a:gd name="T76" fmla="*/ 33 w 62"/>
                <a:gd name="T77" fmla="*/ 14 h 65"/>
                <a:gd name="T78" fmla="*/ 35 w 62"/>
                <a:gd name="T79" fmla="*/ 18 h 65"/>
                <a:gd name="T80" fmla="*/ 37 w 62"/>
                <a:gd name="T81" fmla="*/ 24 h 65"/>
                <a:gd name="T82" fmla="*/ 40 w 62"/>
                <a:gd name="T83" fmla="*/ 25 h 65"/>
                <a:gd name="T84" fmla="*/ 46 w 62"/>
                <a:gd name="T85" fmla="*/ 28 h 65"/>
                <a:gd name="T86" fmla="*/ 49 w 62"/>
                <a:gd name="T87" fmla="*/ 29 h 65"/>
                <a:gd name="T88" fmla="*/ 54 w 62"/>
                <a:gd name="T89" fmla="*/ 24 h 65"/>
                <a:gd name="T90" fmla="*/ 57 w 62"/>
                <a:gd name="T91" fmla="*/ 24 h 65"/>
                <a:gd name="T92" fmla="*/ 59 w 62"/>
                <a:gd name="T93" fmla="*/ 18 h 65"/>
                <a:gd name="T94" fmla="*/ 61 w 62"/>
                <a:gd name="T95" fmla="*/ 12 h 65"/>
                <a:gd name="T96" fmla="*/ 52 w 62"/>
                <a:gd name="T97" fmla="*/ 22 h 65"/>
                <a:gd name="T98" fmla="*/ 43 w 62"/>
                <a:gd name="T99" fmla="*/ 25 h 65"/>
                <a:gd name="T100" fmla="*/ 36 w 62"/>
                <a:gd name="T101" fmla="*/ 15 h 65"/>
                <a:gd name="T102" fmla="*/ 38 w 62"/>
                <a:gd name="T103" fmla="*/ 7 h 65"/>
                <a:gd name="T104" fmla="*/ 50 w 62"/>
                <a:gd name="T105" fmla="*/ 3 h 65"/>
                <a:gd name="T106" fmla="*/ 56 w 62"/>
                <a:gd name="T107" fmla="*/ 1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2" h="65">
                  <a:moveTo>
                    <a:pt x="22" y="32"/>
                  </a:moveTo>
                  <a:cubicBezTo>
                    <a:pt x="15" y="32"/>
                    <a:pt x="11" y="37"/>
                    <a:pt x="11" y="43"/>
                  </a:cubicBezTo>
                  <a:cubicBezTo>
                    <a:pt x="11" y="49"/>
                    <a:pt x="15" y="54"/>
                    <a:pt x="22" y="54"/>
                  </a:cubicBezTo>
                  <a:cubicBezTo>
                    <a:pt x="28" y="54"/>
                    <a:pt x="33" y="49"/>
                    <a:pt x="33" y="43"/>
                  </a:cubicBezTo>
                  <a:cubicBezTo>
                    <a:pt x="33" y="37"/>
                    <a:pt x="28" y="32"/>
                    <a:pt x="22" y="32"/>
                  </a:cubicBezTo>
                  <a:close/>
                  <a:moveTo>
                    <a:pt x="22" y="52"/>
                  </a:moveTo>
                  <a:cubicBezTo>
                    <a:pt x="17" y="52"/>
                    <a:pt x="13" y="48"/>
                    <a:pt x="13" y="43"/>
                  </a:cubicBezTo>
                  <a:cubicBezTo>
                    <a:pt x="13" y="38"/>
                    <a:pt x="17" y="34"/>
                    <a:pt x="22" y="34"/>
                  </a:cubicBezTo>
                  <a:cubicBezTo>
                    <a:pt x="27" y="34"/>
                    <a:pt x="31" y="38"/>
                    <a:pt x="31" y="43"/>
                  </a:cubicBezTo>
                  <a:cubicBezTo>
                    <a:pt x="31" y="48"/>
                    <a:pt x="27" y="52"/>
                    <a:pt x="22" y="52"/>
                  </a:cubicBezTo>
                  <a:close/>
                  <a:moveTo>
                    <a:pt x="26" y="43"/>
                  </a:moveTo>
                  <a:cubicBezTo>
                    <a:pt x="26" y="45"/>
                    <a:pt x="24" y="47"/>
                    <a:pt x="22" y="47"/>
                  </a:cubicBezTo>
                  <a:cubicBezTo>
                    <a:pt x="19" y="47"/>
                    <a:pt x="17" y="45"/>
                    <a:pt x="17" y="43"/>
                  </a:cubicBezTo>
                  <a:cubicBezTo>
                    <a:pt x="17" y="40"/>
                    <a:pt x="19" y="38"/>
                    <a:pt x="22" y="38"/>
                  </a:cubicBezTo>
                  <a:cubicBezTo>
                    <a:pt x="24" y="38"/>
                    <a:pt x="26" y="40"/>
                    <a:pt x="26" y="43"/>
                  </a:cubicBezTo>
                  <a:close/>
                  <a:moveTo>
                    <a:pt x="47" y="7"/>
                  </a:moveTo>
                  <a:cubicBezTo>
                    <a:pt x="43" y="7"/>
                    <a:pt x="40" y="10"/>
                    <a:pt x="40" y="14"/>
                  </a:cubicBezTo>
                  <a:cubicBezTo>
                    <a:pt x="40" y="18"/>
                    <a:pt x="43" y="21"/>
                    <a:pt x="47" y="21"/>
                  </a:cubicBezTo>
                  <a:cubicBezTo>
                    <a:pt x="51" y="21"/>
                    <a:pt x="54" y="18"/>
                    <a:pt x="54" y="14"/>
                  </a:cubicBezTo>
                  <a:cubicBezTo>
                    <a:pt x="54" y="10"/>
                    <a:pt x="51" y="7"/>
                    <a:pt x="47" y="7"/>
                  </a:cubicBezTo>
                  <a:close/>
                  <a:moveTo>
                    <a:pt x="47" y="19"/>
                  </a:moveTo>
                  <a:cubicBezTo>
                    <a:pt x="44" y="19"/>
                    <a:pt x="42" y="17"/>
                    <a:pt x="42" y="14"/>
                  </a:cubicBezTo>
                  <a:cubicBezTo>
                    <a:pt x="42" y="12"/>
                    <a:pt x="44" y="9"/>
                    <a:pt x="47" y="9"/>
                  </a:cubicBezTo>
                  <a:cubicBezTo>
                    <a:pt x="49" y="9"/>
                    <a:pt x="52" y="12"/>
                    <a:pt x="52" y="14"/>
                  </a:cubicBezTo>
                  <a:cubicBezTo>
                    <a:pt x="52" y="17"/>
                    <a:pt x="49" y="19"/>
                    <a:pt x="47" y="19"/>
                  </a:cubicBezTo>
                  <a:close/>
                  <a:moveTo>
                    <a:pt x="43" y="39"/>
                  </a:moveTo>
                  <a:cubicBezTo>
                    <a:pt x="43" y="38"/>
                    <a:pt x="42" y="38"/>
                    <a:pt x="42" y="38"/>
                  </a:cubicBezTo>
                  <a:cubicBezTo>
                    <a:pt x="42" y="38"/>
                    <a:pt x="42" y="38"/>
                    <a:pt x="41" y="38"/>
                  </a:cubicBezTo>
                  <a:cubicBezTo>
                    <a:pt x="41" y="38"/>
                    <a:pt x="41" y="38"/>
                    <a:pt x="41" y="38"/>
                  </a:cubicBezTo>
                  <a:cubicBezTo>
                    <a:pt x="40" y="38"/>
                    <a:pt x="40" y="38"/>
                    <a:pt x="40" y="37"/>
                  </a:cubicBezTo>
                  <a:cubicBezTo>
                    <a:pt x="39" y="36"/>
                    <a:pt x="40" y="36"/>
                    <a:pt x="40" y="35"/>
                  </a:cubicBezTo>
                  <a:cubicBezTo>
                    <a:pt x="41" y="35"/>
                    <a:pt x="41" y="35"/>
                    <a:pt x="42" y="34"/>
                  </a:cubicBezTo>
                  <a:cubicBezTo>
                    <a:pt x="42" y="33"/>
                    <a:pt x="42" y="33"/>
                    <a:pt x="41" y="32"/>
                  </a:cubicBezTo>
                  <a:cubicBezTo>
                    <a:pt x="40" y="31"/>
                    <a:pt x="39" y="29"/>
                    <a:pt x="38" y="28"/>
                  </a:cubicBezTo>
                  <a:cubicBezTo>
                    <a:pt x="38" y="27"/>
                    <a:pt x="37" y="27"/>
                    <a:pt x="36" y="27"/>
                  </a:cubicBezTo>
                  <a:cubicBezTo>
                    <a:pt x="36" y="27"/>
                    <a:pt x="36" y="27"/>
                    <a:pt x="36" y="27"/>
                  </a:cubicBezTo>
                  <a:cubicBezTo>
                    <a:pt x="36" y="27"/>
                    <a:pt x="35" y="27"/>
                    <a:pt x="35" y="28"/>
                  </a:cubicBezTo>
                  <a:cubicBezTo>
                    <a:pt x="35" y="28"/>
                    <a:pt x="34" y="28"/>
                    <a:pt x="34" y="28"/>
                  </a:cubicBezTo>
                  <a:cubicBezTo>
                    <a:pt x="33" y="28"/>
                    <a:pt x="33" y="28"/>
                    <a:pt x="33" y="28"/>
                  </a:cubicBezTo>
                  <a:cubicBezTo>
                    <a:pt x="32" y="27"/>
                    <a:pt x="32" y="27"/>
                    <a:pt x="32" y="26"/>
                  </a:cubicBezTo>
                  <a:cubicBezTo>
                    <a:pt x="33" y="25"/>
                    <a:pt x="33" y="25"/>
                    <a:pt x="33" y="24"/>
                  </a:cubicBezTo>
                  <a:cubicBezTo>
                    <a:pt x="32" y="24"/>
                    <a:pt x="32" y="23"/>
                    <a:pt x="32" y="23"/>
                  </a:cubicBezTo>
                  <a:cubicBezTo>
                    <a:pt x="30" y="22"/>
                    <a:pt x="28" y="22"/>
                    <a:pt x="26" y="21"/>
                  </a:cubicBezTo>
                  <a:cubicBezTo>
                    <a:pt x="26" y="21"/>
                    <a:pt x="26" y="21"/>
                    <a:pt x="26" y="21"/>
                  </a:cubicBezTo>
                  <a:cubicBezTo>
                    <a:pt x="25" y="21"/>
                    <a:pt x="25" y="21"/>
                    <a:pt x="24" y="22"/>
                  </a:cubicBezTo>
                  <a:cubicBezTo>
                    <a:pt x="24" y="22"/>
                    <a:pt x="24" y="22"/>
                    <a:pt x="24" y="23"/>
                  </a:cubicBezTo>
                  <a:cubicBezTo>
                    <a:pt x="24" y="24"/>
                    <a:pt x="23" y="24"/>
                    <a:pt x="22" y="24"/>
                  </a:cubicBezTo>
                  <a:cubicBezTo>
                    <a:pt x="21" y="24"/>
                    <a:pt x="20" y="24"/>
                    <a:pt x="20" y="23"/>
                  </a:cubicBezTo>
                  <a:cubicBezTo>
                    <a:pt x="20" y="22"/>
                    <a:pt x="20" y="22"/>
                    <a:pt x="20" y="22"/>
                  </a:cubicBezTo>
                  <a:cubicBezTo>
                    <a:pt x="19" y="21"/>
                    <a:pt x="19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6" y="22"/>
                    <a:pt x="14" y="22"/>
                    <a:pt x="12" y="23"/>
                  </a:cubicBezTo>
                  <a:cubicBezTo>
                    <a:pt x="12" y="23"/>
                    <a:pt x="12" y="24"/>
                    <a:pt x="11" y="24"/>
                  </a:cubicBezTo>
                  <a:cubicBezTo>
                    <a:pt x="11" y="25"/>
                    <a:pt x="11" y="25"/>
                    <a:pt x="12" y="26"/>
                  </a:cubicBezTo>
                  <a:cubicBezTo>
                    <a:pt x="12" y="27"/>
                    <a:pt x="12" y="27"/>
                    <a:pt x="11" y="28"/>
                  </a:cubicBezTo>
                  <a:cubicBezTo>
                    <a:pt x="11" y="28"/>
                    <a:pt x="11" y="28"/>
                    <a:pt x="10" y="28"/>
                  </a:cubicBezTo>
                  <a:cubicBezTo>
                    <a:pt x="10" y="28"/>
                    <a:pt x="9" y="28"/>
                    <a:pt x="9" y="28"/>
                  </a:cubicBezTo>
                  <a:cubicBezTo>
                    <a:pt x="9" y="27"/>
                    <a:pt x="8" y="27"/>
                    <a:pt x="8" y="27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7" y="27"/>
                    <a:pt x="6" y="27"/>
                    <a:pt x="6" y="28"/>
                  </a:cubicBezTo>
                  <a:cubicBezTo>
                    <a:pt x="5" y="29"/>
                    <a:pt x="4" y="31"/>
                    <a:pt x="3" y="32"/>
                  </a:cubicBezTo>
                  <a:cubicBezTo>
                    <a:pt x="2" y="33"/>
                    <a:pt x="2" y="33"/>
                    <a:pt x="2" y="34"/>
                  </a:cubicBezTo>
                  <a:cubicBezTo>
                    <a:pt x="3" y="35"/>
                    <a:pt x="3" y="35"/>
                    <a:pt x="4" y="35"/>
                  </a:cubicBezTo>
                  <a:cubicBezTo>
                    <a:pt x="4" y="36"/>
                    <a:pt x="5" y="36"/>
                    <a:pt x="4" y="37"/>
                  </a:cubicBezTo>
                  <a:cubicBezTo>
                    <a:pt x="4" y="38"/>
                    <a:pt x="4" y="38"/>
                    <a:pt x="3" y="38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2" y="38"/>
                    <a:pt x="1" y="38"/>
                    <a:pt x="1" y="39"/>
                  </a:cubicBezTo>
                  <a:cubicBezTo>
                    <a:pt x="1" y="39"/>
                    <a:pt x="0" y="39"/>
                    <a:pt x="0" y="40"/>
                  </a:cubicBezTo>
                  <a:cubicBezTo>
                    <a:pt x="0" y="41"/>
                    <a:pt x="0" y="42"/>
                    <a:pt x="0" y="43"/>
                  </a:cubicBezTo>
                  <a:cubicBezTo>
                    <a:pt x="0" y="44"/>
                    <a:pt x="0" y="45"/>
                    <a:pt x="0" y="46"/>
                  </a:cubicBezTo>
                  <a:cubicBezTo>
                    <a:pt x="0" y="46"/>
                    <a:pt x="1" y="47"/>
                    <a:pt x="1" y="47"/>
                  </a:cubicBezTo>
                  <a:cubicBezTo>
                    <a:pt x="1" y="47"/>
                    <a:pt x="2" y="48"/>
                    <a:pt x="2" y="48"/>
                  </a:cubicBezTo>
                  <a:cubicBezTo>
                    <a:pt x="2" y="48"/>
                    <a:pt x="2" y="48"/>
                    <a:pt x="3" y="47"/>
                  </a:cubicBezTo>
                  <a:cubicBezTo>
                    <a:pt x="3" y="47"/>
                    <a:pt x="3" y="47"/>
                    <a:pt x="3" y="47"/>
                  </a:cubicBezTo>
                  <a:cubicBezTo>
                    <a:pt x="4" y="47"/>
                    <a:pt x="4" y="48"/>
                    <a:pt x="4" y="49"/>
                  </a:cubicBezTo>
                  <a:cubicBezTo>
                    <a:pt x="5" y="49"/>
                    <a:pt x="4" y="50"/>
                    <a:pt x="4" y="51"/>
                  </a:cubicBezTo>
                  <a:cubicBezTo>
                    <a:pt x="3" y="51"/>
                    <a:pt x="3" y="51"/>
                    <a:pt x="2" y="52"/>
                  </a:cubicBezTo>
                  <a:cubicBezTo>
                    <a:pt x="2" y="52"/>
                    <a:pt x="2" y="53"/>
                    <a:pt x="3" y="53"/>
                  </a:cubicBezTo>
                  <a:cubicBezTo>
                    <a:pt x="4" y="55"/>
                    <a:pt x="5" y="57"/>
                    <a:pt x="6" y="58"/>
                  </a:cubicBezTo>
                  <a:cubicBezTo>
                    <a:pt x="6" y="58"/>
                    <a:pt x="7" y="59"/>
                    <a:pt x="8" y="59"/>
                  </a:cubicBezTo>
                  <a:cubicBezTo>
                    <a:pt x="8" y="59"/>
                    <a:pt x="8" y="59"/>
                    <a:pt x="8" y="59"/>
                  </a:cubicBezTo>
                  <a:cubicBezTo>
                    <a:pt x="8" y="59"/>
                    <a:pt x="9" y="58"/>
                    <a:pt x="9" y="58"/>
                  </a:cubicBezTo>
                  <a:cubicBezTo>
                    <a:pt x="9" y="58"/>
                    <a:pt x="10" y="57"/>
                    <a:pt x="10" y="57"/>
                  </a:cubicBezTo>
                  <a:cubicBezTo>
                    <a:pt x="11" y="57"/>
                    <a:pt x="11" y="58"/>
                    <a:pt x="11" y="58"/>
                  </a:cubicBezTo>
                  <a:cubicBezTo>
                    <a:pt x="12" y="58"/>
                    <a:pt x="12" y="59"/>
                    <a:pt x="12" y="60"/>
                  </a:cubicBezTo>
                  <a:cubicBezTo>
                    <a:pt x="11" y="60"/>
                    <a:pt x="11" y="61"/>
                    <a:pt x="11" y="61"/>
                  </a:cubicBezTo>
                  <a:cubicBezTo>
                    <a:pt x="12" y="62"/>
                    <a:pt x="12" y="62"/>
                    <a:pt x="12" y="63"/>
                  </a:cubicBezTo>
                  <a:cubicBezTo>
                    <a:pt x="14" y="64"/>
                    <a:pt x="16" y="64"/>
                    <a:pt x="18" y="65"/>
                  </a:cubicBezTo>
                  <a:cubicBezTo>
                    <a:pt x="18" y="65"/>
                    <a:pt x="18" y="65"/>
                    <a:pt x="18" y="65"/>
                  </a:cubicBezTo>
                  <a:cubicBezTo>
                    <a:pt x="19" y="65"/>
                    <a:pt x="19" y="64"/>
                    <a:pt x="20" y="64"/>
                  </a:cubicBezTo>
                  <a:cubicBezTo>
                    <a:pt x="20" y="64"/>
                    <a:pt x="20" y="63"/>
                    <a:pt x="20" y="63"/>
                  </a:cubicBezTo>
                  <a:cubicBezTo>
                    <a:pt x="20" y="62"/>
                    <a:pt x="21" y="61"/>
                    <a:pt x="22" y="61"/>
                  </a:cubicBezTo>
                  <a:cubicBezTo>
                    <a:pt x="23" y="61"/>
                    <a:pt x="24" y="62"/>
                    <a:pt x="24" y="63"/>
                  </a:cubicBezTo>
                  <a:cubicBezTo>
                    <a:pt x="24" y="63"/>
                    <a:pt x="24" y="64"/>
                    <a:pt x="24" y="64"/>
                  </a:cubicBezTo>
                  <a:cubicBezTo>
                    <a:pt x="25" y="64"/>
                    <a:pt x="25" y="65"/>
                    <a:pt x="26" y="65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8" y="64"/>
                    <a:pt x="30" y="64"/>
                    <a:pt x="32" y="63"/>
                  </a:cubicBezTo>
                  <a:cubicBezTo>
                    <a:pt x="32" y="62"/>
                    <a:pt x="32" y="62"/>
                    <a:pt x="33" y="61"/>
                  </a:cubicBezTo>
                  <a:cubicBezTo>
                    <a:pt x="33" y="61"/>
                    <a:pt x="33" y="60"/>
                    <a:pt x="32" y="60"/>
                  </a:cubicBezTo>
                  <a:cubicBezTo>
                    <a:pt x="32" y="59"/>
                    <a:pt x="32" y="58"/>
                    <a:pt x="33" y="58"/>
                  </a:cubicBezTo>
                  <a:cubicBezTo>
                    <a:pt x="33" y="58"/>
                    <a:pt x="33" y="57"/>
                    <a:pt x="34" y="57"/>
                  </a:cubicBezTo>
                  <a:cubicBezTo>
                    <a:pt x="34" y="57"/>
                    <a:pt x="35" y="58"/>
                    <a:pt x="35" y="58"/>
                  </a:cubicBezTo>
                  <a:cubicBezTo>
                    <a:pt x="35" y="58"/>
                    <a:pt x="36" y="59"/>
                    <a:pt x="36" y="59"/>
                  </a:cubicBezTo>
                  <a:cubicBezTo>
                    <a:pt x="36" y="59"/>
                    <a:pt x="36" y="59"/>
                    <a:pt x="36" y="59"/>
                  </a:cubicBezTo>
                  <a:cubicBezTo>
                    <a:pt x="37" y="59"/>
                    <a:pt x="38" y="58"/>
                    <a:pt x="38" y="58"/>
                  </a:cubicBezTo>
                  <a:cubicBezTo>
                    <a:pt x="39" y="57"/>
                    <a:pt x="40" y="55"/>
                    <a:pt x="41" y="53"/>
                  </a:cubicBezTo>
                  <a:cubicBezTo>
                    <a:pt x="42" y="53"/>
                    <a:pt x="42" y="52"/>
                    <a:pt x="42" y="52"/>
                  </a:cubicBezTo>
                  <a:cubicBezTo>
                    <a:pt x="41" y="51"/>
                    <a:pt x="41" y="51"/>
                    <a:pt x="40" y="51"/>
                  </a:cubicBezTo>
                  <a:cubicBezTo>
                    <a:pt x="40" y="50"/>
                    <a:pt x="39" y="49"/>
                    <a:pt x="40" y="49"/>
                  </a:cubicBezTo>
                  <a:cubicBezTo>
                    <a:pt x="40" y="48"/>
                    <a:pt x="40" y="47"/>
                    <a:pt x="41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2" y="48"/>
                    <a:pt x="42" y="48"/>
                    <a:pt x="42" y="48"/>
                  </a:cubicBezTo>
                  <a:cubicBezTo>
                    <a:pt x="42" y="48"/>
                    <a:pt x="43" y="47"/>
                    <a:pt x="43" y="47"/>
                  </a:cubicBezTo>
                  <a:cubicBezTo>
                    <a:pt x="43" y="47"/>
                    <a:pt x="44" y="46"/>
                    <a:pt x="44" y="46"/>
                  </a:cubicBezTo>
                  <a:cubicBezTo>
                    <a:pt x="44" y="45"/>
                    <a:pt x="44" y="44"/>
                    <a:pt x="44" y="43"/>
                  </a:cubicBezTo>
                  <a:cubicBezTo>
                    <a:pt x="44" y="42"/>
                    <a:pt x="44" y="41"/>
                    <a:pt x="44" y="40"/>
                  </a:cubicBezTo>
                  <a:cubicBezTo>
                    <a:pt x="44" y="39"/>
                    <a:pt x="43" y="39"/>
                    <a:pt x="43" y="39"/>
                  </a:cubicBezTo>
                  <a:close/>
                  <a:moveTo>
                    <a:pt x="37" y="48"/>
                  </a:moveTo>
                  <a:cubicBezTo>
                    <a:pt x="36" y="50"/>
                    <a:pt x="37" y="52"/>
                    <a:pt x="38" y="53"/>
                  </a:cubicBezTo>
                  <a:cubicBezTo>
                    <a:pt x="38" y="54"/>
                    <a:pt x="37" y="54"/>
                    <a:pt x="36" y="55"/>
                  </a:cubicBezTo>
                  <a:cubicBezTo>
                    <a:pt x="35" y="54"/>
                    <a:pt x="33" y="54"/>
                    <a:pt x="31" y="55"/>
                  </a:cubicBezTo>
                  <a:cubicBezTo>
                    <a:pt x="29" y="57"/>
                    <a:pt x="29" y="59"/>
                    <a:pt x="29" y="60"/>
                  </a:cubicBezTo>
                  <a:cubicBezTo>
                    <a:pt x="28" y="61"/>
                    <a:pt x="27" y="61"/>
                    <a:pt x="26" y="61"/>
                  </a:cubicBezTo>
                  <a:cubicBezTo>
                    <a:pt x="26" y="60"/>
                    <a:pt x="24" y="58"/>
                    <a:pt x="22" y="58"/>
                  </a:cubicBezTo>
                  <a:cubicBezTo>
                    <a:pt x="20" y="58"/>
                    <a:pt x="18" y="60"/>
                    <a:pt x="18" y="61"/>
                  </a:cubicBezTo>
                  <a:cubicBezTo>
                    <a:pt x="17" y="61"/>
                    <a:pt x="16" y="61"/>
                    <a:pt x="15" y="60"/>
                  </a:cubicBezTo>
                  <a:cubicBezTo>
                    <a:pt x="15" y="59"/>
                    <a:pt x="15" y="57"/>
                    <a:pt x="13" y="55"/>
                  </a:cubicBezTo>
                  <a:cubicBezTo>
                    <a:pt x="11" y="54"/>
                    <a:pt x="9" y="54"/>
                    <a:pt x="8" y="55"/>
                  </a:cubicBezTo>
                  <a:cubicBezTo>
                    <a:pt x="7" y="54"/>
                    <a:pt x="6" y="54"/>
                    <a:pt x="6" y="53"/>
                  </a:cubicBezTo>
                  <a:cubicBezTo>
                    <a:pt x="7" y="52"/>
                    <a:pt x="8" y="50"/>
                    <a:pt x="7" y="48"/>
                  </a:cubicBezTo>
                  <a:cubicBezTo>
                    <a:pt x="7" y="46"/>
                    <a:pt x="5" y="44"/>
                    <a:pt x="3" y="44"/>
                  </a:cubicBezTo>
                  <a:cubicBezTo>
                    <a:pt x="3" y="44"/>
                    <a:pt x="3" y="43"/>
                    <a:pt x="3" y="43"/>
                  </a:cubicBezTo>
                  <a:cubicBezTo>
                    <a:pt x="3" y="42"/>
                    <a:pt x="3" y="42"/>
                    <a:pt x="3" y="41"/>
                  </a:cubicBezTo>
                  <a:cubicBezTo>
                    <a:pt x="5" y="41"/>
                    <a:pt x="7" y="40"/>
                    <a:pt x="7" y="38"/>
                  </a:cubicBezTo>
                  <a:cubicBezTo>
                    <a:pt x="8" y="36"/>
                    <a:pt x="7" y="34"/>
                    <a:pt x="6" y="33"/>
                  </a:cubicBezTo>
                  <a:cubicBezTo>
                    <a:pt x="6" y="32"/>
                    <a:pt x="7" y="31"/>
                    <a:pt x="8" y="30"/>
                  </a:cubicBezTo>
                  <a:cubicBezTo>
                    <a:pt x="9" y="32"/>
                    <a:pt x="11" y="32"/>
                    <a:pt x="13" y="30"/>
                  </a:cubicBezTo>
                  <a:cubicBezTo>
                    <a:pt x="15" y="29"/>
                    <a:pt x="15" y="27"/>
                    <a:pt x="15" y="25"/>
                  </a:cubicBezTo>
                  <a:cubicBezTo>
                    <a:pt x="16" y="25"/>
                    <a:pt x="17" y="25"/>
                    <a:pt x="18" y="24"/>
                  </a:cubicBezTo>
                  <a:cubicBezTo>
                    <a:pt x="18" y="26"/>
                    <a:pt x="20" y="27"/>
                    <a:pt x="22" y="27"/>
                  </a:cubicBezTo>
                  <a:cubicBezTo>
                    <a:pt x="24" y="27"/>
                    <a:pt x="26" y="26"/>
                    <a:pt x="26" y="24"/>
                  </a:cubicBezTo>
                  <a:cubicBezTo>
                    <a:pt x="27" y="25"/>
                    <a:pt x="28" y="25"/>
                    <a:pt x="29" y="25"/>
                  </a:cubicBezTo>
                  <a:cubicBezTo>
                    <a:pt x="29" y="27"/>
                    <a:pt x="29" y="29"/>
                    <a:pt x="31" y="30"/>
                  </a:cubicBezTo>
                  <a:cubicBezTo>
                    <a:pt x="33" y="32"/>
                    <a:pt x="35" y="32"/>
                    <a:pt x="36" y="30"/>
                  </a:cubicBezTo>
                  <a:cubicBezTo>
                    <a:pt x="37" y="31"/>
                    <a:pt x="38" y="32"/>
                    <a:pt x="38" y="33"/>
                  </a:cubicBezTo>
                  <a:cubicBezTo>
                    <a:pt x="37" y="34"/>
                    <a:pt x="36" y="36"/>
                    <a:pt x="37" y="38"/>
                  </a:cubicBezTo>
                  <a:cubicBezTo>
                    <a:pt x="37" y="40"/>
                    <a:pt x="39" y="41"/>
                    <a:pt x="41" y="41"/>
                  </a:cubicBezTo>
                  <a:cubicBezTo>
                    <a:pt x="41" y="42"/>
                    <a:pt x="41" y="42"/>
                    <a:pt x="41" y="43"/>
                  </a:cubicBezTo>
                  <a:cubicBezTo>
                    <a:pt x="41" y="43"/>
                    <a:pt x="41" y="44"/>
                    <a:pt x="41" y="44"/>
                  </a:cubicBezTo>
                  <a:cubicBezTo>
                    <a:pt x="39" y="44"/>
                    <a:pt x="37" y="46"/>
                    <a:pt x="37" y="48"/>
                  </a:cubicBezTo>
                  <a:close/>
                  <a:moveTo>
                    <a:pt x="61" y="12"/>
                  </a:moveTo>
                  <a:cubicBezTo>
                    <a:pt x="61" y="12"/>
                    <a:pt x="61" y="11"/>
                    <a:pt x="61" y="11"/>
                  </a:cubicBezTo>
                  <a:cubicBezTo>
                    <a:pt x="60" y="11"/>
                    <a:pt x="60" y="11"/>
                    <a:pt x="59" y="11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59" y="10"/>
                    <a:pt x="60" y="10"/>
                    <a:pt x="60" y="9"/>
                  </a:cubicBezTo>
                  <a:cubicBezTo>
                    <a:pt x="60" y="9"/>
                    <a:pt x="60" y="8"/>
                    <a:pt x="60" y="7"/>
                  </a:cubicBezTo>
                  <a:cubicBezTo>
                    <a:pt x="59" y="6"/>
                    <a:pt x="58" y="5"/>
                    <a:pt x="57" y="4"/>
                  </a:cubicBezTo>
                  <a:cubicBezTo>
                    <a:pt x="57" y="4"/>
                    <a:pt x="57" y="4"/>
                    <a:pt x="56" y="4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55" y="4"/>
                    <a:pt x="55" y="4"/>
                    <a:pt x="55" y="4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54" y="4"/>
                    <a:pt x="55" y="3"/>
                    <a:pt x="54" y="2"/>
                  </a:cubicBezTo>
                  <a:cubicBezTo>
                    <a:pt x="54" y="2"/>
                    <a:pt x="54" y="1"/>
                    <a:pt x="53" y="1"/>
                  </a:cubicBezTo>
                  <a:cubicBezTo>
                    <a:pt x="52" y="1"/>
                    <a:pt x="51" y="0"/>
                    <a:pt x="50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9" y="0"/>
                    <a:pt x="48" y="0"/>
                    <a:pt x="48" y="0"/>
                  </a:cubicBezTo>
                  <a:cubicBezTo>
                    <a:pt x="48" y="1"/>
                    <a:pt x="47" y="1"/>
                    <a:pt x="47" y="2"/>
                  </a:cubicBezTo>
                  <a:cubicBezTo>
                    <a:pt x="47" y="2"/>
                    <a:pt x="47" y="2"/>
                    <a:pt x="47" y="2"/>
                  </a:cubicBezTo>
                  <a:cubicBezTo>
                    <a:pt x="47" y="2"/>
                    <a:pt x="47" y="2"/>
                    <a:pt x="47" y="2"/>
                  </a:cubicBezTo>
                  <a:cubicBezTo>
                    <a:pt x="47" y="1"/>
                    <a:pt x="46" y="1"/>
                    <a:pt x="46" y="0"/>
                  </a:cubicBezTo>
                  <a:cubicBezTo>
                    <a:pt x="46" y="0"/>
                    <a:pt x="45" y="0"/>
                    <a:pt x="45" y="0"/>
                  </a:cubicBezTo>
                  <a:cubicBezTo>
                    <a:pt x="45" y="0"/>
                    <a:pt x="45" y="0"/>
                    <a:pt x="44" y="0"/>
                  </a:cubicBezTo>
                  <a:cubicBezTo>
                    <a:pt x="43" y="0"/>
                    <a:pt x="42" y="1"/>
                    <a:pt x="41" y="1"/>
                  </a:cubicBezTo>
                  <a:cubicBezTo>
                    <a:pt x="40" y="1"/>
                    <a:pt x="40" y="2"/>
                    <a:pt x="40" y="2"/>
                  </a:cubicBezTo>
                  <a:cubicBezTo>
                    <a:pt x="40" y="3"/>
                    <a:pt x="40" y="4"/>
                    <a:pt x="40" y="4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0" y="4"/>
                    <a:pt x="40" y="4"/>
                    <a:pt x="39" y="4"/>
                  </a:cubicBezTo>
                  <a:cubicBezTo>
                    <a:pt x="39" y="4"/>
                    <a:pt x="39" y="4"/>
                    <a:pt x="38" y="4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6" y="5"/>
                    <a:pt x="35" y="6"/>
                    <a:pt x="34" y="7"/>
                  </a:cubicBezTo>
                  <a:cubicBezTo>
                    <a:pt x="34" y="8"/>
                    <a:pt x="34" y="9"/>
                    <a:pt x="34" y="9"/>
                  </a:cubicBezTo>
                  <a:cubicBezTo>
                    <a:pt x="34" y="10"/>
                    <a:pt x="35" y="10"/>
                    <a:pt x="35" y="10"/>
                  </a:cubicBezTo>
                  <a:cubicBezTo>
                    <a:pt x="35" y="10"/>
                    <a:pt x="35" y="10"/>
                    <a:pt x="35" y="11"/>
                  </a:cubicBezTo>
                  <a:cubicBezTo>
                    <a:pt x="35" y="11"/>
                    <a:pt x="35" y="11"/>
                    <a:pt x="35" y="11"/>
                  </a:cubicBezTo>
                  <a:cubicBezTo>
                    <a:pt x="35" y="11"/>
                    <a:pt x="35" y="11"/>
                    <a:pt x="35" y="11"/>
                  </a:cubicBezTo>
                  <a:cubicBezTo>
                    <a:pt x="34" y="11"/>
                    <a:pt x="34" y="11"/>
                    <a:pt x="34" y="11"/>
                  </a:cubicBezTo>
                  <a:cubicBezTo>
                    <a:pt x="33" y="11"/>
                    <a:pt x="33" y="12"/>
                    <a:pt x="33" y="12"/>
                  </a:cubicBezTo>
                  <a:cubicBezTo>
                    <a:pt x="33" y="13"/>
                    <a:pt x="33" y="14"/>
                    <a:pt x="33" y="14"/>
                  </a:cubicBezTo>
                  <a:cubicBezTo>
                    <a:pt x="33" y="15"/>
                    <a:pt x="33" y="16"/>
                    <a:pt x="33" y="16"/>
                  </a:cubicBezTo>
                  <a:cubicBezTo>
                    <a:pt x="33" y="17"/>
                    <a:pt x="33" y="17"/>
                    <a:pt x="33" y="18"/>
                  </a:cubicBezTo>
                  <a:cubicBezTo>
                    <a:pt x="34" y="18"/>
                    <a:pt x="34" y="18"/>
                    <a:pt x="35" y="18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5" y="19"/>
                    <a:pt x="34" y="19"/>
                    <a:pt x="34" y="20"/>
                  </a:cubicBezTo>
                  <a:cubicBezTo>
                    <a:pt x="34" y="20"/>
                    <a:pt x="34" y="21"/>
                    <a:pt x="34" y="21"/>
                  </a:cubicBezTo>
                  <a:cubicBezTo>
                    <a:pt x="35" y="22"/>
                    <a:pt x="36" y="23"/>
                    <a:pt x="37" y="24"/>
                  </a:cubicBezTo>
                  <a:cubicBezTo>
                    <a:pt x="37" y="25"/>
                    <a:pt x="37" y="25"/>
                    <a:pt x="38" y="25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39" y="25"/>
                    <a:pt x="39" y="25"/>
                    <a:pt x="39" y="24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40" y="24"/>
                    <a:pt x="40" y="24"/>
                    <a:pt x="40" y="25"/>
                  </a:cubicBezTo>
                  <a:cubicBezTo>
                    <a:pt x="40" y="25"/>
                    <a:pt x="40" y="26"/>
                    <a:pt x="40" y="26"/>
                  </a:cubicBezTo>
                  <a:cubicBezTo>
                    <a:pt x="40" y="27"/>
                    <a:pt x="40" y="27"/>
                    <a:pt x="41" y="27"/>
                  </a:cubicBezTo>
                  <a:cubicBezTo>
                    <a:pt x="42" y="28"/>
                    <a:pt x="43" y="28"/>
                    <a:pt x="44" y="29"/>
                  </a:cubicBezTo>
                  <a:cubicBezTo>
                    <a:pt x="45" y="29"/>
                    <a:pt x="45" y="29"/>
                    <a:pt x="45" y="29"/>
                  </a:cubicBezTo>
                  <a:cubicBezTo>
                    <a:pt x="45" y="29"/>
                    <a:pt x="46" y="28"/>
                    <a:pt x="46" y="28"/>
                  </a:cubicBezTo>
                  <a:cubicBezTo>
                    <a:pt x="46" y="28"/>
                    <a:pt x="47" y="27"/>
                    <a:pt x="47" y="27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7"/>
                    <a:pt x="48" y="28"/>
                    <a:pt x="48" y="28"/>
                  </a:cubicBezTo>
                  <a:cubicBezTo>
                    <a:pt x="48" y="28"/>
                    <a:pt x="49" y="29"/>
                    <a:pt x="49" y="29"/>
                  </a:cubicBezTo>
                  <a:cubicBezTo>
                    <a:pt x="49" y="29"/>
                    <a:pt x="49" y="29"/>
                    <a:pt x="50" y="29"/>
                  </a:cubicBezTo>
                  <a:cubicBezTo>
                    <a:pt x="51" y="28"/>
                    <a:pt x="52" y="28"/>
                    <a:pt x="53" y="27"/>
                  </a:cubicBezTo>
                  <a:cubicBezTo>
                    <a:pt x="54" y="27"/>
                    <a:pt x="54" y="27"/>
                    <a:pt x="54" y="26"/>
                  </a:cubicBezTo>
                  <a:cubicBezTo>
                    <a:pt x="55" y="26"/>
                    <a:pt x="54" y="25"/>
                    <a:pt x="54" y="25"/>
                  </a:cubicBezTo>
                  <a:cubicBezTo>
                    <a:pt x="54" y="24"/>
                    <a:pt x="54" y="24"/>
                    <a:pt x="54" y="24"/>
                  </a:cubicBezTo>
                  <a:cubicBezTo>
                    <a:pt x="54" y="24"/>
                    <a:pt x="54" y="24"/>
                    <a:pt x="54" y="24"/>
                  </a:cubicBezTo>
                  <a:cubicBezTo>
                    <a:pt x="54" y="24"/>
                    <a:pt x="54" y="24"/>
                    <a:pt x="55" y="24"/>
                  </a:cubicBezTo>
                  <a:cubicBezTo>
                    <a:pt x="55" y="25"/>
                    <a:pt x="55" y="25"/>
                    <a:pt x="56" y="25"/>
                  </a:cubicBezTo>
                  <a:cubicBezTo>
                    <a:pt x="56" y="25"/>
                    <a:pt x="56" y="25"/>
                    <a:pt x="56" y="25"/>
                  </a:cubicBezTo>
                  <a:cubicBezTo>
                    <a:pt x="57" y="25"/>
                    <a:pt x="57" y="25"/>
                    <a:pt x="57" y="24"/>
                  </a:cubicBezTo>
                  <a:cubicBezTo>
                    <a:pt x="58" y="23"/>
                    <a:pt x="59" y="22"/>
                    <a:pt x="60" y="21"/>
                  </a:cubicBezTo>
                  <a:cubicBezTo>
                    <a:pt x="60" y="21"/>
                    <a:pt x="60" y="20"/>
                    <a:pt x="60" y="20"/>
                  </a:cubicBezTo>
                  <a:cubicBezTo>
                    <a:pt x="60" y="19"/>
                    <a:pt x="59" y="19"/>
                    <a:pt x="59" y="18"/>
                  </a:cubicBezTo>
                  <a:cubicBezTo>
                    <a:pt x="59" y="18"/>
                    <a:pt x="59" y="18"/>
                    <a:pt x="59" y="18"/>
                  </a:cubicBezTo>
                  <a:cubicBezTo>
                    <a:pt x="59" y="18"/>
                    <a:pt x="59" y="18"/>
                    <a:pt x="59" y="18"/>
                  </a:cubicBezTo>
                  <a:cubicBezTo>
                    <a:pt x="59" y="18"/>
                    <a:pt x="59" y="18"/>
                    <a:pt x="59" y="18"/>
                  </a:cubicBezTo>
                  <a:cubicBezTo>
                    <a:pt x="60" y="18"/>
                    <a:pt x="60" y="18"/>
                    <a:pt x="60" y="18"/>
                  </a:cubicBezTo>
                  <a:cubicBezTo>
                    <a:pt x="61" y="17"/>
                    <a:pt x="61" y="17"/>
                    <a:pt x="61" y="16"/>
                  </a:cubicBezTo>
                  <a:cubicBezTo>
                    <a:pt x="61" y="16"/>
                    <a:pt x="62" y="15"/>
                    <a:pt x="62" y="14"/>
                  </a:cubicBezTo>
                  <a:cubicBezTo>
                    <a:pt x="62" y="14"/>
                    <a:pt x="61" y="13"/>
                    <a:pt x="61" y="12"/>
                  </a:cubicBezTo>
                  <a:close/>
                  <a:moveTo>
                    <a:pt x="58" y="15"/>
                  </a:moveTo>
                  <a:cubicBezTo>
                    <a:pt x="57" y="15"/>
                    <a:pt x="56" y="16"/>
                    <a:pt x="56" y="17"/>
                  </a:cubicBezTo>
                  <a:cubicBezTo>
                    <a:pt x="55" y="18"/>
                    <a:pt x="56" y="20"/>
                    <a:pt x="57" y="21"/>
                  </a:cubicBezTo>
                  <a:cubicBezTo>
                    <a:pt x="56" y="21"/>
                    <a:pt x="56" y="21"/>
                    <a:pt x="56" y="22"/>
                  </a:cubicBezTo>
                  <a:cubicBezTo>
                    <a:pt x="55" y="21"/>
                    <a:pt x="53" y="21"/>
                    <a:pt x="52" y="22"/>
                  </a:cubicBezTo>
                  <a:cubicBezTo>
                    <a:pt x="51" y="23"/>
                    <a:pt x="51" y="24"/>
                    <a:pt x="51" y="25"/>
                  </a:cubicBezTo>
                  <a:cubicBezTo>
                    <a:pt x="51" y="25"/>
                    <a:pt x="50" y="25"/>
                    <a:pt x="50" y="25"/>
                  </a:cubicBezTo>
                  <a:cubicBezTo>
                    <a:pt x="49" y="24"/>
                    <a:pt x="48" y="24"/>
                    <a:pt x="47" y="24"/>
                  </a:cubicBezTo>
                  <a:cubicBezTo>
                    <a:pt x="46" y="24"/>
                    <a:pt x="45" y="24"/>
                    <a:pt x="44" y="25"/>
                  </a:cubicBezTo>
                  <a:cubicBezTo>
                    <a:pt x="44" y="25"/>
                    <a:pt x="43" y="25"/>
                    <a:pt x="43" y="25"/>
                  </a:cubicBezTo>
                  <a:cubicBezTo>
                    <a:pt x="43" y="24"/>
                    <a:pt x="43" y="23"/>
                    <a:pt x="42" y="22"/>
                  </a:cubicBezTo>
                  <a:cubicBezTo>
                    <a:pt x="41" y="21"/>
                    <a:pt x="39" y="21"/>
                    <a:pt x="38" y="22"/>
                  </a:cubicBezTo>
                  <a:cubicBezTo>
                    <a:pt x="38" y="21"/>
                    <a:pt x="38" y="21"/>
                    <a:pt x="37" y="21"/>
                  </a:cubicBezTo>
                  <a:cubicBezTo>
                    <a:pt x="38" y="20"/>
                    <a:pt x="39" y="18"/>
                    <a:pt x="38" y="17"/>
                  </a:cubicBezTo>
                  <a:cubicBezTo>
                    <a:pt x="38" y="16"/>
                    <a:pt x="37" y="15"/>
                    <a:pt x="36" y="15"/>
                  </a:cubicBezTo>
                  <a:cubicBezTo>
                    <a:pt x="36" y="15"/>
                    <a:pt x="36" y="15"/>
                    <a:pt x="36" y="14"/>
                  </a:cubicBezTo>
                  <a:cubicBezTo>
                    <a:pt x="36" y="14"/>
                    <a:pt x="36" y="14"/>
                    <a:pt x="36" y="14"/>
                  </a:cubicBezTo>
                  <a:cubicBezTo>
                    <a:pt x="37" y="14"/>
                    <a:pt x="38" y="13"/>
                    <a:pt x="38" y="11"/>
                  </a:cubicBezTo>
                  <a:cubicBezTo>
                    <a:pt x="39" y="10"/>
                    <a:pt x="38" y="9"/>
                    <a:pt x="37" y="8"/>
                  </a:cubicBezTo>
                  <a:cubicBezTo>
                    <a:pt x="38" y="8"/>
                    <a:pt x="38" y="7"/>
                    <a:pt x="38" y="7"/>
                  </a:cubicBezTo>
                  <a:cubicBezTo>
                    <a:pt x="39" y="8"/>
                    <a:pt x="41" y="8"/>
                    <a:pt x="42" y="7"/>
                  </a:cubicBezTo>
                  <a:cubicBezTo>
                    <a:pt x="43" y="6"/>
                    <a:pt x="43" y="5"/>
                    <a:pt x="43" y="4"/>
                  </a:cubicBezTo>
                  <a:cubicBezTo>
                    <a:pt x="43" y="3"/>
                    <a:pt x="44" y="3"/>
                    <a:pt x="44" y="3"/>
                  </a:cubicBezTo>
                  <a:cubicBezTo>
                    <a:pt x="45" y="4"/>
                    <a:pt x="46" y="5"/>
                    <a:pt x="47" y="5"/>
                  </a:cubicBezTo>
                  <a:cubicBezTo>
                    <a:pt x="48" y="5"/>
                    <a:pt x="49" y="4"/>
                    <a:pt x="50" y="3"/>
                  </a:cubicBezTo>
                  <a:cubicBezTo>
                    <a:pt x="50" y="3"/>
                    <a:pt x="51" y="3"/>
                    <a:pt x="51" y="4"/>
                  </a:cubicBezTo>
                  <a:cubicBezTo>
                    <a:pt x="51" y="5"/>
                    <a:pt x="51" y="6"/>
                    <a:pt x="52" y="7"/>
                  </a:cubicBezTo>
                  <a:cubicBezTo>
                    <a:pt x="53" y="8"/>
                    <a:pt x="55" y="8"/>
                    <a:pt x="56" y="7"/>
                  </a:cubicBezTo>
                  <a:cubicBezTo>
                    <a:pt x="56" y="7"/>
                    <a:pt x="56" y="8"/>
                    <a:pt x="57" y="8"/>
                  </a:cubicBezTo>
                  <a:cubicBezTo>
                    <a:pt x="56" y="9"/>
                    <a:pt x="55" y="10"/>
                    <a:pt x="56" y="11"/>
                  </a:cubicBezTo>
                  <a:cubicBezTo>
                    <a:pt x="56" y="13"/>
                    <a:pt x="57" y="14"/>
                    <a:pt x="58" y="14"/>
                  </a:cubicBezTo>
                  <a:cubicBezTo>
                    <a:pt x="58" y="14"/>
                    <a:pt x="59" y="14"/>
                    <a:pt x="59" y="14"/>
                  </a:cubicBezTo>
                  <a:cubicBezTo>
                    <a:pt x="59" y="15"/>
                    <a:pt x="58" y="15"/>
                    <a:pt x="58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68" tIns="34285" rIns="68568" bIns="34285" numCol="1" anchor="t" anchorCtr="0" compatLnSpc="1"/>
            <a:lstStyle/>
            <a:p>
              <a:pPr>
                <a:defRPr/>
              </a:pPr>
              <a:endParaRPr lang="en-US" sz="1350" kern="0">
                <a:solidFill>
                  <a:prstClr val="black"/>
                </a:solidFill>
              </a:endParaRPr>
            </a:p>
          </p:txBody>
        </p:sp>
        <p:sp>
          <p:nvSpPr>
            <p:cNvPr id="80" name="Freeform 33"/>
            <p:cNvSpPr>
              <a:spLocks noEditPoints="1"/>
            </p:cNvSpPr>
            <p:nvPr/>
          </p:nvSpPr>
          <p:spPr bwMode="auto">
            <a:xfrm>
              <a:off x="8282120" y="3507224"/>
              <a:ext cx="277453" cy="284221"/>
            </a:xfrm>
            <a:custGeom>
              <a:avLst/>
              <a:gdLst>
                <a:gd name="T0" fmla="*/ 8 w 52"/>
                <a:gd name="T1" fmla="*/ 19 h 53"/>
                <a:gd name="T2" fmla="*/ 8 w 52"/>
                <a:gd name="T3" fmla="*/ 19 h 53"/>
                <a:gd name="T4" fmla="*/ 8 w 52"/>
                <a:gd name="T5" fmla="*/ 18 h 53"/>
                <a:gd name="T6" fmla="*/ 8 w 52"/>
                <a:gd name="T7" fmla="*/ 17 h 53"/>
                <a:gd name="T8" fmla="*/ 8 w 52"/>
                <a:gd name="T9" fmla="*/ 17 h 53"/>
                <a:gd name="T10" fmla="*/ 15 w 52"/>
                <a:gd name="T11" fmla="*/ 10 h 53"/>
                <a:gd name="T12" fmla="*/ 17 w 52"/>
                <a:gd name="T13" fmla="*/ 10 h 53"/>
                <a:gd name="T14" fmla="*/ 17 w 52"/>
                <a:gd name="T15" fmla="*/ 12 h 53"/>
                <a:gd name="T16" fmla="*/ 13 w 52"/>
                <a:gd name="T17" fmla="*/ 17 h 53"/>
                <a:gd name="T18" fmla="*/ 39 w 52"/>
                <a:gd name="T19" fmla="*/ 17 h 53"/>
                <a:gd name="T20" fmla="*/ 40 w 52"/>
                <a:gd name="T21" fmla="*/ 18 h 53"/>
                <a:gd name="T22" fmla="*/ 39 w 52"/>
                <a:gd name="T23" fmla="*/ 20 h 53"/>
                <a:gd name="T24" fmla="*/ 13 w 52"/>
                <a:gd name="T25" fmla="*/ 20 h 53"/>
                <a:gd name="T26" fmla="*/ 17 w 52"/>
                <a:gd name="T27" fmla="*/ 24 h 53"/>
                <a:gd name="T28" fmla="*/ 17 w 52"/>
                <a:gd name="T29" fmla="*/ 26 h 53"/>
                <a:gd name="T30" fmla="*/ 16 w 52"/>
                <a:gd name="T31" fmla="*/ 26 h 53"/>
                <a:gd name="T32" fmla="*/ 15 w 52"/>
                <a:gd name="T33" fmla="*/ 26 h 53"/>
                <a:gd name="T34" fmla="*/ 8 w 52"/>
                <a:gd name="T35" fmla="*/ 19 h 53"/>
                <a:gd name="T36" fmla="*/ 43 w 52"/>
                <a:gd name="T37" fmla="*/ 34 h 53"/>
                <a:gd name="T38" fmla="*/ 43 w 52"/>
                <a:gd name="T39" fmla="*/ 34 h 53"/>
                <a:gd name="T40" fmla="*/ 36 w 52"/>
                <a:gd name="T41" fmla="*/ 27 h 53"/>
                <a:gd name="T42" fmla="*/ 34 w 52"/>
                <a:gd name="T43" fmla="*/ 27 h 53"/>
                <a:gd name="T44" fmla="*/ 34 w 52"/>
                <a:gd name="T45" fmla="*/ 29 h 53"/>
                <a:gd name="T46" fmla="*/ 39 w 52"/>
                <a:gd name="T47" fmla="*/ 33 h 53"/>
                <a:gd name="T48" fmla="*/ 13 w 52"/>
                <a:gd name="T49" fmla="*/ 33 h 53"/>
                <a:gd name="T50" fmla="*/ 11 w 52"/>
                <a:gd name="T51" fmla="*/ 35 h 53"/>
                <a:gd name="T52" fmla="*/ 13 w 52"/>
                <a:gd name="T53" fmla="*/ 36 h 53"/>
                <a:gd name="T54" fmla="*/ 39 w 52"/>
                <a:gd name="T55" fmla="*/ 36 h 53"/>
                <a:gd name="T56" fmla="*/ 34 w 52"/>
                <a:gd name="T57" fmla="*/ 41 h 53"/>
                <a:gd name="T58" fmla="*/ 34 w 52"/>
                <a:gd name="T59" fmla="*/ 43 h 53"/>
                <a:gd name="T60" fmla="*/ 35 w 52"/>
                <a:gd name="T61" fmla="*/ 43 h 53"/>
                <a:gd name="T62" fmla="*/ 36 w 52"/>
                <a:gd name="T63" fmla="*/ 43 h 53"/>
                <a:gd name="T64" fmla="*/ 43 w 52"/>
                <a:gd name="T65" fmla="*/ 36 h 53"/>
                <a:gd name="T66" fmla="*/ 43 w 52"/>
                <a:gd name="T67" fmla="*/ 36 h 53"/>
                <a:gd name="T68" fmla="*/ 44 w 52"/>
                <a:gd name="T69" fmla="*/ 35 h 53"/>
                <a:gd name="T70" fmla="*/ 43 w 52"/>
                <a:gd name="T71" fmla="*/ 34 h 53"/>
                <a:gd name="T72" fmla="*/ 52 w 52"/>
                <a:gd name="T73" fmla="*/ 7 h 53"/>
                <a:gd name="T74" fmla="*/ 52 w 52"/>
                <a:gd name="T75" fmla="*/ 45 h 53"/>
                <a:gd name="T76" fmla="*/ 45 w 52"/>
                <a:gd name="T77" fmla="*/ 53 h 53"/>
                <a:gd name="T78" fmla="*/ 7 w 52"/>
                <a:gd name="T79" fmla="*/ 53 h 53"/>
                <a:gd name="T80" fmla="*/ 0 w 52"/>
                <a:gd name="T81" fmla="*/ 45 h 53"/>
                <a:gd name="T82" fmla="*/ 0 w 52"/>
                <a:gd name="T83" fmla="*/ 7 h 53"/>
                <a:gd name="T84" fmla="*/ 7 w 52"/>
                <a:gd name="T85" fmla="*/ 0 h 53"/>
                <a:gd name="T86" fmla="*/ 45 w 52"/>
                <a:gd name="T87" fmla="*/ 0 h 53"/>
                <a:gd name="T88" fmla="*/ 52 w 52"/>
                <a:gd name="T89" fmla="*/ 7 h 53"/>
                <a:gd name="T90" fmla="*/ 49 w 52"/>
                <a:gd name="T91" fmla="*/ 7 h 53"/>
                <a:gd name="T92" fmla="*/ 45 w 52"/>
                <a:gd name="T93" fmla="*/ 3 h 53"/>
                <a:gd name="T94" fmla="*/ 7 w 52"/>
                <a:gd name="T95" fmla="*/ 3 h 53"/>
                <a:gd name="T96" fmla="*/ 3 w 52"/>
                <a:gd name="T97" fmla="*/ 7 h 53"/>
                <a:gd name="T98" fmla="*/ 3 w 52"/>
                <a:gd name="T99" fmla="*/ 45 h 53"/>
                <a:gd name="T100" fmla="*/ 7 w 52"/>
                <a:gd name="T101" fmla="*/ 50 h 53"/>
                <a:gd name="T102" fmla="*/ 45 w 52"/>
                <a:gd name="T103" fmla="*/ 50 h 53"/>
                <a:gd name="T104" fmla="*/ 49 w 52"/>
                <a:gd name="T105" fmla="*/ 45 h 53"/>
                <a:gd name="T106" fmla="*/ 49 w 52"/>
                <a:gd name="T107" fmla="*/ 7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2" h="53">
                  <a:moveTo>
                    <a:pt x="8" y="19"/>
                  </a:moveTo>
                  <a:cubicBezTo>
                    <a:pt x="8" y="19"/>
                    <a:pt x="8" y="19"/>
                    <a:pt x="8" y="19"/>
                  </a:cubicBezTo>
                  <a:cubicBezTo>
                    <a:pt x="8" y="19"/>
                    <a:pt x="8" y="18"/>
                    <a:pt x="8" y="18"/>
                  </a:cubicBezTo>
                  <a:cubicBezTo>
                    <a:pt x="8" y="18"/>
                    <a:pt x="8" y="17"/>
                    <a:pt x="8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5" y="9"/>
                    <a:pt x="16" y="9"/>
                    <a:pt x="17" y="10"/>
                  </a:cubicBezTo>
                  <a:cubicBezTo>
                    <a:pt x="18" y="11"/>
                    <a:pt x="18" y="12"/>
                    <a:pt x="17" y="12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39" y="17"/>
                    <a:pt x="39" y="17"/>
                    <a:pt x="39" y="17"/>
                  </a:cubicBezTo>
                  <a:cubicBezTo>
                    <a:pt x="40" y="17"/>
                    <a:pt x="40" y="17"/>
                    <a:pt x="40" y="18"/>
                  </a:cubicBezTo>
                  <a:cubicBezTo>
                    <a:pt x="40" y="19"/>
                    <a:pt x="40" y="20"/>
                    <a:pt x="39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18" y="24"/>
                    <a:pt x="18" y="25"/>
                    <a:pt x="17" y="26"/>
                  </a:cubicBezTo>
                  <a:cubicBezTo>
                    <a:pt x="17" y="26"/>
                    <a:pt x="16" y="26"/>
                    <a:pt x="16" y="26"/>
                  </a:cubicBezTo>
                  <a:cubicBezTo>
                    <a:pt x="16" y="26"/>
                    <a:pt x="15" y="26"/>
                    <a:pt x="15" y="26"/>
                  </a:cubicBezTo>
                  <a:lnTo>
                    <a:pt x="8" y="19"/>
                  </a:lnTo>
                  <a:close/>
                  <a:moveTo>
                    <a:pt x="43" y="34"/>
                  </a:moveTo>
                  <a:cubicBezTo>
                    <a:pt x="43" y="34"/>
                    <a:pt x="43" y="34"/>
                    <a:pt x="43" y="34"/>
                  </a:cubicBezTo>
                  <a:cubicBezTo>
                    <a:pt x="36" y="27"/>
                    <a:pt x="36" y="27"/>
                    <a:pt x="36" y="27"/>
                  </a:cubicBezTo>
                  <a:cubicBezTo>
                    <a:pt x="36" y="26"/>
                    <a:pt x="35" y="26"/>
                    <a:pt x="34" y="27"/>
                  </a:cubicBezTo>
                  <a:cubicBezTo>
                    <a:pt x="34" y="28"/>
                    <a:pt x="34" y="29"/>
                    <a:pt x="34" y="29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2" y="33"/>
                    <a:pt x="11" y="34"/>
                    <a:pt x="11" y="35"/>
                  </a:cubicBezTo>
                  <a:cubicBezTo>
                    <a:pt x="11" y="36"/>
                    <a:pt x="12" y="36"/>
                    <a:pt x="13" y="36"/>
                  </a:cubicBezTo>
                  <a:cubicBezTo>
                    <a:pt x="39" y="36"/>
                    <a:pt x="39" y="36"/>
                    <a:pt x="39" y="36"/>
                  </a:cubicBezTo>
                  <a:cubicBezTo>
                    <a:pt x="34" y="41"/>
                    <a:pt x="34" y="41"/>
                    <a:pt x="34" y="41"/>
                  </a:cubicBezTo>
                  <a:cubicBezTo>
                    <a:pt x="34" y="41"/>
                    <a:pt x="34" y="42"/>
                    <a:pt x="34" y="43"/>
                  </a:cubicBezTo>
                  <a:cubicBezTo>
                    <a:pt x="35" y="43"/>
                    <a:pt x="35" y="43"/>
                    <a:pt x="35" y="43"/>
                  </a:cubicBezTo>
                  <a:cubicBezTo>
                    <a:pt x="36" y="43"/>
                    <a:pt x="36" y="43"/>
                    <a:pt x="36" y="43"/>
                  </a:cubicBezTo>
                  <a:cubicBezTo>
                    <a:pt x="43" y="36"/>
                    <a:pt x="43" y="36"/>
                    <a:pt x="43" y="36"/>
                  </a:cubicBezTo>
                  <a:cubicBezTo>
                    <a:pt x="43" y="36"/>
                    <a:pt x="43" y="36"/>
                    <a:pt x="43" y="36"/>
                  </a:cubicBezTo>
                  <a:cubicBezTo>
                    <a:pt x="44" y="36"/>
                    <a:pt x="44" y="35"/>
                    <a:pt x="44" y="35"/>
                  </a:cubicBezTo>
                  <a:cubicBezTo>
                    <a:pt x="44" y="35"/>
                    <a:pt x="44" y="34"/>
                    <a:pt x="43" y="34"/>
                  </a:cubicBezTo>
                  <a:close/>
                  <a:moveTo>
                    <a:pt x="52" y="7"/>
                  </a:moveTo>
                  <a:cubicBezTo>
                    <a:pt x="52" y="45"/>
                    <a:pt x="52" y="45"/>
                    <a:pt x="52" y="45"/>
                  </a:cubicBezTo>
                  <a:cubicBezTo>
                    <a:pt x="52" y="49"/>
                    <a:pt x="49" y="53"/>
                    <a:pt x="45" y="53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3" y="53"/>
                    <a:pt x="0" y="49"/>
                    <a:pt x="0" y="45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4"/>
                    <a:pt x="3" y="0"/>
                    <a:pt x="7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9" y="0"/>
                    <a:pt x="52" y="4"/>
                    <a:pt x="52" y="7"/>
                  </a:cubicBezTo>
                  <a:close/>
                  <a:moveTo>
                    <a:pt x="49" y="7"/>
                  </a:moveTo>
                  <a:cubicBezTo>
                    <a:pt x="49" y="5"/>
                    <a:pt x="47" y="3"/>
                    <a:pt x="45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4" y="3"/>
                    <a:pt x="3" y="5"/>
                    <a:pt x="3" y="7"/>
                  </a:cubicBezTo>
                  <a:cubicBezTo>
                    <a:pt x="3" y="45"/>
                    <a:pt x="3" y="45"/>
                    <a:pt x="3" y="45"/>
                  </a:cubicBezTo>
                  <a:cubicBezTo>
                    <a:pt x="3" y="48"/>
                    <a:pt x="4" y="50"/>
                    <a:pt x="7" y="50"/>
                  </a:cubicBezTo>
                  <a:cubicBezTo>
                    <a:pt x="45" y="50"/>
                    <a:pt x="45" y="50"/>
                    <a:pt x="45" y="50"/>
                  </a:cubicBezTo>
                  <a:cubicBezTo>
                    <a:pt x="47" y="50"/>
                    <a:pt x="49" y="48"/>
                    <a:pt x="49" y="45"/>
                  </a:cubicBezTo>
                  <a:lnTo>
                    <a:pt x="49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8" tIns="34285" rIns="68568" bIns="34285" numCol="1" anchor="t" anchorCtr="0" compatLnSpc="1"/>
            <a:lstStyle/>
            <a:p>
              <a:pPr>
                <a:defRPr/>
              </a:pPr>
              <a:endParaRPr lang="en-US" sz="1350" kern="0">
                <a:solidFill>
                  <a:prstClr val="black"/>
                </a:solidFill>
              </a:endParaRPr>
            </a:p>
          </p:txBody>
        </p:sp>
        <p:sp>
          <p:nvSpPr>
            <p:cNvPr id="81" name="Freeform 16"/>
            <p:cNvSpPr>
              <a:spLocks noEditPoints="1"/>
            </p:cNvSpPr>
            <p:nvPr/>
          </p:nvSpPr>
          <p:spPr bwMode="auto">
            <a:xfrm>
              <a:off x="4577545" y="4645950"/>
              <a:ext cx="304036" cy="335220"/>
            </a:xfrm>
            <a:custGeom>
              <a:avLst/>
              <a:gdLst>
                <a:gd name="T0" fmla="*/ 33 w 66"/>
                <a:gd name="T1" fmla="*/ 0 h 73"/>
                <a:gd name="T2" fmla="*/ 26 w 66"/>
                <a:gd name="T3" fmla="*/ 6 h 73"/>
                <a:gd name="T4" fmla="*/ 39 w 66"/>
                <a:gd name="T5" fmla="*/ 7 h 73"/>
                <a:gd name="T6" fmla="*/ 28 w 66"/>
                <a:gd name="T7" fmla="*/ 5 h 73"/>
                <a:gd name="T8" fmla="*/ 33 w 66"/>
                <a:gd name="T9" fmla="*/ 1 h 73"/>
                <a:gd name="T10" fmla="*/ 28 w 66"/>
                <a:gd name="T11" fmla="*/ 5 h 73"/>
                <a:gd name="T12" fmla="*/ 50 w 66"/>
                <a:gd name="T13" fmla="*/ 13 h 73"/>
                <a:gd name="T14" fmla="*/ 55 w 66"/>
                <a:gd name="T15" fmla="*/ 15 h 73"/>
                <a:gd name="T16" fmla="*/ 54 w 66"/>
                <a:gd name="T17" fmla="*/ 8 h 73"/>
                <a:gd name="T18" fmla="*/ 45 w 66"/>
                <a:gd name="T19" fmla="*/ 8 h 73"/>
                <a:gd name="T20" fmla="*/ 49 w 66"/>
                <a:gd name="T21" fmla="*/ 11 h 73"/>
                <a:gd name="T22" fmla="*/ 33 w 66"/>
                <a:gd name="T23" fmla="*/ 7 h 73"/>
                <a:gd name="T24" fmla="*/ 17 w 66"/>
                <a:gd name="T25" fmla="*/ 12 h 73"/>
                <a:gd name="T26" fmla="*/ 21 w 66"/>
                <a:gd name="T27" fmla="*/ 8 h 73"/>
                <a:gd name="T28" fmla="*/ 14 w 66"/>
                <a:gd name="T29" fmla="*/ 6 h 73"/>
                <a:gd name="T30" fmla="*/ 10 w 66"/>
                <a:gd name="T31" fmla="*/ 15 h 73"/>
                <a:gd name="T32" fmla="*/ 15 w 66"/>
                <a:gd name="T33" fmla="*/ 12 h 73"/>
                <a:gd name="T34" fmla="*/ 15 w 66"/>
                <a:gd name="T35" fmla="*/ 13 h 73"/>
                <a:gd name="T36" fmla="*/ 0 w 66"/>
                <a:gd name="T37" fmla="*/ 35 h 73"/>
                <a:gd name="T38" fmla="*/ 4 w 66"/>
                <a:gd name="T39" fmla="*/ 43 h 73"/>
                <a:gd name="T40" fmla="*/ 14 w 66"/>
                <a:gd name="T41" fmla="*/ 60 h 73"/>
                <a:gd name="T42" fmla="*/ 11 w 66"/>
                <a:gd name="T43" fmla="*/ 68 h 73"/>
                <a:gd name="T44" fmla="*/ 12 w 66"/>
                <a:gd name="T45" fmla="*/ 73 h 73"/>
                <a:gd name="T46" fmla="*/ 15 w 66"/>
                <a:gd name="T47" fmla="*/ 70 h 73"/>
                <a:gd name="T48" fmla="*/ 20 w 66"/>
                <a:gd name="T49" fmla="*/ 63 h 73"/>
                <a:gd name="T50" fmla="*/ 46 w 66"/>
                <a:gd name="T51" fmla="*/ 63 h 73"/>
                <a:gd name="T52" fmla="*/ 52 w 66"/>
                <a:gd name="T53" fmla="*/ 70 h 73"/>
                <a:gd name="T54" fmla="*/ 57 w 66"/>
                <a:gd name="T55" fmla="*/ 71 h 73"/>
                <a:gd name="T56" fmla="*/ 56 w 66"/>
                <a:gd name="T57" fmla="*/ 67 h 73"/>
                <a:gd name="T58" fmla="*/ 62 w 66"/>
                <a:gd name="T59" fmla="*/ 43 h 73"/>
                <a:gd name="T60" fmla="*/ 66 w 66"/>
                <a:gd name="T61" fmla="*/ 35 h 73"/>
                <a:gd name="T62" fmla="*/ 2 w 66"/>
                <a:gd name="T63" fmla="*/ 38 h 73"/>
                <a:gd name="T64" fmla="*/ 3 w 66"/>
                <a:gd name="T65" fmla="*/ 32 h 73"/>
                <a:gd name="T66" fmla="*/ 3 w 66"/>
                <a:gd name="T67" fmla="*/ 41 h 73"/>
                <a:gd name="T68" fmla="*/ 47 w 66"/>
                <a:gd name="T69" fmla="*/ 8 h 73"/>
                <a:gd name="T70" fmla="*/ 53 w 66"/>
                <a:gd name="T71" fmla="*/ 10 h 73"/>
                <a:gd name="T72" fmla="*/ 47 w 66"/>
                <a:gd name="T73" fmla="*/ 8 h 73"/>
                <a:gd name="T74" fmla="*/ 12 w 66"/>
                <a:gd name="T75" fmla="*/ 10 h 73"/>
                <a:gd name="T76" fmla="*/ 17 w 66"/>
                <a:gd name="T77" fmla="*/ 7 h 73"/>
                <a:gd name="T78" fmla="*/ 11 w 66"/>
                <a:gd name="T79" fmla="*/ 13 h 73"/>
                <a:gd name="T80" fmla="*/ 12 w 66"/>
                <a:gd name="T81" fmla="*/ 66 h 73"/>
                <a:gd name="T82" fmla="*/ 17 w 66"/>
                <a:gd name="T83" fmla="*/ 64 h 73"/>
                <a:gd name="T84" fmla="*/ 53 w 66"/>
                <a:gd name="T85" fmla="*/ 66 h 73"/>
                <a:gd name="T86" fmla="*/ 48 w 66"/>
                <a:gd name="T87" fmla="*/ 64 h 73"/>
                <a:gd name="T88" fmla="*/ 53 w 66"/>
                <a:gd name="T89" fmla="*/ 66 h 73"/>
                <a:gd name="T90" fmla="*/ 6 w 66"/>
                <a:gd name="T91" fmla="*/ 37 h 73"/>
                <a:gd name="T92" fmla="*/ 60 w 66"/>
                <a:gd name="T93" fmla="*/ 37 h 73"/>
                <a:gd name="T94" fmla="*/ 64 w 66"/>
                <a:gd name="T95" fmla="*/ 38 h 73"/>
                <a:gd name="T96" fmla="*/ 62 w 66"/>
                <a:gd name="T97" fmla="*/ 37 h 73"/>
                <a:gd name="T98" fmla="*/ 64 w 66"/>
                <a:gd name="T99" fmla="*/ 35 h 73"/>
                <a:gd name="T100" fmla="*/ 33 w 66"/>
                <a:gd name="T101" fmla="*/ 12 h 73"/>
                <a:gd name="T102" fmla="*/ 33 w 66"/>
                <a:gd name="T103" fmla="*/ 61 h 73"/>
                <a:gd name="T104" fmla="*/ 33 w 66"/>
                <a:gd name="T105" fmla="*/ 12 h 73"/>
                <a:gd name="T106" fmla="*/ 10 w 66"/>
                <a:gd name="T107" fmla="*/ 37 h 73"/>
                <a:gd name="T108" fmla="*/ 56 w 66"/>
                <a:gd name="T109" fmla="*/ 37 h 73"/>
                <a:gd name="T110" fmla="*/ 36 w 66"/>
                <a:gd name="T111" fmla="*/ 35 h 73"/>
                <a:gd name="T112" fmla="*/ 49 w 66"/>
                <a:gd name="T113" fmla="*/ 38 h 73"/>
                <a:gd name="T114" fmla="*/ 32 w 66"/>
                <a:gd name="T115" fmla="*/ 40 h 73"/>
                <a:gd name="T116" fmla="*/ 31 w 66"/>
                <a:gd name="T117" fmla="*/ 32 h 73"/>
                <a:gd name="T118" fmla="*/ 34 w 66"/>
                <a:gd name="T119" fmla="*/ 16 h 73"/>
                <a:gd name="T120" fmla="*/ 36 w 66"/>
                <a:gd name="T121" fmla="*/ 35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66" h="73">
                  <a:moveTo>
                    <a:pt x="39" y="6"/>
                  </a:moveTo>
                  <a:cubicBezTo>
                    <a:pt x="39" y="2"/>
                    <a:pt x="37" y="0"/>
                    <a:pt x="33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29" y="0"/>
                    <a:pt x="26" y="2"/>
                    <a:pt x="26" y="6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39" y="7"/>
                    <a:pt x="39" y="7"/>
                    <a:pt x="39" y="7"/>
                  </a:cubicBezTo>
                  <a:lnTo>
                    <a:pt x="39" y="6"/>
                  </a:lnTo>
                  <a:close/>
                  <a:moveTo>
                    <a:pt x="28" y="5"/>
                  </a:moveTo>
                  <a:cubicBezTo>
                    <a:pt x="28" y="3"/>
                    <a:pt x="30" y="1"/>
                    <a:pt x="32" y="1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5" y="1"/>
                    <a:pt x="37" y="3"/>
                    <a:pt x="38" y="5"/>
                  </a:cubicBezTo>
                  <a:lnTo>
                    <a:pt x="28" y="5"/>
                  </a:lnTo>
                  <a:close/>
                  <a:moveTo>
                    <a:pt x="62" y="30"/>
                  </a:moveTo>
                  <a:cubicBezTo>
                    <a:pt x="60" y="23"/>
                    <a:pt x="56" y="17"/>
                    <a:pt x="50" y="13"/>
                  </a:cubicBezTo>
                  <a:cubicBezTo>
                    <a:pt x="50" y="12"/>
                    <a:pt x="50" y="12"/>
                    <a:pt x="50" y="12"/>
                  </a:cubicBezTo>
                  <a:cubicBezTo>
                    <a:pt x="55" y="15"/>
                    <a:pt x="55" y="15"/>
                    <a:pt x="55" y="15"/>
                  </a:cubicBezTo>
                  <a:cubicBezTo>
                    <a:pt x="55" y="15"/>
                    <a:pt x="55" y="15"/>
                    <a:pt x="55" y="15"/>
                  </a:cubicBezTo>
                  <a:cubicBezTo>
                    <a:pt x="57" y="13"/>
                    <a:pt x="56" y="10"/>
                    <a:pt x="54" y="8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49" y="5"/>
                    <a:pt x="46" y="6"/>
                    <a:pt x="45" y="8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9" y="11"/>
                    <a:pt x="49" y="11"/>
                    <a:pt x="49" y="11"/>
                  </a:cubicBezTo>
                  <a:cubicBezTo>
                    <a:pt x="49" y="12"/>
                    <a:pt x="49" y="12"/>
                    <a:pt x="49" y="12"/>
                  </a:cubicBezTo>
                  <a:cubicBezTo>
                    <a:pt x="44" y="9"/>
                    <a:pt x="39" y="7"/>
                    <a:pt x="33" y="7"/>
                  </a:cubicBezTo>
                  <a:cubicBezTo>
                    <a:pt x="27" y="7"/>
                    <a:pt x="21" y="9"/>
                    <a:pt x="17" y="12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0" y="6"/>
                    <a:pt x="17" y="5"/>
                    <a:pt x="14" y="6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9" y="10"/>
                    <a:pt x="9" y="13"/>
                    <a:pt x="10" y="15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0" y="17"/>
                    <a:pt x="5" y="23"/>
                    <a:pt x="4" y="30"/>
                  </a:cubicBezTo>
                  <a:cubicBezTo>
                    <a:pt x="2" y="31"/>
                    <a:pt x="0" y="33"/>
                    <a:pt x="0" y="35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41"/>
                    <a:pt x="2" y="43"/>
                    <a:pt x="4" y="43"/>
                  </a:cubicBezTo>
                  <a:cubicBezTo>
                    <a:pt x="5" y="50"/>
                    <a:pt x="9" y="56"/>
                    <a:pt x="14" y="60"/>
                  </a:cubicBezTo>
                  <a:cubicBezTo>
                    <a:pt x="14" y="60"/>
                    <a:pt x="14" y="60"/>
                    <a:pt x="14" y="60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11" y="68"/>
                    <a:pt x="11" y="68"/>
                    <a:pt x="11" y="68"/>
                  </a:cubicBezTo>
                  <a:cubicBezTo>
                    <a:pt x="9" y="71"/>
                    <a:pt x="9" y="71"/>
                    <a:pt x="9" y="71"/>
                  </a:cubicBezTo>
                  <a:cubicBezTo>
                    <a:pt x="12" y="73"/>
                    <a:pt x="12" y="73"/>
                    <a:pt x="12" y="73"/>
                  </a:cubicBezTo>
                  <a:cubicBezTo>
                    <a:pt x="14" y="70"/>
                    <a:pt x="14" y="70"/>
                    <a:pt x="14" y="70"/>
                  </a:cubicBezTo>
                  <a:cubicBezTo>
                    <a:pt x="15" y="70"/>
                    <a:pt x="15" y="70"/>
                    <a:pt x="15" y="70"/>
                  </a:cubicBezTo>
                  <a:cubicBezTo>
                    <a:pt x="20" y="63"/>
                    <a:pt x="20" y="63"/>
                    <a:pt x="20" y="63"/>
                  </a:cubicBezTo>
                  <a:cubicBezTo>
                    <a:pt x="20" y="63"/>
                    <a:pt x="20" y="63"/>
                    <a:pt x="20" y="63"/>
                  </a:cubicBezTo>
                  <a:cubicBezTo>
                    <a:pt x="24" y="65"/>
                    <a:pt x="28" y="66"/>
                    <a:pt x="33" y="66"/>
                  </a:cubicBezTo>
                  <a:cubicBezTo>
                    <a:pt x="37" y="66"/>
                    <a:pt x="42" y="65"/>
                    <a:pt x="46" y="63"/>
                  </a:cubicBezTo>
                  <a:cubicBezTo>
                    <a:pt x="50" y="70"/>
                    <a:pt x="50" y="70"/>
                    <a:pt x="50" y="70"/>
                  </a:cubicBezTo>
                  <a:cubicBezTo>
                    <a:pt x="52" y="70"/>
                    <a:pt x="52" y="70"/>
                    <a:pt x="52" y="70"/>
                  </a:cubicBezTo>
                  <a:cubicBezTo>
                    <a:pt x="54" y="73"/>
                    <a:pt x="54" y="73"/>
                    <a:pt x="54" y="73"/>
                  </a:cubicBezTo>
                  <a:cubicBezTo>
                    <a:pt x="57" y="71"/>
                    <a:pt x="57" y="71"/>
                    <a:pt x="57" y="71"/>
                  </a:cubicBezTo>
                  <a:cubicBezTo>
                    <a:pt x="55" y="68"/>
                    <a:pt x="55" y="68"/>
                    <a:pt x="55" y="68"/>
                  </a:cubicBezTo>
                  <a:cubicBezTo>
                    <a:pt x="56" y="67"/>
                    <a:pt x="56" y="67"/>
                    <a:pt x="56" y="67"/>
                  </a:cubicBezTo>
                  <a:cubicBezTo>
                    <a:pt x="51" y="60"/>
                    <a:pt x="51" y="60"/>
                    <a:pt x="51" y="60"/>
                  </a:cubicBezTo>
                  <a:cubicBezTo>
                    <a:pt x="57" y="56"/>
                    <a:pt x="60" y="50"/>
                    <a:pt x="62" y="43"/>
                  </a:cubicBezTo>
                  <a:cubicBezTo>
                    <a:pt x="64" y="43"/>
                    <a:pt x="66" y="41"/>
                    <a:pt x="66" y="38"/>
                  </a:cubicBezTo>
                  <a:cubicBezTo>
                    <a:pt x="66" y="35"/>
                    <a:pt x="66" y="35"/>
                    <a:pt x="66" y="35"/>
                  </a:cubicBezTo>
                  <a:cubicBezTo>
                    <a:pt x="66" y="33"/>
                    <a:pt x="64" y="31"/>
                    <a:pt x="62" y="30"/>
                  </a:cubicBezTo>
                  <a:close/>
                  <a:moveTo>
                    <a:pt x="2" y="38"/>
                  </a:moveTo>
                  <a:cubicBezTo>
                    <a:pt x="2" y="35"/>
                    <a:pt x="2" y="35"/>
                    <a:pt x="2" y="35"/>
                  </a:cubicBezTo>
                  <a:cubicBezTo>
                    <a:pt x="2" y="34"/>
                    <a:pt x="2" y="33"/>
                    <a:pt x="3" y="32"/>
                  </a:cubicBezTo>
                  <a:cubicBezTo>
                    <a:pt x="3" y="34"/>
                    <a:pt x="3" y="35"/>
                    <a:pt x="3" y="37"/>
                  </a:cubicBezTo>
                  <a:cubicBezTo>
                    <a:pt x="3" y="38"/>
                    <a:pt x="3" y="40"/>
                    <a:pt x="3" y="41"/>
                  </a:cubicBezTo>
                  <a:cubicBezTo>
                    <a:pt x="2" y="41"/>
                    <a:pt x="2" y="40"/>
                    <a:pt x="2" y="38"/>
                  </a:cubicBezTo>
                  <a:close/>
                  <a:moveTo>
                    <a:pt x="47" y="8"/>
                  </a:moveTo>
                  <a:cubicBezTo>
                    <a:pt x="48" y="7"/>
                    <a:pt x="49" y="7"/>
                    <a:pt x="50" y="8"/>
                  </a:cubicBezTo>
                  <a:cubicBezTo>
                    <a:pt x="53" y="10"/>
                    <a:pt x="53" y="10"/>
                    <a:pt x="53" y="10"/>
                  </a:cubicBezTo>
                  <a:cubicBezTo>
                    <a:pt x="54" y="10"/>
                    <a:pt x="55" y="12"/>
                    <a:pt x="54" y="13"/>
                  </a:cubicBezTo>
                  <a:lnTo>
                    <a:pt x="47" y="8"/>
                  </a:lnTo>
                  <a:close/>
                  <a:moveTo>
                    <a:pt x="11" y="13"/>
                  </a:moveTo>
                  <a:cubicBezTo>
                    <a:pt x="11" y="12"/>
                    <a:pt x="11" y="10"/>
                    <a:pt x="12" y="10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6" y="7"/>
                    <a:pt x="16" y="7"/>
                    <a:pt x="17" y="7"/>
                  </a:cubicBezTo>
                  <a:cubicBezTo>
                    <a:pt x="18" y="7"/>
                    <a:pt x="18" y="8"/>
                    <a:pt x="19" y="8"/>
                  </a:cubicBezTo>
                  <a:lnTo>
                    <a:pt x="11" y="13"/>
                  </a:lnTo>
                  <a:close/>
                  <a:moveTo>
                    <a:pt x="15" y="68"/>
                  </a:moveTo>
                  <a:cubicBezTo>
                    <a:pt x="12" y="66"/>
                    <a:pt x="12" y="66"/>
                    <a:pt x="12" y="66"/>
                  </a:cubicBezTo>
                  <a:cubicBezTo>
                    <a:pt x="15" y="62"/>
                    <a:pt x="15" y="62"/>
                    <a:pt x="15" y="62"/>
                  </a:cubicBezTo>
                  <a:cubicBezTo>
                    <a:pt x="17" y="64"/>
                    <a:pt x="17" y="64"/>
                    <a:pt x="17" y="64"/>
                  </a:cubicBezTo>
                  <a:lnTo>
                    <a:pt x="15" y="68"/>
                  </a:lnTo>
                  <a:close/>
                  <a:moveTo>
                    <a:pt x="53" y="66"/>
                  </a:moveTo>
                  <a:cubicBezTo>
                    <a:pt x="51" y="68"/>
                    <a:pt x="51" y="68"/>
                    <a:pt x="51" y="68"/>
                  </a:cubicBezTo>
                  <a:cubicBezTo>
                    <a:pt x="48" y="64"/>
                    <a:pt x="48" y="64"/>
                    <a:pt x="48" y="64"/>
                  </a:cubicBezTo>
                  <a:cubicBezTo>
                    <a:pt x="50" y="62"/>
                    <a:pt x="50" y="62"/>
                    <a:pt x="50" y="62"/>
                  </a:cubicBezTo>
                  <a:lnTo>
                    <a:pt x="53" y="66"/>
                  </a:lnTo>
                  <a:close/>
                  <a:moveTo>
                    <a:pt x="33" y="64"/>
                  </a:moveTo>
                  <a:cubicBezTo>
                    <a:pt x="18" y="64"/>
                    <a:pt x="6" y="52"/>
                    <a:pt x="6" y="37"/>
                  </a:cubicBezTo>
                  <a:cubicBezTo>
                    <a:pt x="6" y="22"/>
                    <a:pt x="18" y="10"/>
                    <a:pt x="33" y="10"/>
                  </a:cubicBezTo>
                  <a:cubicBezTo>
                    <a:pt x="48" y="10"/>
                    <a:pt x="60" y="22"/>
                    <a:pt x="60" y="37"/>
                  </a:cubicBezTo>
                  <a:cubicBezTo>
                    <a:pt x="60" y="52"/>
                    <a:pt x="48" y="64"/>
                    <a:pt x="33" y="64"/>
                  </a:cubicBezTo>
                  <a:close/>
                  <a:moveTo>
                    <a:pt x="64" y="38"/>
                  </a:moveTo>
                  <a:cubicBezTo>
                    <a:pt x="64" y="40"/>
                    <a:pt x="63" y="41"/>
                    <a:pt x="62" y="41"/>
                  </a:cubicBezTo>
                  <a:cubicBezTo>
                    <a:pt x="62" y="40"/>
                    <a:pt x="62" y="38"/>
                    <a:pt x="62" y="37"/>
                  </a:cubicBezTo>
                  <a:cubicBezTo>
                    <a:pt x="62" y="35"/>
                    <a:pt x="62" y="34"/>
                    <a:pt x="62" y="32"/>
                  </a:cubicBezTo>
                  <a:cubicBezTo>
                    <a:pt x="63" y="33"/>
                    <a:pt x="64" y="34"/>
                    <a:pt x="64" y="35"/>
                  </a:cubicBezTo>
                  <a:lnTo>
                    <a:pt x="64" y="38"/>
                  </a:lnTo>
                  <a:close/>
                  <a:moveTo>
                    <a:pt x="33" y="12"/>
                  </a:moveTo>
                  <a:cubicBezTo>
                    <a:pt x="19" y="12"/>
                    <a:pt x="8" y="23"/>
                    <a:pt x="8" y="37"/>
                  </a:cubicBezTo>
                  <a:cubicBezTo>
                    <a:pt x="8" y="50"/>
                    <a:pt x="19" y="61"/>
                    <a:pt x="33" y="61"/>
                  </a:cubicBezTo>
                  <a:cubicBezTo>
                    <a:pt x="46" y="61"/>
                    <a:pt x="57" y="50"/>
                    <a:pt x="57" y="37"/>
                  </a:cubicBezTo>
                  <a:cubicBezTo>
                    <a:pt x="57" y="23"/>
                    <a:pt x="46" y="12"/>
                    <a:pt x="33" y="12"/>
                  </a:cubicBezTo>
                  <a:close/>
                  <a:moveTo>
                    <a:pt x="33" y="60"/>
                  </a:moveTo>
                  <a:cubicBezTo>
                    <a:pt x="20" y="60"/>
                    <a:pt x="10" y="49"/>
                    <a:pt x="10" y="37"/>
                  </a:cubicBezTo>
                  <a:cubicBezTo>
                    <a:pt x="10" y="24"/>
                    <a:pt x="20" y="14"/>
                    <a:pt x="33" y="14"/>
                  </a:cubicBezTo>
                  <a:cubicBezTo>
                    <a:pt x="45" y="14"/>
                    <a:pt x="56" y="24"/>
                    <a:pt x="56" y="37"/>
                  </a:cubicBezTo>
                  <a:cubicBezTo>
                    <a:pt x="56" y="49"/>
                    <a:pt x="45" y="60"/>
                    <a:pt x="33" y="60"/>
                  </a:cubicBezTo>
                  <a:close/>
                  <a:moveTo>
                    <a:pt x="36" y="35"/>
                  </a:moveTo>
                  <a:cubicBezTo>
                    <a:pt x="49" y="35"/>
                    <a:pt x="49" y="35"/>
                    <a:pt x="49" y="35"/>
                  </a:cubicBezTo>
                  <a:cubicBezTo>
                    <a:pt x="49" y="38"/>
                    <a:pt x="49" y="38"/>
                    <a:pt x="49" y="38"/>
                  </a:cubicBezTo>
                  <a:cubicBezTo>
                    <a:pt x="36" y="38"/>
                    <a:pt x="36" y="38"/>
                    <a:pt x="36" y="38"/>
                  </a:cubicBezTo>
                  <a:cubicBezTo>
                    <a:pt x="35" y="40"/>
                    <a:pt x="34" y="40"/>
                    <a:pt x="32" y="40"/>
                  </a:cubicBezTo>
                  <a:cubicBezTo>
                    <a:pt x="30" y="40"/>
                    <a:pt x="28" y="39"/>
                    <a:pt x="28" y="36"/>
                  </a:cubicBezTo>
                  <a:cubicBezTo>
                    <a:pt x="28" y="34"/>
                    <a:pt x="29" y="33"/>
                    <a:pt x="31" y="32"/>
                  </a:cubicBezTo>
                  <a:cubicBezTo>
                    <a:pt x="31" y="16"/>
                    <a:pt x="31" y="16"/>
                    <a:pt x="31" y="16"/>
                  </a:cubicBezTo>
                  <a:cubicBezTo>
                    <a:pt x="34" y="16"/>
                    <a:pt x="34" y="16"/>
                    <a:pt x="34" y="16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35" y="33"/>
                    <a:pt x="36" y="34"/>
                    <a:pt x="36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68" tIns="34285" rIns="68568" bIns="34285" numCol="1" anchor="t" anchorCtr="0" compatLnSpc="1"/>
            <a:lstStyle/>
            <a:p>
              <a:pPr>
                <a:defRPr/>
              </a:pPr>
              <a:endParaRPr lang="en-US" sz="1350" kern="0">
                <a:solidFill>
                  <a:prstClr val="black"/>
                </a:solidFill>
              </a:endParaRPr>
            </a:p>
          </p:txBody>
        </p:sp>
        <p:sp>
          <p:nvSpPr>
            <p:cNvPr id="82" name="Freeform 30"/>
            <p:cNvSpPr>
              <a:spLocks noEditPoints="1"/>
            </p:cNvSpPr>
            <p:nvPr/>
          </p:nvSpPr>
          <p:spPr bwMode="auto">
            <a:xfrm>
              <a:off x="4124046" y="4572825"/>
              <a:ext cx="323527" cy="307075"/>
            </a:xfrm>
            <a:custGeom>
              <a:avLst/>
              <a:gdLst>
                <a:gd name="T0" fmla="*/ 75 w 75"/>
                <a:gd name="T1" fmla="*/ 27 h 71"/>
                <a:gd name="T2" fmla="*/ 69 w 75"/>
                <a:gd name="T3" fmla="*/ 14 h 71"/>
                <a:gd name="T4" fmla="*/ 64 w 75"/>
                <a:gd name="T5" fmla="*/ 0 h 71"/>
                <a:gd name="T6" fmla="*/ 5 w 75"/>
                <a:gd name="T7" fmla="*/ 11 h 71"/>
                <a:gd name="T8" fmla="*/ 1 w 75"/>
                <a:gd name="T9" fmla="*/ 26 h 71"/>
                <a:gd name="T10" fmla="*/ 0 w 75"/>
                <a:gd name="T11" fmla="*/ 31 h 71"/>
                <a:gd name="T12" fmla="*/ 1 w 75"/>
                <a:gd name="T13" fmla="*/ 65 h 71"/>
                <a:gd name="T14" fmla="*/ 70 w 75"/>
                <a:gd name="T15" fmla="*/ 71 h 71"/>
                <a:gd name="T16" fmla="*/ 70 w 75"/>
                <a:gd name="T17" fmla="*/ 61 h 71"/>
                <a:gd name="T18" fmla="*/ 4 w 75"/>
                <a:gd name="T19" fmla="*/ 26 h 71"/>
                <a:gd name="T20" fmla="*/ 71 w 75"/>
                <a:gd name="T21" fmla="*/ 26 h 71"/>
                <a:gd name="T22" fmla="*/ 58 w 75"/>
                <a:gd name="T23" fmla="*/ 33 h 71"/>
                <a:gd name="T24" fmla="*/ 54 w 75"/>
                <a:gd name="T25" fmla="*/ 28 h 71"/>
                <a:gd name="T26" fmla="*/ 52 w 75"/>
                <a:gd name="T27" fmla="*/ 31 h 71"/>
                <a:gd name="T28" fmla="*/ 44 w 75"/>
                <a:gd name="T29" fmla="*/ 31 h 71"/>
                <a:gd name="T30" fmla="*/ 52 w 75"/>
                <a:gd name="T31" fmla="*/ 31 h 71"/>
                <a:gd name="T32" fmla="*/ 37 w 75"/>
                <a:gd name="T33" fmla="*/ 33 h 71"/>
                <a:gd name="T34" fmla="*/ 42 w 75"/>
                <a:gd name="T35" fmla="*/ 28 h 71"/>
                <a:gd name="T36" fmla="*/ 28 w 75"/>
                <a:gd name="T37" fmla="*/ 33 h 71"/>
                <a:gd name="T38" fmla="*/ 23 w 75"/>
                <a:gd name="T39" fmla="*/ 28 h 71"/>
                <a:gd name="T40" fmla="*/ 21 w 75"/>
                <a:gd name="T41" fmla="*/ 28 h 71"/>
                <a:gd name="T42" fmla="*/ 17 w 75"/>
                <a:gd name="T43" fmla="*/ 33 h 71"/>
                <a:gd name="T44" fmla="*/ 21 w 75"/>
                <a:gd name="T45" fmla="*/ 28 h 71"/>
                <a:gd name="T46" fmla="*/ 18 w 75"/>
                <a:gd name="T47" fmla="*/ 35 h 71"/>
                <a:gd name="T48" fmla="*/ 28 w 75"/>
                <a:gd name="T49" fmla="*/ 35 h 71"/>
                <a:gd name="T50" fmla="*/ 38 w 75"/>
                <a:gd name="T51" fmla="*/ 35 h 71"/>
                <a:gd name="T52" fmla="*/ 48 w 75"/>
                <a:gd name="T53" fmla="*/ 35 h 71"/>
                <a:gd name="T54" fmla="*/ 58 w 75"/>
                <a:gd name="T55" fmla="*/ 35 h 71"/>
                <a:gd name="T56" fmla="*/ 67 w 75"/>
                <a:gd name="T57" fmla="*/ 62 h 71"/>
                <a:gd name="T58" fmla="*/ 29 w 75"/>
                <a:gd name="T59" fmla="*/ 40 h 71"/>
                <a:gd name="T60" fmla="*/ 13 w 75"/>
                <a:gd name="T61" fmla="*/ 62 h 71"/>
                <a:gd name="T62" fmla="*/ 12 w 75"/>
                <a:gd name="T63" fmla="*/ 33 h 71"/>
                <a:gd name="T64" fmla="*/ 28 w 75"/>
                <a:gd name="T65" fmla="*/ 42 h 71"/>
                <a:gd name="T66" fmla="*/ 68 w 75"/>
                <a:gd name="T67" fmla="*/ 33 h 71"/>
                <a:gd name="T68" fmla="*/ 64 w 75"/>
                <a:gd name="T69" fmla="*/ 28 h 71"/>
                <a:gd name="T70" fmla="*/ 68 w 75"/>
                <a:gd name="T71" fmla="*/ 33 h 71"/>
                <a:gd name="T72" fmla="*/ 11 w 75"/>
                <a:gd name="T73" fmla="*/ 14 h 71"/>
                <a:gd name="T74" fmla="*/ 11 w 75"/>
                <a:gd name="T75" fmla="*/ 3 h 71"/>
                <a:gd name="T76" fmla="*/ 67 w 75"/>
                <a:gd name="T77" fmla="*/ 11 h 71"/>
                <a:gd name="T78" fmla="*/ 11 w 75"/>
                <a:gd name="T79" fmla="*/ 31 h 71"/>
                <a:gd name="T80" fmla="*/ 3 w 75"/>
                <a:gd name="T81" fmla="*/ 31 h 71"/>
                <a:gd name="T82" fmla="*/ 4 w 75"/>
                <a:gd name="T83" fmla="*/ 65 h 71"/>
                <a:gd name="T84" fmla="*/ 29 w 75"/>
                <a:gd name="T85" fmla="*/ 64 h 71"/>
                <a:gd name="T86" fmla="*/ 71 w 75"/>
                <a:gd name="T87" fmla="*/ 67 h 71"/>
                <a:gd name="T88" fmla="*/ 4 w 75"/>
                <a:gd name="T89" fmla="*/ 67 h 71"/>
                <a:gd name="T90" fmla="*/ 62 w 75"/>
                <a:gd name="T91" fmla="*/ 56 h 71"/>
                <a:gd name="T92" fmla="*/ 39 w 75"/>
                <a:gd name="T93" fmla="*/ 40 h 71"/>
                <a:gd name="T94" fmla="*/ 39 w 75"/>
                <a:gd name="T95" fmla="*/ 57 h 71"/>
                <a:gd name="T96" fmla="*/ 60 w 75"/>
                <a:gd name="T97" fmla="*/ 55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5" h="71">
                  <a:moveTo>
                    <a:pt x="75" y="31"/>
                  </a:moveTo>
                  <a:cubicBezTo>
                    <a:pt x="75" y="28"/>
                    <a:pt x="75" y="28"/>
                    <a:pt x="75" y="28"/>
                  </a:cubicBezTo>
                  <a:cubicBezTo>
                    <a:pt x="75" y="27"/>
                    <a:pt x="75" y="27"/>
                    <a:pt x="75" y="27"/>
                  </a:cubicBezTo>
                  <a:cubicBezTo>
                    <a:pt x="75" y="27"/>
                    <a:pt x="75" y="26"/>
                    <a:pt x="75" y="26"/>
                  </a:cubicBezTo>
                  <a:cubicBezTo>
                    <a:pt x="70" y="14"/>
                    <a:pt x="70" y="14"/>
                    <a:pt x="70" y="14"/>
                  </a:cubicBezTo>
                  <a:cubicBezTo>
                    <a:pt x="70" y="14"/>
                    <a:pt x="69" y="14"/>
                    <a:pt x="69" y="14"/>
                  </a:cubicBezTo>
                  <a:cubicBezTo>
                    <a:pt x="70" y="13"/>
                    <a:pt x="70" y="12"/>
                    <a:pt x="70" y="11"/>
                  </a:cubicBezTo>
                  <a:cubicBezTo>
                    <a:pt x="70" y="5"/>
                    <a:pt x="70" y="5"/>
                    <a:pt x="70" y="5"/>
                  </a:cubicBezTo>
                  <a:cubicBezTo>
                    <a:pt x="70" y="2"/>
                    <a:pt x="67" y="0"/>
                    <a:pt x="64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8" y="0"/>
                    <a:pt x="5" y="2"/>
                    <a:pt x="5" y="5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2"/>
                    <a:pt x="5" y="13"/>
                    <a:pt x="6" y="14"/>
                  </a:cubicBezTo>
                  <a:cubicBezTo>
                    <a:pt x="6" y="14"/>
                    <a:pt x="6" y="14"/>
                    <a:pt x="5" y="14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0" y="26"/>
                    <a:pt x="0" y="27"/>
                    <a:pt x="0" y="27"/>
                  </a:cubicBezTo>
                  <a:cubicBezTo>
                    <a:pt x="0" y="27"/>
                    <a:pt x="0" y="27"/>
                    <a:pt x="0" y="28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3"/>
                    <a:pt x="2" y="36"/>
                    <a:pt x="5" y="36"/>
                  </a:cubicBezTo>
                  <a:cubicBezTo>
                    <a:pt x="5" y="61"/>
                    <a:pt x="5" y="61"/>
                    <a:pt x="5" y="61"/>
                  </a:cubicBezTo>
                  <a:cubicBezTo>
                    <a:pt x="3" y="61"/>
                    <a:pt x="1" y="63"/>
                    <a:pt x="1" y="65"/>
                  </a:cubicBezTo>
                  <a:cubicBezTo>
                    <a:pt x="1" y="67"/>
                    <a:pt x="1" y="67"/>
                    <a:pt x="1" y="67"/>
                  </a:cubicBezTo>
                  <a:cubicBezTo>
                    <a:pt x="1" y="69"/>
                    <a:pt x="3" y="71"/>
                    <a:pt x="6" y="71"/>
                  </a:cubicBezTo>
                  <a:cubicBezTo>
                    <a:pt x="70" y="71"/>
                    <a:pt x="70" y="71"/>
                    <a:pt x="70" y="71"/>
                  </a:cubicBezTo>
                  <a:cubicBezTo>
                    <a:pt x="72" y="71"/>
                    <a:pt x="74" y="69"/>
                    <a:pt x="74" y="67"/>
                  </a:cubicBezTo>
                  <a:cubicBezTo>
                    <a:pt x="74" y="65"/>
                    <a:pt x="74" y="65"/>
                    <a:pt x="74" y="65"/>
                  </a:cubicBezTo>
                  <a:cubicBezTo>
                    <a:pt x="74" y="63"/>
                    <a:pt x="72" y="61"/>
                    <a:pt x="70" y="61"/>
                  </a:cubicBezTo>
                  <a:cubicBezTo>
                    <a:pt x="70" y="36"/>
                    <a:pt x="70" y="36"/>
                    <a:pt x="70" y="36"/>
                  </a:cubicBezTo>
                  <a:cubicBezTo>
                    <a:pt x="73" y="36"/>
                    <a:pt x="75" y="33"/>
                    <a:pt x="75" y="31"/>
                  </a:cubicBezTo>
                  <a:close/>
                  <a:moveTo>
                    <a:pt x="4" y="2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67" y="16"/>
                    <a:pt x="67" y="16"/>
                    <a:pt x="67" y="16"/>
                  </a:cubicBezTo>
                  <a:cubicBezTo>
                    <a:pt x="71" y="26"/>
                    <a:pt x="71" y="26"/>
                    <a:pt x="71" y="26"/>
                  </a:cubicBezTo>
                  <a:lnTo>
                    <a:pt x="4" y="26"/>
                  </a:lnTo>
                  <a:close/>
                  <a:moveTo>
                    <a:pt x="62" y="31"/>
                  </a:moveTo>
                  <a:cubicBezTo>
                    <a:pt x="62" y="32"/>
                    <a:pt x="60" y="33"/>
                    <a:pt x="58" y="33"/>
                  </a:cubicBezTo>
                  <a:cubicBezTo>
                    <a:pt x="57" y="33"/>
                    <a:pt x="57" y="33"/>
                    <a:pt x="57" y="33"/>
                  </a:cubicBezTo>
                  <a:cubicBezTo>
                    <a:pt x="55" y="33"/>
                    <a:pt x="54" y="32"/>
                    <a:pt x="54" y="31"/>
                  </a:cubicBezTo>
                  <a:cubicBezTo>
                    <a:pt x="54" y="28"/>
                    <a:pt x="54" y="28"/>
                    <a:pt x="54" y="28"/>
                  </a:cubicBezTo>
                  <a:cubicBezTo>
                    <a:pt x="62" y="28"/>
                    <a:pt x="62" y="28"/>
                    <a:pt x="62" y="28"/>
                  </a:cubicBezTo>
                  <a:lnTo>
                    <a:pt x="62" y="31"/>
                  </a:lnTo>
                  <a:close/>
                  <a:moveTo>
                    <a:pt x="52" y="31"/>
                  </a:moveTo>
                  <a:cubicBezTo>
                    <a:pt x="52" y="32"/>
                    <a:pt x="50" y="33"/>
                    <a:pt x="48" y="33"/>
                  </a:cubicBezTo>
                  <a:cubicBezTo>
                    <a:pt x="47" y="33"/>
                    <a:pt x="47" y="33"/>
                    <a:pt x="47" y="33"/>
                  </a:cubicBezTo>
                  <a:cubicBezTo>
                    <a:pt x="45" y="33"/>
                    <a:pt x="44" y="32"/>
                    <a:pt x="44" y="31"/>
                  </a:cubicBezTo>
                  <a:cubicBezTo>
                    <a:pt x="44" y="28"/>
                    <a:pt x="44" y="28"/>
                    <a:pt x="44" y="28"/>
                  </a:cubicBezTo>
                  <a:cubicBezTo>
                    <a:pt x="52" y="28"/>
                    <a:pt x="52" y="28"/>
                    <a:pt x="52" y="28"/>
                  </a:cubicBezTo>
                  <a:lnTo>
                    <a:pt x="52" y="31"/>
                  </a:lnTo>
                  <a:close/>
                  <a:moveTo>
                    <a:pt x="42" y="31"/>
                  </a:moveTo>
                  <a:cubicBezTo>
                    <a:pt x="42" y="32"/>
                    <a:pt x="40" y="33"/>
                    <a:pt x="38" y="33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35" y="33"/>
                    <a:pt x="34" y="32"/>
                    <a:pt x="34" y="31"/>
                  </a:cubicBezTo>
                  <a:cubicBezTo>
                    <a:pt x="34" y="28"/>
                    <a:pt x="34" y="28"/>
                    <a:pt x="34" y="28"/>
                  </a:cubicBezTo>
                  <a:cubicBezTo>
                    <a:pt x="42" y="28"/>
                    <a:pt x="42" y="28"/>
                    <a:pt x="42" y="28"/>
                  </a:cubicBezTo>
                  <a:lnTo>
                    <a:pt x="42" y="31"/>
                  </a:lnTo>
                  <a:close/>
                  <a:moveTo>
                    <a:pt x="32" y="31"/>
                  </a:moveTo>
                  <a:cubicBezTo>
                    <a:pt x="32" y="32"/>
                    <a:pt x="30" y="33"/>
                    <a:pt x="28" y="33"/>
                  </a:cubicBezTo>
                  <a:cubicBezTo>
                    <a:pt x="27" y="33"/>
                    <a:pt x="27" y="33"/>
                    <a:pt x="27" y="33"/>
                  </a:cubicBezTo>
                  <a:cubicBezTo>
                    <a:pt x="25" y="33"/>
                    <a:pt x="23" y="32"/>
                    <a:pt x="23" y="31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32" y="28"/>
                    <a:pt x="32" y="28"/>
                    <a:pt x="32" y="28"/>
                  </a:cubicBezTo>
                  <a:lnTo>
                    <a:pt x="32" y="31"/>
                  </a:lnTo>
                  <a:close/>
                  <a:moveTo>
                    <a:pt x="21" y="28"/>
                  </a:moveTo>
                  <a:cubicBezTo>
                    <a:pt x="21" y="31"/>
                    <a:pt x="21" y="31"/>
                    <a:pt x="21" y="31"/>
                  </a:cubicBezTo>
                  <a:cubicBezTo>
                    <a:pt x="21" y="32"/>
                    <a:pt x="20" y="33"/>
                    <a:pt x="18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5" y="33"/>
                    <a:pt x="13" y="32"/>
                    <a:pt x="13" y="31"/>
                  </a:cubicBezTo>
                  <a:cubicBezTo>
                    <a:pt x="13" y="28"/>
                    <a:pt x="13" y="28"/>
                    <a:pt x="13" y="28"/>
                  </a:cubicBezTo>
                  <a:lnTo>
                    <a:pt x="21" y="28"/>
                  </a:lnTo>
                  <a:close/>
                  <a:moveTo>
                    <a:pt x="12" y="33"/>
                  </a:moveTo>
                  <a:cubicBezTo>
                    <a:pt x="13" y="35"/>
                    <a:pt x="15" y="35"/>
                    <a:pt x="17" y="35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20" y="35"/>
                    <a:pt x="21" y="35"/>
                    <a:pt x="22" y="33"/>
                  </a:cubicBezTo>
                  <a:cubicBezTo>
                    <a:pt x="23" y="35"/>
                    <a:pt x="25" y="35"/>
                    <a:pt x="27" y="35"/>
                  </a:cubicBezTo>
                  <a:cubicBezTo>
                    <a:pt x="28" y="35"/>
                    <a:pt x="28" y="35"/>
                    <a:pt x="28" y="35"/>
                  </a:cubicBezTo>
                  <a:cubicBezTo>
                    <a:pt x="30" y="35"/>
                    <a:pt x="32" y="35"/>
                    <a:pt x="33" y="33"/>
                  </a:cubicBezTo>
                  <a:cubicBezTo>
                    <a:pt x="34" y="35"/>
                    <a:pt x="35" y="35"/>
                    <a:pt x="37" y="35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40" y="35"/>
                    <a:pt x="42" y="35"/>
                    <a:pt x="43" y="33"/>
                  </a:cubicBezTo>
                  <a:cubicBezTo>
                    <a:pt x="44" y="35"/>
                    <a:pt x="45" y="35"/>
                    <a:pt x="47" y="35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50" y="35"/>
                    <a:pt x="52" y="35"/>
                    <a:pt x="53" y="33"/>
                  </a:cubicBezTo>
                  <a:cubicBezTo>
                    <a:pt x="54" y="35"/>
                    <a:pt x="55" y="35"/>
                    <a:pt x="57" y="35"/>
                  </a:cubicBezTo>
                  <a:cubicBezTo>
                    <a:pt x="58" y="35"/>
                    <a:pt x="58" y="35"/>
                    <a:pt x="58" y="35"/>
                  </a:cubicBezTo>
                  <a:cubicBezTo>
                    <a:pt x="60" y="35"/>
                    <a:pt x="62" y="35"/>
                    <a:pt x="63" y="33"/>
                  </a:cubicBezTo>
                  <a:cubicBezTo>
                    <a:pt x="64" y="35"/>
                    <a:pt x="65" y="35"/>
                    <a:pt x="67" y="35"/>
                  </a:cubicBezTo>
                  <a:cubicBezTo>
                    <a:pt x="67" y="62"/>
                    <a:pt x="67" y="62"/>
                    <a:pt x="67" y="62"/>
                  </a:cubicBezTo>
                  <a:cubicBezTo>
                    <a:pt x="30" y="62"/>
                    <a:pt x="30" y="62"/>
                    <a:pt x="30" y="62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0" y="40"/>
                    <a:pt x="30" y="40"/>
                    <a:pt x="2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3" y="40"/>
                    <a:pt x="13" y="40"/>
                    <a:pt x="13" y="41"/>
                  </a:cubicBezTo>
                  <a:cubicBezTo>
                    <a:pt x="13" y="62"/>
                    <a:pt x="13" y="62"/>
                    <a:pt x="13" y="62"/>
                  </a:cubicBezTo>
                  <a:cubicBezTo>
                    <a:pt x="8" y="62"/>
                    <a:pt x="8" y="62"/>
                    <a:pt x="8" y="62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10" y="35"/>
                    <a:pt x="11" y="35"/>
                    <a:pt x="12" y="33"/>
                  </a:cubicBezTo>
                  <a:close/>
                  <a:moveTo>
                    <a:pt x="15" y="62"/>
                  </a:moveTo>
                  <a:cubicBezTo>
                    <a:pt x="15" y="42"/>
                    <a:pt x="15" y="42"/>
                    <a:pt x="15" y="42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8" y="62"/>
                    <a:pt x="28" y="62"/>
                    <a:pt x="28" y="62"/>
                  </a:cubicBezTo>
                  <a:lnTo>
                    <a:pt x="15" y="62"/>
                  </a:lnTo>
                  <a:close/>
                  <a:moveTo>
                    <a:pt x="68" y="33"/>
                  </a:moveTo>
                  <a:cubicBezTo>
                    <a:pt x="67" y="33"/>
                    <a:pt x="67" y="33"/>
                    <a:pt x="67" y="33"/>
                  </a:cubicBezTo>
                  <a:cubicBezTo>
                    <a:pt x="65" y="33"/>
                    <a:pt x="64" y="32"/>
                    <a:pt x="64" y="31"/>
                  </a:cubicBezTo>
                  <a:cubicBezTo>
                    <a:pt x="64" y="28"/>
                    <a:pt x="64" y="28"/>
                    <a:pt x="64" y="28"/>
                  </a:cubicBezTo>
                  <a:cubicBezTo>
                    <a:pt x="72" y="28"/>
                    <a:pt x="72" y="28"/>
                    <a:pt x="72" y="28"/>
                  </a:cubicBezTo>
                  <a:cubicBezTo>
                    <a:pt x="72" y="31"/>
                    <a:pt x="72" y="31"/>
                    <a:pt x="72" y="31"/>
                  </a:cubicBezTo>
                  <a:cubicBezTo>
                    <a:pt x="72" y="32"/>
                    <a:pt x="70" y="33"/>
                    <a:pt x="68" y="33"/>
                  </a:cubicBezTo>
                  <a:close/>
                  <a:moveTo>
                    <a:pt x="67" y="11"/>
                  </a:moveTo>
                  <a:cubicBezTo>
                    <a:pt x="67" y="13"/>
                    <a:pt x="66" y="14"/>
                    <a:pt x="64" y="14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9" y="14"/>
                    <a:pt x="8" y="13"/>
                    <a:pt x="8" y="11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4"/>
                    <a:pt x="9" y="3"/>
                    <a:pt x="11" y="3"/>
                  </a:cubicBezTo>
                  <a:cubicBezTo>
                    <a:pt x="64" y="3"/>
                    <a:pt x="64" y="3"/>
                    <a:pt x="64" y="3"/>
                  </a:cubicBezTo>
                  <a:cubicBezTo>
                    <a:pt x="66" y="3"/>
                    <a:pt x="67" y="4"/>
                    <a:pt x="67" y="5"/>
                  </a:cubicBezTo>
                  <a:lnTo>
                    <a:pt x="67" y="11"/>
                  </a:lnTo>
                  <a:close/>
                  <a:moveTo>
                    <a:pt x="3" y="28"/>
                  </a:moveTo>
                  <a:cubicBezTo>
                    <a:pt x="11" y="28"/>
                    <a:pt x="11" y="28"/>
                    <a:pt x="11" y="28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32"/>
                    <a:pt x="10" y="33"/>
                    <a:pt x="8" y="33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5" y="33"/>
                    <a:pt x="3" y="32"/>
                    <a:pt x="3" y="31"/>
                  </a:cubicBezTo>
                  <a:lnTo>
                    <a:pt x="3" y="28"/>
                  </a:lnTo>
                  <a:close/>
                  <a:moveTo>
                    <a:pt x="4" y="67"/>
                  </a:moveTo>
                  <a:cubicBezTo>
                    <a:pt x="4" y="65"/>
                    <a:pt x="4" y="65"/>
                    <a:pt x="4" y="65"/>
                  </a:cubicBezTo>
                  <a:cubicBezTo>
                    <a:pt x="4" y="65"/>
                    <a:pt x="5" y="64"/>
                    <a:pt x="6" y="64"/>
                  </a:cubicBezTo>
                  <a:cubicBezTo>
                    <a:pt x="14" y="64"/>
                    <a:pt x="14" y="64"/>
                    <a:pt x="14" y="64"/>
                  </a:cubicBezTo>
                  <a:cubicBezTo>
                    <a:pt x="29" y="64"/>
                    <a:pt x="29" y="64"/>
                    <a:pt x="29" y="64"/>
                  </a:cubicBezTo>
                  <a:cubicBezTo>
                    <a:pt x="70" y="64"/>
                    <a:pt x="70" y="64"/>
                    <a:pt x="70" y="64"/>
                  </a:cubicBezTo>
                  <a:cubicBezTo>
                    <a:pt x="70" y="64"/>
                    <a:pt x="71" y="65"/>
                    <a:pt x="71" y="65"/>
                  </a:cubicBezTo>
                  <a:cubicBezTo>
                    <a:pt x="71" y="67"/>
                    <a:pt x="71" y="67"/>
                    <a:pt x="71" y="67"/>
                  </a:cubicBezTo>
                  <a:cubicBezTo>
                    <a:pt x="71" y="68"/>
                    <a:pt x="70" y="68"/>
                    <a:pt x="70" y="68"/>
                  </a:cubicBezTo>
                  <a:cubicBezTo>
                    <a:pt x="6" y="68"/>
                    <a:pt x="6" y="68"/>
                    <a:pt x="6" y="68"/>
                  </a:cubicBezTo>
                  <a:cubicBezTo>
                    <a:pt x="5" y="68"/>
                    <a:pt x="4" y="68"/>
                    <a:pt x="4" y="67"/>
                  </a:cubicBezTo>
                  <a:close/>
                  <a:moveTo>
                    <a:pt x="39" y="57"/>
                  </a:moveTo>
                  <a:cubicBezTo>
                    <a:pt x="61" y="57"/>
                    <a:pt x="61" y="57"/>
                    <a:pt x="61" y="57"/>
                  </a:cubicBezTo>
                  <a:cubicBezTo>
                    <a:pt x="62" y="57"/>
                    <a:pt x="62" y="56"/>
                    <a:pt x="62" y="56"/>
                  </a:cubicBezTo>
                  <a:cubicBezTo>
                    <a:pt x="62" y="41"/>
                    <a:pt x="62" y="41"/>
                    <a:pt x="62" y="41"/>
                  </a:cubicBezTo>
                  <a:cubicBezTo>
                    <a:pt x="62" y="40"/>
                    <a:pt x="62" y="40"/>
                    <a:pt x="61" y="40"/>
                  </a:cubicBezTo>
                  <a:cubicBezTo>
                    <a:pt x="39" y="40"/>
                    <a:pt x="39" y="40"/>
                    <a:pt x="39" y="40"/>
                  </a:cubicBezTo>
                  <a:cubicBezTo>
                    <a:pt x="38" y="40"/>
                    <a:pt x="38" y="40"/>
                    <a:pt x="38" y="41"/>
                  </a:cubicBezTo>
                  <a:cubicBezTo>
                    <a:pt x="38" y="56"/>
                    <a:pt x="38" y="56"/>
                    <a:pt x="38" y="56"/>
                  </a:cubicBezTo>
                  <a:cubicBezTo>
                    <a:pt x="38" y="56"/>
                    <a:pt x="38" y="57"/>
                    <a:pt x="39" y="57"/>
                  </a:cubicBezTo>
                  <a:close/>
                  <a:moveTo>
                    <a:pt x="40" y="42"/>
                  </a:moveTo>
                  <a:cubicBezTo>
                    <a:pt x="60" y="42"/>
                    <a:pt x="60" y="42"/>
                    <a:pt x="60" y="42"/>
                  </a:cubicBezTo>
                  <a:cubicBezTo>
                    <a:pt x="60" y="55"/>
                    <a:pt x="60" y="55"/>
                    <a:pt x="60" y="55"/>
                  </a:cubicBezTo>
                  <a:cubicBezTo>
                    <a:pt x="40" y="55"/>
                    <a:pt x="40" y="55"/>
                    <a:pt x="40" y="55"/>
                  </a:cubicBezTo>
                  <a:lnTo>
                    <a:pt x="40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8" tIns="34285" rIns="68568" bIns="34285" numCol="1" anchor="t" anchorCtr="0" compatLnSpc="1"/>
            <a:lstStyle/>
            <a:p>
              <a:pPr>
                <a:defRPr/>
              </a:pPr>
              <a:endParaRPr lang="en-US" sz="1350" kern="0">
                <a:solidFill>
                  <a:prstClr val="black"/>
                </a:solidFill>
              </a:endParaRPr>
            </a:p>
          </p:txBody>
        </p:sp>
        <p:sp>
          <p:nvSpPr>
            <p:cNvPr id="83" name="Freeform 17"/>
            <p:cNvSpPr>
              <a:spLocks noEditPoints="1"/>
            </p:cNvSpPr>
            <p:nvPr/>
          </p:nvSpPr>
          <p:spPr bwMode="auto">
            <a:xfrm>
              <a:off x="8238493" y="4190759"/>
              <a:ext cx="395516" cy="335025"/>
            </a:xfrm>
            <a:custGeom>
              <a:avLst/>
              <a:gdLst>
                <a:gd name="T0" fmla="*/ 70 w 72"/>
                <a:gd name="T1" fmla="*/ 16 h 61"/>
                <a:gd name="T2" fmla="*/ 56 w 72"/>
                <a:gd name="T3" fmla="*/ 18 h 61"/>
                <a:gd name="T4" fmla="*/ 43 w 72"/>
                <a:gd name="T5" fmla="*/ 46 h 61"/>
                <a:gd name="T6" fmla="*/ 12 w 72"/>
                <a:gd name="T7" fmla="*/ 46 h 61"/>
                <a:gd name="T8" fmla="*/ 13 w 72"/>
                <a:gd name="T9" fmla="*/ 49 h 61"/>
                <a:gd name="T10" fmla="*/ 48 w 72"/>
                <a:gd name="T11" fmla="*/ 51 h 61"/>
                <a:gd name="T12" fmla="*/ 13 w 72"/>
                <a:gd name="T13" fmla="*/ 52 h 61"/>
                <a:gd name="T14" fmla="*/ 9 w 72"/>
                <a:gd name="T15" fmla="*/ 45 h 61"/>
                <a:gd name="T16" fmla="*/ 7 w 72"/>
                <a:gd name="T17" fmla="*/ 42 h 61"/>
                <a:gd name="T18" fmla="*/ 1 w 72"/>
                <a:gd name="T19" fmla="*/ 23 h 61"/>
                <a:gd name="T20" fmla="*/ 10 w 72"/>
                <a:gd name="T21" fmla="*/ 41 h 61"/>
                <a:gd name="T22" fmla="*/ 43 w 72"/>
                <a:gd name="T23" fmla="*/ 43 h 61"/>
                <a:gd name="T24" fmla="*/ 54 w 72"/>
                <a:gd name="T25" fmla="*/ 17 h 61"/>
                <a:gd name="T26" fmla="*/ 70 w 72"/>
                <a:gd name="T27" fmla="*/ 13 h 61"/>
                <a:gd name="T28" fmla="*/ 18 w 72"/>
                <a:gd name="T29" fmla="*/ 57 h 61"/>
                <a:gd name="T30" fmla="*/ 11 w 72"/>
                <a:gd name="T31" fmla="*/ 57 h 61"/>
                <a:gd name="T32" fmla="*/ 18 w 72"/>
                <a:gd name="T33" fmla="*/ 57 h 61"/>
                <a:gd name="T34" fmla="*/ 14 w 72"/>
                <a:gd name="T35" fmla="*/ 55 h 61"/>
                <a:gd name="T36" fmla="*/ 14 w 72"/>
                <a:gd name="T37" fmla="*/ 59 h 61"/>
                <a:gd name="T38" fmla="*/ 45 w 72"/>
                <a:gd name="T39" fmla="*/ 57 h 61"/>
                <a:gd name="T40" fmla="*/ 38 w 72"/>
                <a:gd name="T41" fmla="*/ 57 h 61"/>
                <a:gd name="T42" fmla="*/ 45 w 72"/>
                <a:gd name="T43" fmla="*/ 57 h 61"/>
                <a:gd name="T44" fmla="*/ 41 w 72"/>
                <a:gd name="T45" fmla="*/ 55 h 61"/>
                <a:gd name="T46" fmla="*/ 41 w 72"/>
                <a:gd name="T47" fmla="*/ 59 h 61"/>
                <a:gd name="T48" fmla="*/ 12 w 72"/>
                <a:gd name="T49" fmla="*/ 37 h 61"/>
                <a:gd name="T50" fmla="*/ 45 w 72"/>
                <a:gd name="T51" fmla="*/ 36 h 61"/>
                <a:gd name="T52" fmla="*/ 12 w 72"/>
                <a:gd name="T53" fmla="*/ 35 h 61"/>
                <a:gd name="T54" fmla="*/ 12 w 72"/>
                <a:gd name="T55" fmla="*/ 37 h 61"/>
                <a:gd name="T56" fmla="*/ 12 w 72"/>
                <a:gd name="T57" fmla="*/ 40 h 61"/>
                <a:gd name="T58" fmla="*/ 43 w 72"/>
                <a:gd name="T59" fmla="*/ 41 h 61"/>
                <a:gd name="T60" fmla="*/ 43 w 72"/>
                <a:gd name="T61" fmla="*/ 39 h 61"/>
                <a:gd name="T62" fmla="*/ 37 w 72"/>
                <a:gd name="T63" fmla="*/ 31 h 61"/>
                <a:gd name="T64" fmla="*/ 44 w 72"/>
                <a:gd name="T65" fmla="*/ 30 h 61"/>
                <a:gd name="T66" fmla="*/ 43 w 72"/>
                <a:gd name="T67" fmla="*/ 0 h 61"/>
                <a:gd name="T68" fmla="*/ 36 w 72"/>
                <a:gd name="T69" fmla="*/ 0 h 61"/>
                <a:gd name="T70" fmla="*/ 37 w 72"/>
                <a:gd name="T71" fmla="*/ 31 h 61"/>
                <a:gd name="T72" fmla="*/ 31 w 72"/>
                <a:gd name="T73" fmla="*/ 31 h 61"/>
                <a:gd name="T74" fmla="*/ 32 w 72"/>
                <a:gd name="T75" fmla="*/ 8 h 61"/>
                <a:gd name="T76" fmla="*/ 25 w 72"/>
                <a:gd name="T77" fmla="*/ 8 h 61"/>
                <a:gd name="T78" fmla="*/ 24 w 72"/>
                <a:gd name="T79" fmla="*/ 30 h 61"/>
                <a:gd name="T80" fmla="*/ 13 w 72"/>
                <a:gd name="T81" fmla="*/ 31 h 61"/>
                <a:gd name="T82" fmla="*/ 20 w 72"/>
                <a:gd name="T83" fmla="*/ 30 h 61"/>
                <a:gd name="T84" fmla="*/ 20 w 72"/>
                <a:gd name="T85" fmla="*/ 16 h 61"/>
                <a:gd name="T86" fmla="*/ 13 w 72"/>
                <a:gd name="T87" fmla="*/ 16 h 61"/>
                <a:gd name="T88" fmla="*/ 13 w 72"/>
                <a:gd name="T89" fmla="*/ 3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2" h="61">
                  <a:moveTo>
                    <a:pt x="72" y="14"/>
                  </a:moveTo>
                  <a:cubicBezTo>
                    <a:pt x="72" y="15"/>
                    <a:pt x="71" y="16"/>
                    <a:pt x="70" y="16"/>
                  </a:cubicBezTo>
                  <a:cubicBezTo>
                    <a:pt x="59" y="16"/>
                    <a:pt x="59" y="16"/>
                    <a:pt x="59" y="16"/>
                  </a:cubicBezTo>
                  <a:cubicBezTo>
                    <a:pt x="58" y="16"/>
                    <a:pt x="57" y="17"/>
                    <a:pt x="56" y="18"/>
                  </a:cubicBezTo>
                  <a:cubicBezTo>
                    <a:pt x="49" y="42"/>
                    <a:pt x="49" y="42"/>
                    <a:pt x="49" y="42"/>
                  </a:cubicBezTo>
                  <a:cubicBezTo>
                    <a:pt x="48" y="44"/>
                    <a:pt x="46" y="46"/>
                    <a:pt x="43" y="46"/>
                  </a:cubicBezTo>
                  <a:cubicBezTo>
                    <a:pt x="13" y="46"/>
                    <a:pt x="13" y="46"/>
                    <a:pt x="13" y="46"/>
                  </a:cubicBezTo>
                  <a:cubicBezTo>
                    <a:pt x="13" y="46"/>
                    <a:pt x="12" y="46"/>
                    <a:pt x="12" y="46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2" y="49"/>
                    <a:pt x="12" y="49"/>
                    <a:pt x="13" y="49"/>
                  </a:cubicBezTo>
                  <a:cubicBezTo>
                    <a:pt x="47" y="49"/>
                    <a:pt x="47" y="49"/>
                    <a:pt x="47" y="49"/>
                  </a:cubicBezTo>
                  <a:cubicBezTo>
                    <a:pt x="47" y="49"/>
                    <a:pt x="48" y="50"/>
                    <a:pt x="48" y="51"/>
                  </a:cubicBezTo>
                  <a:cubicBezTo>
                    <a:pt x="48" y="52"/>
                    <a:pt x="47" y="52"/>
                    <a:pt x="47" y="52"/>
                  </a:cubicBezTo>
                  <a:cubicBezTo>
                    <a:pt x="13" y="52"/>
                    <a:pt x="13" y="52"/>
                    <a:pt x="13" y="52"/>
                  </a:cubicBezTo>
                  <a:cubicBezTo>
                    <a:pt x="11" y="52"/>
                    <a:pt x="9" y="50"/>
                    <a:pt x="9" y="48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9" y="45"/>
                    <a:pt x="9" y="44"/>
                    <a:pt x="9" y="44"/>
                  </a:cubicBezTo>
                  <a:cubicBezTo>
                    <a:pt x="8" y="44"/>
                    <a:pt x="8" y="43"/>
                    <a:pt x="7" y="42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4"/>
                    <a:pt x="0" y="23"/>
                    <a:pt x="1" y="23"/>
                  </a:cubicBezTo>
                  <a:cubicBezTo>
                    <a:pt x="1" y="22"/>
                    <a:pt x="2" y="23"/>
                    <a:pt x="3" y="24"/>
                  </a:cubicBezTo>
                  <a:cubicBezTo>
                    <a:pt x="10" y="41"/>
                    <a:pt x="10" y="41"/>
                    <a:pt x="10" y="41"/>
                  </a:cubicBezTo>
                  <a:cubicBezTo>
                    <a:pt x="11" y="42"/>
                    <a:pt x="12" y="43"/>
                    <a:pt x="13" y="43"/>
                  </a:cubicBezTo>
                  <a:cubicBezTo>
                    <a:pt x="43" y="43"/>
                    <a:pt x="43" y="43"/>
                    <a:pt x="43" y="43"/>
                  </a:cubicBezTo>
                  <a:cubicBezTo>
                    <a:pt x="44" y="43"/>
                    <a:pt x="46" y="42"/>
                    <a:pt x="46" y="41"/>
                  </a:cubicBezTo>
                  <a:cubicBezTo>
                    <a:pt x="54" y="17"/>
                    <a:pt x="54" y="17"/>
                    <a:pt x="54" y="17"/>
                  </a:cubicBezTo>
                  <a:cubicBezTo>
                    <a:pt x="54" y="15"/>
                    <a:pt x="57" y="13"/>
                    <a:pt x="59" y="13"/>
                  </a:cubicBezTo>
                  <a:cubicBezTo>
                    <a:pt x="70" y="13"/>
                    <a:pt x="70" y="13"/>
                    <a:pt x="70" y="13"/>
                  </a:cubicBezTo>
                  <a:cubicBezTo>
                    <a:pt x="71" y="13"/>
                    <a:pt x="72" y="13"/>
                    <a:pt x="72" y="14"/>
                  </a:cubicBezTo>
                  <a:close/>
                  <a:moveTo>
                    <a:pt x="18" y="57"/>
                  </a:moveTo>
                  <a:cubicBezTo>
                    <a:pt x="18" y="59"/>
                    <a:pt x="16" y="61"/>
                    <a:pt x="14" y="61"/>
                  </a:cubicBezTo>
                  <a:cubicBezTo>
                    <a:pt x="12" y="61"/>
                    <a:pt x="11" y="59"/>
                    <a:pt x="11" y="57"/>
                  </a:cubicBezTo>
                  <a:cubicBezTo>
                    <a:pt x="11" y="55"/>
                    <a:pt x="12" y="53"/>
                    <a:pt x="14" y="53"/>
                  </a:cubicBezTo>
                  <a:cubicBezTo>
                    <a:pt x="16" y="53"/>
                    <a:pt x="18" y="55"/>
                    <a:pt x="18" y="57"/>
                  </a:cubicBezTo>
                  <a:close/>
                  <a:moveTo>
                    <a:pt x="16" y="57"/>
                  </a:moveTo>
                  <a:cubicBezTo>
                    <a:pt x="16" y="56"/>
                    <a:pt x="15" y="55"/>
                    <a:pt x="14" y="55"/>
                  </a:cubicBezTo>
                  <a:cubicBezTo>
                    <a:pt x="14" y="55"/>
                    <a:pt x="13" y="56"/>
                    <a:pt x="13" y="57"/>
                  </a:cubicBezTo>
                  <a:cubicBezTo>
                    <a:pt x="13" y="58"/>
                    <a:pt x="14" y="59"/>
                    <a:pt x="14" y="59"/>
                  </a:cubicBezTo>
                  <a:cubicBezTo>
                    <a:pt x="15" y="59"/>
                    <a:pt x="16" y="58"/>
                    <a:pt x="16" y="57"/>
                  </a:cubicBezTo>
                  <a:close/>
                  <a:moveTo>
                    <a:pt x="45" y="57"/>
                  </a:moveTo>
                  <a:cubicBezTo>
                    <a:pt x="45" y="59"/>
                    <a:pt x="43" y="61"/>
                    <a:pt x="41" y="61"/>
                  </a:cubicBezTo>
                  <a:cubicBezTo>
                    <a:pt x="39" y="61"/>
                    <a:pt x="38" y="59"/>
                    <a:pt x="38" y="57"/>
                  </a:cubicBezTo>
                  <a:cubicBezTo>
                    <a:pt x="38" y="55"/>
                    <a:pt x="39" y="53"/>
                    <a:pt x="41" y="53"/>
                  </a:cubicBezTo>
                  <a:cubicBezTo>
                    <a:pt x="43" y="53"/>
                    <a:pt x="45" y="55"/>
                    <a:pt x="45" y="57"/>
                  </a:cubicBezTo>
                  <a:close/>
                  <a:moveTo>
                    <a:pt x="43" y="57"/>
                  </a:moveTo>
                  <a:cubicBezTo>
                    <a:pt x="43" y="56"/>
                    <a:pt x="42" y="55"/>
                    <a:pt x="41" y="55"/>
                  </a:cubicBezTo>
                  <a:cubicBezTo>
                    <a:pt x="40" y="55"/>
                    <a:pt x="40" y="56"/>
                    <a:pt x="40" y="57"/>
                  </a:cubicBezTo>
                  <a:cubicBezTo>
                    <a:pt x="40" y="58"/>
                    <a:pt x="40" y="59"/>
                    <a:pt x="41" y="59"/>
                  </a:cubicBezTo>
                  <a:cubicBezTo>
                    <a:pt x="42" y="59"/>
                    <a:pt x="43" y="58"/>
                    <a:pt x="43" y="57"/>
                  </a:cubicBezTo>
                  <a:close/>
                  <a:moveTo>
                    <a:pt x="12" y="37"/>
                  </a:moveTo>
                  <a:cubicBezTo>
                    <a:pt x="44" y="37"/>
                    <a:pt x="44" y="37"/>
                    <a:pt x="44" y="37"/>
                  </a:cubicBezTo>
                  <a:cubicBezTo>
                    <a:pt x="45" y="37"/>
                    <a:pt x="45" y="36"/>
                    <a:pt x="45" y="36"/>
                  </a:cubicBezTo>
                  <a:cubicBezTo>
                    <a:pt x="45" y="35"/>
                    <a:pt x="45" y="35"/>
                    <a:pt x="44" y="35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1" y="35"/>
                    <a:pt x="11" y="35"/>
                    <a:pt x="11" y="36"/>
                  </a:cubicBezTo>
                  <a:cubicBezTo>
                    <a:pt x="11" y="36"/>
                    <a:pt x="11" y="37"/>
                    <a:pt x="12" y="37"/>
                  </a:cubicBezTo>
                  <a:close/>
                  <a:moveTo>
                    <a:pt x="13" y="39"/>
                  </a:moveTo>
                  <a:cubicBezTo>
                    <a:pt x="13" y="39"/>
                    <a:pt x="12" y="40"/>
                    <a:pt x="12" y="40"/>
                  </a:cubicBezTo>
                  <a:cubicBezTo>
                    <a:pt x="12" y="41"/>
                    <a:pt x="13" y="41"/>
                    <a:pt x="13" y="41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4" y="41"/>
                    <a:pt x="44" y="41"/>
                    <a:pt x="44" y="40"/>
                  </a:cubicBezTo>
                  <a:cubicBezTo>
                    <a:pt x="44" y="40"/>
                    <a:pt x="44" y="39"/>
                    <a:pt x="43" y="39"/>
                  </a:cubicBezTo>
                  <a:lnTo>
                    <a:pt x="13" y="39"/>
                  </a:lnTo>
                  <a:close/>
                  <a:moveTo>
                    <a:pt x="37" y="31"/>
                  </a:moveTo>
                  <a:cubicBezTo>
                    <a:pt x="43" y="31"/>
                    <a:pt x="43" y="31"/>
                    <a:pt x="43" y="31"/>
                  </a:cubicBezTo>
                  <a:cubicBezTo>
                    <a:pt x="43" y="31"/>
                    <a:pt x="44" y="30"/>
                    <a:pt x="44" y="3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4" y="0"/>
                    <a:pt x="43" y="0"/>
                    <a:pt x="43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6" y="30"/>
                    <a:pt x="36" y="31"/>
                    <a:pt x="37" y="31"/>
                  </a:cubicBezTo>
                  <a:close/>
                  <a:moveTo>
                    <a:pt x="25" y="31"/>
                  </a:moveTo>
                  <a:cubicBezTo>
                    <a:pt x="31" y="31"/>
                    <a:pt x="31" y="31"/>
                    <a:pt x="31" y="31"/>
                  </a:cubicBezTo>
                  <a:cubicBezTo>
                    <a:pt x="32" y="31"/>
                    <a:pt x="32" y="30"/>
                    <a:pt x="32" y="30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2" y="8"/>
                    <a:pt x="32" y="8"/>
                    <a:pt x="31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5" y="8"/>
                    <a:pt x="24" y="8"/>
                    <a:pt x="24" y="8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5" y="31"/>
                    <a:pt x="25" y="31"/>
                  </a:cubicBezTo>
                  <a:close/>
                  <a:moveTo>
                    <a:pt x="13" y="31"/>
                  </a:moveTo>
                  <a:cubicBezTo>
                    <a:pt x="20" y="31"/>
                    <a:pt x="20" y="31"/>
                    <a:pt x="20" y="31"/>
                  </a:cubicBezTo>
                  <a:cubicBezTo>
                    <a:pt x="20" y="31"/>
                    <a:pt x="20" y="30"/>
                    <a:pt x="20" y="30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1"/>
                    <a:pt x="13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68" tIns="34285" rIns="68568" bIns="34285" numCol="1" anchor="t" anchorCtr="0" compatLnSpc="1"/>
            <a:lstStyle/>
            <a:p>
              <a:pPr>
                <a:defRPr/>
              </a:pPr>
              <a:endParaRPr lang="en-US" sz="1350" kern="0">
                <a:solidFill>
                  <a:prstClr val="black"/>
                </a:solidFill>
              </a:endParaRPr>
            </a:p>
          </p:txBody>
        </p:sp>
        <p:sp>
          <p:nvSpPr>
            <p:cNvPr id="84" name="Freeform 32"/>
            <p:cNvSpPr>
              <a:spLocks noEditPoints="1"/>
            </p:cNvSpPr>
            <p:nvPr/>
          </p:nvSpPr>
          <p:spPr bwMode="auto">
            <a:xfrm>
              <a:off x="7709719" y="3927654"/>
              <a:ext cx="267607" cy="298800"/>
            </a:xfrm>
            <a:custGeom>
              <a:avLst/>
              <a:gdLst>
                <a:gd name="T0" fmla="*/ 55 w 69"/>
                <a:gd name="T1" fmla="*/ 0 h 77"/>
                <a:gd name="T2" fmla="*/ 45 w 69"/>
                <a:gd name="T3" fmla="*/ 5 h 77"/>
                <a:gd name="T4" fmla="*/ 31 w 69"/>
                <a:gd name="T5" fmla="*/ 7 h 77"/>
                <a:gd name="T6" fmla="*/ 24 w 69"/>
                <a:gd name="T7" fmla="*/ 7 h 77"/>
                <a:gd name="T8" fmla="*/ 10 w 69"/>
                <a:gd name="T9" fmla="*/ 5 h 77"/>
                <a:gd name="T10" fmla="*/ 0 w 69"/>
                <a:gd name="T11" fmla="*/ 69 h 77"/>
                <a:gd name="T12" fmla="*/ 69 w 69"/>
                <a:gd name="T13" fmla="*/ 14 h 77"/>
                <a:gd name="T14" fmla="*/ 10 w 69"/>
                <a:gd name="T15" fmla="*/ 13 h 77"/>
                <a:gd name="T16" fmla="*/ 24 w 69"/>
                <a:gd name="T17" fmla="*/ 10 h 77"/>
                <a:gd name="T18" fmla="*/ 31 w 69"/>
                <a:gd name="T19" fmla="*/ 10 h 77"/>
                <a:gd name="T20" fmla="*/ 45 w 69"/>
                <a:gd name="T21" fmla="*/ 13 h 77"/>
                <a:gd name="T22" fmla="*/ 55 w 69"/>
                <a:gd name="T23" fmla="*/ 17 h 77"/>
                <a:gd name="T24" fmla="*/ 66 w 69"/>
                <a:gd name="T25" fmla="*/ 14 h 77"/>
                <a:gd name="T26" fmla="*/ 7 w 69"/>
                <a:gd name="T27" fmla="*/ 10 h 77"/>
                <a:gd name="T28" fmla="*/ 61 w 69"/>
                <a:gd name="T29" fmla="*/ 74 h 77"/>
                <a:gd name="T30" fmla="*/ 34 w 69"/>
                <a:gd name="T31" fmla="*/ 39 h 77"/>
                <a:gd name="T32" fmla="*/ 34 w 69"/>
                <a:gd name="T33" fmla="*/ 39 h 77"/>
                <a:gd name="T34" fmla="*/ 33 w 69"/>
                <a:gd name="T35" fmla="*/ 36 h 77"/>
                <a:gd name="T36" fmla="*/ 44 w 69"/>
                <a:gd name="T37" fmla="*/ 33 h 77"/>
                <a:gd name="T38" fmla="*/ 45 w 69"/>
                <a:gd name="T39" fmla="*/ 36 h 77"/>
                <a:gd name="T40" fmla="*/ 54 w 69"/>
                <a:gd name="T41" fmla="*/ 39 h 77"/>
                <a:gd name="T42" fmla="*/ 54 w 69"/>
                <a:gd name="T43" fmla="*/ 39 h 77"/>
                <a:gd name="T44" fmla="*/ 53 w 69"/>
                <a:gd name="T45" fmla="*/ 36 h 77"/>
                <a:gd name="T46" fmla="*/ 14 w 69"/>
                <a:gd name="T47" fmla="*/ 43 h 77"/>
                <a:gd name="T48" fmla="*/ 15 w 69"/>
                <a:gd name="T49" fmla="*/ 46 h 77"/>
                <a:gd name="T50" fmla="*/ 24 w 69"/>
                <a:gd name="T51" fmla="*/ 49 h 77"/>
                <a:gd name="T52" fmla="*/ 24 w 69"/>
                <a:gd name="T53" fmla="*/ 49 h 77"/>
                <a:gd name="T54" fmla="*/ 23 w 69"/>
                <a:gd name="T55" fmla="*/ 46 h 77"/>
                <a:gd name="T56" fmla="*/ 34 w 69"/>
                <a:gd name="T57" fmla="*/ 43 h 77"/>
                <a:gd name="T58" fmla="*/ 35 w 69"/>
                <a:gd name="T59" fmla="*/ 46 h 77"/>
                <a:gd name="T60" fmla="*/ 44 w 69"/>
                <a:gd name="T61" fmla="*/ 49 h 77"/>
                <a:gd name="T62" fmla="*/ 44 w 69"/>
                <a:gd name="T63" fmla="*/ 49 h 77"/>
                <a:gd name="T64" fmla="*/ 43 w 69"/>
                <a:gd name="T65" fmla="*/ 46 h 77"/>
                <a:gd name="T66" fmla="*/ 54 w 69"/>
                <a:gd name="T67" fmla="*/ 43 h 77"/>
                <a:gd name="T68" fmla="*/ 55 w 69"/>
                <a:gd name="T69" fmla="*/ 46 h 77"/>
                <a:gd name="T70" fmla="*/ 14 w 69"/>
                <a:gd name="T71" fmla="*/ 59 h 77"/>
                <a:gd name="T72" fmla="*/ 14 w 69"/>
                <a:gd name="T73" fmla="*/ 59 h 77"/>
                <a:gd name="T74" fmla="*/ 13 w 69"/>
                <a:gd name="T75" fmla="*/ 56 h 77"/>
                <a:gd name="T76" fmla="*/ 24 w 69"/>
                <a:gd name="T77" fmla="*/ 53 h 77"/>
                <a:gd name="T78" fmla="*/ 25 w 69"/>
                <a:gd name="T79" fmla="*/ 56 h 77"/>
                <a:gd name="T80" fmla="*/ 34 w 69"/>
                <a:gd name="T81" fmla="*/ 59 h 77"/>
                <a:gd name="T82" fmla="*/ 34 w 69"/>
                <a:gd name="T83" fmla="*/ 59 h 77"/>
                <a:gd name="T84" fmla="*/ 33 w 69"/>
                <a:gd name="T85" fmla="*/ 56 h 77"/>
                <a:gd name="T86" fmla="*/ 44 w 69"/>
                <a:gd name="T87" fmla="*/ 53 h 77"/>
                <a:gd name="T88" fmla="*/ 45 w 69"/>
                <a:gd name="T89" fmla="*/ 56 h 77"/>
                <a:gd name="T90" fmla="*/ 54 w 69"/>
                <a:gd name="T91" fmla="*/ 59 h 77"/>
                <a:gd name="T92" fmla="*/ 54 w 69"/>
                <a:gd name="T93" fmla="*/ 59 h 77"/>
                <a:gd name="T94" fmla="*/ 53 w 69"/>
                <a:gd name="T95" fmla="*/ 56 h 77"/>
                <a:gd name="T96" fmla="*/ 14 w 69"/>
                <a:gd name="T97" fmla="*/ 63 h 77"/>
                <a:gd name="T98" fmla="*/ 15 w 69"/>
                <a:gd name="T99" fmla="*/ 65 h 77"/>
                <a:gd name="T100" fmla="*/ 24 w 69"/>
                <a:gd name="T101" fmla="*/ 68 h 77"/>
                <a:gd name="T102" fmla="*/ 24 w 69"/>
                <a:gd name="T103" fmla="*/ 68 h 77"/>
                <a:gd name="T104" fmla="*/ 23 w 69"/>
                <a:gd name="T105" fmla="*/ 6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9" h="77">
                  <a:moveTo>
                    <a:pt x="61" y="7"/>
                  </a:moveTo>
                  <a:cubicBezTo>
                    <a:pt x="59" y="7"/>
                    <a:pt x="59" y="7"/>
                    <a:pt x="59" y="7"/>
                  </a:cubicBezTo>
                  <a:cubicBezTo>
                    <a:pt x="59" y="5"/>
                    <a:pt x="59" y="5"/>
                    <a:pt x="59" y="5"/>
                  </a:cubicBezTo>
                  <a:cubicBezTo>
                    <a:pt x="59" y="2"/>
                    <a:pt x="57" y="0"/>
                    <a:pt x="55" y="0"/>
                  </a:cubicBezTo>
                  <a:cubicBezTo>
                    <a:pt x="53" y="0"/>
                    <a:pt x="51" y="2"/>
                    <a:pt x="51" y="5"/>
                  </a:cubicBezTo>
                  <a:cubicBezTo>
                    <a:pt x="51" y="7"/>
                    <a:pt x="51" y="7"/>
                    <a:pt x="51" y="7"/>
                  </a:cubicBezTo>
                  <a:cubicBezTo>
                    <a:pt x="45" y="7"/>
                    <a:pt x="45" y="7"/>
                    <a:pt x="45" y="7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5" y="2"/>
                    <a:pt x="43" y="0"/>
                    <a:pt x="41" y="0"/>
                  </a:cubicBezTo>
                  <a:cubicBezTo>
                    <a:pt x="39" y="0"/>
                    <a:pt x="37" y="2"/>
                    <a:pt x="37" y="5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1" y="2"/>
                    <a:pt x="29" y="0"/>
                    <a:pt x="27" y="0"/>
                  </a:cubicBezTo>
                  <a:cubicBezTo>
                    <a:pt x="25" y="0"/>
                    <a:pt x="24" y="2"/>
                    <a:pt x="24" y="5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2"/>
                    <a:pt x="16" y="0"/>
                    <a:pt x="14" y="0"/>
                  </a:cubicBezTo>
                  <a:cubicBezTo>
                    <a:pt x="11" y="0"/>
                    <a:pt x="10" y="2"/>
                    <a:pt x="10" y="5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3" y="7"/>
                    <a:pt x="0" y="10"/>
                    <a:pt x="0" y="14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74"/>
                    <a:pt x="3" y="77"/>
                    <a:pt x="7" y="77"/>
                  </a:cubicBezTo>
                  <a:cubicBezTo>
                    <a:pt x="61" y="77"/>
                    <a:pt x="61" y="77"/>
                    <a:pt x="61" y="77"/>
                  </a:cubicBezTo>
                  <a:cubicBezTo>
                    <a:pt x="65" y="77"/>
                    <a:pt x="69" y="74"/>
                    <a:pt x="69" y="69"/>
                  </a:cubicBezTo>
                  <a:cubicBezTo>
                    <a:pt x="69" y="14"/>
                    <a:pt x="69" y="14"/>
                    <a:pt x="69" y="14"/>
                  </a:cubicBezTo>
                  <a:cubicBezTo>
                    <a:pt x="69" y="10"/>
                    <a:pt x="65" y="7"/>
                    <a:pt x="61" y="7"/>
                  </a:cubicBezTo>
                  <a:close/>
                  <a:moveTo>
                    <a:pt x="7" y="10"/>
                  </a:moveTo>
                  <a:cubicBezTo>
                    <a:pt x="10" y="10"/>
                    <a:pt x="10" y="10"/>
                    <a:pt x="10" y="10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5"/>
                    <a:pt x="11" y="17"/>
                    <a:pt x="14" y="17"/>
                  </a:cubicBezTo>
                  <a:cubicBezTo>
                    <a:pt x="16" y="17"/>
                    <a:pt x="17" y="15"/>
                    <a:pt x="17" y="13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4" y="15"/>
                    <a:pt x="25" y="17"/>
                    <a:pt x="27" y="17"/>
                  </a:cubicBezTo>
                  <a:cubicBezTo>
                    <a:pt x="29" y="17"/>
                    <a:pt x="31" y="15"/>
                    <a:pt x="31" y="13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7" y="10"/>
                    <a:pt x="37" y="10"/>
                    <a:pt x="37" y="10"/>
                  </a:cubicBezTo>
                  <a:cubicBezTo>
                    <a:pt x="37" y="13"/>
                    <a:pt x="37" y="13"/>
                    <a:pt x="37" y="13"/>
                  </a:cubicBezTo>
                  <a:cubicBezTo>
                    <a:pt x="37" y="15"/>
                    <a:pt x="39" y="17"/>
                    <a:pt x="41" y="17"/>
                  </a:cubicBezTo>
                  <a:cubicBezTo>
                    <a:pt x="43" y="17"/>
                    <a:pt x="45" y="15"/>
                    <a:pt x="45" y="13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51" y="10"/>
                    <a:pt x="51" y="10"/>
                    <a:pt x="51" y="10"/>
                  </a:cubicBezTo>
                  <a:cubicBezTo>
                    <a:pt x="51" y="13"/>
                    <a:pt x="51" y="13"/>
                    <a:pt x="51" y="13"/>
                  </a:cubicBezTo>
                  <a:cubicBezTo>
                    <a:pt x="51" y="15"/>
                    <a:pt x="53" y="17"/>
                    <a:pt x="55" y="17"/>
                  </a:cubicBezTo>
                  <a:cubicBezTo>
                    <a:pt x="57" y="17"/>
                    <a:pt x="59" y="15"/>
                    <a:pt x="59" y="13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61" y="10"/>
                    <a:pt x="61" y="10"/>
                    <a:pt x="61" y="10"/>
                  </a:cubicBezTo>
                  <a:cubicBezTo>
                    <a:pt x="64" y="10"/>
                    <a:pt x="66" y="12"/>
                    <a:pt x="66" y="14"/>
                  </a:cubicBezTo>
                  <a:cubicBezTo>
                    <a:pt x="66" y="26"/>
                    <a:pt x="66" y="26"/>
                    <a:pt x="66" y="26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2"/>
                    <a:pt x="5" y="10"/>
                    <a:pt x="7" y="10"/>
                  </a:cubicBezTo>
                  <a:close/>
                  <a:moveTo>
                    <a:pt x="3" y="28"/>
                  </a:moveTo>
                  <a:cubicBezTo>
                    <a:pt x="66" y="28"/>
                    <a:pt x="66" y="28"/>
                    <a:pt x="66" y="28"/>
                  </a:cubicBezTo>
                  <a:cubicBezTo>
                    <a:pt x="66" y="69"/>
                    <a:pt x="66" y="69"/>
                    <a:pt x="66" y="69"/>
                  </a:cubicBezTo>
                  <a:cubicBezTo>
                    <a:pt x="66" y="72"/>
                    <a:pt x="64" y="74"/>
                    <a:pt x="61" y="74"/>
                  </a:cubicBezTo>
                  <a:cubicBezTo>
                    <a:pt x="7" y="74"/>
                    <a:pt x="7" y="74"/>
                    <a:pt x="7" y="74"/>
                  </a:cubicBezTo>
                  <a:cubicBezTo>
                    <a:pt x="5" y="74"/>
                    <a:pt x="3" y="72"/>
                    <a:pt x="3" y="69"/>
                  </a:cubicBezTo>
                  <a:lnTo>
                    <a:pt x="3" y="28"/>
                  </a:lnTo>
                  <a:close/>
                  <a:moveTo>
                    <a:pt x="34" y="39"/>
                  </a:moveTo>
                  <a:cubicBezTo>
                    <a:pt x="36" y="39"/>
                    <a:pt x="37" y="38"/>
                    <a:pt x="37" y="36"/>
                  </a:cubicBezTo>
                  <a:cubicBezTo>
                    <a:pt x="37" y="34"/>
                    <a:pt x="36" y="33"/>
                    <a:pt x="34" y="33"/>
                  </a:cubicBezTo>
                  <a:cubicBezTo>
                    <a:pt x="33" y="33"/>
                    <a:pt x="31" y="34"/>
                    <a:pt x="31" y="36"/>
                  </a:cubicBezTo>
                  <a:cubicBezTo>
                    <a:pt x="31" y="38"/>
                    <a:pt x="33" y="39"/>
                    <a:pt x="34" y="39"/>
                  </a:cubicBezTo>
                  <a:close/>
                  <a:moveTo>
                    <a:pt x="34" y="35"/>
                  </a:moveTo>
                  <a:cubicBezTo>
                    <a:pt x="35" y="35"/>
                    <a:pt x="35" y="36"/>
                    <a:pt x="35" y="36"/>
                  </a:cubicBezTo>
                  <a:cubicBezTo>
                    <a:pt x="35" y="36"/>
                    <a:pt x="35" y="37"/>
                    <a:pt x="34" y="37"/>
                  </a:cubicBezTo>
                  <a:cubicBezTo>
                    <a:pt x="34" y="37"/>
                    <a:pt x="33" y="36"/>
                    <a:pt x="33" y="36"/>
                  </a:cubicBezTo>
                  <a:cubicBezTo>
                    <a:pt x="33" y="36"/>
                    <a:pt x="34" y="35"/>
                    <a:pt x="34" y="35"/>
                  </a:cubicBezTo>
                  <a:close/>
                  <a:moveTo>
                    <a:pt x="44" y="39"/>
                  </a:moveTo>
                  <a:cubicBezTo>
                    <a:pt x="46" y="39"/>
                    <a:pt x="47" y="38"/>
                    <a:pt x="47" y="36"/>
                  </a:cubicBezTo>
                  <a:cubicBezTo>
                    <a:pt x="47" y="34"/>
                    <a:pt x="46" y="33"/>
                    <a:pt x="44" y="33"/>
                  </a:cubicBezTo>
                  <a:cubicBezTo>
                    <a:pt x="43" y="33"/>
                    <a:pt x="41" y="34"/>
                    <a:pt x="41" y="36"/>
                  </a:cubicBezTo>
                  <a:cubicBezTo>
                    <a:pt x="41" y="38"/>
                    <a:pt x="43" y="39"/>
                    <a:pt x="44" y="39"/>
                  </a:cubicBezTo>
                  <a:close/>
                  <a:moveTo>
                    <a:pt x="44" y="35"/>
                  </a:moveTo>
                  <a:cubicBezTo>
                    <a:pt x="45" y="35"/>
                    <a:pt x="45" y="36"/>
                    <a:pt x="45" y="36"/>
                  </a:cubicBezTo>
                  <a:cubicBezTo>
                    <a:pt x="45" y="36"/>
                    <a:pt x="45" y="37"/>
                    <a:pt x="44" y="37"/>
                  </a:cubicBezTo>
                  <a:cubicBezTo>
                    <a:pt x="44" y="37"/>
                    <a:pt x="43" y="36"/>
                    <a:pt x="43" y="36"/>
                  </a:cubicBezTo>
                  <a:cubicBezTo>
                    <a:pt x="43" y="36"/>
                    <a:pt x="44" y="35"/>
                    <a:pt x="44" y="35"/>
                  </a:cubicBezTo>
                  <a:close/>
                  <a:moveTo>
                    <a:pt x="54" y="39"/>
                  </a:moveTo>
                  <a:cubicBezTo>
                    <a:pt x="56" y="39"/>
                    <a:pt x="57" y="38"/>
                    <a:pt x="57" y="36"/>
                  </a:cubicBezTo>
                  <a:cubicBezTo>
                    <a:pt x="57" y="34"/>
                    <a:pt x="56" y="33"/>
                    <a:pt x="54" y="33"/>
                  </a:cubicBezTo>
                  <a:cubicBezTo>
                    <a:pt x="52" y="33"/>
                    <a:pt x="51" y="34"/>
                    <a:pt x="51" y="36"/>
                  </a:cubicBezTo>
                  <a:cubicBezTo>
                    <a:pt x="51" y="38"/>
                    <a:pt x="52" y="39"/>
                    <a:pt x="54" y="39"/>
                  </a:cubicBezTo>
                  <a:close/>
                  <a:moveTo>
                    <a:pt x="54" y="35"/>
                  </a:moveTo>
                  <a:cubicBezTo>
                    <a:pt x="55" y="35"/>
                    <a:pt x="55" y="36"/>
                    <a:pt x="55" y="36"/>
                  </a:cubicBezTo>
                  <a:cubicBezTo>
                    <a:pt x="55" y="36"/>
                    <a:pt x="55" y="37"/>
                    <a:pt x="54" y="37"/>
                  </a:cubicBezTo>
                  <a:cubicBezTo>
                    <a:pt x="54" y="37"/>
                    <a:pt x="53" y="36"/>
                    <a:pt x="53" y="36"/>
                  </a:cubicBezTo>
                  <a:cubicBezTo>
                    <a:pt x="53" y="36"/>
                    <a:pt x="54" y="35"/>
                    <a:pt x="54" y="35"/>
                  </a:cubicBezTo>
                  <a:close/>
                  <a:moveTo>
                    <a:pt x="14" y="49"/>
                  </a:moveTo>
                  <a:cubicBezTo>
                    <a:pt x="16" y="49"/>
                    <a:pt x="17" y="47"/>
                    <a:pt x="17" y="46"/>
                  </a:cubicBezTo>
                  <a:cubicBezTo>
                    <a:pt x="17" y="44"/>
                    <a:pt x="16" y="43"/>
                    <a:pt x="14" y="43"/>
                  </a:cubicBezTo>
                  <a:cubicBezTo>
                    <a:pt x="13" y="43"/>
                    <a:pt x="11" y="44"/>
                    <a:pt x="11" y="46"/>
                  </a:cubicBezTo>
                  <a:cubicBezTo>
                    <a:pt x="11" y="47"/>
                    <a:pt x="13" y="49"/>
                    <a:pt x="14" y="49"/>
                  </a:cubicBezTo>
                  <a:close/>
                  <a:moveTo>
                    <a:pt x="14" y="45"/>
                  </a:moveTo>
                  <a:cubicBezTo>
                    <a:pt x="15" y="45"/>
                    <a:pt x="15" y="45"/>
                    <a:pt x="15" y="46"/>
                  </a:cubicBezTo>
                  <a:cubicBezTo>
                    <a:pt x="15" y="46"/>
                    <a:pt x="15" y="47"/>
                    <a:pt x="14" y="47"/>
                  </a:cubicBezTo>
                  <a:cubicBezTo>
                    <a:pt x="14" y="47"/>
                    <a:pt x="13" y="46"/>
                    <a:pt x="13" y="46"/>
                  </a:cubicBezTo>
                  <a:cubicBezTo>
                    <a:pt x="13" y="45"/>
                    <a:pt x="14" y="45"/>
                    <a:pt x="14" y="45"/>
                  </a:cubicBezTo>
                  <a:close/>
                  <a:moveTo>
                    <a:pt x="24" y="49"/>
                  </a:moveTo>
                  <a:cubicBezTo>
                    <a:pt x="26" y="49"/>
                    <a:pt x="27" y="47"/>
                    <a:pt x="27" y="46"/>
                  </a:cubicBezTo>
                  <a:cubicBezTo>
                    <a:pt x="27" y="44"/>
                    <a:pt x="26" y="43"/>
                    <a:pt x="24" y="43"/>
                  </a:cubicBezTo>
                  <a:cubicBezTo>
                    <a:pt x="23" y="43"/>
                    <a:pt x="21" y="44"/>
                    <a:pt x="21" y="46"/>
                  </a:cubicBezTo>
                  <a:cubicBezTo>
                    <a:pt x="21" y="47"/>
                    <a:pt x="23" y="49"/>
                    <a:pt x="24" y="49"/>
                  </a:cubicBezTo>
                  <a:close/>
                  <a:moveTo>
                    <a:pt x="24" y="45"/>
                  </a:moveTo>
                  <a:cubicBezTo>
                    <a:pt x="25" y="45"/>
                    <a:pt x="25" y="45"/>
                    <a:pt x="25" y="46"/>
                  </a:cubicBezTo>
                  <a:cubicBezTo>
                    <a:pt x="25" y="46"/>
                    <a:pt x="25" y="47"/>
                    <a:pt x="24" y="47"/>
                  </a:cubicBezTo>
                  <a:cubicBezTo>
                    <a:pt x="24" y="47"/>
                    <a:pt x="23" y="46"/>
                    <a:pt x="23" y="46"/>
                  </a:cubicBezTo>
                  <a:cubicBezTo>
                    <a:pt x="23" y="45"/>
                    <a:pt x="24" y="45"/>
                    <a:pt x="24" y="45"/>
                  </a:cubicBezTo>
                  <a:close/>
                  <a:moveTo>
                    <a:pt x="34" y="49"/>
                  </a:moveTo>
                  <a:cubicBezTo>
                    <a:pt x="36" y="49"/>
                    <a:pt x="37" y="47"/>
                    <a:pt x="37" y="46"/>
                  </a:cubicBezTo>
                  <a:cubicBezTo>
                    <a:pt x="37" y="44"/>
                    <a:pt x="36" y="43"/>
                    <a:pt x="34" y="43"/>
                  </a:cubicBezTo>
                  <a:cubicBezTo>
                    <a:pt x="33" y="43"/>
                    <a:pt x="31" y="44"/>
                    <a:pt x="31" y="46"/>
                  </a:cubicBezTo>
                  <a:cubicBezTo>
                    <a:pt x="31" y="47"/>
                    <a:pt x="33" y="49"/>
                    <a:pt x="34" y="49"/>
                  </a:cubicBezTo>
                  <a:close/>
                  <a:moveTo>
                    <a:pt x="34" y="45"/>
                  </a:moveTo>
                  <a:cubicBezTo>
                    <a:pt x="35" y="45"/>
                    <a:pt x="35" y="45"/>
                    <a:pt x="35" y="46"/>
                  </a:cubicBezTo>
                  <a:cubicBezTo>
                    <a:pt x="35" y="46"/>
                    <a:pt x="35" y="47"/>
                    <a:pt x="34" y="47"/>
                  </a:cubicBezTo>
                  <a:cubicBezTo>
                    <a:pt x="34" y="47"/>
                    <a:pt x="33" y="46"/>
                    <a:pt x="33" y="46"/>
                  </a:cubicBezTo>
                  <a:cubicBezTo>
                    <a:pt x="33" y="45"/>
                    <a:pt x="34" y="45"/>
                    <a:pt x="34" y="45"/>
                  </a:cubicBezTo>
                  <a:close/>
                  <a:moveTo>
                    <a:pt x="44" y="49"/>
                  </a:moveTo>
                  <a:cubicBezTo>
                    <a:pt x="46" y="49"/>
                    <a:pt x="47" y="47"/>
                    <a:pt x="47" y="46"/>
                  </a:cubicBezTo>
                  <a:cubicBezTo>
                    <a:pt x="47" y="44"/>
                    <a:pt x="46" y="43"/>
                    <a:pt x="44" y="43"/>
                  </a:cubicBezTo>
                  <a:cubicBezTo>
                    <a:pt x="43" y="43"/>
                    <a:pt x="41" y="44"/>
                    <a:pt x="41" y="46"/>
                  </a:cubicBezTo>
                  <a:cubicBezTo>
                    <a:pt x="41" y="47"/>
                    <a:pt x="43" y="49"/>
                    <a:pt x="44" y="49"/>
                  </a:cubicBezTo>
                  <a:close/>
                  <a:moveTo>
                    <a:pt x="44" y="45"/>
                  </a:moveTo>
                  <a:cubicBezTo>
                    <a:pt x="45" y="45"/>
                    <a:pt x="45" y="45"/>
                    <a:pt x="45" y="46"/>
                  </a:cubicBezTo>
                  <a:cubicBezTo>
                    <a:pt x="45" y="46"/>
                    <a:pt x="45" y="47"/>
                    <a:pt x="44" y="47"/>
                  </a:cubicBezTo>
                  <a:cubicBezTo>
                    <a:pt x="44" y="47"/>
                    <a:pt x="43" y="46"/>
                    <a:pt x="43" y="46"/>
                  </a:cubicBezTo>
                  <a:cubicBezTo>
                    <a:pt x="43" y="45"/>
                    <a:pt x="44" y="45"/>
                    <a:pt x="44" y="45"/>
                  </a:cubicBezTo>
                  <a:close/>
                  <a:moveTo>
                    <a:pt x="54" y="49"/>
                  </a:moveTo>
                  <a:cubicBezTo>
                    <a:pt x="56" y="49"/>
                    <a:pt x="57" y="47"/>
                    <a:pt x="57" y="46"/>
                  </a:cubicBezTo>
                  <a:cubicBezTo>
                    <a:pt x="57" y="44"/>
                    <a:pt x="56" y="43"/>
                    <a:pt x="54" y="43"/>
                  </a:cubicBezTo>
                  <a:cubicBezTo>
                    <a:pt x="52" y="43"/>
                    <a:pt x="51" y="44"/>
                    <a:pt x="51" y="46"/>
                  </a:cubicBezTo>
                  <a:cubicBezTo>
                    <a:pt x="51" y="47"/>
                    <a:pt x="52" y="49"/>
                    <a:pt x="54" y="49"/>
                  </a:cubicBezTo>
                  <a:close/>
                  <a:moveTo>
                    <a:pt x="54" y="45"/>
                  </a:moveTo>
                  <a:cubicBezTo>
                    <a:pt x="55" y="45"/>
                    <a:pt x="55" y="45"/>
                    <a:pt x="55" y="46"/>
                  </a:cubicBezTo>
                  <a:cubicBezTo>
                    <a:pt x="55" y="46"/>
                    <a:pt x="55" y="47"/>
                    <a:pt x="54" y="47"/>
                  </a:cubicBezTo>
                  <a:cubicBezTo>
                    <a:pt x="54" y="47"/>
                    <a:pt x="53" y="46"/>
                    <a:pt x="53" y="46"/>
                  </a:cubicBezTo>
                  <a:cubicBezTo>
                    <a:pt x="53" y="45"/>
                    <a:pt x="54" y="45"/>
                    <a:pt x="54" y="45"/>
                  </a:cubicBezTo>
                  <a:close/>
                  <a:moveTo>
                    <a:pt x="14" y="59"/>
                  </a:moveTo>
                  <a:cubicBezTo>
                    <a:pt x="16" y="59"/>
                    <a:pt x="17" y="57"/>
                    <a:pt x="17" y="56"/>
                  </a:cubicBezTo>
                  <a:cubicBezTo>
                    <a:pt x="17" y="54"/>
                    <a:pt x="16" y="53"/>
                    <a:pt x="14" y="53"/>
                  </a:cubicBezTo>
                  <a:cubicBezTo>
                    <a:pt x="13" y="53"/>
                    <a:pt x="11" y="54"/>
                    <a:pt x="11" y="56"/>
                  </a:cubicBezTo>
                  <a:cubicBezTo>
                    <a:pt x="11" y="57"/>
                    <a:pt x="13" y="59"/>
                    <a:pt x="14" y="59"/>
                  </a:cubicBezTo>
                  <a:close/>
                  <a:moveTo>
                    <a:pt x="14" y="55"/>
                  </a:moveTo>
                  <a:cubicBezTo>
                    <a:pt x="15" y="55"/>
                    <a:pt x="15" y="55"/>
                    <a:pt x="15" y="56"/>
                  </a:cubicBezTo>
                  <a:cubicBezTo>
                    <a:pt x="15" y="56"/>
                    <a:pt x="15" y="57"/>
                    <a:pt x="14" y="57"/>
                  </a:cubicBezTo>
                  <a:cubicBezTo>
                    <a:pt x="14" y="57"/>
                    <a:pt x="13" y="56"/>
                    <a:pt x="13" y="56"/>
                  </a:cubicBezTo>
                  <a:cubicBezTo>
                    <a:pt x="13" y="55"/>
                    <a:pt x="14" y="55"/>
                    <a:pt x="14" y="55"/>
                  </a:cubicBezTo>
                  <a:close/>
                  <a:moveTo>
                    <a:pt x="24" y="59"/>
                  </a:moveTo>
                  <a:cubicBezTo>
                    <a:pt x="26" y="59"/>
                    <a:pt x="27" y="57"/>
                    <a:pt x="27" y="56"/>
                  </a:cubicBezTo>
                  <a:cubicBezTo>
                    <a:pt x="27" y="54"/>
                    <a:pt x="26" y="53"/>
                    <a:pt x="24" y="53"/>
                  </a:cubicBezTo>
                  <a:cubicBezTo>
                    <a:pt x="23" y="53"/>
                    <a:pt x="21" y="54"/>
                    <a:pt x="21" y="56"/>
                  </a:cubicBezTo>
                  <a:cubicBezTo>
                    <a:pt x="21" y="57"/>
                    <a:pt x="23" y="59"/>
                    <a:pt x="24" y="59"/>
                  </a:cubicBezTo>
                  <a:close/>
                  <a:moveTo>
                    <a:pt x="24" y="55"/>
                  </a:moveTo>
                  <a:cubicBezTo>
                    <a:pt x="25" y="55"/>
                    <a:pt x="25" y="55"/>
                    <a:pt x="25" y="56"/>
                  </a:cubicBezTo>
                  <a:cubicBezTo>
                    <a:pt x="25" y="56"/>
                    <a:pt x="25" y="57"/>
                    <a:pt x="24" y="57"/>
                  </a:cubicBezTo>
                  <a:cubicBezTo>
                    <a:pt x="24" y="57"/>
                    <a:pt x="23" y="56"/>
                    <a:pt x="23" y="56"/>
                  </a:cubicBezTo>
                  <a:cubicBezTo>
                    <a:pt x="23" y="55"/>
                    <a:pt x="24" y="55"/>
                    <a:pt x="24" y="55"/>
                  </a:cubicBezTo>
                  <a:close/>
                  <a:moveTo>
                    <a:pt x="34" y="59"/>
                  </a:moveTo>
                  <a:cubicBezTo>
                    <a:pt x="36" y="59"/>
                    <a:pt x="37" y="57"/>
                    <a:pt x="37" y="56"/>
                  </a:cubicBezTo>
                  <a:cubicBezTo>
                    <a:pt x="37" y="54"/>
                    <a:pt x="36" y="53"/>
                    <a:pt x="34" y="53"/>
                  </a:cubicBezTo>
                  <a:cubicBezTo>
                    <a:pt x="33" y="53"/>
                    <a:pt x="31" y="54"/>
                    <a:pt x="31" y="56"/>
                  </a:cubicBezTo>
                  <a:cubicBezTo>
                    <a:pt x="31" y="57"/>
                    <a:pt x="33" y="59"/>
                    <a:pt x="34" y="59"/>
                  </a:cubicBezTo>
                  <a:close/>
                  <a:moveTo>
                    <a:pt x="34" y="55"/>
                  </a:moveTo>
                  <a:cubicBezTo>
                    <a:pt x="35" y="55"/>
                    <a:pt x="35" y="55"/>
                    <a:pt x="35" y="56"/>
                  </a:cubicBezTo>
                  <a:cubicBezTo>
                    <a:pt x="35" y="56"/>
                    <a:pt x="35" y="57"/>
                    <a:pt x="34" y="57"/>
                  </a:cubicBezTo>
                  <a:cubicBezTo>
                    <a:pt x="34" y="57"/>
                    <a:pt x="33" y="56"/>
                    <a:pt x="33" y="56"/>
                  </a:cubicBezTo>
                  <a:cubicBezTo>
                    <a:pt x="33" y="55"/>
                    <a:pt x="34" y="55"/>
                    <a:pt x="34" y="55"/>
                  </a:cubicBezTo>
                  <a:close/>
                  <a:moveTo>
                    <a:pt x="44" y="59"/>
                  </a:moveTo>
                  <a:cubicBezTo>
                    <a:pt x="46" y="59"/>
                    <a:pt x="47" y="57"/>
                    <a:pt x="47" y="56"/>
                  </a:cubicBezTo>
                  <a:cubicBezTo>
                    <a:pt x="47" y="54"/>
                    <a:pt x="46" y="53"/>
                    <a:pt x="44" y="53"/>
                  </a:cubicBezTo>
                  <a:cubicBezTo>
                    <a:pt x="43" y="53"/>
                    <a:pt x="41" y="54"/>
                    <a:pt x="41" y="56"/>
                  </a:cubicBezTo>
                  <a:cubicBezTo>
                    <a:pt x="41" y="57"/>
                    <a:pt x="43" y="59"/>
                    <a:pt x="44" y="59"/>
                  </a:cubicBezTo>
                  <a:close/>
                  <a:moveTo>
                    <a:pt x="44" y="55"/>
                  </a:moveTo>
                  <a:cubicBezTo>
                    <a:pt x="45" y="55"/>
                    <a:pt x="45" y="55"/>
                    <a:pt x="45" y="56"/>
                  </a:cubicBezTo>
                  <a:cubicBezTo>
                    <a:pt x="45" y="56"/>
                    <a:pt x="45" y="57"/>
                    <a:pt x="44" y="57"/>
                  </a:cubicBezTo>
                  <a:cubicBezTo>
                    <a:pt x="44" y="57"/>
                    <a:pt x="43" y="56"/>
                    <a:pt x="43" y="56"/>
                  </a:cubicBezTo>
                  <a:cubicBezTo>
                    <a:pt x="43" y="55"/>
                    <a:pt x="44" y="55"/>
                    <a:pt x="44" y="55"/>
                  </a:cubicBezTo>
                  <a:close/>
                  <a:moveTo>
                    <a:pt x="54" y="59"/>
                  </a:moveTo>
                  <a:cubicBezTo>
                    <a:pt x="56" y="59"/>
                    <a:pt x="57" y="57"/>
                    <a:pt x="57" y="56"/>
                  </a:cubicBezTo>
                  <a:cubicBezTo>
                    <a:pt x="57" y="54"/>
                    <a:pt x="56" y="53"/>
                    <a:pt x="54" y="53"/>
                  </a:cubicBezTo>
                  <a:cubicBezTo>
                    <a:pt x="52" y="53"/>
                    <a:pt x="51" y="54"/>
                    <a:pt x="51" y="56"/>
                  </a:cubicBezTo>
                  <a:cubicBezTo>
                    <a:pt x="51" y="57"/>
                    <a:pt x="52" y="59"/>
                    <a:pt x="54" y="59"/>
                  </a:cubicBezTo>
                  <a:close/>
                  <a:moveTo>
                    <a:pt x="54" y="55"/>
                  </a:moveTo>
                  <a:cubicBezTo>
                    <a:pt x="55" y="55"/>
                    <a:pt x="55" y="55"/>
                    <a:pt x="55" y="56"/>
                  </a:cubicBezTo>
                  <a:cubicBezTo>
                    <a:pt x="55" y="56"/>
                    <a:pt x="55" y="57"/>
                    <a:pt x="54" y="57"/>
                  </a:cubicBezTo>
                  <a:cubicBezTo>
                    <a:pt x="54" y="57"/>
                    <a:pt x="53" y="56"/>
                    <a:pt x="53" y="56"/>
                  </a:cubicBezTo>
                  <a:cubicBezTo>
                    <a:pt x="53" y="55"/>
                    <a:pt x="54" y="55"/>
                    <a:pt x="54" y="55"/>
                  </a:cubicBezTo>
                  <a:close/>
                  <a:moveTo>
                    <a:pt x="14" y="68"/>
                  </a:moveTo>
                  <a:cubicBezTo>
                    <a:pt x="16" y="68"/>
                    <a:pt x="17" y="67"/>
                    <a:pt x="17" y="65"/>
                  </a:cubicBezTo>
                  <a:cubicBezTo>
                    <a:pt x="17" y="64"/>
                    <a:pt x="16" y="63"/>
                    <a:pt x="14" y="63"/>
                  </a:cubicBezTo>
                  <a:cubicBezTo>
                    <a:pt x="13" y="63"/>
                    <a:pt x="11" y="64"/>
                    <a:pt x="11" y="65"/>
                  </a:cubicBezTo>
                  <a:cubicBezTo>
                    <a:pt x="11" y="67"/>
                    <a:pt x="13" y="68"/>
                    <a:pt x="14" y="68"/>
                  </a:cubicBezTo>
                  <a:close/>
                  <a:moveTo>
                    <a:pt x="14" y="65"/>
                  </a:moveTo>
                  <a:cubicBezTo>
                    <a:pt x="15" y="65"/>
                    <a:pt x="15" y="65"/>
                    <a:pt x="15" y="65"/>
                  </a:cubicBezTo>
                  <a:cubicBezTo>
                    <a:pt x="15" y="66"/>
                    <a:pt x="15" y="66"/>
                    <a:pt x="14" y="66"/>
                  </a:cubicBezTo>
                  <a:cubicBezTo>
                    <a:pt x="14" y="66"/>
                    <a:pt x="13" y="66"/>
                    <a:pt x="13" y="65"/>
                  </a:cubicBezTo>
                  <a:cubicBezTo>
                    <a:pt x="13" y="65"/>
                    <a:pt x="14" y="65"/>
                    <a:pt x="14" y="65"/>
                  </a:cubicBezTo>
                  <a:close/>
                  <a:moveTo>
                    <a:pt x="24" y="68"/>
                  </a:moveTo>
                  <a:cubicBezTo>
                    <a:pt x="26" y="68"/>
                    <a:pt x="27" y="67"/>
                    <a:pt x="27" y="65"/>
                  </a:cubicBezTo>
                  <a:cubicBezTo>
                    <a:pt x="27" y="64"/>
                    <a:pt x="26" y="63"/>
                    <a:pt x="24" y="63"/>
                  </a:cubicBezTo>
                  <a:cubicBezTo>
                    <a:pt x="23" y="63"/>
                    <a:pt x="21" y="64"/>
                    <a:pt x="21" y="65"/>
                  </a:cubicBezTo>
                  <a:cubicBezTo>
                    <a:pt x="21" y="67"/>
                    <a:pt x="23" y="68"/>
                    <a:pt x="24" y="68"/>
                  </a:cubicBezTo>
                  <a:close/>
                  <a:moveTo>
                    <a:pt x="24" y="65"/>
                  </a:moveTo>
                  <a:cubicBezTo>
                    <a:pt x="25" y="65"/>
                    <a:pt x="25" y="65"/>
                    <a:pt x="25" y="65"/>
                  </a:cubicBezTo>
                  <a:cubicBezTo>
                    <a:pt x="25" y="66"/>
                    <a:pt x="25" y="66"/>
                    <a:pt x="24" y="66"/>
                  </a:cubicBezTo>
                  <a:cubicBezTo>
                    <a:pt x="24" y="66"/>
                    <a:pt x="23" y="66"/>
                    <a:pt x="23" y="65"/>
                  </a:cubicBezTo>
                  <a:cubicBezTo>
                    <a:pt x="23" y="65"/>
                    <a:pt x="24" y="65"/>
                    <a:pt x="24" y="6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8" tIns="34285" rIns="68568" bIns="34285" numCol="1" anchor="t" anchorCtr="0" compatLnSpc="1"/>
            <a:lstStyle/>
            <a:p>
              <a:pPr>
                <a:defRPr/>
              </a:pPr>
              <a:endParaRPr lang="en-US" sz="1350" kern="0">
                <a:solidFill>
                  <a:prstClr val="black"/>
                </a:solidFill>
              </a:endParaRPr>
            </a:p>
          </p:txBody>
        </p:sp>
        <p:sp>
          <p:nvSpPr>
            <p:cNvPr id="85" name="Freeform 60"/>
            <p:cNvSpPr>
              <a:spLocks noEditPoints="1"/>
            </p:cNvSpPr>
            <p:nvPr/>
          </p:nvSpPr>
          <p:spPr bwMode="auto">
            <a:xfrm>
              <a:off x="5007514" y="1797752"/>
              <a:ext cx="299924" cy="195603"/>
            </a:xfrm>
            <a:custGeom>
              <a:avLst/>
              <a:gdLst>
                <a:gd name="T0" fmla="*/ 28 w 77"/>
                <a:gd name="T1" fmla="*/ 2 h 48"/>
                <a:gd name="T2" fmla="*/ 10 w 77"/>
                <a:gd name="T3" fmla="*/ 9 h 48"/>
                <a:gd name="T4" fmla="*/ 0 w 77"/>
                <a:gd name="T5" fmla="*/ 34 h 48"/>
                <a:gd name="T6" fmla="*/ 9 w 77"/>
                <a:gd name="T7" fmla="*/ 42 h 48"/>
                <a:gd name="T8" fmla="*/ 10 w 77"/>
                <a:gd name="T9" fmla="*/ 44 h 48"/>
                <a:gd name="T10" fmla="*/ 11 w 77"/>
                <a:gd name="T11" fmla="*/ 46 h 48"/>
                <a:gd name="T12" fmla="*/ 13 w 77"/>
                <a:gd name="T13" fmla="*/ 47 h 48"/>
                <a:gd name="T14" fmla="*/ 15 w 77"/>
                <a:gd name="T15" fmla="*/ 48 h 48"/>
                <a:gd name="T16" fmla="*/ 19 w 77"/>
                <a:gd name="T17" fmla="*/ 48 h 48"/>
                <a:gd name="T18" fmla="*/ 21 w 77"/>
                <a:gd name="T19" fmla="*/ 47 h 48"/>
                <a:gd name="T20" fmla="*/ 23 w 77"/>
                <a:gd name="T21" fmla="*/ 46 h 48"/>
                <a:gd name="T22" fmla="*/ 25 w 77"/>
                <a:gd name="T23" fmla="*/ 43 h 48"/>
                <a:gd name="T24" fmla="*/ 49 w 77"/>
                <a:gd name="T25" fmla="*/ 42 h 48"/>
                <a:gd name="T26" fmla="*/ 50 w 77"/>
                <a:gd name="T27" fmla="*/ 44 h 48"/>
                <a:gd name="T28" fmla="*/ 52 w 77"/>
                <a:gd name="T29" fmla="*/ 46 h 48"/>
                <a:gd name="T30" fmla="*/ 54 w 77"/>
                <a:gd name="T31" fmla="*/ 47 h 48"/>
                <a:gd name="T32" fmla="*/ 56 w 77"/>
                <a:gd name="T33" fmla="*/ 48 h 48"/>
                <a:gd name="T34" fmla="*/ 60 w 77"/>
                <a:gd name="T35" fmla="*/ 48 h 48"/>
                <a:gd name="T36" fmla="*/ 62 w 77"/>
                <a:gd name="T37" fmla="*/ 47 h 48"/>
                <a:gd name="T38" fmla="*/ 64 w 77"/>
                <a:gd name="T39" fmla="*/ 46 h 48"/>
                <a:gd name="T40" fmla="*/ 65 w 77"/>
                <a:gd name="T41" fmla="*/ 43 h 48"/>
                <a:gd name="T42" fmla="*/ 75 w 77"/>
                <a:gd name="T43" fmla="*/ 42 h 48"/>
                <a:gd name="T44" fmla="*/ 77 w 77"/>
                <a:gd name="T45" fmla="*/ 2 h 48"/>
                <a:gd name="T46" fmla="*/ 3 w 77"/>
                <a:gd name="T47" fmla="*/ 39 h 48"/>
                <a:gd name="T48" fmla="*/ 10 w 77"/>
                <a:gd name="T49" fmla="*/ 35 h 48"/>
                <a:gd name="T50" fmla="*/ 21 w 77"/>
                <a:gd name="T51" fmla="*/ 42 h 48"/>
                <a:gd name="T52" fmla="*/ 19 w 77"/>
                <a:gd name="T53" fmla="*/ 43 h 48"/>
                <a:gd name="T54" fmla="*/ 15 w 77"/>
                <a:gd name="T55" fmla="*/ 44 h 48"/>
                <a:gd name="T56" fmla="*/ 13 w 77"/>
                <a:gd name="T57" fmla="*/ 42 h 48"/>
                <a:gd name="T58" fmla="*/ 12 w 77"/>
                <a:gd name="T59" fmla="*/ 40 h 48"/>
                <a:gd name="T60" fmla="*/ 14 w 77"/>
                <a:gd name="T61" fmla="*/ 36 h 48"/>
                <a:gd name="T62" fmla="*/ 17 w 77"/>
                <a:gd name="T63" fmla="*/ 35 h 48"/>
                <a:gd name="T64" fmla="*/ 20 w 77"/>
                <a:gd name="T65" fmla="*/ 36 h 48"/>
                <a:gd name="T66" fmla="*/ 21 w 77"/>
                <a:gd name="T67" fmla="*/ 40 h 48"/>
                <a:gd name="T68" fmla="*/ 17 w 77"/>
                <a:gd name="T69" fmla="*/ 31 h 48"/>
                <a:gd name="T70" fmla="*/ 3 w 77"/>
                <a:gd name="T71" fmla="*/ 32 h 48"/>
                <a:gd name="T72" fmla="*/ 11 w 77"/>
                <a:gd name="T73" fmla="*/ 12 h 48"/>
                <a:gd name="T74" fmla="*/ 29 w 77"/>
                <a:gd name="T75" fmla="*/ 12 h 48"/>
                <a:gd name="T76" fmla="*/ 22 w 77"/>
                <a:gd name="T77" fmla="*/ 33 h 48"/>
                <a:gd name="T78" fmla="*/ 24 w 77"/>
                <a:gd name="T79" fmla="*/ 35 h 48"/>
                <a:gd name="T80" fmla="*/ 50 w 77"/>
                <a:gd name="T81" fmla="*/ 35 h 48"/>
                <a:gd name="T82" fmla="*/ 61 w 77"/>
                <a:gd name="T83" fmla="*/ 42 h 48"/>
                <a:gd name="T84" fmla="*/ 60 w 77"/>
                <a:gd name="T85" fmla="*/ 43 h 48"/>
                <a:gd name="T86" fmla="*/ 56 w 77"/>
                <a:gd name="T87" fmla="*/ 44 h 48"/>
                <a:gd name="T88" fmla="*/ 54 w 77"/>
                <a:gd name="T89" fmla="*/ 42 h 48"/>
                <a:gd name="T90" fmla="*/ 53 w 77"/>
                <a:gd name="T91" fmla="*/ 40 h 48"/>
                <a:gd name="T92" fmla="*/ 55 w 77"/>
                <a:gd name="T93" fmla="*/ 36 h 48"/>
                <a:gd name="T94" fmla="*/ 58 w 77"/>
                <a:gd name="T95" fmla="*/ 35 h 48"/>
                <a:gd name="T96" fmla="*/ 60 w 77"/>
                <a:gd name="T97" fmla="*/ 36 h 48"/>
                <a:gd name="T98" fmla="*/ 62 w 77"/>
                <a:gd name="T99" fmla="*/ 40 h 48"/>
                <a:gd name="T100" fmla="*/ 66 w 77"/>
                <a:gd name="T101" fmla="*/ 39 h 48"/>
                <a:gd name="T102" fmla="*/ 74 w 77"/>
                <a:gd name="T103" fmla="*/ 39 h 48"/>
                <a:gd name="T104" fmla="*/ 12 w 77"/>
                <a:gd name="T105" fmla="*/ 14 h 48"/>
                <a:gd name="T106" fmla="*/ 7 w 77"/>
                <a:gd name="T107" fmla="*/ 25 h 48"/>
                <a:gd name="T108" fmla="*/ 27 w 77"/>
                <a:gd name="T109" fmla="*/ 14 h 48"/>
                <a:gd name="T110" fmla="*/ 8 w 77"/>
                <a:gd name="T111" fmla="*/ 23 h 48"/>
                <a:gd name="T112" fmla="*/ 25 w 77"/>
                <a:gd name="T113" fmla="*/ 23 h 48"/>
                <a:gd name="T114" fmla="*/ 14 w 77"/>
                <a:gd name="T115" fmla="*/ 29 h 48"/>
                <a:gd name="T116" fmla="*/ 17 w 77"/>
                <a:gd name="T117" fmla="*/ 2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77" h="48">
                  <a:moveTo>
                    <a:pt x="75" y="0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29" y="0"/>
                    <a:pt x="28" y="1"/>
                    <a:pt x="28" y="2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1" y="8"/>
                    <a:pt x="10" y="8"/>
                    <a:pt x="10" y="9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2"/>
                    <a:pt x="0" y="23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1"/>
                    <a:pt x="1" y="42"/>
                    <a:pt x="2" y="42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9" y="42"/>
                    <a:pt x="9" y="43"/>
                    <a:pt x="9" y="43"/>
                  </a:cubicBezTo>
                  <a:cubicBezTo>
                    <a:pt x="9" y="43"/>
                    <a:pt x="9" y="43"/>
                    <a:pt x="9" y="43"/>
                  </a:cubicBezTo>
                  <a:cubicBezTo>
                    <a:pt x="9" y="44"/>
                    <a:pt x="10" y="44"/>
                    <a:pt x="10" y="44"/>
                  </a:cubicBezTo>
                  <a:cubicBezTo>
                    <a:pt x="10" y="45"/>
                    <a:pt x="10" y="45"/>
                    <a:pt x="10" y="45"/>
                  </a:cubicBezTo>
                  <a:cubicBezTo>
                    <a:pt x="10" y="45"/>
                    <a:pt x="11" y="45"/>
                    <a:pt x="11" y="46"/>
                  </a:cubicBezTo>
                  <a:cubicBezTo>
                    <a:pt x="11" y="46"/>
                    <a:pt x="11" y="46"/>
                    <a:pt x="11" y="46"/>
                  </a:cubicBezTo>
                  <a:cubicBezTo>
                    <a:pt x="11" y="46"/>
                    <a:pt x="12" y="46"/>
                    <a:pt x="12" y="47"/>
                  </a:cubicBezTo>
                  <a:cubicBezTo>
                    <a:pt x="12" y="47"/>
                    <a:pt x="12" y="47"/>
                    <a:pt x="12" y="47"/>
                  </a:cubicBezTo>
                  <a:cubicBezTo>
                    <a:pt x="13" y="47"/>
                    <a:pt x="13" y="47"/>
                    <a:pt x="13" y="47"/>
                  </a:cubicBezTo>
                  <a:cubicBezTo>
                    <a:pt x="13" y="48"/>
                    <a:pt x="14" y="48"/>
                    <a:pt x="14" y="48"/>
                  </a:cubicBezTo>
                  <a:cubicBezTo>
                    <a:pt x="14" y="48"/>
                    <a:pt x="14" y="48"/>
                    <a:pt x="15" y="48"/>
                  </a:cubicBezTo>
                  <a:cubicBezTo>
                    <a:pt x="15" y="48"/>
                    <a:pt x="15" y="48"/>
                    <a:pt x="15" y="48"/>
                  </a:cubicBezTo>
                  <a:cubicBezTo>
                    <a:pt x="16" y="48"/>
                    <a:pt x="16" y="48"/>
                    <a:pt x="17" y="48"/>
                  </a:cubicBezTo>
                  <a:cubicBezTo>
                    <a:pt x="17" y="48"/>
                    <a:pt x="18" y="48"/>
                    <a:pt x="19" y="48"/>
                  </a:cubicBezTo>
                  <a:cubicBezTo>
                    <a:pt x="19" y="48"/>
                    <a:pt x="19" y="48"/>
                    <a:pt x="19" y="48"/>
                  </a:cubicBezTo>
                  <a:cubicBezTo>
                    <a:pt x="19" y="48"/>
                    <a:pt x="20" y="48"/>
                    <a:pt x="20" y="48"/>
                  </a:cubicBezTo>
                  <a:cubicBezTo>
                    <a:pt x="20" y="48"/>
                    <a:pt x="20" y="48"/>
                    <a:pt x="21" y="47"/>
                  </a:cubicBezTo>
                  <a:cubicBezTo>
                    <a:pt x="21" y="47"/>
                    <a:pt x="21" y="47"/>
                    <a:pt x="21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6"/>
                    <a:pt x="22" y="46"/>
                    <a:pt x="23" y="46"/>
                  </a:cubicBezTo>
                  <a:cubicBezTo>
                    <a:pt x="23" y="46"/>
                    <a:pt x="23" y="46"/>
                    <a:pt x="23" y="46"/>
                  </a:cubicBezTo>
                  <a:cubicBezTo>
                    <a:pt x="23" y="45"/>
                    <a:pt x="24" y="45"/>
                    <a:pt x="24" y="45"/>
                  </a:cubicBezTo>
                  <a:cubicBezTo>
                    <a:pt x="24" y="45"/>
                    <a:pt x="24" y="45"/>
                    <a:pt x="24" y="44"/>
                  </a:cubicBezTo>
                  <a:cubicBezTo>
                    <a:pt x="24" y="44"/>
                    <a:pt x="25" y="44"/>
                    <a:pt x="25" y="43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25" y="43"/>
                    <a:pt x="25" y="42"/>
                    <a:pt x="25" y="42"/>
                  </a:cubicBezTo>
                  <a:cubicBezTo>
                    <a:pt x="49" y="42"/>
                    <a:pt x="49" y="42"/>
                    <a:pt x="49" y="42"/>
                  </a:cubicBezTo>
                  <a:cubicBezTo>
                    <a:pt x="49" y="42"/>
                    <a:pt x="49" y="43"/>
                    <a:pt x="50" y="43"/>
                  </a:cubicBezTo>
                  <a:cubicBezTo>
                    <a:pt x="50" y="43"/>
                    <a:pt x="50" y="43"/>
                    <a:pt x="50" y="43"/>
                  </a:cubicBezTo>
                  <a:cubicBezTo>
                    <a:pt x="50" y="44"/>
                    <a:pt x="50" y="44"/>
                    <a:pt x="50" y="44"/>
                  </a:cubicBezTo>
                  <a:cubicBezTo>
                    <a:pt x="51" y="45"/>
                    <a:pt x="51" y="45"/>
                    <a:pt x="51" y="45"/>
                  </a:cubicBezTo>
                  <a:cubicBezTo>
                    <a:pt x="51" y="45"/>
                    <a:pt x="51" y="45"/>
                    <a:pt x="51" y="46"/>
                  </a:cubicBezTo>
                  <a:cubicBezTo>
                    <a:pt x="52" y="46"/>
                    <a:pt x="52" y="46"/>
                    <a:pt x="52" y="46"/>
                  </a:cubicBezTo>
                  <a:cubicBezTo>
                    <a:pt x="52" y="46"/>
                    <a:pt x="52" y="46"/>
                    <a:pt x="53" y="47"/>
                  </a:cubicBezTo>
                  <a:cubicBezTo>
                    <a:pt x="53" y="47"/>
                    <a:pt x="53" y="47"/>
                    <a:pt x="53" y="47"/>
                  </a:cubicBezTo>
                  <a:cubicBezTo>
                    <a:pt x="53" y="47"/>
                    <a:pt x="54" y="47"/>
                    <a:pt x="54" y="47"/>
                  </a:cubicBezTo>
                  <a:cubicBezTo>
                    <a:pt x="54" y="48"/>
                    <a:pt x="54" y="48"/>
                    <a:pt x="54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6" y="48"/>
                    <a:pt x="56" y="48"/>
                    <a:pt x="56" y="48"/>
                  </a:cubicBezTo>
                  <a:cubicBezTo>
                    <a:pt x="56" y="48"/>
                    <a:pt x="57" y="48"/>
                    <a:pt x="58" y="48"/>
                  </a:cubicBezTo>
                  <a:cubicBezTo>
                    <a:pt x="58" y="48"/>
                    <a:pt x="59" y="48"/>
                    <a:pt x="59" y="48"/>
                  </a:cubicBezTo>
                  <a:cubicBezTo>
                    <a:pt x="59" y="48"/>
                    <a:pt x="59" y="48"/>
                    <a:pt x="60" y="48"/>
                  </a:cubicBezTo>
                  <a:cubicBezTo>
                    <a:pt x="60" y="48"/>
                    <a:pt x="60" y="48"/>
                    <a:pt x="61" y="48"/>
                  </a:cubicBezTo>
                  <a:cubicBezTo>
                    <a:pt x="61" y="48"/>
                    <a:pt x="61" y="48"/>
                    <a:pt x="61" y="47"/>
                  </a:cubicBezTo>
                  <a:cubicBezTo>
                    <a:pt x="61" y="47"/>
                    <a:pt x="62" y="47"/>
                    <a:pt x="62" y="47"/>
                  </a:cubicBezTo>
                  <a:cubicBezTo>
                    <a:pt x="62" y="47"/>
                    <a:pt x="62" y="47"/>
                    <a:pt x="63" y="47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63" y="46"/>
                    <a:pt x="64" y="46"/>
                    <a:pt x="64" y="46"/>
                  </a:cubicBezTo>
                  <a:cubicBezTo>
                    <a:pt x="64" y="45"/>
                    <a:pt x="64" y="45"/>
                    <a:pt x="64" y="45"/>
                  </a:cubicBezTo>
                  <a:cubicBezTo>
                    <a:pt x="64" y="45"/>
                    <a:pt x="65" y="45"/>
                    <a:pt x="65" y="44"/>
                  </a:cubicBezTo>
                  <a:cubicBezTo>
                    <a:pt x="65" y="44"/>
                    <a:pt x="65" y="44"/>
                    <a:pt x="65" y="43"/>
                  </a:cubicBezTo>
                  <a:cubicBezTo>
                    <a:pt x="65" y="43"/>
                    <a:pt x="65" y="43"/>
                    <a:pt x="65" y="43"/>
                  </a:cubicBezTo>
                  <a:cubicBezTo>
                    <a:pt x="66" y="43"/>
                    <a:pt x="66" y="42"/>
                    <a:pt x="66" y="42"/>
                  </a:cubicBezTo>
                  <a:cubicBezTo>
                    <a:pt x="75" y="42"/>
                    <a:pt x="75" y="42"/>
                    <a:pt x="75" y="42"/>
                  </a:cubicBezTo>
                  <a:cubicBezTo>
                    <a:pt x="76" y="42"/>
                    <a:pt x="77" y="41"/>
                    <a:pt x="77" y="40"/>
                  </a:cubicBezTo>
                  <a:cubicBezTo>
                    <a:pt x="77" y="34"/>
                    <a:pt x="77" y="34"/>
                    <a:pt x="77" y="34"/>
                  </a:cubicBezTo>
                  <a:cubicBezTo>
                    <a:pt x="77" y="2"/>
                    <a:pt x="77" y="2"/>
                    <a:pt x="77" y="2"/>
                  </a:cubicBezTo>
                  <a:cubicBezTo>
                    <a:pt x="77" y="1"/>
                    <a:pt x="76" y="0"/>
                    <a:pt x="75" y="0"/>
                  </a:cubicBezTo>
                  <a:close/>
                  <a:moveTo>
                    <a:pt x="8" y="39"/>
                  </a:moveTo>
                  <a:cubicBezTo>
                    <a:pt x="3" y="39"/>
                    <a:pt x="3" y="39"/>
                    <a:pt x="3" y="39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9" y="36"/>
                    <a:pt x="9" y="37"/>
                    <a:pt x="8" y="39"/>
                  </a:cubicBezTo>
                  <a:close/>
                  <a:moveTo>
                    <a:pt x="21" y="41"/>
                  </a:moveTo>
                  <a:cubicBezTo>
                    <a:pt x="21" y="41"/>
                    <a:pt x="21" y="42"/>
                    <a:pt x="21" y="42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3"/>
                    <a:pt x="19" y="43"/>
                    <a:pt x="19" y="43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8" y="44"/>
                    <a:pt x="17" y="44"/>
                    <a:pt x="17" y="44"/>
                  </a:cubicBezTo>
                  <a:cubicBezTo>
                    <a:pt x="16" y="44"/>
                    <a:pt x="16" y="44"/>
                    <a:pt x="15" y="44"/>
                  </a:cubicBezTo>
                  <a:cubicBezTo>
                    <a:pt x="15" y="44"/>
                    <a:pt x="15" y="44"/>
                    <a:pt x="15" y="43"/>
                  </a:cubicBezTo>
                  <a:cubicBezTo>
                    <a:pt x="14" y="43"/>
                    <a:pt x="14" y="43"/>
                    <a:pt x="14" y="43"/>
                  </a:cubicBezTo>
                  <a:cubicBezTo>
                    <a:pt x="14" y="43"/>
                    <a:pt x="13" y="43"/>
                    <a:pt x="13" y="42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3" y="42"/>
                    <a:pt x="13" y="41"/>
                    <a:pt x="13" y="41"/>
                  </a:cubicBezTo>
                  <a:cubicBezTo>
                    <a:pt x="13" y="40"/>
                    <a:pt x="12" y="40"/>
                    <a:pt x="12" y="40"/>
                  </a:cubicBezTo>
                  <a:cubicBezTo>
                    <a:pt x="12" y="39"/>
                    <a:pt x="13" y="38"/>
                    <a:pt x="13" y="37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3" y="37"/>
                    <a:pt x="14" y="37"/>
                    <a:pt x="14" y="36"/>
                  </a:cubicBezTo>
                  <a:cubicBezTo>
                    <a:pt x="14" y="36"/>
                    <a:pt x="14" y="36"/>
                    <a:pt x="15" y="36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6" y="35"/>
                    <a:pt x="16" y="35"/>
                    <a:pt x="17" y="35"/>
                  </a:cubicBezTo>
                  <a:cubicBezTo>
                    <a:pt x="17" y="35"/>
                    <a:pt x="18" y="35"/>
                    <a:pt x="19" y="36"/>
                  </a:cubicBezTo>
                  <a:cubicBezTo>
                    <a:pt x="19" y="36"/>
                    <a:pt x="19" y="36"/>
                    <a:pt x="19" y="36"/>
                  </a:cubicBezTo>
                  <a:cubicBezTo>
                    <a:pt x="19" y="36"/>
                    <a:pt x="20" y="36"/>
                    <a:pt x="20" y="36"/>
                  </a:cubicBezTo>
                  <a:cubicBezTo>
                    <a:pt x="20" y="37"/>
                    <a:pt x="20" y="37"/>
                    <a:pt x="21" y="37"/>
                  </a:cubicBezTo>
                  <a:cubicBezTo>
                    <a:pt x="21" y="37"/>
                    <a:pt x="21" y="37"/>
                    <a:pt x="21" y="37"/>
                  </a:cubicBezTo>
                  <a:cubicBezTo>
                    <a:pt x="21" y="38"/>
                    <a:pt x="21" y="39"/>
                    <a:pt x="21" y="40"/>
                  </a:cubicBezTo>
                  <a:cubicBezTo>
                    <a:pt x="21" y="40"/>
                    <a:pt x="21" y="40"/>
                    <a:pt x="21" y="41"/>
                  </a:cubicBezTo>
                  <a:close/>
                  <a:moveTo>
                    <a:pt x="22" y="33"/>
                  </a:moveTo>
                  <a:cubicBezTo>
                    <a:pt x="21" y="32"/>
                    <a:pt x="19" y="31"/>
                    <a:pt x="17" y="31"/>
                  </a:cubicBezTo>
                  <a:cubicBezTo>
                    <a:pt x="15" y="31"/>
                    <a:pt x="13" y="32"/>
                    <a:pt x="12" y="33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3" y="33"/>
                    <a:pt x="3" y="33"/>
                    <a:pt x="3" y="32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3" y="24"/>
                    <a:pt x="3" y="23"/>
                    <a:pt x="4" y="2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2" y="11"/>
                    <a:pt x="13" y="11"/>
                    <a:pt x="13" y="11"/>
                  </a:cubicBezTo>
                  <a:cubicBezTo>
                    <a:pt x="28" y="11"/>
                    <a:pt x="28" y="11"/>
                    <a:pt x="28" y="11"/>
                  </a:cubicBezTo>
                  <a:cubicBezTo>
                    <a:pt x="28" y="11"/>
                    <a:pt x="29" y="11"/>
                    <a:pt x="29" y="12"/>
                  </a:cubicBezTo>
                  <a:cubicBezTo>
                    <a:pt x="29" y="32"/>
                    <a:pt x="29" y="32"/>
                    <a:pt x="29" y="32"/>
                  </a:cubicBezTo>
                  <a:cubicBezTo>
                    <a:pt x="29" y="33"/>
                    <a:pt x="28" y="33"/>
                    <a:pt x="28" y="33"/>
                  </a:cubicBezTo>
                  <a:lnTo>
                    <a:pt x="22" y="33"/>
                  </a:lnTo>
                  <a:close/>
                  <a:moveTo>
                    <a:pt x="49" y="39"/>
                  </a:moveTo>
                  <a:cubicBezTo>
                    <a:pt x="25" y="39"/>
                    <a:pt x="25" y="39"/>
                    <a:pt x="25" y="39"/>
                  </a:cubicBezTo>
                  <a:cubicBezTo>
                    <a:pt x="25" y="37"/>
                    <a:pt x="25" y="36"/>
                    <a:pt x="24" y="35"/>
                  </a:cubicBezTo>
                  <a:cubicBezTo>
                    <a:pt x="28" y="35"/>
                    <a:pt x="28" y="35"/>
                    <a:pt x="28" y="35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6"/>
                    <a:pt x="49" y="37"/>
                    <a:pt x="49" y="39"/>
                  </a:cubicBezTo>
                  <a:close/>
                  <a:moveTo>
                    <a:pt x="62" y="41"/>
                  </a:moveTo>
                  <a:cubicBezTo>
                    <a:pt x="62" y="41"/>
                    <a:pt x="62" y="42"/>
                    <a:pt x="61" y="42"/>
                  </a:cubicBezTo>
                  <a:cubicBezTo>
                    <a:pt x="61" y="42"/>
                    <a:pt x="61" y="42"/>
                    <a:pt x="61" y="42"/>
                  </a:cubicBezTo>
                  <a:cubicBezTo>
                    <a:pt x="61" y="43"/>
                    <a:pt x="61" y="43"/>
                    <a:pt x="60" y="43"/>
                  </a:cubicBezTo>
                  <a:cubicBezTo>
                    <a:pt x="60" y="43"/>
                    <a:pt x="60" y="43"/>
                    <a:pt x="60" y="43"/>
                  </a:cubicBezTo>
                  <a:cubicBezTo>
                    <a:pt x="60" y="44"/>
                    <a:pt x="59" y="44"/>
                    <a:pt x="59" y="44"/>
                  </a:cubicBezTo>
                  <a:cubicBezTo>
                    <a:pt x="59" y="44"/>
                    <a:pt x="58" y="44"/>
                    <a:pt x="58" y="44"/>
                  </a:cubicBezTo>
                  <a:cubicBezTo>
                    <a:pt x="57" y="44"/>
                    <a:pt x="56" y="44"/>
                    <a:pt x="56" y="44"/>
                  </a:cubicBezTo>
                  <a:cubicBezTo>
                    <a:pt x="56" y="44"/>
                    <a:pt x="55" y="44"/>
                    <a:pt x="55" y="43"/>
                  </a:cubicBezTo>
                  <a:cubicBezTo>
                    <a:pt x="55" y="43"/>
                    <a:pt x="55" y="43"/>
                    <a:pt x="55" y="43"/>
                  </a:cubicBezTo>
                  <a:cubicBezTo>
                    <a:pt x="54" y="43"/>
                    <a:pt x="54" y="43"/>
                    <a:pt x="54" y="42"/>
                  </a:cubicBezTo>
                  <a:cubicBezTo>
                    <a:pt x="54" y="42"/>
                    <a:pt x="54" y="42"/>
                    <a:pt x="54" y="42"/>
                  </a:cubicBezTo>
                  <a:cubicBezTo>
                    <a:pt x="54" y="42"/>
                    <a:pt x="53" y="41"/>
                    <a:pt x="53" y="41"/>
                  </a:cubicBezTo>
                  <a:cubicBezTo>
                    <a:pt x="53" y="40"/>
                    <a:pt x="53" y="40"/>
                    <a:pt x="53" y="40"/>
                  </a:cubicBezTo>
                  <a:cubicBezTo>
                    <a:pt x="53" y="39"/>
                    <a:pt x="53" y="38"/>
                    <a:pt x="54" y="37"/>
                  </a:cubicBezTo>
                  <a:cubicBezTo>
                    <a:pt x="54" y="37"/>
                    <a:pt x="54" y="37"/>
                    <a:pt x="54" y="37"/>
                  </a:cubicBezTo>
                  <a:cubicBezTo>
                    <a:pt x="54" y="37"/>
                    <a:pt x="54" y="37"/>
                    <a:pt x="55" y="36"/>
                  </a:cubicBezTo>
                  <a:cubicBezTo>
                    <a:pt x="55" y="36"/>
                    <a:pt x="55" y="36"/>
                    <a:pt x="55" y="36"/>
                  </a:cubicBezTo>
                  <a:cubicBezTo>
                    <a:pt x="55" y="36"/>
                    <a:pt x="56" y="36"/>
                    <a:pt x="56" y="36"/>
                  </a:cubicBezTo>
                  <a:cubicBezTo>
                    <a:pt x="56" y="35"/>
                    <a:pt x="57" y="35"/>
                    <a:pt x="58" y="35"/>
                  </a:cubicBezTo>
                  <a:cubicBezTo>
                    <a:pt x="58" y="35"/>
                    <a:pt x="59" y="35"/>
                    <a:pt x="59" y="36"/>
                  </a:cubicBezTo>
                  <a:cubicBezTo>
                    <a:pt x="59" y="36"/>
                    <a:pt x="60" y="36"/>
                    <a:pt x="60" y="36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61" y="37"/>
                    <a:pt x="61" y="37"/>
                    <a:pt x="61" y="37"/>
                  </a:cubicBezTo>
                  <a:cubicBezTo>
                    <a:pt x="61" y="37"/>
                    <a:pt x="61" y="37"/>
                    <a:pt x="61" y="37"/>
                  </a:cubicBezTo>
                  <a:cubicBezTo>
                    <a:pt x="62" y="38"/>
                    <a:pt x="62" y="39"/>
                    <a:pt x="62" y="40"/>
                  </a:cubicBezTo>
                  <a:cubicBezTo>
                    <a:pt x="62" y="40"/>
                    <a:pt x="62" y="40"/>
                    <a:pt x="62" y="41"/>
                  </a:cubicBezTo>
                  <a:close/>
                  <a:moveTo>
                    <a:pt x="74" y="39"/>
                  </a:moveTo>
                  <a:cubicBezTo>
                    <a:pt x="66" y="39"/>
                    <a:pt x="66" y="39"/>
                    <a:pt x="66" y="39"/>
                  </a:cubicBezTo>
                  <a:cubicBezTo>
                    <a:pt x="66" y="37"/>
                    <a:pt x="65" y="36"/>
                    <a:pt x="65" y="35"/>
                  </a:cubicBezTo>
                  <a:cubicBezTo>
                    <a:pt x="74" y="35"/>
                    <a:pt x="74" y="35"/>
                    <a:pt x="74" y="35"/>
                  </a:cubicBezTo>
                  <a:lnTo>
                    <a:pt x="74" y="39"/>
                  </a:lnTo>
                  <a:close/>
                  <a:moveTo>
                    <a:pt x="26" y="13"/>
                  </a:moveTo>
                  <a:cubicBezTo>
                    <a:pt x="13" y="13"/>
                    <a:pt x="13" y="13"/>
                    <a:pt x="13" y="13"/>
                  </a:cubicBezTo>
                  <a:cubicBezTo>
                    <a:pt x="12" y="13"/>
                    <a:pt x="12" y="14"/>
                    <a:pt x="12" y="14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5" y="24"/>
                    <a:pt x="5" y="24"/>
                    <a:pt x="6" y="24"/>
                  </a:cubicBezTo>
                  <a:cubicBezTo>
                    <a:pt x="6" y="25"/>
                    <a:pt x="6" y="25"/>
                    <a:pt x="7" y="25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26" y="25"/>
                    <a:pt x="27" y="25"/>
                    <a:pt x="27" y="24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7" y="14"/>
                    <a:pt x="26" y="13"/>
                    <a:pt x="26" y="13"/>
                  </a:cubicBezTo>
                  <a:close/>
                  <a:moveTo>
                    <a:pt x="25" y="23"/>
                  </a:moveTo>
                  <a:cubicBezTo>
                    <a:pt x="8" y="23"/>
                    <a:pt x="8" y="23"/>
                    <a:pt x="8" y="23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5" y="15"/>
                    <a:pt x="25" y="15"/>
                    <a:pt x="25" y="15"/>
                  </a:cubicBezTo>
                  <a:lnTo>
                    <a:pt x="25" y="23"/>
                  </a:lnTo>
                  <a:close/>
                  <a:moveTo>
                    <a:pt x="18" y="28"/>
                  </a:moveTo>
                  <a:cubicBezTo>
                    <a:pt x="18" y="28"/>
                    <a:pt x="18" y="29"/>
                    <a:pt x="17" y="29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13" y="29"/>
                    <a:pt x="13" y="28"/>
                    <a:pt x="13" y="28"/>
                  </a:cubicBezTo>
                  <a:cubicBezTo>
                    <a:pt x="13" y="27"/>
                    <a:pt x="13" y="27"/>
                    <a:pt x="14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8" y="27"/>
                    <a:pt x="18" y="27"/>
                    <a:pt x="18" y="2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68" tIns="34285" rIns="68568" bIns="34285" numCol="1" anchor="t" anchorCtr="0" compatLnSpc="1"/>
            <a:lstStyle/>
            <a:p>
              <a:pPr>
                <a:defRPr/>
              </a:pPr>
              <a:endParaRPr lang="en-US" sz="1350" kern="0">
                <a:solidFill>
                  <a:prstClr val="black"/>
                </a:solidFill>
              </a:endParaRPr>
            </a:p>
          </p:txBody>
        </p:sp>
        <p:sp>
          <p:nvSpPr>
            <p:cNvPr id="86" name="Freeform 60"/>
            <p:cNvSpPr>
              <a:spLocks noEditPoints="1"/>
            </p:cNvSpPr>
            <p:nvPr/>
          </p:nvSpPr>
          <p:spPr bwMode="auto">
            <a:xfrm>
              <a:off x="3668030" y="4983937"/>
              <a:ext cx="299924" cy="195603"/>
            </a:xfrm>
            <a:custGeom>
              <a:avLst/>
              <a:gdLst>
                <a:gd name="T0" fmla="*/ 28 w 77"/>
                <a:gd name="T1" fmla="*/ 2 h 48"/>
                <a:gd name="T2" fmla="*/ 10 w 77"/>
                <a:gd name="T3" fmla="*/ 9 h 48"/>
                <a:gd name="T4" fmla="*/ 0 w 77"/>
                <a:gd name="T5" fmla="*/ 34 h 48"/>
                <a:gd name="T6" fmla="*/ 9 w 77"/>
                <a:gd name="T7" fmla="*/ 42 h 48"/>
                <a:gd name="T8" fmla="*/ 10 w 77"/>
                <a:gd name="T9" fmla="*/ 44 h 48"/>
                <a:gd name="T10" fmla="*/ 11 w 77"/>
                <a:gd name="T11" fmla="*/ 46 h 48"/>
                <a:gd name="T12" fmla="*/ 13 w 77"/>
                <a:gd name="T13" fmla="*/ 47 h 48"/>
                <a:gd name="T14" fmla="*/ 15 w 77"/>
                <a:gd name="T15" fmla="*/ 48 h 48"/>
                <a:gd name="T16" fmla="*/ 19 w 77"/>
                <a:gd name="T17" fmla="*/ 48 h 48"/>
                <a:gd name="T18" fmla="*/ 21 w 77"/>
                <a:gd name="T19" fmla="*/ 47 h 48"/>
                <a:gd name="T20" fmla="*/ 23 w 77"/>
                <a:gd name="T21" fmla="*/ 46 h 48"/>
                <a:gd name="T22" fmla="*/ 25 w 77"/>
                <a:gd name="T23" fmla="*/ 43 h 48"/>
                <a:gd name="T24" fmla="*/ 49 w 77"/>
                <a:gd name="T25" fmla="*/ 42 h 48"/>
                <a:gd name="T26" fmla="*/ 50 w 77"/>
                <a:gd name="T27" fmla="*/ 44 h 48"/>
                <a:gd name="T28" fmla="*/ 52 w 77"/>
                <a:gd name="T29" fmla="*/ 46 h 48"/>
                <a:gd name="T30" fmla="*/ 54 w 77"/>
                <a:gd name="T31" fmla="*/ 47 h 48"/>
                <a:gd name="T32" fmla="*/ 56 w 77"/>
                <a:gd name="T33" fmla="*/ 48 h 48"/>
                <a:gd name="T34" fmla="*/ 60 w 77"/>
                <a:gd name="T35" fmla="*/ 48 h 48"/>
                <a:gd name="T36" fmla="*/ 62 w 77"/>
                <a:gd name="T37" fmla="*/ 47 h 48"/>
                <a:gd name="T38" fmla="*/ 64 w 77"/>
                <a:gd name="T39" fmla="*/ 46 h 48"/>
                <a:gd name="T40" fmla="*/ 65 w 77"/>
                <a:gd name="T41" fmla="*/ 43 h 48"/>
                <a:gd name="T42" fmla="*/ 75 w 77"/>
                <a:gd name="T43" fmla="*/ 42 h 48"/>
                <a:gd name="T44" fmla="*/ 77 w 77"/>
                <a:gd name="T45" fmla="*/ 2 h 48"/>
                <a:gd name="T46" fmla="*/ 3 w 77"/>
                <a:gd name="T47" fmla="*/ 39 h 48"/>
                <a:gd name="T48" fmla="*/ 10 w 77"/>
                <a:gd name="T49" fmla="*/ 35 h 48"/>
                <a:gd name="T50" fmla="*/ 21 w 77"/>
                <a:gd name="T51" fmla="*/ 42 h 48"/>
                <a:gd name="T52" fmla="*/ 19 w 77"/>
                <a:gd name="T53" fmla="*/ 43 h 48"/>
                <a:gd name="T54" fmla="*/ 15 w 77"/>
                <a:gd name="T55" fmla="*/ 44 h 48"/>
                <a:gd name="T56" fmla="*/ 13 w 77"/>
                <a:gd name="T57" fmla="*/ 42 h 48"/>
                <a:gd name="T58" fmla="*/ 12 w 77"/>
                <a:gd name="T59" fmla="*/ 40 h 48"/>
                <a:gd name="T60" fmla="*/ 14 w 77"/>
                <a:gd name="T61" fmla="*/ 36 h 48"/>
                <a:gd name="T62" fmla="*/ 17 w 77"/>
                <a:gd name="T63" fmla="*/ 35 h 48"/>
                <a:gd name="T64" fmla="*/ 20 w 77"/>
                <a:gd name="T65" fmla="*/ 36 h 48"/>
                <a:gd name="T66" fmla="*/ 21 w 77"/>
                <a:gd name="T67" fmla="*/ 40 h 48"/>
                <a:gd name="T68" fmla="*/ 17 w 77"/>
                <a:gd name="T69" fmla="*/ 31 h 48"/>
                <a:gd name="T70" fmla="*/ 3 w 77"/>
                <a:gd name="T71" fmla="*/ 32 h 48"/>
                <a:gd name="T72" fmla="*/ 11 w 77"/>
                <a:gd name="T73" fmla="*/ 12 h 48"/>
                <a:gd name="T74" fmla="*/ 29 w 77"/>
                <a:gd name="T75" fmla="*/ 12 h 48"/>
                <a:gd name="T76" fmla="*/ 22 w 77"/>
                <a:gd name="T77" fmla="*/ 33 h 48"/>
                <a:gd name="T78" fmla="*/ 24 w 77"/>
                <a:gd name="T79" fmla="*/ 35 h 48"/>
                <a:gd name="T80" fmla="*/ 50 w 77"/>
                <a:gd name="T81" fmla="*/ 35 h 48"/>
                <a:gd name="T82" fmla="*/ 61 w 77"/>
                <a:gd name="T83" fmla="*/ 42 h 48"/>
                <a:gd name="T84" fmla="*/ 60 w 77"/>
                <a:gd name="T85" fmla="*/ 43 h 48"/>
                <a:gd name="T86" fmla="*/ 56 w 77"/>
                <a:gd name="T87" fmla="*/ 44 h 48"/>
                <a:gd name="T88" fmla="*/ 54 w 77"/>
                <a:gd name="T89" fmla="*/ 42 h 48"/>
                <a:gd name="T90" fmla="*/ 53 w 77"/>
                <a:gd name="T91" fmla="*/ 40 h 48"/>
                <a:gd name="T92" fmla="*/ 55 w 77"/>
                <a:gd name="T93" fmla="*/ 36 h 48"/>
                <a:gd name="T94" fmla="*/ 58 w 77"/>
                <a:gd name="T95" fmla="*/ 35 h 48"/>
                <a:gd name="T96" fmla="*/ 60 w 77"/>
                <a:gd name="T97" fmla="*/ 36 h 48"/>
                <a:gd name="T98" fmla="*/ 62 w 77"/>
                <a:gd name="T99" fmla="*/ 40 h 48"/>
                <a:gd name="T100" fmla="*/ 66 w 77"/>
                <a:gd name="T101" fmla="*/ 39 h 48"/>
                <a:gd name="T102" fmla="*/ 74 w 77"/>
                <a:gd name="T103" fmla="*/ 39 h 48"/>
                <a:gd name="T104" fmla="*/ 12 w 77"/>
                <a:gd name="T105" fmla="*/ 14 h 48"/>
                <a:gd name="T106" fmla="*/ 7 w 77"/>
                <a:gd name="T107" fmla="*/ 25 h 48"/>
                <a:gd name="T108" fmla="*/ 27 w 77"/>
                <a:gd name="T109" fmla="*/ 14 h 48"/>
                <a:gd name="T110" fmla="*/ 8 w 77"/>
                <a:gd name="T111" fmla="*/ 23 h 48"/>
                <a:gd name="T112" fmla="*/ 25 w 77"/>
                <a:gd name="T113" fmla="*/ 23 h 48"/>
                <a:gd name="T114" fmla="*/ 14 w 77"/>
                <a:gd name="T115" fmla="*/ 29 h 48"/>
                <a:gd name="T116" fmla="*/ 17 w 77"/>
                <a:gd name="T117" fmla="*/ 2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77" h="48">
                  <a:moveTo>
                    <a:pt x="75" y="0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29" y="0"/>
                    <a:pt x="28" y="1"/>
                    <a:pt x="28" y="2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1" y="8"/>
                    <a:pt x="10" y="8"/>
                    <a:pt x="10" y="9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2"/>
                    <a:pt x="0" y="23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1"/>
                    <a:pt x="1" y="42"/>
                    <a:pt x="2" y="42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9" y="42"/>
                    <a:pt x="9" y="43"/>
                    <a:pt x="9" y="43"/>
                  </a:cubicBezTo>
                  <a:cubicBezTo>
                    <a:pt x="9" y="43"/>
                    <a:pt x="9" y="43"/>
                    <a:pt x="9" y="43"/>
                  </a:cubicBezTo>
                  <a:cubicBezTo>
                    <a:pt x="9" y="44"/>
                    <a:pt x="10" y="44"/>
                    <a:pt x="10" y="44"/>
                  </a:cubicBezTo>
                  <a:cubicBezTo>
                    <a:pt x="10" y="45"/>
                    <a:pt x="10" y="45"/>
                    <a:pt x="10" y="45"/>
                  </a:cubicBezTo>
                  <a:cubicBezTo>
                    <a:pt x="10" y="45"/>
                    <a:pt x="11" y="45"/>
                    <a:pt x="11" y="46"/>
                  </a:cubicBezTo>
                  <a:cubicBezTo>
                    <a:pt x="11" y="46"/>
                    <a:pt x="11" y="46"/>
                    <a:pt x="11" y="46"/>
                  </a:cubicBezTo>
                  <a:cubicBezTo>
                    <a:pt x="11" y="46"/>
                    <a:pt x="12" y="46"/>
                    <a:pt x="12" y="47"/>
                  </a:cubicBezTo>
                  <a:cubicBezTo>
                    <a:pt x="12" y="47"/>
                    <a:pt x="12" y="47"/>
                    <a:pt x="12" y="47"/>
                  </a:cubicBezTo>
                  <a:cubicBezTo>
                    <a:pt x="13" y="47"/>
                    <a:pt x="13" y="47"/>
                    <a:pt x="13" y="47"/>
                  </a:cubicBezTo>
                  <a:cubicBezTo>
                    <a:pt x="13" y="48"/>
                    <a:pt x="14" y="48"/>
                    <a:pt x="14" y="48"/>
                  </a:cubicBezTo>
                  <a:cubicBezTo>
                    <a:pt x="14" y="48"/>
                    <a:pt x="14" y="48"/>
                    <a:pt x="15" y="48"/>
                  </a:cubicBezTo>
                  <a:cubicBezTo>
                    <a:pt x="15" y="48"/>
                    <a:pt x="15" y="48"/>
                    <a:pt x="15" y="48"/>
                  </a:cubicBezTo>
                  <a:cubicBezTo>
                    <a:pt x="16" y="48"/>
                    <a:pt x="16" y="48"/>
                    <a:pt x="17" y="48"/>
                  </a:cubicBezTo>
                  <a:cubicBezTo>
                    <a:pt x="17" y="48"/>
                    <a:pt x="18" y="48"/>
                    <a:pt x="19" y="48"/>
                  </a:cubicBezTo>
                  <a:cubicBezTo>
                    <a:pt x="19" y="48"/>
                    <a:pt x="19" y="48"/>
                    <a:pt x="19" y="48"/>
                  </a:cubicBezTo>
                  <a:cubicBezTo>
                    <a:pt x="19" y="48"/>
                    <a:pt x="20" y="48"/>
                    <a:pt x="20" y="48"/>
                  </a:cubicBezTo>
                  <a:cubicBezTo>
                    <a:pt x="20" y="48"/>
                    <a:pt x="20" y="48"/>
                    <a:pt x="21" y="47"/>
                  </a:cubicBezTo>
                  <a:cubicBezTo>
                    <a:pt x="21" y="47"/>
                    <a:pt x="21" y="47"/>
                    <a:pt x="21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6"/>
                    <a:pt x="22" y="46"/>
                    <a:pt x="23" y="46"/>
                  </a:cubicBezTo>
                  <a:cubicBezTo>
                    <a:pt x="23" y="46"/>
                    <a:pt x="23" y="46"/>
                    <a:pt x="23" y="46"/>
                  </a:cubicBezTo>
                  <a:cubicBezTo>
                    <a:pt x="23" y="45"/>
                    <a:pt x="24" y="45"/>
                    <a:pt x="24" y="45"/>
                  </a:cubicBezTo>
                  <a:cubicBezTo>
                    <a:pt x="24" y="45"/>
                    <a:pt x="24" y="45"/>
                    <a:pt x="24" y="44"/>
                  </a:cubicBezTo>
                  <a:cubicBezTo>
                    <a:pt x="24" y="44"/>
                    <a:pt x="25" y="44"/>
                    <a:pt x="25" y="43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25" y="43"/>
                    <a:pt x="25" y="42"/>
                    <a:pt x="25" y="42"/>
                  </a:cubicBezTo>
                  <a:cubicBezTo>
                    <a:pt x="49" y="42"/>
                    <a:pt x="49" y="42"/>
                    <a:pt x="49" y="42"/>
                  </a:cubicBezTo>
                  <a:cubicBezTo>
                    <a:pt x="49" y="42"/>
                    <a:pt x="49" y="43"/>
                    <a:pt x="50" y="43"/>
                  </a:cubicBezTo>
                  <a:cubicBezTo>
                    <a:pt x="50" y="43"/>
                    <a:pt x="50" y="43"/>
                    <a:pt x="50" y="43"/>
                  </a:cubicBezTo>
                  <a:cubicBezTo>
                    <a:pt x="50" y="44"/>
                    <a:pt x="50" y="44"/>
                    <a:pt x="50" y="44"/>
                  </a:cubicBezTo>
                  <a:cubicBezTo>
                    <a:pt x="51" y="45"/>
                    <a:pt x="51" y="45"/>
                    <a:pt x="51" y="45"/>
                  </a:cubicBezTo>
                  <a:cubicBezTo>
                    <a:pt x="51" y="45"/>
                    <a:pt x="51" y="45"/>
                    <a:pt x="51" y="46"/>
                  </a:cubicBezTo>
                  <a:cubicBezTo>
                    <a:pt x="52" y="46"/>
                    <a:pt x="52" y="46"/>
                    <a:pt x="52" y="46"/>
                  </a:cubicBezTo>
                  <a:cubicBezTo>
                    <a:pt x="52" y="46"/>
                    <a:pt x="52" y="46"/>
                    <a:pt x="53" y="47"/>
                  </a:cubicBezTo>
                  <a:cubicBezTo>
                    <a:pt x="53" y="47"/>
                    <a:pt x="53" y="47"/>
                    <a:pt x="53" y="47"/>
                  </a:cubicBezTo>
                  <a:cubicBezTo>
                    <a:pt x="53" y="47"/>
                    <a:pt x="54" y="47"/>
                    <a:pt x="54" y="47"/>
                  </a:cubicBezTo>
                  <a:cubicBezTo>
                    <a:pt x="54" y="48"/>
                    <a:pt x="54" y="48"/>
                    <a:pt x="54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6" y="48"/>
                    <a:pt x="56" y="48"/>
                    <a:pt x="56" y="48"/>
                  </a:cubicBezTo>
                  <a:cubicBezTo>
                    <a:pt x="56" y="48"/>
                    <a:pt x="57" y="48"/>
                    <a:pt x="58" y="48"/>
                  </a:cubicBezTo>
                  <a:cubicBezTo>
                    <a:pt x="58" y="48"/>
                    <a:pt x="59" y="48"/>
                    <a:pt x="59" y="48"/>
                  </a:cubicBezTo>
                  <a:cubicBezTo>
                    <a:pt x="59" y="48"/>
                    <a:pt x="59" y="48"/>
                    <a:pt x="60" y="48"/>
                  </a:cubicBezTo>
                  <a:cubicBezTo>
                    <a:pt x="60" y="48"/>
                    <a:pt x="60" y="48"/>
                    <a:pt x="61" y="48"/>
                  </a:cubicBezTo>
                  <a:cubicBezTo>
                    <a:pt x="61" y="48"/>
                    <a:pt x="61" y="48"/>
                    <a:pt x="61" y="47"/>
                  </a:cubicBezTo>
                  <a:cubicBezTo>
                    <a:pt x="61" y="47"/>
                    <a:pt x="62" y="47"/>
                    <a:pt x="62" y="47"/>
                  </a:cubicBezTo>
                  <a:cubicBezTo>
                    <a:pt x="62" y="47"/>
                    <a:pt x="62" y="47"/>
                    <a:pt x="63" y="47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63" y="46"/>
                    <a:pt x="64" y="46"/>
                    <a:pt x="64" y="46"/>
                  </a:cubicBezTo>
                  <a:cubicBezTo>
                    <a:pt x="64" y="45"/>
                    <a:pt x="64" y="45"/>
                    <a:pt x="64" y="45"/>
                  </a:cubicBezTo>
                  <a:cubicBezTo>
                    <a:pt x="64" y="45"/>
                    <a:pt x="65" y="45"/>
                    <a:pt x="65" y="44"/>
                  </a:cubicBezTo>
                  <a:cubicBezTo>
                    <a:pt x="65" y="44"/>
                    <a:pt x="65" y="44"/>
                    <a:pt x="65" y="43"/>
                  </a:cubicBezTo>
                  <a:cubicBezTo>
                    <a:pt x="65" y="43"/>
                    <a:pt x="65" y="43"/>
                    <a:pt x="65" y="43"/>
                  </a:cubicBezTo>
                  <a:cubicBezTo>
                    <a:pt x="66" y="43"/>
                    <a:pt x="66" y="42"/>
                    <a:pt x="66" y="42"/>
                  </a:cubicBezTo>
                  <a:cubicBezTo>
                    <a:pt x="75" y="42"/>
                    <a:pt x="75" y="42"/>
                    <a:pt x="75" y="42"/>
                  </a:cubicBezTo>
                  <a:cubicBezTo>
                    <a:pt x="76" y="42"/>
                    <a:pt x="77" y="41"/>
                    <a:pt x="77" y="40"/>
                  </a:cubicBezTo>
                  <a:cubicBezTo>
                    <a:pt x="77" y="34"/>
                    <a:pt x="77" y="34"/>
                    <a:pt x="77" y="34"/>
                  </a:cubicBezTo>
                  <a:cubicBezTo>
                    <a:pt x="77" y="2"/>
                    <a:pt x="77" y="2"/>
                    <a:pt x="77" y="2"/>
                  </a:cubicBezTo>
                  <a:cubicBezTo>
                    <a:pt x="77" y="1"/>
                    <a:pt x="76" y="0"/>
                    <a:pt x="75" y="0"/>
                  </a:cubicBezTo>
                  <a:close/>
                  <a:moveTo>
                    <a:pt x="8" y="39"/>
                  </a:moveTo>
                  <a:cubicBezTo>
                    <a:pt x="3" y="39"/>
                    <a:pt x="3" y="39"/>
                    <a:pt x="3" y="39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9" y="36"/>
                    <a:pt x="9" y="37"/>
                    <a:pt x="8" y="39"/>
                  </a:cubicBezTo>
                  <a:close/>
                  <a:moveTo>
                    <a:pt x="21" y="41"/>
                  </a:moveTo>
                  <a:cubicBezTo>
                    <a:pt x="21" y="41"/>
                    <a:pt x="21" y="42"/>
                    <a:pt x="21" y="42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3"/>
                    <a:pt x="19" y="43"/>
                    <a:pt x="19" y="43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8" y="44"/>
                    <a:pt x="17" y="44"/>
                    <a:pt x="17" y="44"/>
                  </a:cubicBezTo>
                  <a:cubicBezTo>
                    <a:pt x="16" y="44"/>
                    <a:pt x="16" y="44"/>
                    <a:pt x="15" y="44"/>
                  </a:cubicBezTo>
                  <a:cubicBezTo>
                    <a:pt x="15" y="44"/>
                    <a:pt x="15" y="44"/>
                    <a:pt x="15" y="43"/>
                  </a:cubicBezTo>
                  <a:cubicBezTo>
                    <a:pt x="14" y="43"/>
                    <a:pt x="14" y="43"/>
                    <a:pt x="14" y="43"/>
                  </a:cubicBezTo>
                  <a:cubicBezTo>
                    <a:pt x="14" y="43"/>
                    <a:pt x="13" y="43"/>
                    <a:pt x="13" y="42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3" y="42"/>
                    <a:pt x="13" y="41"/>
                    <a:pt x="13" y="41"/>
                  </a:cubicBezTo>
                  <a:cubicBezTo>
                    <a:pt x="13" y="40"/>
                    <a:pt x="12" y="40"/>
                    <a:pt x="12" y="40"/>
                  </a:cubicBezTo>
                  <a:cubicBezTo>
                    <a:pt x="12" y="39"/>
                    <a:pt x="13" y="38"/>
                    <a:pt x="13" y="37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3" y="37"/>
                    <a:pt x="14" y="37"/>
                    <a:pt x="14" y="36"/>
                  </a:cubicBezTo>
                  <a:cubicBezTo>
                    <a:pt x="14" y="36"/>
                    <a:pt x="14" y="36"/>
                    <a:pt x="15" y="36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6" y="35"/>
                    <a:pt x="16" y="35"/>
                    <a:pt x="17" y="35"/>
                  </a:cubicBezTo>
                  <a:cubicBezTo>
                    <a:pt x="17" y="35"/>
                    <a:pt x="18" y="35"/>
                    <a:pt x="19" y="36"/>
                  </a:cubicBezTo>
                  <a:cubicBezTo>
                    <a:pt x="19" y="36"/>
                    <a:pt x="19" y="36"/>
                    <a:pt x="19" y="36"/>
                  </a:cubicBezTo>
                  <a:cubicBezTo>
                    <a:pt x="19" y="36"/>
                    <a:pt x="20" y="36"/>
                    <a:pt x="20" y="36"/>
                  </a:cubicBezTo>
                  <a:cubicBezTo>
                    <a:pt x="20" y="37"/>
                    <a:pt x="20" y="37"/>
                    <a:pt x="21" y="37"/>
                  </a:cubicBezTo>
                  <a:cubicBezTo>
                    <a:pt x="21" y="37"/>
                    <a:pt x="21" y="37"/>
                    <a:pt x="21" y="37"/>
                  </a:cubicBezTo>
                  <a:cubicBezTo>
                    <a:pt x="21" y="38"/>
                    <a:pt x="21" y="39"/>
                    <a:pt x="21" y="40"/>
                  </a:cubicBezTo>
                  <a:cubicBezTo>
                    <a:pt x="21" y="40"/>
                    <a:pt x="21" y="40"/>
                    <a:pt x="21" y="41"/>
                  </a:cubicBezTo>
                  <a:close/>
                  <a:moveTo>
                    <a:pt x="22" y="33"/>
                  </a:moveTo>
                  <a:cubicBezTo>
                    <a:pt x="21" y="32"/>
                    <a:pt x="19" y="31"/>
                    <a:pt x="17" y="31"/>
                  </a:cubicBezTo>
                  <a:cubicBezTo>
                    <a:pt x="15" y="31"/>
                    <a:pt x="13" y="32"/>
                    <a:pt x="12" y="33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3" y="33"/>
                    <a:pt x="3" y="33"/>
                    <a:pt x="3" y="32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3" y="24"/>
                    <a:pt x="3" y="23"/>
                    <a:pt x="4" y="2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2" y="11"/>
                    <a:pt x="13" y="11"/>
                    <a:pt x="13" y="11"/>
                  </a:cubicBezTo>
                  <a:cubicBezTo>
                    <a:pt x="28" y="11"/>
                    <a:pt x="28" y="11"/>
                    <a:pt x="28" y="11"/>
                  </a:cubicBezTo>
                  <a:cubicBezTo>
                    <a:pt x="28" y="11"/>
                    <a:pt x="29" y="11"/>
                    <a:pt x="29" y="12"/>
                  </a:cubicBezTo>
                  <a:cubicBezTo>
                    <a:pt x="29" y="32"/>
                    <a:pt x="29" y="32"/>
                    <a:pt x="29" y="32"/>
                  </a:cubicBezTo>
                  <a:cubicBezTo>
                    <a:pt x="29" y="33"/>
                    <a:pt x="28" y="33"/>
                    <a:pt x="28" y="33"/>
                  </a:cubicBezTo>
                  <a:lnTo>
                    <a:pt x="22" y="33"/>
                  </a:lnTo>
                  <a:close/>
                  <a:moveTo>
                    <a:pt x="49" y="39"/>
                  </a:moveTo>
                  <a:cubicBezTo>
                    <a:pt x="25" y="39"/>
                    <a:pt x="25" y="39"/>
                    <a:pt x="25" y="39"/>
                  </a:cubicBezTo>
                  <a:cubicBezTo>
                    <a:pt x="25" y="37"/>
                    <a:pt x="25" y="36"/>
                    <a:pt x="24" y="35"/>
                  </a:cubicBezTo>
                  <a:cubicBezTo>
                    <a:pt x="28" y="35"/>
                    <a:pt x="28" y="35"/>
                    <a:pt x="28" y="35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6"/>
                    <a:pt x="49" y="37"/>
                    <a:pt x="49" y="39"/>
                  </a:cubicBezTo>
                  <a:close/>
                  <a:moveTo>
                    <a:pt x="62" y="41"/>
                  </a:moveTo>
                  <a:cubicBezTo>
                    <a:pt x="62" y="41"/>
                    <a:pt x="62" y="42"/>
                    <a:pt x="61" y="42"/>
                  </a:cubicBezTo>
                  <a:cubicBezTo>
                    <a:pt x="61" y="42"/>
                    <a:pt x="61" y="42"/>
                    <a:pt x="61" y="42"/>
                  </a:cubicBezTo>
                  <a:cubicBezTo>
                    <a:pt x="61" y="43"/>
                    <a:pt x="61" y="43"/>
                    <a:pt x="60" y="43"/>
                  </a:cubicBezTo>
                  <a:cubicBezTo>
                    <a:pt x="60" y="43"/>
                    <a:pt x="60" y="43"/>
                    <a:pt x="60" y="43"/>
                  </a:cubicBezTo>
                  <a:cubicBezTo>
                    <a:pt x="60" y="44"/>
                    <a:pt x="59" y="44"/>
                    <a:pt x="59" y="44"/>
                  </a:cubicBezTo>
                  <a:cubicBezTo>
                    <a:pt x="59" y="44"/>
                    <a:pt x="58" y="44"/>
                    <a:pt x="58" y="44"/>
                  </a:cubicBezTo>
                  <a:cubicBezTo>
                    <a:pt x="57" y="44"/>
                    <a:pt x="56" y="44"/>
                    <a:pt x="56" y="44"/>
                  </a:cubicBezTo>
                  <a:cubicBezTo>
                    <a:pt x="56" y="44"/>
                    <a:pt x="55" y="44"/>
                    <a:pt x="55" y="43"/>
                  </a:cubicBezTo>
                  <a:cubicBezTo>
                    <a:pt x="55" y="43"/>
                    <a:pt x="55" y="43"/>
                    <a:pt x="55" y="43"/>
                  </a:cubicBezTo>
                  <a:cubicBezTo>
                    <a:pt x="54" y="43"/>
                    <a:pt x="54" y="43"/>
                    <a:pt x="54" y="42"/>
                  </a:cubicBezTo>
                  <a:cubicBezTo>
                    <a:pt x="54" y="42"/>
                    <a:pt x="54" y="42"/>
                    <a:pt x="54" y="42"/>
                  </a:cubicBezTo>
                  <a:cubicBezTo>
                    <a:pt x="54" y="42"/>
                    <a:pt x="53" y="41"/>
                    <a:pt x="53" y="41"/>
                  </a:cubicBezTo>
                  <a:cubicBezTo>
                    <a:pt x="53" y="40"/>
                    <a:pt x="53" y="40"/>
                    <a:pt x="53" y="40"/>
                  </a:cubicBezTo>
                  <a:cubicBezTo>
                    <a:pt x="53" y="39"/>
                    <a:pt x="53" y="38"/>
                    <a:pt x="54" y="37"/>
                  </a:cubicBezTo>
                  <a:cubicBezTo>
                    <a:pt x="54" y="37"/>
                    <a:pt x="54" y="37"/>
                    <a:pt x="54" y="37"/>
                  </a:cubicBezTo>
                  <a:cubicBezTo>
                    <a:pt x="54" y="37"/>
                    <a:pt x="54" y="37"/>
                    <a:pt x="55" y="36"/>
                  </a:cubicBezTo>
                  <a:cubicBezTo>
                    <a:pt x="55" y="36"/>
                    <a:pt x="55" y="36"/>
                    <a:pt x="55" y="36"/>
                  </a:cubicBezTo>
                  <a:cubicBezTo>
                    <a:pt x="55" y="36"/>
                    <a:pt x="56" y="36"/>
                    <a:pt x="56" y="36"/>
                  </a:cubicBezTo>
                  <a:cubicBezTo>
                    <a:pt x="56" y="35"/>
                    <a:pt x="57" y="35"/>
                    <a:pt x="58" y="35"/>
                  </a:cubicBezTo>
                  <a:cubicBezTo>
                    <a:pt x="58" y="35"/>
                    <a:pt x="59" y="35"/>
                    <a:pt x="59" y="36"/>
                  </a:cubicBezTo>
                  <a:cubicBezTo>
                    <a:pt x="59" y="36"/>
                    <a:pt x="60" y="36"/>
                    <a:pt x="60" y="36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61" y="37"/>
                    <a:pt x="61" y="37"/>
                    <a:pt x="61" y="37"/>
                  </a:cubicBezTo>
                  <a:cubicBezTo>
                    <a:pt x="61" y="37"/>
                    <a:pt x="61" y="37"/>
                    <a:pt x="61" y="37"/>
                  </a:cubicBezTo>
                  <a:cubicBezTo>
                    <a:pt x="62" y="38"/>
                    <a:pt x="62" y="39"/>
                    <a:pt x="62" y="40"/>
                  </a:cubicBezTo>
                  <a:cubicBezTo>
                    <a:pt x="62" y="40"/>
                    <a:pt x="62" y="40"/>
                    <a:pt x="62" y="41"/>
                  </a:cubicBezTo>
                  <a:close/>
                  <a:moveTo>
                    <a:pt x="74" y="39"/>
                  </a:moveTo>
                  <a:cubicBezTo>
                    <a:pt x="66" y="39"/>
                    <a:pt x="66" y="39"/>
                    <a:pt x="66" y="39"/>
                  </a:cubicBezTo>
                  <a:cubicBezTo>
                    <a:pt x="66" y="37"/>
                    <a:pt x="65" y="36"/>
                    <a:pt x="65" y="35"/>
                  </a:cubicBezTo>
                  <a:cubicBezTo>
                    <a:pt x="74" y="35"/>
                    <a:pt x="74" y="35"/>
                    <a:pt x="74" y="35"/>
                  </a:cubicBezTo>
                  <a:lnTo>
                    <a:pt x="74" y="39"/>
                  </a:lnTo>
                  <a:close/>
                  <a:moveTo>
                    <a:pt x="26" y="13"/>
                  </a:moveTo>
                  <a:cubicBezTo>
                    <a:pt x="13" y="13"/>
                    <a:pt x="13" y="13"/>
                    <a:pt x="13" y="13"/>
                  </a:cubicBezTo>
                  <a:cubicBezTo>
                    <a:pt x="12" y="13"/>
                    <a:pt x="12" y="14"/>
                    <a:pt x="12" y="14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5" y="24"/>
                    <a:pt x="5" y="24"/>
                    <a:pt x="6" y="24"/>
                  </a:cubicBezTo>
                  <a:cubicBezTo>
                    <a:pt x="6" y="25"/>
                    <a:pt x="6" y="25"/>
                    <a:pt x="7" y="25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26" y="25"/>
                    <a:pt x="27" y="25"/>
                    <a:pt x="27" y="24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7" y="14"/>
                    <a:pt x="26" y="13"/>
                    <a:pt x="26" y="13"/>
                  </a:cubicBezTo>
                  <a:close/>
                  <a:moveTo>
                    <a:pt x="25" y="23"/>
                  </a:moveTo>
                  <a:cubicBezTo>
                    <a:pt x="8" y="23"/>
                    <a:pt x="8" y="23"/>
                    <a:pt x="8" y="23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5" y="15"/>
                    <a:pt x="25" y="15"/>
                    <a:pt x="25" y="15"/>
                  </a:cubicBezTo>
                  <a:lnTo>
                    <a:pt x="25" y="23"/>
                  </a:lnTo>
                  <a:close/>
                  <a:moveTo>
                    <a:pt x="18" y="28"/>
                  </a:moveTo>
                  <a:cubicBezTo>
                    <a:pt x="18" y="28"/>
                    <a:pt x="18" y="29"/>
                    <a:pt x="17" y="29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13" y="29"/>
                    <a:pt x="13" y="28"/>
                    <a:pt x="13" y="28"/>
                  </a:cubicBezTo>
                  <a:cubicBezTo>
                    <a:pt x="13" y="27"/>
                    <a:pt x="13" y="27"/>
                    <a:pt x="14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8" y="27"/>
                    <a:pt x="18" y="27"/>
                    <a:pt x="18" y="2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68" tIns="34285" rIns="68568" bIns="34285" numCol="1" anchor="t" anchorCtr="0" compatLnSpc="1"/>
            <a:lstStyle/>
            <a:p>
              <a:pPr>
                <a:defRPr/>
              </a:pPr>
              <a:endParaRPr lang="en-US" sz="1350" kern="0">
                <a:solidFill>
                  <a:prstClr val="black"/>
                </a:solidFill>
              </a:endParaRPr>
            </a:p>
          </p:txBody>
        </p:sp>
        <p:sp>
          <p:nvSpPr>
            <p:cNvPr id="87" name="Freeform 64"/>
            <p:cNvSpPr>
              <a:spLocks noEditPoints="1"/>
            </p:cNvSpPr>
            <p:nvPr/>
          </p:nvSpPr>
          <p:spPr bwMode="auto">
            <a:xfrm>
              <a:off x="4446233" y="1761946"/>
              <a:ext cx="284921" cy="192035"/>
            </a:xfrm>
            <a:custGeom>
              <a:avLst/>
              <a:gdLst>
                <a:gd name="T0" fmla="*/ 58 w 58"/>
                <a:gd name="T1" fmla="*/ 18 h 38"/>
                <a:gd name="T2" fmla="*/ 31 w 58"/>
                <a:gd name="T3" fmla="*/ 0 h 38"/>
                <a:gd name="T4" fmla="*/ 1 w 58"/>
                <a:gd name="T5" fmla="*/ 18 h 38"/>
                <a:gd name="T6" fmla="*/ 0 w 58"/>
                <a:gd name="T7" fmla="*/ 20 h 38"/>
                <a:gd name="T8" fmla="*/ 31 w 58"/>
                <a:gd name="T9" fmla="*/ 38 h 38"/>
                <a:gd name="T10" fmla="*/ 58 w 58"/>
                <a:gd name="T11" fmla="*/ 20 h 38"/>
                <a:gd name="T12" fmla="*/ 58 w 58"/>
                <a:gd name="T13" fmla="*/ 18 h 38"/>
                <a:gd name="T14" fmla="*/ 18 w 58"/>
                <a:gd name="T15" fmla="*/ 19 h 38"/>
                <a:gd name="T16" fmla="*/ 16 w 58"/>
                <a:gd name="T17" fmla="*/ 19 h 38"/>
                <a:gd name="T18" fmla="*/ 28 w 58"/>
                <a:gd name="T19" fmla="*/ 34 h 38"/>
                <a:gd name="T20" fmla="*/ 4 w 58"/>
                <a:gd name="T21" fmla="*/ 19 h 38"/>
                <a:gd name="T22" fmla="*/ 27 w 58"/>
                <a:gd name="T23" fmla="*/ 4 h 38"/>
                <a:gd name="T24" fmla="*/ 19 w 58"/>
                <a:gd name="T25" fmla="*/ 9 h 38"/>
                <a:gd name="T26" fmla="*/ 21 w 58"/>
                <a:gd name="T27" fmla="*/ 10 h 38"/>
                <a:gd name="T28" fmla="*/ 31 w 58"/>
                <a:gd name="T29" fmla="*/ 5 h 38"/>
                <a:gd name="T30" fmla="*/ 45 w 58"/>
                <a:gd name="T31" fmla="*/ 19 h 38"/>
                <a:gd name="T32" fmla="*/ 31 w 58"/>
                <a:gd name="T33" fmla="*/ 33 h 38"/>
                <a:gd name="T34" fmla="*/ 18 w 58"/>
                <a:gd name="T35" fmla="*/ 19 h 38"/>
                <a:gd name="T36" fmla="*/ 36 w 58"/>
                <a:gd name="T37" fmla="*/ 34 h 38"/>
                <a:gd name="T38" fmla="*/ 47 w 58"/>
                <a:gd name="T39" fmla="*/ 19 h 38"/>
                <a:gd name="T40" fmla="*/ 38 w 58"/>
                <a:gd name="T41" fmla="*/ 4 h 38"/>
                <a:gd name="T42" fmla="*/ 55 w 58"/>
                <a:gd name="T43" fmla="*/ 19 h 38"/>
                <a:gd name="T44" fmla="*/ 36 w 58"/>
                <a:gd name="T45" fmla="*/ 34 h 38"/>
                <a:gd name="T46" fmla="*/ 40 w 58"/>
                <a:gd name="T47" fmla="*/ 19 h 38"/>
                <a:gd name="T48" fmla="*/ 31 w 58"/>
                <a:gd name="T49" fmla="*/ 28 h 38"/>
                <a:gd name="T50" fmla="*/ 23 w 58"/>
                <a:gd name="T51" fmla="*/ 19 h 38"/>
                <a:gd name="T52" fmla="*/ 31 w 58"/>
                <a:gd name="T53" fmla="*/ 19 h 38"/>
                <a:gd name="T54" fmla="*/ 24 w 58"/>
                <a:gd name="T55" fmla="*/ 14 h 38"/>
                <a:gd name="T56" fmla="*/ 31 w 58"/>
                <a:gd name="T57" fmla="*/ 10 h 38"/>
                <a:gd name="T58" fmla="*/ 40 w 58"/>
                <a:gd name="T59" fmla="*/ 1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8" h="38">
                  <a:moveTo>
                    <a:pt x="58" y="18"/>
                  </a:moveTo>
                  <a:cubicBezTo>
                    <a:pt x="57" y="18"/>
                    <a:pt x="47" y="0"/>
                    <a:pt x="31" y="0"/>
                  </a:cubicBezTo>
                  <a:cubicBezTo>
                    <a:pt x="15" y="0"/>
                    <a:pt x="1" y="17"/>
                    <a:pt x="1" y="18"/>
                  </a:cubicBezTo>
                  <a:cubicBezTo>
                    <a:pt x="0" y="19"/>
                    <a:pt x="0" y="19"/>
                    <a:pt x="0" y="20"/>
                  </a:cubicBezTo>
                  <a:cubicBezTo>
                    <a:pt x="1" y="21"/>
                    <a:pt x="13" y="38"/>
                    <a:pt x="31" y="38"/>
                  </a:cubicBezTo>
                  <a:cubicBezTo>
                    <a:pt x="49" y="38"/>
                    <a:pt x="57" y="20"/>
                    <a:pt x="58" y="20"/>
                  </a:cubicBezTo>
                  <a:cubicBezTo>
                    <a:pt x="58" y="19"/>
                    <a:pt x="58" y="19"/>
                    <a:pt x="58" y="18"/>
                  </a:cubicBezTo>
                  <a:close/>
                  <a:moveTo>
                    <a:pt x="18" y="19"/>
                  </a:moveTo>
                  <a:cubicBezTo>
                    <a:pt x="16" y="19"/>
                    <a:pt x="16" y="19"/>
                    <a:pt x="16" y="19"/>
                  </a:cubicBezTo>
                  <a:cubicBezTo>
                    <a:pt x="16" y="27"/>
                    <a:pt x="21" y="33"/>
                    <a:pt x="28" y="34"/>
                  </a:cubicBezTo>
                  <a:cubicBezTo>
                    <a:pt x="16" y="33"/>
                    <a:pt x="6" y="22"/>
                    <a:pt x="4" y="19"/>
                  </a:cubicBezTo>
                  <a:cubicBezTo>
                    <a:pt x="6" y="16"/>
                    <a:pt x="16" y="6"/>
                    <a:pt x="27" y="4"/>
                  </a:cubicBezTo>
                  <a:cubicBezTo>
                    <a:pt x="24" y="5"/>
                    <a:pt x="21" y="7"/>
                    <a:pt x="19" y="9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3" y="7"/>
                    <a:pt x="27" y="5"/>
                    <a:pt x="31" y="5"/>
                  </a:cubicBezTo>
                  <a:cubicBezTo>
                    <a:pt x="39" y="5"/>
                    <a:pt x="45" y="11"/>
                    <a:pt x="45" y="19"/>
                  </a:cubicBezTo>
                  <a:cubicBezTo>
                    <a:pt x="45" y="27"/>
                    <a:pt x="39" y="33"/>
                    <a:pt x="31" y="33"/>
                  </a:cubicBezTo>
                  <a:cubicBezTo>
                    <a:pt x="24" y="33"/>
                    <a:pt x="18" y="27"/>
                    <a:pt x="18" y="19"/>
                  </a:cubicBezTo>
                  <a:close/>
                  <a:moveTo>
                    <a:pt x="36" y="34"/>
                  </a:moveTo>
                  <a:cubicBezTo>
                    <a:pt x="42" y="32"/>
                    <a:pt x="47" y="26"/>
                    <a:pt x="47" y="19"/>
                  </a:cubicBezTo>
                  <a:cubicBezTo>
                    <a:pt x="47" y="12"/>
                    <a:pt x="43" y="7"/>
                    <a:pt x="38" y="4"/>
                  </a:cubicBezTo>
                  <a:cubicBezTo>
                    <a:pt x="47" y="8"/>
                    <a:pt x="53" y="17"/>
                    <a:pt x="55" y="19"/>
                  </a:cubicBezTo>
                  <a:cubicBezTo>
                    <a:pt x="53" y="22"/>
                    <a:pt x="47" y="32"/>
                    <a:pt x="36" y="34"/>
                  </a:cubicBezTo>
                  <a:close/>
                  <a:moveTo>
                    <a:pt x="40" y="19"/>
                  </a:moveTo>
                  <a:cubicBezTo>
                    <a:pt x="40" y="24"/>
                    <a:pt x="36" y="28"/>
                    <a:pt x="31" y="28"/>
                  </a:cubicBezTo>
                  <a:cubicBezTo>
                    <a:pt x="27" y="28"/>
                    <a:pt x="23" y="24"/>
                    <a:pt x="23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26" y="12"/>
                    <a:pt x="29" y="10"/>
                    <a:pt x="31" y="10"/>
                  </a:cubicBezTo>
                  <a:cubicBezTo>
                    <a:pt x="36" y="10"/>
                    <a:pt x="40" y="14"/>
                    <a:pt x="40" y="1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68" tIns="34285" rIns="68568" bIns="34285" numCol="1" anchor="t" anchorCtr="0" compatLnSpc="1"/>
            <a:lstStyle/>
            <a:p>
              <a:pPr>
                <a:defRPr/>
              </a:pPr>
              <a:endParaRPr lang="en-US" sz="1350" kern="0">
                <a:solidFill>
                  <a:prstClr val="black"/>
                </a:solidFill>
              </a:endParaRPr>
            </a:p>
          </p:txBody>
        </p:sp>
        <p:sp>
          <p:nvSpPr>
            <p:cNvPr id="88" name="Freeform 20"/>
            <p:cNvSpPr>
              <a:spLocks noEditPoints="1"/>
            </p:cNvSpPr>
            <p:nvPr/>
          </p:nvSpPr>
          <p:spPr bwMode="auto">
            <a:xfrm>
              <a:off x="7966245" y="4370787"/>
              <a:ext cx="248280" cy="230333"/>
            </a:xfrm>
            <a:custGeom>
              <a:avLst/>
              <a:gdLst>
                <a:gd name="T0" fmla="*/ 55 w 70"/>
                <a:gd name="T1" fmla="*/ 45 h 65"/>
                <a:gd name="T2" fmla="*/ 55 w 70"/>
                <a:gd name="T3" fmla="*/ 35 h 65"/>
                <a:gd name="T4" fmla="*/ 29 w 70"/>
                <a:gd name="T5" fmla="*/ 25 h 65"/>
                <a:gd name="T6" fmla="*/ 40 w 70"/>
                <a:gd name="T7" fmla="*/ 50 h 65"/>
                <a:gd name="T8" fmla="*/ 49 w 70"/>
                <a:gd name="T9" fmla="*/ 51 h 65"/>
                <a:gd name="T10" fmla="*/ 64 w 70"/>
                <a:gd name="T11" fmla="*/ 65 h 65"/>
                <a:gd name="T12" fmla="*/ 48 w 70"/>
                <a:gd name="T13" fmla="*/ 44 h 65"/>
                <a:gd name="T14" fmla="*/ 28 w 70"/>
                <a:gd name="T15" fmla="*/ 35 h 65"/>
                <a:gd name="T16" fmla="*/ 48 w 70"/>
                <a:gd name="T17" fmla="*/ 27 h 65"/>
                <a:gd name="T18" fmla="*/ 50 w 70"/>
                <a:gd name="T19" fmla="*/ 47 h 65"/>
                <a:gd name="T20" fmla="*/ 51 w 70"/>
                <a:gd name="T21" fmla="*/ 45 h 65"/>
                <a:gd name="T22" fmla="*/ 66 w 70"/>
                <a:gd name="T23" fmla="*/ 61 h 65"/>
                <a:gd name="T24" fmla="*/ 52 w 70"/>
                <a:gd name="T25" fmla="*/ 50 h 65"/>
                <a:gd name="T26" fmla="*/ 53 w 70"/>
                <a:gd name="T27" fmla="*/ 49 h 65"/>
                <a:gd name="T28" fmla="*/ 55 w 70"/>
                <a:gd name="T29" fmla="*/ 48 h 65"/>
                <a:gd name="T30" fmla="*/ 66 w 70"/>
                <a:gd name="T31" fmla="*/ 61 h 65"/>
                <a:gd name="T32" fmla="*/ 34 w 70"/>
                <a:gd name="T33" fmla="*/ 42 h 65"/>
                <a:gd name="T34" fmla="*/ 32 w 70"/>
                <a:gd name="T35" fmla="*/ 43 h 65"/>
                <a:gd name="T36" fmla="*/ 34 w 70"/>
                <a:gd name="T37" fmla="*/ 28 h 65"/>
                <a:gd name="T38" fmla="*/ 39 w 70"/>
                <a:gd name="T39" fmla="*/ 60 h 65"/>
                <a:gd name="T40" fmla="*/ 33 w 70"/>
                <a:gd name="T41" fmla="*/ 60 h 65"/>
                <a:gd name="T42" fmla="*/ 31 w 70"/>
                <a:gd name="T43" fmla="*/ 60 h 65"/>
                <a:gd name="T44" fmla="*/ 28 w 70"/>
                <a:gd name="T45" fmla="*/ 47 h 65"/>
                <a:gd name="T46" fmla="*/ 18 w 70"/>
                <a:gd name="T47" fmla="*/ 33 h 65"/>
                <a:gd name="T48" fmla="*/ 18 w 70"/>
                <a:gd name="T49" fmla="*/ 31 h 65"/>
                <a:gd name="T50" fmla="*/ 31 w 70"/>
                <a:gd name="T51" fmla="*/ 21 h 65"/>
                <a:gd name="T52" fmla="*/ 45 w 70"/>
                <a:gd name="T53" fmla="*/ 19 h 65"/>
                <a:gd name="T54" fmla="*/ 47 w 70"/>
                <a:gd name="T55" fmla="*/ 19 h 65"/>
                <a:gd name="T56" fmla="*/ 56 w 70"/>
                <a:gd name="T57" fmla="*/ 33 h 65"/>
                <a:gd name="T58" fmla="*/ 55 w 70"/>
                <a:gd name="T59" fmla="*/ 43 h 65"/>
                <a:gd name="T60" fmla="*/ 60 w 70"/>
                <a:gd name="T61" fmla="*/ 45 h 65"/>
                <a:gd name="T62" fmla="*/ 32 w 70"/>
                <a:gd name="T63" fmla="*/ 0 h 65"/>
                <a:gd name="T64" fmla="*/ 51 w 70"/>
                <a:gd name="T65" fmla="*/ 57 h 65"/>
                <a:gd name="T66" fmla="*/ 60 w 70"/>
                <a:gd name="T67" fmla="*/ 24 h 65"/>
                <a:gd name="T68" fmla="*/ 60 w 70"/>
                <a:gd name="T69" fmla="*/ 24 h 65"/>
                <a:gd name="T70" fmla="*/ 33 w 70"/>
                <a:gd name="T71" fmla="*/ 15 h 65"/>
                <a:gd name="T72" fmla="*/ 31 w 70"/>
                <a:gd name="T73" fmla="*/ 15 h 65"/>
                <a:gd name="T74" fmla="*/ 25 w 70"/>
                <a:gd name="T75" fmla="*/ 4 h 65"/>
                <a:gd name="T76" fmla="*/ 25 w 70"/>
                <a:gd name="T77" fmla="*/ 4 h 65"/>
                <a:gd name="T78" fmla="*/ 3 w 70"/>
                <a:gd name="T79" fmla="*/ 31 h 65"/>
                <a:gd name="T80" fmla="*/ 17 w 70"/>
                <a:gd name="T81" fmla="*/ 44 h 65"/>
                <a:gd name="T82" fmla="*/ 4 w 70"/>
                <a:gd name="T83" fmla="*/ 39 h 65"/>
                <a:gd name="T84" fmla="*/ 4 w 70"/>
                <a:gd name="T85" fmla="*/ 39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70" h="65">
                  <a:moveTo>
                    <a:pt x="68" y="55"/>
                  </a:moveTo>
                  <a:cubicBezTo>
                    <a:pt x="59" y="47"/>
                    <a:pt x="59" y="47"/>
                    <a:pt x="59" y="47"/>
                  </a:cubicBezTo>
                  <a:cubicBezTo>
                    <a:pt x="58" y="46"/>
                    <a:pt x="56" y="45"/>
                    <a:pt x="55" y="45"/>
                  </a:cubicBezTo>
                  <a:cubicBezTo>
                    <a:pt x="54" y="45"/>
                    <a:pt x="54" y="45"/>
                    <a:pt x="54" y="45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4" y="41"/>
                    <a:pt x="55" y="38"/>
                    <a:pt x="55" y="35"/>
                  </a:cubicBezTo>
                  <a:cubicBezTo>
                    <a:pt x="55" y="31"/>
                    <a:pt x="53" y="28"/>
                    <a:pt x="50" y="25"/>
                  </a:cubicBezTo>
                  <a:cubicBezTo>
                    <a:pt x="47" y="22"/>
                    <a:pt x="44" y="21"/>
                    <a:pt x="40" y="21"/>
                  </a:cubicBezTo>
                  <a:cubicBezTo>
                    <a:pt x="36" y="21"/>
                    <a:pt x="32" y="22"/>
                    <a:pt x="29" y="25"/>
                  </a:cubicBezTo>
                  <a:cubicBezTo>
                    <a:pt x="26" y="28"/>
                    <a:pt x="25" y="31"/>
                    <a:pt x="25" y="35"/>
                  </a:cubicBezTo>
                  <a:cubicBezTo>
                    <a:pt x="25" y="39"/>
                    <a:pt x="26" y="43"/>
                    <a:pt x="29" y="46"/>
                  </a:cubicBezTo>
                  <a:cubicBezTo>
                    <a:pt x="32" y="49"/>
                    <a:pt x="36" y="50"/>
                    <a:pt x="40" y="50"/>
                  </a:cubicBezTo>
                  <a:cubicBezTo>
                    <a:pt x="43" y="50"/>
                    <a:pt x="46" y="50"/>
                    <a:pt x="48" y="48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49" y="50"/>
                    <a:pt x="49" y="50"/>
                    <a:pt x="49" y="51"/>
                  </a:cubicBezTo>
                  <a:cubicBezTo>
                    <a:pt x="49" y="52"/>
                    <a:pt x="50" y="53"/>
                    <a:pt x="51" y="55"/>
                  </a:cubicBezTo>
                  <a:cubicBezTo>
                    <a:pt x="60" y="63"/>
                    <a:pt x="60" y="63"/>
                    <a:pt x="60" y="63"/>
                  </a:cubicBezTo>
                  <a:cubicBezTo>
                    <a:pt x="61" y="64"/>
                    <a:pt x="62" y="65"/>
                    <a:pt x="64" y="65"/>
                  </a:cubicBezTo>
                  <a:cubicBezTo>
                    <a:pt x="65" y="65"/>
                    <a:pt x="67" y="64"/>
                    <a:pt x="68" y="63"/>
                  </a:cubicBezTo>
                  <a:cubicBezTo>
                    <a:pt x="70" y="61"/>
                    <a:pt x="70" y="58"/>
                    <a:pt x="68" y="55"/>
                  </a:cubicBezTo>
                  <a:close/>
                  <a:moveTo>
                    <a:pt x="48" y="44"/>
                  </a:moveTo>
                  <a:cubicBezTo>
                    <a:pt x="46" y="46"/>
                    <a:pt x="43" y="47"/>
                    <a:pt x="40" y="47"/>
                  </a:cubicBezTo>
                  <a:cubicBezTo>
                    <a:pt x="37" y="47"/>
                    <a:pt x="34" y="46"/>
                    <a:pt x="31" y="44"/>
                  </a:cubicBezTo>
                  <a:cubicBezTo>
                    <a:pt x="29" y="42"/>
                    <a:pt x="28" y="39"/>
                    <a:pt x="28" y="35"/>
                  </a:cubicBezTo>
                  <a:cubicBezTo>
                    <a:pt x="28" y="32"/>
                    <a:pt x="29" y="29"/>
                    <a:pt x="31" y="27"/>
                  </a:cubicBezTo>
                  <a:cubicBezTo>
                    <a:pt x="34" y="25"/>
                    <a:pt x="37" y="24"/>
                    <a:pt x="40" y="24"/>
                  </a:cubicBezTo>
                  <a:cubicBezTo>
                    <a:pt x="43" y="24"/>
                    <a:pt x="46" y="25"/>
                    <a:pt x="48" y="27"/>
                  </a:cubicBezTo>
                  <a:cubicBezTo>
                    <a:pt x="53" y="32"/>
                    <a:pt x="53" y="39"/>
                    <a:pt x="48" y="44"/>
                  </a:cubicBezTo>
                  <a:close/>
                  <a:moveTo>
                    <a:pt x="51" y="47"/>
                  </a:moveTo>
                  <a:cubicBezTo>
                    <a:pt x="51" y="47"/>
                    <a:pt x="50" y="47"/>
                    <a:pt x="50" y="47"/>
                  </a:cubicBezTo>
                  <a:cubicBezTo>
                    <a:pt x="49" y="47"/>
                    <a:pt x="49" y="47"/>
                    <a:pt x="49" y="47"/>
                  </a:cubicBezTo>
                  <a:cubicBezTo>
                    <a:pt x="50" y="46"/>
                    <a:pt x="50" y="46"/>
                    <a:pt x="50" y="46"/>
                  </a:cubicBezTo>
                  <a:cubicBezTo>
                    <a:pt x="51" y="46"/>
                    <a:pt x="51" y="45"/>
                    <a:pt x="51" y="45"/>
                  </a:cubicBezTo>
                  <a:cubicBezTo>
                    <a:pt x="52" y="46"/>
                    <a:pt x="52" y="46"/>
                    <a:pt x="52" y="46"/>
                  </a:cubicBezTo>
                  <a:cubicBezTo>
                    <a:pt x="51" y="46"/>
                    <a:pt x="51" y="46"/>
                    <a:pt x="51" y="47"/>
                  </a:cubicBezTo>
                  <a:close/>
                  <a:moveTo>
                    <a:pt x="66" y="61"/>
                  </a:moveTo>
                  <a:cubicBezTo>
                    <a:pt x="65" y="62"/>
                    <a:pt x="63" y="62"/>
                    <a:pt x="62" y="61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3" y="52"/>
                    <a:pt x="52" y="51"/>
                    <a:pt x="52" y="50"/>
                  </a:cubicBezTo>
                  <a:cubicBezTo>
                    <a:pt x="52" y="50"/>
                    <a:pt x="52" y="50"/>
                    <a:pt x="52" y="50"/>
                  </a:cubicBezTo>
                  <a:cubicBezTo>
                    <a:pt x="52" y="50"/>
                    <a:pt x="52" y="49"/>
                    <a:pt x="52" y="49"/>
                  </a:cubicBezTo>
                  <a:cubicBezTo>
                    <a:pt x="53" y="49"/>
                    <a:pt x="53" y="49"/>
                    <a:pt x="53" y="49"/>
                  </a:cubicBezTo>
                  <a:cubicBezTo>
                    <a:pt x="53" y="48"/>
                    <a:pt x="53" y="48"/>
                    <a:pt x="54" y="48"/>
                  </a:cubicBezTo>
                  <a:cubicBezTo>
                    <a:pt x="54" y="48"/>
                    <a:pt x="54" y="48"/>
                    <a:pt x="54" y="48"/>
                  </a:cubicBezTo>
                  <a:cubicBezTo>
                    <a:pt x="54" y="48"/>
                    <a:pt x="54" y="48"/>
                    <a:pt x="55" y="48"/>
                  </a:cubicBezTo>
                  <a:cubicBezTo>
                    <a:pt x="55" y="48"/>
                    <a:pt x="56" y="48"/>
                    <a:pt x="57" y="49"/>
                  </a:cubicBezTo>
                  <a:cubicBezTo>
                    <a:pt x="65" y="58"/>
                    <a:pt x="65" y="58"/>
                    <a:pt x="65" y="58"/>
                  </a:cubicBezTo>
                  <a:cubicBezTo>
                    <a:pt x="66" y="59"/>
                    <a:pt x="67" y="60"/>
                    <a:pt x="66" y="61"/>
                  </a:cubicBezTo>
                  <a:close/>
                  <a:moveTo>
                    <a:pt x="34" y="29"/>
                  </a:moveTo>
                  <a:cubicBezTo>
                    <a:pt x="32" y="31"/>
                    <a:pt x="31" y="33"/>
                    <a:pt x="31" y="35"/>
                  </a:cubicBezTo>
                  <a:cubicBezTo>
                    <a:pt x="31" y="38"/>
                    <a:pt x="32" y="40"/>
                    <a:pt x="34" y="42"/>
                  </a:cubicBezTo>
                  <a:cubicBezTo>
                    <a:pt x="34" y="42"/>
                    <a:pt x="34" y="43"/>
                    <a:pt x="34" y="43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3" y="43"/>
                    <a:pt x="32" y="43"/>
                    <a:pt x="32" y="43"/>
                  </a:cubicBezTo>
                  <a:cubicBezTo>
                    <a:pt x="30" y="41"/>
                    <a:pt x="29" y="38"/>
                    <a:pt x="29" y="35"/>
                  </a:cubicBezTo>
                  <a:cubicBezTo>
                    <a:pt x="29" y="33"/>
                    <a:pt x="30" y="30"/>
                    <a:pt x="32" y="28"/>
                  </a:cubicBezTo>
                  <a:cubicBezTo>
                    <a:pt x="33" y="28"/>
                    <a:pt x="33" y="28"/>
                    <a:pt x="34" y="28"/>
                  </a:cubicBezTo>
                  <a:cubicBezTo>
                    <a:pt x="34" y="28"/>
                    <a:pt x="34" y="29"/>
                    <a:pt x="34" y="29"/>
                  </a:cubicBezTo>
                  <a:close/>
                  <a:moveTo>
                    <a:pt x="49" y="55"/>
                  </a:moveTo>
                  <a:cubicBezTo>
                    <a:pt x="46" y="57"/>
                    <a:pt x="43" y="59"/>
                    <a:pt x="39" y="60"/>
                  </a:cubicBezTo>
                  <a:cubicBezTo>
                    <a:pt x="41" y="58"/>
                    <a:pt x="43" y="55"/>
                    <a:pt x="45" y="52"/>
                  </a:cubicBezTo>
                  <a:cubicBezTo>
                    <a:pt x="44" y="52"/>
                    <a:pt x="43" y="52"/>
                    <a:pt x="42" y="52"/>
                  </a:cubicBezTo>
                  <a:cubicBezTo>
                    <a:pt x="40" y="57"/>
                    <a:pt x="37" y="60"/>
                    <a:pt x="33" y="60"/>
                  </a:cubicBezTo>
                  <a:cubicBezTo>
                    <a:pt x="33" y="51"/>
                    <a:pt x="33" y="51"/>
                    <a:pt x="33" y="51"/>
                  </a:cubicBezTo>
                  <a:cubicBezTo>
                    <a:pt x="32" y="51"/>
                    <a:pt x="32" y="50"/>
                    <a:pt x="31" y="50"/>
                  </a:cubicBezTo>
                  <a:cubicBezTo>
                    <a:pt x="31" y="60"/>
                    <a:pt x="31" y="60"/>
                    <a:pt x="31" y="60"/>
                  </a:cubicBezTo>
                  <a:cubicBezTo>
                    <a:pt x="26" y="60"/>
                    <a:pt x="22" y="54"/>
                    <a:pt x="20" y="47"/>
                  </a:cubicBezTo>
                  <a:cubicBezTo>
                    <a:pt x="22" y="47"/>
                    <a:pt x="25" y="48"/>
                    <a:pt x="28" y="48"/>
                  </a:cubicBezTo>
                  <a:cubicBezTo>
                    <a:pt x="28" y="48"/>
                    <a:pt x="28" y="48"/>
                    <a:pt x="28" y="47"/>
                  </a:cubicBezTo>
                  <a:cubicBezTo>
                    <a:pt x="27" y="47"/>
                    <a:pt x="27" y="46"/>
                    <a:pt x="26" y="46"/>
                  </a:cubicBezTo>
                  <a:cubicBezTo>
                    <a:pt x="24" y="45"/>
                    <a:pt x="21" y="45"/>
                    <a:pt x="19" y="44"/>
                  </a:cubicBezTo>
                  <a:cubicBezTo>
                    <a:pt x="18" y="41"/>
                    <a:pt x="18" y="37"/>
                    <a:pt x="18" y="33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3" y="32"/>
                    <a:pt x="23" y="31"/>
                    <a:pt x="24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26"/>
                    <a:pt x="18" y="22"/>
                    <a:pt x="19" y="19"/>
                  </a:cubicBezTo>
                  <a:cubicBezTo>
                    <a:pt x="23" y="18"/>
                    <a:pt x="27" y="17"/>
                    <a:pt x="31" y="17"/>
                  </a:cubicBezTo>
                  <a:cubicBezTo>
                    <a:pt x="31" y="21"/>
                    <a:pt x="31" y="21"/>
                    <a:pt x="31" y="21"/>
                  </a:cubicBezTo>
                  <a:cubicBezTo>
                    <a:pt x="32" y="21"/>
                    <a:pt x="32" y="20"/>
                    <a:pt x="33" y="20"/>
                  </a:cubicBezTo>
                  <a:cubicBezTo>
                    <a:pt x="33" y="17"/>
                    <a:pt x="33" y="17"/>
                    <a:pt x="33" y="17"/>
                  </a:cubicBezTo>
                  <a:cubicBezTo>
                    <a:pt x="37" y="17"/>
                    <a:pt x="41" y="18"/>
                    <a:pt x="45" y="19"/>
                  </a:cubicBezTo>
                  <a:cubicBezTo>
                    <a:pt x="45" y="19"/>
                    <a:pt x="45" y="19"/>
                    <a:pt x="45" y="20"/>
                  </a:cubicBezTo>
                  <a:cubicBezTo>
                    <a:pt x="46" y="20"/>
                    <a:pt x="47" y="20"/>
                    <a:pt x="48" y="21"/>
                  </a:cubicBezTo>
                  <a:cubicBezTo>
                    <a:pt x="47" y="20"/>
                    <a:pt x="47" y="20"/>
                    <a:pt x="47" y="19"/>
                  </a:cubicBezTo>
                  <a:cubicBezTo>
                    <a:pt x="55" y="22"/>
                    <a:pt x="60" y="26"/>
                    <a:pt x="61" y="31"/>
                  </a:cubicBezTo>
                  <a:cubicBezTo>
                    <a:pt x="56" y="31"/>
                    <a:pt x="56" y="31"/>
                    <a:pt x="56" y="31"/>
                  </a:cubicBezTo>
                  <a:cubicBezTo>
                    <a:pt x="56" y="31"/>
                    <a:pt x="56" y="32"/>
                    <a:pt x="56" y="33"/>
                  </a:cubicBezTo>
                  <a:cubicBezTo>
                    <a:pt x="61" y="33"/>
                    <a:pt x="61" y="33"/>
                    <a:pt x="61" y="33"/>
                  </a:cubicBezTo>
                  <a:cubicBezTo>
                    <a:pt x="61" y="35"/>
                    <a:pt x="59" y="38"/>
                    <a:pt x="56" y="40"/>
                  </a:cubicBezTo>
                  <a:cubicBezTo>
                    <a:pt x="56" y="41"/>
                    <a:pt x="55" y="42"/>
                    <a:pt x="55" y="43"/>
                  </a:cubicBezTo>
                  <a:cubicBezTo>
                    <a:pt x="57" y="41"/>
                    <a:pt x="59" y="40"/>
                    <a:pt x="60" y="39"/>
                  </a:cubicBezTo>
                  <a:cubicBezTo>
                    <a:pt x="60" y="40"/>
                    <a:pt x="59" y="42"/>
                    <a:pt x="58" y="44"/>
                  </a:cubicBezTo>
                  <a:cubicBezTo>
                    <a:pt x="59" y="44"/>
                    <a:pt x="60" y="45"/>
                    <a:pt x="60" y="45"/>
                  </a:cubicBezTo>
                  <a:cubicBezTo>
                    <a:pt x="61" y="46"/>
                    <a:pt x="61" y="46"/>
                    <a:pt x="61" y="46"/>
                  </a:cubicBezTo>
                  <a:cubicBezTo>
                    <a:pt x="63" y="41"/>
                    <a:pt x="64" y="37"/>
                    <a:pt x="64" y="32"/>
                  </a:cubicBezTo>
                  <a:cubicBezTo>
                    <a:pt x="64" y="14"/>
                    <a:pt x="50" y="0"/>
                    <a:pt x="32" y="0"/>
                  </a:cubicBezTo>
                  <a:cubicBezTo>
                    <a:pt x="15" y="0"/>
                    <a:pt x="0" y="14"/>
                    <a:pt x="0" y="32"/>
                  </a:cubicBezTo>
                  <a:cubicBezTo>
                    <a:pt x="0" y="49"/>
                    <a:pt x="15" y="63"/>
                    <a:pt x="32" y="63"/>
                  </a:cubicBezTo>
                  <a:cubicBezTo>
                    <a:pt x="39" y="63"/>
                    <a:pt x="46" y="61"/>
                    <a:pt x="51" y="57"/>
                  </a:cubicBezTo>
                  <a:cubicBezTo>
                    <a:pt x="50" y="56"/>
                    <a:pt x="50" y="56"/>
                    <a:pt x="50" y="56"/>
                  </a:cubicBezTo>
                  <a:cubicBezTo>
                    <a:pt x="49" y="56"/>
                    <a:pt x="49" y="55"/>
                    <a:pt x="49" y="55"/>
                  </a:cubicBezTo>
                  <a:close/>
                  <a:moveTo>
                    <a:pt x="60" y="24"/>
                  </a:moveTo>
                  <a:cubicBezTo>
                    <a:pt x="57" y="21"/>
                    <a:pt x="53" y="19"/>
                    <a:pt x="47" y="17"/>
                  </a:cubicBezTo>
                  <a:cubicBezTo>
                    <a:pt x="45" y="11"/>
                    <a:pt x="42" y="6"/>
                    <a:pt x="39" y="4"/>
                  </a:cubicBezTo>
                  <a:cubicBezTo>
                    <a:pt x="50" y="6"/>
                    <a:pt x="58" y="14"/>
                    <a:pt x="60" y="24"/>
                  </a:cubicBezTo>
                  <a:close/>
                  <a:moveTo>
                    <a:pt x="33" y="3"/>
                  </a:moveTo>
                  <a:cubicBezTo>
                    <a:pt x="38" y="3"/>
                    <a:pt x="42" y="9"/>
                    <a:pt x="44" y="16"/>
                  </a:cubicBezTo>
                  <a:cubicBezTo>
                    <a:pt x="41" y="16"/>
                    <a:pt x="37" y="15"/>
                    <a:pt x="33" y="15"/>
                  </a:cubicBezTo>
                  <a:lnTo>
                    <a:pt x="33" y="3"/>
                  </a:lnTo>
                  <a:close/>
                  <a:moveTo>
                    <a:pt x="31" y="3"/>
                  </a:moveTo>
                  <a:cubicBezTo>
                    <a:pt x="31" y="15"/>
                    <a:pt x="31" y="15"/>
                    <a:pt x="31" y="15"/>
                  </a:cubicBezTo>
                  <a:cubicBezTo>
                    <a:pt x="27" y="15"/>
                    <a:pt x="23" y="16"/>
                    <a:pt x="20" y="16"/>
                  </a:cubicBezTo>
                  <a:cubicBezTo>
                    <a:pt x="22" y="9"/>
                    <a:pt x="26" y="3"/>
                    <a:pt x="31" y="3"/>
                  </a:cubicBezTo>
                  <a:close/>
                  <a:moveTo>
                    <a:pt x="25" y="4"/>
                  </a:moveTo>
                  <a:cubicBezTo>
                    <a:pt x="22" y="6"/>
                    <a:pt x="19" y="11"/>
                    <a:pt x="18" y="17"/>
                  </a:cubicBezTo>
                  <a:cubicBezTo>
                    <a:pt x="12" y="19"/>
                    <a:pt x="7" y="21"/>
                    <a:pt x="4" y="24"/>
                  </a:cubicBezTo>
                  <a:cubicBezTo>
                    <a:pt x="7" y="14"/>
                    <a:pt x="15" y="6"/>
                    <a:pt x="25" y="4"/>
                  </a:cubicBezTo>
                  <a:close/>
                  <a:moveTo>
                    <a:pt x="17" y="19"/>
                  </a:moveTo>
                  <a:cubicBezTo>
                    <a:pt x="16" y="23"/>
                    <a:pt x="16" y="27"/>
                    <a:pt x="16" y="31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4" y="26"/>
                    <a:pt x="9" y="22"/>
                    <a:pt x="17" y="19"/>
                  </a:cubicBezTo>
                  <a:close/>
                  <a:moveTo>
                    <a:pt x="16" y="33"/>
                  </a:moveTo>
                  <a:cubicBezTo>
                    <a:pt x="16" y="37"/>
                    <a:pt x="16" y="40"/>
                    <a:pt x="17" y="44"/>
                  </a:cubicBezTo>
                  <a:cubicBezTo>
                    <a:pt x="9" y="41"/>
                    <a:pt x="4" y="37"/>
                    <a:pt x="3" y="33"/>
                  </a:cubicBezTo>
                  <a:lnTo>
                    <a:pt x="16" y="33"/>
                  </a:lnTo>
                  <a:close/>
                  <a:moveTo>
                    <a:pt x="4" y="39"/>
                  </a:moveTo>
                  <a:cubicBezTo>
                    <a:pt x="7" y="42"/>
                    <a:pt x="12" y="44"/>
                    <a:pt x="18" y="46"/>
                  </a:cubicBezTo>
                  <a:cubicBezTo>
                    <a:pt x="19" y="52"/>
                    <a:pt x="22" y="57"/>
                    <a:pt x="25" y="60"/>
                  </a:cubicBezTo>
                  <a:cubicBezTo>
                    <a:pt x="15" y="57"/>
                    <a:pt x="7" y="49"/>
                    <a:pt x="4" y="3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68" tIns="34285" rIns="68568" bIns="34285" numCol="1" anchor="t" anchorCtr="0" compatLnSpc="1"/>
            <a:lstStyle/>
            <a:p>
              <a:pPr>
                <a:defRPr/>
              </a:pPr>
              <a:endParaRPr lang="en-US" sz="1350" kern="0">
                <a:solidFill>
                  <a:prstClr val="black"/>
                </a:solidFill>
              </a:endParaRPr>
            </a:p>
          </p:txBody>
        </p:sp>
        <p:sp>
          <p:nvSpPr>
            <p:cNvPr id="89" name="Freeform 35"/>
            <p:cNvSpPr>
              <a:spLocks noEditPoints="1"/>
            </p:cNvSpPr>
            <p:nvPr/>
          </p:nvSpPr>
          <p:spPr bwMode="auto">
            <a:xfrm>
              <a:off x="6856905" y="3611909"/>
              <a:ext cx="239130" cy="228536"/>
            </a:xfrm>
            <a:custGeom>
              <a:avLst/>
              <a:gdLst>
                <a:gd name="T0" fmla="*/ 44 w 67"/>
                <a:gd name="T1" fmla="*/ 21 h 64"/>
                <a:gd name="T2" fmla="*/ 25 w 67"/>
                <a:gd name="T3" fmla="*/ 19 h 64"/>
                <a:gd name="T4" fmla="*/ 24 w 67"/>
                <a:gd name="T5" fmla="*/ 21 h 64"/>
                <a:gd name="T6" fmla="*/ 16 w 67"/>
                <a:gd name="T7" fmla="*/ 30 h 64"/>
                <a:gd name="T8" fmla="*/ 26 w 67"/>
                <a:gd name="T9" fmla="*/ 36 h 64"/>
                <a:gd name="T10" fmla="*/ 32 w 67"/>
                <a:gd name="T11" fmla="*/ 42 h 64"/>
                <a:gd name="T12" fmla="*/ 26 w 67"/>
                <a:gd name="T13" fmla="*/ 48 h 64"/>
                <a:gd name="T14" fmla="*/ 42 w 67"/>
                <a:gd name="T15" fmla="*/ 48 h 64"/>
                <a:gd name="T16" fmla="*/ 36 w 67"/>
                <a:gd name="T17" fmla="*/ 42 h 64"/>
                <a:gd name="T18" fmla="*/ 42 w 67"/>
                <a:gd name="T19" fmla="*/ 36 h 64"/>
                <a:gd name="T20" fmla="*/ 51 w 67"/>
                <a:gd name="T21" fmla="*/ 30 h 64"/>
                <a:gd name="T22" fmla="*/ 19 w 67"/>
                <a:gd name="T23" fmla="*/ 30 h 64"/>
                <a:gd name="T24" fmla="*/ 24 w 67"/>
                <a:gd name="T25" fmla="*/ 31 h 64"/>
                <a:gd name="T26" fmla="*/ 48 w 67"/>
                <a:gd name="T27" fmla="*/ 30 h 64"/>
                <a:gd name="T28" fmla="*/ 44 w 67"/>
                <a:gd name="T29" fmla="*/ 31 h 64"/>
                <a:gd name="T30" fmla="*/ 48 w 67"/>
                <a:gd name="T31" fmla="*/ 30 h 64"/>
                <a:gd name="T32" fmla="*/ 61 w 67"/>
                <a:gd name="T33" fmla="*/ 20 h 64"/>
                <a:gd name="T34" fmla="*/ 51 w 67"/>
                <a:gd name="T35" fmla="*/ 9 h 64"/>
                <a:gd name="T36" fmla="*/ 43 w 67"/>
                <a:gd name="T37" fmla="*/ 0 h 64"/>
                <a:gd name="T38" fmla="*/ 30 w 67"/>
                <a:gd name="T39" fmla="*/ 2 h 64"/>
                <a:gd name="T40" fmla="*/ 19 w 67"/>
                <a:gd name="T41" fmla="*/ 6 h 64"/>
                <a:gd name="T42" fmla="*/ 7 w 67"/>
                <a:gd name="T43" fmla="*/ 13 h 64"/>
                <a:gd name="T44" fmla="*/ 4 w 67"/>
                <a:gd name="T45" fmla="*/ 26 h 64"/>
                <a:gd name="T46" fmla="*/ 7 w 67"/>
                <a:gd name="T47" fmla="*/ 41 h 64"/>
                <a:gd name="T48" fmla="*/ 13 w 67"/>
                <a:gd name="T49" fmla="*/ 55 h 64"/>
                <a:gd name="T50" fmla="*/ 24 w 67"/>
                <a:gd name="T51" fmla="*/ 64 h 64"/>
                <a:gd name="T52" fmla="*/ 34 w 67"/>
                <a:gd name="T53" fmla="*/ 61 h 64"/>
                <a:gd name="T54" fmla="*/ 44 w 67"/>
                <a:gd name="T55" fmla="*/ 64 h 64"/>
                <a:gd name="T56" fmla="*/ 54 w 67"/>
                <a:gd name="T57" fmla="*/ 55 h 64"/>
                <a:gd name="T58" fmla="*/ 61 w 67"/>
                <a:gd name="T59" fmla="*/ 41 h 64"/>
                <a:gd name="T60" fmla="*/ 63 w 67"/>
                <a:gd name="T61" fmla="*/ 26 h 64"/>
                <a:gd name="T62" fmla="*/ 58 w 67"/>
                <a:gd name="T63" fmla="*/ 19 h 64"/>
                <a:gd name="T64" fmla="*/ 54 w 67"/>
                <a:gd name="T65" fmla="*/ 13 h 64"/>
                <a:gd name="T66" fmla="*/ 46 w 67"/>
                <a:gd name="T67" fmla="*/ 7 h 64"/>
                <a:gd name="T68" fmla="*/ 39 w 67"/>
                <a:gd name="T69" fmla="*/ 5 h 64"/>
                <a:gd name="T70" fmla="*/ 29 w 67"/>
                <a:gd name="T71" fmla="*/ 5 h 64"/>
                <a:gd name="T72" fmla="*/ 22 w 67"/>
                <a:gd name="T73" fmla="*/ 7 h 64"/>
                <a:gd name="T74" fmla="*/ 18 w 67"/>
                <a:gd name="T75" fmla="*/ 12 h 64"/>
                <a:gd name="T76" fmla="*/ 9 w 67"/>
                <a:gd name="T77" fmla="*/ 14 h 64"/>
                <a:gd name="T78" fmla="*/ 6 w 67"/>
                <a:gd name="T79" fmla="*/ 28 h 64"/>
                <a:gd name="T80" fmla="*/ 9 w 67"/>
                <a:gd name="T81" fmla="*/ 40 h 64"/>
                <a:gd name="T82" fmla="*/ 9 w 67"/>
                <a:gd name="T83" fmla="*/ 50 h 64"/>
                <a:gd name="T84" fmla="*/ 18 w 67"/>
                <a:gd name="T85" fmla="*/ 53 h 64"/>
                <a:gd name="T86" fmla="*/ 24 w 67"/>
                <a:gd name="T87" fmla="*/ 61 h 64"/>
                <a:gd name="T88" fmla="*/ 33 w 67"/>
                <a:gd name="T89" fmla="*/ 58 h 64"/>
                <a:gd name="T90" fmla="*/ 43 w 67"/>
                <a:gd name="T91" fmla="*/ 61 h 64"/>
                <a:gd name="T92" fmla="*/ 48 w 67"/>
                <a:gd name="T93" fmla="*/ 53 h 64"/>
                <a:gd name="T94" fmla="*/ 10 w 67"/>
                <a:gd name="T95" fmla="*/ 32 h 64"/>
                <a:gd name="T96" fmla="*/ 34 w 67"/>
                <a:gd name="T97" fmla="*/ 56 h 64"/>
                <a:gd name="T98" fmla="*/ 49 w 67"/>
                <a:gd name="T99" fmla="*/ 53 h 64"/>
                <a:gd name="T100" fmla="*/ 58 w 67"/>
                <a:gd name="T101" fmla="*/ 50 h 64"/>
                <a:gd name="T102" fmla="*/ 60 w 67"/>
                <a:gd name="T103" fmla="*/ 32 h 64"/>
                <a:gd name="T104" fmla="*/ 64 w 67"/>
                <a:gd name="T105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7" h="64">
                  <a:moveTo>
                    <a:pt x="51" y="23"/>
                  </a:moveTo>
                  <a:cubicBezTo>
                    <a:pt x="51" y="22"/>
                    <a:pt x="51" y="21"/>
                    <a:pt x="50" y="21"/>
                  </a:cubicBezTo>
                  <a:cubicBezTo>
                    <a:pt x="44" y="21"/>
                    <a:pt x="44" y="21"/>
                    <a:pt x="44" y="21"/>
                  </a:cubicBezTo>
                  <a:cubicBezTo>
                    <a:pt x="44" y="20"/>
                    <a:pt x="44" y="20"/>
                    <a:pt x="44" y="20"/>
                  </a:cubicBezTo>
                  <a:cubicBezTo>
                    <a:pt x="44" y="20"/>
                    <a:pt x="44" y="19"/>
                    <a:pt x="43" y="19"/>
                  </a:cubicBezTo>
                  <a:cubicBezTo>
                    <a:pt x="25" y="19"/>
                    <a:pt x="25" y="19"/>
                    <a:pt x="25" y="19"/>
                  </a:cubicBezTo>
                  <a:cubicBezTo>
                    <a:pt x="24" y="19"/>
                    <a:pt x="24" y="19"/>
                    <a:pt x="24" y="19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1"/>
                    <a:pt x="16" y="22"/>
                    <a:pt x="16" y="23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3"/>
                    <a:pt x="20" y="35"/>
                    <a:pt x="22" y="37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4" y="37"/>
                    <a:pt x="25" y="37"/>
                    <a:pt x="26" y="36"/>
                  </a:cubicBezTo>
                  <a:cubicBezTo>
                    <a:pt x="27" y="37"/>
                    <a:pt x="28" y="38"/>
                    <a:pt x="30" y="39"/>
                  </a:cubicBezTo>
                  <a:cubicBezTo>
                    <a:pt x="30" y="39"/>
                    <a:pt x="31" y="39"/>
                    <a:pt x="31" y="40"/>
                  </a:cubicBezTo>
                  <a:cubicBezTo>
                    <a:pt x="31" y="40"/>
                    <a:pt x="32" y="41"/>
                    <a:pt x="32" y="42"/>
                  </a:cubicBezTo>
                  <a:cubicBezTo>
                    <a:pt x="32" y="45"/>
                    <a:pt x="30" y="46"/>
                    <a:pt x="30" y="46"/>
                  </a:cubicBezTo>
                  <a:cubicBezTo>
                    <a:pt x="30" y="46"/>
                    <a:pt x="28" y="47"/>
                    <a:pt x="26" y="47"/>
                  </a:cubicBezTo>
                  <a:cubicBezTo>
                    <a:pt x="26" y="47"/>
                    <a:pt x="26" y="48"/>
                    <a:pt x="26" y="48"/>
                  </a:cubicBezTo>
                  <a:cubicBezTo>
                    <a:pt x="26" y="49"/>
                    <a:pt x="26" y="49"/>
                    <a:pt x="27" y="49"/>
                  </a:cubicBezTo>
                  <a:cubicBezTo>
                    <a:pt x="41" y="49"/>
                    <a:pt x="41" y="49"/>
                    <a:pt x="41" y="49"/>
                  </a:cubicBezTo>
                  <a:cubicBezTo>
                    <a:pt x="42" y="49"/>
                    <a:pt x="42" y="49"/>
                    <a:pt x="42" y="48"/>
                  </a:cubicBezTo>
                  <a:cubicBezTo>
                    <a:pt x="42" y="48"/>
                    <a:pt x="42" y="47"/>
                    <a:pt x="42" y="47"/>
                  </a:cubicBezTo>
                  <a:cubicBezTo>
                    <a:pt x="40" y="47"/>
                    <a:pt x="38" y="46"/>
                    <a:pt x="38" y="46"/>
                  </a:cubicBezTo>
                  <a:cubicBezTo>
                    <a:pt x="37" y="46"/>
                    <a:pt x="36" y="45"/>
                    <a:pt x="36" y="42"/>
                  </a:cubicBezTo>
                  <a:cubicBezTo>
                    <a:pt x="36" y="41"/>
                    <a:pt x="37" y="40"/>
                    <a:pt x="37" y="39"/>
                  </a:cubicBezTo>
                  <a:cubicBezTo>
                    <a:pt x="37" y="39"/>
                    <a:pt x="38" y="39"/>
                    <a:pt x="38" y="39"/>
                  </a:cubicBezTo>
                  <a:cubicBezTo>
                    <a:pt x="40" y="38"/>
                    <a:pt x="41" y="37"/>
                    <a:pt x="42" y="36"/>
                  </a:cubicBezTo>
                  <a:cubicBezTo>
                    <a:pt x="43" y="37"/>
                    <a:pt x="44" y="37"/>
                    <a:pt x="44" y="37"/>
                  </a:cubicBezTo>
                  <a:cubicBezTo>
                    <a:pt x="45" y="37"/>
                    <a:pt x="45" y="37"/>
                    <a:pt x="46" y="37"/>
                  </a:cubicBezTo>
                  <a:cubicBezTo>
                    <a:pt x="48" y="35"/>
                    <a:pt x="51" y="33"/>
                    <a:pt x="51" y="30"/>
                  </a:cubicBezTo>
                  <a:lnTo>
                    <a:pt x="51" y="23"/>
                  </a:lnTo>
                  <a:close/>
                  <a:moveTo>
                    <a:pt x="23" y="34"/>
                  </a:moveTo>
                  <a:cubicBezTo>
                    <a:pt x="19" y="31"/>
                    <a:pt x="19" y="30"/>
                    <a:pt x="19" y="30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4" y="32"/>
                    <a:pt x="24" y="33"/>
                    <a:pt x="24" y="33"/>
                  </a:cubicBezTo>
                  <a:cubicBezTo>
                    <a:pt x="24" y="34"/>
                    <a:pt x="24" y="34"/>
                    <a:pt x="23" y="34"/>
                  </a:cubicBezTo>
                  <a:close/>
                  <a:moveTo>
                    <a:pt x="48" y="30"/>
                  </a:moveTo>
                  <a:cubicBezTo>
                    <a:pt x="48" y="30"/>
                    <a:pt x="48" y="31"/>
                    <a:pt x="44" y="34"/>
                  </a:cubicBezTo>
                  <a:cubicBezTo>
                    <a:pt x="44" y="34"/>
                    <a:pt x="44" y="34"/>
                    <a:pt x="44" y="33"/>
                  </a:cubicBezTo>
                  <a:cubicBezTo>
                    <a:pt x="44" y="33"/>
                    <a:pt x="44" y="32"/>
                    <a:pt x="44" y="31"/>
                  </a:cubicBezTo>
                  <a:cubicBezTo>
                    <a:pt x="44" y="24"/>
                    <a:pt x="44" y="24"/>
                    <a:pt x="44" y="24"/>
                  </a:cubicBezTo>
                  <a:cubicBezTo>
                    <a:pt x="48" y="24"/>
                    <a:pt x="48" y="24"/>
                    <a:pt x="48" y="24"/>
                  </a:cubicBezTo>
                  <a:lnTo>
                    <a:pt x="48" y="30"/>
                  </a:lnTo>
                  <a:close/>
                  <a:moveTo>
                    <a:pt x="63" y="26"/>
                  </a:moveTo>
                  <a:cubicBezTo>
                    <a:pt x="62" y="25"/>
                    <a:pt x="61" y="24"/>
                    <a:pt x="61" y="24"/>
                  </a:cubicBezTo>
                  <a:cubicBezTo>
                    <a:pt x="61" y="23"/>
                    <a:pt x="61" y="21"/>
                    <a:pt x="61" y="20"/>
                  </a:cubicBezTo>
                  <a:cubicBezTo>
                    <a:pt x="62" y="17"/>
                    <a:pt x="62" y="15"/>
                    <a:pt x="61" y="13"/>
                  </a:cubicBezTo>
                  <a:cubicBezTo>
                    <a:pt x="59" y="11"/>
                    <a:pt x="57" y="10"/>
                    <a:pt x="54" y="10"/>
                  </a:cubicBezTo>
                  <a:cubicBezTo>
                    <a:pt x="53" y="10"/>
                    <a:pt x="51" y="10"/>
                    <a:pt x="51" y="9"/>
                  </a:cubicBezTo>
                  <a:cubicBezTo>
                    <a:pt x="50" y="9"/>
                    <a:pt x="49" y="7"/>
                    <a:pt x="49" y="6"/>
                  </a:cubicBezTo>
                  <a:cubicBezTo>
                    <a:pt x="48" y="4"/>
                    <a:pt x="47" y="1"/>
                    <a:pt x="44" y="1"/>
                  </a:cubicBezTo>
                  <a:cubicBezTo>
                    <a:pt x="44" y="0"/>
                    <a:pt x="43" y="0"/>
                    <a:pt x="43" y="0"/>
                  </a:cubicBezTo>
                  <a:cubicBezTo>
                    <a:pt x="41" y="0"/>
                    <a:pt x="39" y="1"/>
                    <a:pt x="37" y="2"/>
                  </a:cubicBezTo>
                  <a:cubicBezTo>
                    <a:pt x="36" y="3"/>
                    <a:pt x="35" y="4"/>
                    <a:pt x="34" y="4"/>
                  </a:cubicBezTo>
                  <a:cubicBezTo>
                    <a:pt x="33" y="4"/>
                    <a:pt x="32" y="3"/>
                    <a:pt x="30" y="2"/>
                  </a:cubicBezTo>
                  <a:cubicBezTo>
                    <a:pt x="29" y="1"/>
                    <a:pt x="27" y="0"/>
                    <a:pt x="25" y="0"/>
                  </a:cubicBezTo>
                  <a:cubicBezTo>
                    <a:pt x="25" y="0"/>
                    <a:pt x="24" y="0"/>
                    <a:pt x="24" y="1"/>
                  </a:cubicBezTo>
                  <a:cubicBezTo>
                    <a:pt x="21" y="1"/>
                    <a:pt x="20" y="4"/>
                    <a:pt x="19" y="6"/>
                  </a:cubicBezTo>
                  <a:cubicBezTo>
                    <a:pt x="18" y="7"/>
                    <a:pt x="18" y="9"/>
                    <a:pt x="17" y="9"/>
                  </a:cubicBezTo>
                  <a:cubicBezTo>
                    <a:pt x="16" y="10"/>
                    <a:pt x="15" y="10"/>
                    <a:pt x="13" y="10"/>
                  </a:cubicBezTo>
                  <a:cubicBezTo>
                    <a:pt x="11" y="10"/>
                    <a:pt x="8" y="11"/>
                    <a:pt x="7" y="13"/>
                  </a:cubicBezTo>
                  <a:cubicBezTo>
                    <a:pt x="5" y="15"/>
                    <a:pt x="6" y="17"/>
                    <a:pt x="6" y="20"/>
                  </a:cubicBezTo>
                  <a:cubicBezTo>
                    <a:pt x="7" y="21"/>
                    <a:pt x="7" y="23"/>
                    <a:pt x="7" y="24"/>
                  </a:cubicBezTo>
                  <a:cubicBezTo>
                    <a:pt x="7" y="24"/>
                    <a:pt x="5" y="25"/>
                    <a:pt x="4" y="26"/>
                  </a:cubicBezTo>
                  <a:cubicBezTo>
                    <a:pt x="3" y="28"/>
                    <a:pt x="0" y="30"/>
                    <a:pt x="0" y="32"/>
                  </a:cubicBezTo>
                  <a:cubicBezTo>
                    <a:pt x="0" y="35"/>
                    <a:pt x="3" y="37"/>
                    <a:pt x="4" y="38"/>
                  </a:cubicBezTo>
                  <a:cubicBezTo>
                    <a:pt x="5" y="39"/>
                    <a:pt x="7" y="40"/>
                    <a:pt x="7" y="41"/>
                  </a:cubicBezTo>
                  <a:cubicBezTo>
                    <a:pt x="7" y="42"/>
                    <a:pt x="7" y="44"/>
                    <a:pt x="6" y="45"/>
                  </a:cubicBezTo>
                  <a:cubicBezTo>
                    <a:pt x="6" y="47"/>
                    <a:pt x="5" y="50"/>
                    <a:pt x="7" y="52"/>
                  </a:cubicBezTo>
                  <a:cubicBezTo>
                    <a:pt x="8" y="54"/>
                    <a:pt x="11" y="54"/>
                    <a:pt x="13" y="55"/>
                  </a:cubicBezTo>
                  <a:cubicBezTo>
                    <a:pt x="15" y="55"/>
                    <a:pt x="16" y="55"/>
                    <a:pt x="17" y="55"/>
                  </a:cubicBezTo>
                  <a:cubicBezTo>
                    <a:pt x="18" y="56"/>
                    <a:pt x="18" y="57"/>
                    <a:pt x="19" y="59"/>
                  </a:cubicBezTo>
                  <a:cubicBezTo>
                    <a:pt x="20" y="61"/>
                    <a:pt x="21" y="63"/>
                    <a:pt x="24" y="64"/>
                  </a:cubicBezTo>
                  <a:cubicBezTo>
                    <a:pt x="24" y="64"/>
                    <a:pt x="25" y="64"/>
                    <a:pt x="25" y="64"/>
                  </a:cubicBezTo>
                  <a:cubicBezTo>
                    <a:pt x="27" y="64"/>
                    <a:pt x="29" y="63"/>
                    <a:pt x="30" y="62"/>
                  </a:cubicBezTo>
                  <a:cubicBezTo>
                    <a:pt x="32" y="62"/>
                    <a:pt x="33" y="61"/>
                    <a:pt x="34" y="61"/>
                  </a:cubicBezTo>
                  <a:cubicBezTo>
                    <a:pt x="35" y="61"/>
                    <a:pt x="36" y="62"/>
                    <a:pt x="37" y="62"/>
                  </a:cubicBezTo>
                  <a:cubicBezTo>
                    <a:pt x="39" y="63"/>
                    <a:pt x="41" y="64"/>
                    <a:pt x="43" y="64"/>
                  </a:cubicBezTo>
                  <a:cubicBezTo>
                    <a:pt x="43" y="64"/>
                    <a:pt x="44" y="64"/>
                    <a:pt x="44" y="64"/>
                  </a:cubicBezTo>
                  <a:cubicBezTo>
                    <a:pt x="47" y="63"/>
                    <a:pt x="48" y="61"/>
                    <a:pt x="49" y="59"/>
                  </a:cubicBezTo>
                  <a:cubicBezTo>
                    <a:pt x="49" y="57"/>
                    <a:pt x="50" y="56"/>
                    <a:pt x="51" y="55"/>
                  </a:cubicBezTo>
                  <a:cubicBezTo>
                    <a:pt x="51" y="55"/>
                    <a:pt x="53" y="55"/>
                    <a:pt x="54" y="55"/>
                  </a:cubicBezTo>
                  <a:cubicBezTo>
                    <a:pt x="57" y="54"/>
                    <a:pt x="59" y="54"/>
                    <a:pt x="61" y="52"/>
                  </a:cubicBezTo>
                  <a:cubicBezTo>
                    <a:pt x="62" y="50"/>
                    <a:pt x="62" y="47"/>
                    <a:pt x="61" y="45"/>
                  </a:cubicBezTo>
                  <a:cubicBezTo>
                    <a:pt x="61" y="44"/>
                    <a:pt x="61" y="42"/>
                    <a:pt x="61" y="41"/>
                  </a:cubicBezTo>
                  <a:cubicBezTo>
                    <a:pt x="61" y="40"/>
                    <a:pt x="62" y="39"/>
                    <a:pt x="63" y="38"/>
                  </a:cubicBezTo>
                  <a:cubicBezTo>
                    <a:pt x="65" y="37"/>
                    <a:pt x="67" y="35"/>
                    <a:pt x="67" y="32"/>
                  </a:cubicBezTo>
                  <a:cubicBezTo>
                    <a:pt x="67" y="30"/>
                    <a:pt x="65" y="28"/>
                    <a:pt x="63" y="26"/>
                  </a:cubicBezTo>
                  <a:close/>
                  <a:moveTo>
                    <a:pt x="54" y="13"/>
                  </a:moveTo>
                  <a:cubicBezTo>
                    <a:pt x="56" y="13"/>
                    <a:pt x="58" y="13"/>
                    <a:pt x="58" y="14"/>
                  </a:cubicBezTo>
                  <a:cubicBezTo>
                    <a:pt x="59" y="15"/>
                    <a:pt x="59" y="17"/>
                    <a:pt x="58" y="19"/>
                  </a:cubicBezTo>
                  <a:cubicBezTo>
                    <a:pt x="58" y="21"/>
                    <a:pt x="58" y="22"/>
                    <a:pt x="58" y="24"/>
                  </a:cubicBezTo>
                  <a:cubicBezTo>
                    <a:pt x="56" y="19"/>
                    <a:pt x="53" y="15"/>
                    <a:pt x="49" y="12"/>
                  </a:cubicBezTo>
                  <a:cubicBezTo>
                    <a:pt x="51" y="13"/>
                    <a:pt x="52" y="13"/>
                    <a:pt x="54" y="13"/>
                  </a:cubicBezTo>
                  <a:close/>
                  <a:moveTo>
                    <a:pt x="39" y="5"/>
                  </a:moveTo>
                  <a:cubicBezTo>
                    <a:pt x="41" y="4"/>
                    <a:pt x="42" y="3"/>
                    <a:pt x="43" y="3"/>
                  </a:cubicBezTo>
                  <a:cubicBezTo>
                    <a:pt x="44" y="4"/>
                    <a:pt x="45" y="6"/>
                    <a:pt x="46" y="7"/>
                  </a:cubicBezTo>
                  <a:cubicBezTo>
                    <a:pt x="47" y="9"/>
                    <a:pt x="47" y="10"/>
                    <a:pt x="48" y="11"/>
                  </a:cubicBezTo>
                  <a:cubicBezTo>
                    <a:pt x="44" y="8"/>
                    <a:pt x="40" y="7"/>
                    <a:pt x="35" y="7"/>
                  </a:cubicBezTo>
                  <a:cubicBezTo>
                    <a:pt x="36" y="6"/>
                    <a:pt x="38" y="6"/>
                    <a:pt x="39" y="5"/>
                  </a:cubicBezTo>
                  <a:close/>
                  <a:moveTo>
                    <a:pt x="22" y="7"/>
                  </a:moveTo>
                  <a:cubicBezTo>
                    <a:pt x="22" y="6"/>
                    <a:pt x="23" y="4"/>
                    <a:pt x="24" y="3"/>
                  </a:cubicBezTo>
                  <a:cubicBezTo>
                    <a:pt x="26" y="3"/>
                    <a:pt x="27" y="4"/>
                    <a:pt x="29" y="5"/>
                  </a:cubicBezTo>
                  <a:cubicBezTo>
                    <a:pt x="30" y="6"/>
                    <a:pt x="32" y="6"/>
                    <a:pt x="33" y="7"/>
                  </a:cubicBezTo>
                  <a:cubicBezTo>
                    <a:pt x="28" y="7"/>
                    <a:pt x="23" y="8"/>
                    <a:pt x="19" y="11"/>
                  </a:cubicBezTo>
                  <a:cubicBezTo>
                    <a:pt x="20" y="10"/>
                    <a:pt x="21" y="9"/>
                    <a:pt x="22" y="7"/>
                  </a:cubicBezTo>
                  <a:close/>
                  <a:moveTo>
                    <a:pt x="9" y="14"/>
                  </a:moveTo>
                  <a:cubicBezTo>
                    <a:pt x="10" y="13"/>
                    <a:pt x="12" y="13"/>
                    <a:pt x="14" y="13"/>
                  </a:cubicBezTo>
                  <a:cubicBezTo>
                    <a:pt x="15" y="13"/>
                    <a:pt x="17" y="13"/>
                    <a:pt x="18" y="12"/>
                  </a:cubicBezTo>
                  <a:cubicBezTo>
                    <a:pt x="14" y="15"/>
                    <a:pt x="11" y="19"/>
                    <a:pt x="10" y="24"/>
                  </a:cubicBezTo>
                  <a:cubicBezTo>
                    <a:pt x="10" y="22"/>
                    <a:pt x="10" y="21"/>
                    <a:pt x="9" y="19"/>
                  </a:cubicBezTo>
                  <a:cubicBezTo>
                    <a:pt x="9" y="17"/>
                    <a:pt x="9" y="15"/>
                    <a:pt x="9" y="14"/>
                  </a:cubicBezTo>
                  <a:close/>
                  <a:moveTo>
                    <a:pt x="6" y="36"/>
                  </a:moveTo>
                  <a:cubicBezTo>
                    <a:pt x="5" y="35"/>
                    <a:pt x="3" y="34"/>
                    <a:pt x="3" y="32"/>
                  </a:cubicBezTo>
                  <a:cubicBezTo>
                    <a:pt x="3" y="31"/>
                    <a:pt x="5" y="30"/>
                    <a:pt x="6" y="28"/>
                  </a:cubicBezTo>
                  <a:cubicBezTo>
                    <a:pt x="8" y="27"/>
                    <a:pt x="9" y="26"/>
                    <a:pt x="9" y="25"/>
                  </a:cubicBezTo>
                  <a:cubicBezTo>
                    <a:pt x="9" y="27"/>
                    <a:pt x="8" y="30"/>
                    <a:pt x="8" y="32"/>
                  </a:cubicBezTo>
                  <a:cubicBezTo>
                    <a:pt x="8" y="35"/>
                    <a:pt x="9" y="37"/>
                    <a:pt x="9" y="40"/>
                  </a:cubicBezTo>
                  <a:cubicBezTo>
                    <a:pt x="9" y="38"/>
                    <a:pt x="8" y="37"/>
                    <a:pt x="6" y="36"/>
                  </a:cubicBezTo>
                  <a:close/>
                  <a:moveTo>
                    <a:pt x="14" y="52"/>
                  </a:moveTo>
                  <a:cubicBezTo>
                    <a:pt x="12" y="51"/>
                    <a:pt x="10" y="51"/>
                    <a:pt x="9" y="50"/>
                  </a:cubicBezTo>
                  <a:cubicBezTo>
                    <a:pt x="9" y="49"/>
                    <a:pt x="9" y="47"/>
                    <a:pt x="9" y="46"/>
                  </a:cubicBezTo>
                  <a:cubicBezTo>
                    <a:pt x="10" y="44"/>
                    <a:pt x="10" y="42"/>
                    <a:pt x="10" y="41"/>
                  </a:cubicBezTo>
                  <a:cubicBezTo>
                    <a:pt x="11" y="46"/>
                    <a:pt x="14" y="50"/>
                    <a:pt x="18" y="53"/>
                  </a:cubicBezTo>
                  <a:cubicBezTo>
                    <a:pt x="17" y="52"/>
                    <a:pt x="15" y="52"/>
                    <a:pt x="14" y="52"/>
                  </a:cubicBezTo>
                  <a:close/>
                  <a:moveTo>
                    <a:pt x="29" y="60"/>
                  </a:moveTo>
                  <a:cubicBezTo>
                    <a:pt x="27" y="61"/>
                    <a:pt x="26" y="62"/>
                    <a:pt x="24" y="61"/>
                  </a:cubicBezTo>
                  <a:cubicBezTo>
                    <a:pt x="23" y="61"/>
                    <a:pt x="22" y="59"/>
                    <a:pt x="22" y="57"/>
                  </a:cubicBezTo>
                  <a:cubicBezTo>
                    <a:pt x="21" y="56"/>
                    <a:pt x="20" y="54"/>
                    <a:pt x="19" y="53"/>
                  </a:cubicBezTo>
                  <a:cubicBezTo>
                    <a:pt x="23" y="56"/>
                    <a:pt x="28" y="58"/>
                    <a:pt x="33" y="58"/>
                  </a:cubicBezTo>
                  <a:cubicBezTo>
                    <a:pt x="32" y="58"/>
                    <a:pt x="30" y="59"/>
                    <a:pt x="29" y="60"/>
                  </a:cubicBezTo>
                  <a:close/>
                  <a:moveTo>
                    <a:pt x="46" y="57"/>
                  </a:moveTo>
                  <a:cubicBezTo>
                    <a:pt x="45" y="59"/>
                    <a:pt x="44" y="61"/>
                    <a:pt x="43" y="61"/>
                  </a:cubicBezTo>
                  <a:cubicBezTo>
                    <a:pt x="42" y="62"/>
                    <a:pt x="41" y="61"/>
                    <a:pt x="39" y="60"/>
                  </a:cubicBezTo>
                  <a:cubicBezTo>
                    <a:pt x="37" y="59"/>
                    <a:pt x="36" y="58"/>
                    <a:pt x="35" y="58"/>
                  </a:cubicBezTo>
                  <a:cubicBezTo>
                    <a:pt x="40" y="58"/>
                    <a:pt x="44" y="56"/>
                    <a:pt x="48" y="53"/>
                  </a:cubicBezTo>
                  <a:cubicBezTo>
                    <a:pt x="47" y="54"/>
                    <a:pt x="47" y="56"/>
                    <a:pt x="46" y="57"/>
                  </a:cubicBezTo>
                  <a:close/>
                  <a:moveTo>
                    <a:pt x="34" y="56"/>
                  </a:moveTo>
                  <a:cubicBezTo>
                    <a:pt x="21" y="56"/>
                    <a:pt x="10" y="45"/>
                    <a:pt x="10" y="32"/>
                  </a:cubicBezTo>
                  <a:cubicBezTo>
                    <a:pt x="10" y="19"/>
                    <a:pt x="21" y="9"/>
                    <a:pt x="34" y="9"/>
                  </a:cubicBezTo>
                  <a:cubicBezTo>
                    <a:pt x="47" y="9"/>
                    <a:pt x="58" y="19"/>
                    <a:pt x="58" y="32"/>
                  </a:cubicBezTo>
                  <a:cubicBezTo>
                    <a:pt x="58" y="45"/>
                    <a:pt x="47" y="56"/>
                    <a:pt x="34" y="56"/>
                  </a:cubicBezTo>
                  <a:close/>
                  <a:moveTo>
                    <a:pt x="58" y="50"/>
                  </a:moveTo>
                  <a:cubicBezTo>
                    <a:pt x="58" y="51"/>
                    <a:pt x="56" y="51"/>
                    <a:pt x="54" y="52"/>
                  </a:cubicBezTo>
                  <a:cubicBezTo>
                    <a:pt x="52" y="52"/>
                    <a:pt x="51" y="52"/>
                    <a:pt x="49" y="53"/>
                  </a:cubicBezTo>
                  <a:cubicBezTo>
                    <a:pt x="53" y="50"/>
                    <a:pt x="56" y="46"/>
                    <a:pt x="58" y="41"/>
                  </a:cubicBezTo>
                  <a:cubicBezTo>
                    <a:pt x="58" y="42"/>
                    <a:pt x="58" y="44"/>
                    <a:pt x="58" y="46"/>
                  </a:cubicBezTo>
                  <a:cubicBezTo>
                    <a:pt x="59" y="47"/>
                    <a:pt x="59" y="49"/>
                    <a:pt x="58" y="50"/>
                  </a:cubicBezTo>
                  <a:close/>
                  <a:moveTo>
                    <a:pt x="61" y="36"/>
                  </a:moveTo>
                  <a:cubicBezTo>
                    <a:pt x="60" y="37"/>
                    <a:pt x="59" y="38"/>
                    <a:pt x="58" y="40"/>
                  </a:cubicBezTo>
                  <a:cubicBezTo>
                    <a:pt x="59" y="37"/>
                    <a:pt x="60" y="35"/>
                    <a:pt x="60" y="32"/>
                  </a:cubicBezTo>
                  <a:cubicBezTo>
                    <a:pt x="60" y="30"/>
                    <a:pt x="59" y="27"/>
                    <a:pt x="58" y="25"/>
                  </a:cubicBezTo>
                  <a:cubicBezTo>
                    <a:pt x="59" y="26"/>
                    <a:pt x="60" y="27"/>
                    <a:pt x="61" y="28"/>
                  </a:cubicBezTo>
                  <a:cubicBezTo>
                    <a:pt x="63" y="30"/>
                    <a:pt x="64" y="31"/>
                    <a:pt x="64" y="32"/>
                  </a:cubicBezTo>
                  <a:cubicBezTo>
                    <a:pt x="64" y="34"/>
                    <a:pt x="63" y="35"/>
                    <a:pt x="61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8" tIns="34285" rIns="68568" bIns="34285" numCol="1" anchor="t" anchorCtr="0" compatLnSpc="1"/>
            <a:lstStyle/>
            <a:p>
              <a:pPr>
                <a:defRPr/>
              </a:pPr>
              <a:endParaRPr lang="en-US" sz="1350" kern="0">
                <a:solidFill>
                  <a:prstClr val="black"/>
                </a:solidFill>
              </a:endParaRPr>
            </a:p>
          </p:txBody>
        </p:sp>
        <p:sp>
          <p:nvSpPr>
            <p:cNvPr id="90" name="Freeform 38"/>
            <p:cNvSpPr>
              <a:spLocks noEditPoints="1"/>
            </p:cNvSpPr>
            <p:nvPr/>
          </p:nvSpPr>
          <p:spPr bwMode="auto">
            <a:xfrm>
              <a:off x="8610410" y="2708898"/>
              <a:ext cx="301764" cy="268451"/>
            </a:xfrm>
            <a:custGeom>
              <a:avLst/>
              <a:gdLst>
                <a:gd name="T0" fmla="*/ 63 w 65"/>
                <a:gd name="T1" fmla="*/ 24 h 58"/>
                <a:gd name="T2" fmla="*/ 49 w 65"/>
                <a:gd name="T3" fmla="*/ 22 h 58"/>
                <a:gd name="T4" fmla="*/ 42 w 65"/>
                <a:gd name="T5" fmla="*/ 16 h 58"/>
                <a:gd name="T6" fmla="*/ 32 w 65"/>
                <a:gd name="T7" fmla="*/ 6 h 58"/>
                <a:gd name="T8" fmla="*/ 24 w 65"/>
                <a:gd name="T9" fmla="*/ 0 h 58"/>
                <a:gd name="T10" fmla="*/ 24 w 65"/>
                <a:gd name="T11" fmla="*/ 23 h 58"/>
                <a:gd name="T12" fmla="*/ 21 w 65"/>
                <a:gd name="T13" fmla="*/ 22 h 58"/>
                <a:gd name="T14" fmla="*/ 3 w 65"/>
                <a:gd name="T15" fmla="*/ 28 h 58"/>
                <a:gd name="T16" fmla="*/ 0 w 65"/>
                <a:gd name="T17" fmla="*/ 34 h 58"/>
                <a:gd name="T18" fmla="*/ 2 w 65"/>
                <a:gd name="T19" fmla="*/ 41 h 58"/>
                <a:gd name="T20" fmla="*/ 5 w 65"/>
                <a:gd name="T21" fmla="*/ 48 h 58"/>
                <a:gd name="T22" fmla="*/ 10 w 65"/>
                <a:gd name="T23" fmla="*/ 55 h 58"/>
                <a:gd name="T24" fmla="*/ 35 w 65"/>
                <a:gd name="T25" fmla="*/ 57 h 58"/>
                <a:gd name="T26" fmla="*/ 45 w 65"/>
                <a:gd name="T27" fmla="*/ 55 h 58"/>
                <a:gd name="T28" fmla="*/ 60 w 65"/>
                <a:gd name="T29" fmla="*/ 57 h 58"/>
                <a:gd name="T30" fmla="*/ 64 w 65"/>
                <a:gd name="T31" fmla="*/ 26 h 58"/>
                <a:gd name="T32" fmla="*/ 9 w 65"/>
                <a:gd name="T33" fmla="*/ 25 h 58"/>
                <a:gd name="T34" fmla="*/ 24 w 65"/>
                <a:gd name="T35" fmla="*/ 28 h 58"/>
                <a:gd name="T36" fmla="*/ 9 w 65"/>
                <a:gd name="T37" fmla="*/ 30 h 58"/>
                <a:gd name="T38" fmla="*/ 9 w 65"/>
                <a:gd name="T39" fmla="*/ 25 h 58"/>
                <a:gd name="T40" fmla="*/ 18 w 65"/>
                <a:gd name="T41" fmla="*/ 32 h 58"/>
                <a:gd name="T42" fmla="*/ 18 w 65"/>
                <a:gd name="T43" fmla="*/ 37 h 58"/>
                <a:gd name="T44" fmla="*/ 6 w 65"/>
                <a:gd name="T45" fmla="*/ 37 h 58"/>
                <a:gd name="T46" fmla="*/ 6 w 65"/>
                <a:gd name="T47" fmla="*/ 32 h 58"/>
                <a:gd name="T48" fmla="*/ 18 w 65"/>
                <a:gd name="T49" fmla="*/ 39 h 58"/>
                <a:gd name="T50" fmla="*/ 23 w 65"/>
                <a:gd name="T51" fmla="*/ 41 h 58"/>
                <a:gd name="T52" fmla="*/ 11 w 65"/>
                <a:gd name="T53" fmla="*/ 43 h 58"/>
                <a:gd name="T54" fmla="*/ 5 w 65"/>
                <a:gd name="T55" fmla="*/ 41 h 58"/>
                <a:gd name="T56" fmla="*/ 11 w 65"/>
                <a:gd name="T57" fmla="*/ 45 h 58"/>
                <a:gd name="T58" fmla="*/ 23 w 65"/>
                <a:gd name="T59" fmla="*/ 45 h 58"/>
                <a:gd name="T60" fmla="*/ 23 w 65"/>
                <a:gd name="T61" fmla="*/ 50 h 58"/>
                <a:gd name="T62" fmla="*/ 8 w 65"/>
                <a:gd name="T63" fmla="*/ 48 h 58"/>
                <a:gd name="T64" fmla="*/ 23 w 65"/>
                <a:gd name="T65" fmla="*/ 52 h 58"/>
                <a:gd name="T66" fmla="*/ 24 w 65"/>
                <a:gd name="T67" fmla="*/ 44 h 58"/>
                <a:gd name="T68" fmla="*/ 22 w 65"/>
                <a:gd name="T69" fmla="*/ 37 h 58"/>
                <a:gd name="T70" fmla="*/ 21 w 65"/>
                <a:gd name="T71" fmla="*/ 32 h 58"/>
                <a:gd name="T72" fmla="*/ 26 w 65"/>
                <a:gd name="T73" fmla="*/ 26 h 58"/>
                <a:gd name="T74" fmla="*/ 28 w 65"/>
                <a:gd name="T75" fmla="*/ 31 h 58"/>
                <a:gd name="T76" fmla="*/ 39 w 65"/>
                <a:gd name="T77" fmla="*/ 40 h 58"/>
                <a:gd name="T78" fmla="*/ 30 w 65"/>
                <a:gd name="T79" fmla="*/ 31 h 58"/>
                <a:gd name="T80" fmla="*/ 29 w 65"/>
                <a:gd name="T81" fmla="*/ 24 h 58"/>
                <a:gd name="T82" fmla="*/ 29 w 65"/>
                <a:gd name="T83" fmla="*/ 24 h 58"/>
                <a:gd name="T84" fmla="*/ 22 w 65"/>
                <a:gd name="T85" fmla="*/ 8 h 58"/>
                <a:gd name="T86" fmla="*/ 28 w 65"/>
                <a:gd name="T87" fmla="*/ 4 h 58"/>
                <a:gd name="T88" fmla="*/ 32 w 65"/>
                <a:gd name="T89" fmla="*/ 14 h 58"/>
                <a:gd name="T90" fmla="*/ 43 w 65"/>
                <a:gd name="T91" fmla="*/ 20 h 58"/>
                <a:gd name="T92" fmla="*/ 46 w 65"/>
                <a:gd name="T93" fmla="*/ 50 h 58"/>
                <a:gd name="T94" fmla="*/ 12 w 65"/>
                <a:gd name="T95" fmla="*/ 52 h 58"/>
                <a:gd name="T96" fmla="*/ 23 w 65"/>
                <a:gd name="T97" fmla="*/ 52 h 58"/>
                <a:gd name="T98" fmla="*/ 61 w 65"/>
                <a:gd name="T99" fmla="*/ 27 h 58"/>
                <a:gd name="T100" fmla="*/ 48 w 65"/>
                <a:gd name="T101" fmla="*/ 5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65" h="58">
                  <a:moveTo>
                    <a:pt x="64" y="24"/>
                  </a:moveTo>
                  <a:cubicBezTo>
                    <a:pt x="64" y="24"/>
                    <a:pt x="63" y="24"/>
                    <a:pt x="63" y="24"/>
                  </a:cubicBezTo>
                  <a:cubicBezTo>
                    <a:pt x="49" y="22"/>
                    <a:pt x="49" y="22"/>
                    <a:pt x="49" y="22"/>
                  </a:cubicBezTo>
                  <a:cubicBezTo>
                    <a:pt x="49" y="22"/>
                    <a:pt x="49" y="22"/>
                    <a:pt x="49" y="22"/>
                  </a:cubicBezTo>
                  <a:cubicBezTo>
                    <a:pt x="47" y="20"/>
                    <a:pt x="46" y="18"/>
                    <a:pt x="45" y="18"/>
                  </a:cubicBezTo>
                  <a:cubicBezTo>
                    <a:pt x="44" y="17"/>
                    <a:pt x="43" y="17"/>
                    <a:pt x="42" y="16"/>
                  </a:cubicBezTo>
                  <a:cubicBezTo>
                    <a:pt x="39" y="15"/>
                    <a:pt x="37" y="14"/>
                    <a:pt x="35" y="12"/>
                  </a:cubicBezTo>
                  <a:cubicBezTo>
                    <a:pt x="33" y="10"/>
                    <a:pt x="32" y="8"/>
                    <a:pt x="32" y="6"/>
                  </a:cubicBezTo>
                  <a:cubicBezTo>
                    <a:pt x="31" y="4"/>
                    <a:pt x="31" y="2"/>
                    <a:pt x="30" y="1"/>
                  </a:cubicBezTo>
                  <a:cubicBezTo>
                    <a:pt x="28" y="0"/>
                    <a:pt x="26" y="0"/>
                    <a:pt x="24" y="0"/>
                  </a:cubicBezTo>
                  <a:cubicBezTo>
                    <a:pt x="22" y="1"/>
                    <a:pt x="20" y="4"/>
                    <a:pt x="20" y="7"/>
                  </a:cubicBezTo>
                  <a:cubicBezTo>
                    <a:pt x="19" y="14"/>
                    <a:pt x="22" y="19"/>
                    <a:pt x="24" y="23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3" y="22"/>
                    <a:pt x="22" y="22"/>
                    <a:pt x="21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6" y="22"/>
                    <a:pt x="3" y="25"/>
                    <a:pt x="3" y="28"/>
                  </a:cubicBezTo>
                  <a:cubicBezTo>
                    <a:pt x="3" y="28"/>
                    <a:pt x="3" y="29"/>
                    <a:pt x="4" y="29"/>
                  </a:cubicBezTo>
                  <a:cubicBezTo>
                    <a:pt x="1" y="30"/>
                    <a:pt x="0" y="32"/>
                    <a:pt x="0" y="34"/>
                  </a:cubicBezTo>
                  <a:cubicBezTo>
                    <a:pt x="0" y="36"/>
                    <a:pt x="1" y="38"/>
                    <a:pt x="2" y="39"/>
                  </a:cubicBezTo>
                  <a:cubicBezTo>
                    <a:pt x="2" y="40"/>
                    <a:pt x="2" y="40"/>
                    <a:pt x="2" y="41"/>
                  </a:cubicBezTo>
                  <a:cubicBezTo>
                    <a:pt x="2" y="43"/>
                    <a:pt x="3" y="45"/>
                    <a:pt x="5" y="46"/>
                  </a:cubicBezTo>
                  <a:cubicBezTo>
                    <a:pt x="5" y="46"/>
                    <a:pt x="5" y="47"/>
                    <a:pt x="5" y="48"/>
                  </a:cubicBezTo>
                  <a:cubicBezTo>
                    <a:pt x="5" y="50"/>
                    <a:pt x="6" y="52"/>
                    <a:pt x="8" y="53"/>
                  </a:cubicBezTo>
                  <a:cubicBezTo>
                    <a:pt x="9" y="53"/>
                    <a:pt x="9" y="54"/>
                    <a:pt x="10" y="55"/>
                  </a:cubicBezTo>
                  <a:cubicBezTo>
                    <a:pt x="13" y="57"/>
                    <a:pt x="24" y="58"/>
                    <a:pt x="30" y="58"/>
                  </a:cubicBezTo>
                  <a:cubicBezTo>
                    <a:pt x="32" y="58"/>
                    <a:pt x="34" y="58"/>
                    <a:pt x="35" y="57"/>
                  </a:cubicBezTo>
                  <a:cubicBezTo>
                    <a:pt x="38" y="57"/>
                    <a:pt x="41" y="56"/>
                    <a:pt x="45" y="54"/>
                  </a:cubicBezTo>
                  <a:cubicBezTo>
                    <a:pt x="45" y="55"/>
                    <a:pt x="45" y="55"/>
                    <a:pt x="45" y="55"/>
                  </a:cubicBezTo>
                  <a:cubicBezTo>
                    <a:pt x="45" y="56"/>
                    <a:pt x="46" y="56"/>
                    <a:pt x="46" y="56"/>
                  </a:cubicBezTo>
                  <a:cubicBezTo>
                    <a:pt x="60" y="57"/>
                    <a:pt x="60" y="57"/>
                    <a:pt x="60" y="57"/>
                  </a:cubicBezTo>
                  <a:cubicBezTo>
                    <a:pt x="61" y="57"/>
                    <a:pt x="62" y="56"/>
                    <a:pt x="62" y="55"/>
                  </a:cubicBezTo>
                  <a:cubicBezTo>
                    <a:pt x="64" y="26"/>
                    <a:pt x="64" y="26"/>
                    <a:pt x="64" y="26"/>
                  </a:cubicBezTo>
                  <a:cubicBezTo>
                    <a:pt x="65" y="25"/>
                    <a:pt x="64" y="25"/>
                    <a:pt x="64" y="24"/>
                  </a:cubicBezTo>
                  <a:close/>
                  <a:moveTo>
                    <a:pt x="9" y="25"/>
                  </a:moveTo>
                  <a:cubicBezTo>
                    <a:pt x="21" y="25"/>
                    <a:pt x="21" y="25"/>
                    <a:pt x="21" y="25"/>
                  </a:cubicBezTo>
                  <a:cubicBezTo>
                    <a:pt x="23" y="25"/>
                    <a:pt x="24" y="26"/>
                    <a:pt x="24" y="28"/>
                  </a:cubicBezTo>
                  <a:cubicBezTo>
                    <a:pt x="24" y="29"/>
                    <a:pt x="23" y="30"/>
                    <a:pt x="21" y="30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8" y="30"/>
                    <a:pt x="6" y="29"/>
                    <a:pt x="6" y="28"/>
                  </a:cubicBezTo>
                  <a:cubicBezTo>
                    <a:pt x="6" y="26"/>
                    <a:pt x="8" y="25"/>
                    <a:pt x="9" y="25"/>
                  </a:cubicBezTo>
                  <a:close/>
                  <a:moveTo>
                    <a:pt x="6" y="32"/>
                  </a:moveTo>
                  <a:cubicBezTo>
                    <a:pt x="18" y="32"/>
                    <a:pt x="18" y="32"/>
                    <a:pt x="18" y="32"/>
                  </a:cubicBezTo>
                  <a:cubicBezTo>
                    <a:pt x="19" y="32"/>
                    <a:pt x="21" y="33"/>
                    <a:pt x="21" y="34"/>
                  </a:cubicBezTo>
                  <a:cubicBezTo>
                    <a:pt x="21" y="36"/>
                    <a:pt x="19" y="37"/>
                    <a:pt x="18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6" y="37"/>
                    <a:pt x="6" y="37"/>
                    <a:pt x="6" y="37"/>
                  </a:cubicBezTo>
                  <a:cubicBezTo>
                    <a:pt x="4" y="37"/>
                    <a:pt x="3" y="36"/>
                    <a:pt x="3" y="34"/>
                  </a:cubicBezTo>
                  <a:cubicBezTo>
                    <a:pt x="3" y="33"/>
                    <a:pt x="4" y="32"/>
                    <a:pt x="6" y="32"/>
                  </a:cubicBezTo>
                  <a:close/>
                  <a:moveTo>
                    <a:pt x="8" y="39"/>
                  </a:moveTo>
                  <a:cubicBezTo>
                    <a:pt x="18" y="39"/>
                    <a:pt x="18" y="39"/>
                    <a:pt x="18" y="39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2" y="39"/>
                    <a:pt x="23" y="40"/>
                    <a:pt x="23" y="41"/>
                  </a:cubicBezTo>
                  <a:cubicBezTo>
                    <a:pt x="23" y="42"/>
                    <a:pt x="22" y="43"/>
                    <a:pt x="20" y="43"/>
                  </a:cubicBezTo>
                  <a:cubicBezTo>
                    <a:pt x="11" y="43"/>
                    <a:pt x="11" y="43"/>
                    <a:pt x="11" y="43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6" y="43"/>
                    <a:pt x="5" y="42"/>
                    <a:pt x="5" y="41"/>
                  </a:cubicBezTo>
                  <a:cubicBezTo>
                    <a:pt x="5" y="40"/>
                    <a:pt x="6" y="39"/>
                    <a:pt x="8" y="39"/>
                  </a:cubicBezTo>
                  <a:close/>
                  <a:moveTo>
                    <a:pt x="11" y="45"/>
                  </a:moveTo>
                  <a:cubicBezTo>
                    <a:pt x="20" y="45"/>
                    <a:pt x="20" y="45"/>
                    <a:pt x="20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25" y="45"/>
                    <a:pt x="26" y="47"/>
                    <a:pt x="26" y="48"/>
                  </a:cubicBezTo>
                  <a:cubicBezTo>
                    <a:pt x="26" y="49"/>
                    <a:pt x="25" y="50"/>
                    <a:pt x="23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9" y="50"/>
                    <a:pt x="8" y="49"/>
                    <a:pt x="8" y="48"/>
                  </a:cubicBezTo>
                  <a:cubicBezTo>
                    <a:pt x="8" y="47"/>
                    <a:pt x="9" y="45"/>
                    <a:pt x="11" y="45"/>
                  </a:cubicBezTo>
                  <a:close/>
                  <a:moveTo>
                    <a:pt x="23" y="52"/>
                  </a:moveTo>
                  <a:cubicBezTo>
                    <a:pt x="26" y="52"/>
                    <a:pt x="28" y="50"/>
                    <a:pt x="28" y="48"/>
                  </a:cubicBezTo>
                  <a:cubicBezTo>
                    <a:pt x="28" y="46"/>
                    <a:pt x="26" y="44"/>
                    <a:pt x="24" y="44"/>
                  </a:cubicBezTo>
                  <a:cubicBezTo>
                    <a:pt x="25" y="43"/>
                    <a:pt x="25" y="42"/>
                    <a:pt x="25" y="41"/>
                  </a:cubicBezTo>
                  <a:cubicBezTo>
                    <a:pt x="25" y="39"/>
                    <a:pt x="24" y="38"/>
                    <a:pt x="22" y="37"/>
                  </a:cubicBezTo>
                  <a:cubicBezTo>
                    <a:pt x="22" y="36"/>
                    <a:pt x="23" y="35"/>
                    <a:pt x="23" y="34"/>
                  </a:cubicBezTo>
                  <a:cubicBezTo>
                    <a:pt x="23" y="33"/>
                    <a:pt x="22" y="33"/>
                    <a:pt x="21" y="32"/>
                  </a:cubicBezTo>
                  <a:cubicBezTo>
                    <a:pt x="24" y="32"/>
                    <a:pt x="26" y="30"/>
                    <a:pt x="26" y="28"/>
                  </a:cubicBezTo>
                  <a:cubicBezTo>
                    <a:pt x="26" y="27"/>
                    <a:pt x="26" y="26"/>
                    <a:pt x="26" y="26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8" y="27"/>
                    <a:pt x="28" y="29"/>
                    <a:pt x="28" y="31"/>
                  </a:cubicBezTo>
                  <a:cubicBezTo>
                    <a:pt x="29" y="38"/>
                    <a:pt x="37" y="41"/>
                    <a:pt x="37" y="41"/>
                  </a:cubicBezTo>
                  <a:cubicBezTo>
                    <a:pt x="38" y="41"/>
                    <a:pt x="38" y="41"/>
                    <a:pt x="39" y="40"/>
                  </a:cubicBezTo>
                  <a:cubicBezTo>
                    <a:pt x="39" y="40"/>
                    <a:pt x="38" y="39"/>
                    <a:pt x="38" y="39"/>
                  </a:cubicBezTo>
                  <a:cubicBezTo>
                    <a:pt x="38" y="39"/>
                    <a:pt x="31" y="37"/>
                    <a:pt x="30" y="31"/>
                  </a:cubicBezTo>
                  <a:cubicBezTo>
                    <a:pt x="30" y="28"/>
                    <a:pt x="29" y="24"/>
                    <a:pt x="29" y="24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29" y="24"/>
                    <a:pt x="29" y="24"/>
                    <a:pt x="29" y="23"/>
                  </a:cubicBezTo>
                  <a:cubicBezTo>
                    <a:pt x="29" y="23"/>
                    <a:pt x="21" y="16"/>
                    <a:pt x="22" y="8"/>
                  </a:cubicBezTo>
                  <a:cubicBezTo>
                    <a:pt x="23" y="5"/>
                    <a:pt x="24" y="4"/>
                    <a:pt x="25" y="3"/>
                  </a:cubicBezTo>
                  <a:cubicBezTo>
                    <a:pt x="26" y="3"/>
                    <a:pt x="27" y="3"/>
                    <a:pt x="28" y="4"/>
                  </a:cubicBezTo>
                  <a:cubicBezTo>
                    <a:pt x="28" y="4"/>
                    <a:pt x="29" y="5"/>
                    <a:pt x="29" y="7"/>
                  </a:cubicBezTo>
                  <a:cubicBezTo>
                    <a:pt x="30" y="9"/>
                    <a:pt x="31" y="11"/>
                    <a:pt x="32" y="14"/>
                  </a:cubicBezTo>
                  <a:cubicBezTo>
                    <a:pt x="35" y="17"/>
                    <a:pt x="38" y="18"/>
                    <a:pt x="40" y="19"/>
                  </a:cubicBezTo>
                  <a:cubicBezTo>
                    <a:pt x="41" y="19"/>
                    <a:pt x="42" y="20"/>
                    <a:pt x="43" y="20"/>
                  </a:cubicBezTo>
                  <a:cubicBezTo>
                    <a:pt x="44" y="21"/>
                    <a:pt x="47" y="25"/>
                    <a:pt x="48" y="26"/>
                  </a:cubicBezTo>
                  <a:cubicBezTo>
                    <a:pt x="46" y="50"/>
                    <a:pt x="46" y="50"/>
                    <a:pt x="46" y="50"/>
                  </a:cubicBezTo>
                  <a:cubicBezTo>
                    <a:pt x="43" y="52"/>
                    <a:pt x="39" y="54"/>
                    <a:pt x="34" y="54"/>
                  </a:cubicBezTo>
                  <a:cubicBezTo>
                    <a:pt x="27" y="55"/>
                    <a:pt x="14" y="54"/>
                    <a:pt x="12" y="52"/>
                  </a:cubicBezTo>
                  <a:cubicBezTo>
                    <a:pt x="12" y="52"/>
                    <a:pt x="12" y="52"/>
                    <a:pt x="12" y="52"/>
                  </a:cubicBezTo>
                  <a:lnTo>
                    <a:pt x="23" y="52"/>
                  </a:lnTo>
                  <a:close/>
                  <a:moveTo>
                    <a:pt x="50" y="26"/>
                  </a:moveTo>
                  <a:cubicBezTo>
                    <a:pt x="61" y="27"/>
                    <a:pt x="61" y="27"/>
                    <a:pt x="61" y="27"/>
                  </a:cubicBezTo>
                  <a:cubicBezTo>
                    <a:pt x="59" y="54"/>
                    <a:pt x="59" y="54"/>
                    <a:pt x="59" y="54"/>
                  </a:cubicBezTo>
                  <a:cubicBezTo>
                    <a:pt x="48" y="53"/>
                    <a:pt x="48" y="53"/>
                    <a:pt x="48" y="53"/>
                  </a:cubicBezTo>
                  <a:lnTo>
                    <a:pt x="50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8" tIns="34285" rIns="68568" bIns="34285" numCol="1" anchor="t" anchorCtr="0" compatLnSpc="1"/>
            <a:lstStyle/>
            <a:p>
              <a:pPr>
                <a:defRPr/>
              </a:pPr>
              <a:endParaRPr lang="en-US" sz="1350" kern="0">
                <a:solidFill>
                  <a:prstClr val="black"/>
                </a:solidFill>
              </a:endParaRPr>
            </a:p>
          </p:txBody>
        </p:sp>
        <p:sp>
          <p:nvSpPr>
            <p:cNvPr id="91" name="Freeform 64"/>
            <p:cNvSpPr>
              <a:spLocks noEditPoints="1"/>
            </p:cNvSpPr>
            <p:nvPr/>
          </p:nvSpPr>
          <p:spPr bwMode="auto">
            <a:xfrm>
              <a:off x="8014315" y="3728737"/>
              <a:ext cx="236963" cy="159712"/>
            </a:xfrm>
            <a:custGeom>
              <a:avLst/>
              <a:gdLst>
                <a:gd name="T0" fmla="*/ 58 w 58"/>
                <a:gd name="T1" fmla="*/ 18 h 38"/>
                <a:gd name="T2" fmla="*/ 31 w 58"/>
                <a:gd name="T3" fmla="*/ 0 h 38"/>
                <a:gd name="T4" fmla="*/ 1 w 58"/>
                <a:gd name="T5" fmla="*/ 18 h 38"/>
                <a:gd name="T6" fmla="*/ 0 w 58"/>
                <a:gd name="T7" fmla="*/ 20 h 38"/>
                <a:gd name="T8" fmla="*/ 31 w 58"/>
                <a:gd name="T9" fmla="*/ 38 h 38"/>
                <a:gd name="T10" fmla="*/ 58 w 58"/>
                <a:gd name="T11" fmla="*/ 20 h 38"/>
                <a:gd name="T12" fmla="*/ 58 w 58"/>
                <a:gd name="T13" fmla="*/ 18 h 38"/>
                <a:gd name="T14" fmla="*/ 18 w 58"/>
                <a:gd name="T15" fmla="*/ 19 h 38"/>
                <a:gd name="T16" fmla="*/ 16 w 58"/>
                <a:gd name="T17" fmla="*/ 19 h 38"/>
                <a:gd name="T18" fmla="*/ 28 w 58"/>
                <a:gd name="T19" fmla="*/ 34 h 38"/>
                <a:gd name="T20" fmla="*/ 4 w 58"/>
                <a:gd name="T21" fmla="*/ 19 h 38"/>
                <a:gd name="T22" fmla="*/ 27 w 58"/>
                <a:gd name="T23" fmla="*/ 4 h 38"/>
                <a:gd name="T24" fmla="*/ 19 w 58"/>
                <a:gd name="T25" fmla="*/ 9 h 38"/>
                <a:gd name="T26" fmla="*/ 21 w 58"/>
                <a:gd name="T27" fmla="*/ 10 h 38"/>
                <a:gd name="T28" fmla="*/ 31 w 58"/>
                <a:gd name="T29" fmla="*/ 5 h 38"/>
                <a:gd name="T30" fmla="*/ 45 w 58"/>
                <a:gd name="T31" fmla="*/ 19 h 38"/>
                <a:gd name="T32" fmla="*/ 31 w 58"/>
                <a:gd name="T33" fmla="*/ 33 h 38"/>
                <a:gd name="T34" fmla="*/ 18 w 58"/>
                <a:gd name="T35" fmla="*/ 19 h 38"/>
                <a:gd name="T36" fmla="*/ 36 w 58"/>
                <a:gd name="T37" fmla="*/ 34 h 38"/>
                <a:gd name="T38" fmla="*/ 47 w 58"/>
                <a:gd name="T39" fmla="*/ 19 h 38"/>
                <a:gd name="T40" fmla="*/ 38 w 58"/>
                <a:gd name="T41" fmla="*/ 4 h 38"/>
                <a:gd name="T42" fmla="*/ 55 w 58"/>
                <a:gd name="T43" fmla="*/ 19 h 38"/>
                <a:gd name="T44" fmla="*/ 36 w 58"/>
                <a:gd name="T45" fmla="*/ 34 h 38"/>
                <a:gd name="T46" fmla="*/ 40 w 58"/>
                <a:gd name="T47" fmla="*/ 19 h 38"/>
                <a:gd name="T48" fmla="*/ 31 w 58"/>
                <a:gd name="T49" fmla="*/ 28 h 38"/>
                <a:gd name="T50" fmla="*/ 23 w 58"/>
                <a:gd name="T51" fmla="*/ 19 h 38"/>
                <a:gd name="T52" fmla="*/ 31 w 58"/>
                <a:gd name="T53" fmla="*/ 19 h 38"/>
                <a:gd name="T54" fmla="*/ 24 w 58"/>
                <a:gd name="T55" fmla="*/ 14 h 38"/>
                <a:gd name="T56" fmla="*/ 31 w 58"/>
                <a:gd name="T57" fmla="*/ 10 h 38"/>
                <a:gd name="T58" fmla="*/ 40 w 58"/>
                <a:gd name="T59" fmla="*/ 1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8" h="38">
                  <a:moveTo>
                    <a:pt x="58" y="18"/>
                  </a:moveTo>
                  <a:cubicBezTo>
                    <a:pt x="57" y="18"/>
                    <a:pt x="47" y="0"/>
                    <a:pt x="31" y="0"/>
                  </a:cubicBezTo>
                  <a:cubicBezTo>
                    <a:pt x="15" y="0"/>
                    <a:pt x="1" y="17"/>
                    <a:pt x="1" y="18"/>
                  </a:cubicBezTo>
                  <a:cubicBezTo>
                    <a:pt x="0" y="19"/>
                    <a:pt x="0" y="19"/>
                    <a:pt x="0" y="20"/>
                  </a:cubicBezTo>
                  <a:cubicBezTo>
                    <a:pt x="1" y="21"/>
                    <a:pt x="13" y="38"/>
                    <a:pt x="31" y="38"/>
                  </a:cubicBezTo>
                  <a:cubicBezTo>
                    <a:pt x="49" y="38"/>
                    <a:pt x="57" y="20"/>
                    <a:pt x="58" y="20"/>
                  </a:cubicBezTo>
                  <a:cubicBezTo>
                    <a:pt x="58" y="19"/>
                    <a:pt x="58" y="19"/>
                    <a:pt x="58" y="18"/>
                  </a:cubicBezTo>
                  <a:close/>
                  <a:moveTo>
                    <a:pt x="18" y="19"/>
                  </a:moveTo>
                  <a:cubicBezTo>
                    <a:pt x="16" y="19"/>
                    <a:pt x="16" y="19"/>
                    <a:pt x="16" y="19"/>
                  </a:cubicBezTo>
                  <a:cubicBezTo>
                    <a:pt x="16" y="27"/>
                    <a:pt x="21" y="33"/>
                    <a:pt x="28" y="34"/>
                  </a:cubicBezTo>
                  <a:cubicBezTo>
                    <a:pt x="16" y="33"/>
                    <a:pt x="6" y="22"/>
                    <a:pt x="4" y="19"/>
                  </a:cubicBezTo>
                  <a:cubicBezTo>
                    <a:pt x="6" y="16"/>
                    <a:pt x="16" y="6"/>
                    <a:pt x="27" y="4"/>
                  </a:cubicBezTo>
                  <a:cubicBezTo>
                    <a:pt x="24" y="5"/>
                    <a:pt x="21" y="7"/>
                    <a:pt x="19" y="9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3" y="7"/>
                    <a:pt x="27" y="5"/>
                    <a:pt x="31" y="5"/>
                  </a:cubicBezTo>
                  <a:cubicBezTo>
                    <a:pt x="39" y="5"/>
                    <a:pt x="45" y="11"/>
                    <a:pt x="45" y="19"/>
                  </a:cubicBezTo>
                  <a:cubicBezTo>
                    <a:pt x="45" y="27"/>
                    <a:pt x="39" y="33"/>
                    <a:pt x="31" y="33"/>
                  </a:cubicBezTo>
                  <a:cubicBezTo>
                    <a:pt x="24" y="33"/>
                    <a:pt x="18" y="27"/>
                    <a:pt x="18" y="19"/>
                  </a:cubicBezTo>
                  <a:close/>
                  <a:moveTo>
                    <a:pt x="36" y="34"/>
                  </a:moveTo>
                  <a:cubicBezTo>
                    <a:pt x="42" y="32"/>
                    <a:pt x="47" y="26"/>
                    <a:pt x="47" y="19"/>
                  </a:cubicBezTo>
                  <a:cubicBezTo>
                    <a:pt x="47" y="12"/>
                    <a:pt x="43" y="7"/>
                    <a:pt x="38" y="4"/>
                  </a:cubicBezTo>
                  <a:cubicBezTo>
                    <a:pt x="47" y="8"/>
                    <a:pt x="53" y="17"/>
                    <a:pt x="55" y="19"/>
                  </a:cubicBezTo>
                  <a:cubicBezTo>
                    <a:pt x="53" y="22"/>
                    <a:pt x="47" y="32"/>
                    <a:pt x="36" y="34"/>
                  </a:cubicBezTo>
                  <a:close/>
                  <a:moveTo>
                    <a:pt x="40" y="19"/>
                  </a:moveTo>
                  <a:cubicBezTo>
                    <a:pt x="40" y="24"/>
                    <a:pt x="36" y="28"/>
                    <a:pt x="31" y="28"/>
                  </a:cubicBezTo>
                  <a:cubicBezTo>
                    <a:pt x="27" y="28"/>
                    <a:pt x="23" y="24"/>
                    <a:pt x="23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26" y="12"/>
                    <a:pt x="29" y="10"/>
                    <a:pt x="31" y="10"/>
                  </a:cubicBezTo>
                  <a:cubicBezTo>
                    <a:pt x="36" y="10"/>
                    <a:pt x="40" y="14"/>
                    <a:pt x="40" y="1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68" tIns="34285" rIns="68568" bIns="34285" numCol="1" anchor="t" anchorCtr="0" compatLnSpc="1"/>
            <a:lstStyle/>
            <a:p>
              <a:pPr>
                <a:defRPr/>
              </a:pPr>
              <a:endParaRPr lang="en-US" sz="1350" kern="0">
                <a:solidFill>
                  <a:prstClr val="black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对象 91"/>
          <p:cNvGraphicFramePr/>
          <p:nvPr/>
        </p:nvGraphicFramePr>
        <p:xfrm>
          <a:off x="748440" y="3408214"/>
          <a:ext cx="3460115" cy="27832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1" r:id="rId3" imgW="6337300" imgH="4508500" progId="Visio.Drawing.11">
                  <p:embed/>
                </p:oleObj>
              </mc:Choice>
              <mc:Fallback>
                <p:oleObj r:id="rId3" imgW="6337300" imgH="4508500" progId="Visio.Drawing.11">
                  <p:embed/>
                  <p:pic>
                    <p:nvPicPr>
                      <p:cNvPr id="0" name="图片 615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440" y="3408214"/>
                        <a:ext cx="3460115" cy="27832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" name="文本框 92"/>
          <p:cNvSpPr txBox="1"/>
          <p:nvPr/>
        </p:nvSpPr>
        <p:spPr>
          <a:xfrm>
            <a:off x="285750" y="1948349"/>
            <a:ext cx="8150679" cy="4270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b="1" u="none" dirty="0" smtClean="0">
                <a:latin typeface="微软雅黑" panose="020B0503020204020204" charset="-122"/>
                <a:ea typeface="楷体_GB2312"/>
                <a:cs typeface="宋体" panose="02010600030101010101" pitchFamily="2" charset="-122"/>
              </a:rPr>
              <a:t>　　</a:t>
            </a:r>
            <a:r>
              <a:rPr lang="zh-CN" altLang="en-US" sz="2000" b="1" dirty="0">
                <a:latin typeface="微软雅黑" panose="020B0503020204020204" charset="-122"/>
                <a:ea typeface="楷体_GB2312"/>
                <a:cs typeface="宋体" panose="02010600030101010101" pitchFamily="2" charset="-122"/>
              </a:rPr>
              <a:t>该星状</a:t>
            </a:r>
            <a:r>
              <a:rPr lang="zh-CN" altLang="en-US" sz="2000" b="1" dirty="0" smtClean="0">
                <a:latin typeface="微软雅黑" panose="020B0503020204020204" charset="-122"/>
                <a:ea typeface="楷体_GB2312"/>
                <a:cs typeface="宋体" panose="02010600030101010101" pitchFamily="2" charset="-122"/>
                <a:sym typeface="+mn-ea"/>
              </a:rPr>
              <a:t>网络拓扑结构的中心设备是</a:t>
            </a:r>
            <a:r>
              <a:rPr lang="zh-CN" altLang="en-US" sz="2000" b="1" u="sng" dirty="0" smtClean="0">
                <a:latin typeface="微软雅黑" panose="020B0503020204020204" charset="-122"/>
                <a:ea typeface="楷体_GB2312"/>
                <a:cs typeface="宋体" panose="02010600030101010101" pitchFamily="2" charset="-122"/>
                <a:sym typeface="+mn-ea"/>
              </a:rPr>
              <a:t>                        </a:t>
            </a:r>
            <a:r>
              <a:rPr lang="zh-CN" altLang="en-US" sz="2000" b="1" dirty="0" smtClean="0">
                <a:latin typeface="微软雅黑" panose="020B0503020204020204" charset="-122"/>
                <a:ea typeface="楷体_GB2312"/>
                <a:cs typeface="宋体" panose="02010600030101010101" pitchFamily="2" charset="-122"/>
                <a:sym typeface="+mn-ea"/>
              </a:rPr>
              <a:t>。</a:t>
            </a:r>
            <a:endParaRPr lang="en-US" sz="2000" b="1" u="none" dirty="0">
              <a:latin typeface="微软雅黑" panose="020B0503020204020204" charset="-122"/>
              <a:ea typeface="楷体_GB2312"/>
              <a:cs typeface="宋体" panose="02010600030101010101" pitchFamily="2" charset="-122"/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4871811" y="1873786"/>
            <a:ext cx="1475084" cy="400110"/>
          </a:xfrm>
          <a:prstGeom prst="rect">
            <a:avLst/>
          </a:prstGeom>
          <a:solidFill>
            <a:srgbClr val="00B050"/>
          </a:solidFill>
        </p:spPr>
        <p:txBody>
          <a:bodyPr wrap="none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zh-CN" sz="2000" b="1" dirty="0">
                <a:solidFill>
                  <a:schemeClr val="bg1"/>
                </a:solidFill>
                <a:latin typeface="微软雅黑" panose="020B0503020204020204" charset="-122"/>
                <a:ea typeface="楷体_GB2312"/>
                <a:cs typeface="宋体" panose="02010600030101010101" pitchFamily="2" charset="-122"/>
                <a:sym typeface="+mn-ea"/>
              </a:rPr>
              <a:t>无线路由器</a:t>
            </a:r>
          </a:p>
        </p:txBody>
      </p:sp>
      <p:cxnSp>
        <p:nvCxnSpPr>
          <p:cNvPr id="95" name="直接连接符 94"/>
          <p:cNvCxnSpPr/>
          <p:nvPr/>
        </p:nvCxnSpPr>
        <p:spPr>
          <a:xfrm>
            <a:off x="2546125" y="3276769"/>
            <a:ext cx="0" cy="1188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文本框 95"/>
          <p:cNvSpPr txBox="1"/>
          <p:nvPr/>
        </p:nvSpPr>
        <p:spPr>
          <a:xfrm>
            <a:off x="1716180" y="2876659"/>
            <a:ext cx="1659890" cy="400110"/>
          </a:xfrm>
          <a:prstGeom prst="rect">
            <a:avLst/>
          </a:prstGeom>
          <a:solidFill>
            <a:schemeClr val="accent2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charset="-122"/>
                <a:ea typeface="楷体_GB2312"/>
                <a:cs typeface="宋体" panose="02010600030101010101" pitchFamily="2" charset="-122"/>
                <a:sym typeface="+mn-ea"/>
              </a:rPr>
              <a:t>接入互联网</a:t>
            </a:r>
          </a:p>
        </p:txBody>
      </p:sp>
      <p:sp>
        <p:nvSpPr>
          <p:cNvPr id="97" name="文本框 96"/>
          <p:cNvSpPr txBox="1"/>
          <p:nvPr/>
        </p:nvSpPr>
        <p:spPr>
          <a:xfrm>
            <a:off x="4580527" y="2876659"/>
            <a:ext cx="1991251" cy="400110"/>
          </a:xfrm>
          <a:prstGeom prst="rect">
            <a:avLst/>
          </a:prstGeom>
          <a:solidFill>
            <a:schemeClr val="accent2"/>
          </a:solidFill>
        </p:spPr>
        <p:txBody>
          <a:bodyPr wrap="none" rtlCol="0" anchor="t">
            <a:spAutoFit/>
          </a:bodyPr>
          <a:lstStyle/>
          <a:p>
            <a:pPr algn="l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charset="-122"/>
                <a:ea typeface="楷体_GB2312"/>
                <a:cs typeface="宋体" panose="02010600030101010101" pitchFamily="2" charset="-122"/>
                <a:sym typeface="+mn-ea"/>
              </a:rPr>
              <a:t>局域网交换机：</a:t>
            </a:r>
            <a:endParaRPr lang="zh-CN" sz="2000" b="1" dirty="0">
              <a:solidFill>
                <a:schemeClr val="bg1"/>
              </a:solidFill>
              <a:latin typeface="微软雅黑" panose="020B0503020204020204" charset="-122"/>
              <a:ea typeface="楷体_GB231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98" name="文本框 97"/>
          <p:cNvSpPr txBox="1"/>
          <p:nvPr/>
        </p:nvSpPr>
        <p:spPr>
          <a:xfrm>
            <a:off x="4580527" y="4335550"/>
            <a:ext cx="1022350" cy="400110"/>
          </a:xfrm>
          <a:prstGeom prst="rect">
            <a:avLst/>
          </a:prstGeom>
          <a:solidFill>
            <a:srgbClr val="00B050"/>
          </a:solidFill>
        </p:spPr>
        <p:txBody>
          <a:bodyPr wrap="square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zh-CN" altLang="zh-CN" sz="2000" b="1" dirty="0">
                <a:solidFill>
                  <a:schemeClr val="bg1"/>
                </a:solidFill>
                <a:latin typeface="微软雅黑" panose="020B0503020204020204" charset="-122"/>
                <a:ea typeface="楷体_GB2312"/>
                <a:cs typeface="宋体" panose="02010600030101010101" pitchFamily="2" charset="-122"/>
                <a:sym typeface="+mn-ea"/>
              </a:rPr>
              <a:t>路由器：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charset="-122"/>
              <a:ea typeface="楷体_GB231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99" name="文本框 98"/>
          <p:cNvSpPr txBox="1"/>
          <p:nvPr/>
        </p:nvSpPr>
        <p:spPr>
          <a:xfrm>
            <a:off x="4580527" y="3468795"/>
            <a:ext cx="3188993" cy="400110"/>
          </a:xfrm>
          <a:prstGeom prst="rect">
            <a:avLst/>
          </a:prstGeom>
          <a:solidFill>
            <a:schemeClr val="accent2"/>
          </a:solidFill>
        </p:spPr>
        <p:txBody>
          <a:bodyPr wrap="square" rtlCol="0" anchor="t">
            <a:spAutoFit/>
          </a:bodyPr>
          <a:lstStyle/>
          <a:p>
            <a:pPr algn="l"/>
            <a:r>
              <a:rPr sz="2000" b="1" dirty="0" err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用于连接</a:t>
            </a:r>
            <a:r>
              <a:rPr lang="zh-CN" sz="20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多个</a:t>
            </a:r>
            <a:r>
              <a:rPr sz="2000" b="1" dirty="0" err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终端设备</a:t>
            </a:r>
            <a:r>
              <a:rPr lang="zh-CN" sz="20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。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4580527" y="4927686"/>
            <a:ext cx="4153264" cy="400110"/>
          </a:xfrm>
          <a:prstGeom prst="rect">
            <a:avLst/>
          </a:prstGeom>
          <a:solidFill>
            <a:srgbClr val="00B050"/>
          </a:solidFill>
        </p:spPr>
        <p:txBody>
          <a:bodyPr wrap="square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charset="-122"/>
                <a:ea typeface="楷体_GB2312"/>
                <a:cs typeface="宋体" panose="02010600030101010101" pitchFamily="2" charset="-122"/>
                <a:sym typeface="+mn-ea"/>
              </a:rPr>
              <a:t>用于连接各局域网、广域网的设备。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charset="-122"/>
              <a:ea typeface="楷体_GB231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570068" y="1235701"/>
            <a:ext cx="4084228" cy="58477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200" b="1" kern="0" dirty="0">
                <a:solidFill>
                  <a:srgbClr val="466E8C"/>
                </a:solidFill>
                <a:latin typeface="楷体_GB2312" pitchFamily="49" charset="-122"/>
                <a:ea typeface="楷体_GB2312"/>
                <a:cs typeface="+mj-cs"/>
              </a:rPr>
              <a:t>温故启新</a:t>
            </a:r>
          </a:p>
        </p:txBody>
      </p:sp>
      <p:sp>
        <p:nvSpPr>
          <p:cNvPr id="102" name="等腰三角形 101"/>
          <p:cNvSpPr/>
          <p:nvPr/>
        </p:nvSpPr>
        <p:spPr>
          <a:xfrm rot="5400000">
            <a:off x="389944" y="1462986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bldLvl="0" animBg="1"/>
      <p:bldP spid="96" grpId="0" bldLvl="0" animBg="1"/>
      <p:bldP spid="97" grpId="0" bldLvl="0" animBg="1"/>
      <p:bldP spid="98" grpId="0" bldLvl="0" animBg="1"/>
      <p:bldP spid="99" grpId="0" bldLvl="0" animBg="1"/>
      <p:bldP spid="100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MH_Others_1"/>
          <p:cNvCxnSpPr/>
          <p:nvPr>
            <p:custDataLst>
              <p:tags r:id="rId1"/>
            </p:custDataLst>
          </p:nvPr>
        </p:nvCxnSpPr>
        <p:spPr>
          <a:xfrm>
            <a:off x="4361688" y="1615371"/>
            <a:ext cx="0" cy="4381557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MH_Others_2"/>
          <p:cNvSpPr/>
          <p:nvPr>
            <p:custDataLst>
              <p:tags r:id="rId2"/>
            </p:custDataLst>
          </p:nvPr>
        </p:nvSpPr>
        <p:spPr>
          <a:xfrm flipH="1">
            <a:off x="3255264" y="1615371"/>
            <a:ext cx="2212848" cy="636894"/>
          </a:xfrm>
          <a:prstGeom prst="homePlate">
            <a:avLst>
              <a:gd name="adj" fmla="val 0"/>
            </a:avLst>
          </a:prstGeom>
          <a:solidFill>
            <a:srgbClr val="62C5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rPr>
              <a:t>学生活动</a:t>
            </a:r>
          </a:p>
        </p:txBody>
      </p:sp>
      <p:sp>
        <p:nvSpPr>
          <p:cNvPr id="94" name="MH_Others_3"/>
          <p:cNvSpPr/>
          <p:nvPr>
            <p:custDataLst>
              <p:tags r:id="rId3"/>
            </p:custDataLst>
          </p:nvPr>
        </p:nvSpPr>
        <p:spPr>
          <a:xfrm>
            <a:off x="4271206" y="5841542"/>
            <a:ext cx="180965" cy="156002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25">
              <a:solidFill>
                <a:srgbClr val="FFFFFF"/>
              </a:solidFill>
              <a:latin typeface="Arial" panose="020B0604020202020204" pitchFamily="34" charset="0"/>
              <a:ea typeface="楷体_GB2312"/>
              <a:sym typeface="Arial" panose="020B0604020202020204" pitchFamily="34" charset="0"/>
            </a:endParaRPr>
          </a:p>
        </p:txBody>
      </p:sp>
      <p:sp>
        <p:nvSpPr>
          <p:cNvPr id="95" name="MH_Number_1"/>
          <p:cNvSpPr/>
          <p:nvPr>
            <p:custDataLst>
              <p:tags r:id="rId4"/>
            </p:custDataLst>
          </p:nvPr>
        </p:nvSpPr>
        <p:spPr>
          <a:xfrm>
            <a:off x="4372934" y="3195563"/>
            <a:ext cx="520553" cy="333490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b="1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Times New Roman" panose="02020603050405020304" pitchFamily="18" charset="0"/>
                <a:sym typeface="Arial" panose="020B0604020202020204" pitchFamily="34" charset="0"/>
              </a:rPr>
              <a:t>01</a:t>
            </a:r>
            <a:endParaRPr lang="zh-CN" altLang="en-US" b="1">
              <a:solidFill>
                <a:srgbClr val="FFFFFF"/>
              </a:solidFill>
              <a:latin typeface="Arial" panose="020B0604020202020204" pitchFamily="34" charset="0"/>
              <a:ea typeface="楷体_GB231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96" name="MH_Number_2"/>
          <p:cNvSpPr/>
          <p:nvPr>
            <p:custDataLst>
              <p:tags r:id="rId5"/>
            </p:custDataLst>
          </p:nvPr>
        </p:nvSpPr>
        <p:spPr>
          <a:xfrm flipH="1">
            <a:off x="3859230" y="4470942"/>
            <a:ext cx="520553" cy="33349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b="1" dirty="0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Times New Roman" panose="02020603050405020304" pitchFamily="18" charset="0"/>
                <a:sym typeface="Arial" panose="020B0604020202020204" pitchFamily="34" charset="0"/>
              </a:rPr>
              <a:t>02</a:t>
            </a:r>
            <a:endParaRPr lang="zh-CN" altLang="en-US" b="1" dirty="0">
              <a:solidFill>
                <a:srgbClr val="FFFFFF"/>
              </a:solidFill>
              <a:latin typeface="Arial" panose="020B0604020202020204" pitchFamily="34" charset="0"/>
              <a:ea typeface="楷体_GB231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99" name="MH_Entry_1"/>
          <p:cNvSpPr/>
          <p:nvPr>
            <p:custDataLst>
              <p:tags r:id="rId6"/>
            </p:custDataLst>
          </p:nvPr>
        </p:nvSpPr>
        <p:spPr>
          <a:xfrm>
            <a:off x="5010902" y="2995550"/>
            <a:ext cx="1857984" cy="738505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rPr>
              <a:t>通过连接无线局域网接入互联网</a:t>
            </a:r>
          </a:p>
        </p:txBody>
      </p:sp>
      <p:sp>
        <p:nvSpPr>
          <p:cNvPr id="100" name="MH_Entry_2"/>
          <p:cNvSpPr/>
          <p:nvPr>
            <p:custDataLst>
              <p:tags r:id="rId7"/>
            </p:custDataLst>
          </p:nvPr>
        </p:nvSpPr>
        <p:spPr>
          <a:xfrm>
            <a:off x="1153887" y="4268434"/>
            <a:ext cx="2587430" cy="738505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lv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rPr>
              <a:t>组建并管理无线局域网</a:t>
            </a:r>
          </a:p>
          <a:p>
            <a:pPr lv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rPr>
              <a:t>（进阶活动）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285750" y="1958791"/>
            <a:ext cx="8379279" cy="83099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　　</a:t>
            </a:r>
            <a:r>
              <a:rPr lang="en-US" altLang="zh-C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1.</a:t>
            </a: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以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小组为单位，通过排</a:t>
            </a: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障，让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本组所有设备成功访问互联网并记录其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IP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地址。</a:t>
            </a:r>
            <a:endParaRPr 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3785781" y="3251814"/>
            <a:ext cx="1951631" cy="1233170"/>
            <a:chOff x="3975" y="3755"/>
            <a:chExt cx="2777" cy="1942"/>
          </a:xfrm>
        </p:grpSpPr>
        <p:sp>
          <p:nvSpPr>
            <p:cNvPr id="9" name="文本框 8"/>
            <p:cNvSpPr txBox="1"/>
            <p:nvPr/>
          </p:nvSpPr>
          <p:spPr>
            <a:xfrm>
              <a:off x="3980" y="3755"/>
              <a:ext cx="2766" cy="63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  <a:sym typeface="+mn-ea"/>
                </a:rPr>
                <a:t>无线</a:t>
              </a:r>
              <a:r>
                <a:rPr lang="en-US" altLang="zh-CN" sz="2000" b="1" dirty="0" smtClean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+mn-ea"/>
                </a:rPr>
                <a:t>Wi-Fi</a:t>
              </a:r>
              <a:r>
                <a:rPr lang="zh-CN" altLang="en-US" sz="2000" b="1" dirty="0" smtClean="0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  <a:sym typeface="+mn-ea"/>
                </a:rPr>
                <a:t>名称</a:t>
              </a:r>
              <a:endParaRPr lang="zh-CN" altLang="en-US" sz="20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  <a:sym typeface="+mn-ea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3980" y="5067"/>
              <a:ext cx="2772" cy="630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sz="2000" b="1" dirty="0" smtClean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+mn-ea"/>
                </a:rPr>
                <a:t>Wi-Fi-B</a:t>
              </a:r>
              <a:endParaRPr lang="en-US" altLang="zh-CN" sz="20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3975" y="4402"/>
              <a:ext cx="2772" cy="630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sz="2000" b="1" dirty="0" smtClean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+mn-ea"/>
                </a:rPr>
                <a:t>Wi-Fi-A</a:t>
              </a:r>
              <a:endParaRPr lang="en-US" altLang="zh-CN" sz="20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5806148" y="3251814"/>
            <a:ext cx="1403985" cy="1233170"/>
            <a:chOff x="6835" y="3755"/>
            <a:chExt cx="2211" cy="1942"/>
          </a:xfrm>
        </p:grpSpPr>
        <p:sp>
          <p:nvSpPr>
            <p:cNvPr id="13" name="文本框 12"/>
            <p:cNvSpPr txBox="1"/>
            <p:nvPr/>
          </p:nvSpPr>
          <p:spPr>
            <a:xfrm>
              <a:off x="6835" y="3755"/>
              <a:ext cx="2211" cy="63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  <a:sym typeface="+mn-ea"/>
                </a:rPr>
                <a:t>密码</a:t>
              </a: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6835" y="5067"/>
              <a:ext cx="2211" cy="630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+mn-ea"/>
                </a:rPr>
                <a:t>xxjs2018</a:t>
              </a: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6835" y="4403"/>
              <a:ext cx="2211" cy="630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+mn-ea"/>
                </a:rPr>
                <a:t>2018xxjs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661160" y="3251814"/>
            <a:ext cx="2075092" cy="1232535"/>
            <a:chOff x="1284" y="3755"/>
            <a:chExt cx="2613" cy="1941"/>
          </a:xfrm>
        </p:grpSpPr>
        <p:sp>
          <p:nvSpPr>
            <p:cNvPr id="16" name="文本框 15"/>
            <p:cNvSpPr txBox="1"/>
            <p:nvPr/>
          </p:nvSpPr>
          <p:spPr>
            <a:xfrm>
              <a:off x="1284" y="3755"/>
              <a:ext cx="2613" cy="63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 anchor="t">
              <a:spAutoFit/>
            </a:bodyPr>
            <a:lstStyle/>
            <a:p>
              <a:pPr lvl="0" algn="ctr"/>
              <a:r>
                <a:rPr lang="zh-CN" altLang="en-US" sz="2000" b="1" dirty="0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  <a:sym typeface="+mn-ea"/>
                </a:rPr>
                <a:t>接入</a:t>
              </a:r>
              <a:r>
                <a:rPr lang="zh-CN" altLang="zh-CN" sz="2000" b="1" dirty="0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  <a:sym typeface="+mn-ea"/>
                </a:rPr>
                <a:t>组号</a:t>
              </a: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284" y="4401"/>
              <a:ext cx="2613" cy="629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  <a:sym typeface="+mn-ea"/>
                </a:rPr>
                <a:t>第</a:t>
              </a:r>
              <a:r>
                <a:rPr lang="en-US" altLang="zh-CN" sz="2000" b="1" dirty="0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  <a:sym typeface="+mn-ea"/>
                </a:rPr>
                <a:t>1</a:t>
              </a:r>
              <a:r>
                <a:rPr lang="zh-CN" altLang="en-US" sz="2000" b="1" dirty="0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  <a:sym typeface="+mn-ea"/>
                </a:rPr>
                <a:t>组、第</a:t>
              </a:r>
              <a:r>
                <a:rPr lang="en-US" altLang="zh-CN" sz="2000" b="1" dirty="0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  <a:sym typeface="+mn-ea"/>
                </a:rPr>
                <a:t>2</a:t>
              </a:r>
              <a:r>
                <a:rPr lang="zh-CN" altLang="en-US" sz="2000" b="1" dirty="0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  <a:sym typeface="+mn-ea"/>
                </a:rPr>
                <a:t>组</a:t>
              </a: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284" y="5067"/>
              <a:ext cx="2613" cy="629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  <a:sym typeface="+mn-ea"/>
                </a:rPr>
                <a:t>第</a:t>
              </a:r>
              <a:r>
                <a:rPr lang="en-US" altLang="zh-CN" sz="2000" b="1" dirty="0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  <a:sym typeface="+mn-ea"/>
                </a:rPr>
                <a:t>3</a:t>
              </a:r>
              <a:r>
                <a:rPr lang="zh-CN" altLang="en-US" sz="2000" b="1" dirty="0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  <a:sym typeface="+mn-ea"/>
                </a:rPr>
                <a:t>组、第</a:t>
              </a:r>
              <a:r>
                <a:rPr lang="en-US" altLang="zh-CN" sz="2000" b="1" dirty="0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  <a:sym typeface="+mn-ea"/>
                </a:rPr>
                <a:t>4</a:t>
              </a:r>
              <a:r>
                <a:rPr lang="zh-CN" altLang="en-US" sz="2000" b="1" dirty="0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  <a:sym typeface="+mn-ea"/>
                </a:rPr>
                <a:t>组</a:t>
              </a:r>
            </a:p>
          </p:txBody>
        </p:sp>
      </p:grpSp>
      <p:sp>
        <p:nvSpPr>
          <p:cNvPr id="21" name="矩形 20"/>
          <p:cNvSpPr/>
          <p:nvPr/>
        </p:nvSpPr>
        <p:spPr>
          <a:xfrm>
            <a:off x="285750" y="1235701"/>
            <a:ext cx="7394973" cy="58477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1" kern="0" dirty="0">
                <a:solidFill>
                  <a:srgbClr val="466E8C"/>
                </a:solidFill>
                <a:latin typeface="楷体_GB2312" pitchFamily="49" charset="-122"/>
                <a:ea typeface="楷体_GB2312"/>
                <a:cs typeface="+mj-cs"/>
              </a:rPr>
              <a:t>活动</a:t>
            </a:r>
            <a:r>
              <a:rPr lang="en-US" altLang="zh-CN" sz="3200" b="1" kern="0" dirty="0">
                <a:solidFill>
                  <a:srgbClr val="466E8C"/>
                </a:solidFill>
                <a:latin typeface="楷体_GB2312" pitchFamily="49" charset="-122"/>
                <a:ea typeface="楷体_GB2312"/>
                <a:cs typeface="+mj-cs"/>
              </a:rPr>
              <a:t>1</a:t>
            </a:r>
            <a:r>
              <a:rPr lang="zh-CN" altLang="en-US" sz="3200" b="1" kern="0" dirty="0">
                <a:solidFill>
                  <a:srgbClr val="466E8C"/>
                </a:solidFill>
                <a:latin typeface="楷体_GB2312" pitchFamily="49" charset="-122"/>
                <a:ea typeface="楷体_GB2312"/>
                <a:cs typeface="+mj-cs"/>
              </a:rPr>
              <a:t>：通过连接无线局域网接入互联网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9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285750" y="1965861"/>
            <a:ext cx="8684079" cy="83099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　　</a:t>
            </a:r>
            <a:r>
              <a:rPr lang="en-US" altLang="zh-C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1.</a:t>
            </a: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以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小组为单位，尝试通过连接无线局域网访问互联网。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　</a:t>
            </a: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　　连接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成功，请查看本机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IP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并记录；连接不成功，请分析原因并解决。</a:t>
            </a:r>
            <a:endParaRPr 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149170" y="3117765"/>
            <a:ext cx="3957955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 anchor="t">
            <a:spAutoFit/>
          </a:bodyPr>
          <a:lstStyle/>
          <a:p>
            <a:pPr lvl="0" algn="ctr"/>
            <a:r>
              <a:rPr lang="zh-CN" altLang="zh-CN" b="1" dirty="0">
                <a:solidFill>
                  <a:schemeClr val="bg1"/>
                </a:solidFill>
                <a:latin typeface="微软雅黑" panose="020B0503020204020204" charset="-122"/>
                <a:ea typeface="楷体_GB2312"/>
                <a:cs typeface="宋体" panose="02010600030101010101" pitchFamily="2" charset="-122"/>
                <a:sym typeface="+mn-ea"/>
              </a:rPr>
              <a:t>无线连接失败的原因</a:t>
            </a:r>
            <a:endParaRPr lang="zh-CN" altLang="en-US" b="1" dirty="0">
              <a:solidFill>
                <a:schemeClr val="bg1"/>
              </a:solidFill>
              <a:latin typeface="微软雅黑" panose="020B0503020204020204" charset="-122"/>
              <a:ea typeface="楷体_GB231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135700" y="3122464"/>
            <a:ext cx="3367405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 anchor="t">
            <a:spAutoFit/>
          </a:bodyPr>
          <a:lstStyle/>
          <a:p>
            <a:pPr lvl="0"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charset="-122"/>
                <a:ea typeface="楷体_GB2312"/>
                <a:cs typeface="宋体" panose="02010600030101010101" pitchFamily="2" charset="-122"/>
                <a:sym typeface="+mn-ea"/>
              </a:rPr>
              <a:t>解决办法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1151074" y="3537119"/>
            <a:ext cx="395605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 anchor="t">
            <a:spAutoFit/>
          </a:bodyPr>
          <a:lstStyle/>
          <a:p>
            <a:pPr algn="l"/>
            <a:r>
              <a:rPr lang="zh-CN" altLang="en-US" b="1" dirty="0">
                <a:solidFill>
                  <a:schemeClr val="bg1"/>
                </a:solidFill>
                <a:latin typeface="微软雅黑" panose="020B0503020204020204" charset="-122"/>
                <a:ea typeface="楷体_GB2312"/>
                <a:cs typeface="宋体" panose="02010600030101010101" pitchFamily="2" charset="-122"/>
                <a:sym typeface="+mn-ea"/>
              </a:rPr>
              <a:t>无线路由器未开启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5135700" y="3537119"/>
            <a:ext cx="3367405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 anchor="t">
            <a:spAutoFit/>
          </a:bodyPr>
          <a:lstStyle/>
          <a:p>
            <a:pPr algn="l"/>
            <a:r>
              <a:rPr lang="zh-CN" altLang="en-US" b="1" dirty="0">
                <a:solidFill>
                  <a:schemeClr val="bg1"/>
                </a:solidFill>
                <a:latin typeface="微软雅黑" panose="020B0503020204020204" charset="-122"/>
                <a:ea typeface="楷体_GB2312"/>
                <a:cs typeface="宋体" panose="02010600030101010101" pitchFamily="2" charset="-122"/>
                <a:sym typeface="+mn-ea"/>
              </a:rPr>
              <a:t>开启无线路由器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1150439" y="3949869"/>
            <a:ext cx="395986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 anchor="t">
            <a:spAutoFit/>
          </a:bodyPr>
          <a:lstStyle/>
          <a:p>
            <a:pPr algn="l"/>
            <a:r>
              <a:rPr lang="zh-CN" altLang="en-US" b="1" dirty="0">
                <a:solidFill>
                  <a:schemeClr val="bg1"/>
                </a:solidFill>
                <a:latin typeface="微软雅黑" panose="020B0503020204020204" charset="-122"/>
                <a:ea typeface="楷体_GB2312"/>
                <a:cs typeface="宋体" panose="02010600030101010101" pitchFamily="2" charset="-122"/>
                <a:sym typeface="+mn-ea"/>
              </a:rPr>
              <a:t>未发现无线网卡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5138874" y="3949869"/>
            <a:ext cx="336423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 anchor="t">
            <a:spAutoFit/>
          </a:bodyPr>
          <a:lstStyle/>
          <a:p>
            <a:pPr algn="l"/>
            <a:r>
              <a:rPr lang="zh-CN" altLang="en-US" b="1" dirty="0">
                <a:solidFill>
                  <a:schemeClr val="bg1"/>
                </a:solidFill>
                <a:latin typeface="微软雅黑" panose="020B0503020204020204" charset="-122"/>
                <a:ea typeface="楷体_GB2312"/>
                <a:cs typeface="宋体" panose="02010600030101010101" pitchFamily="2" charset="-122"/>
                <a:sym typeface="+mn-ea"/>
              </a:rPr>
              <a:t>安装无线网卡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1149804" y="4802674"/>
            <a:ext cx="395732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 anchor="t">
            <a:spAutoFit/>
          </a:bodyPr>
          <a:lstStyle/>
          <a:p>
            <a:pPr algn="l"/>
            <a:r>
              <a:rPr lang="zh-CN" altLang="en-US" b="1" dirty="0">
                <a:solidFill>
                  <a:schemeClr val="bg1"/>
                </a:solidFill>
                <a:latin typeface="微软雅黑" panose="020B0503020204020204" charset="-122"/>
                <a:ea typeface="楷体_GB2312"/>
                <a:cs typeface="宋体" panose="02010600030101010101" pitchFamily="2" charset="-122"/>
                <a:sym typeface="+mn-ea"/>
              </a:rPr>
              <a:t>连接了错误的无线网络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5135699" y="4802674"/>
            <a:ext cx="336804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 anchor="t">
            <a:spAutoFit/>
          </a:bodyPr>
          <a:lstStyle/>
          <a:p>
            <a:pPr algn="l"/>
            <a:r>
              <a:rPr lang="zh-CN" altLang="en-US" b="1" dirty="0">
                <a:solidFill>
                  <a:schemeClr val="bg1"/>
                </a:solidFill>
                <a:latin typeface="微软雅黑" panose="020B0503020204020204" charset="-122"/>
                <a:ea typeface="楷体_GB2312"/>
                <a:cs typeface="宋体" panose="02010600030101010101" pitchFamily="2" charset="-122"/>
                <a:sym typeface="+mn-ea"/>
              </a:rPr>
              <a:t>确保用户名、密码正确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1150440" y="4372144"/>
            <a:ext cx="3963035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 anchor="t">
            <a:spAutoFit/>
          </a:bodyPr>
          <a:lstStyle/>
          <a:p>
            <a:pPr algn="l"/>
            <a:r>
              <a:rPr lang="zh-CN" altLang="en-US" b="1" dirty="0">
                <a:solidFill>
                  <a:schemeClr val="bg1"/>
                </a:solidFill>
                <a:latin typeface="微软雅黑" panose="020B0503020204020204" charset="-122"/>
                <a:ea typeface="楷体_GB2312"/>
                <a:cs typeface="宋体" panose="02010600030101010101" pitchFamily="2" charset="-122"/>
                <a:sym typeface="+mn-ea"/>
              </a:rPr>
              <a:t>设备的无线功能未开启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5138874" y="4372144"/>
            <a:ext cx="336423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 anchor="t">
            <a:spAutoFit/>
          </a:bodyPr>
          <a:lstStyle/>
          <a:p>
            <a:pPr algn="l"/>
            <a:r>
              <a:rPr lang="zh-CN" altLang="en-US" b="1" dirty="0">
                <a:solidFill>
                  <a:schemeClr val="bg1"/>
                </a:solidFill>
                <a:latin typeface="微软雅黑" panose="020B0503020204020204" charset="-122"/>
                <a:ea typeface="楷体_GB2312"/>
                <a:cs typeface="宋体" panose="02010600030101010101" pitchFamily="2" charset="-122"/>
                <a:sym typeface="+mn-ea"/>
              </a:rPr>
              <a:t>开启无线连接功能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1148535" y="5224949"/>
            <a:ext cx="3961765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 anchor="t">
            <a:spAutoFit/>
          </a:bodyPr>
          <a:lstStyle/>
          <a:p>
            <a:pPr algn="l"/>
            <a:r>
              <a:rPr lang="zh-CN" altLang="en-US" b="1" dirty="0">
                <a:solidFill>
                  <a:schemeClr val="bg1"/>
                </a:solidFill>
                <a:latin typeface="微软雅黑" panose="020B0503020204020204" charset="-122"/>
                <a:ea typeface="楷体_GB2312"/>
                <a:cs typeface="宋体" panose="02010600030101010101" pitchFamily="2" charset="-122"/>
                <a:sym typeface="+mn-ea"/>
              </a:rPr>
              <a:t>无线网络具有连接用户数限制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5138875" y="5224949"/>
            <a:ext cx="3364865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 anchor="t">
            <a:spAutoFit/>
          </a:bodyPr>
          <a:lstStyle/>
          <a:p>
            <a:pPr algn="l"/>
            <a:r>
              <a:rPr lang="zh-CN" altLang="en-US" b="1" dirty="0">
                <a:solidFill>
                  <a:schemeClr val="bg1"/>
                </a:solidFill>
                <a:latin typeface="微软雅黑" panose="020B0503020204020204" charset="-122"/>
                <a:ea typeface="楷体_GB2312"/>
                <a:cs typeface="宋体" panose="02010600030101010101" pitchFamily="2" charset="-122"/>
                <a:sym typeface="+mn-ea"/>
              </a:rPr>
              <a:t>增加允许连接数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1149170" y="5647859"/>
            <a:ext cx="3957955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 anchor="t">
            <a:spAutoFit/>
          </a:bodyPr>
          <a:lstStyle/>
          <a:p>
            <a:pPr algn="l"/>
            <a:r>
              <a:rPr lang="zh-CN" altLang="en-US" b="1" dirty="0">
                <a:solidFill>
                  <a:schemeClr val="bg1"/>
                </a:solidFill>
                <a:latin typeface="微软雅黑" panose="020B0503020204020204" charset="-122"/>
                <a:ea typeface="楷体_GB2312"/>
                <a:cs typeface="宋体" panose="02010600030101010101" pitchFamily="2" charset="-122"/>
                <a:sym typeface="+mn-ea"/>
              </a:rPr>
              <a:t>无线网路配置错误，无法连接互联网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5135700" y="5647859"/>
            <a:ext cx="3367405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 anchor="t">
            <a:spAutoFit/>
          </a:bodyPr>
          <a:lstStyle/>
          <a:p>
            <a:pPr algn="l"/>
            <a:r>
              <a:rPr lang="zh-CN" altLang="en-US" b="1" dirty="0">
                <a:solidFill>
                  <a:schemeClr val="bg1"/>
                </a:solidFill>
                <a:latin typeface="微软雅黑" panose="020B0503020204020204" charset="-122"/>
                <a:ea typeface="楷体_GB2312"/>
                <a:cs typeface="宋体" panose="02010600030101010101" pitchFamily="2" charset="-122"/>
                <a:sym typeface="+mn-ea"/>
              </a:rPr>
              <a:t>登录无线路由器，修改配置</a:t>
            </a:r>
          </a:p>
        </p:txBody>
      </p:sp>
      <p:sp>
        <p:nvSpPr>
          <p:cNvPr id="35" name="文本框 34"/>
          <p:cNvSpPr txBox="1"/>
          <p:nvPr/>
        </p:nvSpPr>
        <p:spPr>
          <a:xfrm rot="20640000">
            <a:off x="1446349" y="3957608"/>
            <a:ext cx="3088640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 anchor="t">
            <a:spAutoFit/>
          </a:bodyPr>
          <a:lstStyle/>
          <a:p>
            <a:pPr lvl="0"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charset="-122"/>
                <a:ea typeface="楷体_GB2312"/>
                <a:cs typeface="宋体" panose="02010600030101010101" pitchFamily="2" charset="-122"/>
                <a:sym typeface="+mn-ea"/>
              </a:rPr>
              <a:t>物理连接错误 </a:t>
            </a:r>
          </a:p>
        </p:txBody>
      </p:sp>
      <p:sp>
        <p:nvSpPr>
          <p:cNvPr id="36" name="文本框 35"/>
          <p:cNvSpPr txBox="1"/>
          <p:nvPr/>
        </p:nvSpPr>
        <p:spPr>
          <a:xfrm rot="20640000">
            <a:off x="1583509" y="5237768"/>
            <a:ext cx="3088640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 anchor="t">
            <a:spAutoFit/>
          </a:bodyPr>
          <a:lstStyle/>
          <a:p>
            <a:pPr lvl="0"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charset="-122"/>
                <a:ea typeface="楷体_GB2312"/>
                <a:cs typeface="宋体" panose="02010600030101010101" pitchFamily="2" charset="-122"/>
                <a:sym typeface="+mn-ea"/>
              </a:rPr>
              <a:t>逻辑连接错误 </a:t>
            </a:r>
          </a:p>
        </p:txBody>
      </p:sp>
      <p:sp>
        <p:nvSpPr>
          <p:cNvPr id="37" name="矩形 36"/>
          <p:cNvSpPr/>
          <p:nvPr/>
        </p:nvSpPr>
        <p:spPr>
          <a:xfrm>
            <a:off x="285750" y="1235701"/>
            <a:ext cx="7394973" cy="58477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1" kern="0" dirty="0">
                <a:solidFill>
                  <a:srgbClr val="466E8C"/>
                </a:solidFill>
                <a:latin typeface="楷体_GB2312" pitchFamily="49" charset="-122"/>
                <a:ea typeface="楷体_GB2312"/>
                <a:cs typeface="+mj-cs"/>
              </a:rPr>
              <a:t>活动</a:t>
            </a:r>
            <a:r>
              <a:rPr lang="en-US" altLang="zh-CN" sz="3200" b="1" kern="0" dirty="0">
                <a:solidFill>
                  <a:srgbClr val="466E8C"/>
                </a:solidFill>
                <a:latin typeface="楷体_GB2312" pitchFamily="49" charset="-122"/>
                <a:ea typeface="楷体_GB2312"/>
                <a:cs typeface="+mj-cs"/>
              </a:rPr>
              <a:t>1</a:t>
            </a:r>
            <a:r>
              <a:rPr lang="zh-CN" altLang="en-US" sz="3200" b="1" kern="0" dirty="0">
                <a:solidFill>
                  <a:srgbClr val="466E8C"/>
                </a:solidFill>
                <a:latin typeface="楷体_GB2312" pitchFamily="49" charset="-122"/>
                <a:ea typeface="楷体_GB2312"/>
                <a:cs typeface="+mj-cs"/>
              </a:rPr>
              <a:t>：通过连接无线局域网接入互联网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9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1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1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1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1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1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21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8" grpId="0" animBg="1"/>
      <p:bldP spid="29" grpId="0" animBg="1"/>
      <p:bldP spid="29" grpId="1" animBg="1"/>
      <p:bldP spid="30" grpId="0" animBg="1"/>
      <p:bldP spid="30" grpId="1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285750" y="1965861"/>
            <a:ext cx="7523480" cy="83099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　　</a:t>
            </a:r>
            <a:r>
              <a:rPr lang="en-US" altLang="zh-C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2.</a:t>
            </a:r>
            <a:r>
              <a:rPr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使用台式机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或</a:t>
            </a:r>
            <a:r>
              <a:rPr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笔记本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进行</a:t>
            </a:r>
            <a:r>
              <a:rPr lang="zh-CN" altLang="en-US" sz="20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组间</a:t>
            </a:r>
            <a:r>
              <a:rPr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连通测试</a:t>
            </a:r>
            <a:r>
              <a:rPr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endParaRPr lang="en-US" sz="2000" b="1" dirty="0" smtClean="0">
              <a:solidFill>
                <a:schemeClr val="tx1">
                  <a:lumMod val="85000"/>
                  <a:lumOff val="15000"/>
                </a:schemeClr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　</a:t>
            </a: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　　</a:t>
            </a:r>
            <a:r>
              <a:rPr sz="20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r>
              <a:rPr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ping</a:t>
            </a:r>
            <a:r>
              <a:rPr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192.168.1.12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4234880" y="2946688"/>
            <a:ext cx="2546920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 anchor="t">
            <a:spAutoFit/>
          </a:bodyPr>
          <a:lstStyle/>
          <a:p>
            <a:pPr lvl="0"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charset="-122"/>
                <a:ea typeface="楷体_GB2312"/>
                <a:cs typeface="宋体" panose="02010600030101010101" pitchFamily="2" charset="-122"/>
                <a:sym typeface="+mn-ea"/>
              </a:rPr>
              <a:t>连接设备的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charset="-122"/>
                <a:ea typeface="楷体_GB2312"/>
                <a:cs typeface="宋体" panose="02010600030101010101" pitchFamily="2" charset="-122"/>
                <a:sym typeface="+mn-ea"/>
              </a:rPr>
              <a:t>IP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charset="-122"/>
                <a:ea typeface="楷体_GB2312"/>
                <a:cs typeface="宋体" panose="02010600030101010101" pitchFamily="2" charset="-122"/>
                <a:sym typeface="+mn-ea"/>
              </a:rPr>
              <a:t>地址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541336" y="3356898"/>
            <a:ext cx="1651635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 anchor="t">
            <a:spAutoFit/>
          </a:bodyPr>
          <a:lstStyle/>
          <a:p>
            <a:pPr algn="ctr"/>
            <a:endParaRPr lang="zh-CN" altLang="en-US" b="1" dirty="0">
              <a:solidFill>
                <a:schemeClr val="bg1"/>
              </a:solidFill>
              <a:latin typeface="微软雅黑" panose="020B0503020204020204" charset="-122"/>
              <a:ea typeface="楷体_GB231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234881" y="3356898"/>
            <a:ext cx="2546385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 anchor="t">
            <a:spAutoFit/>
          </a:bodyPr>
          <a:lstStyle/>
          <a:p>
            <a:pPr algn="ctr"/>
            <a:endParaRPr lang="zh-CN" altLang="en-US" b="1" dirty="0">
              <a:solidFill>
                <a:schemeClr val="bg1"/>
              </a:solidFill>
              <a:latin typeface="微软雅黑" panose="020B0503020204020204" charset="-122"/>
              <a:ea typeface="楷体_GB231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542605" y="3769648"/>
            <a:ext cx="164973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 anchor="t">
            <a:spAutoFit/>
          </a:bodyPr>
          <a:lstStyle/>
          <a:p>
            <a:pPr algn="ctr"/>
            <a:endParaRPr lang="zh-CN" altLang="en-US" b="1" dirty="0">
              <a:solidFill>
                <a:schemeClr val="bg1"/>
              </a:solidFill>
              <a:latin typeface="微软雅黑" panose="020B0503020204020204" charset="-122"/>
              <a:ea typeface="楷体_GB231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234880" y="3769648"/>
            <a:ext cx="254692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 anchor="t">
            <a:spAutoFit/>
          </a:bodyPr>
          <a:lstStyle/>
          <a:p>
            <a:pPr algn="ctr"/>
            <a:endParaRPr lang="zh-CN" altLang="en-US" b="1" dirty="0">
              <a:solidFill>
                <a:schemeClr val="bg1"/>
              </a:solidFill>
              <a:latin typeface="微软雅黑" panose="020B0503020204020204" charset="-122"/>
              <a:ea typeface="楷体_GB231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2541335" y="4191923"/>
            <a:ext cx="165100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 anchor="t">
            <a:spAutoFit/>
          </a:bodyPr>
          <a:lstStyle/>
          <a:p>
            <a:pPr algn="ctr"/>
            <a:endParaRPr lang="zh-CN" altLang="en-US" b="1" dirty="0">
              <a:solidFill>
                <a:schemeClr val="bg1"/>
              </a:solidFill>
              <a:latin typeface="微软雅黑" panose="020B0503020204020204" charset="-122"/>
              <a:ea typeface="楷体_GB231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4234881" y="4191923"/>
            <a:ext cx="2546385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 anchor="t">
            <a:spAutoFit/>
          </a:bodyPr>
          <a:lstStyle/>
          <a:p>
            <a:pPr algn="ctr"/>
            <a:endParaRPr lang="zh-CN" altLang="en-US" b="1" dirty="0">
              <a:solidFill>
                <a:schemeClr val="bg1"/>
              </a:solidFill>
              <a:latin typeface="微软雅黑" panose="020B0503020204020204" charset="-122"/>
              <a:ea typeface="楷体_GB231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6834063" y="3356898"/>
            <a:ext cx="1235075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 anchor="t">
            <a:spAutoFit/>
          </a:bodyPr>
          <a:lstStyle/>
          <a:p>
            <a:pPr algn="ctr"/>
            <a:endParaRPr lang="zh-CN" altLang="en-US" b="1" dirty="0">
              <a:solidFill>
                <a:schemeClr val="bg1"/>
              </a:solidFill>
              <a:latin typeface="微软雅黑" panose="020B0503020204020204" charset="-122"/>
              <a:ea typeface="楷体_GB231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6834697" y="2942243"/>
            <a:ext cx="1234440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 anchor="t">
            <a:spAutoFit/>
          </a:bodyPr>
          <a:lstStyle/>
          <a:p>
            <a:pPr lvl="0" algn="ctr"/>
            <a:r>
              <a:rPr lang="zh-CN" altLang="zh-CN" b="1" dirty="0">
                <a:solidFill>
                  <a:schemeClr val="bg1"/>
                </a:solidFill>
                <a:latin typeface="微软雅黑" panose="020B0503020204020204" charset="-122"/>
                <a:ea typeface="楷体_GB2312"/>
                <a:cs typeface="宋体" panose="02010600030101010101" pitchFamily="2" charset="-122"/>
                <a:sym typeface="+mn-ea"/>
              </a:rPr>
              <a:t>是否连通</a:t>
            </a:r>
          </a:p>
        </p:txBody>
      </p:sp>
      <p:sp>
        <p:nvSpPr>
          <p:cNvPr id="57" name="文本框 56"/>
          <p:cNvSpPr txBox="1"/>
          <p:nvPr/>
        </p:nvSpPr>
        <p:spPr>
          <a:xfrm>
            <a:off x="6834697" y="3769648"/>
            <a:ext cx="123444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 anchor="t">
            <a:spAutoFit/>
          </a:bodyPr>
          <a:lstStyle/>
          <a:p>
            <a:pPr algn="ctr"/>
            <a:endParaRPr lang="zh-CN" altLang="en-US" b="1" dirty="0">
              <a:solidFill>
                <a:schemeClr val="bg1"/>
              </a:solidFill>
              <a:latin typeface="微软雅黑" panose="020B0503020204020204" charset="-122"/>
              <a:ea typeface="楷体_GB231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6834062" y="4191923"/>
            <a:ext cx="123571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 anchor="t">
            <a:spAutoFit/>
          </a:bodyPr>
          <a:lstStyle/>
          <a:p>
            <a:pPr algn="ctr"/>
            <a:endParaRPr lang="zh-CN" altLang="en-US" b="1" dirty="0">
              <a:solidFill>
                <a:schemeClr val="bg1"/>
              </a:solidFill>
              <a:latin typeface="微软雅黑" panose="020B0503020204020204" charset="-122"/>
              <a:ea typeface="楷体_GB231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541335" y="2942243"/>
            <a:ext cx="1651000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 anchor="t">
            <a:spAutoFit/>
          </a:bodyPr>
          <a:lstStyle/>
          <a:p>
            <a:pPr lvl="0" algn="ctr"/>
            <a:r>
              <a:rPr lang="zh-CN" altLang="zh-CN" b="1" dirty="0">
                <a:solidFill>
                  <a:schemeClr val="bg1"/>
                </a:solidFill>
                <a:latin typeface="微软雅黑" panose="020B0503020204020204" charset="-122"/>
                <a:ea typeface="楷体_GB2312"/>
                <a:cs typeface="宋体" panose="02010600030101010101" pitchFamily="2" charset="-122"/>
                <a:sym typeface="+mn-ea"/>
              </a:rPr>
              <a:t>连接设备类型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135446" y="3361343"/>
            <a:ext cx="1363345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 anchor="t">
            <a:spAutoFit/>
          </a:bodyPr>
          <a:lstStyle/>
          <a:p>
            <a:pPr algn="ctr"/>
            <a:endParaRPr lang="zh-CN" altLang="en-US" b="1" dirty="0">
              <a:solidFill>
                <a:schemeClr val="bg1"/>
              </a:solidFill>
              <a:latin typeface="微软雅黑" panose="020B0503020204020204" charset="-122"/>
              <a:ea typeface="楷体_GB231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36081" y="3774093"/>
            <a:ext cx="1362075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 anchor="t">
            <a:spAutoFit/>
          </a:bodyPr>
          <a:lstStyle/>
          <a:p>
            <a:pPr algn="ctr"/>
            <a:endParaRPr lang="zh-CN" altLang="en-US" b="1" dirty="0">
              <a:solidFill>
                <a:schemeClr val="bg1"/>
              </a:solidFill>
              <a:latin typeface="微软雅黑" panose="020B0503020204020204" charset="-122"/>
              <a:ea typeface="楷体_GB231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135446" y="4196368"/>
            <a:ext cx="1363345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 anchor="t">
            <a:spAutoFit/>
          </a:bodyPr>
          <a:lstStyle/>
          <a:p>
            <a:pPr algn="ctr"/>
            <a:endParaRPr lang="zh-CN" altLang="en-US" b="1" dirty="0">
              <a:solidFill>
                <a:schemeClr val="bg1"/>
              </a:solidFill>
              <a:latin typeface="微软雅黑" panose="020B0503020204020204" charset="-122"/>
              <a:ea typeface="楷体_GB231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135445" y="2946688"/>
            <a:ext cx="1362710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 anchor="t">
            <a:spAutoFit/>
          </a:bodyPr>
          <a:lstStyle/>
          <a:p>
            <a:pPr lvl="0" algn="ctr"/>
            <a:r>
              <a:rPr lang="zh-CN" altLang="zh-CN" b="1" dirty="0">
                <a:solidFill>
                  <a:schemeClr val="bg1"/>
                </a:solidFill>
                <a:latin typeface="微软雅黑" panose="020B0503020204020204" charset="-122"/>
                <a:ea typeface="楷体_GB2312"/>
                <a:cs typeface="宋体" panose="02010600030101010101" pitchFamily="2" charset="-122"/>
                <a:sym typeface="+mn-ea"/>
              </a:rPr>
              <a:t>连接组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285750" y="4706640"/>
            <a:ext cx="7726045" cy="55399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　　结论</a:t>
            </a:r>
            <a:r>
              <a:rPr lang="zh-CN" altLang="en-US" sz="20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：网络号相同则</a:t>
            </a:r>
            <a:r>
              <a:rPr lang="zh-CN" altLang="en-US" sz="20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可以</a:t>
            </a:r>
            <a:r>
              <a:rPr lang="en-US" altLang="zh-CN" sz="20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ping</a:t>
            </a:r>
            <a:r>
              <a:rPr lang="zh-CN" altLang="en-US" sz="20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通</a:t>
            </a:r>
            <a:r>
              <a:rPr lang="zh-CN" altLang="en-US" sz="20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，不同</a:t>
            </a:r>
            <a:r>
              <a:rPr lang="zh-CN" altLang="en-US" sz="20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则</a:t>
            </a:r>
            <a:r>
              <a:rPr lang="en-US" altLang="zh-CN" sz="20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ping</a:t>
            </a:r>
            <a:r>
              <a:rPr lang="zh-CN" altLang="en-US" sz="20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不通</a:t>
            </a:r>
            <a:r>
              <a:rPr lang="zh-CN" altLang="en-US" sz="20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。 </a:t>
            </a:r>
            <a:endParaRPr lang="en-US" sz="2000" b="1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85750" y="1235701"/>
            <a:ext cx="4511171" cy="58477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1" kern="0" dirty="0">
                <a:solidFill>
                  <a:srgbClr val="466E8C"/>
                </a:solidFill>
                <a:latin typeface="楷体_GB2312" pitchFamily="49" charset="-122"/>
                <a:ea typeface="楷体_GB2312"/>
                <a:cs typeface="+mj-cs"/>
              </a:rPr>
              <a:t>活动</a:t>
            </a:r>
            <a:r>
              <a:rPr lang="en-US" altLang="zh-CN" sz="3200" b="1" kern="0" dirty="0">
                <a:solidFill>
                  <a:srgbClr val="466E8C"/>
                </a:solidFill>
                <a:latin typeface="楷体_GB2312" pitchFamily="49" charset="-122"/>
                <a:ea typeface="楷体_GB2312"/>
                <a:cs typeface="+mj-cs"/>
              </a:rPr>
              <a:t>1</a:t>
            </a:r>
            <a:r>
              <a:rPr lang="zh-CN" altLang="en-US" sz="3200" b="1" kern="0" dirty="0">
                <a:solidFill>
                  <a:srgbClr val="466E8C"/>
                </a:solidFill>
                <a:latin typeface="楷体_GB2312" pitchFamily="49" charset="-122"/>
                <a:ea typeface="楷体_GB2312"/>
                <a:cs typeface="+mj-cs"/>
              </a:rPr>
              <a:t>：连接无线局域网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9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12" grpId="0" bldLvl="0" animBg="1"/>
      <p:bldP spid="13" grpId="0" bldLvl="0" animBg="1"/>
      <p:bldP spid="15" grpId="0" bldLvl="0" animBg="1"/>
      <p:bldP spid="23" grpId="0" bldLvl="0" animBg="1"/>
      <p:bldP spid="27" grpId="0" bldLvl="0" animBg="1"/>
      <p:bldP spid="26" grpId="0" bldLvl="0" animBg="1"/>
      <p:bldP spid="38" grpId="0" bldLvl="0" animBg="1"/>
      <p:bldP spid="44" grpId="0" bldLvl="0" animBg="1"/>
      <p:bldP spid="57" grpId="0" bldLvl="0" animBg="1"/>
      <p:bldP spid="59" grpId="0" bldLvl="0" animBg="1"/>
      <p:bldP spid="3" grpId="0" bldLvl="0" animBg="1"/>
      <p:bldP spid="5" grpId="0" bldLvl="0" animBg="1"/>
      <p:bldP spid="9" grpId="0" bldLvl="0" animBg="1"/>
      <p:bldP spid="10" grpId="0" bldLvl="0" animBg="1"/>
      <p:bldP spid="16" grpId="0" bldLvl="0" animBg="1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285750" y="1959119"/>
            <a:ext cx="7523480" cy="461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　　</a:t>
            </a:r>
            <a:r>
              <a:rPr lang="en-US" altLang="zh-C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2.</a:t>
            </a:r>
            <a:r>
              <a:rPr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使用台式机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或</a:t>
            </a:r>
            <a:r>
              <a:rPr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笔记本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进行组间</a:t>
            </a:r>
            <a:r>
              <a:rPr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连通测试</a:t>
            </a:r>
            <a:r>
              <a:rPr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1153219" y="2809801"/>
            <a:ext cx="5252635" cy="400050"/>
            <a:chOff x="1058" y="2840"/>
            <a:chExt cx="7859" cy="630"/>
          </a:xfrm>
        </p:grpSpPr>
        <p:sp>
          <p:nvSpPr>
            <p:cNvPr id="22" name="文本框 21"/>
            <p:cNvSpPr txBox="1"/>
            <p:nvPr/>
          </p:nvSpPr>
          <p:spPr>
            <a:xfrm>
              <a:off x="1058" y="2840"/>
              <a:ext cx="1715" cy="630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 anchor="t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  <a:sym typeface="+mn-ea"/>
                </a:rPr>
                <a:t>方法</a:t>
              </a:r>
              <a:r>
                <a:rPr lang="en-US" altLang="zh-CN" sz="2000" b="1" dirty="0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  <a:sym typeface="+mn-ea"/>
                </a:rPr>
                <a:t>1</a:t>
              </a:r>
              <a:r>
                <a:rPr lang="zh-CN" altLang="en-US" sz="2000" b="1" dirty="0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  <a:sym typeface="+mn-ea"/>
                </a:rPr>
                <a:t>：</a:t>
              </a: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2832" y="2840"/>
              <a:ext cx="6085" cy="630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 anchor="t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  <a:sym typeface="+mn-ea"/>
                </a:rPr>
                <a:t>使</a:t>
              </a:r>
              <a:r>
                <a:rPr lang="en-US" altLang="zh-CN" sz="2000" b="1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+mn-ea"/>
                </a:rPr>
                <a:t>Wi-Fi-A</a:t>
              </a:r>
              <a:r>
                <a:rPr lang="zh-CN" altLang="en-US" sz="2000" b="1" dirty="0" smtClean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+mn-ea"/>
                </a:rPr>
                <a:t>、</a:t>
              </a:r>
              <a:r>
                <a:rPr lang="en-US" altLang="zh-CN" sz="2000" b="1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+mn-ea"/>
                </a:rPr>
                <a:t>Wi-Fi-B</a:t>
              </a:r>
              <a:r>
                <a:rPr lang="zh-CN" altLang="en-US" sz="2000" b="1" dirty="0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  <a:sym typeface="+mn-ea"/>
                </a:rPr>
                <a:t>的网络号相同</a:t>
              </a:r>
            </a:p>
          </p:txBody>
        </p:sp>
      </p:grpSp>
      <p:sp>
        <p:nvSpPr>
          <p:cNvPr id="39" name="文本框 38"/>
          <p:cNvSpPr txBox="1"/>
          <p:nvPr/>
        </p:nvSpPr>
        <p:spPr>
          <a:xfrm rot="20640000">
            <a:off x="1186698" y="3070756"/>
            <a:ext cx="1009650" cy="400110"/>
          </a:xfrm>
          <a:prstGeom prst="rect">
            <a:avLst/>
          </a:prstGeom>
          <a:solidFill>
            <a:srgbClr val="FF0000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错误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1153219" y="4684321"/>
            <a:ext cx="5193151" cy="400050"/>
            <a:chOff x="1058" y="6103"/>
            <a:chExt cx="7432" cy="630"/>
          </a:xfrm>
        </p:grpSpPr>
        <p:sp>
          <p:nvSpPr>
            <p:cNvPr id="3" name="文本框 2"/>
            <p:cNvSpPr txBox="1"/>
            <p:nvPr/>
          </p:nvSpPr>
          <p:spPr>
            <a:xfrm>
              <a:off x="1058" y="6103"/>
              <a:ext cx="1715" cy="630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 anchor="t">
              <a:spAutoFit/>
            </a:bodyPr>
            <a:lstStyle/>
            <a:p>
              <a:r>
                <a:rPr lang="zh-CN" altLang="en-US" sz="2000" b="1" dirty="0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  <a:sym typeface="+mn-ea"/>
                </a:rPr>
                <a:t>方案</a:t>
              </a:r>
              <a:r>
                <a:rPr lang="en-US" altLang="zh-CN" sz="2000" b="1" dirty="0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  <a:sym typeface="+mn-ea"/>
                </a:rPr>
                <a:t>3</a:t>
              </a:r>
              <a:r>
                <a:rPr lang="zh-CN" altLang="en-US" sz="2000" b="1" dirty="0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  <a:sym typeface="+mn-ea"/>
                </a:rPr>
                <a:t>：</a:t>
              </a: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2832" y="6103"/>
              <a:ext cx="5658" cy="629"/>
            </a:xfrm>
            <a:prstGeom prst="rect">
              <a:avLst/>
            </a:prstGeom>
            <a:solidFill>
              <a:srgbClr val="00B0F0"/>
            </a:solidFill>
          </p:spPr>
          <p:txBody>
            <a:bodyPr wrap="square" rtlCol="0" anchor="t">
              <a:spAutoFit/>
            </a:bodyPr>
            <a:lstStyle/>
            <a:p>
              <a:r>
                <a:rPr lang="zh-CN" altLang="en-US" sz="2000" b="1" dirty="0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  <a:sym typeface="+mn-ea"/>
                </a:rPr>
                <a:t>通过路由器，实现</a:t>
              </a:r>
              <a:r>
                <a:rPr lang="en-US" altLang="zh-CN" sz="2000" b="1" dirty="0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  <a:sym typeface="+mn-ea"/>
                </a:rPr>
                <a:t>2</a:t>
              </a:r>
              <a:r>
                <a:rPr lang="zh-CN" altLang="en-US" sz="2000" b="1" dirty="0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  <a:sym typeface="+mn-ea"/>
                </a:rPr>
                <a:t>个子网的链接</a:t>
              </a:r>
            </a:p>
          </p:txBody>
        </p:sp>
      </p:grpSp>
      <p:sp>
        <p:nvSpPr>
          <p:cNvPr id="9" name="文本框 8"/>
          <p:cNvSpPr txBox="1"/>
          <p:nvPr/>
        </p:nvSpPr>
        <p:spPr>
          <a:xfrm rot="20700000">
            <a:off x="1187087" y="4985281"/>
            <a:ext cx="1009650" cy="400110"/>
          </a:xfrm>
          <a:prstGeom prst="rect">
            <a:avLst/>
          </a:prstGeom>
          <a:solidFill>
            <a:srgbClr val="00B050"/>
          </a:solidFill>
        </p:spPr>
        <p:txBody>
          <a:bodyPr wrap="square" rtlCol="0" anchor="t">
            <a:spAutoFit/>
          </a:bodyPr>
          <a:lstStyle/>
          <a:p>
            <a:pPr lvl="0" algn="ctr"/>
            <a:r>
              <a:rPr lang="zh-CN" altLang="en-US" sz="20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正确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1153221" y="3747061"/>
            <a:ext cx="5193150" cy="400050"/>
            <a:chOff x="1058" y="4421"/>
            <a:chExt cx="7433" cy="630"/>
          </a:xfrm>
        </p:grpSpPr>
        <p:sp>
          <p:nvSpPr>
            <p:cNvPr id="10" name="文本框 9"/>
            <p:cNvSpPr txBox="1"/>
            <p:nvPr/>
          </p:nvSpPr>
          <p:spPr>
            <a:xfrm>
              <a:off x="1058" y="4421"/>
              <a:ext cx="1715" cy="630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 anchor="t">
              <a:spAutoFit/>
            </a:bodyPr>
            <a:lstStyle/>
            <a:p>
              <a:r>
                <a:rPr lang="zh-CN" altLang="en-US" sz="2000" b="1" dirty="0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  <a:sym typeface="+mn-ea"/>
                </a:rPr>
                <a:t>方案</a:t>
              </a:r>
              <a:r>
                <a:rPr lang="en-US" altLang="zh-CN" sz="2000" b="1" dirty="0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  <a:sym typeface="+mn-ea"/>
                </a:rPr>
                <a:t>2</a:t>
              </a:r>
              <a:r>
                <a:rPr lang="zh-CN" altLang="en-US" sz="2000" b="1" dirty="0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  <a:sym typeface="+mn-ea"/>
                </a:rPr>
                <a:t>：</a:t>
              </a: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2832" y="4421"/>
              <a:ext cx="5659" cy="630"/>
            </a:xfrm>
            <a:prstGeom prst="rect">
              <a:avLst/>
            </a:prstGeom>
            <a:solidFill>
              <a:srgbClr val="00B0F0"/>
            </a:solidFill>
          </p:spPr>
          <p:txBody>
            <a:bodyPr wrap="square" rtlCol="0" anchor="t">
              <a:spAutoFit/>
            </a:bodyPr>
            <a:lstStyle/>
            <a:p>
              <a:r>
                <a:rPr lang="zh-CN" altLang="en-US" sz="2000" b="1" dirty="0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  <a:sym typeface="+mn-ea"/>
                </a:rPr>
                <a:t>所有设备接入同一</a:t>
              </a:r>
              <a:r>
                <a:rPr lang="zh-CN" altLang="en-US" sz="2000" b="1" dirty="0" smtClean="0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  <a:sym typeface="+mn-ea"/>
                </a:rPr>
                <a:t>个</a:t>
              </a:r>
              <a:r>
                <a:rPr lang="en-US" altLang="zh-CN" sz="2000" b="1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+mn-ea"/>
                </a:rPr>
                <a:t>Wi-Fi</a:t>
              </a:r>
              <a:r>
                <a:rPr lang="zh-CN" altLang="en-US" sz="2000" b="1" dirty="0" smtClean="0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  <a:sym typeface="+mn-ea"/>
                </a:rPr>
                <a:t>中</a:t>
              </a:r>
              <a:endParaRPr lang="zh-CN" altLang="en-US" sz="20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  <a:sym typeface="+mn-ea"/>
              </a:endParaRPr>
            </a:p>
          </p:txBody>
        </p:sp>
      </p:grpSp>
      <p:sp>
        <p:nvSpPr>
          <p:cNvPr id="40" name="文本框 39"/>
          <p:cNvSpPr txBox="1"/>
          <p:nvPr/>
        </p:nvSpPr>
        <p:spPr>
          <a:xfrm rot="20700000">
            <a:off x="1185817" y="4036591"/>
            <a:ext cx="1009650" cy="400110"/>
          </a:xfrm>
          <a:prstGeom prst="rect">
            <a:avLst/>
          </a:prstGeom>
          <a:solidFill>
            <a:srgbClr val="00B050"/>
          </a:solidFill>
        </p:spPr>
        <p:txBody>
          <a:bodyPr wrap="square" rtlCol="0" anchor="t">
            <a:spAutoFit/>
          </a:bodyPr>
          <a:lstStyle/>
          <a:p>
            <a:pPr lvl="0" algn="ctr"/>
            <a:r>
              <a:rPr lang="zh-CN" altLang="en-US" sz="20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正确</a:t>
            </a:r>
          </a:p>
        </p:txBody>
      </p:sp>
      <p:sp>
        <p:nvSpPr>
          <p:cNvPr id="19" name="矩形 18"/>
          <p:cNvSpPr/>
          <p:nvPr/>
        </p:nvSpPr>
        <p:spPr>
          <a:xfrm>
            <a:off x="285750" y="1235701"/>
            <a:ext cx="4511171" cy="58477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1" kern="0" dirty="0">
                <a:solidFill>
                  <a:srgbClr val="466E8C"/>
                </a:solidFill>
                <a:latin typeface="楷体_GB2312" pitchFamily="49" charset="-122"/>
                <a:ea typeface="楷体_GB2312"/>
                <a:cs typeface="+mj-cs"/>
              </a:rPr>
              <a:t>活动</a:t>
            </a:r>
            <a:r>
              <a:rPr lang="en-US" altLang="zh-CN" sz="3200" b="1" kern="0" dirty="0">
                <a:solidFill>
                  <a:srgbClr val="466E8C"/>
                </a:solidFill>
                <a:latin typeface="楷体_GB2312" pitchFamily="49" charset="-122"/>
                <a:ea typeface="楷体_GB2312"/>
                <a:cs typeface="+mj-cs"/>
              </a:rPr>
              <a:t>1</a:t>
            </a:r>
            <a:r>
              <a:rPr lang="zh-CN" altLang="en-US" sz="3200" b="1" kern="0" dirty="0">
                <a:solidFill>
                  <a:srgbClr val="466E8C"/>
                </a:solidFill>
                <a:latin typeface="楷体_GB2312" pitchFamily="49" charset="-122"/>
                <a:ea typeface="楷体_GB2312"/>
                <a:cs typeface="+mj-cs"/>
              </a:rPr>
              <a:t>：连接无线局域网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9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bldLvl="0" animBg="1"/>
      <p:bldP spid="9" grpId="0" bldLvl="0" animBg="1"/>
      <p:bldP spid="40" grpId="0" bldLvl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3ad4e25c-9d03-467f-9d80-52e4b3dbebcb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450"/>
  <p:tag name="MH_LIBRARY" val="CONTENTS"/>
  <p:tag name="MH_TYPE" val="OTHERS"/>
  <p:tag name="ID" val="54712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450"/>
  <p:tag name="MH_LIBRARY" val="CONTENTS"/>
  <p:tag name="MH_TYPE" val="OTHERS"/>
  <p:tag name="ID" val="547127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450"/>
  <p:tag name="MH_LIBRARY" val="CONTENTS"/>
  <p:tag name="MH_TYPE" val="NUMBER"/>
  <p:tag name="ID" val="547127"/>
  <p:tag name="MH_ORDER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450"/>
  <p:tag name="MH_LIBRARY" val="CONTENTS"/>
  <p:tag name="MH_TYPE" val="NUMBER"/>
  <p:tag name="ID" val="547127"/>
  <p:tag name="MH_ORDER" val="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450"/>
  <p:tag name="MH_LIBRARY" val="CONTENTS"/>
  <p:tag name="MH_TYPE" val="OTHERS"/>
  <p:tag name="ID" val="54712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450"/>
  <p:tag name="MH_LIBRARY" val="CONTENTS"/>
  <p:tag name="MH_TYPE" val="OTHERS"/>
  <p:tag name="ID" val="54712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450"/>
  <p:tag name="MH_LIBRARY" val="CONTENTS"/>
  <p:tag name="MH_TYPE" val="OTHERS"/>
  <p:tag name="ID" val="54712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450"/>
  <p:tag name="MH_LIBRARY" val="CONTENTS"/>
  <p:tag name="MH_TYPE" val="NUMBER"/>
  <p:tag name="ID" val="547127"/>
  <p:tag name="MH_ORDER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450"/>
  <p:tag name="MH_LIBRARY" val="CONTENTS"/>
  <p:tag name="MH_TYPE" val="NUMBER"/>
  <p:tag name="ID" val="547127"/>
  <p:tag name="MH_ORDER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450"/>
  <p:tag name="MH_LIBRARY" val="CONTENTS"/>
  <p:tag name="MH_TYPE" val="OTHERS"/>
  <p:tag name="ID" val="547127"/>
</p:tagLst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244</TotalTime>
  <Words>451</Words>
  <Application>Microsoft Office PowerPoint</Application>
  <PresentationFormat>全屏显示(4:3)</PresentationFormat>
  <Paragraphs>116</Paragraphs>
  <Slides>15</Slides>
  <Notes>9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7" baseType="lpstr">
      <vt:lpstr>Office 主题</vt:lpstr>
      <vt:lpstr>Visio.Drawing.11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hammer Hsu</dc:creator>
  <cp:lastModifiedBy>whaty</cp:lastModifiedBy>
  <cp:revision>177</cp:revision>
  <dcterms:created xsi:type="dcterms:W3CDTF">2019-04-15T01:46:00Z</dcterms:created>
  <dcterms:modified xsi:type="dcterms:W3CDTF">2019-08-27T06:07:53Z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2052-11.1.0.8696</vt:lpwstr>
  </property>
</Properties>
</file>