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68" r:id="rId2"/>
    <p:sldId id="257" r:id="rId3"/>
    <p:sldId id="402" r:id="rId4"/>
    <p:sldId id="403" r:id="rId5"/>
    <p:sldId id="404" r:id="rId6"/>
    <p:sldId id="405" r:id="rId7"/>
    <p:sldId id="406" r:id="rId8"/>
    <p:sldId id="407" r:id="rId9"/>
    <p:sldId id="418" r:id="rId10"/>
    <p:sldId id="408" r:id="rId11"/>
    <p:sldId id="409" r:id="rId12"/>
    <p:sldId id="410" r:id="rId13"/>
    <p:sldId id="411" r:id="rId14"/>
    <p:sldId id="412" r:id="rId15"/>
    <p:sldId id="413" r:id="rId16"/>
    <p:sldId id="414" r:id="rId17"/>
    <p:sldId id="415" r:id="rId18"/>
    <p:sldId id="416" r:id="rId19"/>
    <p:sldId id="263" r:id="rId20"/>
  </p:sldIdLst>
  <p:sldSz cx="9144000" cy="6858000" type="screen4x3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BA9CA"/>
    <a:srgbClr val="466E8C"/>
    <a:srgbClr val="FF6D67"/>
    <a:srgbClr val="62C5DC"/>
    <a:srgbClr val="BB9F7A"/>
    <a:srgbClr val="DE7F7E"/>
    <a:srgbClr val="F2F2F2"/>
    <a:srgbClr val="508EFF"/>
    <a:srgbClr val="649788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1" autoAdjust="0"/>
    <p:restoredTop sz="96318" autoAdjust="0"/>
  </p:normalViewPr>
  <p:slideViewPr>
    <p:cSldViewPr snapToGrid="0" showGuides="1">
      <p:cViewPr>
        <p:scale>
          <a:sx n="100" d="100"/>
          <a:sy n="100" d="100"/>
        </p:scale>
        <p:origin x="-1140" y="-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4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5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0BF4E3-66E2-4B3F-B76F-FF15FD22DA5E}" type="doc">
      <dgm:prSet loTypeId="urn:microsoft.com/office/officeart/2005/8/layout/list1#1" loCatId="list" qsTypeId="urn:microsoft.com/office/officeart/2005/8/quickstyle/simple5#1" qsCatId="simple" csTypeId="urn:microsoft.com/office/officeart/2005/8/colors/accent1_2#4" csCatId="accent1" phldr="1"/>
      <dgm:spPr/>
      <dgm:t>
        <a:bodyPr/>
        <a:lstStyle/>
        <a:p>
          <a:endParaRPr lang="zh-CN" altLang="en-US"/>
        </a:p>
      </dgm:t>
    </dgm:pt>
    <dgm:pt modelId="{C28485F4-1C7A-4A48-88A6-36BD556E49F1}">
      <dgm:prSet phldrT="[文本]" custT="1"/>
      <dgm:spPr/>
      <dgm:t>
        <a:bodyPr/>
        <a:lstStyle/>
        <a:p>
          <a:pPr algn="ctr"/>
          <a:r>
            <a:rPr lang="zh-CN" altLang="en-US" sz="2000" b="1" dirty="0" smtClean="0">
              <a:latin typeface="+mn-lt"/>
              <a:ea typeface="+mn-ea"/>
              <a:cs typeface="+mn-ea"/>
              <a:sym typeface="+mn-lt"/>
            </a:rPr>
            <a:t>明确系统结构</a:t>
          </a:r>
          <a:endParaRPr lang="zh-CN" altLang="en-US" sz="2000" b="1" dirty="0">
            <a:latin typeface="+mn-lt"/>
            <a:ea typeface="+mn-ea"/>
            <a:cs typeface="+mn-ea"/>
            <a:sym typeface="+mn-lt"/>
          </a:endParaRPr>
        </a:p>
      </dgm:t>
    </dgm:pt>
    <dgm:pt modelId="{99D28389-B281-4AF5-AE4B-4E264BF23D7D}" type="parTrans" cxnId="{7AEF2279-8F50-4C2D-996C-9DE39F5BEF2B}">
      <dgm:prSet/>
      <dgm:spPr/>
      <dgm:t>
        <a:bodyPr/>
        <a:lstStyle/>
        <a:p>
          <a:endParaRPr lang="zh-CN" altLang="en-US" sz="2000"/>
        </a:p>
      </dgm:t>
    </dgm:pt>
    <dgm:pt modelId="{C5001244-6478-410E-BACF-9E6491B4D69E}" type="sibTrans" cxnId="{7AEF2279-8F50-4C2D-996C-9DE39F5BEF2B}">
      <dgm:prSet/>
      <dgm:spPr/>
      <dgm:t>
        <a:bodyPr/>
        <a:lstStyle/>
        <a:p>
          <a:endParaRPr lang="zh-CN" altLang="en-US" sz="2000"/>
        </a:p>
      </dgm:t>
    </dgm:pt>
    <dgm:pt modelId="{0CCDD198-E40F-41ED-ACCE-3390ACFCDEBD}">
      <dgm:prSet phldrT="[文本]" custT="1"/>
      <dgm:spPr/>
      <dgm:t>
        <a:bodyPr/>
        <a:lstStyle/>
        <a:p>
          <a:pPr algn="ctr"/>
          <a:r>
            <a:rPr lang="zh-CN" altLang="en-US" sz="2000" b="1" dirty="0" smtClean="0">
              <a:latin typeface="+mn-lt"/>
              <a:ea typeface="+mn-ea"/>
              <a:cs typeface="+mn-ea"/>
              <a:sym typeface="+mn-lt"/>
            </a:rPr>
            <a:t>开发客户端软件</a:t>
          </a:r>
          <a:endParaRPr lang="zh-CN" altLang="en-US" sz="2000" b="1" dirty="0">
            <a:latin typeface="+mn-lt"/>
            <a:ea typeface="+mn-ea"/>
            <a:cs typeface="+mn-ea"/>
            <a:sym typeface="+mn-lt"/>
          </a:endParaRPr>
        </a:p>
      </dgm:t>
    </dgm:pt>
    <dgm:pt modelId="{065C39F7-3E46-44F5-A824-D050D9B4C43E}" type="parTrans" cxnId="{7D31AF3D-1FC7-4133-8935-34A37EF5033D}">
      <dgm:prSet/>
      <dgm:spPr/>
      <dgm:t>
        <a:bodyPr/>
        <a:lstStyle/>
        <a:p>
          <a:endParaRPr lang="zh-CN" altLang="en-US" sz="2000"/>
        </a:p>
      </dgm:t>
    </dgm:pt>
    <dgm:pt modelId="{FE656EA7-65E2-4352-AEB1-D75F19F9A017}" type="sibTrans" cxnId="{7D31AF3D-1FC7-4133-8935-34A37EF5033D}">
      <dgm:prSet/>
      <dgm:spPr/>
      <dgm:t>
        <a:bodyPr/>
        <a:lstStyle/>
        <a:p>
          <a:endParaRPr lang="zh-CN" altLang="en-US" sz="2000"/>
        </a:p>
      </dgm:t>
    </dgm:pt>
    <dgm:pt modelId="{37DC84B0-9C7B-4DE3-BA3F-C3FDAFC46A3F}">
      <dgm:prSet phldrT="[文本]" custT="1"/>
      <dgm:spPr/>
      <dgm:t>
        <a:bodyPr/>
        <a:lstStyle/>
        <a:p>
          <a:pPr algn="ctr"/>
          <a:r>
            <a:rPr lang="zh-CN" altLang="en-US" sz="2000" b="1" dirty="0" smtClean="0">
              <a:latin typeface="+mn-lt"/>
              <a:ea typeface="+mn-ea"/>
              <a:cs typeface="+mn-ea"/>
              <a:sym typeface="+mn-lt"/>
            </a:rPr>
            <a:t>开发服务器端软件</a:t>
          </a:r>
          <a:endParaRPr lang="zh-CN" altLang="en-US" sz="2000" b="1" dirty="0">
            <a:latin typeface="+mn-lt"/>
            <a:ea typeface="+mn-ea"/>
            <a:cs typeface="+mn-ea"/>
            <a:sym typeface="+mn-lt"/>
          </a:endParaRPr>
        </a:p>
      </dgm:t>
    </dgm:pt>
    <dgm:pt modelId="{B3EBFE5E-75CE-4536-AD09-1377B56D07BD}" type="parTrans" cxnId="{04D705C9-A9AB-43F0-9271-AF5E2639AD2D}">
      <dgm:prSet/>
      <dgm:spPr/>
      <dgm:t>
        <a:bodyPr/>
        <a:lstStyle/>
        <a:p>
          <a:endParaRPr lang="zh-CN" altLang="en-US" sz="2000"/>
        </a:p>
      </dgm:t>
    </dgm:pt>
    <dgm:pt modelId="{0CF9FEB7-23E4-4CF8-B544-57162F665B2D}" type="sibTrans" cxnId="{04D705C9-A9AB-43F0-9271-AF5E2639AD2D}">
      <dgm:prSet/>
      <dgm:spPr/>
      <dgm:t>
        <a:bodyPr/>
        <a:lstStyle/>
        <a:p>
          <a:endParaRPr lang="zh-CN" altLang="en-US" sz="2000"/>
        </a:p>
      </dgm:t>
    </dgm:pt>
    <dgm:pt modelId="{2015D1EC-7632-4820-A852-8D22DDAADF35}" type="pres">
      <dgm:prSet presAssocID="{9F0BF4E3-66E2-4B3F-B76F-FF15FD22DA5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11E69A7-892C-44C8-A04F-D7A436B3EE39}" type="pres">
      <dgm:prSet presAssocID="{C28485F4-1C7A-4A48-88A6-36BD556E49F1}" presName="parentLin" presStyleCnt="0"/>
      <dgm:spPr/>
      <dgm:t>
        <a:bodyPr/>
        <a:lstStyle/>
        <a:p>
          <a:endParaRPr lang="zh-CN" altLang="en-US"/>
        </a:p>
      </dgm:t>
    </dgm:pt>
    <dgm:pt modelId="{3AE8F309-0A41-43AC-A4BD-AEAC7595E126}" type="pres">
      <dgm:prSet presAssocID="{C28485F4-1C7A-4A48-88A6-36BD556E49F1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2B40FEF4-32FD-4969-8799-A3AF582AFE08}" type="pres">
      <dgm:prSet presAssocID="{C28485F4-1C7A-4A48-88A6-36BD556E49F1}" presName="parentText" presStyleLbl="node1" presStyleIdx="0" presStyleCnt="3" custLinFactX="6319" custLinFactNeighborX="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68C56A-0254-40F3-878C-E15B9E2E73D4}" type="pres">
      <dgm:prSet presAssocID="{C28485F4-1C7A-4A48-88A6-36BD556E49F1}" presName="negativeSpace" presStyleCnt="0"/>
      <dgm:spPr/>
      <dgm:t>
        <a:bodyPr/>
        <a:lstStyle/>
        <a:p>
          <a:endParaRPr lang="zh-CN" altLang="en-US"/>
        </a:p>
      </dgm:t>
    </dgm:pt>
    <dgm:pt modelId="{F2F58CF6-2ECD-4EF6-9ED4-6BE5C24167CC}" type="pres">
      <dgm:prSet presAssocID="{C28485F4-1C7A-4A48-88A6-36BD556E49F1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F2BDD3-C133-4EA8-BEEF-3F9A376EA1CB}" type="pres">
      <dgm:prSet presAssocID="{C5001244-6478-410E-BACF-9E6491B4D69E}" presName="spaceBetweenRectangles" presStyleCnt="0"/>
      <dgm:spPr/>
      <dgm:t>
        <a:bodyPr/>
        <a:lstStyle/>
        <a:p>
          <a:endParaRPr lang="zh-CN" altLang="en-US"/>
        </a:p>
      </dgm:t>
    </dgm:pt>
    <dgm:pt modelId="{30BBA630-C2DF-423B-A72E-9DE37C420C4C}" type="pres">
      <dgm:prSet presAssocID="{0CCDD198-E40F-41ED-ACCE-3390ACFCDEBD}" presName="parentLin" presStyleCnt="0"/>
      <dgm:spPr/>
      <dgm:t>
        <a:bodyPr/>
        <a:lstStyle/>
        <a:p>
          <a:endParaRPr lang="zh-CN" altLang="en-US"/>
        </a:p>
      </dgm:t>
    </dgm:pt>
    <dgm:pt modelId="{BC9B784F-25D5-4BAC-8B16-06DEB92E52B9}" type="pres">
      <dgm:prSet presAssocID="{0CCDD198-E40F-41ED-ACCE-3390ACFCDEBD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AE50DF12-3A69-481E-9364-DB7E22F16009}" type="pres">
      <dgm:prSet presAssocID="{0CCDD198-E40F-41ED-ACCE-3390ACFCDEBD}" presName="parentText" presStyleLbl="node1" presStyleIdx="1" presStyleCnt="3" custLinFactX="6319" custLinFactNeighborX="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C35350-4E9B-4F31-AE15-49AB74DEBAE8}" type="pres">
      <dgm:prSet presAssocID="{0CCDD198-E40F-41ED-ACCE-3390ACFCDEBD}" presName="negativeSpace" presStyleCnt="0"/>
      <dgm:spPr/>
      <dgm:t>
        <a:bodyPr/>
        <a:lstStyle/>
        <a:p>
          <a:endParaRPr lang="zh-CN" altLang="en-US"/>
        </a:p>
      </dgm:t>
    </dgm:pt>
    <dgm:pt modelId="{ADD9BFC1-7625-4AB7-9AE8-0A6495AE58E3}" type="pres">
      <dgm:prSet presAssocID="{0CCDD198-E40F-41ED-ACCE-3390ACFCDEBD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88698C-4D2A-45C2-B091-829C0EE88385}" type="pres">
      <dgm:prSet presAssocID="{FE656EA7-65E2-4352-AEB1-D75F19F9A017}" presName="spaceBetweenRectangles" presStyleCnt="0"/>
      <dgm:spPr/>
      <dgm:t>
        <a:bodyPr/>
        <a:lstStyle/>
        <a:p>
          <a:endParaRPr lang="zh-CN" altLang="en-US"/>
        </a:p>
      </dgm:t>
    </dgm:pt>
    <dgm:pt modelId="{07E34115-B172-4C14-8758-6B3ACD1C6829}" type="pres">
      <dgm:prSet presAssocID="{37DC84B0-9C7B-4DE3-BA3F-C3FDAFC46A3F}" presName="parentLin" presStyleCnt="0"/>
      <dgm:spPr/>
      <dgm:t>
        <a:bodyPr/>
        <a:lstStyle/>
        <a:p>
          <a:endParaRPr lang="zh-CN" altLang="en-US"/>
        </a:p>
      </dgm:t>
    </dgm:pt>
    <dgm:pt modelId="{AEFDB88E-CEE3-4EB1-9BDD-621FC181A6D0}" type="pres">
      <dgm:prSet presAssocID="{37DC84B0-9C7B-4DE3-BA3F-C3FDAFC46A3F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7A0A5205-3988-4843-8AB5-D85061DDDA5A}" type="pres">
      <dgm:prSet presAssocID="{37DC84B0-9C7B-4DE3-BA3F-C3FDAFC46A3F}" presName="parentText" presStyleLbl="node1" presStyleIdx="2" presStyleCnt="3" custLinFactX="6319" custLinFactNeighborX="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487F10-ADE2-4B94-BA74-D17864E1D065}" type="pres">
      <dgm:prSet presAssocID="{37DC84B0-9C7B-4DE3-BA3F-C3FDAFC46A3F}" presName="negativeSpace" presStyleCnt="0"/>
      <dgm:spPr/>
      <dgm:t>
        <a:bodyPr/>
        <a:lstStyle/>
        <a:p>
          <a:endParaRPr lang="zh-CN" altLang="en-US"/>
        </a:p>
      </dgm:t>
    </dgm:pt>
    <dgm:pt modelId="{E7923FA4-DFA8-427C-94B2-0BB326ADD224}" type="pres">
      <dgm:prSet presAssocID="{37DC84B0-9C7B-4DE3-BA3F-C3FDAFC46A3F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516A57E4-798A-4C5B-9507-E7DE0D720653}" type="presOf" srcId="{0CCDD198-E40F-41ED-ACCE-3390ACFCDEBD}" destId="{AE50DF12-3A69-481E-9364-DB7E22F16009}" srcOrd="1" destOrd="0" presId="urn:microsoft.com/office/officeart/2005/8/layout/list1#1"/>
    <dgm:cxn modelId="{ECDC69E7-8CAA-4D52-9758-B28D92809B2F}" type="presOf" srcId="{37DC84B0-9C7B-4DE3-BA3F-C3FDAFC46A3F}" destId="{7A0A5205-3988-4843-8AB5-D85061DDDA5A}" srcOrd="1" destOrd="0" presId="urn:microsoft.com/office/officeart/2005/8/layout/list1#1"/>
    <dgm:cxn modelId="{1608FAB0-E7FA-4DA9-BC3D-8A4D0F25C95A}" type="presOf" srcId="{37DC84B0-9C7B-4DE3-BA3F-C3FDAFC46A3F}" destId="{AEFDB88E-CEE3-4EB1-9BDD-621FC181A6D0}" srcOrd="0" destOrd="0" presId="urn:microsoft.com/office/officeart/2005/8/layout/list1#1"/>
    <dgm:cxn modelId="{0AD09A55-B51F-41A4-9E92-73E93B61C87D}" type="presOf" srcId="{C28485F4-1C7A-4A48-88A6-36BD556E49F1}" destId="{2B40FEF4-32FD-4969-8799-A3AF582AFE08}" srcOrd="1" destOrd="0" presId="urn:microsoft.com/office/officeart/2005/8/layout/list1#1"/>
    <dgm:cxn modelId="{9F0D613B-0CAF-4435-8022-40DADF52C94F}" type="presOf" srcId="{0CCDD198-E40F-41ED-ACCE-3390ACFCDEBD}" destId="{BC9B784F-25D5-4BAC-8B16-06DEB92E52B9}" srcOrd="0" destOrd="0" presId="urn:microsoft.com/office/officeart/2005/8/layout/list1#1"/>
    <dgm:cxn modelId="{72B5AACF-600F-4052-B95B-7DFD804D067C}" type="presOf" srcId="{9F0BF4E3-66E2-4B3F-B76F-FF15FD22DA5E}" destId="{2015D1EC-7632-4820-A852-8D22DDAADF35}" srcOrd="0" destOrd="0" presId="urn:microsoft.com/office/officeart/2005/8/layout/list1#1"/>
    <dgm:cxn modelId="{7D31AF3D-1FC7-4133-8935-34A37EF5033D}" srcId="{9F0BF4E3-66E2-4B3F-B76F-FF15FD22DA5E}" destId="{0CCDD198-E40F-41ED-ACCE-3390ACFCDEBD}" srcOrd="1" destOrd="0" parTransId="{065C39F7-3E46-44F5-A824-D050D9B4C43E}" sibTransId="{FE656EA7-65E2-4352-AEB1-D75F19F9A017}"/>
    <dgm:cxn modelId="{04D705C9-A9AB-43F0-9271-AF5E2639AD2D}" srcId="{9F0BF4E3-66E2-4B3F-B76F-FF15FD22DA5E}" destId="{37DC84B0-9C7B-4DE3-BA3F-C3FDAFC46A3F}" srcOrd="2" destOrd="0" parTransId="{B3EBFE5E-75CE-4536-AD09-1377B56D07BD}" sibTransId="{0CF9FEB7-23E4-4CF8-B544-57162F665B2D}"/>
    <dgm:cxn modelId="{298113E2-483B-4723-A8D9-5060A0E7912E}" type="presOf" srcId="{C28485F4-1C7A-4A48-88A6-36BD556E49F1}" destId="{3AE8F309-0A41-43AC-A4BD-AEAC7595E126}" srcOrd="0" destOrd="0" presId="urn:microsoft.com/office/officeart/2005/8/layout/list1#1"/>
    <dgm:cxn modelId="{7AEF2279-8F50-4C2D-996C-9DE39F5BEF2B}" srcId="{9F0BF4E3-66E2-4B3F-B76F-FF15FD22DA5E}" destId="{C28485F4-1C7A-4A48-88A6-36BD556E49F1}" srcOrd="0" destOrd="0" parTransId="{99D28389-B281-4AF5-AE4B-4E264BF23D7D}" sibTransId="{C5001244-6478-410E-BACF-9E6491B4D69E}"/>
    <dgm:cxn modelId="{A276286A-4911-4438-8F63-6BE4104C94EF}" type="presParOf" srcId="{2015D1EC-7632-4820-A852-8D22DDAADF35}" destId="{E11E69A7-892C-44C8-A04F-D7A436B3EE39}" srcOrd="0" destOrd="0" presId="urn:microsoft.com/office/officeart/2005/8/layout/list1#1"/>
    <dgm:cxn modelId="{BA7B9DAB-7D84-4FEB-B17B-3C1F50A6EA6B}" type="presParOf" srcId="{E11E69A7-892C-44C8-A04F-D7A436B3EE39}" destId="{3AE8F309-0A41-43AC-A4BD-AEAC7595E126}" srcOrd="0" destOrd="0" presId="urn:microsoft.com/office/officeart/2005/8/layout/list1#1"/>
    <dgm:cxn modelId="{888C44D5-19CA-45FB-9C32-E341EEFD376F}" type="presParOf" srcId="{E11E69A7-892C-44C8-A04F-D7A436B3EE39}" destId="{2B40FEF4-32FD-4969-8799-A3AF582AFE08}" srcOrd="1" destOrd="0" presId="urn:microsoft.com/office/officeart/2005/8/layout/list1#1"/>
    <dgm:cxn modelId="{0C74C6FF-019A-470F-95F1-78D93441A096}" type="presParOf" srcId="{2015D1EC-7632-4820-A852-8D22DDAADF35}" destId="{A268C56A-0254-40F3-878C-E15B9E2E73D4}" srcOrd="1" destOrd="0" presId="urn:microsoft.com/office/officeart/2005/8/layout/list1#1"/>
    <dgm:cxn modelId="{F39BBCA9-B122-4799-8812-F9EFF5C8C85C}" type="presParOf" srcId="{2015D1EC-7632-4820-A852-8D22DDAADF35}" destId="{F2F58CF6-2ECD-4EF6-9ED4-6BE5C24167CC}" srcOrd="2" destOrd="0" presId="urn:microsoft.com/office/officeart/2005/8/layout/list1#1"/>
    <dgm:cxn modelId="{7BD71D4D-7F9C-4CD0-9810-14DDB0100FDE}" type="presParOf" srcId="{2015D1EC-7632-4820-A852-8D22DDAADF35}" destId="{BEF2BDD3-C133-4EA8-BEEF-3F9A376EA1CB}" srcOrd="3" destOrd="0" presId="urn:microsoft.com/office/officeart/2005/8/layout/list1#1"/>
    <dgm:cxn modelId="{2ACA7745-4521-456A-941A-EB0041A87758}" type="presParOf" srcId="{2015D1EC-7632-4820-A852-8D22DDAADF35}" destId="{30BBA630-C2DF-423B-A72E-9DE37C420C4C}" srcOrd="4" destOrd="0" presId="urn:microsoft.com/office/officeart/2005/8/layout/list1#1"/>
    <dgm:cxn modelId="{91255036-CFA1-4750-AEAD-6567ED3ABC4D}" type="presParOf" srcId="{30BBA630-C2DF-423B-A72E-9DE37C420C4C}" destId="{BC9B784F-25D5-4BAC-8B16-06DEB92E52B9}" srcOrd="0" destOrd="0" presId="urn:microsoft.com/office/officeart/2005/8/layout/list1#1"/>
    <dgm:cxn modelId="{B00FC8BB-4E7F-4D0A-8F9A-10CA36404256}" type="presParOf" srcId="{30BBA630-C2DF-423B-A72E-9DE37C420C4C}" destId="{AE50DF12-3A69-481E-9364-DB7E22F16009}" srcOrd="1" destOrd="0" presId="urn:microsoft.com/office/officeart/2005/8/layout/list1#1"/>
    <dgm:cxn modelId="{C6BA64A0-6DC2-4CA1-BF65-CF892C345875}" type="presParOf" srcId="{2015D1EC-7632-4820-A852-8D22DDAADF35}" destId="{8DC35350-4E9B-4F31-AE15-49AB74DEBAE8}" srcOrd="5" destOrd="0" presId="urn:microsoft.com/office/officeart/2005/8/layout/list1#1"/>
    <dgm:cxn modelId="{202954B6-B758-4B9A-9226-849F3C14F910}" type="presParOf" srcId="{2015D1EC-7632-4820-A852-8D22DDAADF35}" destId="{ADD9BFC1-7625-4AB7-9AE8-0A6495AE58E3}" srcOrd="6" destOrd="0" presId="urn:microsoft.com/office/officeart/2005/8/layout/list1#1"/>
    <dgm:cxn modelId="{9356BB62-DC65-4174-A986-7EC1B7395EED}" type="presParOf" srcId="{2015D1EC-7632-4820-A852-8D22DDAADF35}" destId="{7D88698C-4D2A-45C2-B091-829C0EE88385}" srcOrd="7" destOrd="0" presId="urn:microsoft.com/office/officeart/2005/8/layout/list1#1"/>
    <dgm:cxn modelId="{789077B6-564A-4A30-BE34-3AC215986E47}" type="presParOf" srcId="{2015D1EC-7632-4820-A852-8D22DDAADF35}" destId="{07E34115-B172-4C14-8758-6B3ACD1C6829}" srcOrd="8" destOrd="0" presId="urn:microsoft.com/office/officeart/2005/8/layout/list1#1"/>
    <dgm:cxn modelId="{C3BE5E31-480E-49A5-94EE-3F324251C402}" type="presParOf" srcId="{07E34115-B172-4C14-8758-6B3ACD1C6829}" destId="{AEFDB88E-CEE3-4EB1-9BDD-621FC181A6D0}" srcOrd="0" destOrd="0" presId="urn:microsoft.com/office/officeart/2005/8/layout/list1#1"/>
    <dgm:cxn modelId="{8CB88CC8-B40A-48EC-8C2E-A6284EF33DE1}" type="presParOf" srcId="{07E34115-B172-4C14-8758-6B3ACD1C6829}" destId="{7A0A5205-3988-4843-8AB5-D85061DDDA5A}" srcOrd="1" destOrd="0" presId="urn:microsoft.com/office/officeart/2005/8/layout/list1#1"/>
    <dgm:cxn modelId="{CC1684A0-016B-4425-B25E-65448EFC94AD}" type="presParOf" srcId="{2015D1EC-7632-4820-A852-8D22DDAADF35}" destId="{96487F10-ADE2-4B94-BA74-D17864E1D065}" srcOrd="9" destOrd="0" presId="urn:microsoft.com/office/officeart/2005/8/layout/list1#1"/>
    <dgm:cxn modelId="{7D6CF7AF-C85A-46AC-AF92-8ACA6B5F9EF1}" type="presParOf" srcId="{2015D1EC-7632-4820-A852-8D22DDAADF35}" destId="{E7923FA4-DFA8-427C-94B2-0BB326ADD224}" srcOrd="10" destOrd="0" presId="urn:microsoft.com/office/officeart/2005/8/layout/list1#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0BF4E3-66E2-4B3F-B76F-FF15FD22DA5E}" type="doc">
      <dgm:prSet loTypeId="urn:microsoft.com/office/officeart/2005/8/layout/list1#2" loCatId="list" qsTypeId="urn:microsoft.com/office/officeart/2005/8/quickstyle/simple5#2" qsCatId="simple" csTypeId="urn:microsoft.com/office/officeart/2005/8/colors/accent1_2#5" csCatId="accent1" phldr="1"/>
      <dgm:spPr/>
      <dgm:t>
        <a:bodyPr/>
        <a:lstStyle/>
        <a:p>
          <a:endParaRPr lang="zh-CN" altLang="en-US"/>
        </a:p>
      </dgm:t>
    </dgm:pt>
    <dgm:pt modelId="{C28485F4-1C7A-4A48-88A6-36BD556E49F1}">
      <dgm:prSet phldrT="[文本]" custT="1"/>
      <dgm:spPr/>
      <dgm:t>
        <a:bodyPr/>
        <a:lstStyle/>
        <a:p>
          <a:pPr algn="ctr"/>
          <a:r>
            <a:rPr lang="zh-CN" altLang="en-US" sz="2000" b="1" dirty="0" smtClean="0">
              <a:latin typeface="+mn-lt"/>
              <a:ea typeface="+mn-ea"/>
              <a:cs typeface="+mn-ea"/>
              <a:sym typeface="+mn-lt"/>
            </a:rPr>
            <a:t>明确系统结构</a:t>
          </a:r>
          <a:endParaRPr lang="zh-CN" altLang="en-US" sz="2000" b="1" dirty="0">
            <a:latin typeface="+mn-lt"/>
            <a:ea typeface="+mn-ea"/>
            <a:cs typeface="+mn-ea"/>
            <a:sym typeface="+mn-lt"/>
          </a:endParaRPr>
        </a:p>
      </dgm:t>
    </dgm:pt>
    <dgm:pt modelId="{99D28389-B281-4AF5-AE4B-4E264BF23D7D}" type="parTrans" cxnId="{7AEF2279-8F50-4C2D-996C-9DE39F5BEF2B}">
      <dgm:prSet/>
      <dgm:spPr/>
      <dgm:t>
        <a:bodyPr/>
        <a:lstStyle/>
        <a:p>
          <a:endParaRPr lang="zh-CN" altLang="en-US" sz="2000"/>
        </a:p>
      </dgm:t>
    </dgm:pt>
    <dgm:pt modelId="{C5001244-6478-410E-BACF-9E6491B4D69E}" type="sibTrans" cxnId="{7AEF2279-8F50-4C2D-996C-9DE39F5BEF2B}">
      <dgm:prSet/>
      <dgm:spPr/>
      <dgm:t>
        <a:bodyPr/>
        <a:lstStyle/>
        <a:p>
          <a:endParaRPr lang="zh-CN" altLang="en-US" sz="2000"/>
        </a:p>
      </dgm:t>
    </dgm:pt>
    <dgm:pt modelId="{0CCDD198-E40F-41ED-ACCE-3390ACFCDEBD}">
      <dgm:prSet phldrT="[文本]" custT="1"/>
      <dgm:spPr/>
      <dgm:t>
        <a:bodyPr/>
        <a:lstStyle/>
        <a:p>
          <a:pPr algn="ctr"/>
          <a:r>
            <a:rPr lang="zh-CN" altLang="en-US" sz="2000" b="1" dirty="0" smtClean="0">
              <a:latin typeface="+mn-lt"/>
              <a:ea typeface="+mn-ea"/>
              <a:cs typeface="+mn-ea"/>
              <a:sym typeface="+mn-lt"/>
            </a:rPr>
            <a:t>开发客户端软件</a:t>
          </a:r>
          <a:endParaRPr lang="zh-CN" altLang="en-US" sz="2000" b="1" dirty="0">
            <a:latin typeface="+mn-lt"/>
            <a:ea typeface="+mn-ea"/>
            <a:cs typeface="+mn-ea"/>
            <a:sym typeface="+mn-lt"/>
          </a:endParaRPr>
        </a:p>
      </dgm:t>
    </dgm:pt>
    <dgm:pt modelId="{065C39F7-3E46-44F5-A824-D050D9B4C43E}" type="parTrans" cxnId="{7D31AF3D-1FC7-4133-8935-34A37EF5033D}">
      <dgm:prSet/>
      <dgm:spPr/>
      <dgm:t>
        <a:bodyPr/>
        <a:lstStyle/>
        <a:p>
          <a:endParaRPr lang="zh-CN" altLang="en-US" sz="2000"/>
        </a:p>
      </dgm:t>
    </dgm:pt>
    <dgm:pt modelId="{FE656EA7-65E2-4352-AEB1-D75F19F9A017}" type="sibTrans" cxnId="{7D31AF3D-1FC7-4133-8935-34A37EF5033D}">
      <dgm:prSet/>
      <dgm:spPr/>
      <dgm:t>
        <a:bodyPr/>
        <a:lstStyle/>
        <a:p>
          <a:endParaRPr lang="zh-CN" altLang="en-US" sz="2000"/>
        </a:p>
      </dgm:t>
    </dgm:pt>
    <dgm:pt modelId="{37DC84B0-9C7B-4DE3-BA3F-C3FDAFC46A3F}">
      <dgm:prSet phldrT="[文本]" custT="1"/>
      <dgm:spPr/>
      <dgm:t>
        <a:bodyPr/>
        <a:lstStyle/>
        <a:p>
          <a:pPr algn="ctr"/>
          <a:r>
            <a:rPr lang="zh-CN" altLang="en-US" sz="2000" b="1" dirty="0" smtClean="0">
              <a:latin typeface="+mn-lt"/>
              <a:ea typeface="+mn-ea"/>
              <a:cs typeface="+mn-ea"/>
              <a:sym typeface="+mn-lt"/>
            </a:rPr>
            <a:t>开发服务器端软件</a:t>
          </a:r>
          <a:endParaRPr lang="zh-CN" altLang="en-US" sz="2000" b="1" dirty="0">
            <a:latin typeface="+mn-lt"/>
            <a:ea typeface="+mn-ea"/>
            <a:cs typeface="+mn-ea"/>
            <a:sym typeface="+mn-lt"/>
          </a:endParaRPr>
        </a:p>
      </dgm:t>
    </dgm:pt>
    <dgm:pt modelId="{B3EBFE5E-75CE-4536-AD09-1377B56D07BD}" type="parTrans" cxnId="{04D705C9-A9AB-43F0-9271-AF5E2639AD2D}">
      <dgm:prSet/>
      <dgm:spPr/>
      <dgm:t>
        <a:bodyPr/>
        <a:lstStyle/>
        <a:p>
          <a:endParaRPr lang="zh-CN" altLang="en-US" sz="2000"/>
        </a:p>
      </dgm:t>
    </dgm:pt>
    <dgm:pt modelId="{0CF9FEB7-23E4-4CF8-B544-57162F665B2D}" type="sibTrans" cxnId="{04D705C9-A9AB-43F0-9271-AF5E2639AD2D}">
      <dgm:prSet/>
      <dgm:spPr/>
      <dgm:t>
        <a:bodyPr/>
        <a:lstStyle/>
        <a:p>
          <a:endParaRPr lang="zh-CN" altLang="en-US" sz="2000"/>
        </a:p>
      </dgm:t>
    </dgm:pt>
    <dgm:pt modelId="{2015D1EC-7632-4820-A852-8D22DDAADF35}" type="pres">
      <dgm:prSet presAssocID="{9F0BF4E3-66E2-4B3F-B76F-FF15FD22DA5E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11E69A7-892C-44C8-A04F-D7A436B3EE39}" type="pres">
      <dgm:prSet presAssocID="{C28485F4-1C7A-4A48-88A6-36BD556E49F1}" presName="parentLin" presStyleCnt="0"/>
      <dgm:spPr/>
      <dgm:t>
        <a:bodyPr/>
        <a:lstStyle/>
        <a:p>
          <a:endParaRPr lang="zh-CN" altLang="en-US"/>
        </a:p>
      </dgm:t>
    </dgm:pt>
    <dgm:pt modelId="{3AE8F309-0A41-43AC-A4BD-AEAC7595E126}" type="pres">
      <dgm:prSet presAssocID="{C28485F4-1C7A-4A48-88A6-36BD556E49F1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2B40FEF4-32FD-4969-8799-A3AF582AFE08}" type="pres">
      <dgm:prSet presAssocID="{C28485F4-1C7A-4A48-88A6-36BD556E49F1}" presName="parentText" presStyleLbl="node1" presStyleIdx="0" presStyleCnt="3" custLinFactX="4705" custLinFactNeighborX="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A268C56A-0254-40F3-878C-E15B9E2E73D4}" type="pres">
      <dgm:prSet presAssocID="{C28485F4-1C7A-4A48-88A6-36BD556E49F1}" presName="negativeSpace" presStyleCnt="0"/>
      <dgm:spPr/>
      <dgm:t>
        <a:bodyPr/>
        <a:lstStyle/>
        <a:p>
          <a:endParaRPr lang="zh-CN" altLang="en-US"/>
        </a:p>
      </dgm:t>
    </dgm:pt>
    <dgm:pt modelId="{F2F58CF6-2ECD-4EF6-9ED4-6BE5C24167CC}" type="pres">
      <dgm:prSet presAssocID="{C28485F4-1C7A-4A48-88A6-36BD556E49F1}" presName="childText" presStyleLbl="conFgAcc1" presStyleIdx="0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BEF2BDD3-C133-4EA8-BEEF-3F9A376EA1CB}" type="pres">
      <dgm:prSet presAssocID="{C5001244-6478-410E-BACF-9E6491B4D69E}" presName="spaceBetweenRectangles" presStyleCnt="0"/>
      <dgm:spPr/>
      <dgm:t>
        <a:bodyPr/>
        <a:lstStyle/>
        <a:p>
          <a:endParaRPr lang="zh-CN" altLang="en-US"/>
        </a:p>
      </dgm:t>
    </dgm:pt>
    <dgm:pt modelId="{30BBA630-C2DF-423B-A72E-9DE37C420C4C}" type="pres">
      <dgm:prSet presAssocID="{0CCDD198-E40F-41ED-ACCE-3390ACFCDEBD}" presName="parentLin" presStyleCnt="0"/>
      <dgm:spPr/>
      <dgm:t>
        <a:bodyPr/>
        <a:lstStyle/>
        <a:p>
          <a:endParaRPr lang="zh-CN" altLang="en-US"/>
        </a:p>
      </dgm:t>
    </dgm:pt>
    <dgm:pt modelId="{BC9B784F-25D5-4BAC-8B16-06DEB92E52B9}" type="pres">
      <dgm:prSet presAssocID="{0CCDD198-E40F-41ED-ACCE-3390ACFCDEBD}" presName="parentLeftMargin" presStyleLbl="node1" presStyleIdx="0" presStyleCnt="3"/>
      <dgm:spPr/>
      <dgm:t>
        <a:bodyPr/>
        <a:lstStyle/>
        <a:p>
          <a:endParaRPr lang="zh-CN" altLang="en-US"/>
        </a:p>
      </dgm:t>
    </dgm:pt>
    <dgm:pt modelId="{AE50DF12-3A69-481E-9364-DB7E22F16009}" type="pres">
      <dgm:prSet presAssocID="{0CCDD198-E40F-41ED-ACCE-3390ACFCDEBD}" presName="parentText" presStyleLbl="node1" presStyleIdx="1" presStyleCnt="3" custLinFactX="4705" custLinFactNeighborX="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8DC35350-4E9B-4F31-AE15-49AB74DEBAE8}" type="pres">
      <dgm:prSet presAssocID="{0CCDD198-E40F-41ED-ACCE-3390ACFCDEBD}" presName="negativeSpace" presStyleCnt="0"/>
      <dgm:spPr/>
      <dgm:t>
        <a:bodyPr/>
        <a:lstStyle/>
        <a:p>
          <a:endParaRPr lang="zh-CN" altLang="en-US"/>
        </a:p>
      </dgm:t>
    </dgm:pt>
    <dgm:pt modelId="{ADD9BFC1-7625-4AB7-9AE8-0A6495AE58E3}" type="pres">
      <dgm:prSet presAssocID="{0CCDD198-E40F-41ED-ACCE-3390ACFCDEBD}" presName="childText" presStyleLbl="conFgAcc1" presStyleIdx="1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7D88698C-4D2A-45C2-B091-829C0EE88385}" type="pres">
      <dgm:prSet presAssocID="{FE656EA7-65E2-4352-AEB1-D75F19F9A017}" presName="spaceBetweenRectangles" presStyleCnt="0"/>
      <dgm:spPr/>
      <dgm:t>
        <a:bodyPr/>
        <a:lstStyle/>
        <a:p>
          <a:endParaRPr lang="zh-CN" altLang="en-US"/>
        </a:p>
      </dgm:t>
    </dgm:pt>
    <dgm:pt modelId="{07E34115-B172-4C14-8758-6B3ACD1C6829}" type="pres">
      <dgm:prSet presAssocID="{37DC84B0-9C7B-4DE3-BA3F-C3FDAFC46A3F}" presName="parentLin" presStyleCnt="0"/>
      <dgm:spPr/>
      <dgm:t>
        <a:bodyPr/>
        <a:lstStyle/>
        <a:p>
          <a:endParaRPr lang="zh-CN" altLang="en-US"/>
        </a:p>
      </dgm:t>
    </dgm:pt>
    <dgm:pt modelId="{AEFDB88E-CEE3-4EB1-9BDD-621FC181A6D0}" type="pres">
      <dgm:prSet presAssocID="{37DC84B0-9C7B-4DE3-BA3F-C3FDAFC46A3F}" presName="parentLeftMargin" presStyleLbl="node1" presStyleIdx="1" presStyleCnt="3"/>
      <dgm:spPr/>
      <dgm:t>
        <a:bodyPr/>
        <a:lstStyle/>
        <a:p>
          <a:endParaRPr lang="zh-CN" altLang="en-US"/>
        </a:p>
      </dgm:t>
    </dgm:pt>
    <dgm:pt modelId="{7A0A5205-3988-4843-8AB5-D85061DDDA5A}" type="pres">
      <dgm:prSet presAssocID="{37DC84B0-9C7B-4DE3-BA3F-C3FDAFC46A3F}" presName="parentText" presStyleLbl="node1" presStyleIdx="2" presStyleCnt="3" custLinFactX="4705" custLinFactNeighborX="100000">
        <dgm:presLayoutVars>
          <dgm:chMax val="0"/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96487F10-ADE2-4B94-BA74-D17864E1D065}" type="pres">
      <dgm:prSet presAssocID="{37DC84B0-9C7B-4DE3-BA3F-C3FDAFC46A3F}" presName="negativeSpace" presStyleCnt="0"/>
      <dgm:spPr/>
      <dgm:t>
        <a:bodyPr/>
        <a:lstStyle/>
        <a:p>
          <a:endParaRPr lang="zh-CN" altLang="en-US"/>
        </a:p>
      </dgm:t>
    </dgm:pt>
    <dgm:pt modelId="{E7923FA4-DFA8-427C-94B2-0BB326ADD224}" type="pres">
      <dgm:prSet presAssocID="{37DC84B0-9C7B-4DE3-BA3F-C3FDAFC46A3F}" presName="childText" presStyleLbl="conFgAcc1" presStyleIdx="2" presStyleCnt="3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D5C1DDA-8E94-4BE0-9DE6-EB32A0A69888}" type="presOf" srcId="{C28485F4-1C7A-4A48-88A6-36BD556E49F1}" destId="{3AE8F309-0A41-43AC-A4BD-AEAC7595E126}" srcOrd="0" destOrd="0" presId="urn:microsoft.com/office/officeart/2005/8/layout/list1#2"/>
    <dgm:cxn modelId="{9B7A8605-134C-403B-B509-86172ECC19F8}" type="presOf" srcId="{37DC84B0-9C7B-4DE3-BA3F-C3FDAFC46A3F}" destId="{7A0A5205-3988-4843-8AB5-D85061DDDA5A}" srcOrd="1" destOrd="0" presId="urn:microsoft.com/office/officeart/2005/8/layout/list1#2"/>
    <dgm:cxn modelId="{1243E93C-1729-45D7-8268-F28B7CF32560}" type="presOf" srcId="{0CCDD198-E40F-41ED-ACCE-3390ACFCDEBD}" destId="{BC9B784F-25D5-4BAC-8B16-06DEB92E52B9}" srcOrd="0" destOrd="0" presId="urn:microsoft.com/office/officeart/2005/8/layout/list1#2"/>
    <dgm:cxn modelId="{C38073B4-6B4D-4C1F-AAFC-5F2DB0527EA6}" type="presOf" srcId="{37DC84B0-9C7B-4DE3-BA3F-C3FDAFC46A3F}" destId="{AEFDB88E-CEE3-4EB1-9BDD-621FC181A6D0}" srcOrd="0" destOrd="0" presId="urn:microsoft.com/office/officeart/2005/8/layout/list1#2"/>
    <dgm:cxn modelId="{7D31AF3D-1FC7-4133-8935-34A37EF5033D}" srcId="{9F0BF4E3-66E2-4B3F-B76F-FF15FD22DA5E}" destId="{0CCDD198-E40F-41ED-ACCE-3390ACFCDEBD}" srcOrd="1" destOrd="0" parTransId="{065C39F7-3E46-44F5-A824-D050D9B4C43E}" sibTransId="{FE656EA7-65E2-4352-AEB1-D75F19F9A017}"/>
    <dgm:cxn modelId="{04D705C9-A9AB-43F0-9271-AF5E2639AD2D}" srcId="{9F0BF4E3-66E2-4B3F-B76F-FF15FD22DA5E}" destId="{37DC84B0-9C7B-4DE3-BA3F-C3FDAFC46A3F}" srcOrd="2" destOrd="0" parTransId="{B3EBFE5E-75CE-4536-AD09-1377B56D07BD}" sibTransId="{0CF9FEB7-23E4-4CF8-B544-57162F665B2D}"/>
    <dgm:cxn modelId="{11F15BA1-892D-41C8-833C-2B21B811EB56}" type="presOf" srcId="{C28485F4-1C7A-4A48-88A6-36BD556E49F1}" destId="{2B40FEF4-32FD-4969-8799-A3AF582AFE08}" srcOrd="1" destOrd="0" presId="urn:microsoft.com/office/officeart/2005/8/layout/list1#2"/>
    <dgm:cxn modelId="{7AEF2279-8F50-4C2D-996C-9DE39F5BEF2B}" srcId="{9F0BF4E3-66E2-4B3F-B76F-FF15FD22DA5E}" destId="{C28485F4-1C7A-4A48-88A6-36BD556E49F1}" srcOrd="0" destOrd="0" parTransId="{99D28389-B281-4AF5-AE4B-4E264BF23D7D}" sibTransId="{C5001244-6478-410E-BACF-9E6491B4D69E}"/>
    <dgm:cxn modelId="{D699AB3C-6A17-43C8-BFC1-DA4BF66A99AD}" type="presOf" srcId="{9F0BF4E3-66E2-4B3F-B76F-FF15FD22DA5E}" destId="{2015D1EC-7632-4820-A852-8D22DDAADF35}" srcOrd="0" destOrd="0" presId="urn:microsoft.com/office/officeart/2005/8/layout/list1#2"/>
    <dgm:cxn modelId="{95039FCC-819D-4394-AF4D-6A6BCA823512}" type="presOf" srcId="{0CCDD198-E40F-41ED-ACCE-3390ACFCDEBD}" destId="{AE50DF12-3A69-481E-9364-DB7E22F16009}" srcOrd="1" destOrd="0" presId="urn:microsoft.com/office/officeart/2005/8/layout/list1#2"/>
    <dgm:cxn modelId="{F4837AD4-3BBB-4978-8BFF-A9ECAFCB44FE}" type="presParOf" srcId="{2015D1EC-7632-4820-A852-8D22DDAADF35}" destId="{E11E69A7-892C-44C8-A04F-D7A436B3EE39}" srcOrd="0" destOrd="0" presId="urn:microsoft.com/office/officeart/2005/8/layout/list1#2"/>
    <dgm:cxn modelId="{2F2D4583-1AC2-4DE6-A36E-EA354D199C54}" type="presParOf" srcId="{E11E69A7-892C-44C8-A04F-D7A436B3EE39}" destId="{3AE8F309-0A41-43AC-A4BD-AEAC7595E126}" srcOrd="0" destOrd="0" presId="urn:microsoft.com/office/officeart/2005/8/layout/list1#2"/>
    <dgm:cxn modelId="{E96B1710-F051-4C39-B1BE-C2F68C3738E5}" type="presParOf" srcId="{E11E69A7-892C-44C8-A04F-D7A436B3EE39}" destId="{2B40FEF4-32FD-4969-8799-A3AF582AFE08}" srcOrd="1" destOrd="0" presId="urn:microsoft.com/office/officeart/2005/8/layout/list1#2"/>
    <dgm:cxn modelId="{54FC5DB7-FD32-41E5-8483-83F141C592BF}" type="presParOf" srcId="{2015D1EC-7632-4820-A852-8D22DDAADF35}" destId="{A268C56A-0254-40F3-878C-E15B9E2E73D4}" srcOrd="1" destOrd="0" presId="urn:microsoft.com/office/officeart/2005/8/layout/list1#2"/>
    <dgm:cxn modelId="{A14BA912-8C25-41AE-BA04-D4EF59E91B66}" type="presParOf" srcId="{2015D1EC-7632-4820-A852-8D22DDAADF35}" destId="{F2F58CF6-2ECD-4EF6-9ED4-6BE5C24167CC}" srcOrd="2" destOrd="0" presId="urn:microsoft.com/office/officeart/2005/8/layout/list1#2"/>
    <dgm:cxn modelId="{D3E17F12-2CA5-4FC8-9B85-16AC865FFDB2}" type="presParOf" srcId="{2015D1EC-7632-4820-A852-8D22DDAADF35}" destId="{BEF2BDD3-C133-4EA8-BEEF-3F9A376EA1CB}" srcOrd="3" destOrd="0" presId="urn:microsoft.com/office/officeart/2005/8/layout/list1#2"/>
    <dgm:cxn modelId="{69E57079-C1B8-4782-8DDC-AD3571AA7557}" type="presParOf" srcId="{2015D1EC-7632-4820-A852-8D22DDAADF35}" destId="{30BBA630-C2DF-423B-A72E-9DE37C420C4C}" srcOrd="4" destOrd="0" presId="urn:microsoft.com/office/officeart/2005/8/layout/list1#2"/>
    <dgm:cxn modelId="{D5223267-71EB-45D3-971C-6C94118976D4}" type="presParOf" srcId="{30BBA630-C2DF-423B-A72E-9DE37C420C4C}" destId="{BC9B784F-25D5-4BAC-8B16-06DEB92E52B9}" srcOrd="0" destOrd="0" presId="urn:microsoft.com/office/officeart/2005/8/layout/list1#2"/>
    <dgm:cxn modelId="{EA9E3EC8-A1E1-4359-B4F3-B7331FB048F7}" type="presParOf" srcId="{30BBA630-C2DF-423B-A72E-9DE37C420C4C}" destId="{AE50DF12-3A69-481E-9364-DB7E22F16009}" srcOrd="1" destOrd="0" presId="urn:microsoft.com/office/officeart/2005/8/layout/list1#2"/>
    <dgm:cxn modelId="{BBAC178C-F1FF-41CD-A910-3AAAF57C864B}" type="presParOf" srcId="{2015D1EC-7632-4820-A852-8D22DDAADF35}" destId="{8DC35350-4E9B-4F31-AE15-49AB74DEBAE8}" srcOrd="5" destOrd="0" presId="urn:microsoft.com/office/officeart/2005/8/layout/list1#2"/>
    <dgm:cxn modelId="{191D986A-4C76-4007-A72F-57E7C7C613A5}" type="presParOf" srcId="{2015D1EC-7632-4820-A852-8D22DDAADF35}" destId="{ADD9BFC1-7625-4AB7-9AE8-0A6495AE58E3}" srcOrd="6" destOrd="0" presId="urn:microsoft.com/office/officeart/2005/8/layout/list1#2"/>
    <dgm:cxn modelId="{3F265C84-AAF6-45FC-BCAB-F6F979F76D45}" type="presParOf" srcId="{2015D1EC-7632-4820-A852-8D22DDAADF35}" destId="{7D88698C-4D2A-45C2-B091-829C0EE88385}" srcOrd="7" destOrd="0" presId="urn:microsoft.com/office/officeart/2005/8/layout/list1#2"/>
    <dgm:cxn modelId="{A41DBAD6-622A-46B3-B77C-830C41D61EA7}" type="presParOf" srcId="{2015D1EC-7632-4820-A852-8D22DDAADF35}" destId="{07E34115-B172-4C14-8758-6B3ACD1C6829}" srcOrd="8" destOrd="0" presId="urn:microsoft.com/office/officeart/2005/8/layout/list1#2"/>
    <dgm:cxn modelId="{203B01A1-C6E7-41BE-B8A7-924DAAA5B03F}" type="presParOf" srcId="{07E34115-B172-4C14-8758-6B3ACD1C6829}" destId="{AEFDB88E-CEE3-4EB1-9BDD-621FC181A6D0}" srcOrd="0" destOrd="0" presId="urn:microsoft.com/office/officeart/2005/8/layout/list1#2"/>
    <dgm:cxn modelId="{F436DF0E-5750-4C53-B09E-A6286C10705B}" type="presParOf" srcId="{07E34115-B172-4C14-8758-6B3ACD1C6829}" destId="{7A0A5205-3988-4843-8AB5-D85061DDDA5A}" srcOrd="1" destOrd="0" presId="urn:microsoft.com/office/officeart/2005/8/layout/list1#2"/>
    <dgm:cxn modelId="{334509DA-E4AE-4C10-B6F0-3F2BFFAEFF15}" type="presParOf" srcId="{2015D1EC-7632-4820-A852-8D22DDAADF35}" destId="{96487F10-ADE2-4B94-BA74-D17864E1D065}" srcOrd="9" destOrd="0" presId="urn:microsoft.com/office/officeart/2005/8/layout/list1#2"/>
    <dgm:cxn modelId="{F1510BE9-EBD1-4B3D-81EC-788654D6ACA0}" type="presParOf" srcId="{2015D1EC-7632-4820-A852-8D22DDAADF35}" destId="{E7923FA4-DFA8-427C-94B2-0BB326ADD224}" srcOrd="10" destOrd="0" presId="urn:microsoft.com/office/officeart/2005/8/layout/list1#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F58CF6-2ECD-4EF6-9ED4-6BE5C24167CC}">
      <dsp:nvSpPr>
        <dsp:cNvPr id="0" name=""/>
        <dsp:cNvSpPr/>
      </dsp:nvSpPr>
      <dsp:spPr>
        <a:xfrm>
          <a:off x="0" y="349863"/>
          <a:ext cx="48482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B40FEF4-32FD-4969-8799-A3AF582AFE08}">
      <dsp:nvSpPr>
        <dsp:cNvPr id="0" name=""/>
        <dsp:cNvSpPr/>
      </dsp:nvSpPr>
      <dsp:spPr>
        <a:xfrm>
          <a:off x="699270" y="39903"/>
          <a:ext cx="3393740" cy="6199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275" tIns="0" rIns="128275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+mn-lt"/>
              <a:ea typeface="+mn-ea"/>
              <a:cs typeface="+mn-ea"/>
              <a:sym typeface="+mn-lt"/>
            </a:rPr>
            <a:t>明确系统结构</a:t>
          </a:r>
          <a:endParaRPr lang="zh-CN" altLang="en-US" sz="2000" b="1" kern="1200" dirty="0">
            <a:latin typeface="+mn-lt"/>
            <a:ea typeface="+mn-ea"/>
            <a:cs typeface="+mn-ea"/>
            <a:sym typeface="+mn-lt"/>
          </a:endParaRPr>
        </a:p>
      </dsp:txBody>
      <dsp:txXfrm>
        <a:off x="729532" y="70165"/>
        <a:ext cx="3333216" cy="559396"/>
      </dsp:txXfrm>
    </dsp:sp>
    <dsp:sp modelId="{ADD9BFC1-7625-4AB7-9AE8-0A6495AE58E3}">
      <dsp:nvSpPr>
        <dsp:cNvPr id="0" name=""/>
        <dsp:cNvSpPr/>
      </dsp:nvSpPr>
      <dsp:spPr>
        <a:xfrm>
          <a:off x="0" y="1302424"/>
          <a:ext cx="48482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E50DF12-3A69-481E-9364-DB7E22F16009}">
      <dsp:nvSpPr>
        <dsp:cNvPr id="0" name=""/>
        <dsp:cNvSpPr/>
      </dsp:nvSpPr>
      <dsp:spPr>
        <a:xfrm>
          <a:off x="699270" y="992463"/>
          <a:ext cx="3393740" cy="6199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275" tIns="0" rIns="128275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+mn-lt"/>
              <a:ea typeface="+mn-ea"/>
              <a:cs typeface="+mn-ea"/>
              <a:sym typeface="+mn-lt"/>
            </a:rPr>
            <a:t>开发客户端软件</a:t>
          </a:r>
          <a:endParaRPr lang="zh-CN" altLang="en-US" sz="2000" b="1" kern="1200" dirty="0">
            <a:latin typeface="+mn-lt"/>
            <a:ea typeface="+mn-ea"/>
            <a:cs typeface="+mn-ea"/>
            <a:sym typeface="+mn-lt"/>
          </a:endParaRPr>
        </a:p>
      </dsp:txBody>
      <dsp:txXfrm>
        <a:off x="729532" y="1022725"/>
        <a:ext cx="3333216" cy="559396"/>
      </dsp:txXfrm>
    </dsp:sp>
    <dsp:sp modelId="{E7923FA4-DFA8-427C-94B2-0BB326ADD224}">
      <dsp:nvSpPr>
        <dsp:cNvPr id="0" name=""/>
        <dsp:cNvSpPr/>
      </dsp:nvSpPr>
      <dsp:spPr>
        <a:xfrm>
          <a:off x="0" y="2254984"/>
          <a:ext cx="48482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A0A5205-3988-4843-8AB5-D85061DDDA5A}">
      <dsp:nvSpPr>
        <dsp:cNvPr id="0" name=""/>
        <dsp:cNvSpPr/>
      </dsp:nvSpPr>
      <dsp:spPr>
        <a:xfrm>
          <a:off x="699270" y="1945024"/>
          <a:ext cx="3393740" cy="6199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275" tIns="0" rIns="128275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+mn-lt"/>
              <a:ea typeface="+mn-ea"/>
              <a:cs typeface="+mn-ea"/>
              <a:sym typeface="+mn-lt"/>
            </a:rPr>
            <a:t>开发服务器端软件</a:t>
          </a:r>
          <a:endParaRPr lang="zh-CN" altLang="en-US" sz="2000" b="1" kern="1200" dirty="0">
            <a:latin typeface="+mn-lt"/>
            <a:ea typeface="+mn-ea"/>
            <a:cs typeface="+mn-ea"/>
            <a:sym typeface="+mn-lt"/>
          </a:endParaRPr>
        </a:p>
      </dsp:txBody>
      <dsp:txXfrm>
        <a:off x="729532" y="1975286"/>
        <a:ext cx="3333216" cy="5593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F58CF6-2ECD-4EF6-9ED4-6BE5C24167CC}">
      <dsp:nvSpPr>
        <dsp:cNvPr id="0" name=""/>
        <dsp:cNvSpPr/>
      </dsp:nvSpPr>
      <dsp:spPr>
        <a:xfrm>
          <a:off x="0" y="349863"/>
          <a:ext cx="48482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B40FEF4-32FD-4969-8799-A3AF582AFE08}">
      <dsp:nvSpPr>
        <dsp:cNvPr id="0" name=""/>
        <dsp:cNvSpPr/>
      </dsp:nvSpPr>
      <dsp:spPr>
        <a:xfrm>
          <a:off x="644495" y="39903"/>
          <a:ext cx="3393740" cy="6199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275" tIns="0" rIns="128275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+mn-lt"/>
              <a:ea typeface="+mn-ea"/>
              <a:cs typeface="+mn-ea"/>
              <a:sym typeface="+mn-lt"/>
            </a:rPr>
            <a:t>明确系统结构</a:t>
          </a:r>
          <a:endParaRPr lang="zh-CN" altLang="en-US" sz="2000" b="1" kern="1200" dirty="0">
            <a:latin typeface="+mn-lt"/>
            <a:ea typeface="+mn-ea"/>
            <a:cs typeface="+mn-ea"/>
            <a:sym typeface="+mn-lt"/>
          </a:endParaRPr>
        </a:p>
      </dsp:txBody>
      <dsp:txXfrm>
        <a:off x="674757" y="70165"/>
        <a:ext cx="3333216" cy="559396"/>
      </dsp:txXfrm>
    </dsp:sp>
    <dsp:sp modelId="{ADD9BFC1-7625-4AB7-9AE8-0A6495AE58E3}">
      <dsp:nvSpPr>
        <dsp:cNvPr id="0" name=""/>
        <dsp:cNvSpPr/>
      </dsp:nvSpPr>
      <dsp:spPr>
        <a:xfrm>
          <a:off x="0" y="1302424"/>
          <a:ext cx="48482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AE50DF12-3A69-481E-9364-DB7E22F16009}">
      <dsp:nvSpPr>
        <dsp:cNvPr id="0" name=""/>
        <dsp:cNvSpPr/>
      </dsp:nvSpPr>
      <dsp:spPr>
        <a:xfrm>
          <a:off x="644495" y="992463"/>
          <a:ext cx="3393740" cy="6199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275" tIns="0" rIns="128275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+mn-lt"/>
              <a:ea typeface="+mn-ea"/>
              <a:cs typeface="+mn-ea"/>
              <a:sym typeface="+mn-lt"/>
            </a:rPr>
            <a:t>开发客户端软件</a:t>
          </a:r>
          <a:endParaRPr lang="zh-CN" altLang="en-US" sz="2000" b="1" kern="1200" dirty="0">
            <a:latin typeface="+mn-lt"/>
            <a:ea typeface="+mn-ea"/>
            <a:cs typeface="+mn-ea"/>
            <a:sym typeface="+mn-lt"/>
          </a:endParaRPr>
        </a:p>
      </dsp:txBody>
      <dsp:txXfrm>
        <a:off x="674757" y="1022725"/>
        <a:ext cx="3333216" cy="559396"/>
      </dsp:txXfrm>
    </dsp:sp>
    <dsp:sp modelId="{E7923FA4-DFA8-427C-94B2-0BB326ADD224}">
      <dsp:nvSpPr>
        <dsp:cNvPr id="0" name=""/>
        <dsp:cNvSpPr/>
      </dsp:nvSpPr>
      <dsp:spPr>
        <a:xfrm>
          <a:off x="0" y="2254984"/>
          <a:ext cx="4848200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7A0A5205-3988-4843-8AB5-D85061DDDA5A}">
      <dsp:nvSpPr>
        <dsp:cNvPr id="0" name=""/>
        <dsp:cNvSpPr/>
      </dsp:nvSpPr>
      <dsp:spPr>
        <a:xfrm>
          <a:off x="644495" y="1945024"/>
          <a:ext cx="3393740" cy="61992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8275" tIns="0" rIns="128275" bIns="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000" b="1" kern="1200" dirty="0" smtClean="0">
              <a:latin typeface="+mn-lt"/>
              <a:ea typeface="+mn-ea"/>
              <a:cs typeface="+mn-ea"/>
              <a:sym typeface="+mn-lt"/>
            </a:rPr>
            <a:t>开发服务器端软件</a:t>
          </a:r>
          <a:endParaRPr lang="zh-CN" altLang="en-US" sz="2000" b="1" kern="1200" dirty="0">
            <a:latin typeface="+mn-lt"/>
            <a:ea typeface="+mn-ea"/>
            <a:cs typeface="+mn-ea"/>
            <a:sym typeface="+mn-lt"/>
          </a:endParaRPr>
        </a:p>
      </dsp:txBody>
      <dsp:txXfrm>
        <a:off x="674757" y="1975286"/>
        <a:ext cx="3333216" cy="559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#2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#1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#2">
  <dgm:title val=""/>
  <dgm:desc val=""/>
  <dgm:catLst>
    <dgm:cat type="simple" pri="105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13160-C854-4C5D-BE71-81B558B8483F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A2FEA-6412-488D-BE65-011F74FA7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7941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A2FEA-6412-488D-BE65-011F74FA7FE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6503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457200" y="1410736"/>
            <a:ext cx="8229600" cy="18000"/>
          </a:xfrm>
          <a:prstGeom prst="rect">
            <a:avLst/>
          </a:prstGeom>
          <a:gradFill>
            <a:gsLst>
              <a:gs pos="0">
                <a:schemeClr val="accent1">
                  <a:tint val="40000"/>
                  <a:alpha val="20000"/>
                </a:schemeClr>
              </a:gs>
              <a:gs pos="50000">
                <a:schemeClr val="accent1">
                  <a:alpha val="40000"/>
                </a:schemeClr>
              </a:gs>
              <a:gs pos="100000">
                <a:schemeClr val="accent1">
                  <a:tint val="40000"/>
                  <a:alpha val="50000"/>
                </a:schemeClr>
              </a:gs>
            </a:gsLst>
            <a:lin ang="0" scaled="1"/>
          </a:gra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 sz="135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73152" y="6400800"/>
            <a:ext cx="3200400" cy="283800"/>
          </a:xfrm>
        </p:spPr>
        <p:txBody>
          <a:bodyPr/>
          <a:lstStyle/>
          <a:p>
            <a:fld id="{9BCAF648-C11D-464B-9F61-EF8C7BAC3DD0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5330952" y="6400800"/>
            <a:ext cx="3733800" cy="283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99E34-AC59-45A9-9ED1-B0E8DF802E48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99410" y="1998497"/>
            <a:ext cx="5068301" cy="1751362"/>
          </a:xfrm>
        </p:spPr>
        <p:txBody>
          <a:bodyPr anchor="b">
            <a:normAutofit/>
          </a:bodyPr>
          <a:lstStyle>
            <a:lvl1pPr algn="r">
              <a:defRPr sz="3300"/>
            </a:lvl1pPr>
          </a:lstStyle>
          <a:p>
            <a:r>
              <a:rPr lang="zh-CN" altLang="en-US" dirty="0"/>
              <a:t>编辑标题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9410" y="3749859"/>
            <a:ext cx="5068301" cy="92100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>
            <a:normAutofit/>
          </a:bodyPr>
          <a:lstStyle/>
          <a:p>
            <a:fld id="{9A3E6052-684C-405A-AAE8-2DF9AE708DB6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CDFE345E-6771-4A9D-94D8-C631DBADCF3D}" type="slidenum">
              <a:rPr lang="zh-CN" altLang="en-US" smtClean="0"/>
              <a:t>‹#›</a:t>
            </a:fld>
            <a:endParaRPr lang="zh-CN" altLang="en-US"/>
          </a:p>
        </p:txBody>
      </p:sp>
      <p:grpSp>
        <p:nvGrpSpPr>
          <p:cNvPr id="11" name="组合 10"/>
          <p:cNvGrpSpPr/>
          <p:nvPr/>
        </p:nvGrpSpPr>
        <p:grpSpPr>
          <a:xfrm>
            <a:off x="1299411" y="2804535"/>
            <a:ext cx="6439901" cy="1405824"/>
            <a:chOff x="2590241" y="2888892"/>
            <a:chExt cx="4398133" cy="720081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9516" y="2888892"/>
              <a:ext cx="808858" cy="720081"/>
            </a:xfrm>
            <a:prstGeom prst="rect">
              <a:avLst/>
            </a:prstGeom>
          </p:spPr>
        </p:pic>
        <p:cxnSp>
          <p:nvCxnSpPr>
            <p:cNvPr id="8" name="直接连接符 7"/>
            <p:cNvCxnSpPr/>
            <p:nvPr/>
          </p:nvCxnSpPr>
          <p:spPr>
            <a:xfrm>
              <a:off x="2590241" y="3372027"/>
              <a:ext cx="3598067" cy="0"/>
            </a:xfrm>
            <a:prstGeom prst="line">
              <a:avLst/>
            </a:prstGeom>
            <a:ln>
              <a:solidFill>
                <a:schemeClr val="accent1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767" y="6213147"/>
            <a:ext cx="1989963" cy="598932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66675" y="2562225"/>
            <a:ext cx="9334500" cy="1704975"/>
          </a:xfrm>
          <a:prstGeom prst="rect">
            <a:avLst/>
          </a:prstGeom>
          <a:solidFill>
            <a:srgbClr val="62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10" y="6138790"/>
            <a:ext cx="2434233" cy="3295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122464" y="5743939"/>
            <a:ext cx="1538459" cy="1455746"/>
          </a:xfrm>
          <a:prstGeom prst="rect">
            <a:avLst/>
          </a:prstGeom>
          <a:blipFill>
            <a:blip r:embed="rId2">
              <a:alphaModFix amt="8000"/>
              <a:lum bright="70000" contrast="-7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图片5 - 副本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813550" y="4735195"/>
            <a:ext cx="2674620" cy="2512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 descr="图片5 - 副本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813550" y="4735195"/>
            <a:ext cx="2674620" cy="2512060"/>
          </a:xfrm>
          <a:prstGeom prst="rect">
            <a:avLst/>
          </a:prstGeom>
        </p:spPr>
      </p:pic>
      <p:cxnSp>
        <p:nvCxnSpPr>
          <p:cNvPr id="8" name="直接箭头连接符 7"/>
          <p:cNvCxnSpPr/>
          <p:nvPr userDrawn="1"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椭圆 8"/>
          <p:cNvSpPr/>
          <p:nvPr userDrawn="1"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787374" y="184160"/>
            <a:ext cx="48173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4000" b="1" dirty="0" smtClean="0">
                <a:solidFill>
                  <a:srgbClr val="7BA9CA"/>
                </a:solidFill>
                <a:effectLst/>
                <a:latin typeface="+mj-ea"/>
                <a:ea typeface="+mj-ea"/>
                <a:cs typeface="+mn-ea"/>
                <a:sym typeface="+mn-lt"/>
              </a:rPr>
              <a:t>9 </a:t>
            </a:r>
            <a:r>
              <a:rPr lang="zh-CN" altLang="en-US" sz="4000" b="1" dirty="0" smtClean="0">
                <a:solidFill>
                  <a:srgbClr val="7BA9CA"/>
                </a:solidFill>
                <a:effectLst/>
                <a:latin typeface="+mj-ea"/>
                <a:ea typeface="+mj-ea"/>
                <a:cs typeface="+mn-ea"/>
                <a:sym typeface="+mn-lt"/>
              </a:rPr>
              <a:t>开发网络聊天系统</a:t>
            </a:r>
            <a:endParaRPr lang="zh-CN" altLang="en-US" sz="4000" b="1" dirty="0">
              <a:solidFill>
                <a:srgbClr val="7BA9CA"/>
              </a:solidFill>
              <a:effectLst/>
              <a:latin typeface="+mj-ea"/>
              <a:ea typeface="+mj-ea"/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10C6A-1790-43CC-A551-D863ABA54688}" type="datetimeFigureOut">
              <a:rPr lang="zh-CN" altLang="en-US" smtClean="0"/>
              <a:t>2019/8/27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10" y="6138790"/>
            <a:ext cx="2434233" cy="329575"/>
          </a:xfrm>
          <a:prstGeom prst="rect">
            <a:avLst/>
          </a:prstGeom>
        </p:spPr>
      </p:pic>
      <p:pic>
        <p:nvPicPr>
          <p:cNvPr id="5" name="Picture 2" descr="F:\2019人教音像社\信息技术\设计图【待补充】\图片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462" y="-1"/>
            <a:ext cx="9214340" cy="6910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3" y="6192104"/>
            <a:ext cx="2635423" cy="312657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666" y="6156470"/>
            <a:ext cx="2615134" cy="348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ph idx="4294967295"/>
          </p:nvPr>
        </p:nvSpPr>
        <p:spPr>
          <a:xfrm>
            <a:off x="946813" y="2231495"/>
            <a:ext cx="7538821" cy="1216025"/>
          </a:xfrm>
          <a:noFill/>
        </p:spPr>
        <p:txBody>
          <a:bodyPr vert="horz" wrap="square" lIns="91440" tIns="45720" rIns="91440" bIns="45720" rtlCol="0">
            <a:sp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zh-CN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　　</a:t>
            </a:r>
            <a:r>
              <a:rPr lang="zh-CN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程序</a:t>
            </a:r>
            <a:r>
              <a:rPr lang="zh-CN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中的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+mn-ea"/>
                <a:sym typeface="+mn-lt"/>
              </a:rPr>
              <a:t> talk</a:t>
            </a:r>
            <a:r>
              <a:rPr lang="zh-CN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方法采用了无限循环的方式，不断监听端口。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　　</a:t>
            </a:r>
            <a:r>
              <a:rPr lang="zh-CN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如果</a:t>
            </a:r>
            <a:r>
              <a:rPr lang="zh-CN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有新的用户连入，就保存通信连接并用类似“欢迎”的内容通知其他</a:t>
            </a:r>
            <a:r>
              <a:rPr lang="zh-CN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用户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。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/>
          <a:srcRect t="8684" r="2806"/>
          <a:stretch>
            <a:fillRect/>
          </a:stretch>
        </p:blipFill>
        <p:spPr>
          <a:xfrm>
            <a:off x="3199765" y="3866515"/>
            <a:ext cx="3664585" cy="2662555"/>
          </a:xfrm>
          <a:prstGeom prst="rect">
            <a:avLst/>
          </a:prstGeom>
        </p:spPr>
      </p:pic>
      <p:sp>
        <p:nvSpPr>
          <p:cNvPr id="11" name="内容占位符 9"/>
          <p:cNvSpPr txBox="1"/>
          <p:nvPr/>
        </p:nvSpPr>
        <p:spPr>
          <a:xfrm>
            <a:off x="946813" y="3311368"/>
            <a:ext cx="7273262" cy="92202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zh-CN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　　</a:t>
            </a:r>
            <a:r>
              <a:rPr lang="zh-CN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如果是新的聊天消息，就在消息前面加上发信人的网络地址，然后转发给所有人。</a:t>
            </a:r>
            <a:endParaRPr lang="en-US" altLang="zh-CN" sz="1800" dirty="0" smtClean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标题 2"/>
          <p:cNvSpPr txBox="1"/>
          <p:nvPr/>
        </p:nvSpPr>
        <p:spPr>
          <a:xfrm>
            <a:off x="1014173" y="1840970"/>
            <a:ext cx="4801411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开发服务器端</a:t>
            </a:r>
          </a:p>
        </p:txBody>
      </p:sp>
      <p:sp>
        <p:nvSpPr>
          <p:cNvPr id="13" name="等腰三角形 12"/>
          <p:cNvSpPr/>
          <p:nvPr/>
        </p:nvSpPr>
        <p:spPr>
          <a:xfrm rot="5400000">
            <a:off x="550378" y="1270071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4" name="文本框 7"/>
          <p:cNvSpPr txBox="1"/>
          <p:nvPr/>
        </p:nvSpPr>
        <p:spPr>
          <a:xfrm>
            <a:off x="946813" y="913095"/>
            <a:ext cx="310398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项目实施</a:t>
            </a:r>
          </a:p>
        </p:txBody>
      </p:sp>
      <p:sp>
        <p:nvSpPr>
          <p:cNvPr id="15" name="任意多边形 16"/>
          <p:cNvSpPr/>
          <p:nvPr/>
        </p:nvSpPr>
        <p:spPr>
          <a:xfrm rot="10800000" flipH="1">
            <a:off x="233045" y="1698625"/>
            <a:ext cx="8772525" cy="5138420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ph idx="4294967295"/>
          </p:nvPr>
        </p:nvSpPr>
        <p:spPr>
          <a:xfrm>
            <a:off x="932688" y="2510904"/>
            <a:ext cx="7287388" cy="1216025"/>
          </a:xfrm>
          <a:noFill/>
        </p:spPr>
        <p:txBody>
          <a:bodyPr vert="horz" wrap="square" lIns="91440" tIns="45720" rIns="91440" bIns="45720" rtlCol="0">
            <a:sp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　　</a:t>
            </a:r>
            <a:r>
              <a:rPr lang="zh-CN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服务器</a:t>
            </a:r>
            <a:r>
              <a:rPr lang="zh-CN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和客户端软件，组合在一起，就组合成聊天系统啦。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　　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+mn-ea"/>
                <a:sym typeface="+mn-lt"/>
              </a:rPr>
              <a:t>①</a:t>
            </a:r>
            <a:r>
              <a:rPr lang="zh-CN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调试</a:t>
            </a:r>
            <a:r>
              <a:rPr lang="zh-CN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、运行服务器软件，确保程序正常运行。如下图，程序不报错，说明能够正常运行</a:t>
            </a:r>
            <a:r>
              <a:rPr lang="zh-CN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。</a:t>
            </a:r>
            <a:endParaRPr lang="zh-CN" altLang="zh-CN" sz="18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2057859" y="3870006"/>
            <a:ext cx="4955258" cy="2174178"/>
          </a:xfrm>
          <a:prstGeom prst="rect">
            <a:avLst/>
          </a:prstGeom>
        </p:spPr>
      </p:pic>
      <p:sp>
        <p:nvSpPr>
          <p:cNvPr id="11" name="标题 2"/>
          <p:cNvSpPr txBox="1"/>
          <p:nvPr/>
        </p:nvSpPr>
        <p:spPr>
          <a:xfrm>
            <a:off x="1014173" y="2118846"/>
            <a:ext cx="4801411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部署信息系统</a:t>
            </a:r>
          </a:p>
        </p:txBody>
      </p:sp>
      <p:sp>
        <p:nvSpPr>
          <p:cNvPr id="12" name="任意多边形 16"/>
          <p:cNvSpPr/>
          <p:nvPr/>
        </p:nvSpPr>
        <p:spPr>
          <a:xfrm rot="10800000" flipH="1">
            <a:off x="232996" y="2000248"/>
            <a:ext cx="8678007" cy="4562476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3" name="等腰三角形 12"/>
          <p:cNvSpPr/>
          <p:nvPr/>
        </p:nvSpPr>
        <p:spPr>
          <a:xfrm rot="5400000">
            <a:off x="550378" y="1421201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4" name="文本框 7"/>
          <p:cNvSpPr txBox="1"/>
          <p:nvPr/>
        </p:nvSpPr>
        <p:spPr>
          <a:xfrm>
            <a:off x="946813" y="1064225"/>
            <a:ext cx="310398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项目实施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ph idx="4294967295"/>
          </p:nvPr>
        </p:nvSpPr>
        <p:spPr>
          <a:xfrm>
            <a:off x="946813" y="2488178"/>
            <a:ext cx="7099907" cy="883920"/>
          </a:xfrm>
          <a:noFill/>
        </p:spPr>
        <p:txBody>
          <a:bodyPr vert="horz" wrap="square" lIns="91440" tIns="45720" rIns="91440" bIns="45720" rtlCol="0">
            <a:sp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　　②</a:t>
            </a:r>
            <a:r>
              <a:rPr lang="zh-CN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用</a:t>
            </a:r>
            <a:r>
              <a:rPr lang="zh-CN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浏览器软件打开网页文件，试试能否正常访问本地服务器。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以下是测试成功的页面</a:t>
            </a:r>
            <a:r>
              <a:rPr lang="zh-CN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：</a:t>
            </a:r>
            <a:endParaRPr lang="zh-CN" altLang="zh-CN" sz="18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9" name="图片 8"/>
          <p:cNvPicPr/>
          <p:nvPr/>
        </p:nvPicPr>
        <p:blipFill>
          <a:blip r:embed="rId2"/>
          <a:stretch>
            <a:fillRect/>
          </a:stretch>
        </p:blipFill>
        <p:spPr>
          <a:xfrm>
            <a:off x="2909939" y="3448441"/>
            <a:ext cx="3251098" cy="268766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  <a:headEnd/>
            <a:tailEnd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等腰三角形 10"/>
          <p:cNvSpPr/>
          <p:nvPr/>
        </p:nvSpPr>
        <p:spPr>
          <a:xfrm rot="5400000">
            <a:off x="550378" y="1421201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2" name="文本框 7"/>
          <p:cNvSpPr txBox="1"/>
          <p:nvPr/>
        </p:nvSpPr>
        <p:spPr>
          <a:xfrm>
            <a:off x="946813" y="1064225"/>
            <a:ext cx="310398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项目实施</a:t>
            </a:r>
          </a:p>
        </p:txBody>
      </p:sp>
      <p:sp>
        <p:nvSpPr>
          <p:cNvPr id="13" name="标题 2"/>
          <p:cNvSpPr txBox="1"/>
          <p:nvPr/>
        </p:nvSpPr>
        <p:spPr>
          <a:xfrm>
            <a:off x="1014173" y="2118846"/>
            <a:ext cx="4801411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部署信息系统</a:t>
            </a:r>
          </a:p>
        </p:txBody>
      </p:sp>
      <p:sp>
        <p:nvSpPr>
          <p:cNvPr id="14" name="任意多边形 16"/>
          <p:cNvSpPr/>
          <p:nvPr/>
        </p:nvSpPr>
        <p:spPr>
          <a:xfrm rot="10800000" flipH="1">
            <a:off x="232996" y="2000248"/>
            <a:ext cx="8678007" cy="4562476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ph idx="4294967295"/>
          </p:nvPr>
        </p:nvSpPr>
        <p:spPr>
          <a:xfrm>
            <a:off x="816610" y="2487930"/>
            <a:ext cx="7942580" cy="2136775"/>
          </a:xfrm>
          <a:noFill/>
        </p:spPr>
        <p:txBody>
          <a:bodyPr vert="horz" wrap="square" lIns="91440" tIns="45720" rIns="91440" bIns="45720" rtlCol="0">
            <a:sp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　　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③</a:t>
            </a:r>
            <a:r>
              <a:rPr lang="zh-CN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测试</a:t>
            </a:r>
            <a:r>
              <a:rPr lang="zh-CN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成功的同学，修改自己程序中的绿色部分，为自己计算机的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+mn-ea"/>
                <a:sym typeface="+mn-lt"/>
              </a:rPr>
              <a:t>IP</a:t>
            </a:r>
            <a:r>
              <a:rPr lang="zh-CN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（如：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+mn-ea"/>
                <a:sym typeface="+mn-lt"/>
              </a:rPr>
              <a:t>10.88.24.112</a:t>
            </a:r>
            <a:r>
              <a:rPr lang="zh-CN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）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sz="18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  </a:t>
            </a:r>
            <a:r>
              <a:rPr lang="en-US" altLang="zh-CN" sz="1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start_server</a:t>
            </a:r>
            <a:r>
              <a:rPr lang="en-US" altLang="zh-CN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= </a:t>
            </a:r>
            <a:r>
              <a:rPr lang="en-US" altLang="zh-CN" sz="1800" b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websockets.serve</a:t>
            </a:r>
            <a:r>
              <a:rPr lang="en-US" altLang="zh-CN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(talk,</a:t>
            </a:r>
            <a:r>
              <a:rPr lang="en-US" altLang="zh-CN" sz="1800" b="1" dirty="0" smtClean="0">
                <a:solidFill>
                  <a:srgbClr val="00B050"/>
                </a:solidFill>
                <a:cs typeface="+mn-ea"/>
                <a:sym typeface="+mn-lt"/>
              </a:rPr>
              <a:t>’10.88.24.112’</a:t>
            </a:r>
            <a:r>
              <a:rPr lang="zh-CN" altLang="en-US" sz="18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，</a:t>
            </a:r>
            <a:r>
              <a:rPr lang="en-US" altLang="zh-CN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8765)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　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　④</a:t>
            </a:r>
            <a:r>
              <a:rPr lang="zh-CN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运行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+mn-ea"/>
                <a:sym typeface="+mn-lt"/>
              </a:rPr>
              <a:t>client.html</a:t>
            </a:r>
            <a:r>
              <a:rPr lang="zh-CN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客户端，连接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自己</a:t>
            </a:r>
            <a:r>
              <a:rPr lang="zh-CN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计算机的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+mn-ea"/>
                <a:sym typeface="+mn-lt"/>
              </a:rPr>
              <a:t>IP</a:t>
            </a:r>
            <a:r>
              <a:rPr lang="zh-CN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（如：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+mn-ea"/>
                <a:sym typeface="+mn-lt"/>
              </a:rPr>
              <a:t>10.88.24.112</a:t>
            </a:r>
            <a:r>
              <a:rPr lang="zh-CN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）。</a:t>
            </a:r>
            <a:endParaRPr lang="zh-CN" altLang="zh-CN" sz="18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sz="18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93645" y="3562851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等腰三角形 11"/>
          <p:cNvSpPr/>
          <p:nvPr/>
        </p:nvSpPr>
        <p:spPr>
          <a:xfrm rot="5400000">
            <a:off x="550378" y="1421201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4" name="文本框 7"/>
          <p:cNvSpPr txBox="1"/>
          <p:nvPr/>
        </p:nvSpPr>
        <p:spPr>
          <a:xfrm>
            <a:off x="946813" y="1064225"/>
            <a:ext cx="310398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项目实施</a:t>
            </a:r>
          </a:p>
        </p:txBody>
      </p:sp>
      <p:sp>
        <p:nvSpPr>
          <p:cNvPr id="15" name="标题 2"/>
          <p:cNvSpPr txBox="1"/>
          <p:nvPr/>
        </p:nvSpPr>
        <p:spPr>
          <a:xfrm>
            <a:off x="946813" y="2118846"/>
            <a:ext cx="4868771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部署信息系统</a:t>
            </a:r>
          </a:p>
        </p:txBody>
      </p:sp>
      <p:sp>
        <p:nvSpPr>
          <p:cNvPr id="17" name="任意多边形 16"/>
          <p:cNvSpPr/>
          <p:nvPr/>
        </p:nvSpPr>
        <p:spPr>
          <a:xfrm rot="10800000" flipH="1">
            <a:off x="232996" y="2000248"/>
            <a:ext cx="8678007" cy="4562476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759362" y="2326568"/>
            <a:ext cx="4801411" cy="341632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部署信息系统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idx="4294967295"/>
          </p:nvPr>
        </p:nvSpPr>
        <p:spPr>
          <a:xfrm>
            <a:off x="730503" y="2782007"/>
            <a:ext cx="5041647" cy="1216025"/>
          </a:xfrm>
          <a:noFill/>
        </p:spPr>
        <p:txBody>
          <a:bodyPr vert="horz" wrap="square" lIns="91440" tIns="45720" rIns="91440" bIns="45720" rtlCol="0">
            <a:sp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　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　⑤自测</a:t>
            </a:r>
            <a:r>
              <a:rPr lang="zh-CN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成功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的同学</a:t>
            </a:r>
            <a:r>
              <a:rPr lang="zh-CN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，将地址公布给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小组内</a:t>
            </a:r>
            <a:r>
              <a:rPr lang="zh-CN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其他</a:t>
            </a:r>
            <a:r>
              <a:rPr lang="zh-CN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人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（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如：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+mn-ea"/>
                <a:sym typeface="+mn-lt"/>
              </a:rPr>
              <a:t>10.88.24.112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）</a:t>
            </a:r>
            <a:r>
              <a:rPr lang="zh-CN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，小组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内</a:t>
            </a:r>
            <a:r>
              <a:rPr lang="zh-CN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测试。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　　</a:t>
            </a:r>
            <a:r>
              <a:rPr lang="zh-CN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以下</a:t>
            </a:r>
            <a:r>
              <a:rPr lang="zh-CN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是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客户端和服务器端测试</a:t>
            </a:r>
            <a:r>
              <a:rPr lang="zh-CN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成功的页面</a:t>
            </a:r>
            <a:r>
              <a:rPr lang="zh-CN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：</a:t>
            </a:r>
            <a:endParaRPr lang="zh-CN" altLang="zh-CN" sz="18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93645" y="3562851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065685" y="4109246"/>
            <a:ext cx="2108197" cy="1524389"/>
            <a:chOff x="683568" y="4396482"/>
            <a:chExt cx="2476500" cy="1790700"/>
          </a:xfrm>
        </p:grpSpPr>
        <p:pic>
          <p:nvPicPr>
            <p:cNvPr id="13" name="图片 12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683568" y="4396482"/>
              <a:ext cx="2476500" cy="1790700"/>
            </a:xfrm>
            <a:prstGeom prst="rect">
              <a:avLst/>
            </a:prstGeom>
          </p:spPr>
        </p:pic>
        <p:sp>
          <p:nvSpPr>
            <p:cNvPr id="4" name="TextBox 3"/>
            <p:cNvSpPr txBox="1"/>
            <p:nvPr/>
          </p:nvSpPr>
          <p:spPr>
            <a:xfrm>
              <a:off x="730503" y="5525741"/>
              <a:ext cx="2376264" cy="646331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altLang="zh-CN" dirty="0">
                <a:cs typeface="+mn-ea"/>
                <a:sym typeface="+mn-lt"/>
              </a:endParaRPr>
            </a:p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3616807" y="4110665"/>
            <a:ext cx="2043329" cy="1532497"/>
            <a:chOff x="3371850" y="4396483"/>
            <a:chExt cx="2400300" cy="1800225"/>
          </a:xfrm>
        </p:grpSpPr>
        <p:pic>
          <p:nvPicPr>
            <p:cNvPr id="14" name="图片 13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3371850" y="4396483"/>
              <a:ext cx="2400300" cy="1800225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3371850" y="5522564"/>
              <a:ext cx="2376264" cy="646331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altLang="zh-CN" dirty="0">
                <a:cs typeface="+mn-ea"/>
                <a:sym typeface="+mn-lt"/>
              </a:endParaRPr>
            </a:p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6295234" y="2263670"/>
            <a:ext cx="1955887" cy="3379492"/>
            <a:chOff x="6264188" y="2301235"/>
            <a:chExt cx="2268252" cy="3919214"/>
          </a:xfrm>
        </p:grpSpPr>
        <p:pic>
          <p:nvPicPr>
            <p:cNvPr id="9" name="图片 8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6300192" y="2301235"/>
              <a:ext cx="2160240" cy="3875162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  <a:headEnd/>
              <a:tailEnd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17" name="TextBox 16"/>
            <p:cNvSpPr txBox="1"/>
            <p:nvPr/>
          </p:nvSpPr>
          <p:spPr>
            <a:xfrm>
              <a:off x="6264188" y="4743121"/>
              <a:ext cx="2268252" cy="1477328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endParaRPr lang="en-US" altLang="zh-CN" dirty="0">
                <a:cs typeface="+mn-ea"/>
                <a:sym typeface="+mn-lt"/>
              </a:endParaRPr>
            </a:p>
            <a:p>
              <a:endParaRPr lang="en-US" altLang="zh-CN" dirty="0">
                <a:cs typeface="+mn-ea"/>
                <a:sym typeface="+mn-lt"/>
              </a:endParaRPr>
            </a:p>
            <a:p>
              <a:endParaRPr lang="en-US" altLang="zh-CN" dirty="0">
                <a:cs typeface="+mn-ea"/>
                <a:sym typeface="+mn-lt"/>
              </a:endParaRPr>
            </a:p>
            <a:p>
              <a:endParaRPr lang="en-US" altLang="zh-CN" dirty="0">
                <a:cs typeface="+mn-ea"/>
                <a:sym typeface="+mn-lt"/>
              </a:endParaRPr>
            </a:p>
            <a:p>
              <a:endParaRPr lang="zh-CN" altLang="en-US" dirty="0">
                <a:cs typeface="+mn-ea"/>
                <a:sym typeface="+mn-lt"/>
              </a:endParaRPr>
            </a:p>
          </p:txBody>
        </p:sp>
      </p:grpSp>
      <p:sp>
        <p:nvSpPr>
          <p:cNvPr id="18" name="等腰三角形 17"/>
          <p:cNvSpPr/>
          <p:nvPr/>
        </p:nvSpPr>
        <p:spPr>
          <a:xfrm rot="5400000">
            <a:off x="550378" y="1421201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20" name="文本框 7"/>
          <p:cNvSpPr txBox="1"/>
          <p:nvPr/>
        </p:nvSpPr>
        <p:spPr>
          <a:xfrm>
            <a:off x="946813" y="1064225"/>
            <a:ext cx="310398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项目实施</a:t>
            </a:r>
          </a:p>
        </p:txBody>
      </p:sp>
      <p:sp>
        <p:nvSpPr>
          <p:cNvPr id="21" name="任意多边形 20"/>
          <p:cNvSpPr/>
          <p:nvPr/>
        </p:nvSpPr>
        <p:spPr>
          <a:xfrm rot="10800000" flipH="1">
            <a:off x="232996" y="2000248"/>
            <a:ext cx="8678007" cy="4562476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/>
          <p:cNvGraphicFramePr/>
          <p:nvPr/>
        </p:nvGraphicFramePr>
        <p:xfrm>
          <a:off x="2111388" y="2699784"/>
          <a:ext cx="4848200" cy="2824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等腰三角形 6"/>
          <p:cNvSpPr/>
          <p:nvPr/>
        </p:nvSpPr>
        <p:spPr>
          <a:xfrm rot="5400000">
            <a:off x="550378" y="1421201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46812" y="1064225"/>
            <a:ext cx="56002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三、开发网络聊天系统</a:t>
            </a:r>
          </a:p>
        </p:txBody>
      </p:sp>
      <p:sp>
        <p:nvSpPr>
          <p:cNvPr id="9" name="任意多边形 8"/>
          <p:cNvSpPr/>
          <p:nvPr/>
        </p:nvSpPr>
        <p:spPr>
          <a:xfrm rot="10800000" flipH="1">
            <a:off x="232996" y="2000248"/>
            <a:ext cx="8678007" cy="4562476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946812" y="2772844"/>
            <a:ext cx="7695538" cy="369332"/>
          </a:xfrm>
          <a:noFill/>
        </p:spPr>
        <p:txBody>
          <a:bodyPr vert="horz" wrap="square" lIns="91440" tIns="45720" rIns="91440" bIns="45720" rtlCol="0" anchor="ctr">
            <a:spAutoFit/>
          </a:bodyPr>
          <a:lstStyle/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网络编程活动拓展与思考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idx="4294967295"/>
          </p:nvPr>
        </p:nvSpPr>
        <p:spPr>
          <a:xfrm>
            <a:off x="946812" y="3238385"/>
            <a:ext cx="7218780" cy="1880235"/>
          </a:xfrm>
          <a:noFill/>
        </p:spPr>
        <p:txBody>
          <a:bodyPr vert="horz" wrap="square" lIns="91440" tIns="45720" rIns="91440" bIns="45720" rtlCol="0">
            <a:sp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　　</a:t>
            </a:r>
            <a:r>
              <a: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+mn-ea"/>
                <a:sym typeface="+mn-lt"/>
              </a:rPr>
              <a:t>1.</a:t>
            </a:r>
            <a:r>
              <a:rPr lang="zh-CN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把</a:t>
            </a:r>
            <a:r>
              <a:rPr lang="zh-CN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网页文件传到连在同一局域网的智能手机上，接着用手机上的浏览器打开网页，试一试能不能用手机参与聊天。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（有条件的学校可以尝试。）</a:t>
            </a:r>
            <a:endParaRPr lang="zh-CN" altLang="zh-CN" sz="18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　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　</a:t>
            </a:r>
            <a:r>
              <a: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2.</a:t>
            </a:r>
            <a:r>
              <a:rPr lang="zh-CN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查阅</a:t>
            </a:r>
            <a:r>
              <a:rPr lang="zh-CN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相关资料并结合自己的实际编程体验，讲一讲用编写网页这种方式设计客户端，有什么好处？可能会有什么问题</a:t>
            </a:r>
            <a:r>
              <a:rPr lang="zh-CN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？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93645" y="3562851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12" name="等腰三角形 11"/>
          <p:cNvSpPr/>
          <p:nvPr/>
        </p:nvSpPr>
        <p:spPr>
          <a:xfrm rot="5400000">
            <a:off x="550378" y="1421201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3" name="文本框 7"/>
          <p:cNvSpPr txBox="1"/>
          <p:nvPr/>
        </p:nvSpPr>
        <p:spPr>
          <a:xfrm>
            <a:off x="946812" y="1064225"/>
            <a:ext cx="560029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实践活动</a:t>
            </a:r>
          </a:p>
        </p:txBody>
      </p:sp>
      <p:sp>
        <p:nvSpPr>
          <p:cNvPr id="14" name="任意多边形 13"/>
          <p:cNvSpPr/>
          <p:nvPr/>
        </p:nvSpPr>
        <p:spPr>
          <a:xfrm rot="10800000" flipH="1">
            <a:off x="232996" y="2000248"/>
            <a:ext cx="8678007" cy="4562476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>
          <a:xfrm>
            <a:off x="946812" y="1798094"/>
            <a:ext cx="7886700" cy="400110"/>
          </a:xfrm>
          <a:noFill/>
        </p:spPr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ea typeface="+mn-ea"/>
                <a:cs typeface="+mn-ea"/>
                <a:sym typeface="+mn-lt"/>
              </a:rPr>
              <a:t>开发信息系统的认识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idx="4294967295"/>
          </p:nvPr>
        </p:nvSpPr>
        <p:spPr>
          <a:xfrm>
            <a:off x="946812" y="2255625"/>
            <a:ext cx="7639404" cy="4315460"/>
          </a:xfr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spcBef>
                <a:spcPts val="900"/>
              </a:spcBef>
              <a:buNone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+mn-ea"/>
                <a:sym typeface="+mn-lt"/>
              </a:rPr>
              <a:t>1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+mn-ea"/>
                <a:sym typeface="+mn-lt"/>
              </a:rPr>
              <a:t>. </a:t>
            </a:r>
            <a:r>
              <a:rPr lang="zh-CN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开发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一个完整的信息系统前，需要明确哪些要素？</a:t>
            </a:r>
          </a:p>
          <a:p>
            <a:pPr marL="0" indent="0">
              <a:lnSpc>
                <a:spcPct val="100000"/>
              </a:lnSpc>
              <a:spcBef>
                <a:spcPts val="900"/>
              </a:spcBef>
              <a:buNone/>
            </a:pP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Wingdings 2" panose="05020102010507070707" charset="0"/>
              </a:rPr>
              <a:t>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是否面向多用户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             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Wingdings 2" panose="05020102010507070707" charset="0"/>
              </a:rPr>
              <a:t>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服务器要提供的功能　</a:t>
            </a:r>
          </a:p>
          <a:p>
            <a:pPr marL="0" indent="0">
              <a:lnSpc>
                <a:spcPct val="100000"/>
              </a:lnSpc>
              <a:spcBef>
                <a:spcPts val="900"/>
              </a:spcBef>
              <a:buNone/>
            </a:pP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Wingdings 2" panose="05020102010507070707" charset="0"/>
              </a:rPr>
              <a:t>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服务器开发环境 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             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Wingdings 2" panose="05020102010507070707" charset="0"/>
              </a:rPr>
              <a:t>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客户端运行环境</a:t>
            </a:r>
          </a:p>
          <a:p>
            <a:pPr marL="0" indent="0">
              <a:lnSpc>
                <a:spcPct val="100000"/>
              </a:lnSpc>
              <a:spcBef>
                <a:spcPts val="900"/>
              </a:spcBef>
              <a:buNone/>
            </a:pP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Wingdings 2" panose="05020102010507070707" charset="0"/>
              </a:rPr>
              <a:t>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网络通信协议</a:t>
            </a:r>
          </a:p>
          <a:p>
            <a:pPr marL="0" indent="0">
              <a:lnSpc>
                <a:spcPct val="100000"/>
              </a:lnSpc>
              <a:spcBef>
                <a:spcPts val="900"/>
              </a:spcBef>
              <a:buNone/>
            </a:pP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其他：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______________________________________________</a:t>
            </a:r>
            <a:endParaRPr lang="zh-CN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  <a:p>
            <a:pPr marL="0" indent="0">
              <a:lnSpc>
                <a:spcPct val="100000"/>
              </a:lnSpc>
              <a:spcBef>
                <a:spcPts val="900"/>
              </a:spcBef>
              <a:buNone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+mn-ea"/>
                <a:sym typeface="+mn-lt"/>
              </a:rPr>
              <a:t>2</a:t>
            </a: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+mn-ea"/>
                <a:sym typeface="+mn-lt"/>
              </a:rPr>
              <a:t>. </a:t>
            </a:r>
            <a:r>
              <a:rPr lang="zh-CN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你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还知道哪些客户端软件？它们是网页形式的吗？</a:t>
            </a:r>
          </a:p>
          <a:p>
            <a:pPr marL="0" indent="0">
              <a:lnSpc>
                <a:spcPct val="100000"/>
              </a:lnSpc>
              <a:spcBef>
                <a:spcPts val="900"/>
              </a:spcBef>
              <a:buNone/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____________________________________________________</a:t>
            </a:r>
            <a:endParaRPr lang="zh-CN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  <a:p>
            <a:pPr marL="0" indent="0">
              <a:lnSpc>
                <a:spcPct val="100000"/>
              </a:lnSpc>
              <a:spcBef>
                <a:spcPts val="900"/>
              </a:spcBef>
              <a:buNone/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____________________________________________________</a:t>
            </a:r>
            <a:endParaRPr lang="zh-CN" altLang="zh-CN" sz="1600" dirty="0" smtClean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  <a:p>
            <a:pPr marL="0" indent="0">
              <a:lnSpc>
                <a:spcPct val="100000"/>
              </a:lnSpc>
              <a:spcBef>
                <a:spcPts val="900"/>
              </a:spcBef>
              <a:buNone/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+mn-ea"/>
                <a:sym typeface="+mn-lt"/>
              </a:rPr>
              <a:t>3</a:t>
            </a: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+mn-ea"/>
                <a:sym typeface="+mn-lt"/>
              </a:rPr>
              <a:t>. 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与客户端软件相比，服务器软件的运行过程都有哪些特点？为什么会这样？</a:t>
            </a:r>
          </a:p>
          <a:p>
            <a:pPr marL="0" indent="0">
              <a:lnSpc>
                <a:spcPct val="100000"/>
              </a:lnSpc>
              <a:spcBef>
                <a:spcPts val="900"/>
              </a:spcBef>
              <a:buNone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______________________________________________________________________</a:t>
            </a:r>
            <a:endParaRPr lang="zh-CN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  <a:p>
            <a:pPr marL="0" indent="0">
              <a:lnSpc>
                <a:spcPct val="100000"/>
              </a:lnSpc>
              <a:spcBef>
                <a:spcPts val="900"/>
              </a:spcBef>
              <a:buNone/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______________________________________________________________________</a:t>
            </a:r>
            <a:endParaRPr lang="zh-CN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  <a:p>
            <a:pPr marL="0" indent="0">
              <a:lnSpc>
                <a:spcPct val="100000"/>
              </a:lnSpc>
              <a:spcBef>
                <a:spcPts val="900"/>
              </a:spcBef>
              <a:buNone/>
            </a:pPr>
            <a:r>
              <a:rPr lang="en-US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lt"/>
              </a:rPr>
              <a:t>______________________________________________________________________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lt"/>
            </a:endParaRPr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193645" y="3562851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等腰三角形 6"/>
          <p:cNvSpPr/>
          <p:nvPr/>
        </p:nvSpPr>
        <p:spPr>
          <a:xfrm rot="5400000">
            <a:off x="550378" y="1421201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9" name="文本框 7"/>
          <p:cNvSpPr txBox="1"/>
          <p:nvPr/>
        </p:nvSpPr>
        <p:spPr>
          <a:xfrm>
            <a:off x="946812" y="1064225"/>
            <a:ext cx="560029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实践活动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示 5"/>
          <p:cNvGraphicFramePr/>
          <p:nvPr/>
        </p:nvGraphicFramePr>
        <p:xfrm>
          <a:off x="2111388" y="2869442"/>
          <a:ext cx="4848200" cy="28240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任意多边形 6"/>
          <p:cNvSpPr/>
          <p:nvPr/>
        </p:nvSpPr>
        <p:spPr>
          <a:xfrm rot="10800000" flipH="1">
            <a:off x="232996" y="2000248"/>
            <a:ext cx="8678007" cy="4562476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8" name="等腰三角形 7"/>
          <p:cNvSpPr/>
          <p:nvPr/>
        </p:nvSpPr>
        <p:spPr>
          <a:xfrm rot="5400000">
            <a:off x="550378" y="1421201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9" name="文本框 7"/>
          <p:cNvSpPr txBox="1"/>
          <p:nvPr/>
        </p:nvSpPr>
        <p:spPr>
          <a:xfrm>
            <a:off x="946812" y="1064225"/>
            <a:ext cx="560029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三、开发网络聊天系统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6675" y="2105025"/>
            <a:ext cx="9334500" cy="1704975"/>
          </a:xfrm>
          <a:prstGeom prst="rect">
            <a:avLst/>
          </a:prstGeom>
          <a:solidFill>
            <a:srgbClr val="62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904997" y="2330635"/>
            <a:ext cx="5334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pPr algn="dist"/>
            <a:r>
              <a:rPr lang="zh-CN" altLang="en-US" dirty="0">
                <a:solidFill>
                  <a:schemeClr val="bg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谢谢观看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904997" y="3103556"/>
            <a:ext cx="5334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4000" b="1" ker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r>
              <a:rPr lang="en-US" altLang="zh-CN" sz="2000" dirty="0" smtClean="0">
                <a:effectLst/>
                <a:latin typeface="+mn-lt"/>
                <a:ea typeface="+mn-ea"/>
                <a:cs typeface="+mn-ea"/>
                <a:sym typeface="+mn-lt"/>
              </a:rPr>
              <a:t>Thanks  for  watching</a:t>
            </a:r>
            <a:endParaRPr lang="zh-CN" altLang="en-US" sz="2000" dirty="0"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3" y="6192104"/>
            <a:ext cx="2635423" cy="3126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666" y="6156470"/>
            <a:ext cx="2615134" cy="348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-66675" y="2561658"/>
            <a:ext cx="9334500" cy="1704975"/>
          </a:xfrm>
          <a:prstGeom prst="rect">
            <a:avLst/>
          </a:prstGeom>
          <a:solidFill>
            <a:srgbClr val="62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0" y="3060769"/>
            <a:ext cx="92011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pPr algn="ctr"/>
            <a:r>
              <a:rPr lang="en-US" altLang="zh-CN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9</a:t>
            </a:r>
            <a:r>
              <a:rPr lang="zh-CN" altLang="en-US" dirty="0" smtClean="0">
                <a:solidFill>
                  <a:schemeClr val="bg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　</a:t>
            </a:r>
            <a:r>
              <a:rPr lang="zh-CN" altLang="en-US" dirty="0">
                <a:solidFill>
                  <a:schemeClr val="bg1"/>
                </a:solidFill>
                <a:effectLst/>
                <a:latin typeface="+mn-lt"/>
                <a:ea typeface="+mn-ea"/>
                <a:cs typeface="+mn-ea"/>
                <a:sym typeface="+mn-lt"/>
              </a:rPr>
              <a:t>开发网络聊天系统</a:t>
            </a:r>
            <a:endParaRPr lang="zh-CN" altLang="en-US" dirty="0">
              <a:solidFill>
                <a:schemeClr val="bg1"/>
              </a:solidFill>
              <a:effectLst/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53" y="6192104"/>
            <a:ext cx="2635423" cy="312657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666" y="6156470"/>
            <a:ext cx="2615134" cy="348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" y="6725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721359" y="2368297"/>
            <a:ext cx="7691121" cy="3448140"/>
            <a:chOff x="1582588" y="1890282"/>
            <a:chExt cx="5832648" cy="3028947"/>
          </a:xfrm>
        </p:grpSpPr>
        <p:pic>
          <p:nvPicPr>
            <p:cNvPr id="45" name="图片 44"/>
            <p:cNvPicPr/>
            <p:nvPr/>
          </p:nvPicPr>
          <p:blipFill rotWithShape="1"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8184" t="43659" r="24826" b="11182"/>
            <a:stretch>
              <a:fillRect/>
            </a:stretch>
          </p:blipFill>
          <p:spPr bwMode="auto">
            <a:xfrm>
              <a:off x="1582588" y="1890282"/>
              <a:ext cx="5832648" cy="3028947"/>
            </a:xfrm>
            <a:prstGeom prst="rect">
              <a:avLst/>
            </a:prstGeom>
            <a:ln>
              <a:noFill/>
            </a:ln>
          </p:spPr>
        </p:pic>
        <p:grpSp>
          <p:nvGrpSpPr>
            <p:cNvPr id="46" name="组合 45"/>
            <p:cNvGrpSpPr/>
            <p:nvPr/>
          </p:nvGrpSpPr>
          <p:grpSpPr>
            <a:xfrm>
              <a:off x="1959219" y="2673153"/>
              <a:ext cx="5184576" cy="2234535"/>
              <a:chOff x="0" y="0"/>
              <a:chExt cx="4262438" cy="1404937"/>
            </a:xfrm>
          </p:grpSpPr>
          <p:sp>
            <p:nvSpPr>
              <p:cNvPr id="47" name="椭圆 46"/>
              <p:cNvSpPr/>
              <p:nvPr/>
            </p:nvSpPr>
            <p:spPr>
              <a:xfrm>
                <a:off x="1790700" y="571500"/>
                <a:ext cx="32385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9BBB59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8" name="椭圆 47"/>
              <p:cNvSpPr/>
              <p:nvPr/>
            </p:nvSpPr>
            <p:spPr>
              <a:xfrm>
                <a:off x="376238" y="57150"/>
                <a:ext cx="32385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9BBB59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9" name="椭圆 48"/>
              <p:cNvSpPr/>
              <p:nvPr/>
            </p:nvSpPr>
            <p:spPr>
              <a:xfrm>
                <a:off x="1385888" y="85725"/>
                <a:ext cx="32385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9BBB59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0" name="椭圆 49"/>
              <p:cNvSpPr/>
              <p:nvPr/>
            </p:nvSpPr>
            <p:spPr>
              <a:xfrm>
                <a:off x="0" y="571500"/>
                <a:ext cx="32385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9BBB59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1" name="椭圆 50"/>
              <p:cNvSpPr/>
              <p:nvPr/>
            </p:nvSpPr>
            <p:spPr>
              <a:xfrm>
                <a:off x="419100" y="1100137"/>
                <a:ext cx="32385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9BBB59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2" name="椭圆 51"/>
              <p:cNvSpPr/>
              <p:nvPr/>
            </p:nvSpPr>
            <p:spPr>
              <a:xfrm>
                <a:off x="1423988" y="1019175"/>
                <a:ext cx="32385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9BBB59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3" name="椭圆 52"/>
              <p:cNvSpPr/>
              <p:nvPr/>
            </p:nvSpPr>
            <p:spPr>
              <a:xfrm>
                <a:off x="2166938" y="571500"/>
                <a:ext cx="32385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9BBB59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4" name="椭圆 53"/>
              <p:cNvSpPr/>
              <p:nvPr/>
            </p:nvSpPr>
            <p:spPr>
              <a:xfrm>
                <a:off x="2557463" y="9525"/>
                <a:ext cx="32385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9BBB59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5" name="椭圆 54"/>
              <p:cNvSpPr/>
              <p:nvPr/>
            </p:nvSpPr>
            <p:spPr>
              <a:xfrm>
                <a:off x="3500438" y="0"/>
                <a:ext cx="32385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9BBB59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6" name="椭圆 55"/>
              <p:cNvSpPr/>
              <p:nvPr/>
            </p:nvSpPr>
            <p:spPr>
              <a:xfrm>
                <a:off x="3938588" y="585787"/>
                <a:ext cx="32385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9BBB59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7" name="椭圆 56"/>
              <p:cNvSpPr/>
              <p:nvPr/>
            </p:nvSpPr>
            <p:spPr>
              <a:xfrm>
                <a:off x="2586038" y="1081087"/>
                <a:ext cx="32385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9BBB59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8" name="椭圆 57"/>
              <p:cNvSpPr/>
              <p:nvPr/>
            </p:nvSpPr>
            <p:spPr>
              <a:xfrm>
                <a:off x="3509963" y="1100137"/>
                <a:ext cx="323850" cy="304800"/>
              </a:xfrm>
              <a:prstGeom prst="ellipse">
                <a:avLst/>
              </a:prstGeom>
              <a:solidFill>
                <a:sysClr val="window" lastClr="FFFFFF"/>
              </a:solidFill>
              <a:ln w="25400" cap="flat" cmpd="sng" algn="ctr">
                <a:solidFill>
                  <a:srgbClr val="9BBB59"/>
                </a:solidFill>
                <a:prstDash val="solid"/>
              </a:ln>
              <a:effectLst/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0" i="0" u="none" strike="noStrike" kern="0" cap="none" spc="0" normalizeH="0" baseline="0" noProof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9" name="六边形 58"/>
            <p:cNvSpPr/>
            <p:nvPr/>
          </p:nvSpPr>
          <p:spPr>
            <a:xfrm>
              <a:off x="2931625" y="3476763"/>
              <a:ext cx="564096" cy="638563"/>
            </a:xfrm>
            <a:prstGeom prst="hexagon">
              <a:avLst/>
            </a:prstGeom>
            <a:solidFill>
              <a:srgbClr val="F8F8F8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六边形 59"/>
            <p:cNvSpPr/>
            <p:nvPr/>
          </p:nvSpPr>
          <p:spPr>
            <a:xfrm>
              <a:off x="5584571" y="3429000"/>
              <a:ext cx="564096" cy="638563"/>
            </a:xfrm>
            <a:prstGeom prst="hexagon">
              <a:avLst/>
            </a:prstGeom>
            <a:solidFill>
              <a:srgbClr val="F8F8F8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6216944" y="3549352"/>
              <a:ext cx="393912" cy="21544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BACC6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6228529" y="3851454"/>
              <a:ext cx="393912" cy="215444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solidFill>
                <a:srgbClr val="4BACC6"/>
              </a:solidFill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8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8" name="等腰三角形 8"/>
          <p:cNvSpPr/>
          <p:nvPr/>
        </p:nvSpPr>
        <p:spPr>
          <a:xfrm rot="5400000">
            <a:off x="550378" y="1411295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29" name="文本框 7"/>
          <p:cNvSpPr txBox="1"/>
          <p:nvPr/>
        </p:nvSpPr>
        <p:spPr>
          <a:xfrm>
            <a:off x="946812" y="1054319"/>
            <a:ext cx="76787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分析信息系统服务器和客户端的功能</a:t>
            </a:r>
          </a:p>
        </p:txBody>
      </p:sp>
      <p:sp>
        <p:nvSpPr>
          <p:cNvPr id="30" name="任意多边形 16"/>
          <p:cNvSpPr/>
          <p:nvPr/>
        </p:nvSpPr>
        <p:spPr>
          <a:xfrm rot="10800000" flipH="1">
            <a:off x="232996" y="2000248"/>
            <a:ext cx="8678007" cy="4562476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" y="67258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>
              <a:cs typeface="+mn-ea"/>
              <a:sym typeface="+mn-lt"/>
            </a:endParaRPr>
          </a:p>
        </p:txBody>
      </p:sp>
      <p:pic>
        <p:nvPicPr>
          <p:cNvPr id="11" name="图片 10"/>
          <p:cNvPicPr/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184" t="43659" r="24826" b="11182"/>
          <a:stretch>
            <a:fillRect/>
          </a:stretch>
        </p:blipFill>
        <p:spPr bwMode="auto">
          <a:xfrm>
            <a:off x="832103" y="2343151"/>
            <a:ext cx="7424929" cy="3407085"/>
          </a:xfrm>
          <a:prstGeom prst="rect">
            <a:avLst/>
          </a:prstGeom>
          <a:ln>
            <a:noFill/>
          </a:ln>
        </p:spPr>
      </p:pic>
      <p:sp>
        <p:nvSpPr>
          <p:cNvPr id="12" name="等腰三角形 8"/>
          <p:cNvSpPr/>
          <p:nvPr/>
        </p:nvSpPr>
        <p:spPr>
          <a:xfrm rot="5400000">
            <a:off x="550378" y="1411295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3" name="文本框 7"/>
          <p:cNvSpPr txBox="1"/>
          <p:nvPr/>
        </p:nvSpPr>
        <p:spPr>
          <a:xfrm>
            <a:off x="946812" y="1054319"/>
            <a:ext cx="76787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分析信息系统服务器和客户端的功能</a:t>
            </a:r>
          </a:p>
        </p:txBody>
      </p:sp>
      <p:sp>
        <p:nvSpPr>
          <p:cNvPr id="14" name="任意多边形 16"/>
          <p:cNvSpPr/>
          <p:nvPr/>
        </p:nvSpPr>
        <p:spPr>
          <a:xfrm rot="10800000" flipH="1">
            <a:off x="232996" y="2000248"/>
            <a:ext cx="8678007" cy="4562476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730504" y="2605182"/>
            <a:ext cx="7641042" cy="3933634"/>
          </a:xfr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zh-CN" altLang="zh-CN" sz="1600" b="1" dirty="0">
                <a:latin typeface="+mn-ea"/>
                <a:cs typeface="+mn-ea"/>
                <a:sym typeface="+mn-lt"/>
              </a:rPr>
              <a:t>观察上图，明确以下信息。</a:t>
            </a:r>
            <a:endParaRPr lang="zh-CN" altLang="zh-CN" sz="1600" dirty="0">
              <a:latin typeface="+mn-ea"/>
              <a:cs typeface="+mn-ea"/>
              <a:sym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zh-CN" altLang="zh-CN" sz="1600" dirty="0">
                <a:latin typeface="+mn-ea"/>
                <a:cs typeface="+mn-ea"/>
                <a:sym typeface="+mn-lt"/>
              </a:rPr>
              <a:t>系统所用的服务器是：</a:t>
            </a:r>
            <a:r>
              <a:rPr lang="en-US" altLang="zh-CN" sz="1600" dirty="0">
                <a:latin typeface="+mn-ea"/>
                <a:cs typeface="+mn-ea"/>
                <a:sym typeface="+mn-lt"/>
              </a:rPr>
              <a:t>_____________________</a:t>
            </a:r>
            <a:endParaRPr lang="zh-CN" altLang="zh-CN" sz="1600" dirty="0">
              <a:latin typeface="+mn-ea"/>
              <a:cs typeface="+mn-ea"/>
              <a:sym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1600" dirty="0">
                <a:latin typeface="+mn-ea"/>
                <a:cs typeface="+mn-ea"/>
                <a:sym typeface="+mn-lt"/>
              </a:rPr>
              <a:t>    </a:t>
            </a:r>
            <a:r>
              <a:rPr lang="zh-CN" altLang="zh-CN" sz="1600" dirty="0">
                <a:latin typeface="+mn-ea"/>
                <a:cs typeface="+mn-ea"/>
                <a:sym typeface="+mn-lt"/>
              </a:rPr>
              <a:t> 系统面向的用户数：</a:t>
            </a:r>
            <a:r>
              <a:rPr lang="zh-CN" altLang="zh-CN" sz="1600" dirty="0">
                <a:latin typeface="+mn-ea"/>
                <a:cs typeface="+mn-ea"/>
                <a:sym typeface="Wingdings 2" panose="05020102010507070707" charset="0"/>
              </a:rPr>
              <a:t></a:t>
            </a:r>
            <a:r>
              <a:rPr lang="zh-CN" altLang="zh-CN" sz="1600" dirty="0">
                <a:latin typeface="+mn-ea"/>
                <a:cs typeface="+mn-ea"/>
                <a:sym typeface="+mn-lt"/>
              </a:rPr>
              <a:t>多个用户　　</a:t>
            </a:r>
            <a:r>
              <a:rPr lang="zh-CN" altLang="zh-CN" sz="1600" dirty="0">
                <a:latin typeface="+mn-ea"/>
                <a:cs typeface="+mn-ea"/>
                <a:sym typeface="Wingdings 2" panose="05020102010507070707" charset="0"/>
              </a:rPr>
              <a:t></a:t>
            </a:r>
            <a:r>
              <a:rPr lang="zh-CN" altLang="zh-CN" sz="1600" dirty="0">
                <a:latin typeface="+mn-ea"/>
                <a:cs typeface="+mn-ea"/>
                <a:sym typeface="+mn-lt"/>
              </a:rPr>
              <a:t>单个用户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1600" dirty="0">
                <a:latin typeface="+mn-ea"/>
                <a:cs typeface="+mn-ea"/>
                <a:sym typeface="+mn-lt"/>
              </a:rPr>
              <a:t>    </a:t>
            </a:r>
            <a:r>
              <a:rPr lang="zh-CN" altLang="zh-CN" sz="1600" dirty="0">
                <a:latin typeface="+mn-ea"/>
                <a:cs typeface="+mn-ea"/>
                <a:sym typeface="+mn-lt"/>
              </a:rPr>
              <a:t> 从客户端来看，系统的主要功能包括：</a:t>
            </a:r>
            <a:r>
              <a:rPr lang="en-US" altLang="zh-CN" sz="1600" dirty="0">
                <a:latin typeface="+mn-ea"/>
                <a:cs typeface="+mn-ea"/>
                <a:sym typeface="+mn-lt"/>
              </a:rPr>
              <a:t>________________________________</a:t>
            </a:r>
            <a:endParaRPr lang="zh-CN" altLang="zh-CN" sz="1600" dirty="0">
              <a:latin typeface="+mn-ea"/>
              <a:cs typeface="+mn-ea"/>
              <a:sym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1600" dirty="0">
                <a:latin typeface="+mn-ea"/>
                <a:cs typeface="+mn-ea"/>
                <a:sym typeface="+mn-lt"/>
              </a:rPr>
              <a:t>    </a:t>
            </a:r>
            <a:r>
              <a:rPr lang="zh-CN" altLang="zh-CN" sz="1600" dirty="0">
                <a:latin typeface="+mn-ea"/>
                <a:cs typeface="+mn-ea"/>
                <a:sym typeface="+mn-lt"/>
              </a:rPr>
              <a:t> 从服务器来看，系统的主要功能包括：</a:t>
            </a:r>
            <a:r>
              <a:rPr lang="en-US" altLang="zh-CN" sz="1600" dirty="0">
                <a:latin typeface="+mn-ea"/>
                <a:cs typeface="+mn-ea"/>
                <a:sym typeface="+mn-lt"/>
              </a:rPr>
              <a:t>________________________________</a:t>
            </a:r>
            <a:endParaRPr lang="zh-CN" altLang="zh-CN" sz="1600" dirty="0">
              <a:latin typeface="+mn-ea"/>
              <a:cs typeface="+mn-ea"/>
              <a:sym typeface="+mn-lt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1600" dirty="0">
                <a:latin typeface="+mn-ea"/>
                <a:cs typeface="+mn-ea"/>
                <a:sym typeface="+mn-lt"/>
              </a:rPr>
              <a:t>    </a:t>
            </a:r>
            <a:r>
              <a:rPr lang="zh-CN" altLang="zh-CN" sz="1600" dirty="0">
                <a:latin typeface="+mn-ea"/>
                <a:cs typeface="+mn-ea"/>
                <a:sym typeface="+mn-lt"/>
              </a:rPr>
              <a:t> 客户端主要运行环境：在浏览器中运行。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1600" dirty="0">
                <a:latin typeface="+mn-ea"/>
                <a:cs typeface="+mn-ea"/>
                <a:sym typeface="+mn-lt"/>
              </a:rPr>
              <a:t>    </a:t>
            </a:r>
            <a:r>
              <a:rPr lang="zh-CN" altLang="zh-CN" sz="1600" dirty="0">
                <a:latin typeface="+mn-ea"/>
                <a:cs typeface="+mn-ea"/>
                <a:sym typeface="+mn-lt"/>
              </a:rPr>
              <a:t> 客户端软件：网页形式，可以随时停止使用。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1600" dirty="0">
                <a:latin typeface="+mn-ea"/>
                <a:cs typeface="+mn-ea"/>
                <a:sym typeface="+mn-lt"/>
              </a:rPr>
              <a:t>   </a:t>
            </a:r>
            <a:r>
              <a:rPr lang="zh-CN" altLang="zh-CN" sz="1600" dirty="0">
                <a:latin typeface="+mn-ea"/>
                <a:cs typeface="+mn-ea"/>
                <a:sym typeface="+mn-lt"/>
              </a:rPr>
              <a:t> </a:t>
            </a:r>
            <a:r>
              <a:rPr lang="en-US" altLang="zh-CN" sz="1600" dirty="0">
                <a:latin typeface="+mn-ea"/>
                <a:cs typeface="+mn-ea"/>
                <a:sym typeface="+mn-lt"/>
              </a:rPr>
              <a:t> </a:t>
            </a:r>
            <a:r>
              <a:rPr lang="zh-CN" altLang="zh-CN" sz="1600" dirty="0">
                <a:latin typeface="+mn-ea"/>
                <a:cs typeface="+mn-ea"/>
                <a:sym typeface="+mn-lt"/>
              </a:rPr>
              <a:t>服务器软件：必须不间断地工作。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1600" dirty="0">
                <a:latin typeface="+mn-ea"/>
                <a:cs typeface="+mn-ea"/>
                <a:sym typeface="+mn-lt"/>
              </a:rPr>
              <a:t>    </a:t>
            </a:r>
            <a:r>
              <a:rPr lang="zh-CN" altLang="zh-CN" sz="1600" dirty="0">
                <a:latin typeface="+mn-ea"/>
                <a:cs typeface="+mn-ea"/>
                <a:sym typeface="+mn-lt"/>
              </a:rPr>
              <a:t> 聊天系统采用的网络协议：</a:t>
            </a:r>
            <a:r>
              <a:rPr lang="en-US" altLang="zh-CN" sz="1600" dirty="0" err="1">
                <a:latin typeface="楷体" panose="02010609060101010101" charset="-122"/>
                <a:ea typeface="楷体" panose="02010609060101010101" charset="-122"/>
                <a:cs typeface="+mn-ea"/>
                <a:sym typeface="+mn-lt"/>
              </a:rPr>
              <a:t>WebSocket</a:t>
            </a:r>
            <a:r>
              <a:rPr lang="zh-CN" altLang="zh-CN" sz="1600" dirty="0">
                <a:latin typeface="+mn-ea"/>
                <a:cs typeface="+mn-ea"/>
                <a:sym typeface="+mn-lt"/>
              </a:rPr>
              <a:t>协议。</a:t>
            </a:r>
          </a:p>
        </p:txBody>
      </p:sp>
      <p:pic>
        <p:nvPicPr>
          <p:cNvPr id="7" name="图片 6"/>
          <p:cNvPicPr/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8184" t="43659" r="24826" b="11182"/>
          <a:stretch>
            <a:fillRect/>
          </a:stretch>
        </p:blipFill>
        <p:spPr bwMode="auto">
          <a:xfrm>
            <a:off x="4519930" y="1144270"/>
            <a:ext cx="4713605" cy="2218690"/>
          </a:xfrm>
          <a:prstGeom prst="rect">
            <a:avLst/>
          </a:prstGeom>
          <a:ln>
            <a:noFill/>
          </a:ln>
        </p:spPr>
      </p:pic>
      <p:sp>
        <p:nvSpPr>
          <p:cNvPr id="6" name="等腰三角形 5"/>
          <p:cNvSpPr/>
          <p:nvPr/>
        </p:nvSpPr>
        <p:spPr>
          <a:xfrm rot="5400000">
            <a:off x="550378" y="1421201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946813" y="1064225"/>
            <a:ext cx="31039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思考填写学案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ph idx="4294967295"/>
          </p:nvPr>
        </p:nvSpPr>
        <p:spPr>
          <a:xfrm>
            <a:off x="950977" y="2556624"/>
            <a:ext cx="8193023" cy="4069080"/>
          </a:xfrm>
          <a:noFill/>
        </p:spPr>
        <p:txBody>
          <a:bodyPr vert="horz" wrap="square" lIns="91440" tIns="45720" rIns="91440" bIns="45720" rtlCol="0">
            <a:sp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①</a:t>
            </a:r>
            <a:r>
              <a:rPr lang="zh-CN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明确客户端软件应该具备的具体功能。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6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　　</a:t>
            </a:r>
            <a:r>
              <a:rPr lang="zh-CN" altLang="zh-CN" sz="1600" dirty="0">
                <a:latin typeface="+mn-ea"/>
                <a:cs typeface="+mn-ea"/>
                <a:sym typeface="Wingdings 2" panose="05020102010507070707" charset="0"/>
              </a:rPr>
              <a:t>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连接服务器  </a:t>
            </a:r>
            <a:r>
              <a:rPr lang="zh-CN" altLang="zh-CN" sz="1600" dirty="0">
                <a:latin typeface="+mn-ea"/>
                <a:cs typeface="+mn-ea"/>
                <a:sym typeface="Wingdings 2" panose="05020102010507070707" charset="0"/>
              </a:rPr>
              <a:t>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输入信息  </a:t>
            </a:r>
            <a:r>
              <a:rPr lang="zh-CN" altLang="zh-CN" sz="1600" dirty="0">
                <a:latin typeface="+mn-ea"/>
                <a:cs typeface="+mn-ea"/>
                <a:sym typeface="Wingdings 2" panose="05020102010507070707" charset="0"/>
              </a:rPr>
              <a:t>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发送信息 </a:t>
            </a:r>
            <a:r>
              <a:rPr lang="zh-CN" altLang="zh-CN" sz="16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zh-CN" altLang="zh-CN" sz="1600" dirty="0">
                <a:latin typeface="+mn-ea"/>
                <a:cs typeface="+mn-ea"/>
                <a:sym typeface="Wingdings 2" panose="05020102010507070707" charset="0"/>
              </a:rPr>
              <a:t>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接收信息  </a:t>
            </a:r>
            <a:r>
              <a:rPr lang="zh-CN" altLang="zh-CN" sz="1600" dirty="0">
                <a:latin typeface="+mn-ea"/>
                <a:cs typeface="+mn-ea"/>
                <a:sym typeface="Wingdings 2" panose="05020102010507070707" charset="0"/>
              </a:rPr>
              <a:t></a:t>
            </a:r>
            <a:r>
              <a:rPr lang="zh-CN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显示接收的信息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　　发送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程序给学生，用浏览器打开。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　　思考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“？？”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处应该填写什么？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sz="18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sz="18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sz="18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0" indent="0">
              <a:lnSpc>
                <a:spcPct val="120000"/>
              </a:lnSpc>
              <a:buNone/>
            </a:pPr>
            <a:endParaRPr lang="en-US" altLang="zh-CN" sz="18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0" indent="0">
              <a:lnSpc>
                <a:spcPct val="120000"/>
              </a:lnSpc>
              <a:buNone/>
            </a:pPr>
            <a:endParaRPr lang="zh-CN" altLang="en-US" sz="18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503680" y="3799840"/>
            <a:ext cx="6053455" cy="2242185"/>
            <a:chOff x="1797050" y="4012965"/>
            <a:chExt cx="5476875" cy="2028518"/>
          </a:xfrm>
        </p:grpSpPr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63828" y="4012965"/>
              <a:ext cx="2210097" cy="742950"/>
            </a:xfrm>
            <a:prstGeom prst="rect">
              <a:avLst/>
            </a:prstGeom>
          </p:spPr>
        </p:pic>
        <p:pic>
          <p:nvPicPr>
            <p:cNvPr id="6" name="图片 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97050" y="4831808"/>
              <a:ext cx="5476875" cy="1209675"/>
            </a:xfrm>
            <a:prstGeom prst="rect">
              <a:avLst/>
            </a:prstGeom>
          </p:spPr>
        </p:pic>
      </p:grpSp>
      <p:sp>
        <p:nvSpPr>
          <p:cNvPr id="9" name="标题 2"/>
          <p:cNvSpPr txBox="1"/>
          <p:nvPr/>
        </p:nvSpPr>
        <p:spPr>
          <a:xfrm>
            <a:off x="950977" y="2165192"/>
            <a:ext cx="5294376" cy="3416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开发客户端</a:t>
            </a:r>
          </a:p>
        </p:txBody>
      </p:sp>
      <p:sp>
        <p:nvSpPr>
          <p:cNvPr id="12" name="等腰三角形 11"/>
          <p:cNvSpPr/>
          <p:nvPr/>
        </p:nvSpPr>
        <p:spPr>
          <a:xfrm rot="5400000">
            <a:off x="550378" y="1421201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3" name="文本框 7"/>
          <p:cNvSpPr txBox="1"/>
          <p:nvPr/>
        </p:nvSpPr>
        <p:spPr>
          <a:xfrm>
            <a:off x="946813" y="1064225"/>
            <a:ext cx="310398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项目实施</a:t>
            </a:r>
          </a:p>
        </p:txBody>
      </p:sp>
      <p:sp>
        <p:nvSpPr>
          <p:cNvPr id="14" name="任意多边形 16"/>
          <p:cNvSpPr/>
          <p:nvPr/>
        </p:nvSpPr>
        <p:spPr>
          <a:xfrm rot="10800000" flipH="1">
            <a:off x="232996" y="2000248"/>
            <a:ext cx="8678007" cy="4562476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ph idx="4294967295"/>
          </p:nvPr>
        </p:nvSpPr>
        <p:spPr>
          <a:xfrm>
            <a:off x="528982" y="2540989"/>
            <a:ext cx="7799423" cy="423545"/>
          </a:xfrm>
          <a:noFill/>
        </p:spPr>
        <p:txBody>
          <a:bodyPr vert="horz" wrap="square" lIns="91440" tIns="45720" rIns="91440" bIns="45720" rtlCol="0">
            <a:sp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1800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　　②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为了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是浏览器完成多种复杂的工作，将以下代码粘贴到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&lt;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+mn-ea"/>
                <a:sym typeface="+mn-lt"/>
              </a:rPr>
              <a:t>/html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&gt;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。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925" y="3092450"/>
            <a:ext cx="5244465" cy="3087370"/>
          </a:xfrm>
          <a:prstGeom prst="rect">
            <a:avLst/>
          </a:prstGeom>
        </p:spPr>
      </p:pic>
      <p:sp>
        <p:nvSpPr>
          <p:cNvPr id="8" name="标题 2"/>
          <p:cNvSpPr txBox="1"/>
          <p:nvPr/>
        </p:nvSpPr>
        <p:spPr>
          <a:xfrm>
            <a:off x="946813" y="2160808"/>
            <a:ext cx="5504685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开发</a:t>
            </a:r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客户端</a:t>
            </a:r>
          </a:p>
        </p:txBody>
      </p:sp>
      <p:sp>
        <p:nvSpPr>
          <p:cNvPr id="12" name="任意多边形 16"/>
          <p:cNvSpPr/>
          <p:nvPr/>
        </p:nvSpPr>
        <p:spPr>
          <a:xfrm rot="10800000" flipH="1">
            <a:off x="232996" y="2000248"/>
            <a:ext cx="8678007" cy="4562476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3" name="等腰三角形 12"/>
          <p:cNvSpPr/>
          <p:nvPr/>
        </p:nvSpPr>
        <p:spPr>
          <a:xfrm rot="5400000">
            <a:off x="550378" y="1421201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4" name="文本框 7"/>
          <p:cNvSpPr txBox="1"/>
          <p:nvPr/>
        </p:nvSpPr>
        <p:spPr>
          <a:xfrm>
            <a:off x="946813" y="1064225"/>
            <a:ext cx="310398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项目实施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ph idx="4294967295"/>
          </p:nvPr>
        </p:nvSpPr>
        <p:spPr>
          <a:xfrm>
            <a:off x="946813" y="2461488"/>
            <a:ext cx="7717536" cy="1676400"/>
          </a:xfrm>
          <a:noFill/>
        </p:spPr>
        <p:txBody>
          <a:bodyPr vert="horz" wrap="square" lIns="91440" tIns="45720" rIns="91440" bIns="45720" rtlCol="0">
            <a:sp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③明确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聊天服务器的工作过程。 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　　服务器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时刻不停地监听某个端口。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　　有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信息传来时，就根据信息做出相应的处理：或建立网络连接，或接收并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转发传来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的消息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。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9" name="标题 2"/>
          <p:cNvSpPr txBox="1"/>
          <p:nvPr/>
        </p:nvSpPr>
        <p:spPr>
          <a:xfrm>
            <a:off x="1014173" y="2141840"/>
            <a:ext cx="4801411" cy="3416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1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开发服务器端</a:t>
            </a:r>
          </a:p>
        </p:txBody>
      </p:sp>
      <p:sp>
        <p:nvSpPr>
          <p:cNvPr id="12" name="任意多边形 16"/>
          <p:cNvSpPr/>
          <p:nvPr/>
        </p:nvSpPr>
        <p:spPr>
          <a:xfrm rot="10800000" flipH="1">
            <a:off x="232996" y="2000248"/>
            <a:ext cx="8678007" cy="4562476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3" name="等腰三角形 12"/>
          <p:cNvSpPr/>
          <p:nvPr/>
        </p:nvSpPr>
        <p:spPr>
          <a:xfrm rot="5400000">
            <a:off x="550378" y="1421201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4" name="文本框 7"/>
          <p:cNvSpPr txBox="1"/>
          <p:nvPr/>
        </p:nvSpPr>
        <p:spPr>
          <a:xfrm>
            <a:off x="946813" y="1064225"/>
            <a:ext cx="310398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项目实施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内容占位符 9"/>
          <p:cNvSpPr>
            <a:spLocks noGrp="1"/>
          </p:cNvSpPr>
          <p:nvPr>
            <p:ph idx="4294967295"/>
          </p:nvPr>
        </p:nvSpPr>
        <p:spPr>
          <a:xfrm>
            <a:off x="969265" y="2501152"/>
            <a:ext cx="7168896" cy="2929255"/>
          </a:xfrm>
          <a:noFill/>
        </p:spPr>
        <p:txBody>
          <a:bodyPr vert="horz" wrap="square" lIns="91440" tIns="45720" rIns="91440" bIns="45720" rtlCol="0">
            <a:sp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④程序解读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　　</a:t>
            </a:r>
            <a:r>
              <a:rPr lang="zh-CN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程序</a:t>
            </a:r>
            <a:r>
              <a:rPr lang="zh-CN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中的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 </a:t>
            </a:r>
            <a:r>
              <a:rPr lang="en-US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+mn-ea"/>
                <a:sym typeface="+mn-lt"/>
              </a:rPr>
              <a:t>talk</a:t>
            </a:r>
            <a:r>
              <a:rPr lang="zh-CN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方法无限循环，不断监听端口。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　　</a:t>
            </a:r>
            <a:r>
              <a:rPr lang="zh-CN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有</a:t>
            </a:r>
            <a:r>
              <a:rPr lang="zh-CN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新的用户连入，就保存通信连接并用</a:t>
            </a:r>
            <a:r>
              <a:rPr lang="zh-CN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 </a:t>
            </a:r>
            <a:r>
              <a:rPr lang="zh-CN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“</a:t>
            </a:r>
            <a:r>
              <a:rPr lang="zh-CN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欢迎</a:t>
            </a:r>
            <a:r>
              <a:rPr lang="zh-CN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”</a:t>
            </a:r>
            <a:r>
              <a:rPr lang="zh-CN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的内容</a:t>
            </a:r>
            <a:r>
              <a:rPr lang="zh-CN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通知其他用户。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　　</a:t>
            </a:r>
            <a:r>
              <a:rPr lang="zh-CN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是新</a:t>
            </a:r>
            <a:r>
              <a:rPr lang="zh-CN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的聊天消息，就在消息前面加上发信人</a:t>
            </a:r>
            <a:r>
              <a:rPr lang="zh-CN" altLang="zh-CN" sz="18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的网络</a:t>
            </a:r>
            <a:r>
              <a:rPr lang="zh-CN" altLang="zh-CN" sz="1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地址，然后转发给所有人。</a:t>
            </a:r>
            <a:endParaRPr lang="en-US" altLang="zh-CN" sz="18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　　思考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四个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  <a:sym typeface="+mn-lt"/>
              </a:rPr>
              <a:t>“？？”</a:t>
            </a:r>
            <a:r>
              <a:rPr lang="zh-CN" altLang="en-US" sz="18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，应该填写的内容</a:t>
            </a:r>
            <a:r>
              <a:rPr lang="zh-CN" altLang="en-US" sz="1800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？</a:t>
            </a:r>
            <a:endParaRPr lang="zh-CN" altLang="en-US" sz="1800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946813" y="5405412"/>
            <a:ext cx="8325202" cy="507831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　　</a:t>
            </a:r>
            <a:r>
              <a:rPr lang="zh-CN" altLang="zh-CN" b="1" dirty="0" smtClean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分</a:t>
            </a:r>
            <a:r>
              <a:rPr lang="zh-CN" altLang="zh-CN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小组讨论以上问题，汇报实践结果与总结反思，互相学习。</a:t>
            </a:r>
          </a:p>
        </p:txBody>
      </p:sp>
      <p:sp>
        <p:nvSpPr>
          <p:cNvPr id="8" name="标题 2"/>
          <p:cNvSpPr txBox="1"/>
          <p:nvPr/>
        </p:nvSpPr>
        <p:spPr>
          <a:xfrm>
            <a:off x="1014173" y="2127990"/>
            <a:ext cx="4801411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开发服务器端</a:t>
            </a:r>
          </a:p>
        </p:txBody>
      </p:sp>
      <p:sp>
        <p:nvSpPr>
          <p:cNvPr id="12" name="等腰三角形 11"/>
          <p:cNvSpPr/>
          <p:nvPr/>
        </p:nvSpPr>
        <p:spPr>
          <a:xfrm rot="5400000">
            <a:off x="550378" y="1421201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3" name="文本框 7"/>
          <p:cNvSpPr txBox="1"/>
          <p:nvPr/>
        </p:nvSpPr>
        <p:spPr>
          <a:xfrm>
            <a:off x="946813" y="1064225"/>
            <a:ext cx="310398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itchFamily="49" charset="-122"/>
                <a:ea typeface="楷体_GB231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项目实施</a:t>
            </a:r>
          </a:p>
        </p:txBody>
      </p:sp>
      <p:sp>
        <p:nvSpPr>
          <p:cNvPr id="14" name="任意多边形 16"/>
          <p:cNvSpPr/>
          <p:nvPr/>
        </p:nvSpPr>
        <p:spPr>
          <a:xfrm rot="10800000" flipH="1">
            <a:off x="232996" y="2000248"/>
            <a:ext cx="8678007" cy="4562476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3ad4e25c-9d03-467f-9d80-52e4b3dbebcb}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ztukknay">
      <a:majorFont>
        <a:latin typeface="KaiTi_GB2312"/>
        <a:ea typeface="KaiTi_GB2312"/>
        <a:cs typeface=""/>
      </a:majorFont>
      <a:minorFont>
        <a:latin typeface="KaiTi_GB2312"/>
        <a:ea typeface="KaiTi_GB2312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</TotalTime>
  <Words>182</Words>
  <Application>Microsoft Office PowerPoint</Application>
  <PresentationFormat>全屏显示(4:3)</PresentationFormat>
  <Paragraphs>92</Paragraphs>
  <Slides>19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0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部署信息系统</vt:lpstr>
      <vt:lpstr>PowerPoint 演示文稿</vt:lpstr>
      <vt:lpstr>网络编程活动拓展与思考</vt:lpstr>
      <vt:lpstr>开发信息系统的认识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hammer Hsu</dc:creator>
  <cp:lastModifiedBy>whaty</cp:lastModifiedBy>
  <cp:revision>188</cp:revision>
  <dcterms:created xsi:type="dcterms:W3CDTF">2019-04-15T01:46:00Z</dcterms:created>
  <dcterms:modified xsi:type="dcterms:W3CDTF">2019-08-27T06:20:02Z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2052-11.1.0.8696</vt:lpwstr>
  </property>
</Properties>
</file>