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75" r:id="rId4"/>
    <p:sldId id="276" r:id="rId5"/>
    <p:sldId id="277" r:id="rId6"/>
    <p:sldId id="259" r:id="rId7"/>
    <p:sldId id="278" r:id="rId8"/>
    <p:sldId id="280" r:id="rId9"/>
    <p:sldId id="281" r:id="rId10"/>
    <p:sldId id="282" r:id="rId11"/>
    <p:sldId id="283" r:id="rId12"/>
    <p:sldId id="263" r:id="rId13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7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anhong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45F"/>
    <a:srgbClr val="5EB6E8"/>
    <a:srgbClr val="62C5DC"/>
    <a:srgbClr val="466E8C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127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3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六、知识拓展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4352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数据的分析与应用，能够为制订决策提供依据和支持。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例：黄果树景区“全国免费活动周”，分析活动周内黄果树景区游客数量变化趋势和游客来源分布，得出活动周的数据并作出相应的处理，能够给出有针对性的建议以缓解景区压力，分析并预见安全隐患，为现场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应急处置，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特别是制订紧急预案提供科学合理的建议，为政府相关部门提供了重要决策依据。 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705569" cy="427130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65894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301969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黄果树景区游客趋势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4579" y="2263588"/>
            <a:ext cx="3472420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黄果树景区游客来源分布</a:t>
            </a:r>
          </a:p>
          <a:p>
            <a:pPr marL="0" indent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en-US" altLang="zh-CN" dirty="0"/>
              <a:t>—16</a:t>
            </a:r>
            <a:r>
              <a:rPr lang="zh-CN" altLang="en-US" dirty="0"/>
              <a:t>日）</a:t>
            </a:r>
          </a:p>
          <a:p>
            <a:pPr marL="0" indent="0" algn="just"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415155" y="2630170"/>
            <a:ext cx="35191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黄果树景区游客数量变化趋势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3234055"/>
            <a:ext cx="2727960" cy="2763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990" y="3326765"/>
            <a:ext cx="4634865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3.1.1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9000" y="1902460"/>
            <a:ext cx="7964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一、利用互联网查找南水北调相关信息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9582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从供水、节水和水污染角度分析南水北调工程。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交流搜集到的信息并进行总结。 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二、小组活动：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19532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南水北调的意义。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如何收集、整理并存储水资源的相关数据。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利用什么方法对水资源的数据进行分析，并进行可视化呈现。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利用思维导图的形式把本组讨论得出的结果进行展示。 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三、南水北调中的数据分析 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19532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对比我国部分城市降水量和气温数据：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对比四个城市全年降水总量。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对比哈尔滨和广州的气温变化曲线。</a:t>
            </a: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65894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301750"/>
            <a:ext cx="6103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2016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年部分城市降水量和气温图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84545" y="2547620"/>
            <a:ext cx="2792095" cy="33026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思考：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通过对比，能从图中获取哪些信息？这些信息对制订用水政策有什么帮助？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了解我国水资源分布的特点，思考实施南水北调工程的原因。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543810"/>
            <a:ext cx="509524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四、南水北调中的数据处理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510" y="2769870"/>
            <a:ext cx="7869555" cy="20662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dirty="0">
                <a:solidFill>
                  <a:srgbClr val="FF0000"/>
                </a:solidFill>
              </a:rPr>
              <a:t>数据处理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一般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是指对数据进行采集、整理、分析和可视化表达的过程。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为科学决策南水北调工程，论证我国北方地区是否缺水、缺多少水、水源能调出多少水等问题，需要采集多年数据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深入分析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严格论证，为分析问题</a:t>
            </a: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做出决策提供有力支撑。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705569" cy="427130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五、南水北调最终决策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0662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对南水北调相关数据处理后得出中线工程规划结论：实施中线工程，补充京、津和华北平原的水资源供应量，是缓解京津等地区水资源供需矛盾的最佳选择。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分析的数据包括受水区需调水量、水源投资、水库库容和工程效益等数据，涉及经济、社会和环境等各个方面。 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705569" cy="427130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65894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301969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南水北调中线工程示意图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650" y="2113915"/>
            <a:ext cx="809434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​    中线工程：输水渠线所处位置地势较高，可基本自流输水，以明渠为主。局部采用管道，规划输水干线与现有河道全部立交。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rcRect l="1032" t="7053" r="1146" b="15776"/>
          <a:stretch>
            <a:fillRect/>
          </a:stretch>
        </p:blipFill>
        <p:spPr>
          <a:xfrm>
            <a:off x="1375410" y="3232785"/>
            <a:ext cx="6393180" cy="3115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505</Words>
  <Application>Microsoft Office PowerPoint</Application>
  <PresentationFormat>全屏显示(4:3)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微软雅黑</vt:lpstr>
      <vt:lpstr>Calibri</vt:lpstr>
      <vt:lpstr>楷体_GB2312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114</cp:revision>
  <dcterms:created xsi:type="dcterms:W3CDTF">2019-04-15T01:46:00Z</dcterms:created>
  <dcterms:modified xsi:type="dcterms:W3CDTF">2019-08-22T06:56:11Z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