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8" r:id="rId2"/>
    <p:sldId id="257" r:id="rId3"/>
    <p:sldId id="275" r:id="rId4"/>
    <p:sldId id="276" r:id="rId5"/>
    <p:sldId id="277" r:id="rId6"/>
    <p:sldId id="259" r:id="rId7"/>
    <p:sldId id="264" r:id="rId8"/>
    <p:sldId id="274" r:id="rId9"/>
    <p:sldId id="263" r:id="rId10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2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2" d="100"/>
          <a:sy n="102" d="100"/>
        </p:scale>
        <p:origin x="-1080" y="-102"/>
      </p:cViewPr>
      <p:guideLst>
        <p:guide orient="horz" pos="212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8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15795" y="3061335"/>
            <a:ext cx="5369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just"/>
            <a:r>
              <a:rPr lang="en-US" altLang="zh-CN" dirty="0">
                <a:solidFill>
                  <a:schemeClr val="bg1"/>
                </a:solidFill>
                <a:effectLst/>
              </a:rPr>
              <a:t>3.1.2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数据处理的过程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数据处理的过程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学习活动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阅读“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3.1.2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数据处理的过程”（教科书第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～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页），进一步了解数据处理的一般过程。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数据处理的过程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学习活动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制订项目规划，包括项目研究目标、分析内容、成员分工、预期成果和时间进度等。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将项目规划发布到学习空间，与他人分享。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数据处理的过程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学习活动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18249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用思维导图软件绘制小组项目规划（推荐使用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MindMaster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XMind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小组成员向全班汇报各组项目规划。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90278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小贴士：思维导图的绘制方法</a:t>
            </a:r>
          </a:p>
        </p:txBody>
      </p:sp>
      <p:pic>
        <p:nvPicPr>
          <p:cNvPr id="14" name="图片 13" descr="3.1.2-01思维导图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6813" y="2442210"/>
            <a:ext cx="7204075" cy="3755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150"/>
            <a:ext cx="67170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项目检查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28200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结合项目评价表（教科书第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页）所列的指标，小组自评在本节课的项目实施中，完成情况如何。重点关注下列指标：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项目主题是否明确，是否与学习目标保持一致？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项目规划是否详细、准备充分？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小组成员分工是否明确，组员参与度如何？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是否用到思维导图记录小组讨论和规划结果？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3"/>
            <a:ext cx="8705569" cy="427130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作业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0715" y="3296030"/>
            <a:ext cx="7353070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进一步修订项目研究规划。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页“实践活动”，用电子表格或其他工具，将降水量数据用可视化图表呈现。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完成教科书第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页“练习提升”。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将上述三项作业发布到学习空间，与他人分享。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750" y="184150"/>
            <a:ext cx="6639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212</Words>
  <Application>Microsoft Office PowerPoint</Application>
  <PresentationFormat>全屏显示(4:3)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微软雅黑</vt:lpstr>
      <vt:lpstr>Calibri</vt:lpstr>
      <vt:lpstr>楷体_GB2312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96</cp:revision>
  <dcterms:created xsi:type="dcterms:W3CDTF">2019-04-15T01:46:00Z</dcterms:created>
  <dcterms:modified xsi:type="dcterms:W3CDTF">2019-08-22T06:52:59Z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