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8" r:id="rId2"/>
    <p:sldId id="257" r:id="rId3"/>
    <p:sldId id="264" r:id="rId4"/>
    <p:sldId id="284" r:id="rId5"/>
    <p:sldId id="278" r:id="rId6"/>
    <p:sldId id="285" r:id="rId7"/>
    <p:sldId id="280" r:id="rId8"/>
    <p:sldId id="281" r:id="rId9"/>
    <p:sldId id="263" r:id="rId10"/>
  </p:sldIdLst>
  <p:sldSz cx="9144000" cy="6858000" type="screen4x3"/>
  <p:notesSz cx="6858000" cy="9144000"/>
  <p:embeddedFontLst>
    <p:embeddedFont>
      <p:font typeface="楷体_GB2312" panose="02010609030101010101" pitchFamily="49" charset="-122"/>
      <p:regular r:id="rId12"/>
    </p:embeddedFont>
    <p:embeddedFont>
      <p:font typeface="微软雅黑" panose="020B0503020204020204" pitchFamily="34" charset="-122"/>
      <p:regular r:id="rId13"/>
      <p:bold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5DC"/>
    <a:srgbClr val="466E8C"/>
    <a:srgbClr val="7BA9CA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6318" autoAdjust="0"/>
  </p:normalViewPr>
  <p:slideViewPr>
    <p:cSldViewPr snapToGrid="0" showGuides="1">
      <p:cViewPr varScale="1">
        <p:scale>
          <a:sx n="105" d="100"/>
          <a:sy n="105" d="100"/>
        </p:scale>
        <p:origin x="1242" y="78"/>
      </p:cViewPr>
      <p:guideLst>
        <p:guide orient="horz" pos="218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9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7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9213" y="3060769"/>
            <a:ext cx="65227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3.2.1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数据采集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明确数据需求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2691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利用互联网查找我国水资源分布的图文资料，找出我国水资源最缺乏的有哪些地区？水资源压力最大的有哪些地区？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思考：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为什么我国水资源最缺乏的地区是西北的新疆、青海、甘肃的部分地区，但水资源压力最大的却是华北的北京、天津、河北等地区？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2.要研究我国水资源分布情况需要获取哪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些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方面的数据？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3045" y="1550670"/>
            <a:ext cx="8677910" cy="437451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3.2.1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数据采集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明确数据需求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2451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需要查询：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我国水资源总量分布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我国水资源需求分布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我国人均水资源量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1550373"/>
            <a:ext cx="8678007" cy="404255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3.2.1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数据采集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确定数据来源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13271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参照教科书第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91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页表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3.2.1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，查询其他流域的水资源情况，完成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“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体验探索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”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   思考：如何确保数据的准确性？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3045" y="1550670"/>
            <a:ext cx="8677910" cy="515683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3.2.1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数据采集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16028" b="1901"/>
          <a:stretch>
            <a:fillRect/>
          </a:stretch>
        </p:blipFill>
        <p:spPr>
          <a:xfrm>
            <a:off x="751840" y="4229100"/>
            <a:ext cx="7640320" cy="1837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确定数据来源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5" y="2735571"/>
            <a:ext cx="8149585" cy="29483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数据来源越可靠，收集渠道越多，就越容易收集到真实有效的数据。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水利部官网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南水北调工程官网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国家统计局官网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4.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各地区门户网站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3045" y="1550670"/>
            <a:ext cx="8677910" cy="449326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3.2.1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数据采集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选择采集方法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21945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传感器采集数据。例如，温度传感器、红外传感器、压力传感器、距离传感器和声音传感器等。</a:t>
            </a:r>
            <a:endParaRPr lang="zh-CN" altLang="en-US" dirty="0">
              <a:solidFill>
                <a:srgbClr val="7030A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网络获取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数据。例如，网络爬虫和在线问卷等。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思考：为了全面分析我国水资源情况需要分析不同地区多年的数据，如何既准确又快速地得到这些数据呢？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3045" y="1550670"/>
            <a:ext cx="8677910" cy="438467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3.2.1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数据采集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实施数据采集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18249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完成任务：通过网络获取水资源数据。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年长江（黄河、珠江、松花江等）流域水资源质量汇总表。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获取近三年全国各地区用水量数据。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3.2.1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数据采集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334</Words>
  <Application>Microsoft Office PowerPoint</Application>
  <PresentationFormat>全屏显示(4:3)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楷体_GB2312</vt:lpstr>
      <vt:lpstr>Arial</vt:lpstr>
      <vt:lpstr>微软雅黑</vt:lpstr>
      <vt:lpstr>宋体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Microsoft 帐户</cp:lastModifiedBy>
  <cp:revision>109</cp:revision>
  <dcterms:created xsi:type="dcterms:W3CDTF">2019-04-15T01:46:00Z</dcterms:created>
  <dcterms:modified xsi:type="dcterms:W3CDTF">2020-03-31T08:09:49Z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