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8" r:id="rId2"/>
    <p:sldId id="269" r:id="rId3"/>
    <p:sldId id="412" r:id="rId4"/>
    <p:sldId id="413" r:id="rId5"/>
    <p:sldId id="414" r:id="rId6"/>
    <p:sldId id="415" r:id="rId7"/>
    <p:sldId id="416" r:id="rId8"/>
    <p:sldId id="263" r:id="rId9"/>
  </p:sldIdLst>
  <p:sldSz cx="9144000" cy="6858000" type="screen4x3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E8C"/>
    <a:srgbClr val="8ED5E6"/>
    <a:srgbClr val="62C5DC"/>
    <a:srgbClr val="79CDE1"/>
    <a:srgbClr val="313332"/>
    <a:srgbClr val="919191"/>
    <a:srgbClr val="7BA9CA"/>
    <a:srgbClr val="F2F2F2"/>
    <a:srgbClr val="508EFF"/>
    <a:srgbClr val="BB9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6318" autoAdjust="0"/>
  </p:normalViewPr>
  <p:slideViewPr>
    <p:cSldViewPr snapToGrid="0" showGuides="1">
      <p:cViewPr varScale="1">
        <p:scale>
          <a:sx n="106" d="100"/>
          <a:sy n="106" d="100"/>
        </p:scale>
        <p:origin x="-960" y="-102"/>
      </p:cViewPr>
      <p:guideLst>
        <p:guide orient="horz" pos="21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73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8A1F-D348-4836-8A36-BA053907F84E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0CB-6DE8-4B0A-BCBE-CFF41304D6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" y="0"/>
            <a:ext cx="9140762" cy="6858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7"/>
          <p:cNvSpPr/>
          <p:nvPr userDrawn="1"/>
        </p:nvSpPr>
        <p:spPr>
          <a:xfrm>
            <a:off x="0" y="-17335"/>
            <a:ext cx="9144000" cy="712233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02024" y="60375"/>
            <a:ext cx="272933" cy="572660"/>
            <a:chOff x="202024" y="45281"/>
            <a:chExt cx="272933" cy="429495"/>
          </a:xfrm>
          <a:solidFill>
            <a:schemeClr val="bg1"/>
          </a:solidFill>
        </p:grpSpPr>
        <p:sp>
          <p:nvSpPr>
            <p:cNvPr id="11" name="Rounded Rectangle 38"/>
            <p:cNvSpPr/>
            <p:nvPr/>
          </p:nvSpPr>
          <p:spPr>
            <a:xfrm rot="18000000">
              <a:off x="38895" y="208411"/>
              <a:ext cx="429494" cy="1032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ounded Rectangle 39"/>
            <p:cNvSpPr/>
            <p:nvPr/>
          </p:nvSpPr>
          <p:spPr>
            <a:xfrm rot="18000000">
              <a:off x="208592" y="208410"/>
              <a:ext cx="429494" cy="1032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>
            <a:off x="7793259" y="112736"/>
            <a:ext cx="397480" cy="472740"/>
            <a:chOff x="5235576" y="4052888"/>
            <a:chExt cx="1131888" cy="1009651"/>
          </a:xfrm>
          <a:solidFill>
            <a:schemeClr val="bg1"/>
          </a:solidFill>
        </p:grpSpPr>
        <p:sp>
          <p:nvSpPr>
            <p:cNvPr id="29" name="Freeform 22"/>
            <p:cNvSpPr>
              <a:spLocks noEditPoints="1"/>
            </p:cNvSpPr>
            <p:nvPr/>
          </p:nvSpPr>
          <p:spPr bwMode="auto">
            <a:xfrm>
              <a:off x="5326063" y="4052888"/>
              <a:ext cx="414338" cy="554038"/>
            </a:xfrm>
            <a:custGeom>
              <a:avLst/>
              <a:gdLst>
                <a:gd name="T0" fmla="*/ 8 w 110"/>
                <a:gd name="T1" fmla="*/ 92 h 147"/>
                <a:gd name="T2" fmla="*/ 18 w 110"/>
                <a:gd name="T3" fmla="*/ 105 h 147"/>
                <a:gd name="T4" fmla="*/ 57 w 110"/>
                <a:gd name="T5" fmla="*/ 147 h 147"/>
                <a:gd name="T6" fmla="*/ 97 w 110"/>
                <a:gd name="T7" fmla="*/ 105 h 147"/>
                <a:gd name="T8" fmla="*/ 97 w 110"/>
                <a:gd name="T9" fmla="*/ 105 h 147"/>
                <a:gd name="T10" fmla="*/ 108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9 w 110"/>
                <a:gd name="T17" fmla="*/ 25 h 147"/>
                <a:gd name="T18" fmla="*/ 14 w 110"/>
                <a:gd name="T19" fmla="*/ 81 h 147"/>
                <a:gd name="T20" fmla="*/ 14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2 h 147"/>
                <a:gd name="T74" fmla="*/ 18 w 110"/>
                <a:gd name="T75" fmla="*/ 102 h 147"/>
                <a:gd name="T76" fmla="*/ 11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8" y="105"/>
                  </a:cubicBezTo>
                  <a:cubicBezTo>
                    <a:pt x="21" y="129"/>
                    <a:pt x="38" y="147"/>
                    <a:pt x="57" y="147"/>
                  </a:cubicBezTo>
                  <a:cubicBezTo>
                    <a:pt x="77" y="147"/>
                    <a:pt x="93" y="129"/>
                    <a:pt x="97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8" y="99"/>
                    <a:pt x="108" y="92"/>
                  </a:cubicBezTo>
                  <a:cubicBezTo>
                    <a:pt x="108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9" y="25"/>
                    <a:pt x="29" y="25"/>
                  </a:cubicBezTo>
                  <a:cubicBezTo>
                    <a:pt x="0" y="40"/>
                    <a:pt x="14" y="81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8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8" y="126"/>
                    <a:pt x="81" y="133"/>
                  </a:cubicBezTo>
                  <a:cubicBezTo>
                    <a:pt x="78" y="136"/>
                    <a:pt x="74" y="139"/>
                    <a:pt x="70" y="141"/>
                  </a:cubicBezTo>
                  <a:cubicBezTo>
                    <a:pt x="66" y="143"/>
                    <a:pt x="62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7" y="136"/>
                    <a:pt x="33" y="133"/>
                  </a:cubicBezTo>
                  <a:cubicBezTo>
                    <a:pt x="27" y="126"/>
                    <a:pt x="22" y="116"/>
                    <a:pt x="20" y="105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4" y="102"/>
                    <a:pt x="11" y="97"/>
                    <a:pt x="11" y="92"/>
                  </a:cubicBezTo>
                  <a:cubicBezTo>
                    <a:pt x="11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5416551" y="4327526"/>
              <a:ext cx="244475" cy="87313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6 w 65"/>
                <a:gd name="T9" fmla="*/ 11 h 23"/>
                <a:gd name="T10" fmla="*/ 36 w 65"/>
                <a:gd name="T11" fmla="*/ 17 h 23"/>
                <a:gd name="T12" fmla="*/ 42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2 w 65"/>
                <a:gd name="T23" fmla="*/ 0 h 23"/>
                <a:gd name="T24" fmla="*/ 36 w 65"/>
                <a:gd name="T25" fmla="*/ 6 h 23"/>
                <a:gd name="T26" fmla="*/ 36 w 65"/>
                <a:gd name="T27" fmla="*/ 9 h 23"/>
                <a:gd name="T28" fmla="*/ 29 w 65"/>
                <a:gd name="T29" fmla="*/ 9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2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2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9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20"/>
                    <a:pt x="38" y="23"/>
                    <a:pt x="42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2"/>
                    <a:pt x="62" y="0"/>
                    <a:pt x="5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6" y="2"/>
                    <a:pt x="36" y="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2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2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6" y="1"/>
                    <a:pt x="28" y="3"/>
                    <a:pt x="28" y="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6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5721351" y="4297363"/>
              <a:ext cx="646113" cy="750888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40 w 172"/>
                <a:gd name="T15" fmla="*/ 165 h 199"/>
                <a:gd name="T16" fmla="*/ 40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40" y="165"/>
                    <a:pt x="40" y="165"/>
                    <a:pt x="40" y="165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6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5235576" y="4603751"/>
              <a:ext cx="612775" cy="458788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2 w 163"/>
                <a:gd name="T17" fmla="*/ 24 h 122"/>
                <a:gd name="T18" fmla="*/ 82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1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2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1"/>
                    <a:pt x="92" y="28"/>
                    <a:pt x="92" y="24"/>
                  </a:cubicBezTo>
                  <a:cubicBezTo>
                    <a:pt x="92" y="19"/>
                    <a:pt x="87" y="14"/>
                    <a:pt x="82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4" y="23"/>
                    <a:pt x="1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7" y="122"/>
                    <a:pt x="82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5803901" y="4448176"/>
              <a:ext cx="33813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5803901" y="4535488"/>
              <a:ext cx="3381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5897563" y="4621213"/>
              <a:ext cx="244475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5897563" y="4708526"/>
              <a:ext cx="244475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5897563" y="4795838"/>
              <a:ext cx="244475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7306055" y="95591"/>
            <a:ext cx="397480" cy="472740"/>
            <a:chOff x="5235576" y="4052888"/>
            <a:chExt cx="1131888" cy="1009651"/>
          </a:xfrm>
          <a:solidFill>
            <a:schemeClr val="bg1"/>
          </a:solidFill>
        </p:grpSpPr>
        <p:sp>
          <p:nvSpPr>
            <p:cNvPr id="3" name="Freeform 22"/>
            <p:cNvSpPr>
              <a:spLocks noEditPoints="1"/>
            </p:cNvSpPr>
            <p:nvPr/>
          </p:nvSpPr>
          <p:spPr bwMode="auto">
            <a:xfrm>
              <a:off x="5326063" y="4052888"/>
              <a:ext cx="414338" cy="554038"/>
            </a:xfrm>
            <a:custGeom>
              <a:avLst/>
              <a:gdLst>
                <a:gd name="T0" fmla="*/ 8 w 110"/>
                <a:gd name="T1" fmla="*/ 92 h 147"/>
                <a:gd name="T2" fmla="*/ 18 w 110"/>
                <a:gd name="T3" fmla="*/ 105 h 147"/>
                <a:gd name="T4" fmla="*/ 57 w 110"/>
                <a:gd name="T5" fmla="*/ 147 h 147"/>
                <a:gd name="T6" fmla="*/ 97 w 110"/>
                <a:gd name="T7" fmla="*/ 105 h 147"/>
                <a:gd name="T8" fmla="*/ 97 w 110"/>
                <a:gd name="T9" fmla="*/ 105 h 147"/>
                <a:gd name="T10" fmla="*/ 108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9 w 110"/>
                <a:gd name="T17" fmla="*/ 25 h 147"/>
                <a:gd name="T18" fmla="*/ 14 w 110"/>
                <a:gd name="T19" fmla="*/ 81 h 147"/>
                <a:gd name="T20" fmla="*/ 14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2 h 147"/>
                <a:gd name="T74" fmla="*/ 18 w 110"/>
                <a:gd name="T75" fmla="*/ 102 h 147"/>
                <a:gd name="T76" fmla="*/ 11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8" y="105"/>
                  </a:cubicBezTo>
                  <a:cubicBezTo>
                    <a:pt x="21" y="129"/>
                    <a:pt x="38" y="147"/>
                    <a:pt x="57" y="147"/>
                  </a:cubicBezTo>
                  <a:cubicBezTo>
                    <a:pt x="77" y="147"/>
                    <a:pt x="93" y="129"/>
                    <a:pt x="97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8" y="99"/>
                    <a:pt x="108" y="92"/>
                  </a:cubicBezTo>
                  <a:cubicBezTo>
                    <a:pt x="108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9" y="25"/>
                    <a:pt x="29" y="25"/>
                  </a:cubicBezTo>
                  <a:cubicBezTo>
                    <a:pt x="0" y="40"/>
                    <a:pt x="14" y="81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8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8" y="126"/>
                    <a:pt x="81" y="133"/>
                  </a:cubicBezTo>
                  <a:cubicBezTo>
                    <a:pt x="78" y="136"/>
                    <a:pt x="74" y="139"/>
                    <a:pt x="70" y="141"/>
                  </a:cubicBezTo>
                  <a:cubicBezTo>
                    <a:pt x="66" y="143"/>
                    <a:pt x="62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7" y="136"/>
                    <a:pt x="33" y="133"/>
                  </a:cubicBezTo>
                  <a:cubicBezTo>
                    <a:pt x="27" y="126"/>
                    <a:pt x="22" y="116"/>
                    <a:pt x="20" y="105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4" y="102"/>
                    <a:pt x="11" y="97"/>
                    <a:pt x="11" y="92"/>
                  </a:cubicBezTo>
                  <a:cubicBezTo>
                    <a:pt x="11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" name="Freeform 23"/>
            <p:cNvSpPr>
              <a:spLocks noEditPoints="1"/>
            </p:cNvSpPr>
            <p:nvPr/>
          </p:nvSpPr>
          <p:spPr bwMode="auto">
            <a:xfrm>
              <a:off x="5416551" y="4327526"/>
              <a:ext cx="244475" cy="87313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6 w 65"/>
                <a:gd name="T9" fmla="*/ 11 h 23"/>
                <a:gd name="T10" fmla="*/ 36 w 65"/>
                <a:gd name="T11" fmla="*/ 17 h 23"/>
                <a:gd name="T12" fmla="*/ 42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2 w 65"/>
                <a:gd name="T23" fmla="*/ 0 h 23"/>
                <a:gd name="T24" fmla="*/ 36 w 65"/>
                <a:gd name="T25" fmla="*/ 6 h 23"/>
                <a:gd name="T26" fmla="*/ 36 w 65"/>
                <a:gd name="T27" fmla="*/ 9 h 23"/>
                <a:gd name="T28" fmla="*/ 29 w 65"/>
                <a:gd name="T29" fmla="*/ 9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2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2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9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20"/>
                    <a:pt x="38" y="23"/>
                    <a:pt x="42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2"/>
                    <a:pt x="62" y="0"/>
                    <a:pt x="5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6" y="2"/>
                    <a:pt x="36" y="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2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2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6" y="1"/>
                    <a:pt x="28" y="3"/>
                    <a:pt x="28" y="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6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" name="Freeform 24"/>
            <p:cNvSpPr/>
            <p:nvPr/>
          </p:nvSpPr>
          <p:spPr bwMode="auto">
            <a:xfrm>
              <a:off x="5721351" y="4297363"/>
              <a:ext cx="646113" cy="750888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40 w 172"/>
                <a:gd name="T15" fmla="*/ 165 h 199"/>
                <a:gd name="T16" fmla="*/ 40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40" y="165"/>
                    <a:pt x="40" y="165"/>
                    <a:pt x="40" y="165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6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" name="Freeform 25"/>
            <p:cNvSpPr/>
            <p:nvPr/>
          </p:nvSpPr>
          <p:spPr bwMode="auto">
            <a:xfrm>
              <a:off x="5235576" y="4603751"/>
              <a:ext cx="612775" cy="458788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2 w 163"/>
                <a:gd name="T17" fmla="*/ 24 h 122"/>
                <a:gd name="T18" fmla="*/ 82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1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2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1"/>
                    <a:pt x="92" y="28"/>
                    <a:pt x="92" y="24"/>
                  </a:cubicBezTo>
                  <a:cubicBezTo>
                    <a:pt x="92" y="19"/>
                    <a:pt x="87" y="14"/>
                    <a:pt x="82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4" y="23"/>
                    <a:pt x="1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7" y="122"/>
                    <a:pt x="82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5803901" y="4448176"/>
              <a:ext cx="33813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8" name="Rectangle 27"/>
            <p:cNvSpPr>
              <a:spLocks noChangeArrowheads="1"/>
            </p:cNvSpPr>
            <p:nvPr/>
          </p:nvSpPr>
          <p:spPr bwMode="auto">
            <a:xfrm>
              <a:off x="5803901" y="4535488"/>
              <a:ext cx="3381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9" name="Rectangle 28"/>
            <p:cNvSpPr>
              <a:spLocks noChangeArrowheads="1"/>
            </p:cNvSpPr>
            <p:nvPr/>
          </p:nvSpPr>
          <p:spPr bwMode="auto">
            <a:xfrm>
              <a:off x="5897563" y="4621213"/>
              <a:ext cx="244475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0" name="Rectangle 29"/>
            <p:cNvSpPr>
              <a:spLocks noChangeArrowheads="1"/>
            </p:cNvSpPr>
            <p:nvPr/>
          </p:nvSpPr>
          <p:spPr bwMode="auto">
            <a:xfrm>
              <a:off x="5897563" y="4708526"/>
              <a:ext cx="244475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" name="Rectangle 30"/>
            <p:cNvSpPr>
              <a:spLocks noChangeArrowheads="1"/>
            </p:cNvSpPr>
            <p:nvPr/>
          </p:nvSpPr>
          <p:spPr bwMode="auto">
            <a:xfrm>
              <a:off x="5897563" y="4795838"/>
              <a:ext cx="244475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52" name="组合 51"/>
          <p:cNvGrpSpPr/>
          <p:nvPr userDrawn="1"/>
        </p:nvGrpSpPr>
        <p:grpSpPr>
          <a:xfrm>
            <a:off x="8275224" y="89241"/>
            <a:ext cx="397480" cy="472740"/>
            <a:chOff x="5235576" y="4052888"/>
            <a:chExt cx="1131888" cy="1009651"/>
          </a:xfrm>
          <a:solidFill>
            <a:schemeClr val="bg1"/>
          </a:solidFill>
        </p:grpSpPr>
        <p:sp>
          <p:nvSpPr>
            <p:cNvPr id="53" name="Freeform 22"/>
            <p:cNvSpPr>
              <a:spLocks noEditPoints="1"/>
            </p:cNvSpPr>
            <p:nvPr/>
          </p:nvSpPr>
          <p:spPr bwMode="auto">
            <a:xfrm>
              <a:off x="5326063" y="4052888"/>
              <a:ext cx="414338" cy="554038"/>
            </a:xfrm>
            <a:custGeom>
              <a:avLst/>
              <a:gdLst>
                <a:gd name="T0" fmla="*/ 8 w 110"/>
                <a:gd name="T1" fmla="*/ 92 h 147"/>
                <a:gd name="T2" fmla="*/ 18 w 110"/>
                <a:gd name="T3" fmla="*/ 105 h 147"/>
                <a:gd name="T4" fmla="*/ 57 w 110"/>
                <a:gd name="T5" fmla="*/ 147 h 147"/>
                <a:gd name="T6" fmla="*/ 97 w 110"/>
                <a:gd name="T7" fmla="*/ 105 h 147"/>
                <a:gd name="T8" fmla="*/ 97 w 110"/>
                <a:gd name="T9" fmla="*/ 105 h 147"/>
                <a:gd name="T10" fmla="*/ 108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9 w 110"/>
                <a:gd name="T17" fmla="*/ 25 h 147"/>
                <a:gd name="T18" fmla="*/ 14 w 110"/>
                <a:gd name="T19" fmla="*/ 81 h 147"/>
                <a:gd name="T20" fmla="*/ 14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2 h 147"/>
                <a:gd name="T74" fmla="*/ 18 w 110"/>
                <a:gd name="T75" fmla="*/ 102 h 147"/>
                <a:gd name="T76" fmla="*/ 11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8" y="105"/>
                  </a:cubicBezTo>
                  <a:cubicBezTo>
                    <a:pt x="21" y="129"/>
                    <a:pt x="38" y="147"/>
                    <a:pt x="57" y="147"/>
                  </a:cubicBezTo>
                  <a:cubicBezTo>
                    <a:pt x="77" y="147"/>
                    <a:pt x="93" y="129"/>
                    <a:pt x="97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8" y="99"/>
                    <a:pt x="108" y="92"/>
                  </a:cubicBezTo>
                  <a:cubicBezTo>
                    <a:pt x="108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9" y="25"/>
                    <a:pt x="29" y="25"/>
                  </a:cubicBezTo>
                  <a:cubicBezTo>
                    <a:pt x="0" y="40"/>
                    <a:pt x="14" y="81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8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8" y="126"/>
                    <a:pt x="81" y="133"/>
                  </a:cubicBezTo>
                  <a:cubicBezTo>
                    <a:pt x="78" y="136"/>
                    <a:pt x="74" y="139"/>
                    <a:pt x="70" y="141"/>
                  </a:cubicBezTo>
                  <a:cubicBezTo>
                    <a:pt x="66" y="143"/>
                    <a:pt x="62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7" y="136"/>
                    <a:pt x="33" y="133"/>
                  </a:cubicBezTo>
                  <a:cubicBezTo>
                    <a:pt x="27" y="126"/>
                    <a:pt x="22" y="116"/>
                    <a:pt x="20" y="105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4" y="102"/>
                    <a:pt x="11" y="97"/>
                    <a:pt x="11" y="92"/>
                  </a:cubicBezTo>
                  <a:cubicBezTo>
                    <a:pt x="11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4" name="Freeform 23"/>
            <p:cNvSpPr>
              <a:spLocks noEditPoints="1"/>
            </p:cNvSpPr>
            <p:nvPr/>
          </p:nvSpPr>
          <p:spPr bwMode="auto">
            <a:xfrm>
              <a:off x="5416551" y="4327526"/>
              <a:ext cx="244475" cy="87313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6 w 65"/>
                <a:gd name="T9" fmla="*/ 11 h 23"/>
                <a:gd name="T10" fmla="*/ 36 w 65"/>
                <a:gd name="T11" fmla="*/ 17 h 23"/>
                <a:gd name="T12" fmla="*/ 42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2 w 65"/>
                <a:gd name="T23" fmla="*/ 0 h 23"/>
                <a:gd name="T24" fmla="*/ 36 w 65"/>
                <a:gd name="T25" fmla="*/ 6 h 23"/>
                <a:gd name="T26" fmla="*/ 36 w 65"/>
                <a:gd name="T27" fmla="*/ 9 h 23"/>
                <a:gd name="T28" fmla="*/ 29 w 65"/>
                <a:gd name="T29" fmla="*/ 9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2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2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9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20"/>
                    <a:pt x="38" y="23"/>
                    <a:pt x="42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2"/>
                    <a:pt x="62" y="0"/>
                    <a:pt x="5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6" y="2"/>
                    <a:pt x="36" y="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2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2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6" y="1"/>
                    <a:pt x="28" y="3"/>
                    <a:pt x="28" y="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6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5" name="Freeform 24"/>
            <p:cNvSpPr/>
            <p:nvPr/>
          </p:nvSpPr>
          <p:spPr bwMode="auto">
            <a:xfrm>
              <a:off x="5721351" y="4297363"/>
              <a:ext cx="646113" cy="750888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40 w 172"/>
                <a:gd name="T15" fmla="*/ 165 h 199"/>
                <a:gd name="T16" fmla="*/ 40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40" y="165"/>
                    <a:pt x="40" y="165"/>
                    <a:pt x="40" y="165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6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6" name="Freeform 25"/>
            <p:cNvSpPr/>
            <p:nvPr/>
          </p:nvSpPr>
          <p:spPr bwMode="auto">
            <a:xfrm>
              <a:off x="5235576" y="4603751"/>
              <a:ext cx="612775" cy="458788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2 w 163"/>
                <a:gd name="T17" fmla="*/ 24 h 122"/>
                <a:gd name="T18" fmla="*/ 82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1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2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1"/>
                    <a:pt x="92" y="28"/>
                    <a:pt x="92" y="24"/>
                  </a:cubicBezTo>
                  <a:cubicBezTo>
                    <a:pt x="92" y="19"/>
                    <a:pt x="87" y="14"/>
                    <a:pt x="82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4" y="23"/>
                    <a:pt x="1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7" y="122"/>
                    <a:pt x="82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7" name="Rectangle 26"/>
            <p:cNvSpPr>
              <a:spLocks noChangeArrowheads="1"/>
            </p:cNvSpPr>
            <p:nvPr/>
          </p:nvSpPr>
          <p:spPr bwMode="auto">
            <a:xfrm>
              <a:off x="5803901" y="4448176"/>
              <a:ext cx="33813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8" name="Rectangle 27"/>
            <p:cNvSpPr>
              <a:spLocks noChangeArrowheads="1"/>
            </p:cNvSpPr>
            <p:nvPr/>
          </p:nvSpPr>
          <p:spPr bwMode="auto">
            <a:xfrm>
              <a:off x="5803901" y="4535488"/>
              <a:ext cx="3381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9" name="Rectangle 28"/>
            <p:cNvSpPr>
              <a:spLocks noChangeArrowheads="1"/>
            </p:cNvSpPr>
            <p:nvPr/>
          </p:nvSpPr>
          <p:spPr bwMode="auto">
            <a:xfrm>
              <a:off x="5897563" y="4621213"/>
              <a:ext cx="244475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0" name="Rectangle 29"/>
            <p:cNvSpPr>
              <a:spLocks noChangeArrowheads="1"/>
            </p:cNvSpPr>
            <p:nvPr/>
          </p:nvSpPr>
          <p:spPr bwMode="auto">
            <a:xfrm>
              <a:off x="5897563" y="4708526"/>
              <a:ext cx="244475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>
              <a:off x="5897563" y="4795838"/>
              <a:ext cx="244475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 cstate="print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285749" y="184280"/>
            <a:ext cx="7644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数据类型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15" y="-61612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60649" y="3060788"/>
            <a:ext cx="4914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charset="-122"/>
                <a:ea typeface="楷体_GB2312" panose="02010609030101010101" charset="-122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chemeClr val="bg1"/>
                </a:solidFill>
                <a:effectLst/>
              </a:rPr>
              <a:t>2.3.1 </a:t>
            </a:r>
            <a:r>
              <a:rPr lang="zh-CN" altLang="en-US" dirty="0" smtClean="0">
                <a:solidFill>
                  <a:schemeClr val="bg1"/>
                </a:solidFill>
                <a:effectLst/>
              </a:rPr>
              <a:t>数据类型</a:t>
            </a:r>
            <a:endParaRPr lang="zh-CN" alt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1478" y="2113547"/>
            <a:ext cx="5274296" cy="3943128"/>
            <a:chOff x="34182" y="4273"/>
            <a:chExt cx="4460829" cy="33348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944" y="9164"/>
              <a:ext cx="1136067" cy="103714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60" r="13190" b="9194"/>
            <a:stretch>
              <a:fillRect/>
            </a:stretch>
          </p:blipFill>
          <p:spPr bwMode="auto">
            <a:xfrm>
              <a:off x="34183" y="4273"/>
              <a:ext cx="1294130" cy="104203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945" y="2476314"/>
              <a:ext cx="1136066" cy="86277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9FDFF"/>
                </a:clrFrom>
                <a:clrTo>
                  <a:srgbClr val="F9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7" b="4595"/>
            <a:stretch>
              <a:fillRect/>
            </a:stretch>
          </p:blipFill>
          <p:spPr bwMode="auto">
            <a:xfrm>
              <a:off x="34182" y="1182549"/>
              <a:ext cx="1294131" cy="115752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944" y="1182549"/>
              <a:ext cx="1136067" cy="115752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83" y="2476313"/>
              <a:ext cx="1294130" cy="861562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881062" y="1210469"/>
            <a:ext cx="1420582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连连看</a:t>
            </a:r>
          </a:p>
        </p:txBody>
      </p:sp>
      <p:sp>
        <p:nvSpPr>
          <p:cNvPr id="13" name="等腰三角形 8"/>
          <p:cNvSpPr/>
          <p:nvPr/>
        </p:nvSpPr>
        <p:spPr>
          <a:xfrm rot="5400000">
            <a:off x="546366" y="14685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cxnSp>
        <p:nvCxnSpPr>
          <p:cNvPr id="2" name="直接连接符 1"/>
          <p:cNvCxnSpPr>
            <a:stCxn id="6" idx="3"/>
            <a:endCxn id="7" idx="1"/>
          </p:cNvCxnSpPr>
          <p:nvPr/>
        </p:nvCxnSpPr>
        <p:spPr>
          <a:xfrm>
            <a:off x="2541905" y="2729230"/>
            <a:ext cx="2400935" cy="28174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8" idx="3"/>
            <a:endCxn id="5" idx="1"/>
          </p:cNvCxnSpPr>
          <p:nvPr/>
        </p:nvCxnSpPr>
        <p:spPr>
          <a:xfrm flipV="1">
            <a:off x="2541905" y="2732405"/>
            <a:ext cx="2400935" cy="14585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0" idx="3"/>
            <a:endCxn id="9" idx="1"/>
          </p:cNvCxnSpPr>
          <p:nvPr/>
        </p:nvCxnSpPr>
        <p:spPr>
          <a:xfrm flipV="1">
            <a:off x="2541905" y="4191000"/>
            <a:ext cx="2400935" cy="135509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4294967295"/>
          </p:nvPr>
        </p:nvGraphicFramePr>
        <p:xfrm>
          <a:off x="881062" y="2003423"/>
          <a:ext cx="7514035" cy="400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388"/>
                <a:gridCol w="1609725"/>
                <a:gridCol w="4327922"/>
              </a:tblGrid>
              <a:tr h="3044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数据类型</a:t>
                      </a:r>
                    </a:p>
                  </a:txBody>
                  <a:tcPr marL="51435" marR="51435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类型标识符</a:t>
                      </a:r>
                    </a:p>
                  </a:txBody>
                  <a:tcPr marL="51435" marR="51435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特点</a:t>
                      </a:r>
                      <a:endParaRPr lang="zh-CN" sz="1800" b="1" kern="1200" dirty="0">
                        <a:solidFill>
                          <a:schemeClr val="bg1"/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</a:endParaRPr>
                    </a:p>
                  </a:txBody>
                  <a:tcPr marL="51435" marR="51435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1629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整型</a:t>
                      </a:r>
                    </a:p>
                  </a:txBody>
                  <a:tcPr marL="51435" marR="51435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int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</a:endParaRPr>
                    </a:p>
                  </a:txBody>
                  <a:tcPr marL="51435" marR="51435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整数可以任意大，可正可负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</a:endParaRPr>
                    </a:p>
                  </a:txBody>
                  <a:tcPr marL="51435" marR="51435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7532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浮点型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float</a:t>
                      </a:r>
                      <a:endParaRPr lang="zh-CN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可以用浮点型表示小数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0759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字符串型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str</a:t>
                      </a:r>
                      <a:endParaRPr lang="zh-CN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用（</a:t>
                      </a:r>
                      <a:r>
                        <a:rPr lang="en-US" altLang="zh-CN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charset="0"/>
                          <a:ea typeface="楷体_GB2312" panose="02010609030101010101" charset="-122"/>
                          <a:cs typeface="Calibri" panose="020F0502020204030204" charset="0"/>
                        </a:rPr>
                        <a:t>' '</a:t>
                      </a:r>
                      <a:r>
                        <a:rPr lang="zh-CN" alt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）或者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（</a:t>
                      </a:r>
                      <a:r>
                        <a:rPr lang="en-US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charset="0"/>
                          <a:ea typeface="楷体_GB2312" panose="02010609030101010101" charset="-122"/>
                          <a:cs typeface="Calibri" panose="020F0502020204030204" charset="0"/>
                        </a:rPr>
                        <a:t>“ ”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）</a:t>
                      </a:r>
                      <a:r>
                        <a:rPr lang="zh-CN" alt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括起来的一串字符，里面的内容可以是文字、数字、符号等</a:t>
                      </a:r>
                      <a:r>
                        <a:rPr lang="en-US" altLang="zh-CN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,同时使用反斜杠( \ )转义特殊字符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7559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布尔型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bool</a:t>
                      </a:r>
                      <a:endParaRPr lang="zh-CN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用于逻辑判断，只有两个值，表示真的</a:t>
                      </a:r>
                      <a:r>
                        <a:rPr lang="en-US" altLang="zh-CN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True</a:t>
                      </a:r>
                      <a:r>
                        <a:rPr lang="zh-CN" alt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和表示假的</a:t>
                      </a:r>
                      <a:r>
                        <a:rPr lang="en-US" altLang="zh-CN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False</a:t>
                      </a:r>
                      <a:endParaRPr lang="zh-CN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7585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列表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list</a:t>
                      </a:r>
                      <a:endParaRPr lang="zh-CN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用来存放一组数据的序列，用一组</a:t>
                      </a:r>
                      <a:r>
                        <a:rPr lang="en-US" altLang="zh-CN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[ ]</a:t>
                      </a:r>
                      <a:r>
                        <a:rPr lang="zh-CN" alt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括起来，列表里可以放各种数据，可以是数值，字符串，中间以逗号分隔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81062" y="1210469"/>
            <a:ext cx="3897221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Python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常用数据类型</a:t>
            </a:r>
          </a:p>
        </p:txBody>
      </p:sp>
      <p:sp>
        <p:nvSpPr>
          <p:cNvPr id="7" name="等腰三角形 8"/>
          <p:cNvSpPr/>
          <p:nvPr/>
        </p:nvSpPr>
        <p:spPr>
          <a:xfrm rot="5400000">
            <a:off x="546366" y="14685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65334" y="2116692"/>
          <a:ext cx="1240251" cy="294637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240251"/>
              </a:tblGrid>
              <a:tr h="589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ea typeface="楷体_GB2312" panose="02010609030101010101" charset="-122"/>
                        </a:rPr>
                        <a:t>整型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589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ea typeface="楷体_GB2312" panose="02010609030101010101" charset="-122"/>
                        </a:rPr>
                        <a:t>浮点型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589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ea typeface="楷体_GB2312" panose="02010609030101010101" charset="-122"/>
                        </a:rPr>
                        <a:t>字符串型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589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ea typeface="楷体_GB2312" panose="02010609030101010101" charset="-122"/>
                        </a:rPr>
                        <a:t>布尔型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589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ea typeface="楷体_GB2312" panose="02010609030101010101" charset="-122"/>
                        </a:rPr>
                        <a:t>列表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17054" y="2113547"/>
          <a:ext cx="6329045" cy="2949369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6329045"/>
              </a:tblGrid>
              <a:tr h="3600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9.9999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</a:endParaRPr>
                    </a:p>
                  </a:txBody>
                  <a:tcPr marL="51435" marR="51435" marT="0" marB="0" anchor="ctr"/>
                </a:tc>
              </a:tr>
              <a:tr h="3601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1938374923021888</a:t>
                      </a:r>
                      <a:endParaRPr lang="zh-CN" sz="2000" b="1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</a:endParaRPr>
                    </a:p>
                  </a:txBody>
                  <a:tcPr marL="51435" marR="51435" marT="0" marB="0" anchor="ctr"/>
                </a:tc>
              </a:tr>
              <a:tr h="3601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charset="0"/>
                          <a:ea typeface="楷体_GB2312" panose="02010609030101010101" charset="-122"/>
                          <a:cs typeface="Calibri" panose="020F0502020204030204" charset="0"/>
                        </a:rPr>
                        <a:t>'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TURE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charset="0"/>
                          <a:ea typeface="楷体_GB2312" panose="02010609030101010101" charset="-122"/>
                          <a:cs typeface="Calibri" panose="020F0502020204030204" charset="0"/>
                        </a:rPr>
                        <a:t>'</a:t>
                      </a:r>
                    </a:p>
                  </a:txBody>
                  <a:tcPr marL="51435" marR="51435" marT="0" marB="0" anchor="ctr"/>
                </a:tc>
              </a:tr>
              <a:tr h="3601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FALSE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</a:endParaRPr>
                    </a:p>
                  </a:txBody>
                  <a:tcPr marL="51435" marR="51435" marT="0" marB="0" anchor="ctr"/>
                </a:tc>
              </a:tr>
              <a:tr h="42814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[</a:t>
                      </a: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charset="0"/>
                          <a:ea typeface="楷体_GB2312" panose="02010609030101010101" charset="-122"/>
                          <a:cs typeface="Calibri" panose="020F0502020204030204" charset="0"/>
                          <a:sym typeface="+mn-ea"/>
                        </a:rPr>
                        <a:t>“</a:t>
                      </a:r>
                      <a:r>
                        <a:rPr 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charset="0"/>
                          <a:ea typeface="楷体_GB2312" panose="02010609030101010101" charset="-122"/>
                          <a:cs typeface="Calibri" panose="020F0502020204030204" charset="0"/>
                        </a:rPr>
                        <a:t>人类简史</a:t>
                      </a: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charset="0"/>
                          <a:ea typeface="楷体_GB2312" panose="02010609030101010101" charset="-122"/>
                          <a:cs typeface="Calibri" panose="020F0502020204030204" charset="0"/>
                          <a:sym typeface="+mn-ea"/>
                        </a:rPr>
                        <a:t>”</a:t>
                      </a:r>
                      <a:r>
                        <a:rPr 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Calibri" panose="020F0502020204030204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charset="0"/>
                          <a:ea typeface="楷体_GB2312" panose="02010609030101010101" charset="-122"/>
                          <a:cs typeface="Calibri" panose="020F0502020204030204" charset="0"/>
                          <a:sym typeface="+mn-ea"/>
                        </a:rPr>
                        <a:t>“</a:t>
                      </a:r>
                      <a:r>
                        <a:rPr 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charset="0"/>
                          <a:ea typeface="楷体_GB2312" panose="02010609030101010101" charset="-122"/>
                          <a:cs typeface="Calibri" panose="020F0502020204030204" charset="0"/>
                        </a:rPr>
                        <a:t>时间</a:t>
                      </a:r>
                      <a:r>
                        <a:rPr 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charset="0"/>
                          <a:ea typeface="楷体_GB2312" panose="02010609030101010101" charset="-122"/>
                          <a:cs typeface="Calibri" panose="020F0502020204030204" charset="0"/>
                        </a:rPr>
                        <a:t>简史</a:t>
                      </a: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charset="0"/>
                          <a:ea typeface="楷体_GB2312" panose="02010609030101010101" charset="-122"/>
                          <a:cs typeface="Calibri" panose="020F0502020204030204" charset="0"/>
                          <a:sym typeface="+mn-ea"/>
                        </a:rPr>
                        <a:t>”</a:t>
                      </a:r>
                      <a:r>
                        <a:rPr lang="en-US" alt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Calibri" panose="020F0502020204030204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charset="0"/>
                          <a:ea typeface="楷体_GB2312" panose="02010609030101010101" charset="-122"/>
                          <a:cs typeface="Calibri" panose="020F0502020204030204" charset="0"/>
                          <a:sym typeface="+mn-ea"/>
                        </a:rPr>
                        <a:t>“</a:t>
                      </a:r>
                      <a:r>
                        <a:rPr 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charset="0"/>
                          <a:ea typeface="楷体_GB2312" panose="02010609030101010101" charset="-122"/>
                          <a:cs typeface="Calibri" panose="020F0502020204030204" charset="0"/>
                        </a:rPr>
                        <a:t>三</a:t>
                      </a:r>
                      <a:r>
                        <a:rPr 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charset="0"/>
                          <a:ea typeface="楷体_GB2312" panose="02010609030101010101" charset="-122"/>
                          <a:cs typeface="Calibri" panose="020F0502020204030204" charset="0"/>
                        </a:rPr>
                        <a:t>体</a:t>
                      </a: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charset="0"/>
                          <a:ea typeface="楷体_GB2312" panose="02010609030101010101" charset="-122"/>
                          <a:cs typeface="Calibri" panose="020F0502020204030204" charset="0"/>
                          <a:sym typeface="+mn-ea"/>
                        </a:rPr>
                        <a:t>”</a:t>
                      </a:r>
                      <a:r>
                        <a:rPr lang="en-US" alt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Calibri" panose="020F0502020204030204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charset="0"/>
                          <a:ea typeface="楷体_GB2312" panose="02010609030101010101" charset="-122"/>
                          <a:cs typeface="Calibri" panose="020F0502020204030204" charset="0"/>
                          <a:sym typeface="+mn-ea"/>
                        </a:rPr>
                        <a:t>“</a:t>
                      </a:r>
                      <a:r>
                        <a:rPr 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charset="0"/>
                          <a:ea typeface="楷体_GB2312" panose="02010609030101010101" charset="-122"/>
                          <a:cs typeface="Calibri" panose="020F0502020204030204" charset="0"/>
                        </a:rPr>
                        <a:t>流浪</a:t>
                      </a:r>
                      <a:r>
                        <a:rPr 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charset="0"/>
                          <a:ea typeface="楷体_GB2312" panose="02010609030101010101" charset="-122"/>
                          <a:cs typeface="Calibri" panose="020F0502020204030204" charset="0"/>
                        </a:rPr>
                        <a:t>地球</a:t>
                      </a: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charset="0"/>
                          <a:ea typeface="楷体_GB2312" panose="02010609030101010101" charset="-122"/>
                          <a:cs typeface="Calibri" panose="020F0502020204030204" charset="0"/>
                          <a:sym typeface="+mn-ea"/>
                        </a:rPr>
                        <a:t>”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]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</a:endParaRPr>
                    </a:p>
                  </a:txBody>
                  <a:tcPr marL="51435" marR="51435" marT="0" marB="0" anchor="ctr"/>
                </a:tc>
              </a:tr>
              <a:tr h="3601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charset="0"/>
                          <a:ea typeface="楷体_GB2312" panose="02010609030101010101" charset="-122"/>
                          <a:cs typeface="Calibri" panose="020F0502020204030204" charset="0"/>
                          <a:sym typeface="+mn-ea"/>
                        </a:rPr>
                        <a:t>“</a:t>
                      </a:r>
                      <a:r>
                        <a:rPr 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巴黎圣母院</a:t>
                      </a: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charset="0"/>
                          <a:ea typeface="楷体_GB2312" panose="02010609030101010101" charset="-122"/>
                          <a:cs typeface="Calibri" panose="020F0502020204030204" charset="0"/>
                          <a:sym typeface="+mn-ea"/>
                        </a:rPr>
                        <a:t>”</a:t>
                      </a:r>
                      <a:endParaRPr lang="en-US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charset="0"/>
                        <a:ea typeface="楷体_GB2312" panose="02010609030101010101" charset="-122"/>
                        <a:cs typeface="Calibri" panose="020F0502020204030204" charset="0"/>
                        <a:sym typeface="+mn-ea"/>
                      </a:endParaRPr>
                    </a:p>
                  </a:txBody>
                  <a:tcPr marL="51435" marR="51435" marT="0" marB="0" anchor="ctr"/>
                </a:tc>
              </a:tr>
              <a:tr h="3601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-7866554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</a:endParaRPr>
                    </a:p>
                  </a:txBody>
                  <a:tcPr marL="51435" marR="51435" marT="0" marB="0" anchor="ctr"/>
                </a:tc>
              </a:tr>
              <a:tr h="3601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[1,2,3,4,5]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</a:endParaRPr>
                    </a:p>
                  </a:txBody>
                  <a:tcPr marL="51435" marR="51435" marT="0" marB="0" anchor="ctr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81062" y="1210469"/>
            <a:ext cx="5128327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数据和数据类型的配对连线</a:t>
            </a:r>
          </a:p>
        </p:txBody>
      </p:sp>
      <p:sp>
        <p:nvSpPr>
          <p:cNvPr id="8" name="等腰三角形 8"/>
          <p:cNvSpPr/>
          <p:nvPr/>
        </p:nvSpPr>
        <p:spPr>
          <a:xfrm rot="5400000">
            <a:off x="546366" y="14685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1510030" y="2312670"/>
            <a:ext cx="1097280" cy="6934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510030" y="2411730"/>
            <a:ext cx="1106805" cy="233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4" idx="3"/>
          </p:cNvCxnSpPr>
          <p:nvPr/>
        </p:nvCxnSpPr>
        <p:spPr>
          <a:xfrm flipV="1">
            <a:off x="1513840" y="3013710"/>
            <a:ext cx="1101725" cy="5759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494790" y="3379470"/>
            <a:ext cx="1112520" cy="8153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502410" y="3783330"/>
            <a:ext cx="1104900" cy="9829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3"/>
          </p:cNvCxnSpPr>
          <p:nvPr/>
        </p:nvCxnSpPr>
        <p:spPr>
          <a:xfrm>
            <a:off x="1513840" y="3589655"/>
            <a:ext cx="1101725" cy="605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494790" y="2404110"/>
            <a:ext cx="1127760" cy="2141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494790" y="4773930"/>
            <a:ext cx="1112520" cy="99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61428" y="1962150"/>
            <a:ext cx="6371208" cy="8763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 smtClean="0">
                <a:ea typeface="楷体_GB2312" panose="02010609030101010101" charset="-122"/>
              </a:rPr>
              <a:t>　　</a:t>
            </a:r>
            <a:r>
              <a:rPr lang="zh-CN" altLang="zh-CN" sz="2000" b="1" dirty="0" smtClean="0">
                <a:ea typeface="楷体_GB2312" panose="02010609030101010101" charset="-122"/>
              </a:rPr>
              <a:t>在</a:t>
            </a:r>
            <a:r>
              <a:rPr lang="zh-CN" altLang="zh-CN" sz="2000" b="1" dirty="0">
                <a:ea typeface="楷体_GB2312" panose="02010609030101010101" charset="-122"/>
              </a:rPr>
              <a:t>程序设计中，可以通过强制类型转换操作，把某个数据从一种数据类型转换成为另一种数据类型</a:t>
            </a:r>
            <a:r>
              <a:rPr lang="zh-CN" altLang="zh-CN" sz="2000" b="1" dirty="0" smtClean="0">
                <a:ea typeface="楷体_GB2312" panose="02010609030101010101" charset="-122"/>
              </a:rPr>
              <a:t>。</a:t>
            </a:r>
            <a:endParaRPr lang="zh-CN" altLang="zh-CN" sz="2000" b="1" dirty="0">
              <a:ea typeface="楷体_GB2312" panose="02010609030101010101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43281" y="3014881"/>
          <a:ext cx="6288873" cy="20988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9040"/>
                <a:gridCol w="3809833"/>
              </a:tblGrid>
              <a:tr h="431039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数据类型转换函数</a:t>
                      </a:r>
                    </a:p>
                  </a:txBody>
                  <a:tcPr marL="51435" marR="51435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功能说明</a:t>
                      </a:r>
                    </a:p>
                  </a:txBody>
                  <a:tcPr marL="51435" marR="51435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5594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float</a:t>
                      </a: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（</a:t>
                      </a: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x</a:t>
                      </a: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）</a:t>
                      </a:r>
                    </a:p>
                  </a:txBody>
                  <a:tcPr marL="51435" marR="51435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将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x</a:t>
                      </a:r>
                      <a:r>
                        <a:rPr 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转换为一个浮点型数据</a:t>
                      </a:r>
                    </a:p>
                  </a:txBody>
                  <a:tcPr marL="51435" marR="51435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5594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int</a:t>
                      </a: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（</a:t>
                      </a: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x</a:t>
                      </a: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）</a:t>
                      </a:r>
                    </a:p>
                  </a:txBody>
                  <a:tcPr marL="51435" marR="51435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将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x</a:t>
                      </a:r>
                      <a:r>
                        <a:rPr 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转换为一个整型数据</a:t>
                      </a:r>
                    </a:p>
                  </a:txBody>
                  <a:tcPr marL="51435" marR="51435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5594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str</a:t>
                      </a: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（</a:t>
                      </a: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x</a:t>
                      </a: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）</a:t>
                      </a:r>
                    </a:p>
                  </a:txBody>
                  <a:tcPr marL="51435" marR="51435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将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x</a:t>
                      </a:r>
                      <a:r>
                        <a:rPr 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转换为一个字符串型数据</a:t>
                      </a:r>
                    </a:p>
                  </a:txBody>
                  <a:tcPr marL="51435" marR="51435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81062" y="1210469"/>
            <a:ext cx="183255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转换函数</a:t>
            </a:r>
          </a:p>
        </p:txBody>
      </p:sp>
      <p:sp>
        <p:nvSpPr>
          <p:cNvPr id="8" name="等腰三角形 8"/>
          <p:cNvSpPr/>
          <p:nvPr/>
        </p:nvSpPr>
        <p:spPr>
          <a:xfrm rot="5400000">
            <a:off x="546366" y="14685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81062" y="1974844"/>
            <a:ext cx="7513637" cy="41593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请将如下代码输入到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IDLE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中，查看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结果</a:t>
            </a: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2066290" y="2552065"/>
            <a:ext cx="5266055" cy="303847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x=123456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y=float(x)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print(“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对比区别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”)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print(“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输出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的值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:”,x,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“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输出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的值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:”,y)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a=999.99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b=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int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(a)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print(“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对比区别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”)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print(“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输出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a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的值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:”,a,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“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输出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b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的值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:”,b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)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1062" y="1210469"/>
            <a:ext cx="430438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通过代码理解转换函数</a:t>
            </a:r>
          </a:p>
        </p:txBody>
      </p:sp>
      <p:sp>
        <p:nvSpPr>
          <p:cNvPr id="7" name="等腰三角形 8"/>
          <p:cNvSpPr/>
          <p:nvPr/>
        </p:nvSpPr>
        <p:spPr>
          <a:xfrm rot="5400000">
            <a:off x="546366" y="14685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charset="-122"/>
                <a:ea typeface="楷体_GB2312" panose="02010609030101010101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charset="-122"/>
                <a:ea typeface="楷体_GB2312" panose="02010609030101010101" charset="-122"/>
                <a:cs typeface="+mj-cs"/>
              </a:defRPr>
            </a:lvl1pPr>
          </a:lstStyle>
          <a:p>
            <a:r>
              <a:rPr lang="en-US" altLang="zh-CN" sz="2000" dirty="0" smtClean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279</Words>
  <Application>Microsoft Office PowerPoint</Application>
  <PresentationFormat>全屏显示(4:3)</PresentationFormat>
  <Paragraphs>58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195</cp:revision>
  <dcterms:created xsi:type="dcterms:W3CDTF">2019-04-15T01:46:00Z</dcterms:created>
  <dcterms:modified xsi:type="dcterms:W3CDTF">2019-08-22T07:05:12Z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