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68" r:id="rId2"/>
    <p:sldId id="269" r:id="rId3"/>
    <p:sldId id="412" r:id="rId4"/>
    <p:sldId id="413" r:id="rId5"/>
    <p:sldId id="414" r:id="rId6"/>
    <p:sldId id="415" r:id="rId7"/>
    <p:sldId id="416" r:id="rId8"/>
    <p:sldId id="417" r:id="rId9"/>
    <p:sldId id="418" r:id="rId10"/>
    <p:sldId id="419" r:id="rId11"/>
    <p:sldId id="420" r:id="rId12"/>
    <p:sldId id="421" r:id="rId13"/>
    <p:sldId id="263" r:id="rId14"/>
  </p:sldIdLst>
  <p:sldSz cx="9144000" cy="6858000" type="screen4x3"/>
  <p:notesSz cx="6858000" cy="9144000"/>
  <p:embeddedFontLst>
    <p:embeddedFont>
      <p:font typeface="微软雅黑" panose="020B0503020204020204" pitchFamily="34" charset="-122"/>
      <p:regular r:id="rId16"/>
      <p:bold r:id="rId17"/>
    </p:embeddedFont>
    <p:embeddedFont>
      <p:font typeface="Calibri Light" panose="020F0302020204030204" pitchFamily="34" charset="0"/>
      <p:regular r:id="rId18"/>
      <p:italic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楷体" panose="02010609060101010101" pitchFamily="49" charset="-122"/>
      <p:regular r:id="rId24"/>
    </p:embeddedFont>
  </p:embeddedFontLst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1" clrIdx="0"/>
  <p:cmAuthor id="2" name="xiangyuanhong" initials="x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9FF"/>
    <a:srgbClr val="C0C9E4"/>
    <a:srgbClr val="466E8C"/>
    <a:srgbClr val="8ED5E6"/>
    <a:srgbClr val="62C5DC"/>
    <a:srgbClr val="79CDE1"/>
    <a:srgbClr val="313332"/>
    <a:srgbClr val="919191"/>
    <a:srgbClr val="7BA9CA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6318" autoAdjust="0"/>
  </p:normalViewPr>
  <p:slideViewPr>
    <p:cSldViewPr snapToGrid="0" showGuides="1">
      <p:cViewPr varScale="1">
        <p:scale>
          <a:sx n="109" d="100"/>
          <a:sy n="109" d="100"/>
        </p:scale>
        <p:origin x="123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Relationship Id="rId4" Type="http://schemas.openxmlformats.org/officeDocument/2006/relationships/image" Target="../media/image13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7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#5">
  <dgm:title val=""/>
  <dgm:desc val=""/>
  <dgm:catLst>
    <dgm:cat type="colorful" pri="10500"/>
  </dgm:catLst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766EE4-7D30-4CAF-83ED-74E4F2F1F670}" type="doc">
      <dgm:prSet loTypeId="urn:microsoft.com/office/officeart/2005/8/layout/radial4#5" loCatId="relationship" qsTypeId="urn:microsoft.com/office/officeart/2005/8/quickstyle/simple1#7" qsCatId="simple" csTypeId="urn:microsoft.com/office/officeart/2005/8/colors/accent1_2#7" csCatId="accent1" phldr="1"/>
      <dgm:spPr/>
      <dgm:t>
        <a:bodyPr/>
        <a:lstStyle/>
        <a:p>
          <a:endParaRPr lang="zh-CN" altLang="en-US"/>
        </a:p>
      </dgm:t>
    </dgm:pt>
    <dgm:pt modelId="{8DA6A2EA-1AD8-4071-B525-73FBD5E49AE0}">
      <dgm:prSet phldrT="[文本]"/>
      <dgm:spPr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576350A3-B9FD-42F0-AF29-F8C510FD4356}" type="parTrans" cxnId="{04F454E3-7514-460C-AB85-69148DE46C3B}">
      <dgm:prSet/>
      <dgm:spPr/>
      <dgm:t>
        <a:bodyPr/>
        <a:lstStyle/>
        <a:p>
          <a:endParaRPr lang="zh-CN" altLang="en-US"/>
        </a:p>
      </dgm:t>
    </dgm:pt>
    <dgm:pt modelId="{AE42E6A2-8F68-4061-BF11-997BB9249AA9}" type="sibTrans" cxnId="{04F454E3-7514-460C-AB85-69148DE46C3B}">
      <dgm:prSet/>
      <dgm:spPr/>
      <dgm:t>
        <a:bodyPr/>
        <a:lstStyle/>
        <a:p>
          <a:endParaRPr lang="zh-CN" altLang="en-US"/>
        </a:p>
      </dgm:t>
    </dgm:pt>
    <dgm:pt modelId="{F1C04E29-067B-4D79-B504-94C142303E82}">
      <dgm:prSet phldrT="[文本]"/>
      <dgm:spPr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C28555EE-7A58-4523-91B4-F6D5BAD8CF68}" type="parTrans" cxnId="{4EE54E18-E325-4B22-BB65-2E3892F8DC76}">
      <dgm:prSet/>
      <dgm:spPr/>
      <dgm:t>
        <a:bodyPr/>
        <a:lstStyle/>
        <a:p>
          <a:endParaRPr lang="zh-CN" altLang="en-US"/>
        </a:p>
      </dgm:t>
    </dgm:pt>
    <dgm:pt modelId="{7A1E22AA-45D5-45DD-827A-197B64583F38}" type="sibTrans" cxnId="{4EE54E18-E325-4B22-BB65-2E3892F8DC76}">
      <dgm:prSet/>
      <dgm:spPr/>
      <dgm:t>
        <a:bodyPr/>
        <a:lstStyle/>
        <a:p>
          <a:endParaRPr lang="zh-CN" altLang="en-US"/>
        </a:p>
      </dgm:t>
    </dgm:pt>
    <dgm:pt modelId="{399A378C-30E1-4679-9080-53DD709DC96D}">
      <dgm:prSet phldrT="[文本]" phldr="1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zh-CN" altLang="en-US" dirty="0"/>
        </a:p>
      </dgm:t>
    </dgm:pt>
    <dgm:pt modelId="{42CC2116-EC35-4CF6-8E33-486C280F6A80}" type="parTrans" cxnId="{2DE1B75E-DC11-4C28-B5FE-DB744451356C}">
      <dgm:prSet/>
      <dgm:spPr/>
      <dgm:t>
        <a:bodyPr/>
        <a:lstStyle/>
        <a:p>
          <a:endParaRPr lang="zh-CN" altLang="en-US"/>
        </a:p>
      </dgm:t>
    </dgm:pt>
    <dgm:pt modelId="{BD42E010-E267-4DD5-9C71-4BB86229AFEF}" type="sibTrans" cxnId="{2DE1B75E-DC11-4C28-B5FE-DB744451356C}">
      <dgm:prSet/>
      <dgm:spPr/>
      <dgm:t>
        <a:bodyPr/>
        <a:lstStyle/>
        <a:p>
          <a:endParaRPr lang="zh-CN" altLang="en-US"/>
        </a:p>
      </dgm:t>
    </dgm:pt>
    <dgm:pt modelId="{0B031096-9795-4745-A294-C0FFB4E84109}">
      <dgm:prSet phldrT="[文本]"/>
      <dgm:spPr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r>
            <a:rPr lang="en-US" altLang="zh-CN" dirty="0"/>
            <a:t> </a:t>
          </a:r>
          <a:endParaRPr lang="zh-CN" altLang="en-US" dirty="0"/>
        </a:p>
      </dgm:t>
    </dgm:pt>
    <dgm:pt modelId="{2955C5AF-F5CB-4210-BCBE-C3A19F22FFFE}" type="parTrans" cxnId="{0EE91CE3-1931-47D3-BA77-42D750D5E9B3}">
      <dgm:prSet/>
      <dgm:spPr/>
      <dgm:t>
        <a:bodyPr/>
        <a:lstStyle/>
        <a:p>
          <a:endParaRPr lang="zh-CN" altLang="en-US"/>
        </a:p>
      </dgm:t>
    </dgm:pt>
    <dgm:pt modelId="{A1567B31-AFA6-4335-98F7-51546F1AFE59}" type="sibTrans" cxnId="{0EE91CE3-1931-47D3-BA77-42D750D5E9B3}">
      <dgm:prSet/>
      <dgm:spPr/>
      <dgm:t>
        <a:bodyPr/>
        <a:lstStyle/>
        <a:p>
          <a:endParaRPr lang="zh-CN" altLang="en-US"/>
        </a:p>
      </dgm:t>
    </dgm:pt>
    <dgm:pt modelId="{9F588A8E-ABC6-4850-AC26-E1BFD99FF152}" type="pres">
      <dgm:prSet presAssocID="{DF766EE4-7D30-4CAF-83ED-74E4F2F1F670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1CC1609A-BBB6-4B61-AD3D-CC05E3B6E4FA}" type="pres">
      <dgm:prSet presAssocID="{8DA6A2EA-1AD8-4071-B525-73FBD5E49AE0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6DE273E1-2B0B-43CC-B74A-BA74E7F4AAA5}" type="pres">
      <dgm:prSet presAssocID="{C28555EE-7A58-4523-91B4-F6D5BAD8CF68}" presName="parTrans" presStyleLbl="bgSibTrans2D1" presStyleIdx="0" presStyleCnt="3" custLinFactNeighborX="2638" custLinFactNeighborY="25329"/>
      <dgm:spPr/>
      <dgm:t>
        <a:bodyPr/>
        <a:lstStyle/>
        <a:p>
          <a:endParaRPr lang="zh-CN" altLang="en-US"/>
        </a:p>
      </dgm:t>
    </dgm:pt>
    <dgm:pt modelId="{86CA4C55-3E8F-4A3D-8F19-9C9FCF62CD93}" type="pres">
      <dgm:prSet presAssocID="{F1C04E29-067B-4D79-B504-94C142303E82}" presName="node" presStyleLbl="node1" presStyleIdx="0" presStyleCnt="3" custScaleX="93722" custScaleY="124164" custRadScaleRad="127360" custRadScaleInc="800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BD49211-B053-48B8-9586-DB9437093313}" type="pres">
      <dgm:prSet presAssocID="{42CC2116-EC35-4CF6-8E33-486C280F6A80}" presName="parTrans" presStyleLbl="bgSibTrans2D1" presStyleIdx="1" presStyleCnt="3"/>
      <dgm:spPr/>
      <dgm:t>
        <a:bodyPr/>
        <a:lstStyle/>
        <a:p>
          <a:endParaRPr lang="zh-CN" altLang="en-US"/>
        </a:p>
      </dgm:t>
    </dgm:pt>
    <dgm:pt modelId="{104727A3-8C48-4B4C-B49E-EDA0A5B1B9F1}" type="pres">
      <dgm:prSet presAssocID="{399A378C-30E1-4679-9080-53DD709DC96D}" presName="node" presStyleLbl="node1" presStyleIdx="1" presStyleCnt="3" custScaleX="47317" custScaleY="9913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B8AF89-E496-4F11-8253-DC5B464871DD}" type="pres">
      <dgm:prSet presAssocID="{2955C5AF-F5CB-4210-BCBE-C3A19F22FFFE}" presName="parTrans" presStyleLbl="bgSibTrans2D1" presStyleIdx="2" presStyleCnt="3"/>
      <dgm:spPr/>
      <dgm:t>
        <a:bodyPr/>
        <a:lstStyle/>
        <a:p>
          <a:endParaRPr lang="zh-CN" altLang="en-US"/>
        </a:p>
      </dgm:t>
    </dgm:pt>
    <dgm:pt modelId="{09CEA4FC-22E5-4E95-9780-7C3EB5160180}" type="pres">
      <dgm:prSet presAssocID="{0B031096-9795-4745-A294-C0FFB4E84109}" presName="node" presStyleLbl="node1" presStyleIdx="2" presStyleCnt="3" custScaleX="74757" custScaleY="94845" custRadScaleRad="121687" custRadScaleInc="-57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6670F9-3F8E-4FAA-BD87-D406F0B05430}" type="presOf" srcId="{F1C04E29-067B-4D79-B504-94C142303E82}" destId="{86CA4C55-3E8F-4A3D-8F19-9C9FCF62CD93}" srcOrd="0" destOrd="0" presId="urn:microsoft.com/office/officeart/2005/8/layout/radial4#5"/>
    <dgm:cxn modelId="{61A5ABF8-3854-4FFB-BC84-DC421FC02135}" type="presOf" srcId="{8DA6A2EA-1AD8-4071-B525-73FBD5E49AE0}" destId="{1CC1609A-BBB6-4B61-AD3D-CC05E3B6E4FA}" srcOrd="0" destOrd="0" presId="urn:microsoft.com/office/officeart/2005/8/layout/radial4#5"/>
    <dgm:cxn modelId="{40E70F66-CE00-4A4D-949E-16B5D0FE1A89}" type="presOf" srcId="{399A378C-30E1-4679-9080-53DD709DC96D}" destId="{104727A3-8C48-4B4C-B49E-EDA0A5B1B9F1}" srcOrd="0" destOrd="0" presId="urn:microsoft.com/office/officeart/2005/8/layout/radial4#5"/>
    <dgm:cxn modelId="{10D68D5C-73D6-4B78-8783-516AE666D961}" type="presOf" srcId="{DF766EE4-7D30-4CAF-83ED-74E4F2F1F670}" destId="{9F588A8E-ABC6-4850-AC26-E1BFD99FF152}" srcOrd="0" destOrd="0" presId="urn:microsoft.com/office/officeart/2005/8/layout/radial4#5"/>
    <dgm:cxn modelId="{5D289EE9-982E-40A1-BD8A-05F207EAB121}" type="presOf" srcId="{0B031096-9795-4745-A294-C0FFB4E84109}" destId="{09CEA4FC-22E5-4E95-9780-7C3EB5160180}" srcOrd="0" destOrd="0" presId="urn:microsoft.com/office/officeart/2005/8/layout/radial4#5"/>
    <dgm:cxn modelId="{04F454E3-7514-460C-AB85-69148DE46C3B}" srcId="{DF766EE4-7D30-4CAF-83ED-74E4F2F1F670}" destId="{8DA6A2EA-1AD8-4071-B525-73FBD5E49AE0}" srcOrd="0" destOrd="0" parTransId="{576350A3-B9FD-42F0-AF29-F8C510FD4356}" sibTransId="{AE42E6A2-8F68-4061-BF11-997BB9249AA9}"/>
    <dgm:cxn modelId="{0EE91CE3-1931-47D3-BA77-42D750D5E9B3}" srcId="{8DA6A2EA-1AD8-4071-B525-73FBD5E49AE0}" destId="{0B031096-9795-4745-A294-C0FFB4E84109}" srcOrd="2" destOrd="0" parTransId="{2955C5AF-F5CB-4210-BCBE-C3A19F22FFFE}" sibTransId="{A1567B31-AFA6-4335-98F7-51546F1AFE59}"/>
    <dgm:cxn modelId="{4EE54E18-E325-4B22-BB65-2E3892F8DC76}" srcId="{8DA6A2EA-1AD8-4071-B525-73FBD5E49AE0}" destId="{F1C04E29-067B-4D79-B504-94C142303E82}" srcOrd="0" destOrd="0" parTransId="{C28555EE-7A58-4523-91B4-F6D5BAD8CF68}" sibTransId="{7A1E22AA-45D5-45DD-827A-197B64583F38}"/>
    <dgm:cxn modelId="{037885E8-AFF0-4AEC-9FDC-4A87E4C33106}" type="presOf" srcId="{2955C5AF-F5CB-4210-BCBE-C3A19F22FFFE}" destId="{A0B8AF89-E496-4F11-8253-DC5B464871DD}" srcOrd="0" destOrd="0" presId="urn:microsoft.com/office/officeart/2005/8/layout/radial4#5"/>
    <dgm:cxn modelId="{2DE1B75E-DC11-4C28-B5FE-DB744451356C}" srcId="{8DA6A2EA-1AD8-4071-B525-73FBD5E49AE0}" destId="{399A378C-30E1-4679-9080-53DD709DC96D}" srcOrd="1" destOrd="0" parTransId="{42CC2116-EC35-4CF6-8E33-486C280F6A80}" sibTransId="{BD42E010-E267-4DD5-9C71-4BB86229AFEF}"/>
    <dgm:cxn modelId="{6071A7E7-F696-4FAA-BD17-3A0A09B949BF}" type="presOf" srcId="{C28555EE-7A58-4523-91B4-F6D5BAD8CF68}" destId="{6DE273E1-2B0B-43CC-B74A-BA74E7F4AAA5}" srcOrd="0" destOrd="0" presId="urn:microsoft.com/office/officeart/2005/8/layout/radial4#5"/>
    <dgm:cxn modelId="{AAA5DB95-2D52-48F1-A133-A520FC00DAB5}" type="presOf" srcId="{42CC2116-EC35-4CF6-8E33-486C280F6A80}" destId="{DBD49211-B053-48B8-9586-DB9437093313}" srcOrd="0" destOrd="0" presId="urn:microsoft.com/office/officeart/2005/8/layout/radial4#5"/>
    <dgm:cxn modelId="{1CD18812-D442-4742-97EC-1A96C3661F13}" type="presParOf" srcId="{9F588A8E-ABC6-4850-AC26-E1BFD99FF152}" destId="{1CC1609A-BBB6-4B61-AD3D-CC05E3B6E4FA}" srcOrd="0" destOrd="0" presId="urn:microsoft.com/office/officeart/2005/8/layout/radial4#5"/>
    <dgm:cxn modelId="{54495802-F1A6-4DEA-B91B-909A41B0F554}" type="presParOf" srcId="{9F588A8E-ABC6-4850-AC26-E1BFD99FF152}" destId="{6DE273E1-2B0B-43CC-B74A-BA74E7F4AAA5}" srcOrd="1" destOrd="0" presId="urn:microsoft.com/office/officeart/2005/8/layout/radial4#5"/>
    <dgm:cxn modelId="{CEF12B95-5D9A-4DFE-9555-C66371FD5D1C}" type="presParOf" srcId="{9F588A8E-ABC6-4850-AC26-E1BFD99FF152}" destId="{86CA4C55-3E8F-4A3D-8F19-9C9FCF62CD93}" srcOrd="2" destOrd="0" presId="urn:microsoft.com/office/officeart/2005/8/layout/radial4#5"/>
    <dgm:cxn modelId="{4FE22819-9982-4A8C-A816-517718525583}" type="presParOf" srcId="{9F588A8E-ABC6-4850-AC26-E1BFD99FF152}" destId="{DBD49211-B053-48B8-9586-DB9437093313}" srcOrd="3" destOrd="0" presId="urn:microsoft.com/office/officeart/2005/8/layout/radial4#5"/>
    <dgm:cxn modelId="{74669869-C9A8-4F99-8127-1FEB52CA764E}" type="presParOf" srcId="{9F588A8E-ABC6-4850-AC26-E1BFD99FF152}" destId="{104727A3-8C48-4B4C-B49E-EDA0A5B1B9F1}" srcOrd="4" destOrd="0" presId="urn:microsoft.com/office/officeart/2005/8/layout/radial4#5"/>
    <dgm:cxn modelId="{0CD6822F-7392-4405-9984-1D8F5194C123}" type="presParOf" srcId="{9F588A8E-ABC6-4850-AC26-E1BFD99FF152}" destId="{A0B8AF89-E496-4F11-8253-DC5B464871DD}" srcOrd="5" destOrd="0" presId="urn:microsoft.com/office/officeart/2005/8/layout/radial4#5"/>
    <dgm:cxn modelId="{32587B61-27FE-4275-AA52-920673C97956}" type="presParOf" srcId="{9F588A8E-ABC6-4850-AC26-E1BFD99FF152}" destId="{09CEA4FC-22E5-4E95-9780-7C3EB5160180}" srcOrd="6" destOrd="0" presId="urn:microsoft.com/office/officeart/2005/8/layout/radial4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001C88-0288-4A3B-A904-BF708FF7168F}" type="doc">
      <dgm:prSet loTypeId="urn:microsoft.com/office/officeart/2005/8/layout/list1#5" loCatId="list" qsTypeId="urn:microsoft.com/office/officeart/2005/8/quickstyle/3d1#5" qsCatId="3D" csTypeId="urn:microsoft.com/office/officeart/2005/8/colors/colorful5#5" csCatId="colorful" phldr="1"/>
      <dgm:spPr/>
      <dgm:t>
        <a:bodyPr/>
        <a:lstStyle/>
        <a:p>
          <a:endParaRPr lang="zh-CN" altLang="en-US"/>
        </a:p>
      </dgm:t>
    </dgm:pt>
    <dgm:pt modelId="{5DBE52B8-B697-4642-9449-FE55FD455D2E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sz="2000" b="1" kern="1200" dirty="0" err="1">
              <a:latin typeface="楷体_GB2312" panose="02010609030101010101" charset="-122"/>
              <a:ea typeface="楷体_GB2312" panose="02010609030101010101" charset="-122"/>
              <a:cs typeface="+mn-cs"/>
            </a:rPr>
            <a:t>Myname</a:t>
          </a: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=“lily”</a:t>
          </a:r>
          <a:endParaRPr lang="zh-CN" sz="2000" b="1" kern="1200" dirty="0">
            <a:latin typeface="楷体_GB2312" panose="02010609030101010101" charset="-122"/>
            <a:ea typeface="楷体_GB2312" panose="02010609030101010101" charset="-122"/>
            <a:cs typeface="+mn-cs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print (</a:t>
          </a:r>
          <a:r>
            <a:rPr lang="en-US" sz="2000" b="1" kern="1200" dirty="0" err="1">
              <a:latin typeface="楷体_GB2312" panose="02010609030101010101" charset="-122"/>
              <a:ea typeface="楷体_GB2312" panose="02010609030101010101" charset="-122"/>
              <a:cs typeface="+mn-cs"/>
            </a:rPr>
            <a:t>myname</a:t>
          </a: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)</a:t>
          </a:r>
          <a:endParaRPr lang="zh-CN" altLang="en-US" sz="2000" b="1" kern="1200" dirty="0">
            <a:latin typeface="楷体_GB2312" panose="02010609030101010101" charset="-122"/>
            <a:ea typeface="楷体_GB2312" panose="02010609030101010101" charset="-122"/>
            <a:cs typeface="+mn-cs"/>
          </a:endParaRPr>
        </a:p>
      </dgm:t>
    </dgm:pt>
    <dgm:pt modelId="{3E02D3B8-3307-487C-9F8C-E1A99DB152F7}" type="parTrans" cxnId="{5A27A597-21B7-4DF1-8787-90AA34BE3935}">
      <dgm:prSet/>
      <dgm:spPr/>
      <dgm:t>
        <a:bodyPr/>
        <a:lstStyle/>
        <a:p>
          <a:endParaRPr lang="zh-CN" altLang="en-US" sz="1400">
            <a:solidFill>
              <a:schemeClr val="tx1"/>
            </a:solidFill>
            <a:ea typeface="楷体_GB2312" panose="02010609030101010101" charset="-122"/>
          </a:endParaRPr>
        </a:p>
      </dgm:t>
    </dgm:pt>
    <dgm:pt modelId="{ACBC8840-5539-45AE-8D21-11498DCDBB73}" type="sibTrans" cxnId="{5A27A597-21B7-4DF1-8787-90AA34BE3935}">
      <dgm:prSet/>
      <dgm:spPr/>
      <dgm:t>
        <a:bodyPr/>
        <a:lstStyle/>
        <a:p>
          <a:endParaRPr lang="zh-CN" altLang="en-US" sz="1400">
            <a:solidFill>
              <a:schemeClr val="tx1"/>
            </a:solidFill>
            <a:ea typeface="楷体_GB2312" panose="02010609030101010101" charset="-122"/>
          </a:endParaRPr>
        </a:p>
      </dgm:t>
    </dgm:pt>
    <dgm:pt modelId="{D9305D3A-EF3C-4456-8147-F4C602B7AAEE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5a=22</a:t>
          </a:r>
          <a:endParaRPr lang="zh-CN" sz="2000" b="1" kern="1200" dirty="0">
            <a:latin typeface="楷体_GB2312" panose="02010609030101010101" charset="-122"/>
            <a:ea typeface="楷体_GB2312" panose="02010609030101010101" charset="-122"/>
            <a:cs typeface="+mn-cs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print(5a)</a:t>
          </a:r>
          <a:endParaRPr lang="zh-CN" altLang="en-US" sz="2000" b="1" kern="1200" dirty="0">
            <a:latin typeface="楷体_GB2312" panose="02010609030101010101" charset="-122"/>
            <a:ea typeface="楷体_GB2312" panose="02010609030101010101" charset="-122"/>
            <a:cs typeface="+mn-cs"/>
          </a:endParaRPr>
        </a:p>
      </dgm:t>
    </dgm:pt>
    <dgm:pt modelId="{10DF5D86-FF2D-461F-89E9-33D6410D1156}" type="parTrans" cxnId="{2D640E94-C004-4D6D-B997-D247787FA530}">
      <dgm:prSet/>
      <dgm:spPr/>
      <dgm:t>
        <a:bodyPr/>
        <a:lstStyle/>
        <a:p>
          <a:endParaRPr lang="zh-CN" altLang="en-US" sz="1400">
            <a:solidFill>
              <a:schemeClr val="tx1"/>
            </a:solidFill>
            <a:ea typeface="楷体_GB2312" panose="02010609030101010101" charset="-122"/>
          </a:endParaRPr>
        </a:p>
      </dgm:t>
    </dgm:pt>
    <dgm:pt modelId="{F64718DD-41E5-4FC1-B0F1-6F36BF5EBB92}" type="sibTrans" cxnId="{2D640E94-C004-4D6D-B997-D247787FA530}">
      <dgm:prSet/>
      <dgm:spPr/>
      <dgm:t>
        <a:bodyPr/>
        <a:lstStyle/>
        <a:p>
          <a:endParaRPr lang="zh-CN" altLang="en-US" sz="1400">
            <a:solidFill>
              <a:schemeClr val="tx1"/>
            </a:solidFill>
            <a:ea typeface="楷体_GB2312" panose="02010609030101010101" charset="-122"/>
          </a:endParaRPr>
        </a:p>
      </dgm:t>
    </dgm:pt>
    <dgm:pt modelId="{2BA62A19-969E-40BE-8DE1-FB08A4AA6F1B}">
      <dgm:prSet phldrT="[文本]" custT="1"/>
      <dgm:spPr/>
      <dgm:t>
        <a:bodyPr/>
        <a:lstStyle/>
        <a:p>
          <a:pPr>
            <a:lnSpc>
              <a:spcPct val="120000"/>
            </a:lnSpc>
            <a:spcAft>
              <a:spcPts val="0"/>
            </a:spcAft>
          </a:pP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for=5</a:t>
          </a:r>
          <a:endParaRPr lang="zh-CN" sz="2000" b="1" kern="1200" dirty="0">
            <a:latin typeface="楷体_GB2312" panose="02010609030101010101" charset="-122"/>
            <a:ea typeface="楷体_GB2312" panose="02010609030101010101" charset="-122"/>
            <a:cs typeface="+mn-cs"/>
          </a:endParaRPr>
        </a:p>
        <a:p>
          <a:pPr>
            <a:lnSpc>
              <a:spcPct val="120000"/>
            </a:lnSpc>
            <a:spcAft>
              <a:spcPts val="0"/>
            </a:spcAft>
          </a:pP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print(for)</a:t>
          </a:r>
          <a:endParaRPr lang="zh-CN" altLang="en-US" sz="2000" b="1" kern="1200" dirty="0">
            <a:latin typeface="楷体_GB2312" panose="02010609030101010101" charset="-122"/>
            <a:ea typeface="楷体_GB2312" panose="02010609030101010101" charset="-122"/>
            <a:cs typeface="+mn-cs"/>
          </a:endParaRPr>
        </a:p>
      </dgm:t>
    </dgm:pt>
    <dgm:pt modelId="{B4FA7F32-2F03-49AB-B169-AC0E060E6C6A}" type="parTrans" cxnId="{6CADC319-9EA1-4591-BC2C-AF6BEC7C4C58}">
      <dgm:prSet/>
      <dgm:spPr/>
      <dgm:t>
        <a:bodyPr/>
        <a:lstStyle/>
        <a:p>
          <a:endParaRPr lang="zh-CN" altLang="en-US" sz="1400">
            <a:solidFill>
              <a:schemeClr val="tx1"/>
            </a:solidFill>
            <a:ea typeface="楷体_GB2312" panose="02010609030101010101" charset="-122"/>
          </a:endParaRPr>
        </a:p>
      </dgm:t>
    </dgm:pt>
    <dgm:pt modelId="{6CEE8062-CE54-47D9-BEE0-8C248776BEEA}" type="sibTrans" cxnId="{6CADC319-9EA1-4591-BC2C-AF6BEC7C4C58}">
      <dgm:prSet/>
      <dgm:spPr/>
      <dgm:t>
        <a:bodyPr/>
        <a:lstStyle/>
        <a:p>
          <a:endParaRPr lang="zh-CN" altLang="en-US" sz="1400">
            <a:solidFill>
              <a:schemeClr val="tx1"/>
            </a:solidFill>
            <a:ea typeface="楷体_GB2312" panose="02010609030101010101" charset="-122"/>
          </a:endParaRPr>
        </a:p>
      </dgm:t>
    </dgm:pt>
    <dgm:pt modelId="{CD104979-8F52-4FAE-9B24-AECEF44F421F}" type="pres">
      <dgm:prSet presAssocID="{64001C88-0288-4A3B-A904-BF708FF7168F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A64C6C5-E8C0-4D03-9543-C3A3BF37A422}" type="pres">
      <dgm:prSet presAssocID="{5DBE52B8-B697-4642-9449-FE55FD455D2E}" presName="parentLin" presStyleCnt="0"/>
      <dgm:spPr/>
    </dgm:pt>
    <dgm:pt modelId="{A4538C39-84E6-41D0-A3AA-A9F032AD2612}" type="pres">
      <dgm:prSet presAssocID="{5DBE52B8-B697-4642-9449-FE55FD455D2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013B0EA7-1EFD-46C4-BACE-D40B0C5E9CC8}" type="pres">
      <dgm:prSet presAssocID="{5DBE52B8-B697-4642-9449-FE55FD455D2E}" presName="parentText" presStyleLbl="node1" presStyleIdx="0" presStyleCnt="3" custScaleX="127728" custScaleY="12687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265B85-27FA-43B2-99CE-DC90AF3D65E6}" type="pres">
      <dgm:prSet presAssocID="{5DBE52B8-B697-4642-9449-FE55FD455D2E}" presName="negativeSpace" presStyleCnt="0"/>
      <dgm:spPr/>
    </dgm:pt>
    <dgm:pt modelId="{D5F3E3A3-115C-4DB8-8633-D267CB6335C9}" type="pres">
      <dgm:prSet presAssocID="{5DBE52B8-B697-4642-9449-FE55FD455D2E}" presName="childText" presStyleLbl="conFgAcc1" presStyleIdx="0" presStyleCnt="3">
        <dgm:presLayoutVars>
          <dgm:bulletEnabled val="1"/>
        </dgm:presLayoutVars>
      </dgm:prSet>
      <dgm:spPr/>
    </dgm:pt>
    <dgm:pt modelId="{E6E6EF41-7824-4190-B044-372CA5945D88}" type="pres">
      <dgm:prSet presAssocID="{ACBC8840-5539-45AE-8D21-11498DCDBB73}" presName="spaceBetweenRectangles" presStyleCnt="0"/>
      <dgm:spPr/>
    </dgm:pt>
    <dgm:pt modelId="{1ED7090D-FD17-4347-AE14-2DCCC9C36D6A}" type="pres">
      <dgm:prSet presAssocID="{D9305D3A-EF3C-4456-8147-F4C602B7AAEE}" presName="parentLin" presStyleCnt="0"/>
      <dgm:spPr/>
    </dgm:pt>
    <dgm:pt modelId="{FD0054BC-E56F-42DE-B91B-DDDCE79F49B4}" type="pres">
      <dgm:prSet presAssocID="{D9305D3A-EF3C-4456-8147-F4C602B7AAEE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D06F4F26-C76A-4DB6-B189-AB858D047D53}" type="pres">
      <dgm:prSet presAssocID="{D9305D3A-EF3C-4456-8147-F4C602B7AAEE}" presName="parentText" presStyleLbl="node1" presStyleIdx="1" presStyleCnt="3" custScaleX="127728" custScaleY="12687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9D0EE01-A4B8-48CD-AB04-02F41B2CE951}" type="pres">
      <dgm:prSet presAssocID="{D9305D3A-EF3C-4456-8147-F4C602B7AAEE}" presName="negativeSpace" presStyleCnt="0"/>
      <dgm:spPr/>
    </dgm:pt>
    <dgm:pt modelId="{4DD22E2B-8863-4AA2-B121-EECC83894ED7}" type="pres">
      <dgm:prSet presAssocID="{D9305D3A-EF3C-4456-8147-F4C602B7AAEE}" presName="childText" presStyleLbl="conFgAcc1" presStyleIdx="1" presStyleCnt="3">
        <dgm:presLayoutVars>
          <dgm:bulletEnabled val="1"/>
        </dgm:presLayoutVars>
      </dgm:prSet>
      <dgm:spPr/>
    </dgm:pt>
    <dgm:pt modelId="{6E995489-B2F7-4080-80E8-DD2F3B211BDA}" type="pres">
      <dgm:prSet presAssocID="{F64718DD-41E5-4FC1-B0F1-6F36BF5EBB92}" presName="spaceBetweenRectangles" presStyleCnt="0"/>
      <dgm:spPr/>
    </dgm:pt>
    <dgm:pt modelId="{3EFF6A3C-FC06-44C9-ACE9-1EB8161DC9CE}" type="pres">
      <dgm:prSet presAssocID="{2BA62A19-969E-40BE-8DE1-FB08A4AA6F1B}" presName="parentLin" presStyleCnt="0"/>
      <dgm:spPr/>
    </dgm:pt>
    <dgm:pt modelId="{BE40A6F2-68F6-4AEF-8C04-3F6432DB20E0}" type="pres">
      <dgm:prSet presAssocID="{2BA62A19-969E-40BE-8DE1-FB08A4AA6F1B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665E63E0-8018-4DD5-B5F1-E125D8214C88}" type="pres">
      <dgm:prSet presAssocID="{2BA62A19-969E-40BE-8DE1-FB08A4AA6F1B}" presName="parentText" presStyleLbl="node1" presStyleIdx="2" presStyleCnt="3" custScaleX="127728" custScaleY="12687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AA16BC-1BF7-45D0-A007-FE28428484FD}" type="pres">
      <dgm:prSet presAssocID="{2BA62A19-969E-40BE-8DE1-FB08A4AA6F1B}" presName="negativeSpace" presStyleCnt="0"/>
      <dgm:spPr/>
    </dgm:pt>
    <dgm:pt modelId="{946A78A5-2114-4AD7-96C7-33E34260B5EC}" type="pres">
      <dgm:prSet presAssocID="{2BA62A19-969E-40BE-8DE1-FB08A4AA6F1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E76F97-C199-419B-9157-3443598560E3}" type="presOf" srcId="{2BA62A19-969E-40BE-8DE1-FB08A4AA6F1B}" destId="{BE40A6F2-68F6-4AEF-8C04-3F6432DB20E0}" srcOrd="0" destOrd="0" presId="urn:microsoft.com/office/officeart/2005/8/layout/list1#5"/>
    <dgm:cxn modelId="{033D02AF-A2EF-4AF6-8549-5E29A967745C}" type="presOf" srcId="{5DBE52B8-B697-4642-9449-FE55FD455D2E}" destId="{A4538C39-84E6-41D0-A3AA-A9F032AD2612}" srcOrd="0" destOrd="0" presId="urn:microsoft.com/office/officeart/2005/8/layout/list1#5"/>
    <dgm:cxn modelId="{524C1DFB-E274-4D4D-BCB4-46BD19F663C2}" type="presOf" srcId="{64001C88-0288-4A3B-A904-BF708FF7168F}" destId="{CD104979-8F52-4FAE-9B24-AECEF44F421F}" srcOrd="0" destOrd="0" presId="urn:microsoft.com/office/officeart/2005/8/layout/list1#5"/>
    <dgm:cxn modelId="{8E73AA2E-744A-4BE4-9DAB-8753137B50F4}" type="presOf" srcId="{2BA62A19-969E-40BE-8DE1-FB08A4AA6F1B}" destId="{665E63E0-8018-4DD5-B5F1-E125D8214C88}" srcOrd="1" destOrd="0" presId="urn:microsoft.com/office/officeart/2005/8/layout/list1#5"/>
    <dgm:cxn modelId="{A03BB485-A02F-4EA9-8213-B5A062B4CB97}" type="presOf" srcId="{5DBE52B8-B697-4642-9449-FE55FD455D2E}" destId="{013B0EA7-1EFD-46C4-BACE-D40B0C5E9CC8}" srcOrd="1" destOrd="0" presId="urn:microsoft.com/office/officeart/2005/8/layout/list1#5"/>
    <dgm:cxn modelId="{6CADC319-9EA1-4591-BC2C-AF6BEC7C4C58}" srcId="{64001C88-0288-4A3B-A904-BF708FF7168F}" destId="{2BA62A19-969E-40BE-8DE1-FB08A4AA6F1B}" srcOrd="2" destOrd="0" parTransId="{B4FA7F32-2F03-49AB-B169-AC0E060E6C6A}" sibTransId="{6CEE8062-CE54-47D9-BEE0-8C248776BEEA}"/>
    <dgm:cxn modelId="{7F560136-9E23-4B1E-8F05-5E0532BCA6FD}" type="presOf" srcId="{D9305D3A-EF3C-4456-8147-F4C602B7AAEE}" destId="{FD0054BC-E56F-42DE-B91B-DDDCE79F49B4}" srcOrd="0" destOrd="0" presId="urn:microsoft.com/office/officeart/2005/8/layout/list1#5"/>
    <dgm:cxn modelId="{1B6942D4-E101-4E56-BCE0-EA1BB2242FB5}" type="presOf" srcId="{D9305D3A-EF3C-4456-8147-F4C602B7AAEE}" destId="{D06F4F26-C76A-4DB6-B189-AB858D047D53}" srcOrd="1" destOrd="0" presId="urn:microsoft.com/office/officeart/2005/8/layout/list1#5"/>
    <dgm:cxn modelId="{5A27A597-21B7-4DF1-8787-90AA34BE3935}" srcId="{64001C88-0288-4A3B-A904-BF708FF7168F}" destId="{5DBE52B8-B697-4642-9449-FE55FD455D2E}" srcOrd="0" destOrd="0" parTransId="{3E02D3B8-3307-487C-9F8C-E1A99DB152F7}" sibTransId="{ACBC8840-5539-45AE-8D21-11498DCDBB73}"/>
    <dgm:cxn modelId="{2D640E94-C004-4D6D-B997-D247787FA530}" srcId="{64001C88-0288-4A3B-A904-BF708FF7168F}" destId="{D9305D3A-EF3C-4456-8147-F4C602B7AAEE}" srcOrd="1" destOrd="0" parTransId="{10DF5D86-FF2D-461F-89E9-33D6410D1156}" sibTransId="{F64718DD-41E5-4FC1-B0F1-6F36BF5EBB92}"/>
    <dgm:cxn modelId="{9BDF6682-4B75-45DB-AFF2-357072AD1B7E}" type="presParOf" srcId="{CD104979-8F52-4FAE-9B24-AECEF44F421F}" destId="{0A64C6C5-E8C0-4D03-9543-C3A3BF37A422}" srcOrd="0" destOrd="0" presId="urn:microsoft.com/office/officeart/2005/8/layout/list1#5"/>
    <dgm:cxn modelId="{8B73E231-25F8-45C9-A489-8A48E18CA7B0}" type="presParOf" srcId="{0A64C6C5-E8C0-4D03-9543-C3A3BF37A422}" destId="{A4538C39-84E6-41D0-A3AA-A9F032AD2612}" srcOrd="0" destOrd="0" presId="urn:microsoft.com/office/officeart/2005/8/layout/list1#5"/>
    <dgm:cxn modelId="{FB0CF0CD-0485-4010-AA73-B7FBE288C272}" type="presParOf" srcId="{0A64C6C5-E8C0-4D03-9543-C3A3BF37A422}" destId="{013B0EA7-1EFD-46C4-BACE-D40B0C5E9CC8}" srcOrd="1" destOrd="0" presId="urn:microsoft.com/office/officeart/2005/8/layout/list1#5"/>
    <dgm:cxn modelId="{BD154471-52CA-4962-942D-8847605AE18B}" type="presParOf" srcId="{CD104979-8F52-4FAE-9B24-AECEF44F421F}" destId="{B5265B85-27FA-43B2-99CE-DC90AF3D65E6}" srcOrd="1" destOrd="0" presId="urn:microsoft.com/office/officeart/2005/8/layout/list1#5"/>
    <dgm:cxn modelId="{E21E9C09-AFFC-4A85-BDB8-3C9DB537F3CA}" type="presParOf" srcId="{CD104979-8F52-4FAE-9B24-AECEF44F421F}" destId="{D5F3E3A3-115C-4DB8-8633-D267CB6335C9}" srcOrd="2" destOrd="0" presId="urn:microsoft.com/office/officeart/2005/8/layout/list1#5"/>
    <dgm:cxn modelId="{2D0139FF-061F-49AB-975F-76BC021C3075}" type="presParOf" srcId="{CD104979-8F52-4FAE-9B24-AECEF44F421F}" destId="{E6E6EF41-7824-4190-B044-372CA5945D88}" srcOrd="3" destOrd="0" presId="urn:microsoft.com/office/officeart/2005/8/layout/list1#5"/>
    <dgm:cxn modelId="{1A6D2AD1-CDDE-4C45-8E8B-5C098475CEC0}" type="presParOf" srcId="{CD104979-8F52-4FAE-9B24-AECEF44F421F}" destId="{1ED7090D-FD17-4347-AE14-2DCCC9C36D6A}" srcOrd="4" destOrd="0" presId="urn:microsoft.com/office/officeart/2005/8/layout/list1#5"/>
    <dgm:cxn modelId="{E822C2CB-71BA-4AA4-995F-9C68A64FA9C2}" type="presParOf" srcId="{1ED7090D-FD17-4347-AE14-2DCCC9C36D6A}" destId="{FD0054BC-E56F-42DE-B91B-DDDCE79F49B4}" srcOrd="0" destOrd="0" presId="urn:microsoft.com/office/officeart/2005/8/layout/list1#5"/>
    <dgm:cxn modelId="{098AA0AC-619D-4DFC-9D61-61A4BF3729A3}" type="presParOf" srcId="{1ED7090D-FD17-4347-AE14-2DCCC9C36D6A}" destId="{D06F4F26-C76A-4DB6-B189-AB858D047D53}" srcOrd="1" destOrd="0" presId="urn:microsoft.com/office/officeart/2005/8/layout/list1#5"/>
    <dgm:cxn modelId="{96B7C0E6-7724-4C24-BC74-D3627C5F3E91}" type="presParOf" srcId="{CD104979-8F52-4FAE-9B24-AECEF44F421F}" destId="{49D0EE01-A4B8-48CD-AB04-02F41B2CE951}" srcOrd="5" destOrd="0" presId="urn:microsoft.com/office/officeart/2005/8/layout/list1#5"/>
    <dgm:cxn modelId="{E326FB04-FB6A-476A-A832-B42F0CCC6817}" type="presParOf" srcId="{CD104979-8F52-4FAE-9B24-AECEF44F421F}" destId="{4DD22E2B-8863-4AA2-B121-EECC83894ED7}" srcOrd="6" destOrd="0" presId="urn:microsoft.com/office/officeart/2005/8/layout/list1#5"/>
    <dgm:cxn modelId="{37F90C4C-A631-423E-A3F1-B37B2B9F0A07}" type="presParOf" srcId="{CD104979-8F52-4FAE-9B24-AECEF44F421F}" destId="{6E995489-B2F7-4080-80E8-DD2F3B211BDA}" srcOrd="7" destOrd="0" presId="urn:microsoft.com/office/officeart/2005/8/layout/list1#5"/>
    <dgm:cxn modelId="{FCB8882D-C08E-4C7F-8274-310D1F1CFCCD}" type="presParOf" srcId="{CD104979-8F52-4FAE-9B24-AECEF44F421F}" destId="{3EFF6A3C-FC06-44C9-ACE9-1EB8161DC9CE}" srcOrd="8" destOrd="0" presId="urn:microsoft.com/office/officeart/2005/8/layout/list1#5"/>
    <dgm:cxn modelId="{E5893F49-2AAC-4C6C-B5B0-7ECC9489DFD2}" type="presParOf" srcId="{3EFF6A3C-FC06-44C9-ACE9-1EB8161DC9CE}" destId="{BE40A6F2-68F6-4AEF-8C04-3F6432DB20E0}" srcOrd="0" destOrd="0" presId="urn:microsoft.com/office/officeart/2005/8/layout/list1#5"/>
    <dgm:cxn modelId="{F27FB693-AB83-447A-9DED-75D5B5FE518D}" type="presParOf" srcId="{3EFF6A3C-FC06-44C9-ACE9-1EB8161DC9CE}" destId="{665E63E0-8018-4DD5-B5F1-E125D8214C88}" srcOrd="1" destOrd="0" presId="urn:microsoft.com/office/officeart/2005/8/layout/list1#5"/>
    <dgm:cxn modelId="{174B0DD0-7DDB-4576-93BD-15C9D8E4890A}" type="presParOf" srcId="{CD104979-8F52-4FAE-9B24-AECEF44F421F}" destId="{16AA16BC-1BF7-45D0-A007-FE28428484FD}" srcOrd="9" destOrd="0" presId="urn:microsoft.com/office/officeart/2005/8/layout/list1#5"/>
    <dgm:cxn modelId="{62AB048E-D66B-4575-832D-BA616B4F2E2A}" type="presParOf" srcId="{CD104979-8F52-4FAE-9B24-AECEF44F421F}" destId="{946A78A5-2114-4AD7-96C7-33E34260B5EC}" srcOrd="10" destOrd="0" presId="urn:microsoft.com/office/officeart/2005/8/layout/list1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C1609A-BBB6-4B61-AD3D-CC05E3B6E4FA}">
      <dsp:nvSpPr>
        <dsp:cNvPr id="0" name=""/>
        <dsp:cNvSpPr/>
      </dsp:nvSpPr>
      <dsp:spPr>
        <a:xfrm>
          <a:off x="2235906" y="2274653"/>
          <a:ext cx="1784985" cy="1784985"/>
        </a:xfrm>
        <a:prstGeom prst="ellipse">
          <a:avLst/>
        </a:prstGeom>
        <a:blipFill dpi="0" rotWithShape="0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/>
            <a:t> </a:t>
          </a:r>
          <a:endParaRPr lang="zh-CN" altLang="en-US" sz="6500" kern="1200" dirty="0"/>
        </a:p>
      </dsp:txBody>
      <dsp:txXfrm>
        <a:off x="2497311" y="2536058"/>
        <a:ext cx="1262175" cy="1262175"/>
      </dsp:txXfrm>
    </dsp:sp>
    <dsp:sp modelId="{6DE273E1-2B0B-43CC-B74A-BA74E7F4AAA5}">
      <dsp:nvSpPr>
        <dsp:cNvPr id="0" name=""/>
        <dsp:cNvSpPr/>
      </dsp:nvSpPr>
      <dsp:spPr>
        <a:xfrm rot="13261337">
          <a:off x="594163" y="1693869"/>
          <a:ext cx="2079771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A4C55-3E8F-4A3D-8F19-9C9FCF62CD93}">
      <dsp:nvSpPr>
        <dsp:cNvPr id="0" name=""/>
        <dsp:cNvSpPr/>
      </dsp:nvSpPr>
      <dsp:spPr>
        <a:xfrm>
          <a:off x="0" y="294647"/>
          <a:ext cx="1589277" cy="1684394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/>
            <a:t> </a:t>
          </a:r>
          <a:endParaRPr lang="zh-CN" altLang="en-US" sz="6500" kern="1200" dirty="0"/>
        </a:p>
      </dsp:txBody>
      <dsp:txXfrm>
        <a:off x="46548" y="341195"/>
        <a:ext cx="1496181" cy="1591298"/>
      </dsp:txXfrm>
    </dsp:sp>
    <dsp:sp modelId="{DBD49211-B053-48B8-9586-DB9437093313}">
      <dsp:nvSpPr>
        <dsp:cNvPr id="0" name=""/>
        <dsp:cNvSpPr/>
      </dsp:nvSpPr>
      <dsp:spPr>
        <a:xfrm rot="16200000">
          <a:off x="2373392" y="1177401"/>
          <a:ext cx="1510013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4727A3-8C48-4B4C-B49E-EDA0A5B1B9F1}">
      <dsp:nvSpPr>
        <dsp:cNvPr id="0" name=""/>
        <dsp:cNvSpPr/>
      </dsp:nvSpPr>
      <dsp:spPr>
        <a:xfrm>
          <a:off x="2727213" y="4361"/>
          <a:ext cx="802371" cy="1344786"/>
        </a:xfrm>
        <a:prstGeom prst="roundRect">
          <a:avLst>
            <a:gd name="adj" fmla="val 10000"/>
          </a:avLst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200" kern="1200" dirty="0"/>
        </a:p>
      </dsp:txBody>
      <dsp:txXfrm>
        <a:off x="2750714" y="27862"/>
        <a:ext cx="755369" cy="1297784"/>
      </dsp:txXfrm>
    </dsp:sp>
    <dsp:sp modelId="{A0B8AF89-E496-4F11-8253-DC5B464871DD}">
      <dsp:nvSpPr>
        <dsp:cNvPr id="0" name=""/>
        <dsp:cNvSpPr/>
      </dsp:nvSpPr>
      <dsp:spPr>
        <a:xfrm rot="19263807">
          <a:off x="3691536" y="1653125"/>
          <a:ext cx="1991878" cy="508720"/>
        </a:xfrm>
        <a:prstGeom prst="lef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CEA4FC-22E5-4E95-9780-7C3EB5160180}">
      <dsp:nvSpPr>
        <dsp:cNvPr id="0" name=""/>
        <dsp:cNvSpPr/>
      </dsp:nvSpPr>
      <dsp:spPr>
        <a:xfrm>
          <a:off x="4828318" y="638250"/>
          <a:ext cx="1267681" cy="1286656"/>
        </a:xfrm>
        <a:prstGeom prst="roundRect">
          <a:avLst>
            <a:gd name="adj" fmla="val 10000"/>
          </a:avLst>
        </a:prstGeom>
        <a:blipFill dpi="0" rotWithShape="0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825" tIns="123825" rIns="123825" bIns="123825" numCol="1" spcCol="1270" anchor="ctr" anchorCtr="0">
          <a:noAutofit/>
        </a:bodyPr>
        <a:lstStyle/>
        <a:p>
          <a:pPr lvl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6500" kern="1200" dirty="0"/>
            <a:t> </a:t>
          </a:r>
          <a:endParaRPr lang="zh-CN" altLang="en-US" sz="6500" kern="1200" dirty="0"/>
        </a:p>
      </dsp:txBody>
      <dsp:txXfrm>
        <a:off x="4865447" y="675379"/>
        <a:ext cx="1193423" cy="1212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F3E3A3-115C-4DB8-8633-D267CB6335C9}">
      <dsp:nvSpPr>
        <dsp:cNvPr id="0" name=""/>
        <dsp:cNvSpPr/>
      </dsp:nvSpPr>
      <dsp:spPr>
        <a:xfrm>
          <a:off x="0" y="489504"/>
          <a:ext cx="323053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13B0EA7-1EFD-46C4-BACE-D40B0C5E9CC8}">
      <dsp:nvSpPr>
        <dsp:cNvPr id="0" name=""/>
        <dsp:cNvSpPr/>
      </dsp:nvSpPr>
      <dsp:spPr>
        <a:xfrm>
          <a:off x="161526" y="12972"/>
          <a:ext cx="2888407" cy="786492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475" tIns="0" rIns="85475" bIns="0" numCol="1" spcCol="1270" anchor="ctr" anchorCtr="0">
          <a:noAutofit/>
        </a:bodyPr>
        <a:lstStyle/>
        <a:p>
          <a:pPr lvl="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en-US" sz="2000" b="1" kern="1200" dirty="0" err="1">
              <a:latin typeface="楷体_GB2312" panose="02010609030101010101" charset="-122"/>
              <a:ea typeface="楷体_GB2312" panose="02010609030101010101" charset="-122"/>
              <a:cs typeface="+mn-cs"/>
            </a:rPr>
            <a:t>Myname</a:t>
          </a: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=“lily”</a:t>
          </a:r>
          <a:endParaRPr lang="zh-CN" sz="2000" b="1" kern="1200" dirty="0">
            <a:latin typeface="楷体_GB2312" panose="02010609030101010101" charset="-122"/>
            <a:ea typeface="楷体_GB2312" panose="02010609030101010101" charset="-122"/>
            <a:cs typeface="+mn-cs"/>
          </a:endParaRPr>
        </a:p>
        <a:p>
          <a:pPr lvl="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print (</a:t>
          </a:r>
          <a:r>
            <a:rPr lang="en-US" sz="2000" b="1" kern="1200" dirty="0" err="1">
              <a:latin typeface="楷体_GB2312" panose="02010609030101010101" charset="-122"/>
              <a:ea typeface="楷体_GB2312" panose="02010609030101010101" charset="-122"/>
              <a:cs typeface="+mn-cs"/>
            </a:rPr>
            <a:t>myname</a:t>
          </a: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)</a:t>
          </a:r>
          <a:endParaRPr lang="zh-CN" altLang="en-US" sz="2000" b="1" kern="1200" dirty="0">
            <a:latin typeface="楷体_GB2312" panose="02010609030101010101" charset="-122"/>
            <a:ea typeface="楷体_GB2312" panose="02010609030101010101" charset="-122"/>
            <a:cs typeface="+mn-cs"/>
          </a:endParaRPr>
        </a:p>
      </dsp:txBody>
      <dsp:txXfrm>
        <a:off x="199919" y="51365"/>
        <a:ext cx="2811621" cy="709706"/>
      </dsp:txXfrm>
    </dsp:sp>
    <dsp:sp modelId="{4DD22E2B-8863-4AA2-B121-EECC83894ED7}">
      <dsp:nvSpPr>
        <dsp:cNvPr id="0" name=""/>
        <dsp:cNvSpPr/>
      </dsp:nvSpPr>
      <dsp:spPr>
        <a:xfrm>
          <a:off x="0" y="1608637"/>
          <a:ext cx="323053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06F4F26-C76A-4DB6-B189-AB858D047D53}">
      <dsp:nvSpPr>
        <dsp:cNvPr id="0" name=""/>
        <dsp:cNvSpPr/>
      </dsp:nvSpPr>
      <dsp:spPr>
        <a:xfrm>
          <a:off x="161526" y="1132104"/>
          <a:ext cx="2888407" cy="786492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475" tIns="0" rIns="85475" bIns="0" numCol="1" spcCol="1270" anchor="ctr" anchorCtr="0">
          <a:noAutofit/>
        </a:bodyPr>
        <a:lstStyle/>
        <a:p>
          <a:pPr lvl="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5a=22</a:t>
          </a:r>
          <a:endParaRPr lang="zh-CN" sz="2000" b="1" kern="1200" dirty="0">
            <a:latin typeface="楷体_GB2312" panose="02010609030101010101" charset="-122"/>
            <a:ea typeface="楷体_GB2312" panose="02010609030101010101" charset="-122"/>
            <a:cs typeface="+mn-cs"/>
          </a:endParaRPr>
        </a:p>
        <a:p>
          <a:pPr lvl="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print(5a)</a:t>
          </a:r>
          <a:endParaRPr lang="zh-CN" altLang="en-US" sz="2000" b="1" kern="1200" dirty="0">
            <a:latin typeface="楷体_GB2312" panose="02010609030101010101" charset="-122"/>
            <a:ea typeface="楷体_GB2312" panose="02010609030101010101" charset="-122"/>
            <a:cs typeface="+mn-cs"/>
          </a:endParaRPr>
        </a:p>
      </dsp:txBody>
      <dsp:txXfrm>
        <a:off x="199919" y="1170497"/>
        <a:ext cx="2811621" cy="709706"/>
      </dsp:txXfrm>
    </dsp:sp>
    <dsp:sp modelId="{946A78A5-2114-4AD7-96C7-33E34260B5EC}">
      <dsp:nvSpPr>
        <dsp:cNvPr id="0" name=""/>
        <dsp:cNvSpPr/>
      </dsp:nvSpPr>
      <dsp:spPr>
        <a:xfrm>
          <a:off x="0" y="2727769"/>
          <a:ext cx="3230534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5E63E0-8018-4DD5-B5F1-E125D8214C88}">
      <dsp:nvSpPr>
        <dsp:cNvPr id="0" name=""/>
        <dsp:cNvSpPr/>
      </dsp:nvSpPr>
      <dsp:spPr>
        <a:xfrm>
          <a:off x="161526" y="2251237"/>
          <a:ext cx="2888407" cy="786492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475" tIns="0" rIns="85475" bIns="0" numCol="1" spcCol="1270" anchor="ctr" anchorCtr="0">
          <a:noAutofit/>
        </a:bodyPr>
        <a:lstStyle/>
        <a:p>
          <a:pPr lvl="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for=5</a:t>
          </a:r>
          <a:endParaRPr lang="zh-CN" sz="2000" b="1" kern="1200" dirty="0">
            <a:latin typeface="楷体_GB2312" panose="02010609030101010101" charset="-122"/>
            <a:ea typeface="楷体_GB2312" panose="02010609030101010101" charset="-122"/>
            <a:cs typeface="+mn-cs"/>
          </a:endParaRPr>
        </a:p>
        <a:p>
          <a:pPr lvl="0" algn="l" defTabSz="889000">
            <a:lnSpc>
              <a:spcPct val="120000"/>
            </a:lnSpc>
            <a:spcBef>
              <a:spcPct val="0"/>
            </a:spcBef>
            <a:spcAft>
              <a:spcPts val="0"/>
            </a:spcAft>
          </a:pPr>
          <a:r>
            <a:rPr lang="en-US" sz="2000" b="1" kern="1200" dirty="0">
              <a:latin typeface="楷体_GB2312" panose="02010609030101010101" charset="-122"/>
              <a:ea typeface="楷体_GB2312" panose="02010609030101010101" charset="-122"/>
              <a:cs typeface="+mn-cs"/>
            </a:rPr>
            <a:t>print(for)</a:t>
          </a:r>
          <a:endParaRPr lang="zh-CN" altLang="en-US" sz="2000" b="1" kern="1200" dirty="0">
            <a:latin typeface="楷体_GB2312" panose="02010609030101010101" charset="-122"/>
            <a:ea typeface="楷体_GB2312" panose="02010609030101010101" charset="-122"/>
            <a:cs typeface="+mn-cs"/>
          </a:endParaRPr>
        </a:p>
      </dsp:txBody>
      <dsp:txXfrm>
        <a:off x="199919" y="2289630"/>
        <a:ext cx="2811621" cy="709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4#5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Sty" val="arr"/>
              <dgm:param type="endSty" val="noArr"/>
              <dgm:param type="begPts" val="auto"/>
              <dgm:param type="endPts" val="ct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5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7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#5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3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96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48A1F-D348-4836-8A36-BA053907F84E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120CB-6DE8-4B0A-BCBE-CFF41304D6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" y="0"/>
            <a:ext cx="9140762" cy="6858000"/>
          </a:xfrm>
          <a:prstGeom prst="rect">
            <a:avLst/>
          </a:prstGeom>
        </p:spPr>
      </p:pic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7"/>
          <p:cNvSpPr/>
          <p:nvPr userDrawn="1"/>
        </p:nvSpPr>
        <p:spPr>
          <a:xfrm>
            <a:off x="0" y="-17335"/>
            <a:ext cx="9144000" cy="712233"/>
          </a:xfrm>
          <a:prstGeom prst="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202024" y="60375"/>
            <a:ext cx="272933" cy="572660"/>
            <a:chOff x="202024" y="45281"/>
            <a:chExt cx="272933" cy="429495"/>
          </a:xfrm>
          <a:solidFill>
            <a:schemeClr val="bg1"/>
          </a:solidFill>
        </p:grpSpPr>
        <p:sp>
          <p:nvSpPr>
            <p:cNvPr id="11" name="Rounded Rectangle 38"/>
            <p:cNvSpPr/>
            <p:nvPr/>
          </p:nvSpPr>
          <p:spPr>
            <a:xfrm rot="18000000">
              <a:off x="38895" y="208411"/>
              <a:ext cx="429494" cy="1032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ounded Rectangle 39"/>
            <p:cNvSpPr/>
            <p:nvPr/>
          </p:nvSpPr>
          <p:spPr>
            <a:xfrm rot="18000000">
              <a:off x="208592" y="208410"/>
              <a:ext cx="429494" cy="10323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7793259" y="112736"/>
            <a:ext cx="397480" cy="472740"/>
            <a:chOff x="5235576" y="4052888"/>
            <a:chExt cx="1131888" cy="1009651"/>
          </a:xfrm>
          <a:solidFill>
            <a:schemeClr val="bg1"/>
          </a:solidFill>
        </p:grpSpPr>
        <p:sp>
          <p:nvSpPr>
            <p:cNvPr id="29" name="Freeform 22"/>
            <p:cNvSpPr>
              <a:spLocks noEditPoints="1"/>
            </p:cNvSpPr>
            <p:nvPr/>
          </p:nvSpPr>
          <p:spPr bwMode="auto">
            <a:xfrm>
              <a:off x="5326063" y="4052888"/>
              <a:ext cx="414338" cy="554038"/>
            </a:xfrm>
            <a:custGeom>
              <a:avLst/>
              <a:gdLst>
                <a:gd name="T0" fmla="*/ 8 w 110"/>
                <a:gd name="T1" fmla="*/ 92 h 147"/>
                <a:gd name="T2" fmla="*/ 18 w 110"/>
                <a:gd name="T3" fmla="*/ 105 h 147"/>
                <a:gd name="T4" fmla="*/ 57 w 110"/>
                <a:gd name="T5" fmla="*/ 147 h 147"/>
                <a:gd name="T6" fmla="*/ 97 w 110"/>
                <a:gd name="T7" fmla="*/ 105 h 147"/>
                <a:gd name="T8" fmla="*/ 97 w 110"/>
                <a:gd name="T9" fmla="*/ 105 h 147"/>
                <a:gd name="T10" fmla="*/ 108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9 w 110"/>
                <a:gd name="T17" fmla="*/ 25 h 147"/>
                <a:gd name="T18" fmla="*/ 14 w 110"/>
                <a:gd name="T19" fmla="*/ 81 h 147"/>
                <a:gd name="T20" fmla="*/ 14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2 h 147"/>
                <a:gd name="T74" fmla="*/ 18 w 110"/>
                <a:gd name="T75" fmla="*/ 102 h 147"/>
                <a:gd name="T76" fmla="*/ 11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8" y="105"/>
                  </a:cubicBezTo>
                  <a:cubicBezTo>
                    <a:pt x="21" y="129"/>
                    <a:pt x="38" y="147"/>
                    <a:pt x="57" y="147"/>
                  </a:cubicBezTo>
                  <a:cubicBezTo>
                    <a:pt x="77" y="147"/>
                    <a:pt x="93" y="129"/>
                    <a:pt x="97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8" y="99"/>
                    <a:pt x="108" y="92"/>
                  </a:cubicBezTo>
                  <a:cubicBezTo>
                    <a:pt x="108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9" y="25"/>
                    <a:pt x="29" y="25"/>
                  </a:cubicBezTo>
                  <a:cubicBezTo>
                    <a:pt x="0" y="40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8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8" y="126"/>
                    <a:pt x="81" y="133"/>
                  </a:cubicBezTo>
                  <a:cubicBezTo>
                    <a:pt x="78" y="136"/>
                    <a:pt x="74" y="139"/>
                    <a:pt x="70" y="141"/>
                  </a:cubicBezTo>
                  <a:cubicBezTo>
                    <a:pt x="66" y="143"/>
                    <a:pt x="62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7" y="136"/>
                    <a:pt x="33" y="133"/>
                  </a:cubicBezTo>
                  <a:cubicBezTo>
                    <a:pt x="27" y="126"/>
                    <a:pt x="22" y="116"/>
                    <a:pt x="20" y="10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4" y="102"/>
                    <a:pt x="11" y="97"/>
                    <a:pt x="11" y="92"/>
                  </a:cubicBezTo>
                  <a:cubicBezTo>
                    <a:pt x="11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5416551" y="4327526"/>
              <a:ext cx="244475" cy="87313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6 w 65"/>
                <a:gd name="T9" fmla="*/ 11 h 23"/>
                <a:gd name="T10" fmla="*/ 36 w 65"/>
                <a:gd name="T11" fmla="*/ 17 h 23"/>
                <a:gd name="T12" fmla="*/ 42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2 w 65"/>
                <a:gd name="T23" fmla="*/ 0 h 23"/>
                <a:gd name="T24" fmla="*/ 36 w 65"/>
                <a:gd name="T25" fmla="*/ 6 h 23"/>
                <a:gd name="T26" fmla="*/ 36 w 65"/>
                <a:gd name="T27" fmla="*/ 9 h 23"/>
                <a:gd name="T28" fmla="*/ 29 w 65"/>
                <a:gd name="T29" fmla="*/ 9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2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2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9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20"/>
                    <a:pt x="38" y="23"/>
                    <a:pt x="4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2"/>
                    <a:pt x="62" y="0"/>
                    <a:pt x="5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6" y="2"/>
                    <a:pt x="36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2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6" y="1"/>
                    <a:pt x="28" y="3"/>
                    <a:pt x="28" y="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6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1" name="Freeform 24"/>
            <p:cNvSpPr/>
            <p:nvPr/>
          </p:nvSpPr>
          <p:spPr bwMode="auto">
            <a:xfrm>
              <a:off x="5721351" y="4297363"/>
              <a:ext cx="646113" cy="750888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40 w 172"/>
                <a:gd name="T15" fmla="*/ 165 h 199"/>
                <a:gd name="T16" fmla="*/ 40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6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5235576" y="4603751"/>
              <a:ext cx="612775" cy="458788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2 w 163"/>
                <a:gd name="T17" fmla="*/ 24 h 122"/>
                <a:gd name="T18" fmla="*/ 82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1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2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1"/>
                    <a:pt x="92" y="28"/>
                    <a:pt x="92" y="24"/>
                  </a:cubicBezTo>
                  <a:cubicBezTo>
                    <a:pt x="92" y="19"/>
                    <a:pt x="87" y="14"/>
                    <a:pt x="82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4" y="23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7" y="122"/>
                    <a:pt x="82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3" name="Rectangle 26"/>
            <p:cNvSpPr>
              <a:spLocks noChangeArrowheads="1"/>
            </p:cNvSpPr>
            <p:nvPr/>
          </p:nvSpPr>
          <p:spPr bwMode="auto">
            <a:xfrm>
              <a:off x="5803901" y="4448176"/>
              <a:ext cx="3381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4" name="Rectangle 27"/>
            <p:cNvSpPr>
              <a:spLocks noChangeArrowheads="1"/>
            </p:cNvSpPr>
            <p:nvPr/>
          </p:nvSpPr>
          <p:spPr bwMode="auto">
            <a:xfrm>
              <a:off x="5803901" y="4535488"/>
              <a:ext cx="3381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5" name="Rectangle 28"/>
            <p:cNvSpPr>
              <a:spLocks noChangeArrowheads="1"/>
            </p:cNvSpPr>
            <p:nvPr/>
          </p:nvSpPr>
          <p:spPr bwMode="auto">
            <a:xfrm>
              <a:off x="5897563" y="4621213"/>
              <a:ext cx="24447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6" name="Rectangle 29"/>
            <p:cNvSpPr>
              <a:spLocks noChangeArrowheads="1"/>
            </p:cNvSpPr>
            <p:nvPr/>
          </p:nvSpPr>
          <p:spPr bwMode="auto">
            <a:xfrm>
              <a:off x="5897563" y="4708526"/>
              <a:ext cx="24447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37" name="Rectangle 30"/>
            <p:cNvSpPr>
              <a:spLocks noChangeArrowheads="1"/>
            </p:cNvSpPr>
            <p:nvPr/>
          </p:nvSpPr>
          <p:spPr bwMode="auto">
            <a:xfrm>
              <a:off x="5897563" y="4795838"/>
              <a:ext cx="244475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7306055" y="95591"/>
            <a:ext cx="397480" cy="472740"/>
            <a:chOff x="5235576" y="4052888"/>
            <a:chExt cx="1131888" cy="1009651"/>
          </a:xfrm>
          <a:solidFill>
            <a:schemeClr val="bg1"/>
          </a:solidFill>
        </p:grpSpPr>
        <p:sp>
          <p:nvSpPr>
            <p:cNvPr id="3" name="Freeform 22"/>
            <p:cNvSpPr>
              <a:spLocks noEditPoints="1"/>
            </p:cNvSpPr>
            <p:nvPr/>
          </p:nvSpPr>
          <p:spPr bwMode="auto">
            <a:xfrm>
              <a:off x="5326063" y="4052888"/>
              <a:ext cx="414338" cy="554038"/>
            </a:xfrm>
            <a:custGeom>
              <a:avLst/>
              <a:gdLst>
                <a:gd name="T0" fmla="*/ 8 w 110"/>
                <a:gd name="T1" fmla="*/ 92 h 147"/>
                <a:gd name="T2" fmla="*/ 18 w 110"/>
                <a:gd name="T3" fmla="*/ 105 h 147"/>
                <a:gd name="T4" fmla="*/ 57 w 110"/>
                <a:gd name="T5" fmla="*/ 147 h 147"/>
                <a:gd name="T6" fmla="*/ 97 w 110"/>
                <a:gd name="T7" fmla="*/ 105 h 147"/>
                <a:gd name="T8" fmla="*/ 97 w 110"/>
                <a:gd name="T9" fmla="*/ 105 h 147"/>
                <a:gd name="T10" fmla="*/ 108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9 w 110"/>
                <a:gd name="T17" fmla="*/ 25 h 147"/>
                <a:gd name="T18" fmla="*/ 14 w 110"/>
                <a:gd name="T19" fmla="*/ 81 h 147"/>
                <a:gd name="T20" fmla="*/ 14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2 h 147"/>
                <a:gd name="T74" fmla="*/ 18 w 110"/>
                <a:gd name="T75" fmla="*/ 102 h 147"/>
                <a:gd name="T76" fmla="*/ 11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8" y="105"/>
                  </a:cubicBezTo>
                  <a:cubicBezTo>
                    <a:pt x="21" y="129"/>
                    <a:pt x="38" y="147"/>
                    <a:pt x="57" y="147"/>
                  </a:cubicBezTo>
                  <a:cubicBezTo>
                    <a:pt x="77" y="147"/>
                    <a:pt x="93" y="129"/>
                    <a:pt x="97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8" y="99"/>
                    <a:pt x="108" y="92"/>
                  </a:cubicBezTo>
                  <a:cubicBezTo>
                    <a:pt x="108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9" y="25"/>
                    <a:pt x="29" y="25"/>
                  </a:cubicBezTo>
                  <a:cubicBezTo>
                    <a:pt x="0" y="40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8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8" y="126"/>
                    <a:pt x="81" y="133"/>
                  </a:cubicBezTo>
                  <a:cubicBezTo>
                    <a:pt x="78" y="136"/>
                    <a:pt x="74" y="139"/>
                    <a:pt x="70" y="141"/>
                  </a:cubicBezTo>
                  <a:cubicBezTo>
                    <a:pt x="66" y="143"/>
                    <a:pt x="62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7" y="136"/>
                    <a:pt x="33" y="133"/>
                  </a:cubicBezTo>
                  <a:cubicBezTo>
                    <a:pt x="27" y="126"/>
                    <a:pt x="22" y="116"/>
                    <a:pt x="20" y="10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4" y="102"/>
                    <a:pt x="11" y="97"/>
                    <a:pt x="11" y="92"/>
                  </a:cubicBezTo>
                  <a:cubicBezTo>
                    <a:pt x="11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" name="Freeform 23"/>
            <p:cNvSpPr>
              <a:spLocks noEditPoints="1"/>
            </p:cNvSpPr>
            <p:nvPr/>
          </p:nvSpPr>
          <p:spPr bwMode="auto">
            <a:xfrm>
              <a:off x="5416551" y="4327526"/>
              <a:ext cx="244475" cy="87313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6 w 65"/>
                <a:gd name="T9" fmla="*/ 11 h 23"/>
                <a:gd name="T10" fmla="*/ 36 w 65"/>
                <a:gd name="T11" fmla="*/ 17 h 23"/>
                <a:gd name="T12" fmla="*/ 42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2 w 65"/>
                <a:gd name="T23" fmla="*/ 0 h 23"/>
                <a:gd name="T24" fmla="*/ 36 w 65"/>
                <a:gd name="T25" fmla="*/ 6 h 23"/>
                <a:gd name="T26" fmla="*/ 36 w 65"/>
                <a:gd name="T27" fmla="*/ 9 h 23"/>
                <a:gd name="T28" fmla="*/ 29 w 65"/>
                <a:gd name="T29" fmla="*/ 9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2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2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9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20"/>
                    <a:pt x="38" y="23"/>
                    <a:pt x="4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2"/>
                    <a:pt x="62" y="0"/>
                    <a:pt x="5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6" y="2"/>
                    <a:pt x="36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2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6" y="1"/>
                    <a:pt x="28" y="3"/>
                    <a:pt x="28" y="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6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" name="Freeform 24"/>
            <p:cNvSpPr/>
            <p:nvPr/>
          </p:nvSpPr>
          <p:spPr bwMode="auto">
            <a:xfrm>
              <a:off x="5721351" y="4297363"/>
              <a:ext cx="646113" cy="750888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40 w 172"/>
                <a:gd name="T15" fmla="*/ 165 h 199"/>
                <a:gd name="T16" fmla="*/ 40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6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" name="Freeform 25"/>
            <p:cNvSpPr/>
            <p:nvPr/>
          </p:nvSpPr>
          <p:spPr bwMode="auto">
            <a:xfrm>
              <a:off x="5235576" y="4603751"/>
              <a:ext cx="612775" cy="458788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2 w 163"/>
                <a:gd name="T17" fmla="*/ 24 h 122"/>
                <a:gd name="T18" fmla="*/ 82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1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2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1"/>
                    <a:pt x="92" y="28"/>
                    <a:pt x="92" y="24"/>
                  </a:cubicBezTo>
                  <a:cubicBezTo>
                    <a:pt x="92" y="19"/>
                    <a:pt x="87" y="14"/>
                    <a:pt x="82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4" y="23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7" y="122"/>
                    <a:pt x="82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7" name="Rectangle 26"/>
            <p:cNvSpPr>
              <a:spLocks noChangeArrowheads="1"/>
            </p:cNvSpPr>
            <p:nvPr/>
          </p:nvSpPr>
          <p:spPr bwMode="auto">
            <a:xfrm>
              <a:off x="5803901" y="4448176"/>
              <a:ext cx="3381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8" name="Rectangle 27"/>
            <p:cNvSpPr>
              <a:spLocks noChangeArrowheads="1"/>
            </p:cNvSpPr>
            <p:nvPr/>
          </p:nvSpPr>
          <p:spPr bwMode="auto">
            <a:xfrm>
              <a:off x="5803901" y="4535488"/>
              <a:ext cx="3381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49" name="Rectangle 28"/>
            <p:cNvSpPr>
              <a:spLocks noChangeArrowheads="1"/>
            </p:cNvSpPr>
            <p:nvPr/>
          </p:nvSpPr>
          <p:spPr bwMode="auto">
            <a:xfrm>
              <a:off x="5897563" y="4621213"/>
              <a:ext cx="24447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0" name="Rectangle 29"/>
            <p:cNvSpPr>
              <a:spLocks noChangeArrowheads="1"/>
            </p:cNvSpPr>
            <p:nvPr/>
          </p:nvSpPr>
          <p:spPr bwMode="auto">
            <a:xfrm>
              <a:off x="5897563" y="4708526"/>
              <a:ext cx="24447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1" name="Rectangle 30"/>
            <p:cNvSpPr>
              <a:spLocks noChangeArrowheads="1"/>
            </p:cNvSpPr>
            <p:nvPr/>
          </p:nvSpPr>
          <p:spPr bwMode="auto">
            <a:xfrm>
              <a:off x="5897563" y="4795838"/>
              <a:ext cx="244475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  <p:grpSp>
        <p:nvGrpSpPr>
          <p:cNvPr id="52" name="组合 51"/>
          <p:cNvGrpSpPr/>
          <p:nvPr userDrawn="1"/>
        </p:nvGrpSpPr>
        <p:grpSpPr>
          <a:xfrm>
            <a:off x="8275224" y="89241"/>
            <a:ext cx="397480" cy="472740"/>
            <a:chOff x="5235576" y="4052888"/>
            <a:chExt cx="1131888" cy="1009651"/>
          </a:xfrm>
          <a:solidFill>
            <a:schemeClr val="bg1"/>
          </a:solidFill>
        </p:grpSpPr>
        <p:sp>
          <p:nvSpPr>
            <p:cNvPr id="53" name="Freeform 22"/>
            <p:cNvSpPr>
              <a:spLocks noEditPoints="1"/>
            </p:cNvSpPr>
            <p:nvPr/>
          </p:nvSpPr>
          <p:spPr bwMode="auto">
            <a:xfrm>
              <a:off x="5326063" y="4052888"/>
              <a:ext cx="414338" cy="554038"/>
            </a:xfrm>
            <a:custGeom>
              <a:avLst/>
              <a:gdLst>
                <a:gd name="T0" fmla="*/ 8 w 110"/>
                <a:gd name="T1" fmla="*/ 92 h 147"/>
                <a:gd name="T2" fmla="*/ 18 w 110"/>
                <a:gd name="T3" fmla="*/ 105 h 147"/>
                <a:gd name="T4" fmla="*/ 57 w 110"/>
                <a:gd name="T5" fmla="*/ 147 h 147"/>
                <a:gd name="T6" fmla="*/ 97 w 110"/>
                <a:gd name="T7" fmla="*/ 105 h 147"/>
                <a:gd name="T8" fmla="*/ 97 w 110"/>
                <a:gd name="T9" fmla="*/ 105 h 147"/>
                <a:gd name="T10" fmla="*/ 108 w 110"/>
                <a:gd name="T11" fmla="*/ 92 h 147"/>
                <a:gd name="T12" fmla="*/ 99 w 110"/>
                <a:gd name="T13" fmla="*/ 80 h 147"/>
                <a:gd name="T14" fmla="*/ 87 w 110"/>
                <a:gd name="T15" fmla="*/ 32 h 147"/>
                <a:gd name="T16" fmla="*/ 29 w 110"/>
                <a:gd name="T17" fmla="*/ 25 h 147"/>
                <a:gd name="T18" fmla="*/ 14 w 110"/>
                <a:gd name="T19" fmla="*/ 81 h 147"/>
                <a:gd name="T20" fmla="*/ 14 w 110"/>
                <a:gd name="T21" fmla="*/ 81 h 147"/>
                <a:gd name="T22" fmla="*/ 8 w 110"/>
                <a:gd name="T23" fmla="*/ 92 h 147"/>
                <a:gd name="T24" fmla="*/ 18 w 110"/>
                <a:gd name="T25" fmla="*/ 82 h 147"/>
                <a:gd name="T26" fmla="*/ 18 w 110"/>
                <a:gd name="T27" fmla="*/ 82 h 147"/>
                <a:gd name="T28" fmla="*/ 19 w 110"/>
                <a:gd name="T29" fmla="*/ 82 h 147"/>
                <a:gd name="T30" fmla="*/ 19 w 110"/>
                <a:gd name="T31" fmla="*/ 79 h 147"/>
                <a:gd name="T32" fmla="*/ 22 w 110"/>
                <a:gd name="T33" fmla="*/ 62 h 147"/>
                <a:gd name="T34" fmla="*/ 26 w 110"/>
                <a:gd name="T35" fmla="*/ 57 h 147"/>
                <a:gd name="T36" fmla="*/ 71 w 110"/>
                <a:gd name="T37" fmla="*/ 46 h 147"/>
                <a:gd name="T38" fmla="*/ 93 w 110"/>
                <a:gd name="T39" fmla="*/ 83 h 147"/>
                <a:gd name="T40" fmla="*/ 94 w 110"/>
                <a:gd name="T41" fmla="*/ 83 h 147"/>
                <a:gd name="T42" fmla="*/ 96 w 110"/>
                <a:gd name="T43" fmla="*/ 82 h 147"/>
                <a:gd name="T44" fmla="*/ 97 w 110"/>
                <a:gd name="T45" fmla="*/ 82 h 147"/>
                <a:gd name="T46" fmla="*/ 102 w 110"/>
                <a:gd name="T47" fmla="*/ 85 h 147"/>
                <a:gd name="T48" fmla="*/ 105 w 110"/>
                <a:gd name="T49" fmla="*/ 92 h 147"/>
                <a:gd name="T50" fmla="*/ 102 w 110"/>
                <a:gd name="T51" fmla="*/ 100 h 147"/>
                <a:gd name="T52" fmla="*/ 97 w 110"/>
                <a:gd name="T53" fmla="*/ 102 h 147"/>
                <a:gd name="T54" fmla="*/ 97 w 110"/>
                <a:gd name="T55" fmla="*/ 102 h 147"/>
                <a:gd name="T56" fmla="*/ 94 w 110"/>
                <a:gd name="T57" fmla="*/ 102 h 147"/>
                <a:gd name="T58" fmla="*/ 94 w 110"/>
                <a:gd name="T59" fmla="*/ 105 h 147"/>
                <a:gd name="T60" fmla="*/ 81 w 110"/>
                <a:gd name="T61" fmla="*/ 133 h 147"/>
                <a:gd name="T62" fmla="*/ 70 w 110"/>
                <a:gd name="T63" fmla="*/ 141 h 147"/>
                <a:gd name="T64" fmla="*/ 57 w 110"/>
                <a:gd name="T65" fmla="*/ 144 h 147"/>
                <a:gd name="T66" fmla="*/ 44 w 110"/>
                <a:gd name="T67" fmla="*/ 141 h 147"/>
                <a:gd name="T68" fmla="*/ 33 w 110"/>
                <a:gd name="T69" fmla="*/ 133 h 147"/>
                <a:gd name="T70" fmla="*/ 20 w 110"/>
                <a:gd name="T71" fmla="*/ 105 h 147"/>
                <a:gd name="T72" fmla="*/ 20 w 110"/>
                <a:gd name="T73" fmla="*/ 102 h 147"/>
                <a:gd name="T74" fmla="*/ 18 w 110"/>
                <a:gd name="T75" fmla="*/ 102 h 147"/>
                <a:gd name="T76" fmla="*/ 11 w 110"/>
                <a:gd name="T77" fmla="*/ 92 h 147"/>
                <a:gd name="T78" fmla="*/ 13 w 110"/>
                <a:gd name="T79" fmla="*/ 85 h 147"/>
                <a:gd name="T80" fmla="*/ 18 w 110"/>
                <a:gd name="T81" fmla="*/ 82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0" h="147">
                  <a:moveTo>
                    <a:pt x="8" y="92"/>
                  </a:moveTo>
                  <a:cubicBezTo>
                    <a:pt x="8" y="99"/>
                    <a:pt x="12" y="105"/>
                    <a:pt x="18" y="105"/>
                  </a:cubicBezTo>
                  <a:cubicBezTo>
                    <a:pt x="21" y="129"/>
                    <a:pt x="38" y="147"/>
                    <a:pt x="57" y="147"/>
                  </a:cubicBezTo>
                  <a:cubicBezTo>
                    <a:pt x="77" y="147"/>
                    <a:pt x="93" y="129"/>
                    <a:pt x="97" y="105"/>
                  </a:cubicBezTo>
                  <a:cubicBezTo>
                    <a:pt x="97" y="105"/>
                    <a:pt x="97" y="105"/>
                    <a:pt x="97" y="105"/>
                  </a:cubicBezTo>
                  <a:cubicBezTo>
                    <a:pt x="103" y="105"/>
                    <a:pt x="108" y="99"/>
                    <a:pt x="108" y="92"/>
                  </a:cubicBezTo>
                  <a:cubicBezTo>
                    <a:pt x="108" y="86"/>
                    <a:pt x="104" y="81"/>
                    <a:pt x="99" y="80"/>
                  </a:cubicBezTo>
                  <a:cubicBezTo>
                    <a:pt x="99" y="80"/>
                    <a:pt x="110" y="43"/>
                    <a:pt x="87" y="32"/>
                  </a:cubicBezTo>
                  <a:cubicBezTo>
                    <a:pt x="84" y="0"/>
                    <a:pt x="29" y="25"/>
                    <a:pt x="29" y="25"/>
                  </a:cubicBezTo>
                  <a:cubicBezTo>
                    <a:pt x="0" y="40"/>
                    <a:pt x="14" y="81"/>
                    <a:pt x="14" y="81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0" y="83"/>
                    <a:pt x="8" y="87"/>
                    <a:pt x="8" y="92"/>
                  </a:cubicBezTo>
                  <a:close/>
                  <a:moveTo>
                    <a:pt x="18" y="82"/>
                  </a:moveTo>
                  <a:cubicBezTo>
                    <a:pt x="18" y="82"/>
                    <a:pt x="18" y="82"/>
                    <a:pt x="18" y="82"/>
                  </a:cubicBezTo>
                  <a:cubicBezTo>
                    <a:pt x="19" y="82"/>
                    <a:pt x="19" y="82"/>
                    <a:pt x="19" y="82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22" y="62"/>
                    <a:pt x="22" y="62"/>
                    <a:pt x="22" y="62"/>
                  </a:cubicBezTo>
                  <a:cubicBezTo>
                    <a:pt x="24" y="59"/>
                    <a:pt x="26" y="57"/>
                    <a:pt x="26" y="57"/>
                  </a:cubicBezTo>
                  <a:cubicBezTo>
                    <a:pt x="51" y="58"/>
                    <a:pt x="71" y="46"/>
                    <a:pt x="71" y="46"/>
                  </a:cubicBezTo>
                  <a:cubicBezTo>
                    <a:pt x="88" y="33"/>
                    <a:pt x="93" y="83"/>
                    <a:pt x="93" y="83"/>
                  </a:cubicBezTo>
                  <a:cubicBezTo>
                    <a:pt x="94" y="83"/>
                    <a:pt x="94" y="83"/>
                    <a:pt x="94" y="83"/>
                  </a:cubicBezTo>
                  <a:cubicBezTo>
                    <a:pt x="96" y="82"/>
                    <a:pt x="96" y="82"/>
                    <a:pt x="96" y="82"/>
                  </a:cubicBezTo>
                  <a:cubicBezTo>
                    <a:pt x="97" y="82"/>
                    <a:pt x="97" y="82"/>
                    <a:pt x="97" y="82"/>
                  </a:cubicBezTo>
                  <a:cubicBezTo>
                    <a:pt x="99" y="82"/>
                    <a:pt x="101" y="83"/>
                    <a:pt x="102" y="85"/>
                  </a:cubicBezTo>
                  <a:cubicBezTo>
                    <a:pt x="104" y="87"/>
                    <a:pt x="105" y="89"/>
                    <a:pt x="105" y="92"/>
                  </a:cubicBezTo>
                  <a:cubicBezTo>
                    <a:pt x="105" y="95"/>
                    <a:pt x="104" y="98"/>
                    <a:pt x="102" y="100"/>
                  </a:cubicBezTo>
                  <a:cubicBezTo>
                    <a:pt x="101" y="101"/>
                    <a:pt x="99" y="102"/>
                    <a:pt x="97" y="102"/>
                  </a:cubicBezTo>
                  <a:cubicBezTo>
                    <a:pt x="97" y="102"/>
                    <a:pt x="97" y="102"/>
                    <a:pt x="97" y="102"/>
                  </a:cubicBezTo>
                  <a:cubicBezTo>
                    <a:pt x="94" y="102"/>
                    <a:pt x="94" y="102"/>
                    <a:pt x="94" y="102"/>
                  </a:cubicBezTo>
                  <a:cubicBezTo>
                    <a:pt x="94" y="105"/>
                    <a:pt x="94" y="105"/>
                    <a:pt x="94" y="105"/>
                  </a:cubicBezTo>
                  <a:cubicBezTo>
                    <a:pt x="92" y="116"/>
                    <a:pt x="88" y="126"/>
                    <a:pt x="81" y="133"/>
                  </a:cubicBezTo>
                  <a:cubicBezTo>
                    <a:pt x="78" y="136"/>
                    <a:pt x="74" y="139"/>
                    <a:pt x="70" y="141"/>
                  </a:cubicBezTo>
                  <a:cubicBezTo>
                    <a:pt x="66" y="143"/>
                    <a:pt x="62" y="144"/>
                    <a:pt x="57" y="144"/>
                  </a:cubicBezTo>
                  <a:cubicBezTo>
                    <a:pt x="53" y="144"/>
                    <a:pt x="48" y="143"/>
                    <a:pt x="44" y="141"/>
                  </a:cubicBezTo>
                  <a:cubicBezTo>
                    <a:pt x="40" y="139"/>
                    <a:pt x="37" y="136"/>
                    <a:pt x="33" y="133"/>
                  </a:cubicBezTo>
                  <a:cubicBezTo>
                    <a:pt x="27" y="126"/>
                    <a:pt x="22" y="116"/>
                    <a:pt x="20" y="105"/>
                  </a:cubicBezTo>
                  <a:cubicBezTo>
                    <a:pt x="20" y="102"/>
                    <a:pt x="20" y="102"/>
                    <a:pt x="20" y="102"/>
                  </a:cubicBezTo>
                  <a:cubicBezTo>
                    <a:pt x="18" y="102"/>
                    <a:pt x="18" y="102"/>
                    <a:pt x="18" y="102"/>
                  </a:cubicBezTo>
                  <a:cubicBezTo>
                    <a:pt x="14" y="102"/>
                    <a:pt x="11" y="97"/>
                    <a:pt x="11" y="92"/>
                  </a:cubicBezTo>
                  <a:cubicBezTo>
                    <a:pt x="11" y="89"/>
                    <a:pt x="11" y="87"/>
                    <a:pt x="13" y="85"/>
                  </a:cubicBezTo>
                  <a:cubicBezTo>
                    <a:pt x="14" y="83"/>
                    <a:pt x="16" y="82"/>
                    <a:pt x="18" y="8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4" name="Freeform 23"/>
            <p:cNvSpPr>
              <a:spLocks noEditPoints="1"/>
            </p:cNvSpPr>
            <p:nvPr/>
          </p:nvSpPr>
          <p:spPr bwMode="auto">
            <a:xfrm>
              <a:off x="5416551" y="4327526"/>
              <a:ext cx="244475" cy="87313"/>
            </a:xfrm>
            <a:custGeom>
              <a:avLst/>
              <a:gdLst>
                <a:gd name="T0" fmla="*/ 6 w 65"/>
                <a:gd name="T1" fmla="*/ 23 h 23"/>
                <a:gd name="T2" fmla="*/ 23 w 65"/>
                <a:gd name="T3" fmla="*/ 23 h 23"/>
                <a:gd name="T4" fmla="*/ 29 w 65"/>
                <a:gd name="T5" fmla="*/ 17 h 23"/>
                <a:gd name="T6" fmla="*/ 29 w 65"/>
                <a:gd name="T7" fmla="*/ 11 h 23"/>
                <a:gd name="T8" fmla="*/ 36 w 65"/>
                <a:gd name="T9" fmla="*/ 11 h 23"/>
                <a:gd name="T10" fmla="*/ 36 w 65"/>
                <a:gd name="T11" fmla="*/ 17 h 23"/>
                <a:gd name="T12" fmla="*/ 42 w 65"/>
                <a:gd name="T13" fmla="*/ 23 h 23"/>
                <a:gd name="T14" fmla="*/ 59 w 65"/>
                <a:gd name="T15" fmla="*/ 23 h 23"/>
                <a:gd name="T16" fmla="*/ 65 w 65"/>
                <a:gd name="T17" fmla="*/ 17 h 23"/>
                <a:gd name="T18" fmla="*/ 65 w 65"/>
                <a:gd name="T19" fmla="*/ 6 h 23"/>
                <a:gd name="T20" fmla="*/ 59 w 65"/>
                <a:gd name="T21" fmla="*/ 0 h 23"/>
                <a:gd name="T22" fmla="*/ 42 w 65"/>
                <a:gd name="T23" fmla="*/ 0 h 23"/>
                <a:gd name="T24" fmla="*/ 36 w 65"/>
                <a:gd name="T25" fmla="*/ 6 h 23"/>
                <a:gd name="T26" fmla="*/ 36 w 65"/>
                <a:gd name="T27" fmla="*/ 9 h 23"/>
                <a:gd name="T28" fmla="*/ 29 w 65"/>
                <a:gd name="T29" fmla="*/ 9 h 23"/>
                <a:gd name="T30" fmla="*/ 29 w 65"/>
                <a:gd name="T31" fmla="*/ 6 h 23"/>
                <a:gd name="T32" fmla="*/ 23 w 65"/>
                <a:gd name="T33" fmla="*/ 0 h 23"/>
                <a:gd name="T34" fmla="*/ 6 w 65"/>
                <a:gd name="T35" fmla="*/ 0 h 23"/>
                <a:gd name="T36" fmla="*/ 0 w 65"/>
                <a:gd name="T37" fmla="*/ 6 h 23"/>
                <a:gd name="T38" fmla="*/ 0 w 65"/>
                <a:gd name="T39" fmla="*/ 17 h 23"/>
                <a:gd name="T40" fmla="*/ 6 w 65"/>
                <a:gd name="T41" fmla="*/ 23 h 23"/>
                <a:gd name="T42" fmla="*/ 37 w 65"/>
                <a:gd name="T43" fmla="*/ 6 h 23"/>
                <a:gd name="T44" fmla="*/ 42 w 65"/>
                <a:gd name="T45" fmla="*/ 1 h 23"/>
                <a:gd name="T46" fmla="*/ 59 w 65"/>
                <a:gd name="T47" fmla="*/ 1 h 23"/>
                <a:gd name="T48" fmla="*/ 63 w 65"/>
                <a:gd name="T49" fmla="*/ 6 h 23"/>
                <a:gd name="T50" fmla="*/ 63 w 65"/>
                <a:gd name="T51" fmla="*/ 17 h 23"/>
                <a:gd name="T52" fmla="*/ 59 w 65"/>
                <a:gd name="T53" fmla="*/ 21 h 23"/>
                <a:gd name="T54" fmla="*/ 42 w 65"/>
                <a:gd name="T55" fmla="*/ 21 h 23"/>
                <a:gd name="T56" fmla="*/ 37 w 65"/>
                <a:gd name="T57" fmla="*/ 17 h 23"/>
                <a:gd name="T58" fmla="*/ 37 w 65"/>
                <a:gd name="T59" fmla="*/ 6 h 23"/>
                <a:gd name="T60" fmla="*/ 1 w 65"/>
                <a:gd name="T61" fmla="*/ 6 h 23"/>
                <a:gd name="T62" fmla="*/ 6 w 65"/>
                <a:gd name="T63" fmla="*/ 1 h 23"/>
                <a:gd name="T64" fmla="*/ 23 w 65"/>
                <a:gd name="T65" fmla="*/ 1 h 23"/>
                <a:gd name="T66" fmla="*/ 28 w 65"/>
                <a:gd name="T67" fmla="*/ 6 h 23"/>
                <a:gd name="T68" fmla="*/ 28 w 65"/>
                <a:gd name="T69" fmla="*/ 9 h 23"/>
                <a:gd name="T70" fmla="*/ 28 w 65"/>
                <a:gd name="T71" fmla="*/ 11 h 23"/>
                <a:gd name="T72" fmla="*/ 28 w 65"/>
                <a:gd name="T73" fmla="*/ 17 h 23"/>
                <a:gd name="T74" fmla="*/ 23 w 65"/>
                <a:gd name="T75" fmla="*/ 21 h 23"/>
                <a:gd name="T76" fmla="*/ 6 w 65"/>
                <a:gd name="T77" fmla="*/ 21 h 23"/>
                <a:gd name="T78" fmla="*/ 1 w 65"/>
                <a:gd name="T79" fmla="*/ 17 h 23"/>
                <a:gd name="T80" fmla="*/ 1 w 65"/>
                <a:gd name="T81" fmla="*/ 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5" h="23">
                  <a:moveTo>
                    <a:pt x="6" y="23"/>
                  </a:moveTo>
                  <a:cubicBezTo>
                    <a:pt x="23" y="23"/>
                    <a:pt x="23" y="23"/>
                    <a:pt x="23" y="23"/>
                  </a:cubicBezTo>
                  <a:cubicBezTo>
                    <a:pt x="26" y="23"/>
                    <a:pt x="29" y="20"/>
                    <a:pt x="29" y="17"/>
                  </a:cubicBezTo>
                  <a:cubicBezTo>
                    <a:pt x="29" y="11"/>
                    <a:pt x="29" y="11"/>
                    <a:pt x="29" y="1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6" y="20"/>
                    <a:pt x="38" y="23"/>
                    <a:pt x="42" y="23"/>
                  </a:cubicBezTo>
                  <a:cubicBezTo>
                    <a:pt x="59" y="23"/>
                    <a:pt x="59" y="23"/>
                    <a:pt x="59" y="23"/>
                  </a:cubicBezTo>
                  <a:cubicBezTo>
                    <a:pt x="62" y="23"/>
                    <a:pt x="65" y="20"/>
                    <a:pt x="65" y="17"/>
                  </a:cubicBezTo>
                  <a:cubicBezTo>
                    <a:pt x="65" y="6"/>
                    <a:pt x="65" y="6"/>
                    <a:pt x="65" y="6"/>
                  </a:cubicBezTo>
                  <a:cubicBezTo>
                    <a:pt x="65" y="2"/>
                    <a:pt x="62" y="0"/>
                    <a:pt x="59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8" y="0"/>
                    <a:pt x="36" y="2"/>
                    <a:pt x="36" y="6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29" y="9"/>
                    <a:pt x="29" y="9"/>
                    <a:pt x="29" y="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9" y="2"/>
                    <a:pt x="26" y="0"/>
                    <a:pt x="2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6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20"/>
                    <a:pt x="3" y="23"/>
                    <a:pt x="6" y="23"/>
                  </a:cubicBezTo>
                  <a:close/>
                  <a:moveTo>
                    <a:pt x="37" y="6"/>
                  </a:moveTo>
                  <a:cubicBezTo>
                    <a:pt x="37" y="3"/>
                    <a:pt x="39" y="1"/>
                    <a:pt x="42" y="1"/>
                  </a:cubicBezTo>
                  <a:cubicBezTo>
                    <a:pt x="59" y="1"/>
                    <a:pt x="59" y="1"/>
                    <a:pt x="59" y="1"/>
                  </a:cubicBezTo>
                  <a:cubicBezTo>
                    <a:pt x="61" y="1"/>
                    <a:pt x="63" y="3"/>
                    <a:pt x="63" y="6"/>
                  </a:cubicBezTo>
                  <a:cubicBezTo>
                    <a:pt x="63" y="17"/>
                    <a:pt x="63" y="17"/>
                    <a:pt x="63" y="17"/>
                  </a:cubicBezTo>
                  <a:cubicBezTo>
                    <a:pt x="63" y="19"/>
                    <a:pt x="61" y="21"/>
                    <a:pt x="59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39" y="21"/>
                    <a:pt x="37" y="19"/>
                    <a:pt x="37" y="17"/>
                  </a:cubicBezTo>
                  <a:lnTo>
                    <a:pt x="37" y="6"/>
                  </a:lnTo>
                  <a:close/>
                  <a:moveTo>
                    <a:pt x="1" y="6"/>
                  </a:moveTo>
                  <a:cubicBezTo>
                    <a:pt x="1" y="3"/>
                    <a:pt x="3" y="1"/>
                    <a:pt x="6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6" y="1"/>
                    <a:pt x="28" y="3"/>
                    <a:pt x="28" y="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28" y="11"/>
                    <a:pt x="28" y="11"/>
                    <a:pt x="28" y="11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28" y="19"/>
                    <a:pt x="26" y="21"/>
                    <a:pt x="23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3" y="21"/>
                    <a:pt x="1" y="19"/>
                    <a:pt x="1" y="17"/>
                  </a:cubicBezTo>
                  <a:lnTo>
                    <a:pt x="1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5" name="Freeform 24"/>
            <p:cNvSpPr/>
            <p:nvPr/>
          </p:nvSpPr>
          <p:spPr bwMode="auto">
            <a:xfrm>
              <a:off x="5721351" y="4297363"/>
              <a:ext cx="646113" cy="750888"/>
            </a:xfrm>
            <a:custGeom>
              <a:avLst/>
              <a:gdLst>
                <a:gd name="T0" fmla="*/ 143 w 172"/>
                <a:gd name="T1" fmla="*/ 165 h 199"/>
                <a:gd name="T2" fmla="*/ 143 w 172"/>
                <a:gd name="T3" fmla="*/ 0 h 199"/>
                <a:gd name="T4" fmla="*/ 2 w 172"/>
                <a:gd name="T5" fmla="*/ 0 h 199"/>
                <a:gd name="T6" fmla="*/ 0 w 172"/>
                <a:gd name="T7" fmla="*/ 12 h 199"/>
                <a:gd name="T8" fmla="*/ 5 w 172"/>
                <a:gd name="T9" fmla="*/ 17 h 199"/>
                <a:gd name="T10" fmla="*/ 126 w 172"/>
                <a:gd name="T11" fmla="*/ 17 h 199"/>
                <a:gd name="T12" fmla="*/ 126 w 172"/>
                <a:gd name="T13" fmla="*/ 165 h 199"/>
                <a:gd name="T14" fmla="*/ 40 w 172"/>
                <a:gd name="T15" fmla="*/ 165 h 199"/>
                <a:gd name="T16" fmla="*/ 40 w 172"/>
                <a:gd name="T17" fmla="*/ 176 h 199"/>
                <a:gd name="T18" fmla="*/ 39 w 172"/>
                <a:gd name="T19" fmla="*/ 176 h 199"/>
                <a:gd name="T20" fmla="*/ 10 w 172"/>
                <a:gd name="T21" fmla="*/ 199 h 199"/>
                <a:gd name="T22" fmla="*/ 172 w 172"/>
                <a:gd name="T23" fmla="*/ 199 h 199"/>
                <a:gd name="T24" fmla="*/ 172 w 172"/>
                <a:gd name="T25" fmla="*/ 165 h 199"/>
                <a:gd name="T26" fmla="*/ 143 w 172"/>
                <a:gd name="T27" fmla="*/ 165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2" h="199">
                  <a:moveTo>
                    <a:pt x="143" y="165"/>
                  </a:moveTo>
                  <a:cubicBezTo>
                    <a:pt x="143" y="0"/>
                    <a:pt x="143" y="0"/>
                    <a:pt x="14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5"/>
                    <a:pt x="1" y="9"/>
                    <a:pt x="0" y="12"/>
                  </a:cubicBezTo>
                  <a:cubicBezTo>
                    <a:pt x="2" y="13"/>
                    <a:pt x="4" y="15"/>
                    <a:pt x="5" y="17"/>
                  </a:cubicBezTo>
                  <a:cubicBezTo>
                    <a:pt x="126" y="17"/>
                    <a:pt x="126" y="17"/>
                    <a:pt x="126" y="17"/>
                  </a:cubicBezTo>
                  <a:cubicBezTo>
                    <a:pt x="126" y="165"/>
                    <a:pt x="126" y="165"/>
                    <a:pt x="126" y="165"/>
                  </a:cubicBezTo>
                  <a:cubicBezTo>
                    <a:pt x="40" y="165"/>
                    <a:pt x="40" y="165"/>
                    <a:pt x="40" y="165"/>
                  </a:cubicBezTo>
                  <a:cubicBezTo>
                    <a:pt x="40" y="176"/>
                    <a:pt x="40" y="176"/>
                    <a:pt x="40" y="176"/>
                  </a:cubicBezTo>
                  <a:cubicBezTo>
                    <a:pt x="39" y="176"/>
                    <a:pt x="39" y="176"/>
                    <a:pt x="39" y="176"/>
                  </a:cubicBezTo>
                  <a:cubicBezTo>
                    <a:pt x="37" y="186"/>
                    <a:pt x="26" y="194"/>
                    <a:pt x="10" y="199"/>
                  </a:cubicBezTo>
                  <a:cubicBezTo>
                    <a:pt x="172" y="199"/>
                    <a:pt x="172" y="199"/>
                    <a:pt x="172" y="199"/>
                  </a:cubicBezTo>
                  <a:cubicBezTo>
                    <a:pt x="172" y="165"/>
                    <a:pt x="172" y="165"/>
                    <a:pt x="172" y="165"/>
                  </a:cubicBezTo>
                  <a:lnTo>
                    <a:pt x="143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6" name="Freeform 25"/>
            <p:cNvSpPr/>
            <p:nvPr/>
          </p:nvSpPr>
          <p:spPr bwMode="auto">
            <a:xfrm>
              <a:off x="5235576" y="4603751"/>
              <a:ext cx="612775" cy="458788"/>
            </a:xfrm>
            <a:custGeom>
              <a:avLst/>
              <a:gdLst>
                <a:gd name="T0" fmla="*/ 163 w 163"/>
                <a:gd name="T1" fmla="*/ 91 h 122"/>
                <a:gd name="T2" fmla="*/ 163 w 163"/>
                <a:gd name="T3" fmla="*/ 90 h 122"/>
                <a:gd name="T4" fmla="*/ 163 w 163"/>
                <a:gd name="T5" fmla="*/ 90 h 122"/>
                <a:gd name="T6" fmla="*/ 163 w 163"/>
                <a:gd name="T7" fmla="*/ 39 h 122"/>
                <a:gd name="T8" fmla="*/ 163 w 163"/>
                <a:gd name="T9" fmla="*/ 39 h 122"/>
                <a:gd name="T10" fmla="*/ 126 w 163"/>
                <a:gd name="T11" fmla="*/ 0 h 122"/>
                <a:gd name="T12" fmla="*/ 91 w 163"/>
                <a:gd name="T13" fmla="*/ 59 h 122"/>
                <a:gd name="T14" fmla="*/ 87 w 163"/>
                <a:gd name="T15" fmla="*/ 33 h 122"/>
                <a:gd name="T16" fmla="*/ 92 w 163"/>
                <a:gd name="T17" fmla="*/ 24 h 122"/>
                <a:gd name="T18" fmla="*/ 82 w 163"/>
                <a:gd name="T19" fmla="*/ 14 h 122"/>
                <a:gd name="T20" fmla="*/ 71 w 163"/>
                <a:gd name="T21" fmla="*/ 24 h 122"/>
                <a:gd name="T22" fmla="*/ 76 w 163"/>
                <a:gd name="T23" fmla="*/ 33 h 122"/>
                <a:gd name="T24" fmla="*/ 72 w 163"/>
                <a:gd name="T25" fmla="*/ 59 h 122"/>
                <a:gd name="T26" fmla="*/ 37 w 163"/>
                <a:gd name="T27" fmla="*/ 0 h 122"/>
                <a:gd name="T28" fmla="*/ 1 w 163"/>
                <a:gd name="T29" fmla="*/ 39 h 122"/>
                <a:gd name="T30" fmla="*/ 0 w 163"/>
                <a:gd name="T31" fmla="*/ 39 h 122"/>
                <a:gd name="T32" fmla="*/ 0 w 163"/>
                <a:gd name="T33" fmla="*/ 90 h 122"/>
                <a:gd name="T34" fmla="*/ 0 w 163"/>
                <a:gd name="T35" fmla="*/ 90 h 122"/>
                <a:gd name="T36" fmla="*/ 0 w 163"/>
                <a:gd name="T37" fmla="*/ 91 h 122"/>
                <a:gd name="T38" fmla="*/ 82 w 163"/>
                <a:gd name="T39" fmla="*/ 122 h 122"/>
                <a:gd name="T40" fmla="*/ 163 w 163"/>
                <a:gd name="T41" fmla="*/ 91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3" h="122">
                  <a:moveTo>
                    <a:pt x="163" y="91"/>
                  </a:moveTo>
                  <a:cubicBezTo>
                    <a:pt x="163" y="90"/>
                    <a:pt x="163" y="90"/>
                    <a:pt x="163" y="90"/>
                  </a:cubicBezTo>
                  <a:cubicBezTo>
                    <a:pt x="163" y="90"/>
                    <a:pt x="163" y="90"/>
                    <a:pt x="163" y="90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3" y="39"/>
                    <a:pt x="163" y="39"/>
                    <a:pt x="163" y="39"/>
                  </a:cubicBezTo>
                  <a:cubicBezTo>
                    <a:pt x="160" y="23"/>
                    <a:pt x="146" y="9"/>
                    <a:pt x="126" y="0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87" y="33"/>
                    <a:pt x="87" y="33"/>
                    <a:pt x="87" y="33"/>
                  </a:cubicBezTo>
                  <a:cubicBezTo>
                    <a:pt x="90" y="31"/>
                    <a:pt x="92" y="28"/>
                    <a:pt x="92" y="24"/>
                  </a:cubicBezTo>
                  <a:cubicBezTo>
                    <a:pt x="92" y="19"/>
                    <a:pt x="87" y="14"/>
                    <a:pt x="82" y="14"/>
                  </a:cubicBezTo>
                  <a:cubicBezTo>
                    <a:pt x="76" y="14"/>
                    <a:pt x="71" y="19"/>
                    <a:pt x="71" y="24"/>
                  </a:cubicBezTo>
                  <a:cubicBezTo>
                    <a:pt x="71" y="28"/>
                    <a:pt x="73" y="31"/>
                    <a:pt x="76" y="33"/>
                  </a:cubicBezTo>
                  <a:cubicBezTo>
                    <a:pt x="72" y="59"/>
                    <a:pt x="72" y="59"/>
                    <a:pt x="72" y="59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9"/>
                    <a:pt x="4" y="23"/>
                    <a:pt x="1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0"/>
                    <a:pt x="0" y="90"/>
                    <a:pt x="0" y="91"/>
                  </a:cubicBezTo>
                  <a:cubicBezTo>
                    <a:pt x="0" y="108"/>
                    <a:pt x="37" y="122"/>
                    <a:pt x="82" y="122"/>
                  </a:cubicBezTo>
                  <a:cubicBezTo>
                    <a:pt x="127" y="122"/>
                    <a:pt x="163" y="108"/>
                    <a:pt x="163" y="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7" name="Rectangle 26"/>
            <p:cNvSpPr>
              <a:spLocks noChangeArrowheads="1"/>
            </p:cNvSpPr>
            <p:nvPr/>
          </p:nvSpPr>
          <p:spPr bwMode="auto">
            <a:xfrm>
              <a:off x="5803901" y="4448176"/>
              <a:ext cx="338138" cy="41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8" name="Rectangle 27"/>
            <p:cNvSpPr>
              <a:spLocks noChangeArrowheads="1"/>
            </p:cNvSpPr>
            <p:nvPr/>
          </p:nvSpPr>
          <p:spPr bwMode="auto">
            <a:xfrm>
              <a:off x="5803901" y="4535488"/>
              <a:ext cx="338138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59" name="Rectangle 28"/>
            <p:cNvSpPr>
              <a:spLocks noChangeArrowheads="1"/>
            </p:cNvSpPr>
            <p:nvPr/>
          </p:nvSpPr>
          <p:spPr bwMode="auto">
            <a:xfrm>
              <a:off x="5897563" y="4621213"/>
              <a:ext cx="244475" cy="428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0" name="Rectangle 29"/>
            <p:cNvSpPr>
              <a:spLocks noChangeArrowheads="1"/>
            </p:cNvSpPr>
            <p:nvPr/>
          </p:nvSpPr>
          <p:spPr bwMode="auto">
            <a:xfrm>
              <a:off x="5897563" y="4708526"/>
              <a:ext cx="244475" cy="381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>
              <a:off x="5897563" y="4795838"/>
              <a:ext cx="244475" cy="36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285749" y="184280"/>
            <a:ext cx="76443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2.3.2 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常量、变量及表达式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2020/3/31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80745" y="2066290"/>
            <a:ext cx="7637145" cy="241363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 algn="l">
              <a:lnSpc>
                <a:spcPct val="120000"/>
              </a:lnSpc>
              <a:spcBef>
                <a:spcPts val="0"/>
              </a:spcBef>
              <a:buSzPct val="80000"/>
              <a:buNone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   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除了常量和单个变量，表达式还包含哪些内容？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ct val="80000"/>
              <a:buNone/>
            </a:pP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   表达式是参与运算的数据和运算符连接而成的有意义的式子。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ct val="80000"/>
              <a:buNone/>
            </a:pP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   阅读教科书第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58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～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59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页内容，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理解常用运算符，完成教科书第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59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页的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实践活动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”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SzPct val="80000"/>
              <a:buNone/>
            </a:pP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以小组为单位，讨论结果，形成结论。由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完成最快的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小组展示成果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7677" y="4751926"/>
            <a:ext cx="2095238" cy="160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81062" y="1210469"/>
            <a:ext cx="306846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运算符与表达式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81062" y="1796737"/>
            <a:ext cx="6803136" cy="290988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总结和提示：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“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+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”在算术运算符中的含义是加法运算，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+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”在两个字符串变量的运算中表示连接字符串。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80000"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看看下面的式子，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几种运算符同时存在，先运算哪一个？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a=2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b=3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c=a&lt;b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print(((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a+b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)/(b-a)**a)and c)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81062" y="1210469"/>
            <a:ext cx="306846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运算符与表达式</a:t>
            </a:r>
          </a:p>
        </p:txBody>
      </p:sp>
      <p:sp>
        <p:nvSpPr>
          <p:cNvPr id="6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30246" y="4523105"/>
            <a:ext cx="7809748" cy="2326592"/>
            <a:chOff x="2756477" y="3854021"/>
            <a:chExt cx="7240235" cy="2326846"/>
          </a:xfrm>
        </p:grpSpPr>
        <p:sp>
          <p:nvSpPr>
            <p:cNvPr id="7" name="直角上箭头 6"/>
            <p:cNvSpPr/>
            <p:nvPr/>
          </p:nvSpPr>
          <p:spPr>
            <a:xfrm rot="5400000">
              <a:off x="3637449" y="4320624"/>
              <a:ext cx="687395" cy="782575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tint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8" name="组合 7"/>
            <p:cNvGrpSpPr/>
            <p:nvPr/>
          </p:nvGrpSpPr>
          <p:grpSpPr>
            <a:xfrm>
              <a:off x="2756477" y="3854021"/>
              <a:ext cx="2020985" cy="631259"/>
              <a:chOff x="284356" y="196521"/>
              <a:chExt cx="2020985" cy="631259"/>
            </a:xfrm>
          </p:grpSpPr>
          <p:sp>
            <p:nvSpPr>
              <p:cNvPr id="16" name="圆角矩形 15"/>
              <p:cNvSpPr/>
              <p:nvPr/>
            </p:nvSpPr>
            <p:spPr>
              <a:xfrm>
                <a:off x="284356" y="326710"/>
                <a:ext cx="1907956" cy="408985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5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7" name="圆角矩形 5"/>
              <p:cNvSpPr/>
              <p:nvPr/>
            </p:nvSpPr>
            <p:spPr>
              <a:xfrm>
                <a:off x="296129" y="196521"/>
                <a:ext cx="2009212" cy="63125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120000"/>
                  </a:lnSpc>
                  <a:spcBef>
                    <a:spcPct val="0"/>
                  </a:spcBef>
                  <a:spcAft>
                    <a:spcPts val="0"/>
                  </a:spcAft>
                </a:pPr>
                <a:r>
                  <a:rPr lang="zh-CN" altLang="en-US" sz="1800" b="1" kern="12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  <a:cs typeface="+mn-cs"/>
                  </a:rPr>
                  <a:t>小括号里面的最高</a:t>
                </a:r>
              </a:p>
            </p:txBody>
          </p:sp>
        </p:grpSp>
        <p:sp>
          <p:nvSpPr>
            <p:cNvPr id="9" name="直角上箭头 8"/>
            <p:cNvSpPr/>
            <p:nvPr/>
          </p:nvSpPr>
          <p:spPr>
            <a:xfrm rot="5400000">
              <a:off x="5556495" y="5161223"/>
              <a:ext cx="687395" cy="782575"/>
            </a:xfrm>
            <a:prstGeom prst="bentUpArrow">
              <a:avLst>
                <a:gd name="adj1" fmla="val 32840"/>
                <a:gd name="adj2" fmla="val 25000"/>
                <a:gd name="adj3" fmla="val 35780"/>
              </a:avLst>
            </a:prstGeom>
            <a:solidFill>
              <a:srgbClr val="C0C9E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tint val="50000"/>
                <a:hueOff val="-7344354"/>
                <a:satOff val="-15367"/>
                <a:lumOff val="10564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0" name="组合 9"/>
            <p:cNvGrpSpPr/>
            <p:nvPr/>
          </p:nvGrpSpPr>
          <p:grpSpPr>
            <a:xfrm>
              <a:off x="4343090" y="4516000"/>
              <a:ext cx="2616743" cy="730965"/>
              <a:chOff x="1870969" y="858500"/>
              <a:chExt cx="2616743" cy="730965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870969" y="876917"/>
                <a:ext cx="2616743" cy="701751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3676672"/>
                  <a:satOff val="-5106"/>
                  <a:lumOff val="-1953"/>
                  <a:alphaOff val="0"/>
                </a:schemeClr>
              </a:fillRef>
              <a:effectRef idx="0">
                <a:schemeClr val="accent5">
                  <a:hueOff val="-3676672"/>
                  <a:satOff val="-5106"/>
                  <a:lumOff val="-1953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圆角矩形 8"/>
              <p:cNvSpPr/>
              <p:nvPr/>
            </p:nvSpPr>
            <p:spPr>
              <a:xfrm>
                <a:off x="1910411" y="858500"/>
                <a:ext cx="2493118" cy="73096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sz="1800" b="1" kern="12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  <a:cs typeface="+mn-cs"/>
                  </a:rPr>
                  <a:t>算术运算符</a:t>
                </a:r>
                <a:r>
                  <a:rPr lang="en-US" sz="1800" b="1" kern="12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  <a:cs typeface="+mn-cs"/>
                  </a:rPr>
                  <a:t>&gt;</a:t>
                </a:r>
                <a:r>
                  <a:rPr lang="zh-CN" sz="1800" b="1" kern="12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  <a:cs typeface="+mn-cs"/>
                  </a:rPr>
                  <a:t>关系运算符</a:t>
                </a:r>
                <a:r>
                  <a:rPr lang="en-US" sz="1800" b="1" kern="12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  <a:cs typeface="+mn-cs"/>
                  </a:rPr>
                  <a:t>&gt;</a:t>
                </a:r>
                <a:r>
                  <a:rPr lang="zh-CN" sz="1800" b="1" kern="12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  <a:cs typeface="+mn-cs"/>
                  </a:rPr>
                  <a:t>逻辑运算符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6285838" y="5272083"/>
              <a:ext cx="3710874" cy="908784"/>
              <a:chOff x="3813717" y="1614583"/>
              <a:chExt cx="3710874" cy="908784"/>
            </a:xfrm>
          </p:grpSpPr>
          <p:sp>
            <p:nvSpPr>
              <p:cNvPr id="12" name="圆角矩形 11"/>
              <p:cNvSpPr/>
              <p:nvPr/>
            </p:nvSpPr>
            <p:spPr>
              <a:xfrm>
                <a:off x="3813717" y="1717465"/>
                <a:ext cx="3508664" cy="703022"/>
              </a:xfrm>
              <a:prstGeom prst="roundRect">
                <a:avLst>
                  <a:gd name="adj" fmla="val 1667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5">
                  <a:hueOff val="-7353344"/>
                  <a:satOff val="-10220"/>
                  <a:lumOff val="-3914"/>
                  <a:alphaOff val="0"/>
                </a:schemeClr>
              </a:fillRef>
              <a:effectRef idx="0">
                <a:schemeClr val="accent5">
                  <a:hueOff val="-7353344"/>
                  <a:satOff val="-10220"/>
                  <a:lumOff val="-39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3" name="圆角矩形 10"/>
              <p:cNvSpPr/>
              <p:nvPr/>
            </p:nvSpPr>
            <p:spPr>
              <a:xfrm>
                <a:off x="3813719" y="1614583"/>
                <a:ext cx="3710872" cy="90878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8580" tIns="68580" rIns="68580" bIns="68580" numCol="1" spcCol="1270" anchor="ctr" anchorCtr="0">
                <a:noAutofit/>
              </a:bodyPr>
              <a:lstStyle/>
              <a:p>
                <a:pPr lvl="0" algn="l" defTabSz="80010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b="1" kern="12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  <a:cs typeface="+mn-cs"/>
                  </a:rPr>
                  <a:t>同类运算符中也有优先级：</a:t>
                </a:r>
                <a:endParaRPr lang="en-US" altLang="zh-CN" b="1" kern="12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  <a:cs typeface="+mn-cs"/>
                </a:endParaRPr>
              </a:p>
              <a:p>
                <a:pPr lvl="0" algn="l" defTabSz="80010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b="1" kern="12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  <a:cs typeface="+mn-cs"/>
                  </a:rPr>
                  <a:t>例如</a:t>
                </a:r>
                <a:r>
                  <a:rPr lang="zh-CN" altLang="en-US" b="1" kern="12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  <a:cs typeface="+mn-cs"/>
                  </a:rPr>
                  <a:t>；</a:t>
                </a:r>
                <a:r>
                  <a:rPr lang="zh-CN" b="1" kern="12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  <a:cs typeface="+mn-cs"/>
                  </a:rPr>
                  <a:t>先乘除后加减，</a:t>
                </a:r>
                <a:r>
                  <a:rPr lang="en-US" b="1" kern="1200" dirty="0">
                    <a:solidFill>
                      <a:schemeClr val="bg1"/>
                    </a:solidFill>
                    <a:latin typeface="楷体_GB2312" panose="02010609030101010101" charset="-122"/>
                    <a:ea typeface="楷体_GB2312" panose="02010609030101010101" charset="-122"/>
                    <a:cs typeface="+mn-cs"/>
                  </a:rPr>
                  <a:t>not&gt;and&gt;or</a:t>
                </a:r>
                <a:endParaRPr lang="zh-CN" altLang="en-US" b="1" kern="1200" dirty="0">
                  <a:solidFill>
                    <a:schemeClr val="bg1"/>
                  </a:solidFill>
                  <a:latin typeface="楷体_GB2312" panose="02010609030101010101" charset="-122"/>
                  <a:ea typeface="楷体_GB2312" panose="02010609030101010101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5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954214" y="3008441"/>
            <a:ext cx="7211378" cy="128924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本节课我们了解了关于常量、变量的区别和使用方法，学会了书写表达式，为我们后面程序设计的学习打下了基础。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54214" y="2207165"/>
            <a:ext cx="999490" cy="58356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小结</a:t>
            </a:r>
          </a:p>
        </p:txBody>
      </p:sp>
      <p:sp>
        <p:nvSpPr>
          <p:cNvPr id="5" name="等腰三角形 8"/>
          <p:cNvSpPr/>
          <p:nvPr/>
        </p:nvSpPr>
        <p:spPr>
          <a:xfrm rot="5400000">
            <a:off x="619518" y="2465272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楷体_GB2312" panose="02010609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21180" y="2971888"/>
            <a:ext cx="7973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charset="-122"/>
                <a:ea typeface="楷体_GB2312" panose="02010609030101010101" charset="-122"/>
                <a:cs typeface="+mj-cs"/>
              </a:defRPr>
            </a:lvl1pPr>
          </a:lstStyle>
          <a:p>
            <a:pPr algn="l"/>
            <a:r>
              <a:rPr lang="en-US" altLang="zh-CN" dirty="0">
                <a:solidFill>
                  <a:schemeClr val="bg1"/>
                </a:solidFill>
                <a:effectLst/>
              </a:rPr>
              <a:t>2.3.2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常量、变量及表达式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81062" y="2212913"/>
            <a:ext cx="6446838" cy="250539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执行一段代码，说说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的值到底应该是什么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。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x=3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x= “hello world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”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x=3.1415926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print(x)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1062" y="1210469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常量与变量</a:t>
            </a:r>
          </a:p>
        </p:txBody>
      </p:sp>
      <p:sp>
        <p:nvSpPr>
          <p:cNvPr id="5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81062" y="1967938"/>
            <a:ext cx="4828032" cy="27595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看看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的值是怎样变化的。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x=3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print (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输出第一次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的值为：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”,x)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x=“hello world”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print (“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输出第二次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的值为：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”,x)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x=3.1415926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print (“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输出第三次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的值为：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”,x)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/>
          <a:srcRect l="-2965" r="29193" b="71485"/>
          <a:stretch>
            <a:fillRect/>
          </a:stretch>
        </p:blipFill>
        <p:spPr>
          <a:xfrm>
            <a:off x="881062" y="4727448"/>
            <a:ext cx="3934451" cy="1752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/>
          <a:srcRect l="-1856" r="29191" b="70737"/>
          <a:stretch>
            <a:fillRect/>
          </a:stretch>
        </p:blipFill>
        <p:spPr>
          <a:xfrm>
            <a:off x="5104713" y="4727448"/>
            <a:ext cx="3776337" cy="1752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矩形 5"/>
          <p:cNvSpPr/>
          <p:nvPr/>
        </p:nvSpPr>
        <p:spPr>
          <a:xfrm>
            <a:off x="881062" y="1210469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常量与变量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示 15"/>
          <p:cNvGraphicFramePr/>
          <p:nvPr/>
        </p:nvGraphicFramePr>
        <p:xfrm>
          <a:off x="1393461" y="187274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81062" y="2011744"/>
            <a:ext cx="7138226" cy="34838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程序中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的值是可以被改变的，而且我们发现随着等号后面值的不同，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的数据类型也发生了改变。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在程序运行过程中其值可以改变的量叫做变量。与其对应的就是常量，也就是值在程序运行过程中不能被改变的量，例如：3.14，“四大名著”。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在程序设计中，变量是一个很重要的概念，变量是内存中存放数据的存储单元，用变量名表示。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阅读教科书第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57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页，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完成变量命名规则的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学习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1062" y="1210469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常量与变量</a:t>
            </a:r>
          </a:p>
        </p:txBody>
      </p:sp>
      <p:sp>
        <p:nvSpPr>
          <p:cNvPr id="5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81061" y="2010358"/>
            <a:ext cx="7197709" cy="8898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分析下列语句是否能够被执行，如果可以，请写出结果，如果不行请说出原因。</a:t>
            </a: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1247494712"/>
              </p:ext>
            </p:extLst>
          </p:nvPr>
        </p:nvGraphicFramePr>
        <p:xfrm>
          <a:off x="881061" y="3115337"/>
          <a:ext cx="3230534" cy="32699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箭头: 左 5"/>
          <p:cNvSpPr/>
          <p:nvPr/>
        </p:nvSpPr>
        <p:spPr>
          <a:xfrm>
            <a:off x="4111595" y="3401181"/>
            <a:ext cx="3473583" cy="775647"/>
          </a:xfrm>
          <a:prstGeom prst="leftArrow">
            <a:avLst/>
          </a:prstGeom>
          <a:solidFill>
            <a:srgbClr val="5BB9F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楷体_GB2312" panose="02010609030101010101" charset="-122"/>
              </a:rPr>
              <a:t>区分大小写</a:t>
            </a:r>
          </a:p>
        </p:txBody>
      </p:sp>
      <p:sp>
        <p:nvSpPr>
          <p:cNvPr id="7" name="箭头: 左 6"/>
          <p:cNvSpPr/>
          <p:nvPr/>
        </p:nvSpPr>
        <p:spPr>
          <a:xfrm>
            <a:off x="4111595" y="4537608"/>
            <a:ext cx="3473583" cy="775647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楷体_GB2312" panose="02010609030101010101" charset="-122"/>
              </a:rPr>
              <a:t>不能以数字开头</a:t>
            </a:r>
          </a:p>
        </p:txBody>
      </p:sp>
      <p:sp>
        <p:nvSpPr>
          <p:cNvPr id="8" name="箭头: 左 7"/>
          <p:cNvSpPr/>
          <p:nvPr/>
        </p:nvSpPr>
        <p:spPr>
          <a:xfrm>
            <a:off x="4111595" y="5674035"/>
            <a:ext cx="3473583" cy="775647"/>
          </a:xfrm>
          <a:prstGeom prst="lef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tx1"/>
                </a:solidFill>
                <a:ea typeface="楷体_GB2312" panose="02010609030101010101" charset="-122"/>
              </a:rPr>
              <a:t>系统关键字不能作为变量名</a:t>
            </a:r>
          </a:p>
        </p:txBody>
      </p:sp>
      <p:sp>
        <p:nvSpPr>
          <p:cNvPr id="9" name="矩形 8"/>
          <p:cNvSpPr/>
          <p:nvPr/>
        </p:nvSpPr>
        <p:spPr>
          <a:xfrm>
            <a:off x="881062" y="1210469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小组讨论</a:t>
            </a:r>
          </a:p>
        </p:txBody>
      </p:sp>
      <p:sp>
        <p:nvSpPr>
          <p:cNvPr id="10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81062" y="1902016"/>
            <a:ext cx="7247954" cy="20315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Python 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的标准库提供了一个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keyword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模块，可以输出当前版本的所有关键字。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在程序运行窗口依次输入以下语句：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import keyword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keyword.kwlist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 cstate="print"/>
          <a:srcRect r="-257" b="61573"/>
          <a:stretch>
            <a:fillRect/>
          </a:stretch>
        </p:blipFill>
        <p:spPr bwMode="auto">
          <a:xfrm>
            <a:off x="1614558" y="3933609"/>
            <a:ext cx="4956988" cy="2330031"/>
          </a:xfrm>
          <a:prstGeom prst="rect">
            <a:avLst/>
          </a:prstGeom>
          <a:ln>
            <a:noFill/>
          </a:ln>
        </p:spPr>
      </p:pic>
      <p:sp>
        <p:nvSpPr>
          <p:cNvPr id="5" name="矩形 4"/>
          <p:cNvSpPr/>
          <p:nvPr/>
        </p:nvSpPr>
        <p:spPr>
          <a:xfrm>
            <a:off x="881062" y="1210469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系统关键字</a:t>
            </a:r>
          </a:p>
        </p:txBody>
      </p:sp>
      <p:sp>
        <p:nvSpPr>
          <p:cNvPr id="6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881063" y="1975168"/>
            <a:ext cx="7796594" cy="41421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刚刚我们使用的语句是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Python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中的一条基本语句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赋值语句。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Python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语言中变量是在首次赋值的时候创建的，变量在使用前必须被赋值，不能使用未被赋值的变量。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变量可以被重复赋值。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例如：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　　</a:t>
            </a: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i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=1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colors= [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red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”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,“blue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”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, “purple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”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,“pink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 ”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]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　　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light=turtle. turtle ()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赋值语句的基本格式是：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变量名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=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表达式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由例子可以看出单个常量或者变量也是表达式。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81062" y="1210469"/>
            <a:ext cx="306846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charset="-122"/>
                <a:ea typeface="楷体_GB2312" panose="02010609030101010101" charset="-122"/>
                <a:cs typeface="+mj-cs"/>
              </a:rPr>
              <a:t>运算符与表达式</a:t>
            </a:r>
          </a:p>
        </p:txBody>
      </p:sp>
      <p:sp>
        <p:nvSpPr>
          <p:cNvPr id="5" name="等腰三角形 8"/>
          <p:cNvSpPr/>
          <p:nvPr/>
        </p:nvSpPr>
        <p:spPr>
          <a:xfrm rot="5400000">
            <a:off x="546366" y="14685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169</Words>
  <Application>Microsoft Office PowerPoint</Application>
  <PresentationFormat>全屏显示(4:3)</PresentationFormat>
  <Paragraphs>74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微软雅黑</vt:lpstr>
      <vt:lpstr>宋体</vt:lpstr>
      <vt:lpstr>Calibri Light</vt:lpstr>
      <vt:lpstr>楷体_GB2312</vt:lpstr>
      <vt:lpstr>Calibri</vt:lpstr>
      <vt:lpstr>楷体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Microsoft 帐户</cp:lastModifiedBy>
  <cp:revision>203</cp:revision>
  <dcterms:created xsi:type="dcterms:W3CDTF">2019-04-15T01:46:00Z</dcterms:created>
  <dcterms:modified xsi:type="dcterms:W3CDTF">2020-03-31T07:30:12Z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