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5" r:id="rId3"/>
    <p:sldId id="269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263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8ED5E6"/>
    <a:srgbClr val="62C5DC"/>
    <a:srgbClr val="79CDE1"/>
    <a:srgbClr val="313332"/>
    <a:srgbClr val="919191"/>
    <a:srgbClr val="7BA9CA"/>
    <a:srgbClr val="F2F2F2"/>
    <a:srgbClr val="508EFF"/>
    <a:srgbClr val="BB9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8" autoAdjust="0"/>
    <p:restoredTop sz="92509" autoAdjust="0"/>
  </p:normalViewPr>
  <p:slideViewPr>
    <p:cSldViewPr snapToGrid="0" showGuides="1">
      <p:cViewPr varScale="1">
        <p:scale>
          <a:sx n="100" d="100"/>
          <a:sy n="100" d="100"/>
        </p:scale>
        <p:origin x="1500" y="90"/>
      </p:cViewPr>
      <p:guideLst>
        <p:guide orient="horz" pos="2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6A25E-8950-4A49-94D1-A462097B5F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A1F-D348-4836-8A36-BA053907F8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0CB-6DE8-4B0A-BCBE-CFF41304D6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" y="0"/>
            <a:ext cx="9140762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/>
          <p:nvPr userDrawn="1"/>
        </p:nvSpPr>
        <p:spPr>
          <a:xfrm>
            <a:off x="0" y="-17335"/>
            <a:ext cx="9144000" cy="71223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2024" y="60375"/>
            <a:ext cx="272933" cy="572660"/>
            <a:chOff x="202024" y="45281"/>
            <a:chExt cx="272933" cy="429495"/>
          </a:xfrm>
          <a:solidFill>
            <a:schemeClr val="bg1"/>
          </a:solidFill>
        </p:grpSpPr>
        <p:sp>
          <p:nvSpPr>
            <p:cNvPr id="11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793259" y="112736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7306055" y="9559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8275224" y="8924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hyperlink" Target="&#32472;&#21046;&#28783;&#21644;&#36755;&#20986;&#20498;&#35745;&#26102;&#30340;&#26041;&#27861;.mp4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hyperlink" Target="&#35270;&#39057;/&#26234;&#33021;&#32418;&#32511;&#28783;%20(1).mp4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microsoft.com/office/2007/relationships/hdphoto" Target="../media/image36.wdp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464760" y="3058957"/>
            <a:ext cx="2465411" cy="2465411"/>
          </a:xfrm>
          <a:prstGeom prst="ellipse">
            <a:avLst/>
          </a:prstGeom>
          <a:solidFill>
            <a:srgbClr val="FFFFFF">
              <a:alpha val="10196"/>
            </a:srgbClr>
          </a:solidFill>
          <a:ln w="19050" cap="rnd" algn="ctr">
            <a:solidFill>
              <a:schemeClr val="accent1"/>
            </a:solidFill>
            <a:prstDash val="sysDot"/>
            <a:round/>
          </a:ln>
        </p:spPr>
        <p:txBody>
          <a:bodyPr wrap="none" lIns="134404" tIns="67202" rIns="134404" bIns="67202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楷体_GB2312" panose="02010609030101010101" charset="-122"/>
              <a:cs typeface="+mn-ea"/>
              <a:sym typeface="+mn-lt"/>
            </a:endParaRPr>
          </a:p>
        </p:txBody>
      </p:sp>
      <p:sp>
        <p:nvSpPr>
          <p:cNvPr id="4" name="Freeform 6"/>
          <p:cNvSpPr/>
          <p:nvPr/>
        </p:nvSpPr>
        <p:spPr bwMode="auto">
          <a:xfrm rot="5400000">
            <a:off x="1873435" y="2762031"/>
            <a:ext cx="4267165" cy="2657443"/>
          </a:xfrm>
          <a:custGeom>
            <a:avLst/>
            <a:gdLst>
              <a:gd name="T0" fmla="*/ 224 w 2848"/>
              <a:gd name="T1" fmla="*/ 484 h 1795"/>
              <a:gd name="T2" fmla="*/ 231 w 2848"/>
              <a:gd name="T3" fmla="*/ 587 h 1795"/>
              <a:gd name="T4" fmla="*/ 246 w 2848"/>
              <a:gd name="T5" fmla="*/ 687 h 1795"/>
              <a:gd name="T6" fmla="*/ 267 w 2848"/>
              <a:gd name="T7" fmla="*/ 785 h 1795"/>
              <a:gd name="T8" fmla="*/ 295 w 2848"/>
              <a:gd name="T9" fmla="*/ 881 h 1795"/>
              <a:gd name="T10" fmla="*/ 329 w 2848"/>
              <a:gd name="T11" fmla="*/ 973 h 1795"/>
              <a:gd name="T12" fmla="*/ 371 w 2848"/>
              <a:gd name="T13" fmla="*/ 1062 h 1795"/>
              <a:gd name="T14" fmla="*/ 419 w 2848"/>
              <a:gd name="T15" fmla="*/ 1147 h 1795"/>
              <a:gd name="T16" fmla="*/ 472 w 2848"/>
              <a:gd name="T17" fmla="*/ 1228 h 1795"/>
              <a:gd name="T18" fmla="*/ 531 w 2848"/>
              <a:gd name="T19" fmla="*/ 1305 h 1795"/>
              <a:gd name="T20" fmla="*/ 595 w 2848"/>
              <a:gd name="T21" fmla="*/ 1377 h 1795"/>
              <a:gd name="T22" fmla="*/ 665 w 2848"/>
              <a:gd name="T23" fmla="*/ 1445 h 1795"/>
              <a:gd name="T24" fmla="*/ 739 w 2848"/>
              <a:gd name="T25" fmla="*/ 1508 h 1795"/>
              <a:gd name="T26" fmla="*/ 817 w 2848"/>
              <a:gd name="T27" fmla="*/ 1565 h 1795"/>
              <a:gd name="T28" fmla="*/ 900 w 2848"/>
              <a:gd name="T29" fmla="*/ 1617 h 1795"/>
              <a:gd name="T30" fmla="*/ 986 w 2848"/>
              <a:gd name="T31" fmla="*/ 1662 h 1795"/>
              <a:gd name="T32" fmla="*/ 1076 w 2848"/>
              <a:gd name="T33" fmla="*/ 1702 h 1795"/>
              <a:gd name="T34" fmla="*/ 1169 w 2848"/>
              <a:gd name="T35" fmla="*/ 1734 h 1795"/>
              <a:gd name="T36" fmla="*/ 1266 w 2848"/>
              <a:gd name="T37" fmla="*/ 1761 h 1795"/>
              <a:gd name="T38" fmla="*/ 1365 w 2848"/>
              <a:gd name="T39" fmla="*/ 1780 h 1795"/>
              <a:gd name="T40" fmla="*/ 1467 w 2848"/>
              <a:gd name="T41" fmla="*/ 1790 h 1795"/>
              <a:gd name="T42" fmla="*/ 1569 w 2848"/>
              <a:gd name="T43" fmla="*/ 1795 h 1795"/>
              <a:gd name="T44" fmla="*/ 1680 w 2848"/>
              <a:gd name="T45" fmla="*/ 1790 h 1795"/>
              <a:gd name="T46" fmla="*/ 1842 w 2848"/>
              <a:gd name="T47" fmla="*/ 1767 h 1795"/>
              <a:gd name="T48" fmla="*/ 1997 w 2848"/>
              <a:gd name="T49" fmla="*/ 1725 h 1795"/>
              <a:gd name="T50" fmla="*/ 2143 w 2848"/>
              <a:gd name="T51" fmla="*/ 1666 h 1795"/>
              <a:gd name="T52" fmla="*/ 2281 w 2848"/>
              <a:gd name="T53" fmla="*/ 1592 h 1795"/>
              <a:gd name="T54" fmla="*/ 2408 w 2848"/>
              <a:gd name="T55" fmla="*/ 1501 h 1795"/>
              <a:gd name="T56" fmla="*/ 2525 w 2848"/>
              <a:gd name="T57" fmla="*/ 1397 h 1795"/>
              <a:gd name="T58" fmla="*/ 2627 w 2848"/>
              <a:gd name="T59" fmla="*/ 1280 h 1795"/>
              <a:gd name="T60" fmla="*/ 2716 w 2848"/>
              <a:gd name="T61" fmla="*/ 1153 h 1795"/>
              <a:gd name="T62" fmla="*/ 2790 w 2848"/>
              <a:gd name="T63" fmla="*/ 1015 h 1795"/>
              <a:gd name="T64" fmla="*/ 2848 w 2848"/>
              <a:gd name="T65" fmla="*/ 867 h 1795"/>
              <a:gd name="T66" fmla="*/ 2721 w 2848"/>
              <a:gd name="T67" fmla="*/ 994 h 1795"/>
              <a:gd name="T68" fmla="*/ 2691 w 2848"/>
              <a:gd name="T69" fmla="*/ 1003 h 1795"/>
              <a:gd name="T70" fmla="*/ 2671 w 2848"/>
              <a:gd name="T71" fmla="*/ 999 h 1795"/>
              <a:gd name="T72" fmla="*/ 2415 w 2848"/>
              <a:gd name="T73" fmla="*/ 749 h 1795"/>
              <a:gd name="T74" fmla="*/ 2390 w 2848"/>
              <a:gd name="T75" fmla="*/ 813 h 1795"/>
              <a:gd name="T76" fmla="*/ 2343 w 2848"/>
              <a:gd name="T77" fmla="*/ 905 h 1795"/>
              <a:gd name="T78" fmla="*/ 2286 w 2848"/>
              <a:gd name="T79" fmla="*/ 990 h 1795"/>
              <a:gd name="T80" fmla="*/ 2220 w 2848"/>
              <a:gd name="T81" fmla="*/ 1066 h 1795"/>
              <a:gd name="T82" fmla="*/ 2146 w 2848"/>
              <a:gd name="T83" fmla="*/ 1136 h 1795"/>
              <a:gd name="T84" fmla="*/ 2064 w 2848"/>
              <a:gd name="T85" fmla="*/ 1198 h 1795"/>
              <a:gd name="T86" fmla="*/ 1976 w 2848"/>
              <a:gd name="T87" fmla="*/ 1249 h 1795"/>
              <a:gd name="T88" fmla="*/ 1882 w 2848"/>
              <a:gd name="T89" fmla="*/ 1291 h 1795"/>
              <a:gd name="T90" fmla="*/ 1782 w 2848"/>
              <a:gd name="T91" fmla="*/ 1320 h 1795"/>
              <a:gd name="T92" fmla="*/ 1678 w 2848"/>
              <a:gd name="T93" fmla="*/ 1339 h 1795"/>
              <a:gd name="T94" fmla="*/ 1569 w 2848"/>
              <a:gd name="T95" fmla="*/ 1346 h 1795"/>
              <a:gd name="T96" fmla="*/ 1478 w 2848"/>
              <a:gd name="T97" fmla="*/ 1342 h 1795"/>
              <a:gd name="T98" fmla="*/ 1345 w 2848"/>
              <a:gd name="T99" fmla="*/ 1318 h 1795"/>
              <a:gd name="T100" fmla="*/ 1221 w 2848"/>
              <a:gd name="T101" fmla="*/ 1275 h 1795"/>
              <a:gd name="T102" fmla="*/ 1104 w 2848"/>
              <a:gd name="T103" fmla="*/ 1216 h 1795"/>
              <a:gd name="T104" fmla="*/ 999 w 2848"/>
              <a:gd name="T105" fmla="*/ 1141 h 1795"/>
              <a:gd name="T106" fmla="*/ 906 w 2848"/>
              <a:gd name="T107" fmla="*/ 1052 h 1795"/>
              <a:gd name="T108" fmla="*/ 825 w 2848"/>
              <a:gd name="T109" fmla="*/ 951 h 1795"/>
              <a:gd name="T110" fmla="*/ 760 w 2848"/>
              <a:gd name="T111" fmla="*/ 839 h 1795"/>
              <a:gd name="T112" fmla="*/ 713 w 2848"/>
              <a:gd name="T113" fmla="*/ 716 h 1795"/>
              <a:gd name="T114" fmla="*/ 683 w 2848"/>
              <a:gd name="T115" fmla="*/ 586 h 1795"/>
              <a:gd name="T116" fmla="*/ 673 w 2848"/>
              <a:gd name="T117" fmla="*/ 449 h 1795"/>
              <a:gd name="T118" fmla="*/ 0 w 2848"/>
              <a:gd name="T119" fmla="*/ 449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48" h="1795">
                <a:moveTo>
                  <a:pt x="224" y="449"/>
                </a:moveTo>
                <a:lnTo>
                  <a:pt x="224" y="449"/>
                </a:lnTo>
                <a:lnTo>
                  <a:pt x="224" y="484"/>
                </a:lnTo>
                <a:lnTo>
                  <a:pt x="226" y="519"/>
                </a:lnTo>
                <a:lnTo>
                  <a:pt x="228" y="553"/>
                </a:lnTo>
                <a:lnTo>
                  <a:pt x="231" y="587"/>
                </a:lnTo>
                <a:lnTo>
                  <a:pt x="235" y="620"/>
                </a:lnTo>
                <a:lnTo>
                  <a:pt x="240" y="654"/>
                </a:lnTo>
                <a:lnTo>
                  <a:pt x="246" y="687"/>
                </a:lnTo>
                <a:lnTo>
                  <a:pt x="252" y="720"/>
                </a:lnTo>
                <a:lnTo>
                  <a:pt x="259" y="754"/>
                </a:lnTo>
                <a:lnTo>
                  <a:pt x="267" y="785"/>
                </a:lnTo>
                <a:lnTo>
                  <a:pt x="275" y="817"/>
                </a:lnTo>
                <a:lnTo>
                  <a:pt x="285" y="849"/>
                </a:lnTo>
                <a:lnTo>
                  <a:pt x="295" y="881"/>
                </a:lnTo>
                <a:lnTo>
                  <a:pt x="306" y="912"/>
                </a:lnTo>
                <a:lnTo>
                  <a:pt x="318" y="942"/>
                </a:lnTo>
                <a:lnTo>
                  <a:pt x="329" y="973"/>
                </a:lnTo>
                <a:lnTo>
                  <a:pt x="342" y="1003"/>
                </a:lnTo>
                <a:lnTo>
                  <a:pt x="357" y="1032"/>
                </a:lnTo>
                <a:lnTo>
                  <a:pt x="371" y="1062"/>
                </a:lnTo>
                <a:lnTo>
                  <a:pt x="386" y="1090"/>
                </a:lnTo>
                <a:lnTo>
                  <a:pt x="403" y="1118"/>
                </a:lnTo>
                <a:lnTo>
                  <a:pt x="419" y="1147"/>
                </a:lnTo>
                <a:lnTo>
                  <a:pt x="436" y="1174"/>
                </a:lnTo>
                <a:lnTo>
                  <a:pt x="453" y="1201"/>
                </a:lnTo>
                <a:lnTo>
                  <a:pt x="472" y="1228"/>
                </a:lnTo>
                <a:lnTo>
                  <a:pt x="491" y="1254"/>
                </a:lnTo>
                <a:lnTo>
                  <a:pt x="511" y="1280"/>
                </a:lnTo>
                <a:lnTo>
                  <a:pt x="531" y="1305"/>
                </a:lnTo>
                <a:lnTo>
                  <a:pt x="553" y="1330"/>
                </a:lnTo>
                <a:lnTo>
                  <a:pt x="574" y="1353"/>
                </a:lnTo>
                <a:lnTo>
                  <a:pt x="595" y="1377"/>
                </a:lnTo>
                <a:lnTo>
                  <a:pt x="618" y="1401"/>
                </a:lnTo>
                <a:lnTo>
                  <a:pt x="641" y="1423"/>
                </a:lnTo>
                <a:lnTo>
                  <a:pt x="665" y="1445"/>
                </a:lnTo>
                <a:lnTo>
                  <a:pt x="690" y="1467"/>
                </a:lnTo>
                <a:lnTo>
                  <a:pt x="713" y="1487"/>
                </a:lnTo>
                <a:lnTo>
                  <a:pt x="739" y="1508"/>
                </a:lnTo>
                <a:lnTo>
                  <a:pt x="764" y="1527"/>
                </a:lnTo>
                <a:lnTo>
                  <a:pt x="791" y="1546"/>
                </a:lnTo>
                <a:lnTo>
                  <a:pt x="817" y="1565"/>
                </a:lnTo>
                <a:lnTo>
                  <a:pt x="844" y="1582"/>
                </a:lnTo>
                <a:lnTo>
                  <a:pt x="872" y="1600"/>
                </a:lnTo>
                <a:lnTo>
                  <a:pt x="900" y="1617"/>
                </a:lnTo>
                <a:lnTo>
                  <a:pt x="928" y="1632"/>
                </a:lnTo>
                <a:lnTo>
                  <a:pt x="957" y="1647"/>
                </a:lnTo>
                <a:lnTo>
                  <a:pt x="986" y="1662"/>
                </a:lnTo>
                <a:lnTo>
                  <a:pt x="1016" y="1676"/>
                </a:lnTo>
                <a:lnTo>
                  <a:pt x="1046" y="1689"/>
                </a:lnTo>
                <a:lnTo>
                  <a:pt x="1076" y="1702"/>
                </a:lnTo>
                <a:lnTo>
                  <a:pt x="1106" y="1714"/>
                </a:lnTo>
                <a:lnTo>
                  <a:pt x="1138" y="1724"/>
                </a:lnTo>
                <a:lnTo>
                  <a:pt x="1169" y="1734"/>
                </a:lnTo>
                <a:lnTo>
                  <a:pt x="1201" y="1743"/>
                </a:lnTo>
                <a:lnTo>
                  <a:pt x="1233" y="1752"/>
                </a:lnTo>
                <a:lnTo>
                  <a:pt x="1266" y="1761"/>
                </a:lnTo>
                <a:lnTo>
                  <a:pt x="1299" y="1768"/>
                </a:lnTo>
                <a:lnTo>
                  <a:pt x="1332" y="1774"/>
                </a:lnTo>
                <a:lnTo>
                  <a:pt x="1365" y="1780"/>
                </a:lnTo>
                <a:lnTo>
                  <a:pt x="1398" y="1784"/>
                </a:lnTo>
                <a:lnTo>
                  <a:pt x="1432" y="1788"/>
                </a:lnTo>
                <a:lnTo>
                  <a:pt x="1467" y="1790"/>
                </a:lnTo>
                <a:lnTo>
                  <a:pt x="1501" y="1793"/>
                </a:lnTo>
                <a:lnTo>
                  <a:pt x="1535" y="1794"/>
                </a:lnTo>
                <a:lnTo>
                  <a:pt x="1569" y="1795"/>
                </a:lnTo>
                <a:lnTo>
                  <a:pt x="1569" y="1795"/>
                </a:lnTo>
                <a:lnTo>
                  <a:pt x="1625" y="1794"/>
                </a:lnTo>
                <a:lnTo>
                  <a:pt x="1680" y="1790"/>
                </a:lnTo>
                <a:lnTo>
                  <a:pt x="1735" y="1784"/>
                </a:lnTo>
                <a:lnTo>
                  <a:pt x="1789" y="1777"/>
                </a:lnTo>
                <a:lnTo>
                  <a:pt x="1842" y="1767"/>
                </a:lnTo>
                <a:lnTo>
                  <a:pt x="1894" y="1755"/>
                </a:lnTo>
                <a:lnTo>
                  <a:pt x="1946" y="1742"/>
                </a:lnTo>
                <a:lnTo>
                  <a:pt x="1997" y="1725"/>
                </a:lnTo>
                <a:lnTo>
                  <a:pt x="2046" y="1708"/>
                </a:lnTo>
                <a:lnTo>
                  <a:pt x="2096" y="1688"/>
                </a:lnTo>
                <a:lnTo>
                  <a:pt x="2143" y="1666"/>
                </a:lnTo>
                <a:lnTo>
                  <a:pt x="2191" y="1643"/>
                </a:lnTo>
                <a:lnTo>
                  <a:pt x="2237" y="1618"/>
                </a:lnTo>
                <a:lnTo>
                  <a:pt x="2281" y="1592"/>
                </a:lnTo>
                <a:lnTo>
                  <a:pt x="2325" y="1562"/>
                </a:lnTo>
                <a:lnTo>
                  <a:pt x="2368" y="1533"/>
                </a:lnTo>
                <a:lnTo>
                  <a:pt x="2408" y="1501"/>
                </a:lnTo>
                <a:lnTo>
                  <a:pt x="2448" y="1468"/>
                </a:lnTo>
                <a:lnTo>
                  <a:pt x="2487" y="1434"/>
                </a:lnTo>
                <a:lnTo>
                  <a:pt x="2525" y="1397"/>
                </a:lnTo>
                <a:lnTo>
                  <a:pt x="2560" y="1359"/>
                </a:lnTo>
                <a:lnTo>
                  <a:pt x="2594" y="1322"/>
                </a:lnTo>
                <a:lnTo>
                  <a:pt x="2627" y="1280"/>
                </a:lnTo>
                <a:lnTo>
                  <a:pt x="2658" y="1239"/>
                </a:lnTo>
                <a:lnTo>
                  <a:pt x="2689" y="1196"/>
                </a:lnTo>
                <a:lnTo>
                  <a:pt x="2716" y="1153"/>
                </a:lnTo>
                <a:lnTo>
                  <a:pt x="2743" y="1108"/>
                </a:lnTo>
                <a:lnTo>
                  <a:pt x="2768" y="1062"/>
                </a:lnTo>
                <a:lnTo>
                  <a:pt x="2790" y="1015"/>
                </a:lnTo>
                <a:lnTo>
                  <a:pt x="2812" y="966"/>
                </a:lnTo>
                <a:lnTo>
                  <a:pt x="2832" y="918"/>
                </a:lnTo>
                <a:lnTo>
                  <a:pt x="2848" y="867"/>
                </a:lnTo>
                <a:lnTo>
                  <a:pt x="2728" y="987"/>
                </a:lnTo>
                <a:lnTo>
                  <a:pt x="2728" y="987"/>
                </a:lnTo>
                <a:lnTo>
                  <a:pt x="2721" y="994"/>
                </a:lnTo>
                <a:lnTo>
                  <a:pt x="2711" y="999"/>
                </a:lnTo>
                <a:lnTo>
                  <a:pt x="2702" y="1002"/>
                </a:lnTo>
                <a:lnTo>
                  <a:pt x="2691" y="1003"/>
                </a:lnTo>
                <a:lnTo>
                  <a:pt x="2691" y="1003"/>
                </a:lnTo>
                <a:lnTo>
                  <a:pt x="2681" y="1002"/>
                </a:lnTo>
                <a:lnTo>
                  <a:pt x="2671" y="999"/>
                </a:lnTo>
                <a:lnTo>
                  <a:pt x="2662" y="994"/>
                </a:lnTo>
                <a:lnTo>
                  <a:pt x="2653" y="987"/>
                </a:lnTo>
                <a:lnTo>
                  <a:pt x="2415" y="749"/>
                </a:lnTo>
                <a:lnTo>
                  <a:pt x="2415" y="749"/>
                </a:lnTo>
                <a:lnTo>
                  <a:pt x="2403" y="782"/>
                </a:lnTo>
                <a:lnTo>
                  <a:pt x="2390" y="813"/>
                </a:lnTo>
                <a:lnTo>
                  <a:pt x="2375" y="844"/>
                </a:lnTo>
                <a:lnTo>
                  <a:pt x="2359" y="875"/>
                </a:lnTo>
                <a:lnTo>
                  <a:pt x="2343" y="905"/>
                </a:lnTo>
                <a:lnTo>
                  <a:pt x="2325" y="933"/>
                </a:lnTo>
                <a:lnTo>
                  <a:pt x="2306" y="961"/>
                </a:lnTo>
                <a:lnTo>
                  <a:pt x="2286" y="990"/>
                </a:lnTo>
                <a:lnTo>
                  <a:pt x="2265" y="1016"/>
                </a:lnTo>
                <a:lnTo>
                  <a:pt x="2243" y="1042"/>
                </a:lnTo>
                <a:lnTo>
                  <a:pt x="2220" y="1066"/>
                </a:lnTo>
                <a:lnTo>
                  <a:pt x="2196" y="1091"/>
                </a:lnTo>
                <a:lnTo>
                  <a:pt x="2172" y="1114"/>
                </a:lnTo>
                <a:lnTo>
                  <a:pt x="2146" y="1136"/>
                </a:lnTo>
                <a:lnTo>
                  <a:pt x="2120" y="1157"/>
                </a:lnTo>
                <a:lnTo>
                  <a:pt x="2093" y="1179"/>
                </a:lnTo>
                <a:lnTo>
                  <a:pt x="2064" y="1198"/>
                </a:lnTo>
                <a:lnTo>
                  <a:pt x="2036" y="1215"/>
                </a:lnTo>
                <a:lnTo>
                  <a:pt x="2006" y="1233"/>
                </a:lnTo>
                <a:lnTo>
                  <a:pt x="1976" y="1249"/>
                </a:lnTo>
                <a:lnTo>
                  <a:pt x="1945" y="1264"/>
                </a:lnTo>
                <a:lnTo>
                  <a:pt x="1914" y="1278"/>
                </a:lnTo>
                <a:lnTo>
                  <a:pt x="1882" y="1291"/>
                </a:lnTo>
                <a:lnTo>
                  <a:pt x="1849" y="1301"/>
                </a:lnTo>
                <a:lnTo>
                  <a:pt x="1816" y="1312"/>
                </a:lnTo>
                <a:lnTo>
                  <a:pt x="1782" y="1320"/>
                </a:lnTo>
                <a:lnTo>
                  <a:pt x="1748" y="1329"/>
                </a:lnTo>
                <a:lnTo>
                  <a:pt x="1713" y="1334"/>
                </a:lnTo>
                <a:lnTo>
                  <a:pt x="1678" y="1339"/>
                </a:lnTo>
                <a:lnTo>
                  <a:pt x="1643" y="1343"/>
                </a:lnTo>
                <a:lnTo>
                  <a:pt x="1606" y="1345"/>
                </a:lnTo>
                <a:lnTo>
                  <a:pt x="1569" y="1346"/>
                </a:lnTo>
                <a:lnTo>
                  <a:pt x="1569" y="1346"/>
                </a:lnTo>
                <a:lnTo>
                  <a:pt x="1523" y="1345"/>
                </a:lnTo>
                <a:lnTo>
                  <a:pt x="1478" y="1342"/>
                </a:lnTo>
                <a:lnTo>
                  <a:pt x="1434" y="1336"/>
                </a:lnTo>
                <a:lnTo>
                  <a:pt x="1389" y="1327"/>
                </a:lnTo>
                <a:lnTo>
                  <a:pt x="1345" y="1318"/>
                </a:lnTo>
                <a:lnTo>
                  <a:pt x="1303" y="1306"/>
                </a:lnTo>
                <a:lnTo>
                  <a:pt x="1261" y="1292"/>
                </a:lnTo>
                <a:lnTo>
                  <a:pt x="1221" y="1275"/>
                </a:lnTo>
                <a:lnTo>
                  <a:pt x="1181" y="1258"/>
                </a:lnTo>
                <a:lnTo>
                  <a:pt x="1142" y="1238"/>
                </a:lnTo>
                <a:lnTo>
                  <a:pt x="1104" y="1216"/>
                </a:lnTo>
                <a:lnTo>
                  <a:pt x="1069" y="1193"/>
                </a:lnTo>
                <a:lnTo>
                  <a:pt x="1033" y="1168"/>
                </a:lnTo>
                <a:lnTo>
                  <a:pt x="999" y="1141"/>
                </a:lnTo>
                <a:lnTo>
                  <a:pt x="966" y="1114"/>
                </a:lnTo>
                <a:lnTo>
                  <a:pt x="935" y="1083"/>
                </a:lnTo>
                <a:lnTo>
                  <a:pt x="906" y="1052"/>
                </a:lnTo>
                <a:lnTo>
                  <a:pt x="877" y="1019"/>
                </a:lnTo>
                <a:lnTo>
                  <a:pt x="850" y="986"/>
                </a:lnTo>
                <a:lnTo>
                  <a:pt x="825" y="951"/>
                </a:lnTo>
                <a:lnTo>
                  <a:pt x="803" y="914"/>
                </a:lnTo>
                <a:lnTo>
                  <a:pt x="781" y="876"/>
                </a:lnTo>
                <a:lnTo>
                  <a:pt x="760" y="839"/>
                </a:lnTo>
                <a:lnTo>
                  <a:pt x="743" y="798"/>
                </a:lnTo>
                <a:lnTo>
                  <a:pt x="727" y="757"/>
                </a:lnTo>
                <a:lnTo>
                  <a:pt x="713" y="716"/>
                </a:lnTo>
                <a:lnTo>
                  <a:pt x="700" y="673"/>
                </a:lnTo>
                <a:lnTo>
                  <a:pt x="691" y="630"/>
                </a:lnTo>
                <a:lnTo>
                  <a:pt x="683" y="586"/>
                </a:lnTo>
                <a:lnTo>
                  <a:pt x="677" y="541"/>
                </a:lnTo>
                <a:lnTo>
                  <a:pt x="674" y="495"/>
                </a:lnTo>
                <a:lnTo>
                  <a:pt x="673" y="449"/>
                </a:lnTo>
                <a:lnTo>
                  <a:pt x="897" y="449"/>
                </a:lnTo>
                <a:lnTo>
                  <a:pt x="449" y="0"/>
                </a:lnTo>
                <a:lnTo>
                  <a:pt x="0" y="449"/>
                </a:lnTo>
                <a:lnTo>
                  <a:pt x="224" y="449"/>
                </a:lnTo>
                <a:close/>
              </a:path>
            </a:pathLst>
          </a:custGeom>
          <a:solidFill>
            <a:srgbClr val="466E8C"/>
          </a:solidFill>
          <a:ln>
            <a:noFill/>
          </a:ln>
          <a:effectLst/>
        </p:spPr>
        <p:txBody>
          <a:bodyPr wrap="none" lIns="134404" tIns="67202" rIns="134404" bIns="67202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楷体_GB2312" panose="02010609030101010101" charset="-122"/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 rot="5400000">
            <a:off x="3276452" y="3179797"/>
            <a:ext cx="4214023" cy="2655656"/>
          </a:xfrm>
          <a:custGeom>
            <a:avLst/>
            <a:gdLst>
              <a:gd name="T0" fmla="*/ 2147483647 w 2849"/>
              <a:gd name="T1" fmla="*/ 2147483647 h 1794"/>
              <a:gd name="T2" fmla="*/ 2147483647 w 2849"/>
              <a:gd name="T3" fmla="*/ 2088860183 h 1794"/>
              <a:gd name="T4" fmla="*/ 2147483647 w 2849"/>
              <a:gd name="T5" fmla="*/ 1912483007 h 1794"/>
              <a:gd name="T6" fmla="*/ 2147483647 w 2849"/>
              <a:gd name="T7" fmla="*/ 1743022479 h 1794"/>
              <a:gd name="T8" fmla="*/ 2147483647 w 2849"/>
              <a:gd name="T9" fmla="*/ 1580478600 h 1794"/>
              <a:gd name="T10" fmla="*/ 2147483647 w 2849"/>
              <a:gd name="T11" fmla="*/ 1421394360 h 1794"/>
              <a:gd name="T12" fmla="*/ 2147483647 w 2849"/>
              <a:gd name="T13" fmla="*/ 1265766801 h 1794"/>
              <a:gd name="T14" fmla="*/ 2147483647 w 2849"/>
              <a:gd name="T15" fmla="*/ 1118785382 h 1794"/>
              <a:gd name="T16" fmla="*/ 2147483647 w 2849"/>
              <a:gd name="T17" fmla="*/ 980449774 h 1794"/>
              <a:gd name="T18" fmla="*/ 2147483647 w 2849"/>
              <a:gd name="T19" fmla="*/ 845573806 h 1794"/>
              <a:gd name="T20" fmla="*/ 2147483647 w 2849"/>
              <a:gd name="T21" fmla="*/ 721071496 h 1794"/>
              <a:gd name="T22" fmla="*/ 2147483647 w 2849"/>
              <a:gd name="T23" fmla="*/ 605216148 h 1794"/>
              <a:gd name="T24" fmla="*/ 2147483647 w 2849"/>
              <a:gd name="T25" fmla="*/ 496277613 h 1794"/>
              <a:gd name="T26" fmla="*/ 2147483647 w 2849"/>
              <a:gd name="T27" fmla="*/ 395984889 h 1794"/>
              <a:gd name="T28" fmla="*/ 2147483647 w 2849"/>
              <a:gd name="T29" fmla="*/ 307796218 h 1794"/>
              <a:gd name="T30" fmla="*/ 2147483647 w 2849"/>
              <a:gd name="T31" fmla="*/ 228253441 h 1794"/>
              <a:gd name="T32" fmla="*/ 2147483647 w 2849"/>
              <a:gd name="T33" fmla="*/ 160814758 h 1794"/>
              <a:gd name="T34" fmla="*/ 2147483647 w 2849"/>
              <a:gd name="T35" fmla="*/ 103751090 h 1794"/>
              <a:gd name="T36" fmla="*/ 2147483647 w 2849"/>
              <a:gd name="T37" fmla="*/ 58792851 h 1794"/>
              <a:gd name="T38" fmla="*/ 2147483647 w 2849"/>
              <a:gd name="T39" fmla="*/ 25937444 h 1794"/>
              <a:gd name="T40" fmla="*/ 2147483647 w 2849"/>
              <a:gd name="T41" fmla="*/ 6916651 h 1794"/>
              <a:gd name="T42" fmla="*/ 2147483647 w 2849"/>
              <a:gd name="T43" fmla="*/ 0 h 1794"/>
              <a:gd name="T44" fmla="*/ 2015256886 w 2849"/>
              <a:gd name="T45" fmla="*/ 6916651 h 1794"/>
              <a:gd name="T46" fmla="*/ 1738956500 w 2849"/>
              <a:gd name="T47" fmla="*/ 46688716 h 1794"/>
              <a:gd name="T48" fmla="*/ 1471292430 w 2849"/>
              <a:gd name="T49" fmla="*/ 117584387 h 1794"/>
              <a:gd name="T50" fmla="*/ 1215715985 w 2849"/>
              <a:gd name="T51" fmla="*/ 221336792 h 1794"/>
              <a:gd name="T52" fmla="*/ 980861511 w 2849"/>
              <a:gd name="T53" fmla="*/ 351025356 h 1794"/>
              <a:gd name="T54" fmla="*/ 759822778 w 2849"/>
              <a:gd name="T55" fmla="*/ 506652586 h 1794"/>
              <a:gd name="T56" fmla="*/ 559505523 w 2849"/>
              <a:gd name="T57" fmla="*/ 686488087 h 1794"/>
              <a:gd name="T58" fmla="*/ 383364339 w 2849"/>
              <a:gd name="T59" fmla="*/ 888802862 h 1794"/>
              <a:gd name="T60" fmla="*/ 227947343 w 2849"/>
              <a:gd name="T61" fmla="*/ 1108410409 h 1794"/>
              <a:gd name="T62" fmla="*/ 98431454 w 2849"/>
              <a:gd name="T63" fmla="*/ 1347038741 h 1794"/>
              <a:gd name="T64" fmla="*/ 0 w 2849"/>
              <a:gd name="T65" fmla="*/ 1602959024 h 1794"/>
              <a:gd name="T66" fmla="*/ 221038815 w 2849"/>
              <a:gd name="T67" fmla="*/ 1385080639 h 1794"/>
              <a:gd name="T68" fmla="*/ 272844891 w 2849"/>
              <a:gd name="T69" fmla="*/ 1367788688 h 1794"/>
              <a:gd name="T70" fmla="*/ 307382275 w 2849"/>
              <a:gd name="T71" fmla="*/ 1374705336 h 1794"/>
              <a:gd name="T72" fmla="*/ 747734825 w 2849"/>
              <a:gd name="T73" fmla="*/ 1807002796 h 1794"/>
              <a:gd name="T74" fmla="*/ 792632373 w 2849"/>
              <a:gd name="T75" fmla="*/ 1696335099 h 1794"/>
              <a:gd name="T76" fmla="*/ 873795094 w 2849"/>
              <a:gd name="T77" fmla="*/ 1538978706 h 1794"/>
              <a:gd name="T78" fmla="*/ 972227822 w 2849"/>
              <a:gd name="T79" fmla="*/ 1391997287 h 1794"/>
              <a:gd name="T80" fmla="*/ 1084473663 w 2849"/>
              <a:gd name="T81" fmla="*/ 1257120990 h 1794"/>
              <a:gd name="T82" fmla="*/ 1212261721 w 2849"/>
              <a:gd name="T83" fmla="*/ 1137806167 h 1794"/>
              <a:gd name="T84" fmla="*/ 1353865521 w 2849"/>
              <a:gd name="T85" fmla="*/ 1030596794 h 1794"/>
              <a:gd name="T86" fmla="*/ 1505829814 w 2849"/>
              <a:gd name="T87" fmla="*/ 944137368 h 1794"/>
              <a:gd name="T88" fmla="*/ 1669881732 w 2849"/>
              <a:gd name="T89" fmla="*/ 871511239 h 1794"/>
              <a:gd name="T90" fmla="*/ 1840842177 w 2849"/>
              <a:gd name="T91" fmla="*/ 817905895 h 1794"/>
              <a:gd name="T92" fmla="*/ 2022164100 w 2849"/>
              <a:gd name="T93" fmla="*/ 786780975 h 1794"/>
              <a:gd name="T94" fmla="*/ 2147483647 w 2849"/>
              <a:gd name="T95" fmla="*/ 774676840 h 1794"/>
              <a:gd name="T96" fmla="*/ 2147483647 w 2849"/>
              <a:gd name="T97" fmla="*/ 781593489 h 1794"/>
              <a:gd name="T98" fmla="*/ 2147483647 w 2849"/>
              <a:gd name="T99" fmla="*/ 823094697 h 1794"/>
              <a:gd name="T100" fmla="*/ 2147483647 w 2849"/>
              <a:gd name="T101" fmla="*/ 895720825 h 1794"/>
              <a:gd name="T102" fmla="*/ 2147483647 w 2849"/>
              <a:gd name="T103" fmla="*/ 997742712 h 1794"/>
              <a:gd name="T104" fmla="*/ 2147483647 w 2849"/>
              <a:gd name="T105" fmla="*/ 1129160356 h 1794"/>
              <a:gd name="T106" fmla="*/ 2147483647 w 2849"/>
              <a:gd name="T107" fmla="*/ 1283058424 h 1794"/>
              <a:gd name="T108" fmla="*/ 2147483647 w 2849"/>
              <a:gd name="T109" fmla="*/ 1457706767 h 1794"/>
              <a:gd name="T110" fmla="*/ 2147483647 w 2849"/>
              <a:gd name="T111" fmla="*/ 1653104728 h 1794"/>
              <a:gd name="T112" fmla="*/ 2147483647 w 2849"/>
              <a:gd name="T113" fmla="*/ 1864066464 h 1794"/>
              <a:gd name="T114" fmla="*/ 2147483647 w 2849"/>
              <a:gd name="T115" fmla="*/ 2088860183 h 1794"/>
              <a:gd name="T116" fmla="*/ 2147483647 w 2849"/>
              <a:gd name="T117" fmla="*/ 2147483647 h 1794"/>
              <a:gd name="T118" fmla="*/ 2147483647 w 2849"/>
              <a:gd name="T119" fmla="*/ 2147483647 h 17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849"/>
              <a:gd name="T181" fmla="*/ 0 h 1794"/>
              <a:gd name="T182" fmla="*/ 2849 w 2849"/>
              <a:gd name="T183" fmla="*/ 1794 h 17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849" h="1794">
                <a:moveTo>
                  <a:pt x="2625" y="1345"/>
                </a:moveTo>
                <a:lnTo>
                  <a:pt x="2625" y="1345"/>
                </a:lnTo>
                <a:lnTo>
                  <a:pt x="2623" y="1311"/>
                </a:lnTo>
                <a:lnTo>
                  <a:pt x="2622" y="1276"/>
                </a:lnTo>
                <a:lnTo>
                  <a:pt x="2620" y="1242"/>
                </a:lnTo>
                <a:lnTo>
                  <a:pt x="2618" y="1208"/>
                </a:lnTo>
                <a:lnTo>
                  <a:pt x="2614" y="1174"/>
                </a:lnTo>
                <a:lnTo>
                  <a:pt x="2609" y="1141"/>
                </a:lnTo>
                <a:lnTo>
                  <a:pt x="2603" y="1106"/>
                </a:lnTo>
                <a:lnTo>
                  <a:pt x="2597" y="1075"/>
                </a:lnTo>
                <a:lnTo>
                  <a:pt x="2590" y="1041"/>
                </a:lnTo>
                <a:lnTo>
                  <a:pt x="2582" y="1008"/>
                </a:lnTo>
                <a:lnTo>
                  <a:pt x="2574" y="977"/>
                </a:lnTo>
                <a:lnTo>
                  <a:pt x="2564" y="945"/>
                </a:lnTo>
                <a:lnTo>
                  <a:pt x="2554" y="914"/>
                </a:lnTo>
                <a:lnTo>
                  <a:pt x="2543" y="882"/>
                </a:lnTo>
                <a:lnTo>
                  <a:pt x="2531" y="851"/>
                </a:lnTo>
                <a:lnTo>
                  <a:pt x="2518" y="822"/>
                </a:lnTo>
                <a:lnTo>
                  <a:pt x="2505" y="791"/>
                </a:lnTo>
                <a:lnTo>
                  <a:pt x="2491" y="762"/>
                </a:lnTo>
                <a:lnTo>
                  <a:pt x="2477" y="732"/>
                </a:lnTo>
                <a:lnTo>
                  <a:pt x="2462" y="704"/>
                </a:lnTo>
                <a:lnTo>
                  <a:pt x="2446" y="675"/>
                </a:lnTo>
                <a:lnTo>
                  <a:pt x="2430" y="647"/>
                </a:lnTo>
                <a:lnTo>
                  <a:pt x="2412" y="620"/>
                </a:lnTo>
                <a:lnTo>
                  <a:pt x="2394" y="593"/>
                </a:lnTo>
                <a:lnTo>
                  <a:pt x="2377" y="567"/>
                </a:lnTo>
                <a:lnTo>
                  <a:pt x="2357" y="540"/>
                </a:lnTo>
                <a:lnTo>
                  <a:pt x="2338" y="515"/>
                </a:lnTo>
                <a:lnTo>
                  <a:pt x="2318" y="489"/>
                </a:lnTo>
                <a:lnTo>
                  <a:pt x="2296" y="464"/>
                </a:lnTo>
                <a:lnTo>
                  <a:pt x="2275" y="440"/>
                </a:lnTo>
                <a:lnTo>
                  <a:pt x="2253" y="417"/>
                </a:lnTo>
                <a:lnTo>
                  <a:pt x="2230" y="393"/>
                </a:lnTo>
                <a:lnTo>
                  <a:pt x="2207" y="371"/>
                </a:lnTo>
                <a:lnTo>
                  <a:pt x="2183" y="350"/>
                </a:lnTo>
                <a:lnTo>
                  <a:pt x="2159" y="328"/>
                </a:lnTo>
                <a:lnTo>
                  <a:pt x="2135" y="307"/>
                </a:lnTo>
                <a:lnTo>
                  <a:pt x="2110" y="287"/>
                </a:lnTo>
                <a:lnTo>
                  <a:pt x="2084" y="267"/>
                </a:lnTo>
                <a:lnTo>
                  <a:pt x="2058" y="248"/>
                </a:lnTo>
                <a:lnTo>
                  <a:pt x="2031" y="229"/>
                </a:lnTo>
                <a:lnTo>
                  <a:pt x="2003" y="211"/>
                </a:lnTo>
                <a:lnTo>
                  <a:pt x="1976" y="195"/>
                </a:lnTo>
                <a:lnTo>
                  <a:pt x="1948" y="178"/>
                </a:lnTo>
                <a:lnTo>
                  <a:pt x="1920" y="162"/>
                </a:lnTo>
                <a:lnTo>
                  <a:pt x="1891" y="146"/>
                </a:lnTo>
                <a:lnTo>
                  <a:pt x="1862" y="132"/>
                </a:lnTo>
                <a:lnTo>
                  <a:pt x="1832" y="118"/>
                </a:lnTo>
                <a:lnTo>
                  <a:pt x="1803" y="105"/>
                </a:lnTo>
                <a:lnTo>
                  <a:pt x="1772" y="93"/>
                </a:lnTo>
                <a:lnTo>
                  <a:pt x="1741" y="81"/>
                </a:lnTo>
                <a:lnTo>
                  <a:pt x="1711" y="71"/>
                </a:lnTo>
                <a:lnTo>
                  <a:pt x="1679" y="60"/>
                </a:lnTo>
                <a:lnTo>
                  <a:pt x="1647" y="51"/>
                </a:lnTo>
                <a:lnTo>
                  <a:pt x="1615" y="43"/>
                </a:lnTo>
                <a:lnTo>
                  <a:pt x="1583" y="34"/>
                </a:lnTo>
                <a:lnTo>
                  <a:pt x="1550" y="27"/>
                </a:lnTo>
                <a:lnTo>
                  <a:pt x="1517" y="20"/>
                </a:lnTo>
                <a:lnTo>
                  <a:pt x="1484" y="15"/>
                </a:lnTo>
                <a:lnTo>
                  <a:pt x="1450" y="11"/>
                </a:lnTo>
                <a:lnTo>
                  <a:pt x="1417" y="7"/>
                </a:lnTo>
                <a:lnTo>
                  <a:pt x="1382" y="4"/>
                </a:lnTo>
                <a:lnTo>
                  <a:pt x="1348" y="1"/>
                </a:lnTo>
                <a:lnTo>
                  <a:pt x="1314" y="0"/>
                </a:lnTo>
                <a:lnTo>
                  <a:pt x="1278" y="0"/>
                </a:lnTo>
                <a:lnTo>
                  <a:pt x="1223" y="1"/>
                </a:lnTo>
                <a:lnTo>
                  <a:pt x="1167" y="4"/>
                </a:lnTo>
                <a:lnTo>
                  <a:pt x="1113" y="9"/>
                </a:lnTo>
                <a:lnTo>
                  <a:pt x="1060" y="18"/>
                </a:lnTo>
                <a:lnTo>
                  <a:pt x="1007" y="27"/>
                </a:lnTo>
                <a:lnTo>
                  <a:pt x="954" y="39"/>
                </a:lnTo>
                <a:lnTo>
                  <a:pt x="903" y="53"/>
                </a:lnTo>
                <a:lnTo>
                  <a:pt x="852" y="68"/>
                </a:lnTo>
                <a:lnTo>
                  <a:pt x="801" y="86"/>
                </a:lnTo>
                <a:lnTo>
                  <a:pt x="753" y="106"/>
                </a:lnTo>
                <a:lnTo>
                  <a:pt x="704" y="128"/>
                </a:lnTo>
                <a:lnTo>
                  <a:pt x="658" y="151"/>
                </a:lnTo>
                <a:lnTo>
                  <a:pt x="612" y="176"/>
                </a:lnTo>
                <a:lnTo>
                  <a:pt x="568" y="203"/>
                </a:lnTo>
                <a:lnTo>
                  <a:pt x="524" y="231"/>
                </a:lnTo>
                <a:lnTo>
                  <a:pt x="481" y="261"/>
                </a:lnTo>
                <a:lnTo>
                  <a:pt x="440" y="293"/>
                </a:lnTo>
                <a:lnTo>
                  <a:pt x="400" y="326"/>
                </a:lnTo>
                <a:lnTo>
                  <a:pt x="362" y="361"/>
                </a:lnTo>
                <a:lnTo>
                  <a:pt x="324" y="397"/>
                </a:lnTo>
                <a:lnTo>
                  <a:pt x="289" y="435"/>
                </a:lnTo>
                <a:lnTo>
                  <a:pt x="255" y="473"/>
                </a:lnTo>
                <a:lnTo>
                  <a:pt x="222" y="514"/>
                </a:lnTo>
                <a:lnTo>
                  <a:pt x="190" y="555"/>
                </a:lnTo>
                <a:lnTo>
                  <a:pt x="160" y="597"/>
                </a:lnTo>
                <a:lnTo>
                  <a:pt x="132" y="641"/>
                </a:lnTo>
                <a:lnTo>
                  <a:pt x="106" y="686"/>
                </a:lnTo>
                <a:lnTo>
                  <a:pt x="81" y="732"/>
                </a:lnTo>
                <a:lnTo>
                  <a:pt x="57" y="779"/>
                </a:lnTo>
                <a:lnTo>
                  <a:pt x="36" y="828"/>
                </a:lnTo>
                <a:lnTo>
                  <a:pt x="17" y="877"/>
                </a:lnTo>
                <a:lnTo>
                  <a:pt x="0" y="927"/>
                </a:lnTo>
                <a:lnTo>
                  <a:pt x="120" y="806"/>
                </a:lnTo>
                <a:lnTo>
                  <a:pt x="128" y="801"/>
                </a:lnTo>
                <a:lnTo>
                  <a:pt x="138" y="795"/>
                </a:lnTo>
                <a:lnTo>
                  <a:pt x="147" y="792"/>
                </a:lnTo>
                <a:lnTo>
                  <a:pt x="158" y="791"/>
                </a:lnTo>
                <a:lnTo>
                  <a:pt x="167" y="792"/>
                </a:lnTo>
                <a:lnTo>
                  <a:pt x="178" y="795"/>
                </a:lnTo>
                <a:lnTo>
                  <a:pt x="186" y="801"/>
                </a:lnTo>
                <a:lnTo>
                  <a:pt x="194" y="806"/>
                </a:lnTo>
                <a:lnTo>
                  <a:pt x="433" y="1045"/>
                </a:lnTo>
                <a:lnTo>
                  <a:pt x="446" y="1013"/>
                </a:lnTo>
                <a:lnTo>
                  <a:pt x="459" y="981"/>
                </a:lnTo>
                <a:lnTo>
                  <a:pt x="473" y="951"/>
                </a:lnTo>
                <a:lnTo>
                  <a:pt x="488" y="920"/>
                </a:lnTo>
                <a:lnTo>
                  <a:pt x="506" y="890"/>
                </a:lnTo>
                <a:lnTo>
                  <a:pt x="524" y="861"/>
                </a:lnTo>
                <a:lnTo>
                  <a:pt x="543" y="832"/>
                </a:lnTo>
                <a:lnTo>
                  <a:pt x="563" y="805"/>
                </a:lnTo>
                <a:lnTo>
                  <a:pt x="584" y="778"/>
                </a:lnTo>
                <a:lnTo>
                  <a:pt x="605" y="752"/>
                </a:lnTo>
                <a:lnTo>
                  <a:pt x="628" y="727"/>
                </a:lnTo>
                <a:lnTo>
                  <a:pt x="653" y="704"/>
                </a:lnTo>
                <a:lnTo>
                  <a:pt x="677" y="680"/>
                </a:lnTo>
                <a:lnTo>
                  <a:pt x="702" y="658"/>
                </a:lnTo>
                <a:lnTo>
                  <a:pt x="729" y="636"/>
                </a:lnTo>
                <a:lnTo>
                  <a:pt x="756" y="616"/>
                </a:lnTo>
                <a:lnTo>
                  <a:pt x="784" y="596"/>
                </a:lnTo>
                <a:lnTo>
                  <a:pt x="813" y="579"/>
                </a:lnTo>
                <a:lnTo>
                  <a:pt x="843" y="561"/>
                </a:lnTo>
                <a:lnTo>
                  <a:pt x="872" y="546"/>
                </a:lnTo>
                <a:lnTo>
                  <a:pt x="903" y="530"/>
                </a:lnTo>
                <a:lnTo>
                  <a:pt x="935" y="516"/>
                </a:lnTo>
                <a:lnTo>
                  <a:pt x="967" y="504"/>
                </a:lnTo>
                <a:lnTo>
                  <a:pt x="1000" y="492"/>
                </a:lnTo>
                <a:lnTo>
                  <a:pt x="1033" y="482"/>
                </a:lnTo>
                <a:lnTo>
                  <a:pt x="1066" y="473"/>
                </a:lnTo>
                <a:lnTo>
                  <a:pt x="1100" y="465"/>
                </a:lnTo>
                <a:lnTo>
                  <a:pt x="1136" y="459"/>
                </a:lnTo>
                <a:lnTo>
                  <a:pt x="1171" y="455"/>
                </a:lnTo>
                <a:lnTo>
                  <a:pt x="1206" y="451"/>
                </a:lnTo>
                <a:lnTo>
                  <a:pt x="1242" y="449"/>
                </a:lnTo>
                <a:lnTo>
                  <a:pt x="1278" y="448"/>
                </a:lnTo>
                <a:lnTo>
                  <a:pt x="1324" y="449"/>
                </a:lnTo>
                <a:lnTo>
                  <a:pt x="1371" y="452"/>
                </a:lnTo>
                <a:lnTo>
                  <a:pt x="1415" y="458"/>
                </a:lnTo>
                <a:lnTo>
                  <a:pt x="1459" y="466"/>
                </a:lnTo>
                <a:lnTo>
                  <a:pt x="1503" y="476"/>
                </a:lnTo>
                <a:lnTo>
                  <a:pt x="1545" y="489"/>
                </a:lnTo>
                <a:lnTo>
                  <a:pt x="1587" y="503"/>
                </a:lnTo>
                <a:lnTo>
                  <a:pt x="1628" y="518"/>
                </a:lnTo>
                <a:lnTo>
                  <a:pt x="1668" y="536"/>
                </a:lnTo>
                <a:lnTo>
                  <a:pt x="1706" y="556"/>
                </a:lnTo>
                <a:lnTo>
                  <a:pt x="1744" y="577"/>
                </a:lnTo>
                <a:lnTo>
                  <a:pt x="1780" y="601"/>
                </a:lnTo>
                <a:lnTo>
                  <a:pt x="1816" y="626"/>
                </a:lnTo>
                <a:lnTo>
                  <a:pt x="1850" y="653"/>
                </a:lnTo>
                <a:lnTo>
                  <a:pt x="1882" y="681"/>
                </a:lnTo>
                <a:lnTo>
                  <a:pt x="1913" y="711"/>
                </a:lnTo>
                <a:lnTo>
                  <a:pt x="1943" y="742"/>
                </a:lnTo>
                <a:lnTo>
                  <a:pt x="1970" y="775"/>
                </a:lnTo>
                <a:lnTo>
                  <a:pt x="1998" y="809"/>
                </a:lnTo>
                <a:lnTo>
                  <a:pt x="2022" y="843"/>
                </a:lnTo>
                <a:lnTo>
                  <a:pt x="2046" y="880"/>
                </a:lnTo>
                <a:lnTo>
                  <a:pt x="2067" y="917"/>
                </a:lnTo>
                <a:lnTo>
                  <a:pt x="2087" y="956"/>
                </a:lnTo>
                <a:lnTo>
                  <a:pt x="2105" y="995"/>
                </a:lnTo>
                <a:lnTo>
                  <a:pt x="2122" y="1037"/>
                </a:lnTo>
                <a:lnTo>
                  <a:pt x="2136" y="1078"/>
                </a:lnTo>
                <a:lnTo>
                  <a:pt x="2148" y="1121"/>
                </a:lnTo>
                <a:lnTo>
                  <a:pt x="2158" y="1164"/>
                </a:lnTo>
                <a:lnTo>
                  <a:pt x="2165" y="1208"/>
                </a:lnTo>
                <a:lnTo>
                  <a:pt x="2171" y="1254"/>
                </a:lnTo>
                <a:lnTo>
                  <a:pt x="2175" y="1299"/>
                </a:lnTo>
                <a:lnTo>
                  <a:pt x="2176" y="1345"/>
                </a:lnTo>
                <a:lnTo>
                  <a:pt x="1952" y="1345"/>
                </a:lnTo>
                <a:lnTo>
                  <a:pt x="2400" y="1794"/>
                </a:lnTo>
                <a:lnTo>
                  <a:pt x="2849" y="1345"/>
                </a:lnTo>
                <a:lnTo>
                  <a:pt x="2625" y="1345"/>
                </a:lnTo>
                <a:close/>
              </a:path>
            </a:pathLst>
          </a:custGeom>
          <a:solidFill>
            <a:srgbClr val="466E8C"/>
          </a:solidFill>
          <a:ln w="9525">
            <a:noFill/>
            <a:round/>
          </a:ln>
        </p:spPr>
        <p:txBody>
          <a:bodyPr wrap="none" lIns="134404" tIns="67202" rIns="134404" bIns="67202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楷体_GB2312" panose="02010609030101010101" charset="-122"/>
              <a:cs typeface="+mn-ea"/>
              <a:sym typeface="+mn-lt"/>
            </a:endParaRPr>
          </a:p>
        </p:txBody>
      </p:sp>
      <p:sp>
        <p:nvSpPr>
          <p:cNvPr id="7" name="WordArt 9"/>
          <p:cNvSpPr>
            <a:spLocks noChangeArrowheads="1" noChangeShapeType="1" noTextEdit="1"/>
          </p:cNvSpPr>
          <p:nvPr/>
        </p:nvSpPr>
        <p:spPr bwMode="auto">
          <a:xfrm rot="-5400000">
            <a:off x="3053012" y="2946689"/>
            <a:ext cx="2853447" cy="2659150"/>
          </a:xfrm>
          <a:prstGeom prst="rect">
            <a:avLst/>
          </a:prstGeom>
        </p:spPr>
        <p:txBody>
          <a:bodyPr spcFirstLastPara="1" wrap="none" fromWordArt="1" anchor="ctr">
            <a:prstTxWarp prst="textArchUp">
              <a:avLst>
                <a:gd name="adj" fmla="val 12276668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" cap="none" spc="0" normalizeH="0" baseline="0" noProof="0" dirty="0">
                <a:ln w="9525">
                  <a:noFill/>
                  <a:round/>
                </a:ln>
                <a:solidFill>
                  <a:srgbClr val="FFFFFF"/>
                </a:solidFill>
                <a:effectLst/>
                <a:uLnTx/>
                <a:uFillTx/>
                <a:ea typeface="楷体_GB2312" panose="02010609030101010101" charset="-122"/>
                <a:cs typeface="+mn-ea"/>
                <a:sym typeface="+mn-lt"/>
              </a:rPr>
              <a:t>红灯变绿灯的过程</a:t>
            </a:r>
            <a:endParaRPr kumimoji="0" lang="zh-CN" altLang="en-US" sz="3200" b="1" i="0" u="none" strike="noStrike" kern="10" cap="none" spc="0" normalizeH="0" baseline="0" noProof="0" dirty="0">
              <a:ln w="9525">
                <a:noFill/>
                <a:round/>
              </a:ln>
              <a:solidFill>
                <a:srgbClr val="FFFFFF"/>
              </a:solidFill>
              <a:effectLst/>
              <a:uLnTx/>
              <a:uFillTx/>
              <a:ea typeface="楷体_GB2312" panose="02010609030101010101" charset="-122"/>
              <a:cs typeface="+mn-ea"/>
              <a:sym typeface="+mn-lt"/>
            </a:endParaRPr>
          </a:p>
        </p:txBody>
      </p:sp>
      <p:sp>
        <p:nvSpPr>
          <p:cNvPr id="8" name="WordArt 9"/>
          <p:cNvSpPr>
            <a:spLocks noChangeArrowheads="1" noChangeShapeType="1" noTextEdit="1"/>
          </p:cNvSpPr>
          <p:nvPr/>
        </p:nvSpPr>
        <p:spPr bwMode="auto">
          <a:xfrm rot="5400000">
            <a:off x="3693297" y="3106351"/>
            <a:ext cx="2884244" cy="2370623"/>
          </a:xfrm>
          <a:prstGeom prst="rect">
            <a:avLst/>
          </a:prstGeom>
        </p:spPr>
        <p:txBody>
          <a:bodyPr spcFirstLastPara="1" wrap="none" fromWordArt="1" anchor="ctr">
            <a:prstTxWarp prst="textArchUp">
              <a:avLst>
                <a:gd name="adj" fmla="val 12276668"/>
              </a:avLst>
            </a:prstTxWarp>
          </a:bodyPr>
          <a:lstStyle/>
          <a:p>
            <a:pPr lvl="0" algn="ctr" defTabSz="914400">
              <a:defRPr/>
            </a:pPr>
            <a:r>
              <a:rPr lang="zh-CN" altLang="zh-CN" sz="3200" b="1" kern="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  <a:cs typeface="+mj-cs"/>
                <a:sym typeface="+mn-lt"/>
              </a:rPr>
              <a:t>倒计时同步显示</a:t>
            </a:r>
            <a:r>
              <a:rPr lang="en-US" altLang="zh-CN" sz="3200" b="1" kern="0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  <a:cs typeface="+mj-cs"/>
                <a:sym typeface="+mn-lt"/>
              </a:rPr>
              <a:t> </a:t>
            </a:r>
            <a:endParaRPr lang="en-US" altLang="zh-CN" sz="3200" b="1" kern="0" dirty="0">
              <a:solidFill>
                <a:schemeClr val="bg1"/>
              </a:solidFill>
              <a:latin typeface="楷体" panose="02010609060101010101" pitchFamily="49" charset="-122"/>
              <a:ea typeface="楷体_GB2312" panose="02010609030101010101" charset="-122"/>
              <a:cs typeface="+mj-cs"/>
              <a:sym typeface="+mn-lt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943337" y="3648562"/>
            <a:ext cx="1507348" cy="11206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34404" tIns="67202" rIns="134404" bIns="67202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  <a:cs typeface="+mj-cs"/>
                <a:sym typeface="+mn-lt"/>
              </a:rPr>
              <a:t>自助式</a:t>
            </a:r>
            <a:endParaRPr lang="en-US" altLang="zh-CN" sz="3200" b="1" kern="0" dirty="0">
              <a:solidFill>
                <a:srgbClr val="466E8C"/>
              </a:solidFill>
              <a:latin typeface="楷体" panose="02010609060101010101" pitchFamily="49" charset="-122"/>
              <a:ea typeface="楷体_GB2312" panose="02010609030101010101" charset="-122"/>
              <a:cs typeface="+mj-cs"/>
              <a:sym typeface="+mn-lt"/>
            </a:endParaRPr>
          </a:p>
          <a:p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  <a:cs typeface="+mj-cs"/>
                <a:sym typeface="+mn-lt"/>
              </a:rPr>
              <a:t>红绿灯</a:t>
            </a:r>
            <a:endParaRPr lang="en-US" altLang="zh-CN" sz="3200" b="1" kern="0" dirty="0">
              <a:solidFill>
                <a:srgbClr val="466E8C"/>
              </a:solidFill>
              <a:latin typeface="楷体" panose="02010609060101010101" pitchFamily="49" charset="-122"/>
              <a:ea typeface="楷体_GB2312" panose="02010609030101010101" charset="-122"/>
              <a:cs typeface="+mj-cs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9462" y="1142524"/>
            <a:ext cx="554190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综合应用 基础知识 实现项目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1" name="等腰三角形 8"/>
          <p:cNvSpPr/>
          <p:nvPr/>
        </p:nvSpPr>
        <p:spPr>
          <a:xfrm rot="5400000">
            <a:off x="519061" y="13511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8f3ded843ea47e6bb40eb599e8ec73a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52512" y="1907320"/>
            <a:ext cx="5069591" cy="46458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3072" y="1210469"/>
            <a:ext cx="842410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自助式人行过街红绿灯问题的具体解决过程？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6" name="等腰三角形 8"/>
          <p:cNvSpPr/>
          <p:nvPr/>
        </p:nvSpPr>
        <p:spPr>
          <a:xfrm rot="5400000">
            <a:off x="272681" y="141904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0432" y="1251293"/>
            <a:ext cx="4871491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ea typeface="楷体_GB2312" panose="02010609030101010101" charset="-122"/>
              </a:rPr>
              <a:t>“自助式人行过街红绿灯”问题</a:t>
            </a:r>
            <a:r>
              <a:rPr lang="zh-CN" altLang="en-US" sz="2000" b="1" dirty="0">
                <a:ea typeface="楷体_GB2312" panose="02010609030101010101" charset="-122"/>
                <a:sym typeface="+mn-ea"/>
              </a:rPr>
              <a:t>解决过程</a:t>
            </a:r>
            <a:endParaRPr lang="zh-CN" altLang="en-US" sz="2000" b="1" dirty="0">
              <a:ea typeface="楷体_GB2312" panose="0201060903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028681" y="1900958"/>
          <a:ext cx="4873877" cy="34016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7030"/>
                <a:gridCol w="1084521"/>
                <a:gridCol w="1095154"/>
                <a:gridCol w="1297172"/>
              </a:tblGrid>
              <a:tr h="7493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zh-CN" sz="1800" b="1" dirty="0">
                          <a:ea typeface="楷体_GB2312" panose="02010609030101010101" charset="-122"/>
                        </a:rPr>
                        <a:t>初始状态</a:t>
                      </a:r>
                      <a:endParaRPr lang="zh-CN" altLang="zh-CN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rgbClr val="DDEDF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b="1" dirty="0">
                          <a:ea typeface="楷体_GB2312" panose="02010609030101010101" charset="-122"/>
                        </a:rPr>
                        <a:t>单击按钮后信号灯变化</a:t>
                      </a: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rgbClr val="DDEDF5"/>
                    </a:solidFill>
                  </a:tcPr>
                </a:tc>
                <a:tc hMerge="1">
                  <a:tcPr>
                    <a:solidFill>
                      <a:srgbClr val="DDE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b="1" dirty="0">
                          <a:ea typeface="楷体_GB2312" panose="02010609030101010101" charset="-122"/>
                        </a:rPr>
                        <a:t>终止状态</a:t>
                      </a: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rgbClr val="DDEDF5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b="1" dirty="0">
                          <a:ea typeface="楷体_GB2312" panose="02010609030101010101" charset="-122"/>
                        </a:rPr>
                        <a:t>红灯亮，</a:t>
                      </a: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800" b="1" dirty="0">
                          <a:ea typeface="楷体_GB2312" panose="02010609030101010101" charset="-122"/>
                        </a:rPr>
                        <a:t>按钮可点击</a:t>
                      </a: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190205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endParaRPr lang="zh-CN" altLang="en-US" sz="1800" b="1" dirty="0">
                        <a:ea typeface="楷体_GB2312" panose="02010609030101010101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41460" y="2669569"/>
            <a:ext cx="88197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dk1"/>
                </a:solidFill>
                <a:ea typeface="楷体_GB2312" panose="02010609030101010101" charset="-122"/>
              </a:rPr>
              <a:t>红灯亮</a:t>
            </a:r>
            <a:endParaRPr lang="zh-CN" altLang="en-US" b="1" dirty="0">
              <a:solidFill>
                <a:schemeClr val="dk1"/>
              </a:solidFill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dk1"/>
                </a:solidFill>
                <a:ea typeface="楷体_GB2312" panose="02010609030101010101" charset="-122"/>
              </a:rPr>
              <a:t>倒计时</a:t>
            </a:r>
            <a:endParaRPr lang="zh-CN" altLang="en-US" b="1" dirty="0">
              <a:solidFill>
                <a:schemeClr val="dk1"/>
              </a:solidFill>
              <a:ea typeface="楷体_GB2312" panose="02010609030101010101" charset="-122"/>
            </a:endParaRPr>
          </a:p>
        </p:txBody>
      </p:sp>
      <p:pic>
        <p:nvPicPr>
          <p:cNvPr id="7" name="图片 6"/>
          <p:cNvPicPr preferRelativeResize="0"/>
          <p:nvPr/>
        </p:nvPicPr>
        <p:blipFill>
          <a:blip r:embed="rId1" cstate="print"/>
          <a:stretch>
            <a:fillRect/>
          </a:stretch>
        </p:blipFill>
        <p:spPr>
          <a:xfrm>
            <a:off x="5629620" y="3492268"/>
            <a:ext cx="720000" cy="108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92479" y="2669569"/>
            <a:ext cx="88197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dk1"/>
                </a:solidFill>
                <a:ea typeface="楷体_GB2312" panose="02010609030101010101" charset="-122"/>
              </a:rPr>
              <a:t>绿灯亮</a:t>
            </a:r>
            <a:endParaRPr lang="zh-CN" altLang="en-US" b="1" dirty="0">
              <a:solidFill>
                <a:schemeClr val="dk1"/>
              </a:solidFill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dk1"/>
                </a:solidFill>
                <a:ea typeface="楷体_GB2312" panose="02010609030101010101" charset="-122"/>
              </a:rPr>
              <a:t>倒计时</a:t>
            </a:r>
            <a:endParaRPr lang="zh-CN" altLang="en-US" b="1" dirty="0">
              <a:solidFill>
                <a:schemeClr val="dk1"/>
              </a:solidFill>
              <a:ea typeface="楷体_GB2312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1816" y="2681246"/>
            <a:ext cx="1346844" cy="73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dk1"/>
                </a:solidFill>
                <a:ea typeface="楷体_GB2312" panose="02010609030101010101" charset="-122"/>
              </a:rPr>
              <a:t>红灯亮，</a:t>
            </a:r>
            <a:endParaRPr lang="zh-CN" altLang="en-US" b="1" dirty="0">
              <a:solidFill>
                <a:schemeClr val="dk1"/>
              </a:solidFill>
              <a:ea typeface="楷体_GB2312" panose="0201060903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dk1"/>
                </a:solidFill>
                <a:ea typeface="楷体_GB2312" panose="02010609030101010101" charset="-122"/>
              </a:rPr>
              <a:t>按钮可点击</a:t>
            </a:r>
            <a:endParaRPr lang="zh-CN" altLang="en-US" b="1" dirty="0">
              <a:solidFill>
                <a:schemeClr val="dk1"/>
              </a:solidFill>
              <a:ea typeface="楷体_GB2312" panose="02010609030101010101" charset="-122"/>
            </a:endParaRPr>
          </a:p>
        </p:txBody>
      </p:sp>
      <p:pic>
        <p:nvPicPr>
          <p:cNvPr id="10" name="图片 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6696206" y="3462028"/>
            <a:ext cx="720000" cy="1080000"/>
          </a:xfrm>
          <a:prstGeom prst="rect">
            <a:avLst/>
          </a:prstGeom>
        </p:spPr>
      </p:pic>
      <p:pic>
        <p:nvPicPr>
          <p:cNvPr id="11" name="图片 10"/>
          <p:cNvPicPr preferRelativeResize="0"/>
          <p:nvPr/>
        </p:nvPicPr>
        <p:blipFill>
          <a:blip r:embed="rId1" cstate="print"/>
          <a:stretch>
            <a:fillRect/>
          </a:stretch>
        </p:blipFill>
        <p:spPr>
          <a:xfrm>
            <a:off x="4382376" y="3492268"/>
            <a:ext cx="720000" cy="1080000"/>
          </a:xfrm>
          <a:prstGeom prst="rect">
            <a:avLst/>
          </a:prstGeom>
        </p:spPr>
      </p:pic>
      <p:pic>
        <p:nvPicPr>
          <p:cNvPr id="12" name="图片 11"/>
          <p:cNvPicPr preferRelativeResize="0"/>
          <p:nvPr/>
        </p:nvPicPr>
        <p:blipFill>
          <a:blip r:embed="rId1" cstate="print"/>
          <a:stretch>
            <a:fillRect/>
          </a:stretch>
        </p:blipFill>
        <p:spPr>
          <a:xfrm>
            <a:off x="7888617" y="3478423"/>
            <a:ext cx="720000" cy="1080000"/>
          </a:xfrm>
          <a:prstGeom prst="rect">
            <a:avLst/>
          </a:prstGeom>
        </p:spPr>
      </p:pic>
      <p:pic>
        <p:nvPicPr>
          <p:cNvPr id="13" name="图片 1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4438891" y="4618123"/>
            <a:ext cx="576000" cy="576000"/>
          </a:xfrm>
          <a:prstGeom prst="rect">
            <a:avLst/>
          </a:prstGeom>
        </p:spPr>
      </p:pic>
      <p:pic>
        <p:nvPicPr>
          <p:cNvPr id="14" name="图片 13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7945132" y="4604278"/>
            <a:ext cx="576000" cy="576000"/>
          </a:xfrm>
          <a:prstGeom prst="rect">
            <a:avLst/>
          </a:prstGeom>
        </p:spPr>
      </p:pic>
      <p:pic>
        <p:nvPicPr>
          <p:cNvPr id="15" name="图片 14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5686770" y="4581293"/>
            <a:ext cx="576000" cy="576000"/>
          </a:xfrm>
          <a:prstGeom prst="rect">
            <a:avLst/>
          </a:prstGeom>
        </p:spPr>
      </p:pic>
      <p:pic>
        <p:nvPicPr>
          <p:cNvPr id="16" name="图片 15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6752721" y="4595503"/>
            <a:ext cx="576000" cy="576000"/>
          </a:xfrm>
          <a:prstGeom prst="rect">
            <a:avLst/>
          </a:prstGeom>
        </p:spPr>
      </p:pic>
      <p:sp>
        <p:nvSpPr>
          <p:cNvPr id="17" name="流程图: 终止 16"/>
          <p:cNvSpPr/>
          <p:nvPr/>
        </p:nvSpPr>
        <p:spPr>
          <a:xfrm>
            <a:off x="1396106" y="1255402"/>
            <a:ext cx="889788" cy="348616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rPr>
              <a:t>开始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967874" y="5847432"/>
            <a:ext cx="1746252" cy="461936"/>
          </a:xfrm>
          <a:prstGeom prst="flowChartProcess">
            <a:avLst/>
          </a:prstGeom>
          <a:solidFill>
            <a:srgbClr val="CCFFE6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10795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rPr>
              <a:t>绘制终止状态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987167" y="1978033"/>
            <a:ext cx="1727352" cy="354390"/>
          </a:xfrm>
          <a:prstGeom prst="flowChartProcess">
            <a:avLst/>
          </a:prstGeom>
          <a:solidFill>
            <a:srgbClr val="CCFFE6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107950" rIns="91440" bIns="45720" numCol="1" anchor="b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rPr>
              <a:t>绘制初始状态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843540" y="1604018"/>
            <a:ext cx="6350" cy="3733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流程图: 过程 20"/>
          <p:cNvSpPr/>
          <p:nvPr/>
        </p:nvSpPr>
        <p:spPr>
          <a:xfrm>
            <a:off x="983475" y="3797943"/>
            <a:ext cx="1720766" cy="614045"/>
          </a:xfrm>
          <a:prstGeom prst="flowChartProcess">
            <a:avLst/>
          </a:prstGeom>
          <a:solidFill>
            <a:srgbClr val="FF00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71755" rIns="91440" bIns="45720" numCol="1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rPr>
              <a:t>绘制禁行灯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anose="02010609030101010101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rPr>
              <a:t>输出倒计时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83750" y="4424688"/>
            <a:ext cx="1730375" cy="1021715"/>
            <a:chOff x="13328" y="6080"/>
            <a:chExt cx="2725" cy="1609"/>
          </a:xfrm>
        </p:grpSpPr>
        <p:sp>
          <p:nvSpPr>
            <p:cNvPr id="23" name="流程图: 过程 22"/>
            <p:cNvSpPr/>
            <p:nvPr/>
          </p:nvSpPr>
          <p:spPr>
            <a:xfrm>
              <a:off x="13328" y="6655"/>
              <a:ext cx="2725" cy="1034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71755" rIns="91440" bIns="45720" numCol="1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楷体_GB2312" panose="02010609030101010101" charset="-122"/>
                </a:rPr>
                <a:t>绘制通行灯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endParaRPr>
            </a:p>
            <a:p>
              <a:pPr marL="0" marR="0" indent="0" algn="ctr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楷体_GB2312" panose="02010609030101010101" charset="-122"/>
                </a:rPr>
                <a:t>输出倒计时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4672" y="6080"/>
              <a:ext cx="10" cy="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cxnSp>
        <p:nvCxnSpPr>
          <p:cNvPr id="25" name="直接箭头连接符 24"/>
          <p:cNvCxnSpPr/>
          <p:nvPr/>
        </p:nvCxnSpPr>
        <p:spPr>
          <a:xfrm flipH="1">
            <a:off x="1851160" y="5460487"/>
            <a:ext cx="6350" cy="3733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6" name="组合 25"/>
          <p:cNvGrpSpPr/>
          <p:nvPr/>
        </p:nvGrpSpPr>
        <p:grpSpPr>
          <a:xfrm>
            <a:off x="664345" y="2346333"/>
            <a:ext cx="2360930" cy="1443990"/>
            <a:chOff x="12855" y="2642"/>
            <a:chExt cx="3718" cy="2274"/>
          </a:xfrm>
        </p:grpSpPr>
        <p:grpSp>
          <p:nvGrpSpPr>
            <p:cNvPr id="27" name="组合 26"/>
            <p:cNvGrpSpPr/>
            <p:nvPr/>
          </p:nvGrpSpPr>
          <p:grpSpPr>
            <a:xfrm>
              <a:off x="12855" y="2642"/>
              <a:ext cx="3718" cy="1686"/>
              <a:chOff x="12855" y="2642"/>
              <a:chExt cx="3718" cy="1686"/>
            </a:xfrm>
          </p:grpSpPr>
          <p:sp>
            <p:nvSpPr>
              <p:cNvPr id="30" name="流程图: 决策 29"/>
              <p:cNvSpPr/>
              <p:nvPr/>
            </p:nvSpPr>
            <p:spPr>
              <a:xfrm>
                <a:off x="12855" y="3230"/>
                <a:ext cx="3718" cy="1098"/>
              </a:xfrm>
              <a:prstGeom prst="flowChartDecision">
                <a:avLst/>
              </a:prstGeom>
              <a:solidFill>
                <a:srgbClr val="FFE6CC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楷体_GB2312" panose="02010609030101010101" charset="-122"/>
                  </a:rPr>
                  <a:t>按钮被点击</a:t>
                </a:r>
                <a:endPara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楷体_GB2312" panose="02010609030101010101" charset="-122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H="1">
                <a:off x="14719" y="2642"/>
                <a:ext cx="10" cy="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28" name="直接箭头连接符 27"/>
            <p:cNvCxnSpPr/>
            <p:nvPr/>
          </p:nvCxnSpPr>
          <p:spPr>
            <a:xfrm flipH="1">
              <a:off x="14719" y="4328"/>
              <a:ext cx="10" cy="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9" name="文本框 28"/>
            <p:cNvSpPr txBox="1"/>
            <p:nvPr/>
          </p:nvSpPr>
          <p:spPr>
            <a:xfrm>
              <a:off x="14968" y="4328"/>
              <a:ext cx="648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1" dirty="0">
                  <a:ea typeface="楷体_GB2312" panose="02010609030101010101" charset="-122"/>
                </a:rPr>
                <a:t>是</a:t>
              </a:r>
              <a:endParaRPr lang="zh-CN" altLang="en-US" b="1" dirty="0">
                <a:ea typeface="楷体_GB2312" panose="02010609030101010101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 flipV="1">
            <a:off x="566928" y="2571120"/>
            <a:ext cx="2598088" cy="89598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楷体_GB2312" panose="02010609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rot="2040000">
            <a:off x="3175851" y="3035755"/>
            <a:ext cx="85279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a typeface="楷体_GB2312" panose="02010609030101010101" charset="-122"/>
              </a:rPr>
              <a:t>怎么</a:t>
            </a:r>
            <a:endParaRPr lang="zh-CN" altLang="en-US" sz="2000" b="1" dirty="0">
              <a:solidFill>
                <a:srgbClr val="FF0000"/>
              </a:solidFill>
              <a:ea typeface="楷体_GB2312" panose="02010609030101010101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a typeface="楷体_GB2312" panose="02010609030101010101" charset="-122"/>
              </a:rPr>
              <a:t>实现？</a:t>
            </a:r>
            <a:endParaRPr lang="zh-CN" altLang="en-US" sz="2000" b="1" dirty="0">
              <a:solidFill>
                <a:srgbClr val="FF0000"/>
              </a:solidFill>
              <a:ea typeface="楷体_GB2312" panose="0201060903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72550" y="2456188"/>
            <a:ext cx="1590675" cy="4054475"/>
            <a:chOff x="12259" y="2908"/>
            <a:chExt cx="2505" cy="6385"/>
          </a:xfrm>
        </p:grpSpPr>
        <p:cxnSp>
          <p:nvCxnSpPr>
            <p:cNvPr id="35" name="直接连接符 34"/>
            <p:cNvCxnSpPr/>
            <p:nvPr/>
          </p:nvCxnSpPr>
          <p:spPr>
            <a:xfrm flipH="1">
              <a:off x="14757" y="8985"/>
              <a:ext cx="0" cy="30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直接连接符 35"/>
            <p:cNvCxnSpPr/>
            <p:nvPr/>
          </p:nvCxnSpPr>
          <p:spPr>
            <a:xfrm flipH="1" flipV="1">
              <a:off x="12274" y="9273"/>
              <a:ext cx="2490" cy="20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12260" y="2908"/>
              <a:ext cx="0" cy="6385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2259" y="2908"/>
              <a:ext cx="2460" cy="2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8" grpId="0" animBg="1"/>
      <p:bldP spid="21" grpId="0" animBg="1"/>
      <p:bldP spid="32" grpId="0" bldLvl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图: 终止 25"/>
          <p:cNvSpPr/>
          <p:nvPr/>
        </p:nvSpPr>
        <p:spPr>
          <a:xfrm>
            <a:off x="2048343" y="1387561"/>
            <a:ext cx="1044526" cy="391478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0" rIns="68580" bIns="34290" numCol="1" anchor="t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楷体_GB2312" panose="02010609030101010101" charset="-122"/>
              </a:rPr>
              <a:t>开始</a:t>
            </a:r>
            <a:endParaRPr lang="zh-CN" altLang="en-US" b="1" dirty="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1654966" y="5231589"/>
            <a:ext cx="1855096" cy="422910"/>
          </a:xfrm>
          <a:prstGeom prst="flowChartProcess">
            <a:avLst/>
          </a:prstGeom>
          <a:solidFill>
            <a:srgbClr val="CCFFE6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80963" rIns="68580" bIns="34290" numCol="1" anchor="ctr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绘制终止状态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1690104" y="2047858"/>
            <a:ext cx="1829074" cy="422910"/>
          </a:xfrm>
          <a:prstGeom prst="flowChartProcess">
            <a:avLst/>
          </a:prstGeom>
          <a:solidFill>
            <a:srgbClr val="CCFFE6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80963" rIns="68580" bIns="34290" numCol="1" anchor="t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绘制初始状态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565843" y="1788284"/>
            <a:ext cx="4763" cy="2800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流程图: 过程 31"/>
          <p:cNvSpPr/>
          <p:nvPr/>
        </p:nvSpPr>
        <p:spPr>
          <a:xfrm>
            <a:off x="1643445" y="3560904"/>
            <a:ext cx="1875734" cy="604842"/>
          </a:xfrm>
          <a:prstGeom prst="flowChartProcess">
            <a:avLst/>
          </a:prstGeom>
          <a:solidFill>
            <a:srgbClr val="FF00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53816" rIns="68580" bIns="34290" numCol="1" anchor="ctr" anchorCtr="0" compatLnSpc="1"/>
          <a:lstStyle/>
          <a:p>
            <a:pPr algn="ctr" defTabSz="685800" eaLnBrk="0" fontAlgn="base" hangingPunct="0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绘制禁行灯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  <a:p>
            <a:pPr algn="ctr" defTabSz="685800" eaLnBrk="0" fontAlgn="base" hangingPunct="0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输出倒计时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664469" y="4165740"/>
            <a:ext cx="1833685" cy="844867"/>
            <a:chOff x="13099" y="6198"/>
            <a:chExt cx="3227" cy="1774"/>
          </a:xfrm>
        </p:grpSpPr>
        <p:sp>
          <p:nvSpPr>
            <p:cNvPr id="35" name="流程图: 过程 34"/>
            <p:cNvSpPr/>
            <p:nvPr/>
          </p:nvSpPr>
          <p:spPr>
            <a:xfrm>
              <a:off x="13099" y="6700"/>
              <a:ext cx="3227" cy="1272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68580" tIns="53816" rIns="68580" bIns="34290" numCol="1" anchor="ctr" anchorCtr="0" compatLnSpc="1"/>
            <a:lstStyle/>
            <a:p>
              <a:pPr algn="ctr" defTabSz="685800" eaLnBrk="0" fontAlgn="base" hangingPunct="0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charset="-122"/>
                </a:rPr>
                <a:t>绘制通行灯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endParaRPr>
            </a:p>
            <a:p>
              <a:pPr algn="ctr" defTabSz="685800" eaLnBrk="0" fontAlgn="base" hangingPunct="0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charset="-122"/>
                </a:rPr>
                <a:t>输出倒计时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cxnSp>
          <p:nvCxnSpPr>
            <p:cNvPr id="36" name="直接箭头连接符 35"/>
            <p:cNvCxnSpPr>
              <a:stCxn id="32" idx="2"/>
              <a:endCxn id="35" idx="0"/>
            </p:cNvCxnSpPr>
            <p:nvPr/>
          </p:nvCxnSpPr>
          <p:spPr>
            <a:xfrm>
              <a:off x="14713" y="6198"/>
              <a:ext cx="0" cy="50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cxnSp>
        <p:nvCxnSpPr>
          <p:cNvPr id="39" name="直接箭头连接符 38"/>
          <p:cNvCxnSpPr>
            <a:stCxn id="35" idx="2"/>
            <a:endCxn id="27" idx="0"/>
          </p:cNvCxnSpPr>
          <p:nvPr/>
        </p:nvCxnSpPr>
        <p:spPr>
          <a:xfrm>
            <a:off x="2581312" y="5010607"/>
            <a:ext cx="1202" cy="2209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52" name="组合 51"/>
          <p:cNvGrpSpPr/>
          <p:nvPr/>
        </p:nvGrpSpPr>
        <p:grpSpPr>
          <a:xfrm>
            <a:off x="1175437" y="2549361"/>
            <a:ext cx="1397851" cy="3429477"/>
            <a:chOff x="12259" y="2908"/>
            <a:chExt cx="2460" cy="7201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14699" y="9428"/>
              <a:ext cx="3" cy="6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>
            <a:xfrm flipH="1" flipV="1">
              <a:off x="12301" y="10106"/>
              <a:ext cx="2379" cy="3"/>
            </a:xfrm>
            <a:prstGeom prst="line">
              <a:avLst/>
            </a:prstGeom>
            <a:ln w="25400">
              <a:solidFill>
                <a:schemeClr val="dk1">
                  <a:shade val="95000"/>
                  <a:satMod val="10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12260" y="2908"/>
              <a:ext cx="21" cy="7198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2259" y="2908"/>
              <a:ext cx="2460" cy="2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51" name="组合 50"/>
          <p:cNvGrpSpPr/>
          <p:nvPr/>
        </p:nvGrpSpPr>
        <p:grpSpPr>
          <a:xfrm>
            <a:off x="1412607" y="2472198"/>
            <a:ext cx="2336001" cy="1082995"/>
            <a:chOff x="12659" y="2642"/>
            <a:chExt cx="4111" cy="2274"/>
          </a:xfrm>
        </p:grpSpPr>
        <p:grpSp>
          <p:nvGrpSpPr>
            <p:cNvPr id="47" name="组合 46"/>
            <p:cNvGrpSpPr/>
            <p:nvPr/>
          </p:nvGrpSpPr>
          <p:grpSpPr>
            <a:xfrm>
              <a:off x="12659" y="2642"/>
              <a:ext cx="4111" cy="1686"/>
              <a:chOff x="12659" y="2642"/>
              <a:chExt cx="4111" cy="1686"/>
            </a:xfrm>
          </p:grpSpPr>
          <p:sp>
            <p:nvSpPr>
              <p:cNvPr id="41" name="流程图: 决策 40"/>
              <p:cNvSpPr/>
              <p:nvPr/>
            </p:nvSpPr>
            <p:spPr>
              <a:xfrm>
                <a:off x="12659" y="3230"/>
                <a:ext cx="4111" cy="1098"/>
              </a:xfrm>
              <a:prstGeom prst="flowChartDecision">
                <a:avLst/>
              </a:prstGeom>
              <a:solidFill>
                <a:srgbClr val="FFE6CC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ctr" anchorCtr="0" compatLnSpc="1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charset="-122"/>
                  </a:rPr>
                  <a:t>按钮被点击</a:t>
                </a:r>
                <a:endPara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charset="-122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14719" y="2642"/>
                <a:ext cx="10" cy="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46" name="直接箭头连接符 45"/>
            <p:cNvCxnSpPr/>
            <p:nvPr/>
          </p:nvCxnSpPr>
          <p:spPr>
            <a:xfrm flipH="1">
              <a:off x="14719" y="4328"/>
              <a:ext cx="10" cy="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50" name="文本框 49"/>
            <p:cNvSpPr txBox="1"/>
            <p:nvPr/>
          </p:nvSpPr>
          <p:spPr>
            <a:xfrm>
              <a:off x="14800" y="4131"/>
              <a:ext cx="648" cy="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1" dirty="0">
                  <a:ea typeface="楷体_GB2312" panose="02010609030101010101" charset="-122"/>
                </a:rPr>
                <a:t>是</a:t>
              </a:r>
              <a:endParaRPr lang="zh-CN" altLang="en-US" b="1" dirty="0">
                <a:ea typeface="楷体_GB2312" panose="02010609030101010101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 flipV="1">
            <a:off x="1507713" y="3494228"/>
            <a:ext cx="2240539" cy="722328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楷体_GB2312" panose="0201060903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 flipV="1">
            <a:off x="1496283" y="4339571"/>
            <a:ext cx="2240539" cy="746776"/>
          </a:xfrm>
          <a:prstGeom prst="rect">
            <a:avLst/>
          </a:prstGeom>
          <a:noFill/>
          <a:ln w="38100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a typeface="楷体_GB2312" panose="02010609030101010101" charset="-122"/>
            </a:endParaRPr>
          </a:p>
        </p:txBody>
      </p:sp>
      <p:sp>
        <p:nvSpPr>
          <p:cNvPr id="63" name="文本框 77"/>
          <p:cNvSpPr txBox="1"/>
          <p:nvPr/>
        </p:nvSpPr>
        <p:spPr>
          <a:xfrm>
            <a:off x="4321928" y="1387561"/>
            <a:ext cx="3980824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假设程序中红绿灯倒计时都为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，哪些代码应该重复执行呢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？各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执行几次呢？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2" name="文本框 77"/>
          <p:cNvSpPr txBox="1"/>
          <p:nvPr/>
        </p:nvSpPr>
        <p:spPr>
          <a:xfrm>
            <a:off x="4321928" y="2796339"/>
            <a:ext cx="3980824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每秒绘制一次灯并输出一次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倒计时应该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用什么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语句实现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3" name="文本框 77"/>
          <p:cNvSpPr txBox="1"/>
          <p:nvPr/>
        </p:nvSpPr>
        <p:spPr>
          <a:xfrm>
            <a:off x="4321928" y="3873012"/>
            <a:ext cx="3980824" cy="104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绘制禁行灯、输出倒计时循环变量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j: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绘制通行灯、输出倒计时循环变量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j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的取值范围？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4" name="文本框 77"/>
          <p:cNvSpPr txBox="1"/>
          <p:nvPr/>
        </p:nvSpPr>
        <p:spPr>
          <a:xfrm>
            <a:off x="4316095" y="5239385"/>
            <a:ext cx="398716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请尝试将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绘制禁行灯，输出倒计时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绘制通行灯，输出倒计时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部分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的流程图补充完整。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53" grpId="0" bldLvl="0" animBg="1"/>
      <p:bldP spid="63" grpId="0"/>
      <p:bldP spid="92" grpId="0"/>
      <p:bldP spid="93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"/>
          <p:cNvPicPr>
            <a:picLocks noChangeAspect="1"/>
          </p:cNvPicPr>
          <p:nvPr/>
        </p:nvPicPr>
        <p:blipFill>
          <a:blip r:embed="rId1"/>
          <a:srcRect l="44819"/>
          <a:stretch>
            <a:fillRect/>
          </a:stretch>
        </p:blipFill>
        <p:spPr>
          <a:xfrm>
            <a:off x="5368290" y="1082040"/>
            <a:ext cx="2456180" cy="574738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文本框 77"/>
          <p:cNvSpPr txBox="1"/>
          <p:nvPr/>
        </p:nvSpPr>
        <p:spPr>
          <a:xfrm>
            <a:off x="788035" y="1328420"/>
            <a:ext cx="398716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要求：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 将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左侧的选项填入右侧流程图中的合适位置。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77"/>
          <p:cNvSpPr txBox="1"/>
          <p:nvPr/>
        </p:nvSpPr>
        <p:spPr>
          <a:xfrm>
            <a:off x="788035" y="2914015"/>
            <a:ext cx="39871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① 绘制禁行灯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② 绘制通行灯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③ 输出倒计时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④ 输出倒计时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j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⑤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i&gt;0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⑥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j&gt;0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8260" y="2897505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①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95085" y="5039360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98260" y="3249295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③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8260" y="5391150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④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98260" y="2479675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⑤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98260" y="4629785"/>
            <a:ext cx="412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⑥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1549" y="1924259"/>
            <a:ext cx="6799087" cy="45241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17783" y="4664858"/>
            <a:ext cx="497681" cy="508635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3357" y="3276589"/>
            <a:ext cx="829628" cy="652463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3834" y="3972866"/>
            <a:ext cx="829628" cy="332423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 dirty="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062" y="1210469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程序实现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0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1" y="2941420"/>
            <a:ext cx="6162046" cy="1225367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noFill/>
          <a:ln w="12700" cap="flat" cmpd="sng" algn="ctr">
            <a:solidFill>
              <a:srgbClr val="0070C0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prstClr val="black"/>
              </a:solidFill>
              <a:latin typeface="Calibri" panose="020F0502020204030204"/>
              <a:ea typeface="楷体_GB2312" panose="02010609030101010101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177631" y="3360764"/>
            <a:ext cx="849733" cy="635415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latin typeface="Calibri" panose="020F0502020204030204"/>
                <a:ea typeface="楷体_GB2312" panose="02010609030101010101" charset="-122"/>
              </a:endParaRPr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989648" y="3620616"/>
            <a:ext cx="2213134" cy="758872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按钮控制红绿灯状态，显示倒计时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4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28" y="2038127"/>
            <a:ext cx="1789298" cy="17892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93" y="1795244"/>
            <a:ext cx="2028772" cy="202877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97"/>
          <p:cNvSpPr txBox="1"/>
          <p:nvPr/>
        </p:nvSpPr>
        <p:spPr>
          <a:xfrm>
            <a:off x="1256367" y="2765776"/>
            <a:ext cx="568289" cy="555026"/>
          </a:xfrm>
          <a:prstGeom prst="rect">
            <a:avLst/>
          </a:prstGeom>
          <a:noFill/>
        </p:spPr>
        <p:txBody>
          <a:bodyPr wrap="square" lIns="138177" tIns="69089" rIns="138177" bIns="69089" rtlCol="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rPr>
              <a:t>1</a:t>
            </a:r>
            <a:endParaRPr lang="zh-CN" altLang="en-US" sz="2700" b="1" dirty="0">
              <a:solidFill>
                <a:schemeClr val="bg1"/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7347424" y="2245528"/>
            <a:ext cx="1195202" cy="1128204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自助式人行过街红绿灯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9648" y="2547729"/>
            <a:ext cx="990124" cy="102774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文本框 2"/>
          <p:cNvSpPr txBox="1"/>
          <p:nvPr/>
        </p:nvSpPr>
        <p:spPr>
          <a:xfrm>
            <a:off x="989648" y="4888407"/>
            <a:ext cx="5841829" cy="1087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版本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一，小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试牛刀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　　请自学微课，学习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绘制灯的方法和输出倒计时的方法，实现用按钮控制红绿灯状态并显示倒计时。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1062" y="1210469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循序渐进 逐步完善项目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23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129 -0.09537 C -0.71129 -0.09514 -0.56111 -0.1618 -0.47708 -0.1419 C -0.3724 -0.13264 -0.39549 -0.14745 -0.20712 0.02292 C -0.01875 0.19329 -0.04306 0.00463 1.38889E-6 -2.59259E-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6" y="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1" grpId="0"/>
      <p:bldP spid="44" grpId="0"/>
      <p:bldP spid="5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pic>
        <p:nvPicPr>
          <p:cNvPr id="3" name="图片 2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428750"/>
            <a:ext cx="7155180" cy="400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21940" y="5647055"/>
            <a:ext cx="412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楷体_GB2312" panose="02010609030101010101" charset="-122"/>
              </a:rPr>
              <a:t>请在幻灯片播放模式下观看视频</a:t>
            </a:r>
            <a:endParaRPr lang="zh-CN" altLang="en-US" sz="20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a typeface="楷体_GB2312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54441" y="2281779"/>
            <a:ext cx="6975633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0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楷体_GB2312" panose="02010609030101010101" charset="-122"/>
              </a:rPr>
              <a:t>　　现在</a:t>
            </a:r>
            <a:r>
              <a:rPr lang="zh-CN" altLang="en-US" sz="2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楷体_GB2312" panose="02010609030101010101" charset="-122"/>
              </a:rPr>
              <a:t>我们初步实现了自助式红绿灯的程序，同学们感觉它和实际马路上的红绿灯相比还有哪些需要完善的地方？</a:t>
            </a:r>
            <a:endParaRPr lang="zh-CN" altLang="en-US" sz="20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a typeface="楷体_GB2312" panose="02010609030101010101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0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楷体_GB2312" panose="02010609030101010101" charset="-122"/>
              </a:rPr>
              <a:t>　　应该</a:t>
            </a:r>
            <a:r>
              <a:rPr lang="zh-CN" altLang="en-US" sz="20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楷体_GB2312" panose="02010609030101010101" charset="-122"/>
              </a:rPr>
              <a:t>增加点什么功能</a:t>
            </a:r>
            <a:r>
              <a:rPr lang="zh-CN" altLang="en-US" sz="20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楷体_GB2312" panose="02010609030101010101" charset="-122"/>
              </a:rPr>
              <a:t>呢？</a:t>
            </a:r>
            <a:endParaRPr lang="zh-CN" altLang="en-US" sz="2000" b="1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a typeface="楷体_GB2312" panose="02010609030101010101" charset="-122"/>
            </a:endParaRPr>
          </a:p>
        </p:txBody>
      </p:sp>
      <p:pic>
        <p:nvPicPr>
          <p:cNvPr id="3" name="图片 2" descr="da23d5ede8fd44d1a6ebe987286896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912" y="3545093"/>
            <a:ext cx="4110513" cy="1519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9"/>
          <p:cNvSpPr/>
          <p:nvPr/>
        </p:nvSpPr>
        <p:spPr>
          <a:xfrm>
            <a:off x="5165408" y="3426143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4" name="椭圆 24"/>
          <p:cNvSpPr/>
          <p:nvPr/>
        </p:nvSpPr>
        <p:spPr>
          <a:xfrm>
            <a:off x="6530341" y="3394234"/>
            <a:ext cx="438626" cy="437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9" name="椭圆 19"/>
          <p:cNvSpPr/>
          <p:nvPr/>
        </p:nvSpPr>
        <p:spPr>
          <a:xfrm>
            <a:off x="5869305" y="3422809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61499" y="1519238"/>
          <a:ext cx="7946625" cy="24550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1093"/>
                <a:gridCol w="675496"/>
                <a:gridCol w="675409"/>
                <a:gridCol w="675410"/>
                <a:gridCol w="675323"/>
                <a:gridCol w="675496"/>
                <a:gridCol w="675323"/>
                <a:gridCol w="675323"/>
                <a:gridCol w="675799"/>
                <a:gridCol w="675193"/>
                <a:gridCol w="746760"/>
              </a:tblGrid>
              <a:tr h="103584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变量</a:t>
                      </a:r>
                      <a:endParaRPr lang="zh-CN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3816" marR="68580" marT="27146" marB="34290" anchor="ctr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=5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3816" marR="68580" marT="27146" marB="34290" anchor="ctr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=4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97180" marB="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=3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97180" marB="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=2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97180" marB="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=1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97180" marB="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j=5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53816" marR="68580" marT="0" marB="3429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j=4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70034" marB="3429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j=3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70034" marB="3429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j=2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70034" marB="3429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  <a:sym typeface="+mn-ea"/>
                        </a:rPr>
                        <a:t>j=1</a:t>
                      </a: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  <a:sym typeface="+mn-ea"/>
                      </a:endParaRPr>
                    </a:p>
                  </a:txBody>
                  <a:tcPr marL="53816" marR="68580" marT="270034" marB="34290" anchor="ctr" anchorCtr="1">
                    <a:solidFill>
                      <a:schemeClr val="tx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000" b="1" dirty="0">
                          <a:ea typeface="楷体_GB2312" panose="02010609030101010101" charset="-122"/>
                        </a:rPr>
                        <a:t>灯颜色</a:t>
                      </a:r>
                      <a:endParaRPr lang="zh-CN" altLang="zh-CN" sz="2000" b="1" dirty="0">
                        <a:ea typeface="楷体_GB2312" panose="02010609030101010101" charset="-122"/>
                      </a:endParaRPr>
                    </a:p>
                  </a:txBody>
                  <a:tcPr marL="68580" marR="68580" marT="161925" marB="27146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zh-CN" sz="2000" b="1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80963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80963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80963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>
                        <a:ea typeface="楷体_GB2312" panose="02010609030101010101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椭圆 2"/>
          <p:cNvSpPr/>
          <p:nvPr/>
        </p:nvSpPr>
        <p:spPr>
          <a:xfrm>
            <a:off x="4471035" y="3395186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7" name="椭圆 2"/>
          <p:cNvSpPr/>
          <p:nvPr/>
        </p:nvSpPr>
        <p:spPr>
          <a:xfrm>
            <a:off x="3828098" y="3407093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8" name="椭圆 2"/>
          <p:cNvSpPr/>
          <p:nvPr/>
        </p:nvSpPr>
        <p:spPr>
          <a:xfrm>
            <a:off x="3154680" y="3395186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9" name="椭圆 2"/>
          <p:cNvSpPr/>
          <p:nvPr/>
        </p:nvSpPr>
        <p:spPr>
          <a:xfrm>
            <a:off x="2463641" y="3371374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0" name="椭圆 2"/>
          <p:cNvSpPr/>
          <p:nvPr/>
        </p:nvSpPr>
        <p:spPr>
          <a:xfrm>
            <a:off x="1780223" y="3371374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2" name="椭圆 2"/>
          <p:cNvSpPr/>
          <p:nvPr/>
        </p:nvSpPr>
        <p:spPr>
          <a:xfrm>
            <a:off x="3828098" y="2679859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3" name="椭圆 2"/>
          <p:cNvSpPr/>
          <p:nvPr/>
        </p:nvSpPr>
        <p:spPr>
          <a:xfrm>
            <a:off x="3154680" y="2691765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4" name="椭圆 2"/>
          <p:cNvSpPr/>
          <p:nvPr/>
        </p:nvSpPr>
        <p:spPr>
          <a:xfrm>
            <a:off x="2463641" y="2679859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5" name="椭圆 2"/>
          <p:cNvSpPr/>
          <p:nvPr/>
        </p:nvSpPr>
        <p:spPr>
          <a:xfrm>
            <a:off x="1780223" y="2666048"/>
            <a:ext cx="437400" cy="4362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1" name="椭圆 2"/>
          <p:cNvSpPr/>
          <p:nvPr/>
        </p:nvSpPr>
        <p:spPr>
          <a:xfrm>
            <a:off x="4471035" y="2673338"/>
            <a:ext cx="437400" cy="43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7" name="椭圆 19"/>
          <p:cNvSpPr/>
          <p:nvPr/>
        </p:nvSpPr>
        <p:spPr>
          <a:xfrm>
            <a:off x="7890034" y="2683193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18" name="椭圆 19"/>
          <p:cNvSpPr/>
          <p:nvPr/>
        </p:nvSpPr>
        <p:spPr>
          <a:xfrm>
            <a:off x="7209949" y="2685098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530340" y="2697004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1" name="椭圆 19"/>
          <p:cNvSpPr/>
          <p:nvPr/>
        </p:nvSpPr>
        <p:spPr>
          <a:xfrm>
            <a:off x="5869305" y="2698909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2" name="椭圆 19"/>
          <p:cNvSpPr/>
          <p:nvPr/>
        </p:nvSpPr>
        <p:spPr>
          <a:xfrm>
            <a:off x="5165408" y="2687003"/>
            <a:ext cx="437400" cy="437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3" name="椭圆 24"/>
          <p:cNvSpPr/>
          <p:nvPr/>
        </p:nvSpPr>
        <p:spPr>
          <a:xfrm>
            <a:off x="7209949" y="3398044"/>
            <a:ext cx="438626" cy="437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914799" y="3371374"/>
            <a:ext cx="438626" cy="437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4688" y="3392329"/>
            <a:ext cx="111280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zh-CN" altLang="zh-CN" sz="2400" b="1" dirty="0">
                <a:ea typeface="楷体_GB2312" panose="02010609030101010101" charset="-122"/>
                <a:sym typeface="+mn-ea"/>
              </a:rPr>
              <a:t>完善后</a:t>
            </a:r>
            <a:endParaRPr lang="zh-CN" altLang="zh-CN" sz="2400" b="1" dirty="0">
              <a:ea typeface="楷体_GB2312" panose="02010609030101010101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4688" y="4277880"/>
            <a:ext cx="5841829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j&gt;3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：绘制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通行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灯；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j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&lt;=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绘制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警示灯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根据变量值满足的条件执行不同语句，如何实现？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190" y="3061335"/>
            <a:ext cx="8642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2.3.3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语句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与程序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结构</a:t>
            </a:r>
            <a:r>
              <a:rPr lang="en-US" altLang="zh-CN" dirty="0" smtClean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循环结构</a:t>
            </a:r>
            <a:endParaRPr lang="zh-CN" altLang="en-US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>
            <a:picLocks noChangeAspect="1"/>
          </p:cNvPicPr>
          <p:nvPr/>
        </p:nvPicPr>
        <p:blipFill rotWithShape="1">
          <a:blip r:embed="rId1" cstate="print"/>
          <a:srcRect t="3215" b="3712"/>
          <a:stretch>
            <a:fillRect/>
          </a:stretch>
        </p:blipFill>
        <p:spPr>
          <a:xfrm>
            <a:off x="4423411" y="990599"/>
            <a:ext cx="2579018" cy="5907028"/>
          </a:xfrm>
          <a:prstGeom prst="rect">
            <a:avLst/>
          </a:prstGeom>
        </p:spPr>
      </p:pic>
      <p:pic>
        <p:nvPicPr>
          <p:cNvPr id="4" name="图片 3" descr="6"/>
          <p:cNvPicPr>
            <a:picLocks noChangeAspect="1"/>
          </p:cNvPicPr>
          <p:nvPr/>
        </p:nvPicPr>
        <p:blipFill rotWithShape="1">
          <a:blip r:embed="rId2" cstate="print"/>
          <a:srcRect t="4236" b="7367"/>
          <a:stretch>
            <a:fillRect/>
          </a:stretch>
        </p:blipFill>
        <p:spPr>
          <a:xfrm>
            <a:off x="1664494" y="990599"/>
            <a:ext cx="2745581" cy="46699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4343400" y="6572250"/>
            <a:ext cx="7343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组合 7"/>
          <p:cNvGrpSpPr/>
          <p:nvPr/>
        </p:nvGrpSpPr>
        <p:grpSpPr>
          <a:xfrm>
            <a:off x="3037285" y="1895951"/>
            <a:ext cx="1298734" cy="4676298"/>
            <a:chOff x="5501" y="2041"/>
            <a:chExt cx="2727" cy="981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228" y="2041"/>
              <a:ext cx="0" cy="981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直接箭头连接符 6"/>
            <p:cNvCxnSpPr/>
            <p:nvPr/>
          </p:nvCxnSpPr>
          <p:spPr>
            <a:xfrm flipH="1">
              <a:off x="5501" y="2058"/>
              <a:ext cx="272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9" name="文本框 8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1" y="3275956"/>
            <a:ext cx="6123946" cy="1225367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noFill/>
          <a:ln w="12700" cap="flat" cmpd="sng" algn="ctr">
            <a:solidFill>
              <a:srgbClr val="0070C0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prstClr val="black"/>
              </a:solidFill>
              <a:latin typeface="Calibri" panose="020F0502020204030204"/>
              <a:ea typeface="楷体_GB2312" panose="02010609030101010101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139531" y="3695300"/>
            <a:ext cx="849733" cy="635415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latin typeface="Calibri" panose="020F0502020204030204"/>
                <a:ea typeface="楷体_GB2312" panose="02010609030101010101" charset="-122"/>
              </a:endParaRPr>
            </a:p>
          </p:txBody>
        </p:sp>
      </p:grpSp>
      <p:pic>
        <p:nvPicPr>
          <p:cNvPr id="4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28" y="2372663"/>
            <a:ext cx="1789298" cy="17892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93" y="2129780"/>
            <a:ext cx="2028772" cy="202877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97"/>
          <p:cNvSpPr txBox="1"/>
          <p:nvPr/>
        </p:nvSpPr>
        <p:spPr>
          <a:xfrm>
            <a:off x="1207313" y="3100312"/>
            <a:ext cx="568289" cy="555026"/>
          </a:xfrm>
          <a:prstGeom prst="rect">
            <a:avLst/>
          </a:prstGeom>
          <a:noFill/>
        </p:spPr>
        <p:txBody>
          <a:bodyPr wrap="square" lIns="138177" tIns="69089" rIns="138177" bIns="69089" rtlCol="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rPr>
              <a:t>1</a:t>
            </a:r>
            <a:endParaRPr lang="zh-CN" altLang="en-US" sz="2700" b="1" dirty="0">
              <a:solidFill>
                <a:schemeClr val="bg1"/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221990" y="4039995"/>
            <a:ext cx="5606355" cy="807924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algn="ctr"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警示灯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（</a:t>
            </a:r>
            <a:r>
              <a:rPr lang="en-US" altLang="zh-CN" sz="2000" b="1" dirty="0" err="1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warnColors</a:t>
            </a:r>
            <a:r>
              <a:rPr lang="en-US" altLang="zh-CN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=[‘</a:t>
            </a:r>
            <a:r>
              <a:rPr lang="en-US" altLang="zh-CN" sz="2000" b="1" dirty="0" err="1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grey’,‘yellow</a:t>
            </a:r>
            <a:r>
              <a:rPr lang="en-US" altLang="zh-CN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’]</a:t>
            </a:r>
            <a:r>
              <a:rPr lang="zh-CN" altLang="en-US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）</a:t>
            </a:r>
            <a:endParaRPr lang="en-US" altLang="zh-CN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7309324" y="2478740"/>
            <a:ext cx="1302359" cy="1128204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自助式人行过街红绿灯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0594" y="2882265"/>
            <a:ext cx="990124" cy="10277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6066" y="2848927"/>
            <a:ext cx="414338" cy="1166813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40594" y="5214102"/>
            <a:ext cx="5273662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版本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二，挑战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自我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　　根据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流程图，完善程序，使用分支结构，实现加入黄色警示灯功能。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charset="-122"/>
            </a:endParaRPr>
          </a:p>
        </p:txBody>
      </p:sp>
      <p:sp>
        <p:nvSpPr>
          <p:cNvPr id="3" name="TextBox 26"/>
          <p:cNvSpPr txBox="1"/>
          <p:nvPr/>
        </p:nvSpPr>
        <p:spPr>
          <a:xfrm>
            <a:off x="940593" y="2073597"/>
            <a:ext cx="2190928" cy="807924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按钮控制红绿灯状态，显示倒计时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1062" y="1210469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循序渐进 逐步完善项目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25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128 -0.09538 C -0.71128 -0.09514 -0.56111 -0.16181 -0.47708 -0.1419 C -0.37239 -0.13264 -0.39548 -0.14746 -0.20712 0.02291 C -0.01875 0.19328 -0.04305 0.00462 -1.94444E-6 4.81481E-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6" y="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4" grpId="0"/>
      <p:bldP spid="51" grpId="0"/>
      <p:bldP spid="54" grpId="0"/>
      <p:bldP spid="3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0815" y="2038350"/>
            <a:ext cx="47085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　　如果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行人甲按下按钮，在绿灯倒计时结束时刚过完马路，而行人乙此时恰好按下“按钮”请求过马路，那么，程序是否应该响应行人乙的请求？为什么？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/>
          <a:srcRect t="507" b="-1"/>
          <a:stretch>
            <a:fillRect/>
          </a:stretch>
        </p:blipFill>
        <p:spPr>
          <a:xfrm>
            <a:off x="1000126" y="2038350"/>
            <a:ext cx="2680811" cy="3553302"/>
          </a:xfrm>
          <a:prstGeom prst="rect">
            <a:avLst/>
          </a:prstGeom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3980974" y="4636234"/>
            <a:ext cx="3984783" cy="412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给按钮增加一个</a:t>
            </a: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使用周期</a:t>
            </a: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  <a:endParaRPr lang="en-US" altLang="zh-CN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0974" y="5191542"/>
            <a:ext cx="2726055" cy="412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程序上如何实现呢？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1062" y="1210469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循序渐进 逐步完善项目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1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图: 终止 25"/>
          <p:cNvSpPr/>
          <p:nvPr/>
        </p:nvSpPr>
        <p:spPr>
          <a:xfrm>
            <a:off x="1990249" y="1247775"/>
            <a:ext cx="1047750" cy="391478"/>
          </a:xfrm>
          <a:prstGeom prst="flowChartTerminator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0" rIns="68580" bIns="34290" numCol="1" anchor="t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Arial" panose="020B0604020202020204" pitchFamily="34" charset="0"/>
                <a:ea typeface="楷体_GB2312" panose="02010609030101010101" charset="-122"/>
              </a:rPr>
              <a:t>开始</a:t>
            </a:r>
            <a:endParaRPr lang="zh-CN" altLang="en-US" b="1" dirty="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1731646" y="5511165"/>
            <a:ext cx="1554956" cy="422910"/>
          </a:xfrm>
          <a:prstGeom prst="flowChartProcess">
            <a:avLst/>
          </a:prstGeom>
          <a:solidFill>
            <a:srgbClr val="CCFFE6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80963" rIns="68580" bIns="34290" numCol="1" anchor="t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绘制终止状态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1744028" y="1827371"/>
            <a:ext cx="1554956" cy="422910"/>
          </a:xfrm>
          <a:prstGeom prst="flowChartProcess">
            <a:avLst/>
          </a:prstGeom>
          <a:solidFill>
            <a:srgbClr val="CCFFE6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80963" rIns="68580" bIns="34290" numCol="1" anchor="t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绘制初始状态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516029" y="1636395"/>
            <a:ext cx="3810" cy="202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流程图: 过程 31"/>
          <p:cNvSpPr/>
          <p:nvPr/>
        </p:nvSpPr>
        <p:spPr>
          <a:xfrm>
            <a:off x="1744504" y="3226117"/>
            <a:ext cx="1572101" cy="541020"/>
          </a:xfrm>
          <a:prstGeom prst="flowChartProcess">
            <a:avLst/>
          </a:prstGeom>
          <a:solidFill>
            <a:srgbClr val="FF00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53816" rIns="68580" bIns="34290" numCol="1" anchor="ctr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绘制禁行灯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输出倒计时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2493645" y="5956458"/>
            <a:ext cx="1429" cy="3228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直接连接符 42"/>
          <p:cNvCxnSpPr/>
          <p:nvPr/>
        </p:nvCxnSpPr>
        <p:spPr>
          <a:xfrm flipH="1">
            <a:off x="1284922" y="6279356"/>
            <a:ext cx="1232537" cy="0"/>
          </a:xfrm>
          <a:prstGeom prst="line">
            <a:avLst/>
          </a:prstGeom>
          <a:ln w="25400">
            <a:solidFill>
              <a:schemeClr val="dk1">
                <a:shade val="95000"/>
                <a:satMod val="10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284922" y="2309813"/>
            <a:ext cx="1" cy="396954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72064" y="2319814"/>
            <a:ext cx="1171575" cy="10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1" name="流程图: 决策 40"/>
          <p:cNvSpPr/>
          <p:nvPr/>
        </p:nvSpPr>
        <p:spPr>
          <a:xfrm>
            <a:off x="1317308" y="2463165"/>
            <a:ext cx="2359342" cy="522923"/>
          </a:xfrm>
          <a:prstGeom prst="flowChartDecision">
            <a:avLst/>
          </a:prstGeom>
          <a:solidFill>
            <a:srgbClr val="FFE6CC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按钮被点击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37936" y="2923222"/>
            <a:ext cx="3086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a typeface="楷体_GB2312" panose="02010609030101010101" charset="-122"/>
              </a:rPr>
              <a:t>是</a:t>
            </a:r>
            <a:endParaRPr lang="zh-CN" altLang="en-US" b="1" dirty="0">
              <a:ea typeface="楷体_GB2312" panose="02010609030101010101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496979" y="2245995"/>
            <a:ext cx="3810" cy="202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 flipH="1">
            <a:off x="2506028" y="3008947"/>
            <a:ext cx="3810" cy="202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H="1">
            <a:off x="2509838" y="3789997"/>
            <a:ext cx="3810" cy="202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 flipH="1">
            <a:off x="2513648" y="4571047"/>
            <a:ext cx="3810" cy="202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流程图: 过程 12"/>
          <p:cNvSpPr/>
          <p:nvPr/>
        </p:nvSpPr>
        <p:spPr>
          <a:xfrm>
            <a:off x="1744504" y="4773930"/>
            <a:ext cx="1572101" cy="541020"/>
          </a:xfrm>
          <a:prstGeom prst="flowChartProcess">
            <a:avLst/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53816" rIns="68580" bIns="34290" numCol="1" anchor="ctr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绘制警示灯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输出倒计时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517458" y="5306377"/>
            <a:ext cx="3810" cy="2028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6" name="组合 5"/>
          <p:cNvGrpSpPr/>
          <p:nvPr/>
        </p:nvGrpSpPr>
        <p:grpSpPr>
          <a:xfrm>
            <a:off x="4429668" y="1636395"/>
            <a:ext cx="1342215" cy="1575436"/>
            <a:chOff x="6327" y="636"/>
            <a:chExt cx="3159" cy="3308"/>
          </a:xfrm>
        </p:grpSpPr>
        <p:pic>
          <p:nvPicPr>
            <p:cNvPr id="4" name="图片 3" descr="u=3183926253,2487281071&amp;fm=26&amp;gp=0"/>
            <p:cNvPicPr>
              <a:picLocks noChangeAspect="1"/>
            </p:cNvPicPr>
            <p:nvPr/>
          </p:nvPicPr>
          <p:blipFill>
            <a:blip r:embed="rId1" cstate="print"/>
            <a:srcRect t="3808" r="254" b="-85"/>
            <a:stretch>
              <a:fillRect/>
            </a:stretch>
          </p:blipFill>
          <p:spPr>
            <a:xfrm>
              <a:off x="6327" y="636"/>
              <a:ext cx="3159" cy="3308"/>
            </a:xfrm>
            <a:prstGeom prst="hexagon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042" y="987"/>
              <a:ext cx="1766" cy="1590"/>
            </a:xfrm>
            <a:prstGeom prst="rect">
              <a:avLst/>
            </a:prstGeom>
            <a:solidFill>
              <a:srgbClr val="E94E32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zh-CN" b="1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暂停</a:t>
              </a:r>
              <a:endParaRPr lang="zh-CN" altLang="zh-CN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5</a:t>
              </a:r>
              <a:r>
                <a:rPr lang="zh-CN" altLang="en-US" b="1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</a:rPr>
                <a:t>秒</a:t>
              </a:r>
              <a:endParaRPr lang="zh-CN" altLang="en-US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</p:txBody>
        </p:sp>
      </p:grpSp>
      <p:sp>
        <p:nvSpPr>
          <p:cNvPr id="35" name="流程图: 过程 34"/>
          <p:cNvSpPr/>
          <p:nvPr/>
        </p:nvSpPr>
        <p:spPr>
          <a:xfrm>
            <a:off x="1744504" y="4012882"/>
            <a:ext cx="1572101" cy="541020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53816" rIns="68580" bIns="34290" numCol="1" anchor="ctr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绘制通行灯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charset="-122"/>
              </a:rPr>
              <a:t>输出倒计时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12945" y="3383606"/>
            <a:ext cx="370713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让程序暂停用什么语句呢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？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r>
              <a:rPr lang="en-US" altLang="zh-CN" sz="2000" b="1" dirty="0" err="1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time.sleep</a:t>
            </a: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( </a:t>
            </a:r>
            <a:r>
              <a:rPr lang="en-US" altLang="zh-CN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)</a:t>
            </a:r>
            <a:endParaRPr lang="en-US" altLang="zh-CN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694 L -0.41493 0.303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94" y="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0" y="3133081"/>
            <a:ext cx="6038221" cy="1225367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noFill/>
          <a:ln w="12700" cap="flat" cmpd="sng" algn="ctr">
            <a:solidFill>
              <a:srgbClr val="0070C0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prstClr val="black"/>
              </a:solidFill>
              <a:latin typeface="Calibri" panose="020F0502020204030204"/>
              <a:ea typeface="楷体_GB2312" panose="02010609030101010101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053806" y="3552425"/>
            <a:ext cx="849733" cy="635415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rgbClr val="BF3633">
                <a:alpha val="73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67FC9"/>
                </a:gs>
                <a:gs pos="100000">
                  <a:srgbClr val="00B2CA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ysClr val="window" lastClr="FFFFFF">
                <a:alpha val="77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ea typeface="楷体_GB2312" panose="02010609030101010101" charset="-122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prstClr val="black"/>
                </a:solidFill>
                <a:latin typeface="Calibri" panose="020F0502020204030204"/>
                <a:ea typeface="楷体_GB2312" panose="02010609030101010101" charset="-122"/>
              </a:endParaRPr>
            </a:p>
          </p:txBody>
        </p:sp>
      </p:grpSp>
      <p:sp>
        <p:nvSpPr>
          <p:cNvPr id="31" name="TextBox 26"/>
          <p:cNvSpPr txBox="1"/>
          <p:nvPr/>
        </p:nvSpPr>
        <p:spPr>
          <a:xfrm>
            <a:off x="865823" y="3827211"/>
            <a:ext cx="1510189" cy="758872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按钮控制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红灯变绿灯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41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03" y="2229788"/>
            <a:ext cx="1789298" cy="178929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68" y="1986905"/>
            <a:ext cx="2028772" cy="202877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97"/>
          <p:cNvSpPr txBox="1"/>
          <p:nvPr/>
        </p:nvSpPr>
        <p:spPr>
          <a:xfrm>
            <a:off x="1132542" y="2957437"/>
            <a:ext cx="568289" cy="555026"/>
          </a:xfrm>
          <a:prstGeom prst="rect">
            <a:avLst/>
          </a:prstGeom>
          <a:noFill/>
        </p:spPr>
        <p:txBody>
          <a:bodyPr wrap="square" lIns="138177" tIns="69089" rIns="138177" bIns="69089" rtlCol="0">
            <a:spAutoFit/>
          </a:bodyPr>
          <a:lstStyle/>
          <a:p>
            <a:r>
              <a:rPr lang="en-US" altLang="zh-CN" sz="2700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rPr>
              <a:t>1</a:t>
            </a:r>
            <a:endParaRPr lang="zh-CN" altLang="en-US" sz="2700" b="1" dirty="0">
              <a:solidFill>
                <a:schemeClr val="bg1"/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2546985" y="3947636"/>
            <a:ext cx="1037273" cy="389540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警示灯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4" name="TextBox 26"/>
          <p:cNvSpPr txBox="1"/>
          <p:nvPr/>
        </p:nvSpPr>
        <p:spPr>
          <a:xfrm>
            <a:off x="7201766" y="2437189"/>
            <a:ext cx="1302359" cy="1128204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自助式人行过街红绿灯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823" y="2739390"/>
            <a:ext cx="990124" cy="10277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1295" y="2706052"/>
            <a:ext cx="414338" cy="1166813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865823" y="5098490"/>
            <a:ext cx="5098256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版本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三，再接再励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　　完善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楷体_GB2312" panose="02010609030101010101" charset="-122"/>
              </a:rPr>
              <a:t>程序，加入按钮使用周期。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楷体_GB2312" panose="02010609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6700" y="3376612"/>
            <a:ext cx="990124" cy="102774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TextBox 26"/>
          <p:cNvSpPr txBox="1"/>
          <p:nvPr/>
        </p:nvSpPr>
        <p:spPr>
          <a:xfrm>
            <a:off x="3948113" y="4508182"/>
            <a:ext cx="1510189" cy="389540"/>
          </a:xfrm>
          <a:prstGeom prst="rect">
            <a:avLst/>
          </a:prstGeom>
          <a:noFill/>
        </p:spPr>
        <p:txBody>
          <a:bodyPr wrap="square" lIns="68591" tIns="34295" rIns="68591" bIns="34295" rtlCol="0">
            <a:spAutoFit/>
          </a:bodyPr>
          <a:lstStyle/>
          <a:p>
            <a:pPr defTabSz="913765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</a:rPr>
              <a:t>按钮周期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1062" y="1210469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循序渐进 逐步完善项目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27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129 -0.09537 C -0.71129 -0.09514 -0.56111 -0.1618 -0.47709 -0.1419 C -0.3724 -0.13264 -0.39549 -0.14745 -0.20712 0.02292 C -0.01875 0.19329 -0.04306 0.00463 3.05556E-6 -1.85185E-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6" y="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1" grpId="0"/>
      <p:bldP spid="44" grpId="0"/>
      <p:bldP spid="51" grpId="0"/>
      <p:bldP spid="54" grpId="0"/>
      <p:bldP spid="34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10800000" flipH="1">
            <a:off x="233045" y="1664335"/>
            <a:ext cx="8677910" cy="484632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4874" y="1941279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思考讨论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4" name="等腰三角形 8"/>
          <p:cNvSpPr/>
          <p:nvPr/>
        </p:nvSpPr>
        <p:spPr>
          <a:xfrm rot="5400000">
            <a:off x="610178" y="21993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4874" y="2549650"/>
            <a:ext cx="732491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charset="-122"/>
                <a:ea typeface="楷体_GB2312" panose="02010609030101010101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5pPr>
            <a:lvl6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6pPr>
            <a:lvl7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7pPr>
            <a:lvl8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8pPr>
            <a:lvl9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一、通过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前面三个任务，我们实现了自助式人行过街红绿灯的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效果。试想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一下，在日趋信息化智能化的现今社会中，物联网、大数据和人工智能应用普及，有没有更人性化、精准化或智能化的控制十字路口红绿灯时长变化的方案呢？尝试描述相应的解决方案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4874" y="4477309"/>
            <a:ext cx="7324919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charset="-122"/>
                <a:ea typeface="楷体_GB2312" panose="02010609030101010101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5pPr>
            <a:lvl6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6pPr>
            <a:lvl7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7pPr>
            <a:lvl8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8pPr>
            <a:lvl9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、突出项目的程序编写，红绿灯的时长变化用了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，实际上红灯绿灯的时长设置并不是简单给出的，而是交通部门根据实际情况结合一定算法给出的，如果让你改进这个时长你会考虑哪些因素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44874" y="2182019"/>
            <a:ext cx="100860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总结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22" name="等腰三角形 8"/>
          <p:cNvSpPr/>
          <p:nvPr/>
        </p:nvSpPr>
        <p:spPr>
          <a:xfrm rot="5400000">
            <a:off x="610178" y="244012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02" y="2933700"/>
            <a:ext cx="2208879" cy="257396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90303" y="2766794"/>
            <a:ext cx="7658372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charset="-122"/>
                <a:ea typeface="楷体_GB2312" panose="02010609030101010101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5pPr>
            <a:lvl6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6pPr>
            <a:lvl7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7pPr>
            <a:lvl8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8pPr>
            <a:lvl9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循环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结构。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流程图。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项目分析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、项目实现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、项目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完善、思考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改进。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循序渐进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、逐步完善的程序设计的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思想。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102"/>
          <p:cNvSpPr/>
          <p:nvPr/>
        </p:nvSpPr>
        <p:spPr>
          <a:xfrm>
            <a:off x="7687152" y="4485323"/>
            <a:ext cx="3174206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350" b="1" spc="90" dirty="0">
              <a:solidFill>
                <a:srgbClr val="1C4670"/>
              </a:solidFill>
              <a:latin typeface="楷体" panose="02010609060101010101" pitchFamily="49" charset="-122"/>
              <a:ea typeface="楷体_GB2312" panose="0201060903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86375" y="1923594"/>
            <a:ext cx="3509644" cy="1998698"/>
            <a:chOff x="559709" y="3638198"/>
            <a:chExt cx="3936092" cy="224155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559709" y="3638198"/>
              <a:ext cx="3936092" cy="2241555"/>
              <a:chOff x="6074475" y="1849851"/>
              <a:chExt cx="4909087" cy="2795468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6074475" y="1849851"/>
                <a:ext cx="4909087" cy="2795468"/>
                <a:chOff x="2448694" y="1658840"/>
                <a:chExt cx="7294610" cy="4153896"/>
              </a:xfrm>
            </p:grpSpPr>
            <p:grpSp>
              <p:nvGrpSpPr>
                <p:cNvPr id="109" name="组合 108"/>
                <p:cNvGrpSpPr/>
                <p:nvPr/>
              </p:nvGrpSpPr>
              <p:grpSpPr bwMode="auto">
                <a:xfrm>
                  <a:off x="2448694" y="1658840"/>
                  <a:ext cx="7294610" cy="4153896"/>
                  <a:chOff x="8540751" y="4843463"/>
                  <a:chExt cx="8012112" cy="4562475"/>
                </a:xfrm>
                <a:effectLst/>
              </p:grpSpPr>
              <p:sp>
                <p:nvSpPr>
                  <p:cNvPr id="111" name="任意多边形 110"/>
                  <p:cNvSpPr/>
                  <p:nvPr/>
                </p:nvSpPr>
                <p:spPr bwMode="auto">
                  <a:xfrm>
                    <a:off x="9321800" y="4843463"/>
                    <a:ext cx="6480176" cy="4421188"/>
                  </a:xfrm>
                  <a:custGeom>
                    <a:avLst/>
                    <a:gdLst>
                      <a:gd name="T0" fmla="*/ 17508 w 18000"/>
                      <a:gd name="T1" fmla="*/ 12280 h 12281"/>
                      <a:gd name="T2" fmla="*/ 491 w 18000"/>
                      <a:gd name="T3" fmla="*/ 12280 h 12281"/>
                      <a:gd name="T4" fmla="*/ 0 w 18000"/>
                      <a:gd name="T5" fmla="*/ 11792 h 12281"/>
                      <a:gd name="T6" fmla="*/ 0 w 18000"/>
                      <a:gd name="T7" fmla="*/ 488 h 12281"/>
                      <a:gd name="T8" fmla="*/ 491 w 18000"/>
                      <a:gd name="T9" fmla="*/ 0 h 12281"/>
                      <a:gd name="T10" fmla="*/ 17508 w 18000"/>
                      <a:gd name="T11" fmla="*/ 0 h 12281"/>
                      <a:gd name="T12" fmla="*/ 17999 w 18000"/>
                      <a:gd name="T13" fmla="*/ 488 h 12281"/>
                      <a:gd name="T14" fmla="*/ 17999 w 18000"/>
                      <a:gd name="T15" fmla="*/ 11792 h 12281"/>
                      <a:gd name="T16" fmla="*/ 17508 w 18000"/>
                      <a:gd name="T17" fmla="*/ 12280 h 12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000"/>
                      <a:gd name="T28" fmla="*/ 0 h 12281"/>
                      <a:gd name="T29" fmla="*/ 18000 w 18000"/>
                      <a:gd name="T30" fmla="*/ 12281 h 12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000" h="12281">
                        <a:moveTo>
                          <a:pt x="17508" y="12280"/>
                        </a:moveTo>
                        <a:lnTo>
                          <a:pt x="491" y="12280"/>
                        </a:lnTo>
                        <a:cubicBezTo>
                          <a:pt x="220" y="12280"/>
                          <a:pt x="0" y="12061"/>
                          <a:pt x="0" y="11792"/>
                        </a:cubicBezTo>
                        <a:lnTo>
                          <a:pt x="0" y="488"/>
                        </a:lnTo>
                        <a:cubicBezTo>
                          <a:pt x="0" y="219"/>
                          <a:pt x="220" y="0"/>
                          <a:pt x="491" y="0"/>
                        </a:cubicBezTo>
                        <a:lnTo>
                          <a:pt x="17508" y="0"/>
                        </a:lnTo>
                        <a:cubicBezTo>
                          <a:pt x="17779" y="0"/>
                          <a:pt x="17999" y="219"/>
                          <a:pt x="17999" y="488"/>
                        </a:cubicBezTo>
                        <a:lnTo>
                          <a:pt x="17999" y="11792"/>
                        </a:lnTo>
                        <a:cubicBezTo>
                          <a:pt x="17999" y="12061"/>
                          <a:pt x="17779" y="12280"/>
                          <a:pt x="17508" y="12280"/>
                        </a:cubicBez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00" dirty="0">
                      <a:ea typeface="楷体_GB2312" panose="02010609030101010101" charset="-122"/>
                    </a:endParaRPr>
                  </a:p>
                </p:txBody>
              </p:sp>
              <p:sp>
                <p:nvSpPr>
                  <p:cNvPr id="112" name="任意多边形 111"/>
                  <p:cNvSpPr/>
                  <p:nvPr/>
                </p:nvSpPr>
                <p:spPr bwMode="auto">
                  <a:xfrm>
                    <a:off x="8542336" y="9169402"/>
                    <a:ext cx="8008936" cy="142874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00" dirty="0">
                      <a:ea typeface="楷体_GB2312" panose="02010609030101010101" charset="-122"/>
                    </a:endParaRPr>
                  </a:p>
                </p:txBody>
              </p:sp>
              <p:sp>
                <p:nvSpPr>
                  <p:cNvPr id="113" name="任意多边形 112"/>
                  <p:cNvSpPr/>
                  <p:nvPr/>
                </p:nvSpPr>
                <p:spPr bwMode="auto">
                  <a:xfrm>
                    <a:off x="8542339" y="9169399"/>
                    <a:ext cx="8008939" cy="236539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noFill/>
                  <a:ln w="10080">
                    <a:solidFill>
                      <a:schemeClr val="tx2"/>
                    </a:solidFill>
                    <a:miter lim="800000"/>
                  </a:ln>
                </p:spPr>
                <p:txBody>
                  <a:bodyPr anchor="ctr"/>
                  <a:lstStyle/>
                  <a:p>
                    <a:pPr algn="ctr"/>
                    <a:endParaRPr sz="100" dirty="0">
                      <a:ea typeface="楷体_GB2312" panose="02010609030101010101" charset="-122"/>
                    </a:endParaRPr>
                  </a:p>
                </p:txBody>
              </p:sp>
              <p:sp>
                <p:nvSpPr>
                  <p:cNvPr id="114" name="任意多边形 113"/>
                  <p:cNvSpPr/>
                  <p:nvPr/>
                </p:nvSpPr>
                <p:spPr bwMode="auto">
                  <a:xfrm>
                    <a:off x="8540751" y="9312275"/>
                    <a:ext cx="8012112" cy="93663"/>
                  </a:xfrm>
                  <a:custGeom>
                    <a:avLst/>
                    <a:gdLst>
                      <a:gd name="T0" fmla="*/ 0 w 22256"/>
                      <a:gd name="T1" fmla="*/ 0 h 262"/>
                      <a:gd name="T2" fmla="*/ 870 w 22256"/>
                      <a:gd name="T3" fmla="*/ 261 h 262"/>
                      <a:gd name="T4" fmla="*/ 21418 w 22256"/>
                      <a:gd name="T5" fmla="*/ 261 h 262"/>
                      <a:gd name="T6" fmla="*/ 22255 w 22256"/>
                      <a:gd name="T7" fmla="*/ 0 h 262"/>
                      <a:gd name="T8" fmla="*/ 0 w 22256"/>
                      <a:gd name="T9" fmla="*/ 0 h 2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56"/>
                      <a:gd name="T16" fmla="*/ 0 h 262"/>
                      <a:gd name="T17" fmla="*/ 22256 w 22256"/>
                      <a:gd name="T18" fmla="*/ 262 h 2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56" h="262">
                        <a:moveTo>
                          <a:pt x="0" y="0"/>
                        </a:moveTo>
                        <a:cubicBezTo>
                          <a:pt x="0" y="0"/>
                          <a:pt x="462" y="261"/>
                          <a:pt x="870" y="261"/>
                        </a:cubicBezTo>
                        <a:lnTo>
                          <a:pt x="21418" y="261"/>
                        </a:lnTo>
                        <a:cubicBezTo>
                          <a:pt x="21898" y="261"/>
                          <a:pt x="22255" y="0"/>
                          <a:pt x="22255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00" dirty="0">
                      <a:ea typeface="楷体_GB2312" panose="02010609030101010101" charset="-122"/>
                    </a:endParaRPr>
                  </a:p>
                </p:txBody>
              </p:sp>
              <p:sp>
                <p:nvSpPr>
                  <p:cNvPr id="115" name="任意多边形 114"/>
                  <p:cNvSpPr/>
                  <p:nvPr/>
                </p:nvSpPr>
                <p:spPr bwMode="auto">
                  <a:xfrm>
                    <a:off x="11979275" y="9167813"/>
                    <a:ext cx="1141413" cy="88900"/>
                  </a:xfrm>
                  <a:custGeom>
                    <a:avLst/>
                    <a:gdLst>
                      <a:gd name="T0" fmla="*/ 0 w 3171"/>
                      <a:gd name="T1" fmla="*/ 0 h 249"/>
                      <a:gd name="T2" fmla="*/ 349 w 3171"/>
                      <a:gd name="T3" fmla="*/ 248 h 249"/>
                      <a:gd name="T4" fmla="*/ 2821 w 3171"/>
                      <a:gd name="T5" fmla="*/ 248 h 249"/>
                      <a:gd name="T6" fmla="*/ 3170 w 3171"/>
                      <a:gd name="T7" fmla="*/ 0 h 249"/>
                      <a:gd name="T8" fmla="*/ 0 w 3171"/>
                      <a:gd name="T9" fmla="*/ 0 h 2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71"/>
                      <a:gd name="T16" fmla="*/ 0 h 249"/>
                      <a:gd name="T17" fmla="*/ 3171 w 3171"/>
                      <a:gd name="T18" fmla="*/ 249 h 2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71" h="249">
                        <a:moveTo>
                          <a:pt x="0" y="0"/>
                        </a:moveTo>
                        <a:cubicBezTo>
                          <a:pt x="49" y="144"/>
                          <a:pt x="187" y="248"/>
                          <a:pt x="349" y="248"/>
                        </a:cubicBezTo>
                        <a:lnTo>
                          <a:pt x="2821" y="248"/>
                        </a:lnTo>
                        <a:cubicBezTo>
                          <a:pt x="2983" y="248"/>
                          <a:pt x="3120" y="144"/>
                          <a:pt x="3170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00" dirty="0">
                      <a:ea typeface="楷体_GB2312" panose="02010609030101010101" charset="-122"/>
                    </a:endParaRPr>
                  </a:p>
                </p:txBody>
              </p:sp>
              <p:sp>
                <p:nvSpPr>
                  <p:cNvPr id="116" name="任意多边形 115"/>
                  <p:cNvSpPr/>
                  <p:nvPr/>
                </p:nvSpPr>
                <p:spPr bwMode="auto">
                  <a:xfrm>
                    <a:off x="12571413" y="4937125"/>
                    <a:ext cx="38100" cy="36513"/>
                  </a:xfrm>
                  <a:custGeom>
                    <a:avLst/>
                    <a:gdLst>
                      <a:gd name="T0" fmla="*/ 51 w 104"/>
                      <a:gd name="T1" fmla="*/ 102 h 103"/>
                      <a:gd name="T2" fmla="*/ 0 w 104"/>
                      <a:gd name="T3" fmla="*/ 51 h 103"/>
                      <a:gd name="T4" fmla="*/ 51 w 104"/>
                      <a:gd name="T5" fmla="*/ 0 h 103"/>
                      <a:gd name="T6" fmla="*/ 103 w 104"/>
                      <a:gd name="T7" fmla="*/ 51 h 103"/>
                      <a:gd name="T8" fmla="*/ 51 w 104"/>
                      <a:gd name="T9" fmla="*/ 102 h 1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103"/>
                      <a:gd name="T17" fmla="*/ 104 w 104"/>
                      <a:gd name="T18" fmla="*/ 103 h 1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103">
                        <a:moveTo>
                          <a:pt x="51" y="102"/>
                        </a:moveTo>
                        <a:cubicBezTo>
                          <a:pt x="23" y="102"/>
                          <a:pt x="0" y="79"/>
                          <a:pt x="0" y="51"/>
                        </a:cubicBezTo>
                        <a:cubicBezTo>
                          <a:pt x="0" y="22"/>
                          <a:pt x="23" y="0"/>
                          <a:pt x="51" y="0"/>
                        </a:cubicBezTo>
                        <a:cubicBezTo>
                          <a:pt x="80" y="0"/>
                          <a:pt x="103" y="22"/>
                          <a:pt x="103" y="51"/>
                        </a:cubicBezTo>
                        <a:cubicBezTo>
                          <a:pt x="103" y="79"/>
                          <a:pt x="80" y="102"/>
                          <a:pt x="51" y="10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 sz="100" dirty="0">
                      <a:ea typeface="楷体_GB2312" panose="02010609030101010101" charset="-122"/>
                    </a:endParaRPr>
                  </a:p>
                </p:txBody>
              </p:sp>
            </p:grpSp>
            <p:sp>
              <p:nvSpPr>
                <p:cNvPr id="110" name="矩形 109"/>
                <p:cNvSpPr/>
                <p:nvPr/>
              </p:nvSpPr>
              <p:spPr>
                <a:xfrm>
                  <a:off x="3387047" y="1980045"/>
                  <a:ext cx="5417906" cy="3417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0" dirty="0">
                    <a:ea typeface="楷体_GB2312" panose="02010609030101010101" charset="-122"/>
                  </a:endParaRPr>
                </a:p>
              </p:txBody>
            </p:sp>
          </p:grpSp>
          <p:sp>
            <p:nvSpPr>
              <p:cNvPr id="108" name="矩形 107"/>
              <p:cNvSpPr/>
              <p:nvPr/>
            </p:nvSpPr>
            <p:spPr>
              <a:xfrm>
                <a:off x="6705961" y="2061151"/>
                <a:ext cx="3646113" cy="2289776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00" dirty="0">
                  <a:ea typeface="楷体_GB2312" panose="02010609030101010101" charset="-122"/>
                </a:endParaRPr>
              </a:p>
            </p:txBody>
          </p:sp>
        </p:grpSp>
        <p:pic>
          <p:nvPicPr>
            <p:cNvPr id="2" name="图片 1">
              <a:hlinkClick r:id="rId1" action="ppaction://hlinkfile"/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t="8957"/>
            <a:stretch>
              <a:fillRect/>
            </a:stretch>
          </p:blipFill>
          <p:spPr>
            <a:xfrm>
              <a:off x="1065853" y="3811529"/>
              <a:ext cx="2923805" cy="1877333"/>
            </a:xfrm>
            <a:prstGeom prst="rect">
              <a:avLst/>
            </a:prstGeom>
          </p:spPr>
        </p:pic>
      </p:grpSp>
      <p:sp>
        <p:nvSpPr>
          <p:cNvPr id="24" name="矩形 23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智能红绿灯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25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1062" y="1923594"/>
            <a:ext cx="4405313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信息化、智能化，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物联网、人工智能、大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数据，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人性化、精准化、智能化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的，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控制十字路口红绿灯时长变化的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方案。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1061" y="4206679"/>
            <a:ext cx="440531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1.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思考这种交通灯最大的特点是什么</a:t>
            </a:r>
            <a:r>
              <a:rPr lang="zh-CN" altLang="en-US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？</a:t>
            </a:r>
            <a:endParaRPr lang="en-US" altLang="zh-CN" sz="2000" b="1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2.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行人数量是通过什么获取到的呢</a:t>
            </a:r>
            <a:r>
              <a:rPr lang="zh-CN" altLang="en-US" sz="2000" b="1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？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872529" y="2061063"/>
            <a:ext cx="3089468" cy="1368025"/>
            <a:chOff x="1490077" y="1538466"/>
            <a:chExt cx="4120364" cy="1824508"/>
          </a:xfrm>
        </p:grpSpPr>
        <p:sp>
          <p:nvSpPr>
            <p:cNvPr id="66" name="任意多边形 65"/>
            <p:cNvSpPr/>
            <p:nvPr/>
          </p:nvSpPr>
          <p:spPr>
            <a:xfrm>
              <a:off x="1700277" y="1538466"/>
              <a:ext cx="3685604" cy="1716378"/>
            </a:xfrm>
            <a:custGeom>
              <a:avLst/>
              <a:gdLst>
                <a:gd name="connsiteX0" fmla="*/ 702018 w 793458"/>
                <a:gd name="connsiteY0" fmla="*/ 1664080 h 1755520"/>
                <a:gd name="connsiteX1" fmla="*/ 286769 w 793458"/>
                <a:gd name="connsiteY1" fmla="*/ 1664080 h 1755520"/>
                <a:gd name="connsiteX2" fmla="*/ 286769 w 793458"/>
                <a:gd name="connsiteY2" fmla="*/ 771911 h 1755520"/>
                <a:gd name="connsiteX3" fmla="*/ 277518 w 793458"/>
                <a:gd name="connsiteY3" fmla="*/ 539619 h 1755520"/>
                <a:gd name="connsiteX4" fmla="*/ 226640 w 793458"/>
                <a:gd name="connsiteY4" fmla="*/ 480518 h 1755520"/>
                <a:gd name="connsiteX5" fmla="*/ 41114 w 793458"/>
                <a:gd name="connsiteY5" fmla="*/ 460475 h 1755520"/>
                <a:gd name="connsiteX6" fmla="*/ 0 w 793458"/>
                <a:gd name="connsiteY6" fmla="*/ 460475 h 1755520"/>
                <a:gd name="connsiteX7" fmla="*/ 0 w 793458"/>
                <a:gd name="connsiteY7" fmla="*/ 266469 h 1755520"/>
                <a:gd name="connsiteX8" fmla="*/ 457391 w 793458"/>
                <a:gd name="connsiteY8" fmla="*/ 0 h 1755520"/>
                <a:gd name="connsiteX9" fmla="*/ 702018 w 793458"/>
                <a:gd name="connsiteY9" fmla="*/ 0 h 1755520"/>
                <a:gd name="connsiteX10" fmla="*/ 793458 w 793458"/>
                <a:gd name="connsiteY10" fmla="*/ 1755520 h 1755520"/>
                <a:gd name="connsiteX0-1" fmla="*/ 0 w 1958340"/>
                <a:gd name="connsiteY0-2" fmla="*/ 1676780 h 1755520"/>
                <a:gd name="connsiteX1-3" fmla="*/ 1451651 w 1958340"/>
                <a:gd name="connsiteY1-4" fmla="*/ 1664080 h 1755520"/>
                <a:gd name="connsiteX2-5" fmla="*/ 1451651 w 1958340"/>
                <a:gd name="connsiteY2-6" fmla="*/ 771911 h 1755520"/>
                <a:gd name="connsiteX3-7" fmla="*/ 1442400 w 1958340"/>
                <a:gd name="connsiteY3-8" fmla="*/ 539619 h 1755520"/>
                <a:gd name="connsiteX4-9" fmla="*/ 1391522 w 1958340"/>
                <a:gd name="connsiteY4-10" fmla="*/ 480518 h 1755520"/>
                <a:gd name="connsiteX5-11" fmla="*/ 1205996 w 1958340"/>
                <a:gd name="connsiteY5-12" fmla="*/ 460475 h 1755520"/>
                <a:gd name="connsiteX6-13" fmla="*/ 1164882 w 1958340"/>
                <a:gd name="connsiteY6-14" fmla="*/ 460475 h 1755520"/>
                <a:gd name="connsiteX7-15" fmla="*/ 1164882 w 1958340"/>
                <a:gd name="connsiteY7-16" fmla="*/ 266469 h 1755520"/>
                <a:gd name="connsiteX8-17" fmla="*/ 1622273 w 1958340"/>
                <a:gd name="connsiteY8-18" fmla="*/ 0 h 1755520"/>
                <a:gd name="connsiteX9-19" fmla="*/ 1866900 w 1958340"/>
                <a:gd name="connsiteY9-20" fmla="*/ 0 h 1755520"/>
                <a:gd name="connsiteX10-21" fmla="*/ 1958340 w 1958340"/>
                <a:gd name="connsiteY10-22" fmla="*/ 1755520 h 1755520"/>
                <a:gd name="connsiteX0-23" fmla="*/ 0 w 1901190"/>
                <a:gd name="connsiteY0-24" fmla="*/ 1676780 h 1676780"/>
                <a:gd name="connsiteX1-25" fmla="*/ 1451651 w 1901190"/>
                <a:gd name="connsiteY1-26" fmla="*/ 1664080 h 1676780"/>
                <a:gd name="connsiteX2-27" fmla="*/ 1451651 w 1901190"/>
                <a:gd name="connsiteY2-28" fmla="*/ 771911 h 1676780"/>
                <a:gd name="connsiteX3-29" fmla="*/ 1442400 w 1901190"/>
                <a:gd name="connsiteY3-30" fmla="*/ 539619 h 1676780"/>
                <a:gd name="connsiteX4-31" fmla="*/ 1391522 w 1901190"/>
                <a:gd name="connsiteY4-32" fmla="*/ 480518 h 1676780"/>
                <a:gd name="connsiteX5-33" fmla="*/ 1205996 w 1901190"/>
                <a:gd name="connsiteY5-34" fmla="*/ 460475 h 1676780"/>
                <a:gd name="connsiteX6-35" fmla="*/ 1164882 w 1901190"/>
                <a:gd name="connsiteY6-36" fmla="*/ 460475 h 1676780"/>
                <a:gd name="connsiteX7-37" fmla="*/ 1164882 w 1901190"/>
                <a:gd name="connsiteY7-38" fmla="*/ 266469 h 1676780"/>
                <a:gd name="connsiteX8-39" fmla="*/ 1622273 w 1901190"/>
                <a:gd name="connsiteY8-40" fmla="*/ 0 h 1676780"/>
                <a:gd name="connsiteX9-41" fmla="*/ 1866900 w 1901190"/>
                <a:gd name="connsiteY9-42" fmla="*/ 0 h 1676780"/>
                <a:gd name="connsiteX10-43" fmla="*/ 1901190 w 1901190"/>
                <a:gd name="connsiteY10-44" fmla="*/ 1666620 h 1676780"/>
                <a:gd name="connsiteX0-45" fmla="*/ 0 w 1901190"/>
                <a:gd name="connsiteY0-46" fmla="*/ 1676780 h 1687854"/>
                <a:gd name="connsiteX1-47" fmla="*/ 1451651 w 1901190"/>
                <a:gd name="connsiteY1-48" fmla="*/ 1664080 h 1687854"/>
                <a:gd name="connsiteX2-49" fmla="*/ 1451651 w 1901190"/>
                <a:gd name="connsiteY2-50" fmla="*/ 771911 h 1687854"/>
                <a:gd name="connsiteX3-51" fmla="*/ 1442400 w 1901190"/>
                <a:gd name="connsiteY3-52" fmla="*/ 539619 h 1687854"/>
                <a:gd name="connsiteX4-53" fmla="*/ 1391522 w 1901190"/>
                <a:gd name="connsiteY4-54" fmla="*/ 480518 h 1687854"/>
                <a:gd name="connsiteX5-55" fmla="*/ 1205996 w 1901190"/>
                <a:gd name="connsiteY5-56" fmla="*/ 460475 h 1687854"/>
                <a:gd name="connsiteX6-57" fmla="*/ 1164882 w 1901190"/>
                <a:gd name="connsiteY6-58" fmla="*/ 460475 h 1687854"/>
                <a:gd name="connsiteX7-59" fmla="*/ 1164882 w 1901190"/>
                <a:gd name="connsiteY7-60" fmla="*/ 266469 h 1687854"/>
                <a:gd name="connsiteX8-61" fmla="*/ 1622273 w 1901190"/>
                <a:gd name="connsiteY8-62" fmla="*/ 0 h 1687854"/>
                <a:gd name="connsiteX9-63" fmla="*/ 1866900 w 1901190"/>
                <a:gd name="connsiteY9-64" fmla="*/ 0 h 1687854"/>
                <a:gd name="connsiteX10-65" fmla="*/ 1882773 w 1901190"/>
                <a:gd name="connsiteY10-66" fmla="*/ 1519154 h 1687854"/>
                <a:gd name="connsiteX11" fmla="*/ 1901190 w 1901190"/>
                <a:gd name="connsiteY11" fmla="*/ 1666620 h 1687854"/>
                <a:gd name="connsiteX0-67" fmla="*/ 0 w 2517140"/>
                <a:gd name="connsiteY0-68" fmla="*/ 1676780 h 1681863"/>
                <a:gd name="connsiteX1-69" fmla="*/ 1451651 w 2517140"/>
                <a:gd name="connsiteY1-70" fmla="*/ 1664080 h 1681863"/>
                <a:gd name="connsiteX2-71" fmla="*/ 1451651 w 2517140"/>
                <a:gd name="connsiteY2-72" fmla="*/ 771911 h 1681863"/>
                <a:gd name="connsiteX3-73" fmla="*/ 1442400 w 2517140"/>
                <a:gd name="connsiteY3-74" fmla="*/ 539619 h 1681863"/>
                <a:gd name="connsiteX4-75" fmla="*/ 1391522 w 2517140"/>
                <a:gd name="connsiteY4-76" fmla="*/ 480518 h 1681863"/>
                <a:gd name="connsiteX5-77" fmla="*/ 1205996 w 2517140"/>
                <a:gd name="connsiteY5-78" fmla="*/ 460475 h 1681863"/>
                <a:gd name="connsiteX6-79" fmla="*/ 1164882 w 2517140"/>
                <a:gd name="connsiteY6-80" fmla="*/ 460475 h 1681863"/>
                <a:gd name="connsiteX7-81" fmla="*/ 1164882 w 2517140"/>
                <a:gd name="connsiteY7-82" fmla="*/ 266469 h 1681863"/>
                <a:gd name="connsiteX8-83" fmla="*/ 1622273 w 2517140"/>
                <a:gd name="connsiteY8-84" fmla="*/ 0 h 1681863"/>
                <a:gd name="connsiteX9-85" fmla="*/ 1866900 w 2517140"/>
                <a:gd name="connsiteY9-86" fmla="*/ 0 h 1681863"/>
                <a:gd name="connsiteX10-87" fmla="*/ 1882773 w 2517140"/>
                <a:gd name="connsiteY10-88" fmla="*/ 1519154 h 1681863"/>
                <a:gd name="connsiteX11-89" fmla="*/ 2517140 w 2517140"/>
                <a:gd name="connsiteY11-90" fmla="*/ 1653920 h 1681863"/>
                <a:gd name="connsiteX0-91" fmla="*/ 0 w 2517140"/>
                <a:gd name="connsiteY0-92" fmla="*/ 1676780 h 1752086"/>
                <a:gd name="connsiteX1-93" fmla="*/ 1451651 w 2517140"/>
                <a:gd name="connsiteY1-94" fmla="*/ 1664080 h 1752086"/>
                <a:gd name="connsiteX2-95" fmla="*/ 1451651 w 2517140"/>
                <a:gd name="connsiteY2-96" fmla="*/ 771911 h 1752086"/>
                <a:gd name="connsiteX3-97" fmla="*/ 1442400 w 2517140"/>
                <a:gd name="connsiteY3-98" fmla="*/ 539619 h 1752086"/>
                <a:gd name="connsiteX4-99" fmla="*/ 1391522 w 2517140"/>
                <a:gd name="connsiteY4-100" fmla="*/ 480518 h 1752086"/>
                <a:gd name="connsiteX5-101" fmla="*/ 1205996 w 2517140"/>
                <a:gd name="connsiteY5-102" fmla="*/ 460475 h 1752086"/>
                <a:gd name="connsiteX6-103" fmla="*/ 1164882 w 2517140"/>
                <a:gd name="connsiteY6-104" fmla="*/ 460475 h 1752086"/>
                <a:gd name="connsiteX7-105" fmla="*/ 1164882 w 2517140"/>
                <a:gd name="connsiteY7-106" fmla="*/ 266469 h 1752086"/>
                <a:gd name="connsiteX8-107" fmla="*/ 1622273 w 2517140"/>
                <a:gd name="connsiteY8-108" fmla="*/ 0 h 1752086"/>
                <a:gd name="connsiteX9-109" fmla="*/ 1866900 w 2517140"/>
                <a:gd name="connsiteY9-110" fmla="*/ 0 h 1752086"/>
                <a:gd name="connsiteX10-111" fmla="*/ 1882773 w 2517140"/>
                <a:gd name="connsiteY10-112" fmla="*/ 1627104 h 1752086"/>
                <a:gd name="connsiteX11-113" fmla="*/ 2517140 w 2517140"/>
                <a:gd name="connsiteY11-114" fmla="*/ 1653920 h 1752086"/>
                <a:gd name="connsiteX0-115" fmla="*/ 0 w 2517140"/>
                <a:gd name="connsiteY0-116" fmla="*/ 1676780 h 1752086"/>
                <a:gd name="connsiteX1-117" fmla="*/ 1451651 w 2517140"/>
                <a:gd name="connsiteY1-118" fmla="*/ 1664080 h 1752086"/>
                <a:gd name="connsiteX2-119" fmla="*/ 1451651 w 2517140"/>
                <a:gd name="connsiteY2-120" fmla="*/ 771911 h 1752086"/>
                <a:gd name="connsiteX3-121" fmla="*/ 1442400 w 2517140"/>
                <a:gd name="connsiteY3-122" fmla="*/ 539619 h 1752086"/>
                <a:gd name="connsiteX4-123" fmla="*/ 1391522 w 2517140"/>
                <a:gd name="connsiteY4-124" fmla="*/ 480518 h 1752086"/>
                <a:gd name="connsiteX5-125" fmla="*/ 1205996 w 2517140"/>
                <a:gd name="connsiteY5-126" fmla="*/ 460475 h 1752086"/>
                <a:gd name="connsiteX6-127" fmla="*/ 1164882 w 2517140"/>
                <a:gd name="connsiteY6-128" fmla="*/ 460475 h 1752086"/>
                <a:gd name="connsiteX7-129" fmla="*/ 1164882 w 2517140"/>
                <a:gd name="connsiteY7-130" fmla="*/ 266469 h 1752086"/>
                <a:gd name="connsiteX8-131" fmla="*/ 1622273 w 2517140"/>
                <a:gd name="connsiteY8-132" fmla="*/ 0 h 1752086"/>
                <a:gd name="connsiteX9-133" fmla="*/ 1866900 w 2517140"/>
                <a:gd name="connsiteY9-134" fmla="*/ 0 h 1752086"/>
                <a:gd name="connsiteX10-135" fmla="*/ 1882773 w 2517140"/>
                <a:gd name="connsiteY10-136" fmla="*/ 1627104 h 1752086"/>
                <a:gd name="connsiteX11-137" fmla="*/ 2517140 w 2517140"/>
                <a:gd name="connsiteY11-138" fmla="*/ 1653920 h 1752086"/>
                <a:gd name="connsiteX0-139" fmla="*/ 0 w 2517140"/>
                <a:gd name="connsiteY0-140" fmla="*/ 1676780 h 1752086"/>
                <a:gd name="connsiteX1-141" fmla="*/ 1451651 w 2517140"/>
                <a:gd name="connsiteY1-142" fmla="*/ 1664080 h 1752086"/>
                <a:gd name="connsiteX2-143" fmla="*/ 1451651 w 2517140"/>
                <a:gd name="connsiteY2-144" fmla="*/ 771911 h 1752086"/>
                <a:gd name="connsiteX3-145" fmla="*/ 1442400 w 2517140"/>
                <a:gd name="connsiteY3-146" fmla="*/ 539619 h 1752086"/>
                <a:gd name="connsiteX4-147" fmla="*/ 1391522 w 2517140"/>
                <a:gd name="connsiteY4-148" fmla="*/ 480518 h 1752086"/>
                <a:gd name="connsiteX5-149" fmla="*/ 1205996 w 2517140"/>
                <a:gd name="connsiteY5-150" fmla="*/ 460475 h 1752086"/>
                <a:gd name="connsiteX6-151" fmla="*/ 1164882 w 2517140"/>
                <a:gd name="connsiteY6-152" fmla="*/ 460475 h 1752086"/>
                <a:gd name="connsiteX7-153" fmla="*/ 1164882 w 2517140"/>
                <a:gd name="connsiteY7-154" fmla="*/ 266469 h 1752086"/>
                <a:gd name="connsiteX8-155" fmla="*/ 1622273 w 2517140"/>
                <a:gd name="connsiteY8-156" fmla="*/ 0 h 1752086"/>
                <a:gd name="connsiteX9-157" fmla="*/ 1866900 w 2517140"/>
                <a:gd name="connsiteY9-158" fmla="*/ 0 h 1752086"/>
                <a:gd name="connsiteX10-159" fmla="*/ 1882773 w 2517140"/>
                <a:gd name="connsiteY10-160" fmla="*/ 1627104 h 1752086"/>
                <a:gd name="connsiteX11-161" fmla="*/ 2517140 w 2517140"/>
                <a:gd name="connsiteY11-162" fmla="*/ 1653920 h 1752086"/>
                <a:gd name="connsiteX0-163" fmla="*/ 0 w 2929890"/>
                <a:gd name="connsiteY0-164" fmla="*/ 1676780 h 1744818"/>
                <a:gd name="connsiteX1-165" fmla="*/ 1451651 w 2929890"/>
                <a:gd name="connsiteY1-166" fmla="*/ 1664080 h 1744818"/>
                <a:gd name="connsiteX2-167" fmla="*/ 1451651 w 2929890"/>
                <a:gd name="connsiteY2-168" fmla="*/ 771911 h 1744818"/>
                <a:gd name="connsiteX3-169" fmla="*/ 1442400 w 2929890"/>
                <a:gd name="connsiteY3-170" fmla="*/ 539619 h 1744818"/>
                <a:gd name="connsiteX4-171" fmla="*/ 1391522 w 2929890"/>
                <a:gd name="connsiteY4-172" fmla="*/ 480518 h 1744818"/>
                <a:gd name="connsiteX5-173" fmla="*/ 1205996 w 2929890"/>
                <a:gd name="connsiteY5-174" fmla="*/ 460475 h 1744818"/>
                <a:gd name="connsiteX6-175" fmla="*/ 1164882 w 2929890"/>
                <a:gd name="connsiteY6-176" fmla="*/ 460475 h 1744818"/>
                <a:gd name="connsiteX7-177" fmla="*/ 1164882 w 2929890"/>
                <a:gd name="connsiteY7-178" fmla="*/ 266469 h 1744818"/>
                <a:gd name="connsiteX8-179" fmla="*/ 1622273 w 2929890"/>
                <a:gd name="connsiteY8-180" fmla="*/ 0 h 1744818"/>
                <a:gd name="connsiteX9-181" fmla="*/ 1866900 w 2929890"/>
                <a:gd name="connsiteY9-182" fmla="*/ 0 h 1744818"/>
                <a:gd name="connsiteX10-183" fmla="*/ 1882773 w 2929890"/>
                <a:gd name="connsiteY10-184" fmla="*/ 1627104 h 1744818"/>
                <a:gd name="connsiteX11-185" fmla="*/ 2929890 w 2929890"/>
                <a:gd name="connsiteY11-186" fmla="*/ 1634870 h 1744818"/>
                <a:gd name="connsiteX0-187" fmla="*/ 0 w 2929890"/>
                <a:gd name="connsiteY0-188" fmla="*/ 1676780 h 1767931"/>
                <a:gd name="connsiteX1-189" fmla="*/ 1451651 w 2929890"/>
                <a:gd name="connsiteY1-190" fmla="*/ 1664080 h 1767931"/>
                <a:gd name="connsiteX2-191" fmla="*/ 1451651 w 2929890"/>
                <a:gd name="connsiteY2-192" fmla="*/ 771911 h 1767931"/>
                <a:gd name="connsiteX3-193" fmla="*/ 1442400 w 2929890"/>
                <a:gd name="connsiteY3-194" fmla="*/ 539619 h 1767931"/>
                <a:gd name="connsiteX4-195" fmla="*/ 1391522 w 2929890"/>
                <a:gd name="connsiteY4-196" fmla="*/ 480518 h 1767931"/>
                <a:gd name="connsiteX5-197" fmla="*/ 1205996 w 2929890"/>
                <a:gd name="connsiteY5-198" fmla="*/ 460475 h 1767931"/>
                <a:gd name="connsiteX6-199" fmla="*/ 1164882 w 2929890"/>
                <a:gd name="connsiteY6-200" fmla="*/ 460475 h 1767931"/>
                <a:gd name="connsiteX7-201" fmla="*/ 1164882 w 2929890"/>
                <a:gd name="connsiteY7-202" fmla="*/ 266469 h 1767931"/>
                <a:gd name="connsiteX8-203" fmla="*/ 1622273 w 2929890"/>
                <a:gd name="connsiteY8-204" fmla="*/ 0 h 1767931"/>
                <a:gd name="connsiteX9-205" fmla="*/ 1866900 w 2929890"/>
                <a:gd name="connsiteY9-206" fmla="*/ 0 h 1767931"/>
                <a:gd name="connsiteX10-207" fmla="*/ 1882773 w 2929890"/>
                <a:gd name="connsiteY10-208" fmla="*/ 1627104 h 1767931"/>
                <a:gd name="connsiteX11-209" fmla="*/ 2929890 w 2929890"/>
                <a:gd name="connsiteY11-210" fmla="*/ 1634870 h 1767931"/>
                <a:gd name="connsiteX0-211" fmla="*/ 0 w 2929890"/>
                <a:gd name="connsiteY0-212" fmla="*/ 1676780 h 1768155"/>
                <a:gd name="connsiteX1-213" fmla="*/ 1451651 w 2929890"/>
                <a:gd name="connsiteY1-214" fmla="*/ 1664080 h 1768155"/>
                <a:gd name="connsiteX2-215" fmla="*/ 1451651 w 2929890"/>
                <a:gd name="connsiteY2-216" fmla="*/ 771911 h 1768155"/>
                <a:gd name="connsiteX3-217" fmla="*/ 1442400 w 2929890"/>
                <a:gd name="connsiteY3-218" fmla="*/ 539619 h 1768155"/>
                <a:gd name="connsiteX4-219" fmla="*/ 1391522 w 2929890"/>
                <a:gd name="connsiteY4-220" fmla="*/ 480518 h 1768155"/>
                <a:gd name="connsiteX5-221" fmla="*/ 1205996 w 2929890"/>
                <a:gd name="connsiteY5-222" fmla="*/ 460475 h 1768155"/>
                <a:gd name="connsiteX6-223" fmla="*/ 1164882 w 2929890"/>
                <a:gd name="connsiteY6-224" fmla="*/ 460475 h 1768155"/>
                <a:gd name="connsiteX7-225" fmla="*/ 1164882 w 2929890"/>
                <a:gd name="connsiteY7-226" fmla="*/ 266469 h 1768155"/>
                <a:gd name="connsiteX8-227" fmla="*/ 1622273 w 2929890"/>
                <a:gd name="connsiteY8-228" fmla="*/ 0 h 1768155"/>
                <a:gd name="connsiteX9-229" fmla="*/ 1866900 w 2929890"/>
                <a:gd name="connsiteY9-230" fmla="*/ 0 h 1768155"/>
                <a:gd name="connsiteX10-231" fmla="*/ 1882773 w 2929890"/>
                <a:gd name="connsiteY10-232" fmla="*/ 1627104 h 1768155"/>
                <a:gd name="connsiteX11-233" fmla="*/ 2929890 w 2929890"/>
                <a:gd name="connsiteY11-234" fmla="*/ 1634870 h 1768155"/>
                <a:gd name="connsiteX0-235" fmla="*/ 0 w 2929890"/>
                <a:gd name="connsiteY0-236" fmla="*/ 1676780 h 1792399"/>
                <a:gd name="connsiteX1-237" fmla="*/ 1451651 w 2929890"/>
                <a:gd name="connsiteY1-238" fmla="*/ 1664080 h 1792399"/>
                <a:gd name="connsiteX2-239" fmla="*/ 1451651 w 2929890"/>
                <a:gd name="connsiteY2-240" fmla="*/ 771911 h 1792399"/>
                <a:gd name="connsiteX3-241" fmla="*/ 1442400 w 2929890"/>
                <a:gd name="connsiteY3-242" fmla="*/ 539619 h 1792399"/>
                <a:gd name="connsiteX4-243" fmla="*/ 1391522 w 2929890"/>
                <a:gd name="connsiteY4-244" fmla="*/ 480518 h 1792399"/>
                <a:gd name="connsiteX5-245" fmla="*/ 1205996 w 2929890"/>
                <a:gd name="connsiteY5-246" fmla="*/ 460475 h 1792399"/>
                <a:gd name="connsiteX6-247" fmla="*/ 1164882 w 2929890"/>
                <a:gd name="connsiteY6-248" fmla="*/ 460475 h 1792399"/>
                <a:gd name="connsiteX7-249" fmla="*/ 1164882 w 2929890"/>
                <a:gd name="connsiteY7-250" fmla="*/ 266469 h 1792399"/>
                <a:gd name="connsiteX8-251" fmla="*/ 1622273 w 2929890"/>
                <a:gd name="connsiteY8-252" fmla="*/ 0 h 1792399"/>
                <a:gd name="connsiteX9-253" fmla="*/ 1866900 w 2929890"/>
                <a:gd name="connsiteY9-254" fmla="*/ 0 h 1792399"/>
                <a:gd name="connsiteX10-255" fmla="*/ 1895473 w 2929890"/>
                <a:gd name="connsiteY10-256" fmla="*/ 1658854 h 1792399"/>
                <a:gd name="connsiteX11-257" fmla="*/ 2929890 w 2929890"/>
                <a:gd name="connsiteY11-258" fmla="*/ 1634870 h 1792399"/>
                <a:gd name="connsiteX0-259" fmla="*/ 0 w 2929890"/>
                <a:gd name="connsiteY0-260" fmla="*/ 1676780 h 1792399"/>
                <a:gd name="connsiteX1-261" fmla="*/ 1451651 w 2929890"/>
                <a:gd name="connsiteY1-262" fmla="*/ 1664080 h 1792399"/>
                <a:gd name="connsiteX2-263" fmla="*/ 1451651 w 2929890"/>
                <a:gd name="connsiteY2-264" fmla="*/ 771911 h 1792399"/>
                <a:gd name="connsiteX3-265" fmla="*/ 1442400 w 2929890"/>
                <a:gd name="connsiteY3-266" fmla="*/ 539619 h 1792399"/>
                <a:gd name="connsiteX4-267" fmla="*/ 1391522 w 2929890"/>
                <a:gd name="connsiteY4-268" fmla="*/ 480518 h 1792399"/>
                <a:gd name="connsiteX5-269" fmla="*/ 1205996 w 2929890"/>
                <a:gd name="connsiteY5-270" fmla="*/ 460475 h 1792399"/>
                <a:gd name="connsiteX6-271" fmla="*/ 1164882 w 2929890"/>
                <a:gd name="connsiteY6-272" fmla="*/ 460475 h 1792399"/>
                <a:gd name="connsiteX7-273" fmla="*/ 1164882 w 2929890"/>
                <a:gd name="connsiteY7-274" fmla="*/ 266469 h 1792399"/>
                <a:gd name="connsiteX8-275" fmla="*/ 1622273 w 2929890"/>
                <a:gd name="connsiteY8-276" fmla="*/ 0 h 1792399"/>
                <a:gd name="connsiteX9-277" fmla="*/ 1866900 w 2929890"/>
                <a:gd name="connsiteY9-278" fmla="*/ 0 h 1792399"/>
                <a:gd name="connsiteX10-279" fmla="*/ 1895473 w 2929890"/>
                <a:gd name="connsiteY10-280" fmla="*/ 1658854 h 1792399"/>
                <a:gd name="connsiteX11-281" fmla="*/ 2929890 w 2929890"/>
                <a:gd name="connsiteY11-282" fmla="*/ 1634870 h 1792399"/>
                <a:gd name="connsiteX0-283" fmla="*/ 0 w 2929890"/>
                <a:gd name="connsiteY0-284" fmla="*/ 1676780 h 1792399"/>
                <a:gd name="connsiteX1-285" fmla="*/ 1451651 w 2929890"/>
                <a:gd name="connsiteY1-286" fmla="*/ 1664080 h 1792399"/>
                <a:gd name="connsiteX2-287" fmla="*/ 1451651 w 2929890"/>
                <a:gd name="connsiteY2-288" fmla="*/ 771911 h 1792399"/>
                <a:gd name="connsiteX3-289" fmla="*/ 1442400 w 2929890"/>
                <a:gd name="connsiteY3-290" fmla="*/ 539619 h 1792399"/>
                <a:gd name="connsiteX4-291" fmla="*/ 1391522 w 2929890"/>
                <a:gd name="connsiteY4-292" fmla="*/ 480518 h 1792399"/>
                <a:gd name="connsiteX5-293" fmla="*/ 1205996 w 2929890"/>
                <a:gd name="connsiteY5-294" fmla="*/ 460475 h 1792399"/>
                <a:gd name="connsiteX6-295" fmla="*/ 1164882 w 2929890"/>
                <a:gd name="connsiteY6-296" fmla="*/ 460475 h 1792399"/>
                <a:gd name="connsiteX7-297" fmla="*/ 1164882 w 2929890"/>
                <a:gd name="connsiteY7-298" fmla="*/ 266469 h 1792399"/>
                <a:gd name="connsiteX8-299" fmla="*/ 1622273 w 2929890"/>
                <a:gd name="connsiteY8-300" fmla="*/ 0 h 1792399"/>
                <a:gd name="connsiteX9-301" fmla="*/ 1866900 w 2929890"/>
                <a:gd name="connsiteY9-302" fmla="*/ 0 h 1792399"/>
                <a:gd name="connsiteX10-303" fmla="*/ 1895473 w 2929890"/>
                <a:gd name="connsiteY10-304" fmla="*/ 1658854 h 1792399"/>
                <a:gd name="connsiteX11-305" fmla="*/ 2929890 w 2929890"/>
                <a:gd name="connsiteY11-306" fmla="*/ 1634870 h 1792399"/>
                <a:gd name="connsiteX0-307" fmla="*/ 0 w 2929890"/>
                <a:gd name="connsiteY0-308" fmla="*/ 1676780 h 1807315"/>
                <a:gd name="connsiteX1-309" fmla="*/ 1451651 w 2929890"/>
                <a:gd name="connsiteY1-310" fmla="*/ 1664080 h 1807315"/>
                <a:gd name="connsiteX2-311" fmla="*/ 1451651 w 2929890"/>
                <a:gd name="connsiteY2-312" fmla="*/ 771911 h 1807315"/>
                <a:gd name="connsiteX3-313" fmla="*/ 1442400 w 2929890"/>
                <a:gd name="connsiteY3-314" fmla="*/ 539619 h 1807315"/>
                <a:gd name="connsiteX4-315" fmla="*/ 1391522 w 2929890"/>
                <a:gd name="connsiteY4-316" fmla="*/ 480518 h 1807315"/>
                <a:gd name="connsiteX5-317" fmla="*/ 1205996 w 2929890"/>
                <a:gd name="connsiteY5-318" fmla="*/ 460475 h 1807315"/>
                <a:gd name="connsiteX6-319" fmla="*/ 1164882 w 2929890"/>
                <a:gd name="connsiteY6-320" fmla="*/ 460475 h 1807315"/>
                <a:gd name="connsiteX7-321" fmla="*/ 1164882 w 2929890"/>
                <a:gd name="connsiteY7-322" fmla="*/ 266469 h 1807315"/>
                <a:gd name="connsiteX8-323" fmla="*/ 1622273 w 2929890"/>
                <a:gd name="connsiteY8-324" fmla="*/ 0 h 1807315"/>
                <a:gd name="connsiteX9-325" fmla="*/ 1866900 w 2929890"/>
                <a:gd name="connsiteY9-326" fmla="*/ 0 h 1807315"/>
                <a:gd name="connsiteX10-327" fmla="*/ 1876423 w 2929890"/>
                <a:gd name="connsiteY10-328" fmla="*/ 1677904 h 1807315"/>
                <a:gd name="connsiteX11-329" fmla="*/ 2929890 w 2929890"/>
                <a:gd name="connsiteY11-330" fmla="*/ 1634870 h 1807315"/>
                <a:gd name="connsiteX0-331" fmla="*/ 0 w 2929890"/>
                <a:gd name="connsiteY0-332" fmla="*/ 1676780 h 1807316"/>
                <a:gd name="connsiteX1-333" fmla="*/ 1451651 w 2929890"/>
                <a:gd name="connsiteY1-334" fmla="*/ 1664080 h 1807316"/>
                <a:gd name="connsiteX2-335" fmla="*/ 1451651 w 2929890"/>
                <a:gd name="connsiteY2-336" fmla="*/ 771911 h 1807316"/>
                <a:gd name="connsiteX3-337" fmla="*/ 1442400 w 2929890"/>
                <a:gd name="connsiteY3-338" fmla="*/ 539619 h 1807316"/>
                <a:gd name="connsiteX4-339" fmla="*/ 1391522 w 2929890"/>
                <a:gd name="connsiteY4-340" fmla="*/ 480518 h 1807316"/>
                <a:gd name="connsiteX5-341" fmla="*/ 1205996 w 2929890"/>
                <a:gd name="connsiteY5-342" fmla="*/ 460475 h 1807316"/>
                <a:gd name="connsiteX6-343" fmla="*/ 1164882 w 2929890"/>
                <a:gd name="connsiteY6-344" fmla="*/ 460475 h 1807316"/>
                <a:gd name="connsiteX7-345" fmla="*/ 1164882 w 2929890"/>
                <a:gd name="connsiteY7-346" fmla="*/ 266469 h 1807316"/>
                <a:gd name="connsiteX8-347" fmla="*/ 1622273 w 2929890"/>
                <a:gd name="connsiteY8-348" fmla="*/ 0 h 1807316"/>
                <a:gd name="connsiteX9-349" fmla="*/ 1866900 w 2929890"/>
                <a:gd name="connsiteY9-350" fmla="*/ 0 h 1807316"/>
                <a:gd name="connsiteX10-351" fmla="*/ 1876423 w 2929890"/>
                <a:gd name="connsiteY10-352" fmla="*/ 1677904 h 1807316"/>
                <a:gd name="connsiteX11-353" fmla="*/ 2929890 w 2929890"/>
                <a:gd name="connsiteY11-354" fmla="*/ 1634870 h 1807316"/>
                <a:gd name="connsiteX0-355" fmla="*/ 0 w 2929890"/>
                <a:gd name="connsiteY0-356" fmla="*/ 1676780 h 1807316"/>
                <a:gd name="connsiteX1-357" fmla="*/ 1451651 w 2929890"/>
                <a:gd name="connsiteY1-358" fmla="*/ 1664080 h 1807316"/>
                <a:gd name="connsiteX2-359" fmla="*/ 1451651 w 2929890"/>
                <a:gd name="connsiteY2-360" fmla="*/ 771911 h 1807316"/>
                <a:gd name="connsiteX3-361" fmla="*/ 1442400 w 2929890"/>
                <a:gd name="connsiteY3-362" fmla="*/ 539619 h 1807316"/>
                <a:gd name="connsiteX4-363" fmla="*/ 1391522 w 2929890"/>
                <a:gd name="connsiteY4-364" fmla="*/ 480518 h 1807316"/>
                <a:gd name="connsiteX5-365" fmla="*/ 1205996 w 2929890"/>
                <a:gd name="connsiteY5-366" fmla="*/ 460475 h 1807316"/>
                <a:gd name="connsiteX6-367" fmla="*/ 1164882 w 2929890"/>
                <a:gd name="connsiteY6-368" fmla="*/ 460475 h 1807316"/>
                <a:gd name="connsiteX7-369" fmla="*/ 1164882 w 2929890"/>
                <a:gd name="connsiteY7-370" fmla="*/ 266469 h 1807316"/>
                <a:gd name="connsiteX8-371" fmla="*/ 1622273 w 2929890"/>
                <a:gd name="connsiteY8-372" fmla="*/ 0 h 1807316"/>
                <a:gd name="connsiteX9-373" fmla="*/ 1866900 w 2929890"/>
                <a:gd name="connsiteY9-374" fmla="*/ 0 h 1807316"/>
                <a:gd name="connsiteX10-375" fmla="*/ 1876423 w 2929890"/>
                <a:gd name="connsiteY10-376" fmla="*/ 1677904 h 1807316"/>
                <a:gd name="connsiteX11-377" fmla="*/ 2929890 w 2929890"/>
                <a:gd name="connsiteY11-378" fmla="*/ 1634870 h 1807316"/>
                <a:gd name="connsiteX0-379" fmla="*/ 0 w 2929890"/>
                <a:gd name="connsiteY0-380" fmla="*/ 1676780 h 1807316"/>
                <a:gd name="connsiteX1-381" fmla="*/ 1451651 w 2929890"/>
                <a:gd name="connsiteY1-382" fmla="*/ 1664080 h 1807316"/>
                <a:gd name="connsiteX2-383" fmla="*/ 1451651 w 2929890"/>
                <a:gd name="connsiteY2-384" fmla="*/ 771911 h 1807316"/>
                <a:gd name="connsiteX3-385" fmla="*/ 1442400 w 2929890"/>
                <a:gd name="connsiteY3-386" fmla="*/ 539619 h 1807316"/>
                <a:gd name="connsiteX4-387" fmla="*/ 1391522 w 2929890"/>
                <a:gd name="connsiteY4-388" fmla="*/ 480518 h 1807316"/>
                <a:gd name="connsiteX5-389" fmla="*/ 1205996 w 2929890"/>
                <a:gd name="connsiteY5-390" fmla="*/ 460475 h 1807316"/>
                <a:gd name="connsiteX6-391" fmla="*/ 1164882 w 2929890"/>
                <a:gd name="connsiteY6-392" fmla="*/ 460475 h 1807316"/>
                <a:gd name="connsiteX7-393" fmla="*/ 1164882 w 2929890"/>
                <a:gd name="connsiteY7-394" fmla="*/ 266469 h 1807316"/>
                <a:gd name="connsiteX8-395" fmla="*/ 1622273 w 2929890"/>
                <a:gd name="connsiteY8-396" fmla="*/ 0 h 1807316"/>
                <a:gd name="connsiteX9-397" fmla="*/ 1866900 w 2929890"/>
                <a:gd name="connsiteY9-398" fmla="*/ 0 h 1807316"/>
                <a:gd name="connsiteX10-399" fmla="*/ 1876423 w 2929890"/>
                <a:gd name="connsiteY10-400" fmla="*/ 1677904 h 1807316"/>
                <a:gd name="connsiteX11-401" fmla="*/ 2929890 w 2929890"/>
                <a:gd name="connsiteY11-402" fmla="*/ 1634870 h 1807316"/>
                <a:gd name="connsiteX0-403" fmla="*/ 0 w 2929890"/>
                <a:gd name="connsiteY0-404" fmla="*/ 1676780 h 1677904"/>
                <a:gd name="connsiteX1-405" fmla="*/ 1451651 w 2929890"/>
                <a:gd name="connsiteY1-406" fmla="*/ 1664080 h 1677904"/>
                <a:gd name="connsiteX2-407" fmla="*/ 1451651 w 2929890"/>
                <a:gd name="connsiteY2-408" fmla="*/ 771911 h 1677904"/>
                <a:gd name="connsiteX3-409" fmla="*/ 1442400 w 2929890"/>
                <a:gd name="connsiteY3-410" fmla="*/ 539619 h 1677904"/>
                <a:gd name="connsiteX4-411" fmla="*/ 1391522 w 2929890"/>
                <a:gd name="connsiteY4-412" fmla="*/ 480518 h 1677904"/>
                <a:gd name="connsiteX5-413" fmla="*/ 1205996 w 2929890"/>
                <a:gd name="connsiteY5-414" fmla="*/ 460475 h 1677904"/>
                <a:gd name="connsiteX6-415" fmla="*/ 1164882 w 2929890"/>
                <a:gd name="connsiteY6-416" fmla="*/ 460475 h 1677904"/>
                <a:gd name="connsiteX7-417" fmla="*/ 1164882 w 2929890"/>
                <a:gd name="connsiteY7-418" fmla="*/ 266469 h 1677904"/>
                <a:gd name="connsiteX8-419" fmla="*/ 1622273 w 2929890"/>
                <a:gd name="connsiteY8-420" fmla="*/ 0 h 1677904"/>
                <a:gd name="connsiteX9-421" fmla="*/ 1866900 w 2929890"/>
                <a:gd name="connsiteY9-422" fmla="*/ 0 h 1677904"/>
                <a:gd name="connsiteX10-423" fmla="*/ 1876423 w 2929890"/>
                <a:gd name="connsiteY10-424" fmla="*/ 1677904 h 1677904"/>
                <a:gd name="connsiteX11-425" fmla="*/ 2929890 w 2929890"/>
                <a:gd name="connsiteY11-426" fmla="*/ 1634870 h 1677904"/>
                <a:gd name="connsiteX0-427" fmla="*/ 0 w 2942590"/>
                <a:gd name="connsiteY0-428" fmla="*/ 1676780 h 1677904"/>
                <a:gd name="connsiteX1-429" fmla="*/ 1451651 w 2942590"/>
                <a:gd name="connsiteY1-430" fmla="*/ 1664080 h 1677904"/>
                <a:gd name="connsiteX2-431" fmla="*/ 1451651 w 2942590"/>
                <a:gd name="connsiteY2-432" fmla="*/ 771911 h 1677904"/>
                <a:gd name="connsiteX3-433" fmla="*/ 1442400 w 2942590"/>
                <a:gd name="connsiteY3-434" fmla="*/ 539619 h 1677904"/>
                <a:gd name="connsiteX4-435" fmla="*/ 1391522 w 2942590"/>
                <a:gd name="connsiteY4-436" fmla="*/ 480518 h 1677904"/>
                <a:gd name="connsiteX5-437" fmla="*/ 1205996 w 2942590"/>
                <a:gd name="connsiteY5-438" fmla="*/ 460475 h 1677904"/>
                <a:gd name="connsiteX6-439" fmla="*/ 1164882 w 2942590"/>
                <a:gd name="connsiteY6-440" fmla="*/ 460475 h 1677904"/>
                <a:gd name="connsiteX7-441" fmla="*/ 1164882 w 2942590"/>
                <a:gd name="connsiteY7-442" fmla="*/ 266469 h 1677904"/>
                <a:gd name="connsiteX8-443" fmla="*/ 1622273 w 2942590"/>
                <a:gd name="connsiteY8-444" fmla="*/ 0 h 1677904"/>
                <a:gd name="connsiteX9-445" fmla="*/ 1866900 w 2942590"/>
                <a:gd name="connsiteY9-446" fmla="*/ 0 h 1677904"/>
                <a:gd name="connsiteX10-447" fmla="*/ 1876423 w 2942590"/>
                <a:gd name="connsiteY10-448" fmla="*/ 1677904 h 1677904"/>
                <a:gd name="connsiteX11-449" fmla="*/ 2942590 w 2942590"/>
                <a:gd name="connsiteY11-450" fmla="*/ 1653920 h 1677904"/>
                <a:gd name="connsiteX0-451" fmla="*/ 0 w 2580640"/>
                <a:gd name="connsiteY0-452" fmla="*/ 1676780 h 1692020"/>
                <a:gd name="connsiteX1-453" fmla="*/ 1451651 w 2580640"/>
                <a:gd name="connsiteY1-454" fmla="*/ 1664080 h 1692020"/>
                <a:gd name="connsiteX2-455" fmla="*/ 1451651 w 2580640"/>
                <a:gd name="connsiteY2-456" fmla="*/ 771911 h 1692020"/>
                <a:gd name="connsiteX3-457" fmla="*/ 1442400 w 2580640"/>
                <a:gd name="connsiteY3-458" fmla="*/ 539619 h 1692020"/>
                <a:gd name="connsiteX4-459" fmla="*/ 1391522 w 2580640"/>
                <a:gd name="connsiteY4-460" fmla="*/ 480518 h 1692020"/>
                <a:gd name="connsiteX5-461" fmla="*/ 1205996 w 2580640"/>
                <a:gd name="connsiteY5-462" fmla="*/ 460475 h 1692020"/>
                <a:gd name="connsiteX6-463" fmla="*/ 1164882 w 2580640"/>
                <a:gd name="connsiteY6-464" fmla="*/ 460475 h 1692020"/>
                <a:gd name="connsiteX7-465" fmla="*/ 1164882 w 2580640"/>
                <a:gd name="connsiteY7-466" fmla="*/ 266469 h 1692020"/>
                <a:gd name="connsiteX8-467" fmla="*/ 1622273 w 2580640"/>
                <a:gd name="connsiteY8-468" fmla="*/ 0 h 1692020"/>
                <a:gd name="connsiteX9-469" fmla="*/ 1866900 w 2580640"/>
                <a:gd name="connsiteY9-470" fmla="*/ 0 h 1692020"/>
                <a:gd name="connsiteX10-471" fmla="*/ 1876423 w 2580640"/>
                <a:gd name="connsiteY10-472" fmla="*/ 1677904 h 1692020"/>
                <a:gd name="connsiteX11-473" fmla="*/ 2580640 w 2580640"/>
                <a:gd name="connsiteY11-474" fmla="*/ 1692020 h 1692020"/>
                <a:gd name="connsiteX0-475" fmla="*/ 0 w 2574290"/>
                <a:gd name="connsiteY0-476" fmla="*/ 1676780 h 1677904"/>
                <a:gd name="connsiteX1-477" fmla="*/ 1451651 w 2574290"/>
                <a:gd name="connsiteY1-478" fmla="*/ 1664080 h 1677904"/>
                <a:gd name="connsiteX2-479" fmla="*/ 1451651 w 2574290"/>
                <a:gd name="connsiteY2-480" fmla="*/ 771911 h 1677904"/>
                <a:gd name="connsiteX3-481" fmla="*/ 1442400 w 2574290"/>
                <a:gd name="connsiteY3-482" fmla="*/ 539619 h 1677904"/>
                <a:gd name="connsiteX4-483" fmla="*/ 1391522 w 2574290"/>
                <a:gd name="connsiteY4-484" fmla="*/ 480518 h 1677904"/>
                <a:gd name="connsiteX5-485" fmla="*/ 1205996 w 2574290"/>
                <a:gd name="connsiteY5-486" fmla="*/ 460475 h 1677904"/>
                <a:gd name="connsiteX6-487" fmla="*/ 1164882 w 2574290"/>
                <a:gd name="connsiteY6-488" fmla="*/ 460475 h 1677904"/>
                <a:gd name="connsiteX7-489" fmla="*/ 1164882 w 2574290"/>
                <a:gd name="connsiteY7-490" fmla="*/ 266469 h 1677904"/>
                <a:gd name="connsiteX8-491" fmla="*/ 1622273 w 2574290"/>
                <a:gd name="connsiteY8-492" fmla="*/ 0 h 1677904"/>
                <a:gd name="connsiteX9-493" fmla="*/ 1866900 w 2574290"/>
                <a:gd name="connsiteY9-494" fmla="*/ 0 h 1677904"/>
                <a:gd name="connsiteX10-495" fmla="*/ 1876423 w 2574290"/>
                <a:gd name="connsiteY10-496" fmla="*/ 1677904 h 1677904"/>
                <a:gd name="connsiteX11-497" fmla="*/ 2574290 w 2574290"/>
                <a:gd name="connsiteY11-498" fmla="*/ 1672970 h 1677904"/>
                <a:gd name="connsiteX0-499" fmla="*/ 0 w 2580640"/>
                <a:gd name="connsiteY0-500" fmla="*/ 1670430 h 1677904"/>
                <a:gd name="connsiteX1-501" fmla="*/ 1458001 w 2580640"/>
                <a:gd name="connsiteY1-502" fmla="*/ 1664080 h 1677904"/>
                <a:gd name="connsiteX2-503" fmla="*/ 1458001 w 2580640"/>
                <a:gd name="connsiteY2-504" fmla="*/ 771911 h 1677904"/>
                <a:gd name="connsiteX3-505" fmla="*/ 1448750 w 2580640"/>
                <a:gd name="connsiteY3-506" fmla="*/ 539619 h 1677904"/>
                <a:gd name="connsiteX4-507" fmla="*/ 1397872 w 2580640"/>
                <a:gd name="connsiteY4-508" fmla="*/ 480518 h 1677904"/>
                <a:gd name="connsiteX5-509" fmla="*/ 1212346 w 2580640"/>
                <a:gd name="connsiteY5-510" fmla="*/ 460475 h 1677904"/>
                <a:gd name="connsiteX6-511" fmla="*/ 1171232 w 2580640"/>
                <a:gd name="connsiteY6-512" fmla="*/ 460475 h 1677904"/>
                <a:gd name="connsiteX7-513" fmla="*/ 1171232 w 2580640"/>
                <a:gd name="connsiteY7-514" fmla="*/ 266469 h 1677904"/>
                <a:gd name="connsiteX8-515" fmla="*/ 1628623 w 2580640"/>
                <a:gd name="connsiteY8-516" fmla="*/ 0 h 1677904"/>
                <a:gd name="connsiteX9-517" fmla="*/ 1873250 w 2580640"/>
                <a:gd name="connsiteY9-518" fmla="*/ 0 h 1677904"/>
                <a:gd name="connsiteX10-519" fmla="*/ 1882773 w 2580640"/>
                <a:gd name="connsiteY10-520" fmla="*/ 1677904 h 1677904"/>
                <a:gd name="connsiteX11-521" fmla="*/ 2580640 w 2580640"/>
                <a:gd name="connsiteY11-522" fmla="*/ 1672970 h 1677904"/>
                <a:gd name="connsiteX0-523" fmla="*/ 0 w 3602990"/>
                <a:gd name="connsiteY0-524" fmla="*/ 1683130 h 1683130"/>
                <a:gd name="connsiteX1-525" fmla="*/ 2480351 w 3602990"/>
                <a:gd name="connsiteY1-526" fmla="*/ 1664080 h 1683130"/>
                <a:gd name="connsiteX2-527" fmla="*/ 2480351 w 3602990"/>
                <a:gd name="connsiteY2-528" fmla="*/ 771911 h 1683130"/>
                <a:gd name="connsiteX3-529" fmla="*/ 2471100 w 3602990"/>
                <a:gd name="connsiteY3-530" fmla="*/ 539619 h 1683130"/>
                <a:gd name="connsiteX4-531" fmla="*/ 2420222 w 3602990"/>
                <a:gd name="connsiteY4-532" fmla="*/ 480518 h 1683130"/>
                <a:gd name="connsiteX5-533" fmla="*/ 2234696 w 3602990"/>
                <a:gd name="connsiteY5-534" fmla="*/ 460475 h 1683130"/>
                <a:gd name="connsiteX6-535" fmla="*/ 2193582 w 3602990"/>
                <a:gd name="connsiteY6-536" fmla="*/ 460475 h 1683130"/>
                <a:gd name="connsiteX7-537" fmla="*/ 2193582 w 3602990"/>
                <a:gd name="connsiteY7-538" fmla="*/ 266469 h 1683130"/>
                <a:gd name="connsiteX8-539" fmla="*/ 2650973 w 3602990"/>
                <a:gd name="connsiteY8-540" fmla="*/ 0 h 1683130"/>
                <a:gd name="connsiteX9-541" fmla="*/ 2895600 w 3602990"/>
                <a:gd name="connsiteY9-542" fmla="*/ 0 h 1683130"/>
                <a:gd name="connsiteX10-543" fmla="*/ 2905123 w 3602990"/>
                <a:gd name="connsiteY10-544" fmla="*/ 1677904 h 1683130"/>
                <a:gd name="connsiteX11-545" fmla="*/ 3602990 w 3602990"/>
                <a:gd name="connsiteY11-546" fmla="*/ 1672970 h 1683130"/>
                <a:gd name="connsiteX0-547" fmla="*/ 0 w 3602990"/>
                <a:gd name="connsiteY0-548" fmla="*/ 1676780 h 1677904"/>
                <a:gd name="connsiteX1-549" fmla="*/ 2480351 w 3602990"/>
                <a:gd name="connsiteY1-550" fmla="*/ 1664080 h 1677904"/>
                <a:gd name="connsiteX2-551" fmla="*/ 2480351 w 3602990"/>
                <a:gd name="connsiteY2-552" fmla="*/ 771911 h 1677904"/>
                <a:gd name="connsiteX3-553" fmla="*/ 2471100 w 3602990"/>
                <a:gd name="connsiteY3-554" fmla="*/ 539619 h 1677904"/>
                <a:gd name="connsiteX4-555" fmla="*/ 2420222 w 3602990"/>
                <a:gd name="connsiteY4-556" fmla="*/ 480518 h 1677904"/>
                <a:gd name="connsiteX5-557" fmla="*/ 2234696 w 3602990"/>
                <a:gd name="connsiteY5-558" fmla="*/ 460475 h 1677904"/>
                <a:gd name="connsiteX6-559" fmla="*/ 2193582 w 3602990"/>
                <a:gd name="connsiteY6-560" fmla="*/ 460475 h 1677904"/>
                <a:gd name="connsiteX7-561" fmla="*/ 2193582 w 3602990"/>
                <a:gd name="connsiteY7-562" fmla="*/ 266469 h 1677904"/>
                <a:gd name="connsiteX8-563" fmla="*/ 2650973 w 3602990"/>
                <a:gd name="connsiteY8-564" fmla="*/ 0 h 1677904"/>
                <a:gd name="connsiteX9-565" fmla="*/ 2895600 w 3602990"/>
                <a:gd name="connsiteY9-566" fmla="*/ 0 h 1677904"/>
                <a:gd name="connsiteX10-567" fmla="*/ 2905123 w 3602990"/>
                <a:gd name="connsiteY10-568" fmla="*/ 1677904 h 1677904"/>
                <a:gd name="connsiteX11-569" fmla="*/ 3602990 w 3602990"/>
                <a:gd name="connsiteY11-570" fmla="*/ 1672970 h 16779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89" y="connsiteY11-90"/>
                </a:cxn>
              </a:cxnLst>
              <a:rect l="l" t="t" r="r" b="b"/>
              <a:pathLst>
                <a:path w="3602990" h="1677904">
                  <a:moveTo>
                    <a:pt x="0" y="1676780"/>
                  </a:moveTo>
                  <a:lnTo>
                    <a:pt x="2480351" y="1664080"/>
                  </a:lnTo>
                  <a:lnTo>
                    <a:pt x="2480351" y="771911"/>
                  </a:lnTo>
                  <a:cubicBezTo>
                    <a:pt x="2480351" y="643088"/>
                    <a:pt x="2477267" y="565657"/>
                    <a:pt x="2471100" y="539619"/>
                  </a:cubicBezTo>
                  <a:cubicBezTo>
                    <a:pt x="2464933" y="513580"/>
                    <a:pt x="2447974" y="493880"/>
                    <a:pt x="2420222" y="480518"/>
                  </a:cubicBezTo>
                  <a:cubicBezTo>
                    <a:pt x="2392470" y="467156"/>
                    <a:pt x="2330628" y="460475"/>
                    <a:pt x="2234696" y="460475"/>
                  </a:cubicBezTo>
                  <a:lnTo>
                    <a:pt x="2193582" y="460475"/>
                  </a:lnTo>
                  <a:lnTo>
                    <a:pt x="2193582" y="266469"/>
                  </a:lnTo>
                  <a:cubicBezTo>
                    <a:pt x="2394355" y="223257"/>
                    <a:pt x="2546818" y="134434"/>
                    <a:pt x="2650973" y="0"/>
                  </a:cubicBezTo>
                  <a:lnTo>
                    <a:pt x="2895600" y="0"/>
                  </a:lnTo>
                  <a:cubicBezTo>
                    <a:pt x="2907267" y="614084"/>
                    <a:pt x="2905758" y="859326"/>
                    <a:pt x="2905123" y="1677904"/>
                  </a:cubicBezTo>
                  <a:lnTo>
                    <a:pt x="3602990" y="167297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accent1"/>
                  </a:solidFill>
                </a:ln>
                <a:noFill/>
                <a:ea typeface="楷体_GB2312" panose="02010609030101010101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490077" y="3146713"/>
              <a:ext cx="216261" cy="216261"/>
              <a:chOff x="2218721" y="3717673"/>
              <a:chExt cx="248226" cy="24822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394180" y="3146713"/>
              <a:ext cx="216261" cy="216261"/>
              <a:chOff x="2218721" y="3717673"/>
              <a:chExt cx="248226" cy="248226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</p:grpSp>
      </p:grpSp>
      <p:sp>
        <p:nvSpPr>
          <p:cNvPr id="73" name="文本框 23"/>
          <p:cNvSpPr txBox="1"/>
          <p:nvPr/>
        </p:nvSpPr>
        <p:spPr>
          <a:xfrm>
            <a:off x="1045210" y="2600325"/>
            <a:ext cx="191960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传感器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、雷达、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GPS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视频</a:t>
            </a: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采集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器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112166" y="2062616"/>
            <a:ext cx="1235143" cy="491733"/>
            <a:chOff x="4806096" y="2627316"/>
            <a:chExt cx="1647287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75" name="矩形 74"/>
            <p:cNvSpPr/>
            <p:nvPr/>
          </p:nvSpPr>
          <p:spPr>
            <a:xfrm>
              <a:off x="4806096" y="2704807"/>
              <a:ext cx="1634281" cy="49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77" name="文本框 32"/>
            <p:cNvSpPr txBox="1"/>
            <p:nvPr/>
          </p:nvSpPr>
          <p:spPr>
            <a:xfrm>
              <a:off x="4915080" y="2704807"/>
              <a:ext cx="1538303" cy="49257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zh-CN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_GB2312" panose="02010609030101010101" charset="-122"/>
                </a:rPr>
                <a:t>数据采集</a:t>
              </a:r>
              <a:endParaRPr lang="zh-CN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842901" y="2019566"/>
            <a:ext cx="3327899" cy="1409522"/>
            <a:chOff x="6221950" y="1479032"/>
            <a:chExt cx="4438354" cy="1879852"/>
          </a:xfrm>
        </p:grpSpPr>
        <p:sp>
          <p:nvSpPr>
            <p:cNvPr id="79" name="任意多边形 78"/>
            <p:cNvSpPr/>
            <p:nvPr/>
          </p:nvSpPr>
          <p:spPr>
            <a:xfrm>
              <a:off x="6330080" y="1479032"/>
              <a:ext cx="4239939" cy="1771721"/>
            </a:xfrm>
            <a:custGeom>
              <a:avLst/>
              <a:gdLst>
                <a:gd name="connsiteX0" fmla="*/ 1095678 w 1187118"/>
                <a:gd name="connsiteY0" fmla="*/ 2033597 h 2125037"/>
                <a:gd name="connsiteX1" fmla="*/ 0 w 1187118"/>
                <a:gd name="connsiteY1" fmla="*/ 2033597 h 2125037"/>
                <a:gd name="connsiteX2" fmla="*/ 308 w 1187118"/>
                <a:gd name="connsiteY2" fmla="*/ 1748894 h 2125037"/>
                <a:gd name="connsiteX3" fmla="*/ 578959 w 1187118"/>
                <a:gd name="connsiteY3" fmla="*/ 763524 h 2125037"/>
                <a:gd name="connsiteX4" fmla="*/ 670779 w 1187118"/>
                <a:gd name="connsiteY4" fmla="*/ 468344 h 2125037"/>
                <a:gd name="connsiteX5" fmla="*/ 643010 w 1187118"/>
                <a:gd name="connsiteY5" fmla="*/ 346944 h 2125037"/>
                <a:gd name="connsiteX6" fmla="*/ 558469 w 1187118"/>
                <a:gd name="connsiteY6" fmla="*/ 306889 h 2125037"/>
                <a:gd name="connsiteX7" fmla="*/ 473928 w 1187118"/>
                <a:gd name="connsiteY7" fmla="*/ 351258 h 2125037"/>
                <a:gd name="connsiteX8" fmla="*/ 446159 w 1187118"/>
                <a:gd name="connsiteY8" fmla="*/ 527503 h 2125037"/>
                <a:gd name="connsiteX9" fmla="*/ 446159 w 1187118"/>
                <a:gd name="connsiteY9" fmla="*/ 717305 h 2125037"/>
                <a:gd name="connsiteX10" fmla="*/ 0 w 1187118"/>
                <a:gd name="connsiteY10" fmla="*/ 717305 h 2125037"/>
                <a:gd name="connsiteX11" fmla="*/ 0 w 1187118"/>
                <a:gd name="connsiteY11" fmla="*/ 644589 h 2125037"/>
                <a:gd name="connsiteX12" fmla="*/ 17255 w 1187118"/>
                <a:gd name="connsiteY12" fmla="*/ 380221 h 2125037"/>
                <a:gd name="connsiteX13" fmla="*/ 102296 w 1187118"/>
                <a:gd name="connsiteY13" fmla="*/ 189803 h 2125037"/>
                <a:gd name="connsiteX14" fmla="*/ 278541 w 1187118"/>
                <a:gd name="connsiteY14" fmla="*/ 48067 h 2125037"/>
                <a:gd name="connsiteX15" fmla="*/ 538595 w 1187118"/>
                <a:gd name="connsiteY15" fmla="*/ 0 h 2125037"/>
                <a:gd name="connsiteX16" fmla="*/ 987835 w 1187118"/>
                <a:gd name="connsiteY16" fmla="*/ 147282 h 2125037"/>
                <a:gd name="connsiteX17" fmla="*/ 1140047 w 1187118"/>
                <a:gd name="connsiteY17" fmla="*/ 520108 h 2125037"/>
                <a:gd name="connsiteX18" fmla="*/ 1054380 w 1187118"/>
                <a:gd name="connsiteY18" fmla="*/ 882458 h 2125037"/>
                <a:gd name="connsiteX19" fmla="*/ 549649 w 1187118"/>
                <a:gd name="connsiteY19" fmla="*/ 1693432 h 2125037"/>
                <a:gd name="connsiteX20" fmla="*/ 1095678 w 1187118"/>
                <a:gd name="connsiteY20" fmla="*/ 1693432 h 2125037"/>
                <a:gd name="connsiteX21" fmla="*/ 1187118 w 1187118"/>
                <a:gd name="connsiteY21" fmla="*/ 2125037 h 2125037"/>
                <a:gd name="connsiteX0-1" fmla="*/ 0 w 3901440"/>
                <a:gd name="connsiteY0-2" fmla="*/ 2033597 h 2125037"/>
                <a:gd name="connsiteX1-3" fmla="*/ 2714322 w 3901440"/>
                <a:gd name="connsiteY1-4" fmla="*/ 2033597 h 2125037"/>
                <a:gd name="connsiteX2-5" fmla="*/ 2714630 w 3901440"/>
                <a:gd name="connsiteY2-6" fmla="*/ 1748894 h 2125037"/>
                <a:gd name="connsiteX3-7" fmla="*/ 3293281 w 3901440"/>
                <a:gd name="connsiteY3-8" fmla="*/ 763524 h 2125037"/>
                <a:gd name="connsiteX4-9" fmla="*/ 3385101 w 3901440"/>
                <a:gd name="connsiteY4-10" fmla="*/ 468344 h 2125037"/>
                <a:gd name="connsiteX5-11" fmla="*/ 3357332 w 3901440"/>
                <a:gd name="connsiteY5-12" fmla="*/ 346944 h 2125037"/>
                <a:gd name="connsiteX6-13" fmla="*/ 3272791 w 3901440"/>
                <a:gd name="connsiteY6-14" fmla="*/ 306889 h 2125037"/>
                <a:gd name="connsiteX7-15" fmla="*/ 3188250 w 3901440"/>
                <a:gd name="connsiteY7-16" fmla="*/ 351258 h 2125037"/>
                <a:gd name="connsiteX8-17" fmla="*/ 3160481 w 3901440"/>
                <a:gd name="connsiteY8-18" fmla="*/ 527503 h 2125037"/>
                <a:gd name="connsiteX9-19" fmla="*/ 3160481 w 3901440"/>
                <a:gd name="connsiteY9-20" fmla="*/ 717305 h 2125037"/>
                <a:gd name="connsiteX10-21" fmla="*/ 2714322 w 3901440"/>
                <a:gd name="connsiteY10-22" fmla="*/ 717305 h 2125037"/>
                <a:gd name="connsiteX11-23" fmla="*/ 2714322 w 3901440"/>
                <a:gd name="connsiteY11-24" fmla="*/ 644589 h 2125037"/>
                <a:gd name="connsiteX12-25" fmla="*/ 2731577 w 3901440"/>
                <a:gd name="connsiteY12-26" fmla="*/ 380221 h 2125037"/>
                <a:gd name="connsiteX13-27" fmla="*/ 2816618 w 3901440"/>
                <a:gd name="connsiteY13-28" fmla="*/ 189803 h 2125037"/>
                <a:gd name="connsiteX14-29" fmla="*/ 2992863 w 3901440"/>
                <a:gd name="connsiteY14-30" fmla="*/ 48067 h 2125037"/>
                <a:gd name="connsiteX15-31" fmla="*/ 3252917 w 3901440"/>
                <a:gd name="connsiteY15-32" fmla="*/ 0 h 2125037"/>
                <a:gd name="connsiteX16-33" fmla="*/ 3702157 w 3901440"/>
                <a:gd name="connsiteY16-34" fmla="*/ 147282 h 2125037"/>
                <a:gd name="connsiteX17-35" fmla="*/ 3854369 w 3901440"/>
                <a:gd name="connsiteY17-36" fmla="*/ 520108 h 2125037"/>
                <a:gd name="connsiteX18-37" fmla="*/ 3768702 w 3901440"/>
                <a:gd name="connsiteY18-38" fmla="*/ 882458 h 2125037"/>
                <a:gd name="connsiteX19-39" fmla="*/ 3263971 w 3901440"/>
                <a:gd name="connsiteY19-40" fmla="*/ 1693432 h 2125037"/>
                <a:gd name="connsiteX20-41" fmla="*/ 3810000 w 3901440"/>
                <a:gd name="connsiteY20-42" fmla="*/ 1693432 h 2125037"/>
                <a:gd name="connsiteX21-43" fmla="*/ 3901440 w 3901440"/>
                <a:gd name="connsiteY21-44" fmla="*/ 2125037 h 2125037"/>
                <a:gd name="connsiteX0-45" fmla="*/ 0 w 4148183"/>
                <a:gd name="connsiteY0-46" fmla="*/ 2033597 h 2125037"/>
                <a:gd name="connsiteX1-47" fmla="*/ 2961065 w 4148183"/>
                <a:gd name="connsiteY1-48" fmla="*/ 2033597 h 2125037"/>
                <a:gd name="connsiteX2-49" fmla="*/ 2961373 w 4148183"/>
                <a:gd name="connsiteY2-50" fmla="*/ 1748894 h 2125037"/>
                <a:gd name="connsiteX3-51" fmla="*/ 3540024 w 4148183"/>
                <a:gd name="connsiteY3-52" fmla="*/ 763524 h 2125037"/>
                <a:gd name="connsiteX4-53" fmla="*/ 3631844 w 4148183"/>
                <a:gd name="connsiteY4-54" fmla="*/ 468344 h 2125037"/>
                <a:gd name="connsiteX5-55" fmla="*/ 3604075 w 4148183"/>
                <a:gd name="connsiteY5-56" fmla="*/ 346944 h 2125037"/>
                <a:gd name="connsiteX6-57" fmla="*/ 3519534 w 4148183"/>
                <a:gd name="connsiteY6-58" fmla="*/ 306889 h 2125037"/>
                <a:gd name="connsiteX7-59" fmla="*/ 3434993 w 4148183"/>
                <a:gd name="connsiteY7-60" fmla="*/ 351258 h 2125037"/>
                <a:gd name="connsiteX8-61" fmla="*/ 3407224 w 4148183"/>
                <a:gd name="connsiteY8-62" fmla="*/ 527503 h 2125037"/>
                <a:gd name="connsiteX9-63" fmla="*/ 3407224 w 4148183"/>
                <a:gd name="connsiteY9-64" fmla="*/ 717305 h 2125037"/>
                <a:gd name="connsiteX10-65" fmla="*/ 2961065 w 4148183"/>
                <a:gd name="connsiteY10-66" fmla="*/ 717305 h 2125037"/>
                <a:gd name="connsiteX11-67" fmla="*/ 2961065 w 4148183"/>
                <a:gd name="connsiteY11-68" fmla="*/ 644589 h 2125037"/>
                <a:gd name="connsiteX12-69" fmla="*/ 2978320 w 4148183"/>
                <a:gd name="connsiteY12-70" fmla="*/ 380221 h 2125037"/>
                <a:gd name="connsiteX13-71" fmla="*/ 3063361 w 4148183"/>
                <a:gd name="connsiteY13-72" fmla="*/ 189803 h 2125037"/>
                <a:gd name="connsiteX14-73" fmla="*/ 3239606 w 4148183"/>
                <a:gd name="connsiteY14-74" fmla="*/ 48067 h 2125037"/>
                <a:gd name="connsiteX15-75" fmla="*/ 3499660 w 4148183"/>
                <a:gd name="connsiteY15-76" fmla="*/ 0 h 2125037"/>
                <a:gd name="connsiteX16-77" fmla="*/ 3948900 w 4148183"/>
                <a:gd name="connsiteY16-78" fmla="*/ 147282 h 2125037"/>
                <a:gd name="connsiteX17-79" fmla="*/ 4101112 w 4148183"/>
                <a:gd name="connsiteY17-80" fmla="*/ 520108 h 2125037"/>
                <a:gd name="connsiteX18-81" fmla="*/ 4015445 w 4148183"/>
                <a:gd name="connsiteY18-82" fmla="*/ 882458 h 2125037"/>
                <a:gd name="connsiteX19-83" fmla="*/ 3510714 w 4148183"/>
                <a:gd name="connsiteY19-84" fmla="*/ 1693432 h 2125037"/>
                <a:gd name="connsiteX20-85" fmla="*/ 4056743 w 4148183"/>
                <a:gd name="connsiteY20-86" fmla="*/ 1693432 h 2125037"/>
                <a:gd name="connsiteX21-87" fmla="*/ 4148183 w 4148183"/>
                <a:gd name="connsiteY21-88" fmla="*/ 2125037 h 2125037"/>
                <a:gd name="connsiteX0-89" fmla="*/ 0 w 4003040"/>
                <a:gd name="connsiteY0-90" fmla="*/ 2033597 h 2125037"/>
                <a:gd name="connsiteX1-91" fmla="*/ 2815922 w 4003040"/>
                <a:gd name="connsiteY1-92" fmla="*/ 2033597 h 2125037"/>
                <a:gd name="connsiteX2-93" fmla="*/ 2816230 w 4003040"/>
                <a:gd name="connsiteY2-94" fmla="*/ 1748894 h 2125037"/>
                <a:gd name="connsiteX3-95" fmla="*/ 3394881 w 4003040"/>
                <a:gd name="connsiteY3-96" fmla="*/ 763524 h 2125037"/>
                <a:gd name="connsiteX4-97" fmla="*/ 3486701 w 4003040"/>
                <a:gd name="connsiteY4-98" fmla="*/ 468344 h 2125037"/>
                <a:gd name="connsiteX5-99" fmla="*/ 3458932 w 4003040"/>
                <a:gd name="connsiteY5-100" fmla="*/ 346944 h 2125037"/>
                <a:gd name="connsiteX6-101" fmla="*/ 3374391 w 4003040"/>
                <a:gd name="connsiteY6-102" fmla="*/ 306889 h 2125037"/>
                <a:gd name="connsiteX7-103" fmla="*/ 3289850 w 4003040"/>
                <a:gd name="connsiteY7-104" fmla="*/ 351258 h 2125037"/>
                <a:gd name="connsiteX8-105" fmla="*/ 3262081 w 4003040"/>
                <a:gd name="connsiteY8-106" fmla="*/ 527503 h 2125037"/>
                <a:gd name="connsiteX9-107" fmla="*/ 3262081 w 4003040"/>
                <a:gd name="connsiteY9-108" fmla="*/ 717305 h 2125037"/>
                <a:gd name="connsiteX10-109" fmla="*/ 2815922 w 4003040"/>
                <a:gd name="connsiteY10-110" fmla="*/ 717305 h 2125037"/>
                <a:gd name="connsiteX11-111" fmla="*/ 2815922 w 4003040"/>
                <a:gd name="connsiteY11-112" fmla="*/ 644589 h 2125037"/>
                <a:gd name="connsiteX12-113" fmla="*/ 2833177 w 4003040"/>
                <a:gd name="connsiteY12-114" fmla="*/ 380221 h 2125037"/>
                <a:gd name="connsiteX13-115" fmla="*/ 2918218 w 4003040"/>
                <a:gd name="connsiteY13-116" fmla="*/ 189803 h 2125037"/>
                <a:gd name="connsiteX14-117" fmla="*/ 3094463 w 4003040"/>
                <a:gd name="connsiteY14-118" fmla="*/ 48067 h 2125037"/>
                <a:gd name="connsiteX15-119" fmla="*/ 3354517 w 4003040"/>
                <a:gd name="connsiteY15-120" fmla="*/ 0 h 2125037"/>
                <a:gd name="connsiteX16-121" fmla="*/ 3803757 w 4003040"/>
                <a:gd name="connsiteY16-122" fmla="*/ 147282 h 2125037"/>
                <a:gd name="connsiteX17-123" fmla="*/ 3955969 w 4003040"/>
                <a:gd name="connsiteY17-124" fmla="*/ 520108 h 2125037"/>
                <a:gd name="connsiteX18-125" fmla="*/ 3870302 w 4003040"/>
                <a:gd name="connsiteY18-126" fmla="*/ 882458 h 2125037"/>
                <a:gd name="connsiteX19-127" fmla="*/ 3365571 w 4003040"/>
                <a:gd name="connsiteY19-128" fmla="*/ 1693432 h 2125037"/>
                <a:gd name="connsiteX20-129" fmla="*/ 3911600 w 4003040"/>
                <a:gd name="connsiteY20-130" fmla="*/ 1693432 h 2125037"/>
                <a:gd name="connsiteX21-131" fmla="*/ 4003040 w 4003040"/>
                <a:gd name="connsiteY21-132" fmla="*/ 2125037 h 2125037"/>
                <a:gd name="connsiteX0-133" fmla="*/ 0 w 4003040"/>
                <a:gd name="connsiteY0-134" fmla="*/ 2033597 h 2125037"/>
                <a:gd name="connsiteX1-135" fmla="*/ 2815922 w 4003040"/>
                <a:gd name="connsiteY1-136" fmla="*/ 2033597 h 2125037"/>
                <a:gd name="connsiteX2-137" fmla="*/ 2816230 w 4003040"/>
                <a:gd name="connsiteY2-138" fmla="*/ 1748894 h 2125037"/>
                <a:gd name="connsiteX3-139" fmla="*/ 3394881 w 4003040"/>
                <a:gd name="connsiteY3-140" fmla="*/ 763524 h 2125037"/>
                <a:gd name="connsiteX4-141" fmla="*/ 3486701 w 4003040"/>
                <a:gd name="connsiteY4-142" fmla="*/ 468344 h 2125037"/>
                <a:gd name="connsiteX5-143" fmla="*/ 3458932 w 4003040"/>
                <a:gd name="connsiteY5-144" fmla="*/ 346944 h 2125037"/>
                <a:gd name="connsiteX6-145" fmla="*/ 3374391 w 4003040"/>
                <a:gd name="connsiteY6-146" fmla="*/ 306889 h 2125037"/>
                <a:gd name="connsiteX7-147" fmla="*/ 3289850 w 4003040"/>
                <a:gd name="connsiteY7-148" fmla="*/ 351258 h 2125037"/>
                <a:gd name="connsiteX8-149" fmla="*/ 3262081 w 4003040"/>
                <a:gd name="connsiteY8-150" fmla="*/ 527503 h 2125037"/>
                <a:gd name="connsiteX9-151" fmla="*/ 3262081 w 4003040"/>
                <a:gd name="connsiteY9-152" fmla="*/ 717305 h 2125037"/>
                <a:gd name="connsiteX10-153" fmla="*/ 2815922 w 4003040"/>
                <a:gd name="connsiteY10-154" fmla="*/ 717305 h 2125037"/>
                <a:gd name="connsiteX11-155" fmla="*/ 2815922 w 4003040"/>
                <a:gd name="connsiteY11-156" fmla="*/ 644589 h 2125037"/>
                <a:gd name="connsiteX12-157" fmla="*/ 2833177 w 4003040"/>
                <a:gd name="connsiteY12-158" fmla="*/ 380221 h 2125037"/>
                <a:gd name="connsiteX13-159" fmla="*/ 2918218 w 4003040"/>
                <a:gd name="connsiteY13-160" fmla="*/ 189803 h 2125037"/>
                <a:gd name="connsiteX14-161" fmla="*/ 3094463 w 4003040"/>
                <a:gd name="connsiteY14-162" fmla="*/ 48067 h 2125037"/>
                <a:gd name="connsiteX15-163" fmla="*/ 3354517 w 4003040"/>
                <a:gd name="connsiteY15-164" fmla="*/ 0 h 2125037"/>
                <a:gd name="connsiteX16-165" fmla="*/ 3803757 w 4003040"/>
                <a:gd name="connsiteY16-166" fmla="*/ 147282 h 2125037"/>
                <a:gd name="connsiteX17-167" fmla="*/ 3955969 w 4003040"/>
                <a:gd name="connsiteY17-168" fmla="*/ 520108 h 2125037"/>
                <a:gd name="connsiteX18-169" fmla="*/ 3870302 w 4003040"/>
                <a:gd name="connsiteY18-170" fmla="*/ 882458 h 2125037"/>
                <a:gd name="connsiteX19-171" fmla="*/ 3365571 w 4003040"/>
                <a:gd name="connsiteY19-172" fmla="*/ 1693432 h 2125037"/>
                <a:gd name="connsiteX20-173" fmla="*/ 3911600 w 4003040"/>
                <a:gd name="connsiteY20-174" fmla="*/ 1693432 h 2125037"/>
                <a:gd name="connsiteX21-175" fmla="*/ 3956897 w 4003040"/>
                <a:gd name="connsiteY21-176" fmla="*/ 1974406 h 2125037"/>
                <a:gd name="connsiteX22" fmla="*/ 4003040 w 4003040"/>
                <a:gd name="connsiteY22" fmla="*/ 2125037 h 2125037"/>
                <a:gd name="connsiteX0-177" fmla="*/ 0 w 4923790"/>
                <a:gd name="connsiteY0-178" fmla="*/ 2033597 h 2033597"/>
                <a:gd name="connsiteX1-179" fmla="*/ 2815922 w 4923790"/>
                <a:gd name="connsiteY1-180" fmla="*/ 2033597 h 2033597"/>
                <a:gd name="connsiteX2-181" fmla="*/ 2816230 w 4923790"/>
                <a:gd name="connsiteY2-182" fmla="*/ 1748894 h 2033597"/>
                <a:gd name="connsiteX3-183" fmla="*/ 3394881 w 4923790"/>
                <a:gd name="connsiteY3-184" fmla="*/ 763524 h 2033597"/>
                <a:gd name="connsiteX4-185" fmla="*/ 3486701 w 4923790"/>
                <a:gd name="connsiteY4-186" fmla="*/ 468344 h 2033597"/>
                <a:gd name="connsiteX5-187" fmla="*/ 3458932 w 4923790"/>
                <a:gd name="connsiteY5-188" fmla="*/ 346944 h 2033597"/>
                <a:gd name="connsiteX6-189" fmla="*/ 3374391 w 4923790"/>
                <a:gd name="connsiteY6-190" fmla="*/ 306889 h 2033597"/>
                <a:gd name="connsiteX7-191" fmla="*/ 3289850 w 4923790"/>
                <a:gd name="connsiteY7-192" fmla="*/ 351258 h 2033597"/>
                <a:gd name="connsiteX8-193" fmla="*/ 3262081 w 4923790"/>
                <a:gd name="connsiteY8-194" fmla="*/ 527503 h 2033597"/>
                <a:gd name="connsiteX9-195" fmla="*/ 3262081 w 4923790"/>
                <a:gd name="connsiteY9-196" fmla="*/ 717305 h 2033597"/>
                <a:gd name="connsiteX10-197" fmla="*/ 2815922 w 4923790"/>
                <a:gd name="connsiteY10-198" fmla="*/ 717305 h 2033597"/>
                <a:gd name="connsiteX11-199" fmla="*/ 2815922 w 4923790"/>
                <a:gd name="connsiteY11-200" fmla="*/ 644589 h 2033597"/>
                <a:gd name="connsiteX12-201" fmla="*/ 2833177 w 4923790"/>
                <a:gd name="connsiteY12-202" fmla="*/ 380221 h 2033597"/>
                <a:gd name="connsiteX13-203" fmla="*/ 2918218 w 4923790"/>
                <a:gd name="connsiteY13-204" fmla="*/ 189803 h 2033597"/>
                <a:gd name="connsiteX14-205" fmla="*/ 3094463 w 4923790"/>
                <a:gd name="connsiteY14-206" fmla="*/ 48067 h 2033597"/>
                <a:gd name="connsiteX15-207" fmla="*/ 3354517 w 4923790"/>
                <a:gd name="connsiteY15-208" fmla="*/ 0 h 2033597"/>
                <a:gd name="connsiteX16-209" fmla="*/ 3803757 w 4923790"/>
                <a:gd name="connsiteY16-210" fmla="*/ 147282 h 2033597"/>
                <a:gd name="connsiteX17-211" fmla="*/ 3955969 w 4923790"/>
                <a:gd name="connsiteY17-212" fmla="*/ 520108 h 2033597"/>
                <a:gd name="connsiteX18-213" fmla="*/ 3870302 w 4923790"/>
                <a:gd name="connsiteY18-214" fmla="*/ 882458 h 2033597"/>
                <a:gd name="connsiteX19-215" fmla="*/ 3365571 w 4923790"/>
                <a:gd name="connsiteY19-216" fmla="*/ 1693432 h 2033597"/>
                <a:gd name="connsiteX20-217" fmla="*/ 3911600 w 4923790"/>
                <a:gd name="connsiteY20-218" fmla="*/ 1693432 h 2033597"/>
                <a:gd name="connsiteX21-219" fmla="*/ 3956897 w 4923790"/>
                <a:gd name="connsiteY21-220" fmla="*/ 1974406 h 2033597"/>
                <a:gd name="connsiteX22-221" fmla="*/ 4923790 w 4923790"/>
                <a:gd name="connsiteY22-222" fmla="*/ 1998037 h 2033597"/>
                <a:gd name="connsiteX0-223" fmla="*/ 0 w 4923790"/>
                <a:gd name="connsiteY0-224" fmla="*/ 2033597 h 2042452"/>
                <a:gd name="connsiteX1-225" fmla="*/ 2815922 w 4923790"/>
                <a:gd name="connsiteY1-226" fmla="*/ 2033597 h 2042452"/>
                <a:gd name="connsiteX2-227" fmla="*/ 2816230 w 4923790"/>
                <a:gd name="connsiteY2-228" fmla="*/ 1748894 h 2042452"/>
                <a:gd name="connsiteX3-229" fmla="*/ 3394881 w 4923790"/>
                <a:gd name="connsiteY3-230" fmla="*/ 763524 h 2042452"/>
                <a:gd name="connsiteX4-231" fmla="*/ 3486701 w 4923790"/>
                <a:gd name="connsiteY4-232" fmla="*/ 468344 h 2042452"/>
                <a:gd name="connsiteX5-233" fmla="*/ 3458932 w 4923790"/>
                <a:gd name="connsiteY5-234" fmla="*/ 346944 h 2042452"/>
                <a:gd name="connsiteX6-235" fmla="*/ 3374391 w 4923790"/>
                <a:gd name="connsiteY6-236" fmla="*/ 306889 h 2042452"/>
                <a:gd name="connsiteX7-237" fmla="*/ 3289850 w 4923790"/>
                <a:gd name="connsiteY7-238" fmla="*/ 351258 h 2042452"/>
                <a:gd name="connsiteX8-239" fmla="*/ 3262081 w 4923790"/>
                <a:gd name="connsiteY8-240" fmla="*/ 527503 h 2042452"/>
                <a:gd name="connsiteX9-241" fmla="*/ 3262081 w 4923790"/>
                <a:gd name="connsiteY9-242" fmla="*/ 717305 h 2042452"/>
                <a:gd name="connsiteX10-243" fmla="*/ 2815922 w 4923790"/>
                <a:gd name="connsiteY10-244" fmla="*/ 717305 h 2042452"/>
                <a:gd name="connsiteX11-245" fmla="*/ 2815922 w 4923790"/>
                <a:gd name="connsiteY11-246" fmla="*/ 644589 h 2042452"/>
                <a:gd name="connsiteX12-247" fmla="*/ 2833177 w 4923790"/>
                <a:gd name="connsiteY12-248" fmla="*/ 380221 h 2042452"/>
                <a:gd name="connsiteX13-249" fmla="*/ 2918218 w 4923790"/>
                <a:gd name="connsiteY13-250" fmla="*/ 189803 h 2042452"/>
                <a:gd name="connsiteX14-251" fmla="*/ 3094463 w 4923790"/>
                <a:gd name="connsiteY14-252" fmla="*/ 48067 h 2042452"/>
                <a:gd name="connsiteX15-253" fmla="*/ 3354517 w 4923790"/>
                <a:gd name="connsiteY15-254" fmla="*/ 0 h 2042452"/>
                <a:gd name="connsiteX16-255" fmla="*/ 3803757 w 4923790"/>
                <a:gd name="connsiteY16-256" fmla="*/ 147282 h 2042452"/>
                <a:gd name="connsiteX17-257" fmla="*/ 3955969 w 4923790"/>
                <a:gd name="connsiteY17-258" fmla="*/ 520108 h 2042452"/>
                <a:gd name="connsiteX18-259" fmla="*/ 3870302 w 4923790"/>
                <a:gd name="connsiteY18-260" fmla="*/ 882458 h 2042452"/>
                <a:gd name="connsiteX19-261" fmla="*/ 3365571 w 4923790"/>
                <a:gd name="connsiteY19-262" fmla="*/ 1693432 h 2042452"/>
                <a:gd name="connsiteX20-263" fmla="*/ 3911600 w 4923790"/>
                <a:gd name="connsiteY20-264" fmla="*/ 1693432 h 2042452"/>
                <a:gd name="connsiteX21-265" fmla="*/ 3944197 w 4923790"/>
                <a:gd name="connsiteY21-266" fmla="*/ 2018856 h 2042452"/>
                <a:gd name="connsiteX22-267" fmla="*/ 4923790 w 4923790"/>
                <a:gd name="connsiteY22-268" fmla="*/ 1998037 h 2042452"/>
                <a:gd name="connsiteX0-269" fmla="*/ 0 w 4923790"/>
                <a:gd name="connsiteY0-270" fmla="*/ 2033597 h 2042452"/>
                <a:gd name="connsiteX1-271" fmla="*/ 2815922 w 4923790"/>
                <a:gd name="connsiteY1-272" fmla="*/ 2033597 h 2042452"/>
                <a:gd name="connsiteX2-273" fmla="*/ 2816230 w 4923790"/>
                <a:gd name="connsiteY2-274" fmla="*/ 1748894 h 2042452"/>
                <a:gd name="connsiteX3-275" fmla="*/ 3394881 w 4923790"/>
                <a:gd name="connsiteY3-276" fmla="*/ 763524 h 2042452"/>
                <a:gd name="connsiteX4-277" fmla="*/ 3486701 w 4923790"/>
                <a:gd name="connsiteY4-278" fmla="*/ 468344 h 2042452"/>
                <a:gd name="connsiteX5-279" fmla="*/ 3458932 w 4923790"/>
                <a:gd name="connsiteY5-280" fmla="*/ 346944 h 2042452"/>
                <a:gd name="connsiteX6-281" fmla="*/ 3374391 w 4923790"/>
                <a:gd name="connsiteY6-282" fmla="*/ 306889 h 2042452"/>
                <a:gd name="connsiteX7-283" fmla="*/ 3289850 w 4923790"/>
                <a:gd name="connsiteY7-284" fmla="*/ 351258 h 2042452"/>
                <a:gd name="connsiteX8-285" fmla="*/ 3262081 w 4923790"/>
                <a:gd name="connsiteY8-286" fmla="*/ 527503 h 2042452"/>
                <a:gd name="connsiteX9-287" fmla="*/ 3262081 w 4923790"/>
                <a:gd name="connsiteY9-288" fmla="*/ 717305 h 2042452"/>
                <a:gd name="connsiteX10-289" fmla="*/ 2815922 w 4923790"/>
                <a:gd name="connsiteY10-290" fmla="*/ 717305 h 2042452"/>
                <a:gd name="connsiteX11-291" fmla="*/ 2815922 w 4923790"/>
                <a:gd name="connsiteY11-292" fmla="*/ 644589 h 2042452"/>
                <a:gd name="connsiteX12-293" fmla="*/ 2833177 w 4923790"/>
                <a:gd name="connsiteY12-294" fmla="*/ 380221 h 2042452"/>
                <a:gd name="connsiteX13-295" fmla="*/ 2918218 w 4923790"/>
                <a:gd name="connsiteY13-296" fmla="*/ 189803 h 2042452"/>
                <a:gd name="connsiteX14-297" fmla="*/ 3094463 w 4923790"/>
                <a:gd name="connsiteY14-298" fmla="*/ 48067 h 2042452"/>
                <a:gd name="connsiteX15-299" fmla="*/ 3354517 w 4923790"/>
                <a:gd name="connsiteY15-300" fmla="*/ 0 h 2042452"/>
                <a:gd name="connsiteX16-301" fmla="*/ 3803757 w 4923790"/>
                <a:gd name="connsiteY16-302" fmla="*/ 147282 h 2042452"/>
                <a:gd name="connsiteX17-303" fmla="*/ 3955969 w 4923790"/>
                <a:gd name="connsiteY17-304" fmla="*/ 520108 h 2042452"/>
                <a:gd name="connsiteX18-305" fmla="*/ 3870302 w 4923790"/>
                <a:gd name="connsiteY18-306" fmla="*/ 882458 h 2042452"/>
                <a:gd name="connsiteX19-307" fmla="*/ 3365571 w 4923790"/>
                <a:gd name="connsiteY19-308" fmla="*/ 1693432 h 2042452"/>
                <a:gd name="connsiteX20-309" fmla="*/ 3911600 w 4923790"/>
                <a:gd name="connsiteY20-310" fmla="*/ 1693432 h 2042452"/>
                <a:gd name="connsiteX21-311" fmla="*/ 3944197 w 4923790"/>
                <a:gd name="connsiteY21-312" fmla="*/ 2018856 h 2042452"/>
                <a:gd name="connsiteX22-313" fmla="*/ 4923790 w 4923790"/>
                <a:gd name="connsiteY22-314" fmla="*/ 1998037 h 2042452"/>
                <a:gd name="connsiteX0-315" fmla="*/ 0 w 4923790"/>
                <a:gd name="connsiteY0-316" fmla="*/ 2033597 h 2042452"/>
                <a:gd name="connsiteX1-317" fmla="*/ 2815922 w 4923790"/>
                <a:gd name="connsiteY1-318" fmla="*/ 2033597 h 2042452"/>
                <a:gd name="connsiteX2-319" fmla="*/ 2816230 w 4923790"/>
                <a:gd name="connsiteY2-320" fmla="*/ 1748894 h 2042452"/>
                <a:gd name="connsiteX3-321" fmla="*/ 3394881 w 4923790"/>
                <a:gd name="connsiteY3-322" fmla="*/ 763524 h 2042452"/>
                <a:gd name="connsiteX4-323" fmla="*/ 3486701 w 4923790"/>
                <a:gd name="connsiteY4-324" fmla="*/ 468344 h 2042452"/>
                <a:gd name="connsiteX5-325" fmla="*/ 3458932 w 4923790"/>
                <a:gd name="connsiteY5-326" fmla="*/ 346944 h 2042452"/>
                <a:gd name="connsiteX6-327" fmla="*/ 3374391 w 4923790"/>
                <a:gd name="connsiteY6-328" fmla="*/ 306889 h 2042452"/>
                <a:gd name="connsiteX7-329" fmla="*/ 3289850 w 4923790"/>
                <a:gd name="connsiteY7-330" fmla="*/ 351258 h 2042452"/>
                <a:gd name="connsiteX8-331" fmla="*/ 3262081 w 4923790"/>
                <a:gd name="connsiteY8-332" fmla="*/ 527503 h 2042452"/>
                <a:gd name="connsiteX9-333" fmla="*/ 3262081 w 4923790"/>
                <a:gd name="connsiteY9-334" fmla="*/ 717305 h 2042452"/>
                <a:gd name="connsiteX10-335" fmla="*/ 2815922 w 4923790"/>
                <a:gd name="connsiteY10-336" fmla="*/ 717305 h 2042452"/>
                <a:gd name="connsiteX11-337" fmla="*/ 2815922 w 4923790"/>
                <a:gd name="connsiteY11-338" fmla="*/ 644589 h 2042452"/>
                <a:gd name="connsiteX12-339" fmla="*/ 2833177 w 4923790"/>
                <a:gd name="connsiteY12-340" fmla="*/ 380221 h 2042452"/>
                <a:gd name="connsiteX13-341" fmla="*/ 2918218 w 4923790"/>
                <a:gd name="connsiteY13-342" fmla="*/ 189803 h 2042452"/>
                <a:gd name="connsiteX14-343" fmla="*/ 3094463 w 4923790"/>
                <a:gd name="connsiteY14-344" fmla="*/ 48067 h 2042452"/>
                <a:gd name="connsiteX15-345" fmla="*/ 3354517 w 4923790"/>
                <a:gd name="connsiteY15-346" fmla="*/ 0 h 2042452"/>
                <a:gd name="connsiteX16-347" fmla="*/ 3803757 w 4923790"/>
                <a:gd name="connsiteY16-348" fmla="*/ 147282 h 2042452"/>
                <a:gd name="connsiteX17-349" fmla="*/ 3955969 w 4923790"/>
                <a:gd name="connsiteY17-350" fmla="*/ 520108 h 2042452"/>
                <a:gd name="connsiteX18-351" fmla="*/ 3870302 w 4923790"/>
                <a:gd name="connsiteY18-352" fmla="*/ 882458 h 2042452"/>
                <a:gd name="connsiteX19-353" fmla="*/ 3365571 w 4923790"/>
                <a:gd name="connsiteY19-354" fmla="*/ 1693432 h 2042452"/>
                <a:gd name="connsiteX20-355" fmla="*/ 3911600 w 4923790"/>
                <a:gd name="connsiteY20-356" fmla="*/ 1693432 h 2042452"/>
                <a:gd name="connsiteX21-357" fmla="*/ 3944197 w 4923790"/>
                <a:gd name="connsiteY21-358" fmla="*/ 2018856 h 2042452"/>
                <a:gd name="connsiteX22-359" fmla="*/ 4923790 w 4923790"/>
                <a:gd name="connsiteY22-360" fmla="*/ 1998037 h 2042452"/>
                <a:gd name="connsiteX0-361" fmla="*/ 0 w 4923790"/>
                <a:gd name="connsiteY0-362" fmla="*/ 2033597 h 2034670"/>
                <a:gd name="connsiteX1-363" fmla="*/ 2815922 w 4923790"/>
                <a:gd name="connsiteY1-364" fmla="*/ 2033597 h 2034670"/>
                <a:gd name="connsiteX2-365" fmla="*/ 2816230 w 4923790"/>
                <a:gd name="connsiteY2-366" fmla="*/ 1748894 h 2034670"/>
                <a:gd name="connsiteX3-367" fmla="*/ 3394881 w 4923790"/>
                <a:gd name="connsiteY3-368" fmla="*/ 763524 h 2034670"/>
                <a:gd name="connsiteX4-369" fmla="*/ 3486701 w 4923790"/>
                <a:gd name="connsiteY4-370" fmla="*/ 468344 h 2034670"/>
                <a:gd name="connsiteX5-371" fmla="*/ 3458932 w 4923790"/>
                <a:gd name="connsiteY5-372" fmla="*/ 346944 h 2034670"/>
                <a:gd name="connsiteX6-373" fmla="*/ 3374391 w 4923790"/>
                <a:gd name="connsiteY6-374" fmla="*/ 306889 h 2034670"/>
                <a:gd name="connsiteX7-375" fmla="*/ 3289850 w 4923790"/>
                <a:gd name="connsiteY7-376" fmla="*/ 351258 h 2034670"/>
                <a:gd name="connsiteX8-377" fmla="*/ 3262081 w 4923790"/>
                <a:gd name="connsiteY8-378" fmla="*/ 527503 h 2034670"/>
                <a:gd name="connsiteX9-379" fmla="*/ 3262081 w 4923790"/>
                <a:gd name="connsiteY9-380" fmla="*/ 717305 h 2034670"/>
                <a:gd name="connsiteX10-381" fmla="*/ 2815922 w 4923790"/>
                <a:gd name="connsiteY10-382" fmla="*/ 717305 h 2034670"/>
                <a:gd name="connsiteX11-383" fmla="*/ 2815922 w 4923790"/>
                <a:gd name="connsiteY11-384" fmla="*/ 644589 h 2034670"/>
                <a:gd name="connsiteX12-385" fmla="*/ 2833177 w 4923790"/>
                <a:gd name="connsiteY12-386" fmla="*/ 380221 h 2034670"/>
                <a:gd name="connsiteX13-387" fmla="*/ 2918218 w 4923790"/>
                <a:gd name="connsiteY13-388" fmla="*/ 189803 h 2034670"/>
                <a:gd name="connsiteX14-389" fmla="*/ 3094463 w 4923790"/>
                <a:gd name="connsiteY14-390" fmla="*/ 48067 h 2034670"/>
                <a:gd name="connsiteX15-391" fmla="*/ 3354517 w 4923790"/>
                <a:gd name="connsiteY15-392" fmla="*/ 0 h 2034670"/>
                <a:gd name="connsiteX16-393" fmla="*/ 3803757 w 4923790"/>
                <a:gd name="connsiteY16-394" fmla="*/ 147282 h 2034670"/>
                <a:gd name="connsiteX17-395" fmla="*/ 3955969 w 4923790"/>
                <a:gd name="connsiteY17-396" fmla="*/ 520108 h 2034670"/>
                <a:gd name="connsiteX18-397" fmla="*/ 3870302 w 4923790"/>
                <a:gd name="connsiteY18-398" fmla="*/ 882458 h 2034670"/>
                <a:gd name="connsiteX19-399" fmla="*/ 3365571 w 4923790"/>
                <a:gd name="connsiteY19-400" fmla="*/ 1693432 h 2034670"/>
                <a:gd name="connsiteX20-401" fmla="*/ 3911600 w 4923790"/>
                <a:gd name="connsiteY20-402" fmla="*/ 1693432 h 2034670"/>
                <a:gd name="connsiteX21-403" fmla="*/ 3944197 w 4923790"/>
                <a:gd name="connsiteY21-404" fmla="*/ 2018856 h 2034670"/>
                <a:gd name="connsiteX22-405" fmla="*/ 4923790 w 4923790"/>
                <a:gd name="connsiteY22-406" fmla="*/ 1998037 h 2034670"/>
                <a:gd name="connsiteX0-407" fmla="*/ 0 w 4923790"/>
                <a:gd name="connsiteY0-408" fmla="*/ 2033597 h 2034670"/>
                <a:gd name="connsiteX1-409" fmla="*/ 2815922 w 4923790"/>
                <a:gd name="connsiteY1-410" fmla="*/ 2033597 h 2034670"/>
                <a:gd name="connsiteX2-411" fmla="*/ 2816230 w 4923790"/>
                <a:gd name="connsiteY2-412" fmla="*/ 1748894 h 2034670"/>
                <a:gd name="connsiteX3-413" fmla="*/ 3394881 w 4923790"/>
                <a:gd name="connsiteY3-414" fmla="*/ 763524 h 2034670"/>
                <a:gd name="connsiteX4-415" fmla="*/ 3486701 w 4923790"/>
                <a:gd name="connsiteY4-416" fmla="*/ 468344 h 2034670"/>
                <a:gd name="connsiteX5-417" fmla="*/ 3458932 w 4923790"/>
                <a:gd name="connsiteY5-418" fmla="*/ 346944 h 2034670"/>
                <a:gd name="connsiteX6-419" fmla="*/ 3374391 w 4923790"/>
                <a:gd name="connsiteY6-420" fmla="*/ 306889 h 2034670"/>
                <a:gd name="connsiteX7-421" fmla="*/ 3289850 w 4923790"/>
                <a:gd name="connsiteY7-422" fmla="*/ 351258 h 2034670"/>
                <a:gd name="connsiteX8-423" fmla="*/ 3262081 w 4923790"/>
                <a:gd name="connsiteY8-424" fmla="*/ 527503 h 2034670"/>
                <a:gd name="connsiteX9-425" fmla="*/ 3262081 w 4923790"/>
                <a:gd name="connsiteY9-426" fmla="*/ 717305 h 2034670"/>
                <a:gd name="connsiteX10-427" fmla="*/ 2815922 w 4923790"/>
                <a:gd name="connsiteY10-428" fmla="*/ 717305 h 2034670"/>
                <a:gd name="connsiteX11-429" fmla="*/ 2815922 w 4923790"/>
                <a:gd name="connsiteY11-430" fmla="*/ 644589 h 2034670"/>
                <a:gd name="connsiteX12-431" fmla="*/ 2833177 w 4923790"/>
                <a:gd name="connsiteY12-432" fmla="*/ 380221 h 2034670"/>
                <a:gd name="connsiteX13-433" fmla="*/ 2918218 w 4923790"/>
                <a:gd name="connsiteY13-434" fmla="*/ 189803 h 2034670"/>
                <a:gd name="connsiteX14-435" fmla="*/ 3094463 w 4923790"/>
                <a:gd name="connsiteY14-436" fmla="*/ 48067 h 2034670"/>
                <a:gd name="connsiteX15-437" fmla="*/ 3354517 w 4923790"/>
                <a:gd name="connsiteY15-438" fmla="*/ 0 h 2034670"/>
                <a:gd name="connsiteX16-439" fmla="*/ 3803757 w 4923790"/>
                <a:gd name="connsiteY16-440" fmla="*/ 147282 h 2034670"/>
                <a:gd name="connsiteX17-441" fmla="*/ 3955969 w 4923790"/>
                <a:gd name="connsiteY17-442" fmla="*/ 520108 h 2034670"/>
                <a:gd name="connsiteX18-443" fmla="*/ 3870302 w 4923790"/>
                <a:gd name="connsiteY18-444" fmla="*/ 882458 h 2034670"/>
                <a:gd name="connsiteX19-445" fmla="*/ 3365571 w 4923790"/>
                <a:gd name="connsiteY19-446" fmla="*/ 1693432 h 2034670"/>
                <a:gd name="connsiteX20-447" fmla="*/ 3911600 w 4923790"/>
                <a:gd name="connsiteY20-448" fmla="*/ 1693432 h 2034670"/>
                <a:gd name="connsiteX21-449" fmla="*/ 3944197 w 4923790"/>
                <a:gd name="connsiteY21-450" fmla="*/ 2018856 h 2034670"/>
                <a:gd name="connsiteX22-451" fmla="*/ 4923790 w 4923790"/>
                <a:gd name="connsiteY22-452" fmla="*/ 1998037 h 2034670"/>
                <a:gd name="connsiteX0-453" fmla="*/ 0 w 4923790"/>
                <a:gd name="connsiteY0-454" fmla="*/ 2033597 h 2034670"/>
                <a:gd name="connsiteX1-455" fmla="*/ 2815922 w 4923790"/>
                <a:gd name="connsiteY1-456" fmla="*/ 2033597 h 2034670"/>
                <a:gd name="connsiteX2-457" fmla="*/ 2816230 w 4923790"/>
                <a:gd name="connsiteY2-458" fmla="*/ 1748894 h 2034670"/>
                <a:gd name="connsiteX3-459" fmla="*/ 3394881 w 4923790"/>
                <a:gd name="connsiteY3-460" fmla="*/ 763524 h 2034670"/>
                <a:gd name="connsiteX4-461" fmla="*/ 3486701 w 4923790"/>
                <a:gd name="connsiteY4-462" fmla="*/ 468344 h 2034670"/>
                <a:gd name="connsiteX5-463" fmla="*/ 3458932 w 4923790"/>
                <a:gd name="connsiteY5-464" fmla="*/ 346944 h 2034670"/>
                <a:gd name="connsiteX6-465" fmla="*/ 3374391 w 4923790"/>
                <a:gd name="connsiteY6-466" fmla="*/ 306889 h 2034670"/>
                <a:gd name="connsiteX7-467" fmla="*/ 3289850 w 4923790"/>
                <a:gd name="connsiteY7-468" fmla="*/ 351258 h 2034670"/>
                <a:gd name="connsiteX8-469" fmla="*/ 3262081 w 4923790"/>
                <a:gd name="connsiteY8-470" fmla="*/ 527503 h 2034670"/>
                <a:gd name="connsiteX9-471" fmla="*/ 3262081 w 4923790"/>
                <a:gd name="connsiteY9-472" fmla="*/ 717305 h 2034670"/>
                <a:gd name="connsiteX10-473" fmla="*/ 2815922 w 4923790"/>
                <a:gd name="connsiteY10-474" fmla="*/ 717305 h 2034670"/>
                <a:gd name="connsiteX11-475" fmla="*/ 2815922 w 4923790"/>
                <a:gd name="connsiteY11-476" fmla="*/ 644589 h 2034670"/>
                <a:gd name="connsiteX12-477" fmla="*/ 2833177 w 4923790"/>
                <a:gd name="connsiteY12-478" fmla="*/ 380221 h 2034670"/>
                <a:gd name="connsiteX13-479" fmla="*/ 2918218 w 4923790"/>
                <a:gd name="connsiteY13-480" fmla="*/ 189803 h 2034670"/>
                <a:gd name="connsiteX14-481" fmla="*/ 3094463 w 4923790"/>
                <a:gd name="connsiteY14-482" fmla="*/ 48067 h 2034670"/>
                <a:gd name="connsiteX15-483" fmla="*/ 3354517 w 4923790"/>
                <a:gd name="connsiteY15-484" fmla="*/ 0 h 2034670"/>
                <a:gd name="connsiteX16-485" fmla="*/ 3803757 w 4923790"/>
                <a:gd name="connsiteY16-486" fmla="*/ 147282 h 2034670"/>
                <a:gd name="connsiteX17-487" fmla="*/ 3955969 w 4923790"/>
                <a:gd name="connsiteY17-488" fmla="*/ 520108 h 2034670"/>
                <a:gd name="connsiteX18-489" fmla="*/ 3870302 w 4923790"/>
                <a:gd name="connsiteY18-490" fmla="*/ 882458 h 2034670"/>
                <a:gd name="connsiteX19-491" fmla="*/ 3365571 w 4923790"/>
                <a:gd name="connsiteY19-492" fmla="*/ 1693432 h 2034670"/>
                <a:gd name="connsiteX20-493" fmla="*/ 3911600 w 4923790"/>
                <a:gd name="connsiteY20-494" fmla="*/ 1693432 h 2034670"/>
                <a:gd name="connsiteX21-495" fmla="*/ 3912447 w 4923790"/>
                <a:gd name="connsiteY21-496" fmla="*/ 2018856 h 2034670"/>
                <a:gd name="connsiteX22-497" fmla="*/ 4923790 w 4923790"/>
                <a:gd name="connsiteY22-498" fmla="*/ 1998037 h 2034670"/>
                <a:gd name="connsiteX0-499" fmla="*/ 0 w 4923790"/>
                <a:gd name="connsiteY0-500" fmla="*/ 2033597 h 2034670"/>
                <a:gd name="connsiteX1-501" fmla="*/ 2815922 w 4923790"/>
                <a:gd name="connsiteY1-502" fmla="*/ 2033597 h 2034670"/>
                <a:gd name="connsiteX2-503" fmla="*/ 2816230 w 4923790"/>
                <a:gd name="connsiteY2-504" fmla="*/ 1748894 h 2034670"/>
                <a:gd name="connsiteX3-505" fmla="*/ 3394881 w 4923790"/>
                <a:gd name="connsiteY3-506" fmla="*/ 763524 h 2034670"/>
                <a:gd name="connsiteX4-507" fmla="*/ 3486701 w 4923790"/>
                <a:gd name="connsiteY4-508" fmla="*/ 468344 h 2034670"/>
                <a:gd name="connsiteX5-509" fmla="*/ 3458932 w 4923790"/>
                <a:gd name="connsiteY5-510" fmla="*/ 346944 h 2034670"/>
                <a:gd name="connsiteX6-511" fmla="*/ 3374391 w 4923790"/>
                <a:gd name="connsiteY6-512" fmla="*/ 306889 h 2034670"/>
                <a:gd name="connsiteX7-513" fmla="*/ 3289850 w 4923790"/>
                <a:gd name="connsiteY7-514" fmla="*/ 351258 h 2034670"/>
                <a:gd name="connsiteX8-515" fmla="*/ 3262081 w 4923790"/>
                <a:gd name="connsiteY8-516" fmla="*/ 527503 h 2034670"/>
                <a:gd name="connsiteX9-517" fmla="*/ 3262081 w 4923790"/>
                <a:gd name="connsiteY9-518" fmla="*/ 717305 h 2034670"/>
                <a:gd name="connsiteX10-519" fmla="*/ 2815922 w 4923790"/>
                <a:gd name="connsiteY10-520" fmla="*/ 717305 h 2034670"/>
                <a:gd name="connsiteX11-521" fmla="*/ 2815922 w 4923790"/>
                <a:gd name="connsiteY11-522" fmla="*/ 644589 h 2034670"/>
                <a:gd name="connsiteX12-523" fmla="*/ 2833177 w 4923790"/>
                <a:gd name="connsiteY12-524" fmla="*/ 380221 h 2034670"/>
                <a:gd name="connsiteX13-525" fmla="*/ 2918218 w 4923790"/>
                <a:gd name="connsiteY13-526" fmla="*/ 189803 h 2034670"/>
                <a:gd name="connsiteX14-527" fmla="*/ 3094463 w 4923790"/>
                <a:gd name="connsiteY14-528" fmla="*/ 48067 h 2034670"/>
                <a:gd name="connsiteX15-529" fmla="*/ 3354517 w 4923790"/>
                <a:gd name="connsiteY15-530" fmla="*/ 0 h 2034670"/>
                <a:gd name="connsiteX16-531" fmla="*/ 3803757 w 4923790"/>
                <a:gd name="connsiteY16-532" fmla="*/ 147282 h 2034670"/>
                <a:gd name="connsiteX17-533" fmla="*/ 3955969 w 4923790"/>
                <a:gd name="connsiteY17-534" fmla="*/ 520108 h 2034670"/>
                <a:gd name="connsiteX18-535" fmla="*/ 3870302 w 4923790"/>
                <a:gd name="connsiteY18-536" fmla="*/ 882458 h 2034670"/>
                <a:gd name="connsiteX19-537" fmla="*/ 3365571 w 4923790"/>
                <a:gd name="connsiteY19-538" fmla="*/ 1693432 h 2034670"/>
                <a:gd name="connsiteX20-539" fmla="*/ 3911600 w 4923790"/>
                <a:gd name="connsiteY20-540" fmla="*/ 1693432 h 2034670"/>
                <a:gd name="connsiteX21-541" fmla="*/ 3912447 w 4923790"/>
                <a:gd name="connsiteY21-542" fmla="*/ 2018856 h 2034670"/>
                <a:gd name="connsiteX22-543" fmla="*/ 4923790 w 4923790"/>
                <a:gd name="connsiteY22-544" fmla="*/ 1998037 h 2034670"/>
                <a:gd name="connsiteX0-545" fmla="*/ 0 w 4923790"/>
                <a:gd name="connsiteY0-546" fmla="*/ 2033597 h 2034670"/>
                <a:gd name="connsiteX1-547" fmla="*/ 2815922 w 4923790"/>
                <a:gd name="connsiteY1-548" fmla="*/ 2033597 h 2034670"/>
                <a:gd name="connsiteX2-549" fmla="*/ 2816230 w 4923790"/>
                <a:gd name="connsiteY2-550" fmla="*/ 1748894 h 2034670"/>
                <a:gd name="connsiteX3-551" fmla="*/ 3394881 w 4923790"/>
                <a:gd name="connsiteY3-552" fmla="*/ 763524 h 2034670"/>
                <a:gd name="connsiteX4-553" fmla="*/ 3486701 w 4923790"/>
                <a:gd name="connsiteY4-554" fmla="*/ 468344 h 2034670"/>
                <a:gd name="connsiteX5-555" fmla="*/ 3458932 w 4923790"/>
                <a:gd name="connsiteY5-556" fmla="*/ 346944 h 2034670"/>
                <a:gd name="connsiteX6-557" fmla="*/ 3374391 w 4923790"/>
                <a:gd name="connsiteY6-558" fmla="*/ 306889 h 2034670"/>
                <a:gd name="connsiteX7-559" fmla="*/ 3289850 w 4923790"/>
                <a:gd name="connsiteY7-560" fmla="*/ 351258 h 2034670"/>
                <a:gd name="connsiteX8-561" fmla="*/ 3262081 w 4923790"/>
                <a:gd name="connsiteY8-562" fmla="*/ 527503 h 2034670"/>
                <a:gd name="connsiteX9-563" fmla="*/ 3262081 w 4923790"/>
                <a:gd name="connsiteY9-564" fmla="*/ 717305 h 2034670"/>
                <a:gd name="connsiteX10-565" fmla="*/ 2815922 w 4923790"/>
                <a:gd name="connsiteY10-566" fmla="*/ 717305 h 2034670"/>
                <a:gd name="connsiteX11-567" fmla="*/ 2815922 w 4923790"/>
                <a:gd name="connsiteY11-568" fmla="*/ 644589 h 2034670"/>
                <a:gd name="connsiteX12-569" fmla="*/ 2833177 w 4923790"/>
                <a:gd name="connsiteY12-570" fmla="*/ 380221 h 2034670"/>
                <a:gd name="connsiteX13-571" fmla="*/ 2918218 w 4923790"/>
                <a:gd name="connsiteY13-572" fmla="*/ 189803 h 2034670"/>
                <a:gd name="connsiteX14-573" fmla="*/ 3094463 w 4923790"/>
                <a:gd name="connsiteY14-574" fmla="*/ 48067 h 2034670"/>
                <a:gd name="connsiteX15-575" fmla="*/ 3354517 w 4923790"/>
                <a:gd name="connsiteY15-576" fmla="*/ 0 h 2034670"/>
                <a:gd name="connsiteX16-577" fmla="*/ 3803757 w 4923790"/>
                <a:gd name="connsiteY16-578" fmla="*/ 147282 h 2034670"/>
                <a:gd name="connsiteX17-579" fmla="*/ 3955969 w 4923790"/>
                <a:gd name="connsiteY17-580" fmla="*/ 520108 h 2034670"/>
                <a:gd name="connsiteX18-581" fmla="*/ 3870302 w 4923790"/>
                <a:gd name="connsiteY18-582" fmla="*/ 882458 h 2034670"/>
                <a:gd name="connsiteX19-583" fmla="*/ 3365571 w 4923790"/>
                <a:gd name="connsiteY19-584" fmla="*/ 1693432 h 2034670"/>
                <a:gd name="connsiteX20-585" fmla="*/ 3911600 w 4923790"/>
                <a:gd name="connsiteY20-586" fmla="*/ 1693432 h 2034670"/>
                <a:gd name="connsiteX21-587" fmla="*/ 3912447 w 4923790"/>
                <a:gd name="connsiteY21-588" fmla="*/ 2018856 h 2034670"/>
                <a:gd name="connsiteX22-589" fmla="*/ 4923790 w 4923790"/>
                <a:gd name="connsiteY22-590" fmla="*/ 1998037 h 2034670"/>
                <a:gd name="connsiteX0-591" fmla="*/ 0 w 4923790"/>
                <a:gd name="connsiteY0-592" fmla="*/ 2033597 h 2034670"/>
                <a:gd name="connsiteX1-593" fmla="*/ 2815922 w 4923790"/>
                <a:gd name="connsiteY1-594" fmla="*/ 2033597 h 2034670"/>
                <a:gd name="connsiteX2-595" fmla="*/ 2816230 w 4923790"/>
                <a:gd name="connsiteY2-596" fmla="*/ 1748894 h 2034670"/>
                <a:gd name="connsiteX3-597" fmla="*/ 3394881 w 4923790"/>
                <a:gd name="connsiteY3-598" fmla="*/ 763524 h 2034670"/>
                <a:gd name="connsiteX4-599" fmla="*/ 3486701 w 4923790"/>
                <a:gd name="connsiteY4-600" fmla="*/ 468344 h 2034670"/>
                <a:gd name="connsiteX5-601" fmla="*/ 3458932 w 4923790"/>
                <a:gd name="connsiteY5-602" fmla="*/ 346944 h 2034670"/>
                <a:gd name="connsiteX6-603" fmla="*/ 3374391 w 4923790"/>
                <a:gd name="connsiteY6-604" fmla="*/ 306889 h 2034670"/>
                <a:gd name="connsiteX7-605" fmla="*/ 3289850 w 4923790"/>
                <a:gd name="connsiteY7-606" fmla="*/ 351258 h 2034670"/>
                <a:gd name="connsiteX8-607" fmla="*/ 3262081 w 4923790"/>
                <a:gd name="connsiteY8-608" fmla="*/ 527503 h 2034670"/>
                <a:gd name="connsiteX9-609" fmla="*/ 3262081 w 4923790"/>
                <a:gd name="connsiteY9-610" fmla="*/ 717305 h 2034670"/>
                <a:gd name="connsiteX10-611" fmla="*/ 2815922 w 4923790"/>
                <a:gd name="connsiteY10-612" fmla="*/ 717305 h 2034670"/>
                <a:gd name="connsiteX11-613" fmla="*/ 2815922 w 4923790"/>
                <a:gd name="connsiteY11-614" fmla="*/ 644589 h 2034670"/>
                <a:gd name="connsiteX12-615" fmla="*/ 2833177 w 4923790"/>
                <a:gd name="connsiteY12-616" fmla="*/ 380221 h 2034670"/>
                <a:gd name="connsiteX13-617" fmla="*/ 2918218 w 4923790"/>
                <a:gd name="connsiteY13-618" fmla="*/ 189803 h 2034670"/>
                <a:gd name="connsiteX14-619" fmla="*/ 3094463 w 4923790"/>
                <a:gd name="connsiteY14-620" fmla="*/ 48067 h 2034670"/>
                <a:gd name="connsiteX15-621" fmla="*/ 3354517 w 4923790"/>
                <a:gd name="connsiteY15-622" fmla="*/ 0 h 2034670"/>
                <a:gd name="connsiteX16-623" fmla="*/ 3803757 w 4923790"/>
                <a:gd name="connsiteY16-624" fmla="*/ 147282 h 2034670"/>
                <a:gd name="connsiteX17-625" fmla="*/ 3955969 w 4923790"/>
                <a:gd name="connsiteY17-626" fmla="*/ 520108 h 2034670"/>
                <a:gd name="connsiteX18-627" fmla="*/ 3870302 w 4923790"/>
                <a:gd name="connsiteY18-628" fmla="*/ 882458 h 2034670"/>
                <a:gd name="connsiteX19-629" fmla="*/ 3365571 w 4923790"/>
                <a:gd name="connsiteY19-630" fmla="*/ 1693432 h 2034670"/>
                <a:gd name="connsiteX20-631" fmla="*/ 3911600 w 4923790"/>
                <a:gd name="connsiteY20-632" fmla="*/ 1693432 h 2034670"/>
                <a:gd name="connsiteX21-633" fmla="*/ 3912447 w 4923790"/>
                <a:gd name="connsiteY21-634" fmla="*/ 2018856 h 2034670"/>
                <a:gd name="connsiteX22-635" fmla="*/ 4923790 w 4923790"/>
                <a:gd name="connsiteY22-636" fmla="*/ 1998037 h 2034670"/>
                <a:gd name="connsiteX0-637" fmla="*/ 0 w 4923790"/>
                <a:gd name="connsiteY0-638" fmla="*/ 2033597 h 2045972"/>
                <a:gd name="connsiteX1-639" fmla="*/ 2815922 w 4923790"/>
                <a:gd name="connsiteY1-640" fmla="*/ 2033597 h 2045972"/>
                <a:gd name="connsiteX2-641" fmla="*/ 2816230 w 4923790"/>
                <a:gd name="connsiteY2-642" fmla="*/ 1748894 h 2045972"/>
                <a:gd name="connsiteX3-643" fmla="*/ 3394881 w 4923790"/>
                <a:gd name="connsiteY3-644" fmla="*/ 763524 h 2045972"/>
                <a:gd name="connsiteX4-645" fmla="*/ 3486701 w 4923790"/>
                <a:gd name="connsiteY4-646" fmla="*/ 468344 h 2045972"/>
                <a:gd name="connsiteX5-647" fmla="*/ 3458932 w 4923790"/>
                <a:gd name="connsiteY5-648" fmla="*/ 346944 h 2045972"/>
                <a:gd name="connsiteX6-649" fmla="*/ 3374391 w 4923790"/>
                <a:gd name="connsiteY6-650" fmla="*/ 306889 h 2045972"/>
                <a:gd name="connsiteX7-651" fmla="*/ 3289850 w 4923790"/>
                <a:gd name="connsiteY7-652" fmla="*/ 351258 h 2045972"/>
                <a:gd name="connsiteX8-653" fmla="*/ 3262081 w 4923790"/>
                <a:gd name="connsiteY8-654" fmla="*/ 527503 h 2045972"/>
                <a:gd name="connsiteX9-655" fmla="*/ 3262081 w 4923790"/>
                <a:gd name="connsiteY9-656" fmla="*/ 717305 h 2045972"/>
                <a:gd name="connsiteX10-657" fmla="*/ 2815922 w 4923790"/>
                <a:gd name="connsiteY10-658" fmla="*/ 717305 h 2045972"/>
                <a:gd name="connsiteX11-659" fmla="*/ 2815922 w 4923790"/>
                <a:gd name="connsiteY11-660" fmla="*/ 644589 h 2045972"/>
                <a:gd name="connsiteX12-661" fmla="*/ 2833177 w 4923790"/>
                <a:gd name="connsiteY12-662" fmla="*/ 380221 h 2045972"/>
                <a:gd name="connsiteX13-663" fmla="*/ 2918218 w 4923790"/>
                <a:gd name="connsiteY13-664" fmla="*/ 189803 h 2045972"/>
                <a:gd name="connsiteX14-665" fmla="*/ 3094463 w 4923790"/>
                <a:gd name="connsiteY14-666" fmla="*/ 48067 h 2045972"/>
                <a:gd name="connsiteX15-667" fmla="*/ 3354517 w 4923790"/>
                <a:gd name="connsiteY15-668" fmla="*/ 0 h 2045972"/>
                <a:gd name="connsiteX16-669" fmla="*/ 3803757 w 4923790"/>
                <a:gd name="connsiteY16-670" fmla="*/ 147282 h 2045972"/>
                <a:gd name="connsiteX17-671" fmla="*/ 3955969 w 4923790"/>
                <a:gd name="connsiteY17-672" fmla="*/ 520108 h 2045972"/>
                <a:gd name="connsiteX18-673" fmla="*/ 3870302 w 4923790"/>
                <a:gd name="connsiteY18-674" fmla="*/ 882458 h 2045972"/>
                <a:gd name="connsiteX19-675" fmla="*/ 3365571 w 4923790"/>
                <a:gd name="connsiteY19-676" fmla="*/ 1693432 h 2045972"/>
                <a:gd name="connsiteX20-677" fmla="*/ 3911600 w 4923790"/>
                <a:gd name="connsiteY20-678" fmla="*/ 1693432 h 2045972"/>
                <a:gd name="connsiteX21-679" fmla="*/ 3906097 w 4923790"/>
                <a:gd name="connsiteY21-680" fmla="*/ 2031556 h 2045972"/>
                <a:gd name="connsiteX22-681" fmla="*/ 4923790 w 4923790"/>
                <a:gd name="connsiteY22-682" fmla="*/ 1998037 h 2045972"/>
                <a:gd name="connsiteX0-683" fmla="*/ 0 w 4923790"/>
                <a:gd name="connsiteY0-684" fmla="*/ 2033597 h 2045972"/>
                <a:gd name="connsiteX1-685" fmla="*/ 2815922 w 4923790"/>
                <a:gd name="connsiteY1-686" fmla="*/ 2033597 h 2045972"/>
                <a:gd name="connsiteX2-687" fmla="*/ 2816230 w 4923790"/>
                <a:gd name="connsiteY2-688" fmla="*/ 1748894 h 2045972"/>
                <a:gd name="connsiteX3-689" fmla="*/ 3394881 w 4923790"/>
                <a:gd name="connsiteY3-690" fmla="*/ 763524 h 2045972"/>
                <a:gd name="connsiteX4-691" fmla="*/ 3486701 w 4923790"/>
                <a:gd name="connsiteY4-692" fmla="*/ 468344 h 2045972"/>
                <a:gd name="connsiteX5-693" fmla="*/ 3458932 w 4923790"/>
                <a:gd name="connsiteY5-694" fmla="*/ 346944 h 2045972"/>
                <a:gd name="connsiteX6-695" fmla="*/ 3374391 w 4923790"/>
                <a:gd name="connsiteY6-696" fmla="*/ 306889 h 2045972"/>
                <a:gd name="connsiteX7-697" fmla="*/ 3289850 w 4923790"/>
                <a:gd name="connsiteY7-698" fmla="*/ 351258 h 2045972"/>
                <a:gd name="connsiteX8-699" fmla="*/ 3262081 w 4923790"/>
                <a:gd name="connsiteY8-700" fmla="*/ 527503 h 2045972"/>
                <a:gd name="connsiteX9-701" fmla="*/ 3262081 w 4923790"/>
                <a:gd name="connsiteY9-702" fmla="*/ 717305 h 2045972"/>
                <a:gd name="connsiteX10-703" fmla="*/ 2815922 w 4923790"/>
                <a:gd name="connsiteY10-704" fmla="*/ 717305 h 2045972"/>
                <a:gd name="connsiteX11-705" fmla="*/ 2815922 w 4923790"/>
                <a:gd name="connsiteY11-706" fmla="*/ 644589 h 2045972"/>
                <a:gd name="connsiteX12-707" fmla="*/ 2833177 w 4923790"/>
                <a:gd name="connsiteY12-708" fmla="*/ 380221 h 2045972"/>
                <a:gd name="connsiteX13-709" fmla="*/ 2918218 w 4923790"/>
                <a:gd name="connsiteY13-710" fmla="*/ 189803 h 2045972"/>
                <a:gd name="connsiteX14-711" fmla="*/ 3094463 w 4923790"/>
                <a:gd name="connsiteY14-712" fmla="*/ 48067 h 2045972"/>
                <a:gd name="connsiteX15-713" fmla="*/ 3354517 w 4923790"/>
                <a:gd name="connsiteY15-714" fmla="*/ 0 h 2045972"/>
                <a:gd name="connsiteX16-715" fmla="*/ 3803757 w 4923790"/>
                <a:gd name="connsiteY16-716" fmla="*/ 147282 h 2045972"/>
                <a:gd name="connsiteX17-717" fmla="*/ 3955969 w 4923790"/>
                <a:gd name="connsiteY17-718" fmla="*/ 520108 h 2045972"/>
                <a:gd name="connsiteX18-719" fmla="*/ 3870302 w 4923790"/>
                <a:gd name="connsiteY18-720" fmla="*/ 882458 h 2045972"/>
                <a:gd name="connsiteX19-721" fmla="*/ 3365571 w 4923790"/>
                <a:gd name="connsiteY19-722" fmla="*/ 1693432 h 2045972"/>
                <a:gd name="connsiteX20-723" fmla="*/ 3911600 w 4923790"/>
                <a:gd name="connsiteY20-724" fmla="*/ 1693432 h 2045972"/>
                <a:gd name="connsiteX21-725" fmla="*/ 3906097 w 4923790"/>
                <a:gd name="connsiteY21-726" fmla="*/ 2031556 h 2045972"/>
                <a:gd name="connsiteX22-727" fmla="*/ 4923790 w 4923790"/>
                <a:gd name="connsiteY22-728" fmla="*/ 1998037 h 2045972"/>
                <a:gd name="connsiteX0-729" fmla="*/ 0 w 4923790"/>
                <a:gd name="connsiteY0-730" fmla="*/ 2033597 h 2033597"/>
                <a:gd name="connsiteX1-731" fmla="*/ 2815922 w 4923790"/>
                <a:gd name="connsiteY1-732" fmla="*/ 2033597 h 2033597"/>
                <a:gd name="connsiteX2-733" fmla="*/ 2816230 w 4923790"/>
                <a:gd name="connsiteY2-734" fmla="*/ 1748894 h 2033597"/>
                <a:gd name="connsiteX3-735" fmla="*/ 3394881 w 4923790"/>
                <a:gd name="connsiteY3-736" fmla="*/ 763524 h 2033597"/>
                <a:gd name="connsiteX4-737" fmla="*/ 3486701 w 4923790"/>
                <a:gd name="connsiteY4-738" fmla="*/ 468344 h 2033597"/>
                <a:gd name="connsiteX5-739" fmla="*/ 3458932 w 4923790"/>
                <a:gd name="connsiteY5-740" fmla="*/ 346944 h 2033597"/>
                <a:gd name="connsiteX6-741" fmla="*/ 3374391 w 4923790"/>
                <a:gd name="connsiteY6-742" fmla="*/ 306889 h 2033597"/>
                <a:gd name="connsiteX7-743" fmla="*/ 3289850 w 4923790"/>
                <a:gd name="connsiteY7-744" fmla="*/ 351258 h 2033597"/>
                <a:gd name="connsiteX8-745" fmla="*/ 3262081 w 4923790"/>
                <a:gd name="connsiteY8-746" fmla="*/ 527503 h 2033597"/>
                <a:gd name="connsiteX9-747" fmla="*/ 3262081 w 4923790"/>
                <a:gd name="connsiteY9-748" fmla="*/ 717305 h 2033597"/>
                <a:gd name="connsiteX10-749" fmla="*/ 2815922 w 4923790"/>
                <a:gd name="connsiteY10-750" fmla="*/ 717305 h 2033597"/>
                <a:gd name="connsiteX11-751" fmla="*/ 2815922 w 4923790"/>
                <a:gd name="connsiteY11-752" fmla="*/ 644589 h 2033597"/>
                <a:gd name="connsiteX12-753" fmla="*/ 2833177 w 4923790"/>
                <a:gd name="connsiteY12-754" fmla="*/ 380221 h 2033597"/>
                <a:gd name="connsiteX13-755" fmla="*/ 2918218 w 4923790"/>
                <a:gd name="connsiteY13-756" fmla="*/ 189803 h 2033597"/>
                <a:gd name="connsiteX14-757" fmla="*/ 3094463 w 4923790"/>
                <a:gd name="connsiteY14-758" fmla="*/ 48067 h 2033597"/>
                <a:gd name="connsiteX15-759" fmla="*/ 3354517 w 4923790"/>
                <a:gd name="connsiteY15-760" fmla="*/ 0 h 2033597"/>
                <a:gd name="connsiteX16-761" fmla="*/ 3803757 w 4923790"/>
                <a:gd name="connsiteY16-762" fmla="*/ 147282 h 2033597"/>
                <a:gd name="connsiteX17-763" fmla="*/ 3955969 w 4923790"/>
                <a:gd name="connsiteY17-764" fmla="*/ 520108 h 2033597"/>
                <a:gd name="connsiteX18-765" fmla="*/ 3870302 w 4923790"/>
                <a:gd name="connsiteY18-766" fmla="*/ 882458 h 2033597"/>
                <a:gd name="connsiteX19-767" fmla="*/ 3365571 w 4923790"/>
                <a:gd name="connsiteY19-768" fmla="*/ 1693432 h 2033597"/>
                <a:gd name="connsiteX20-769" fmla="*/ 3911600 w 4923790"/>
                <a:gd name="connsiteY20-770" fmla="*/ 1693432 h 2033597"/>
                <a:gd name="connsiteX21-771" fmla="*/ 3906097 w 4923790"/>
                <a:gd name="connsiteY21-772" fmla="*/ 2031556 h 2033597"/>
                <a:gd name="connsiteX22-773" fmla="*/ 4923790 w 4923790"/>
                <a:gd name="connsiteY22-774" fmla="*/ 1998037 h 2033597"/>
                <a:gd name="connsiteX0-775" fmla="*/ 0 w 4968240"/>
                <a:gd name="connsiteY0-776" fmla="*/ 2033597 h 2036137"/>
                <a:gd name="connsiteX1-777" fmla="*/ 2815922 w 4968240"/>
                <a:gd name="connsiteY1-778" fmla="*/ 2033597 h 2036137"/>
                <a:gd name="connsiteX2-779" fmla="*/ 2816230 w 4968240"/>
                <a:gd name="connsiteY2-780" fmla="*/ 1748894 h 2036137"/>
                <a:gd name="connsiteX3-781" fmla="*/ 3394881 w 4968240"/>
                <a:gd name="connsiteY3-782" fmla="*/ 763524 h 2036137"/>
                <a:gd name="connsiteX4-783" fmla="*/ 3486701 w 4968240"/>
                <a:gd name="connsiteY4-784" fmla="*/ 468344 h 2036137"/>
                <a:gd name="connsiteX5-785" fmla="*/ 3458932 w 4968240"/>
                <a:gd name="connsiteY5-786" fmla="*/ 346944 h 2036137"/>
                <a:gd name="connsiteX6-787" fmla="*/ 3374391 w 4968240"/>
                <a:gd name="connsiteY6-788" fmla="*/ 306889 h 2036137"/>
                <a:gd name="connsiteX7-789" fmla="*/ 3289850 w 4968240"/>
                <a:gd name="connsiteY7-790" fmla="*/ 351258 h 2036137"/>
                <a:gd name="connsiteX8-791" fmla="*/ 3262081 w 4968240"/>
                <a:gd name="connsiteY8-792" fmla="*/ 527503 h 2036137"/>
                <a:gd name="connsiteX9-793" fmla="*/ 3262081 w 4968240"/>
                <a:gd name="connsiteY9-794" fmla="*/ 717305 h 2036137"/>
                <a:gd name="connsiteX10-795" fmla="*/ 2815922 w 4968240"/>
                <a:gd name="connsiteY10-796" fmla="*/ 717305 h 2036137"/>
                <a:gd name="connsiteX11-797" fmla="*/ 2815922 w 4968240"/>
                <a:gd name="connsiteY11-798" fmla="*/ 644589 h 2036137"/>
                <a:gd name="connsiteX12-799" fmla="*/ 2833177 w 4968240"/>
                <a:gd name="connsiteY12-800" fmla="*/ 380221 h 2036137"/>
                <a:gd name="connsiteX13-801" fmla="*/ 2918218 w 4968240"/>
                <a:gd name="connsiteY13-802" fmla="*/ 189803 h 2036137"/>
                <a:gd name="connsiteX14-803" fmla="*/ 3094463 w 4968240"/>
                <a:gd name="connsiteY14-804" fmla="*/ 48067 h 2036137"/>
                <a:gd name="connsiteX15-805" fmla="*/ 3354517 w 4968240"/>
                <a:gd name="connsiteY15-806" fmla="*/ 0 h 2036137"/>
                <a:gd name="connsiteX16-807" fmla="*/ 3803757 w 4968240"/>
                <a:gd name="connsiteY16-808" fmla="*/ 147282 h 2036137"/>
                <a:gd name="connsiteX17-809" fmla="*/ 3955969 w 4968240"/>
                <a:gd name="connsiteY17-810" fmla="*/ 520108 h 2036137"/>
                <a:gd name="connsiteX18-811" fmla="*/ 3870302 w 4968240"/>
                <a:gd name="connsiteY18-812" fmla="*/ 882458 h 2036137"/>
                <a:gd name="connsiteX19-813" fmla="*/ 3365571 w 4968240"/>
                <a:gd name="connsiteY19-814" fmla="*/ 1693432 h 2036137"/>
                <a:gd name="connsiteX20-815" fmla="*/ 3911600 w 4968240"/>
                <a:gd name="connsiteY20-816" fmla="*/ 1693432 h 2036137"/>
                <a:gd name="connsiteX21-817" fmla="*/ 3906097 w 4968240"/>
                <a:gd name="connsiteY21-818" fmla="*/ 2031556 h 2036137"/>
                <a:gd name="connsiteX22-819" fmla="*/ 4968240 w 4968240"/>
                <a:gd name="connsiteY22-820" fmla="*/ 2036137 h 2036137"/>
                <a:gd name="connsiteX0-821" fmla="*/ 0 w 4968240"/>
                <a:gd name="connsiteY0-822" fmla="*/ 2033597 h 2041886"/>
                <a:gd name="connsiteX1-823" fmla="*/ 2815922 w 4968240"/>
                <a:gd name="connsiteY1-824" fmla="*/ 2033597 h 2041886"/>
                <a:gd name="connsiteX2-825" fmla="*/ 2816230 w 4968240"/>
                <a:gd name="connsiteY2-826" fmla="*/ 1748894 h 2041886"/>
                <a:gd name="connsiteX3-827" fmla="*/ 3394881 w 4968240"/>
                <a:gd name="connsiteY3-828" fmla="*/ 763524 h 2041886"/>
                <a:gd name="connsiteX4-829" fmla="*/ 3486701 w 4968240"/>
                <a:gd name="connsiteY4-830" fmla="*/ 468344 h 2041886"/>
                <a:gd name="connsiteX5-831" fmla="*/ 3458932 w 4968240"/>
                <a:gd name="connsiteY5-832" fmla="*/ 346944 h 2041886"/>
                <a:gd name="connsiteX6-833" fmla="*/ 3374391 w 4968240"/>
                <a:gd name="connsiteY6-834" fmla="*/ 306889 h 2041886"/>
                <a:gd name="connsiteX7-835" fmla="*/ 3289850 w 4968240"/>
                <a:gd name="connsiteY7-836" fmla="*/ 351258 h 2041886"/>
                <a:gd name="connsiteX8-837" fmla="*/ 3262081 w 4968240"/>
                <a:gd name="connsiteY8-838" fmla="*/ 527503 h 2041886"/>
                <a:gd name="connsiteX9-839" fmla="*/ 3262081 w 4968240"/>
                <a:gd name="connsiteY9-840" fmla="*/ 717305 h 2041886"/>
                <a:gd name="connsiteX10-841" fmla="*/ 2815922 w 4968240"/>
                <a:gd name="connsiteY10-842" fmla="*/ 717305 h 2041886"/>
                <a:gd name="connsiteX11-843" fmla="*/ 2815922 w 4968240"/>
                <a:gd name="connsiteY11-844" fmla="*/ 644589 h 2041886"/>
                <a:gd name="connsiteX12-845" fmla="*/ 2833177 w 4968240"/>
                <a:gd name="connsiteY12-846" fmla="*/ 380221 h 2041886"/>
                <a:gd name="connsiteX13-847" fmla="*/ 2918218 w 4968240"/>
                <a:gd name="connsiteY13-848" fmla="*/ 189803 h 2041886"/>
                <a:gd name="connsiteX14-849" fmla="*/ 3094463 w 4968240"/>
                <a:gd name="connsiteY14-850" fmla="*/ 48067 h 2041886"/>
                <a:gd name="connsiteX15-851" fmla="*/ 3354517 w 4968240"/>
                <a:gd name="connsiteY15-852" fmla="*/ 0 h 2041886"/>
                <a:gd name="connsiteX16-853" fmla="*/ 3803757 w 4968240"/>
                <a:gd name="connsiteY16-854" fmla="*/ 147282 h 2041886"/>
                <a:gd name="connsiteX17-855" fmla="*/ 3955969 w 4968240"/>
                <a:gd name="connsiteY17-856" fmla="*/ 520108 h 2041886"/>
                <a:gd name="connsiteX18-857" fmla="*/ 3870302 w 4968240"/>
                <a:gd name="connsiteY18-858" fmla="*/ 882458 h 2041886"/>
                <a:gd name="connsiteX19-859" fmla="*/ 3365571 w 4968240"/>
                <a:gd name="connsiteY19-860" fmla="*/ 1693432 h 2041886"/>
                <a:gd name="connsiteX20-861" fmla="*/ 3911600 w 4968240"/>
                <a:gd name="connsiteY20-862" fmla="*/ 1693432 h 2041886"/>
                <a:gd name="connsiteX21-863" fmla="*/ 3906097 w 4968240"/>
                <a:gd name="connsiteY21-864" fmla="*/ 2031556 h 2041886"/>
                <a:gd name="connsiteX22-865" fmla="*/ 4968240 w 4968240"/>
                <a:gd name="connsiteY22-866" fmla="*/ 2036137 h 2041886"/>
                <a:gd name="connsiteX0-867" fmla="*/ 0 w 4866640"/>
                <a:gd name="connsiteY0-868" fmla="*/ 2033597 h 2039247"/>
                <a:gd name="connsiteX1-869" fmla="*/ 2815922 w 4866640"/>
                <a:gd name="connsiteY1-870" fmla="*/ 2033597 h 2039247"/>
                <a:gd name="connsiteX2-871" fmla="*/ 2816230 w 4866640"/>
                <a:gd name="connsiteY2-872" fmla="*/ 1748894 h 2039247"/>
                <a:gd name="connsiteX3-873" fmla="*/ 3394881 w 4866640"/>
                <a:gd name="connsiteY3-874" fmla="*/ 763524 h 2039247"/>
                <a:gd name="connsiteX4-875" fmla="*/ 3486701 w 4866640"/>
                <a:gd name="connsiteY4-876" fmla="*/ 468344 h 2039247"/>
                <a:gd name="connsiteX5-877" fmla="*/ 3458932 w 4866640"/>
                <a:gd name="connsiteY5-878" fmla="*/ 346944 h 2039247"/>
                <a:gd name="connsiteX6-879" fmla="*/ 3374391 w 4866640"/>
                <a:gd name="connsiteY6-880" fmla="*/ 306889 h 2039247"/>
                <a:gd name="connsiteX7-881" fmla="*/ 3289850 w 4866640"/>
                <a:gd name="connsiteY7-882" fmla="*/ 351258 h 2039247"/>
                <a:gd name="connsiteX8-883" fmla="*/ 3262081 w 4866640"/>
                <a:gd name="connsiteY8-884" fmla="*/ 527503 h 2039247"/>
                <a:gd name="connsiteX9-885" fmla="*/ 3262081 w 4866640"/>
                <a:gd name="connsiteY9-886" fmla="*/ 717305 h 2039247"/>
                <a:gd name="connsiteX10-887" fmla="*/ 2815922 w 4866640"/>
                <a:gd name="connsiteY10-888" fmla="*/ 717305 h 2039247"/>
                <a:gd name="connsiteX11-889" fmla="*/ 2815922 w 4866640"/>
                <a:gd name="connsiteY11-890" fmla="*/ 644589 h 2039247"/>
                <a:gd name="connsiteX12-891" fmla="*/ 2833177 w 4866640"/>
                <a:gd name="connsiteY12-892" fmla="*/ 380221 h 2039247"/>
                <a:gd name="connsiteX13-893" fmla="*/ 2918218 w 4866640"/>
                <a:gd name="connsiteY13-894" fmla="*/ 189803 h 2039247"/>
                <a:gd name="connsiteX14-895" fmla="*/ 3094463 w 4866640"/>
                <a:gd name="connsiteY14-896" fmla="*/ 48067 h 2039247"/>
                <a:gd name="connsiteX15-897" fmla="*/ 3354517 w 4866640"/>
                <a:gd name="connsiteY15-898" fmla="*/ 0 h 2039247"/>
                <a:gd name="connsiteX16-899" fmla="*/ 3803757 w 4866640"/>
                <a:gd name="connsiteY16-900" fmla="*/ 147282 h 2039247"/>
                <a:gd name="connsiteX17-901" fmla="*/ 3955969 w 4866640"/>
                <a:gd name="connsiteY17-902" fmla="*/ 520108 h 2039247"/>
                <a:gd name="connsiteX18-903" fmla="*/ 3870302 w 4866640"/>
                <a:gd name="connsiteY18-904" fmla="*/ 882458 h 2039247"/>
                <a:gd name="connsiteX19-905" fmla="*/ 3365571 w 4866640"/>
                <a:gd name="connsiteY19-906" fmla="*/ 1693432 h 2039247"/>
                <a:gd name="connsiteX20-907" fmla="*/ 3911600 w 4866640"/>
                <a:gd name="connsiteY20-908" fmla="*/ 1693432 h 2039247"/>
                <a:gd name="connsiteX21-909" fmla="*/ 3906097 w 4866640"/>
                <a:gd name="connsiteY21-910" fmla="*/ 2031556 h 2039247"/>
                <a:gd name="connsiteX22-911" fmla="*/ 4866640 w 4866640"/>
                <a:gd name="connsiteY22-912" fmla="*/ 2029787 h 2039247"/>
                <a:gd name="connsiteX0-913" fmla="*/ 0 w 4866640"/>
                <a:gd name="connsiteY0-914" fmla="*/ 2033597 h 2037756"/>
                <a:gd name="connsiteX1-915" fmla="*/ 2815922 w 4866640"/>
                <a:gd name="connsiteY1-916" fmla="*/ 2033597 h 2037756"/>
                <a:gd name="connsiteX2-917" fmla="*/ 2816230 w 4866640"/>
                <a:gd name="connsiteY2-918" fmla="*/ 1748894 h 2037756"/>
                <a:gd name="connsiteX3-919" fmla="*/ 3394881 w 4866640"/>
                <a:gd name="connsiteY3-920" fmla="*/ 763524 h 2037756"/>
                <a:gd name="connsiteX4-921" fmla="*/ 3486701 w 4866640"/>
                <a:gd name="connsiteY4-922" fmla="*/ 468344 h 2037756"/>
                <a:gd name="connsiteX5-923" fmla="*/ 3458932 w 4866640"/>
                <a:gd name="connsiteY5-924" fmla="*/ 346944 h 2037756"/>
                <a:gd name="connsiteX6-925" fmla="*/ 3374391 w 4866640"/>
                <a:gd name="connsiteY6-926" fmla="*/ 306889 h 2037756"/>
                <a:gd name="connsiteX7-927" fmla="*/ 3289850 w 4866640"/>
                <a:gd name="connsiteY7-928" fmla="*/ 351258 h 2037756"/>
                <a:gd name="connsiteX8-929" fmla="*/ 3262081 w 4866640"/>
                <a:gd name="connsiteY8-930" fmla="*/ 527503 h 2037756"/>
                <a:gd name="connsiteX9-931" fmla="*/ 3262081 w 4866640"/>
                <a:gd name="connsiteY9-932" fmla="*/ 717305 h 2037756"/>
                <a:gd name="connsiteX10-933" fmla="*/ 2815922 w 4866640"/>
                <a:gd name="connsiteY10-934" fmla="*/ 717305 h 2037756"/>
                <a:gd name="connsiteX11-935" fmla="*/ 2815922 w 4866640"/>
                <a:gd name="connsiteY11-936" fmla="*/ 644589 h 2037756"/>
                <a:gd name="connsiteX12-937" fmla="*/ 2833177 w 4866640"/>
                <a:gd name="connsiteY12-938" fmla="*/ 380221 h 2037756"/>
                <a:gd name="connsiteX13-939" fmla="*/ 2918218 w 4866640"/>
                <a:gd name="connsiteY13-940" fmla="*/ 189803 h 2037756"/>
                <a:gd name="connsiteX14-941" fmla="*/ 3094463 w 4866640"/>
                <a:gd name="connsiteY14-942" fmla="*/ 48067 h 2037756"/>
                <a:gd name="connsiteX15-943" fmla="*/ 3354517 w 4866640"/>
                <a:gd name="connsiteY15-944" fmla="*/ 0 h 2037756"/>
                <a:gd name="connsiteX16-945" fmla="*/ 3803757 w 4866640"/>
                <a:gd name="connsiteY16-946" fmla="*/ 147282 h 2037756"/>
                <a:gd name="connsiteX17-947" fmla="*/ 3955969 w 4866640"/>
                <a:gd name="connsiteY17-948" fmla="*/ 520108 h 2037756"/>
                <a:gd name="connsiteX18-949" fmla="*/ 3870302 w 4866640"/>
                <a:gd name="connsiteY18-950" fmla="*/ 882458 h 2037756"/>
                <a:gd name="connsiteX19-951" fmla="*/ 3365571 w 4866640"/>
                <a:gd name="connsiteY19-952" fmla="*/ 1693432 h 2037756"/>
                <a:gd name="connsiteX20-953" fmla="*/ 3911600 w 4866640"/>
                <a:gd name="connsiteY20-954" fmla="*/ 1693432 h 2037756"/>
                <a:gd name="connsiteX21-955" fmla="*/ 3906097 w 4866640"/>
                <a:gd name="connsiteY21-956" fmla="*/ 2031556 h 2037756"/>
                <a:gd name="connsiteX22-957" fmla="*/ 4866640 w 4866640"/>
                <a:gd name="connsiteY22-958" fmla="*/ 2029787 h 2037756"/>
                <a:gd name="connsiteX0-959" fmla="*/ 0 w 4866640"/>
                <a:gd name="connsiteY0-960" fmla="*/ 2033597 h 2033597"/>
                <a:gd name="connsiteX1-961" fmla="*/ 2815922 w 4866640"/>
                <a:gd name="connsiteY1-962" fmla="*/ 2033597 h 2033597"/>
                <a:gd name="connsiteX2-963" fmla="*/ 2816230 w 4866640"/>
                <a:gd name="connsiteY2-964" fmla="*/ 1748894 h 2033597"/>
                <a:gd name="connsiteX3-965" fmla="*/ 3394881 w 4866640"/>
                <a:gd name="connsiteY3-966" fmla="*/ 763524 h 2033597"/>
                <a:gd name="connsiteX4-967" fmla="*/ 3486701 w 4866640"/>
                <a:gd name="connsiteY4-968" fmla="*/ 468344 h 2033597"/>
                <a:gd name="connsiteX5-969" fmla="*/ 3458932 w 4866640"/>
                <a:gd name="connsiteY5-970" fmla="*/ 346944 h 2033597"/>
                <a:gd name="connsiteX6-971" fmla="*/ 3374391 w 4866640"/>
                <a:gd name="connsiteY6-972" fmla="*/ 306889 h 2033597"/>
                <a:gd name="connsiteX7-973" fmla="*/ 3289850 w 4866640"/>
                <a:gd name="connsiteY7-974" fmla="*/ 351258 h 2033597"/>
                <a:gd name="connsiteX8-975" fmla="*/ 3262081 w 4866640"/>
                <a:gd name="connsiteY8-976" fmla="*/ 527503 h 2033597"/>
                <a:gd name="connsiteX9-977" fmla="*/ 3262081 w 4866640"/>
                <a:gd name="connsiteY9-978" fmla="*/ 717305 h 2033597"/>
                <a:gd name="connsiteX10-979" fmla="*/ 2815922 w 4866640"/>
                <a:gd name="connsiteY10-980" fmla="*/ 717305 h 2033597"/>
                <a:gd name="connsiteX11-981" fmla="*/ 2815922 w 4866640"/>
                <a:gd name="connsiteY11-982" fmla="*/ 644589 h 2033597"/>
                <a:gd name="connsiteX12-983" fmla="*/ 2833177 w 4866640"/>
                <a:gd name="connsiteY12-984" fmla="*/ 380221 h 2033597"/>
                <a:gd name="connsiteX13-985" fmla="*/ 2918218 w 4866640"/>
                <a:gd name="connsiteY13-986" fmla="*/ 189803 h 2033597"/>
                <a:gd name="connsiteX14-987" fmla="*/ 3094463 w 4866640"/>
                <a:gd name="connsiteY14-988" fmla="*/ 48067 h 2033597"/>
                <a:gd name="connsiteX15-989" fmla="*/ 3354517 w 4866640"/>
                <a:gd name="connsiteY15-990" fmla="*/ 0 h 2033597"/>
                <a:gd name="connsiteX16-991" fmla="*/ 3803757 w 4866640"/>
                <a:gd name="connsiteY16-992" fmla="*/ 147282 h 2033597"/>
                <a:gd name="connsiteX17-993" fmla="*/ 3955969 w 4866640"/>
                <a:gd name="connsiteY17-994" fmla="*/ 520108 h 2033597"/>
                <a:gd name="connsiteX18-995" fmla="*/ 3870302 w 4866640"/>
                <a:gd name="connsiteY18-996" fmla="*/ 882458 h 2033597"/>
                <a:gd name="connsiteX19-997" fmla="*/ 3365571 w 4866640"/>
                <a:gd name="connsiteY19-998" fmla="*/ 1693432 h 2033597"/>
                <a:gd name="connsiteX20-999" fmla="*/ 3911600 w 4866640"/>
                <a:gd name="connsiteY20-1000" fmla="*/ 1693432 h 2033597"/>
                <a:gd name="connsiteX21-1001" fmla="*/ 3906097 w 4866640"/>
                <a:gd name="connsiteY21-1002" fmla="*/ 2031556 h 2033597"/>
                <a:gd name="connsiteX22-1003" fmla="*/ 4866640 w 4866640"/>
                <a:gd name="connsiteY22-1004" fmla="*/ 2029787 h 20335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221" y="connsiteY22-222"/>
                </a:cxn>
              </a:cxnLst>
              <a:rect l="l" t="t" r="r" b="b"/>
              <a:pathLst>
                <a:path w="4866640" h="2033597">
                  <a:moveTo>
                    <a:pt x="0" y="2033597"/>
                  </a:moveTo>
                  <a:lnTo>
                    <a:pt x="2815922" y="2033597"/>
                  </a:lnTo>
                  <a:cubicBezTo>
                    <a:pt x="2816025" y="1938696"/>
                    <a:pt x="2816127" y="1843795"/>
                    <a:pt x="2816230" y="1748894"/>
                  </a:cubicBezTo>
                  <a:cubicBezTo>
                    <a:pt x="3140784" y="1218104"/>
                    <a:pt x="3333668" y="889648"/>
                    <a:pt x="3394881" y="763524"/>
                  </a:cubicBezTo>
                  <a:cubicBezTo>
                    <a:pt x="3456094" y="637399"/>
                    <a:pt x="3486701" y="539006"/>
                    <a:pt x="3486701" y="468344"/>
                  </a:cubicBezTo>
                  <a:cubicBezTo>
                    <a:pt x="3486701" y="414115"/>
                    <a:pt x="3477445" y="373648"/>
                    <a:pt x="3458932" y="346944"/>
                  </a:cubicBezTo>
                  <a:cubicBezTo>
                    <a:pt x="3440419" y="320241"/>
                    <a:pt x="3412239" y="306889"/>
                    <a:pt x="3374391" y="306889"/>
                  </a:cubicBezTo>
                  <a:cubicBezTo>
                    <a:pt x="3336544" y="306889"/>
                    <a:pt x="3308363" y="321678"/>
                    <a:pt x="3289850" y="351258"/>
                  </a:cubicBezTo>
                  <a:cubicBezTo>
                    <a:pt x="3271338" y="380838"/>
                    <a:pt x="3262081" y="439586"/>
                    <a:pt x="3262081" y="527503"/>
                  </a:cubicBezTo>
                  <a:lnTo>
                    <a:pt x="3262081" y="717305"/>
                  </a:lnTo>
                  <a:lnTo>
                    <a:pt x="2815922" y="717305"/>
                  </a:lnTo>
                  <a:lnTo>
                    <a:pt x="2815922" y="644589"/>
                  </a:lnTo>
                  <a:cubicBezTo>
                    <a:pt x="2815922" y="532844"/>
                    <a:pt x="2821674" y="444721"/>
                    <a:pt x="2833177" y="380221"/>
                  </a:cubicBezTo>
                  <a:cubicBezTo>
                    <a:pt x="2844680" y="315721"/>
                    <a:pt x="2873027" y="252248"/>
                    <a:pt x="2918218" y="189803"/>
                  </a:cubicBezTo>
                  <a:cubicBezTo>
                    <a:pt x="2963409" y="127357"/>
                    <a:pt x="3022158" y="80112"/>
                    <a:pt x="3094463" y="48067"/>
                  </a:cubicBezTo>
                  <a:cubicBezTo>
                    <a:pt x="3166769" y="16023"/>
                    <a:pt x="3253454" y="0"/>
                    <a:pt x="3354517" y="0"/>
                  </a:cubicBezTo>
                  <a:cubicBezTo>
                    <a:pt x="3552536" y="0"/>
                    <a:pt x="3702283" y="49094"/>
                    <a:pt x="3803757" y="147282"/>
                  </a:cubicBezTo>
                  <a:cubicBezTo>
                    <a:pt x="3905232" y="245470"/>
                    <a:pt x="3955969" y="369745"/>
                    <a:pt x="3955969" y="520108"/>
                  </a:cubicBezTo>
                  <a:cubicBezTo>
                    <a:pt x="3955969" y="634318"/>
                    <a:pt x="3927413" y="755102"/>
                    <a:pt x="3870302" y="882458"/>
                  </a:cubicBezTo>
                  <a:cubicBezTo>
                    <a:pt x="3813190" y="1009815"/>
                    <a:pt x="3644947" y="1280139"/>
                    <a:pt x="3365571" y="1693432"/>
                  </a:cubicBezTo>
                  <a:lnTo>
                    <a:pt x="3911600" y="1693432"/>
                  </a:lnTo>
                  <a:cubicBezTo>
                    <a:pt x="3912788" y="1861969"/>
                    <a:pt x="3907263" y="1910192"/>
                    <a:pt x="3906097" y="2031556"/>
                  </a:cubicBezTo>
                  <a:lnTo>
                    <a:pt x="4866640" y="202978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楷体_GB2312" panose="02010609030101010101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6221950" y="3142623"/>
              <a:ext cx="216261" cy="216261"/>
              <a:chOff x="2218721" y="3717673"/>
              <a:chExt cx="248226" cy="24822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10444043" y="3142623"/>
              <a:ext cx="216261" cy="216261"/>
              <a:chOff x="2218721" y="3717673"/>
              <a:chExt cx="248226" cy="24822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</p:grpSp>
      </p:grpSp>
      <p:sp>
        <p:nvSpPr>
          <p:cNvPr id="86" name="文本框 46"/>
          <p:cNvSpPr txBox="1"/>
          <p:nvPr/>
        </p:nvSpPr>
        <p:spPr>
          <a:xfrm>
            <a:off x="4443730" y="2604770"/>
            <a:ext cx="23583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大数据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技术复杂</a:t>
            </a: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的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算法计算</a:t>
            </a: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出红绿灯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时长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773388" y="2082447"/>
            <a:ext cx="1901912" cy="491733"/>
            <a:chOff x="4806096" y="2627316"/>
            <a:chExt cx="2536542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88" name="矩形 87"/>
            <p:cNvSpPr/>
            <p:nvPr/>
          </p:nvSpPr>
          <p:spPr>
            <a:xfrm>
              <a:off x="4806096" y="2704807"/>
              <a:ext cx="1716852" cy="495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90" name="文本框 50"/>
            <p:cNvSpPr txBox="1"/>
            <p:nvPr/>
          </p:nvSpPr>
          <p:spPr>
            <a:xfrm>
              <a:off x="4874348" y="2704807"/>
              <a:ext cx="2468290" cy="4925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_GB2312" panose="02010609030101010101" charset="-122"/>
                </a:rPr>
                <a:t>数据融合与计算</a:t>
              </a:r>
              <a:endPara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81062" y="4064053"/>
            <a:ext cx="3089468" cy="1318176"/>
            <a:chOff x="1490077" y="4176372"/>
            <a:chExt cx="4120364" cy="1758026"/>
          </a:xfrm>
        </p:grpSpPr>
        <p:sp>
          <p:nvSpPr>
            <p:cNvPr id="92" name="文本框 52"/>
            <p:cNvSpPr txBox="1"/>
            <p:nvPr/>
          </p:nvSpPr>
          <p:spPr>
            <a:xfrm>
              <a:off x="1646866" y="4176372"/>
              <a:ext cx="3795077" cy="1656090"/>
            </a:xfrm>
            <a:custGeom>
              <a:avLst/>
              <a:gdLst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-1" fmla="*/ 564803 w 1121369"/>
                <a:gd name="connsiteY0-2" fmla="*/ 1980340 h 2086095"/>
                <a:gd name="connsiteX1-3" fmla="*/ 210037 w 1121369"/>
                <a:gd name="connsiteY1-4" fmla="*/ 1904444 h 2086095"/>
                <a:gd name="connsiteX2-5" fmla="*/ 40595 w 1121369"/>
                <a:gd name="connsiteY2-6" fmla="*/ 1718530 h 2086095"/>
                <a:gd name="connsiteX3-7" fmla="*/ 0 w 1121369"/>
                <a:gd name="connsiteY3-8" fmla="*/ 1336700 h 2086095"/>
                <a:gd name="connsiteX4-9" fmla="*/ 0 w 1121369"/>
                <a:gd name="connsiteY4-10" fmla="*/ 1186086 h 2086095"/>
                <a:gd name="connsiteX5-11" fmla="*/ 475376 w 1121369"/>
                <a:gd name="connsiteY5-12" fmla="*/ 1186086 h 2086095"/>
                <a:gd name="connsiteX6-13" fmla="*/ 475376 w 1121369"/>
                <a:gd name="connsiteY6-14" fmla="*/ 1495551 h 2086095"/>
                <a:gd name="connsiteX7-15" fmla="*/ 490085 w 1121369"/>
                <a:gd name="connsiteY7-16" fmla="*/ 1652636 h 2086095"/>
                <a:gd name="connsiteX8-17" fmla="*/ 555390 w 1121369"/>
                <a:gd name="connsiteY8-18" fmla="*/ 1686172 h 2086095"/>
                <a:gd name="connsiteX9-19" fmla="*/ 628344 w 1121369"/>
                <a:gd name="connsiteY9-20" fmla="*/ 1643811 h 2086095"/>
                <a:gd name="connsiteX10-21" fmla="*/ 645994 w 1121369"/>
                <a:gd name="connsiteY10-22" fmla="*/ 1422597 h 2086095"/>
                <a:gd name="connsiteX11-23" fmla="*/ 645994 w 1121369"/>
                <a:gd name="connsiteY11-24" fmla="*/ 1290810 h 2086095"/>
                <a:gd name="connsiteX12-25" fmla="*/ 621284 w 1121369"/>
                <a:gd name="connsiteY12-26" fmla="*/ 1130782 h 2086095"/>
                <a:gd name="connsiteX13-27" fmla="*/ 548330 w 1121369"/>
                <a:gd name="connsiteY13-28" fmla="*/ 1064300 h 2086095"/>
                <a:gd name="connsiteX14-29" fmla="*/ 361239 w 1121369"/>
                <a:gd name="connsiteY14-30" fmla="*/ 1046062 h 2086095"/>
                <a:gd name="connsiteX15-31" fmla="*/ 361239 w 1121369"/>
                <a:gd name="connsiteY15-32" fmla="*/ 769544 h 2086095"/>
                <a:gd name="connsiteX16-33" fmla="*/ 570687 w 1121369"/>
                <a:gd name="connsiteY16-34" fmla="*/ 756600 h 2086095"/>
                <a:gd name="connsiteX17-35" fmla="*/ 628344 w 1121369"/>
                <a:gd name="connsiteY17-36" fmla="*/ 700120 h 2086095"/>
                <a:gd name="connsiteX18-37" fmla="*/ 645994 w 1121369"/>
                <a:gd name="connsiteY18-38" fmla="*/ 563626 h 2086095"/>
                <a:gd name="connsiteX19-39" fmla="*/ 645994 w 1121369"/>
                <a:gd name="connsiteY19-40" fmla="*/ 457726 h 2086095"/>
                <a:gd name="connsiteX20-41" fmla="*/ 625402 w 1121369"/>
                <a:gd name="connsiteY20-42" fmla="*/ 325938 h 2086095"/>
                <a:gd name="connsiteX21-43" fmla="*/ 561273 w 1121369"/>
                <a:gd name="connsiteY21-44" fmla="*/ 294168 h 2086095"/>
                <a:gd name="connsiteX22-45" fmla="*/ 493615 w 1121369"/>
                <a:gd name="connsiteY22-46" fmla="*/ 327703 h 2086095"/>
                <a:gd name="connsiteX23-47" fmla="*/ 475376 w 1121369"/>
                <a:gd name="connsiteY23-48" fmla="*/ 470669 h 2086095"/>
                <a:gd name="connsiteX24-49" fmla="*/ 475376 w 1121369"/>
                <a:gd name="connsiteY24-50" fmla="*/ 627167 h 2086095"/>
                <a:gd name="connsiteX25-51" fmla="*/ 0 w 1121369"/>
                <a:gd name="connsiteY25-52" fmla="*/ 627167 h 2086095"/>
                <a:gd name="connsiteX26-53" fmla="*/ 0 w 1121369"/>
                <a:gd name="connsiteY26-54" fmla="*/ 464786 h 2086095"/>
                <a:gd name="connsiteX27-55" fmla="*/ 124728 w 1121369"/>
                <a:gd name="connsiteY27-56" fmla="*/ 95899 h 2086095"/>
                <a:gd name="connsiteX28-57" fmla="*/ 521266 w 1121369"/>
                <a:gd name="connsiteY28-58" fmla="*/ 0 h 2086095"/>
                <a:gd name="connsiteX29-59" fmla="*/ 982522 w 1121369"/>
                <a:gd name="connsiteY29-60" fmla="*/ 132872 h 2086095"/>
                <a:gd name="connsiteX30-61" fmla="*/ 1103719 w 1121369"/>
                <a:gd name="connsiteY30-62" fmla="*/ 502090 h 2086095"/>
                <a:gd name="connsiteX31-63" fmla="*/ 1060182 w 1121369"/>
                <a:gd name="connsiteY31-64" fmla="*/ 733150 h 2086095"/>
                <a:gd name="connsiteX32-65" fmla="*/ 907215 w 1121369"/>
                <a:gd name="connsiteY32-66" fmla="*/ 863089 h 2086095"/>
                <a:gd name="connsiteX33-67" fmla="*/ 1068419 w 1121369"/>
                <a:gd name="connsiteY33-68" fmla="*/ 982586 h 2086095"/>
                <a:gd name="connsiteX34-69" fmla="*/ 1121369 w 1121369"/>
                <a:gd name="connsiteY34-70" fmla="*/ 1371687 h 2086095"/>
                <a:gd name="connsiteX35-71" fmla="*/ 1069596 w 1121369"/>
                <a:gd name="connsiteY35-72" fmla="*/ 1724276 h 2086095"/>
                <a:gd name="connsiteX36-73" fmla="*/ 890742 w 1121369"/>
                <a:gd name="connsiteY36-74" fmla="*/ 1914998 h 2086095"/>
                <a:gd name="connsiteX37-75" fmla="*/ 670558 w 1121369"/>
                <a:gd name="connsiteY37-76" fmla="*/ 2086095 h 2086095"/>
                <a:gd name="connsiteX0-77" fmla="*/ 564803 w 1121369"/>
                <a:gd name="connsiteY0-78" fmla="*/ 1980340 h 2086095"/>
                <a:gd name="connsiteX1-79" fmla="*/ 210037 w 1121369"/>
                <a:gd name="connsiteY1-80" fmla="*/ 1904444 h 2086095"/>
                <a:gd name="connsiteX2-81" fmla="*/ 40595 w 1121369"/>
                <a:gd name="connsiteY2-82" fmla="*/ 1718530 h 2086095"/>
                <a:gd name="connsiteX3-83" fmla="*/ 0 w 1121369"/>
                <a:gd name="connsiteY3-84" fmla="*/ 1336700 h 2086095"/>
                <a:gd name="connsiteX4-85" fmla="*/ 0 w 1121369"/>
                <a:gd name="connsiteY4-86" fmla="*/ 1186086 h 2086095"/>
                <a:gd name="connsiteX5-87" fmla="*/ 475376 w 1121369"/>
                <a:gd name="connsiteY5-88" fmla="*/ 1186086 h 2086095"/>
                <a:gd name="connsiteX6-89" fmla="*/ 475376 w 1121369"/>
                <a:gd name="connsiteY6-90" fmla="*/ 1495551 h 2086095"/>
                <a:gd name="connsiteX7-91" fmla="*/ 490085 w 1121369"/>
                <a:gd name="connsiteY7-92" fmla="*/ 1652636 h 2086095"/>
                <a:gd name="connsiteX8-93" fmla="*/ 555390 w 1121369"/>
                <a:gd name="connsiteY8-94" fmla="*/ 1686172 h 2086095"/>
                <a:gd name="connsiteX9-95" fmla="*/ 628344 w 1121369"/>
                <a:gd name="connsiteY9-96" fmla="*/ 1643811 h 2086095"/>
                <a:gd name="connsiteX10-97" fmla="*/ 645994 w 1121369"/>
                <a:gd name="connsiteY10-98" fmla="*/ 1422597 h 2086095"/>
                <a:gd name="connsiteX11-99" fmla="*/ 645994 w 1121369"/>
                <a:gd name="connsiteY11-100" fmla="*/ 1290810 h 2086095"/>
                <a:gd name="connsiteX12-101" fmla="*/ 621284 w 1121369"/>
                <a:gd name="connsiteY12-102" fmla="*/ 1130782 h 2086095"/>
                <a:gd name="connsiteX13-103" fmla="*/ 548330 w 1121369"/>
                <a:gd name="connsiteY13-104" fmla="*/ 1064300 h 2086095"/>
                <a:gd name="connsiteX14-105" fmla="*/ 361239 w 1121369"/>
                <a:gd name="connsiteY14-106" fmla="*/ 1046062 h 2086095"/>
                <a:gd name="connsiteX15-107" fmla="*/ 361239 w 1121369"/>
                <a:gd name="connsiteY15-108" fmla="*/ 769544 h 2086095"/>
                <a:gd name="connsiteX16-109" fmla="*/ 570687 w 1121369"/>
                <a:gd name="connsiteY16-110" fmla="*/ 756600 h 2086095"/>
                <a:gd name="connsiteX17-111" fmla="*/ 628344 w 1121369"/>
                <a:gd name="connsiteY17-112" fmla="*/ 700120 h 2086095"/>
                <a:gd name="connsiteX18-113" fmla="*/ 645994 w 1121369"/>
                <a:gd name="connsiteY18-114" fmla="*/ 563626 h 2086095"/>
                <a:gd name="connsiteX19-115" fmla="*/ 645994 w 1121369"/>
                <a:gd name="connsiteY19-116" fmla="*/ 457726 h 2086095"/>
                <a:gd name="connsiteX20-117" fmla="*/ 625402 w 1121369"/>
                <a:gd name="connsiteY20-118" fmla="*/ 325938 h 2086095"/>
                <a:gd name="connsiteX21-119" fmla="*/ 561273 w 1121369"/>
                <a:gd name="connsiteY21-120" fmla="*/ 294168 h 2086095"/>
                <a:gd name="connsiteX22-121" fmla="*/ 493615 w 1121369"/>
                <a:gd name="connsiteY22-122" fmla="*/ 327703 h 2086095"/>
                <a:gd name="connsiteX23-123" fmla="*/ 475376 w 1121369"/>
                <a:gd name="connsiteY23-124" fmla="*/ 470669 h 2086095"/>
                <a:gd name="connsiteX24-125" fmla="*/ 475376 w 1121369"/>
                <a:gd name="connsiteY24-126" fmla="*/ 627167 h 2086095"/>
                <a:gd name="connsiteX25-127" fmla="*/ 0 w 1121369"/>
                <a:gd name="connsiteY25-128" fmla="*/ 627167 h 2086095"/>
                <a:gd name="connsiteX26-129" fmla="*/ 0 w 1121369"/>
                <a:gd name="connsiteY26-130" fmla="*/ 464786 h 2086095"/>
                <a:gd name="connsiteX27-131" fmla="*/ 124728 w 1121369"/>
                <a:gd name="connsiteY27-132" fmla="*/ 95899 h 2086095"/>
                <a:gd name="connsiteX28-133" fmla="*/ 521266 w 1121369"/>
                <a:gd name="connsiteY28-134" fmla="*/ 0 h 2086095"/>
                <a:gd name="connsiteX29-135" fmla="*/ 982522 w 1121369"/>
                <a:gd name="connsiteY29-136" fmla="*/ 132872 h 2086095"/>
                <a:gd name="connsiteX30-137" fmla="*/ 1103719 w 1121369"/>
                <a:gd name="connsiteY30-138" fmla="*/ 502090 h 2086095"/>
                <a:gd name="connsiteX31-139" fmla="*/ 1060182 w 1121369"/>
                <a:gd name="connsiteY31-140" fmla="*/ 733150 h 2086095"/>
                <a:gd name="connsiteX32-141" fmla="*/ 907215 w 1121369"/>
                <a:gd name="connsiteY32-142" fmla="*/ 863089 h 2086095"/>
                <a:gd name="connsiteX33-143" fmla="*/ 1068419 w 1121369"/>
                <a:gd name="connsiteY33-144" fmla="*/ 982586 h 2086095"/>
                <a:gd name="connsiteX34-145" fmla="*/ 1121369 w 1121369"/>
                <a:gd name="connsiteY34-146" fmla="*/ 1371687 h 2086095"/>
                <a:gd name="connsiteX35-147" fmla="*/ 1069596 w 1121369"/>
                <a:gd name="connsiteY35-148" fmla="*/ 1724276 h 2086095"/>
                <a:gd name="connsiteX36-149" fmla="*/ 890742 w 1121369"/>
                <a:gd name="connsiteY36-150" fmla="*/ 1914998 h 2086095"/>
                <a:gd name="connsiteX37-151" fmla="*/ 670558 w 1121369"/>
                <a:gd name="connsiteY37-152" fmla="*/ 2086095 h 2086095"/>
                <a:gd name="connsiteX0-153" fmla="*/ 564803 w 1618734"/>
                <a:gd name="connsiteY0-154" fmla="*/ 1980340 h 1986950"/>
                <a:gd name="connsiteX1-155" fmla="*/ 210037 w 1618734"/>
                <a:gd name="connsiteY1-156" fmla="*/ 1904444 h 1986950"/>
                <a:gd name="connsiteX2-157" fmla="*/ 40595 w 1618734"/>
                <a:gd name="connsiteY2-158" fmla="*/ 1718530 h 1986950"/>
                <a:gd name="connsiteX3-159" fmla="*/ 0 w 1618734"/>
                <a:gd name="connsiteY3-160" fmla="*/ 1336700 h 1986950"/>
                <a:gd name="connsiteX4-161" fmla="*/ 0 w 1618734"/>
                <a:gd name="connsiteY4-162" fmla="*/ 1186086 h 1986950"/>
                <a:gd name="connsiteX5-163" fmla="*/ 475376 w 1618734"/>
                <a:gd name="connsiteY5-164" fmla="*/ 1186086 h 1986950"/>
                <a:gd name="connsiteX6-165" fmla="*/ 475376 w 1618734"/>
                <a:gd name="connsiteY6-166" fmla="*/ 1495551 h 1986950"/>
                <a:gd name="connsiteX7-167" fmla="*/ 490085 w 1618734"/>
                <a:gd name="connsiteY7-168" fmla="*/ 1652636 h 1986950"/>
                <a:gd name="connsiteX8-169" fmla="*/ 555390 w 1618734"/>
                <a:gd name="connsiteY8-170" fmla="*/ 1686172 h 1986950"/>
                <a:gd name="connsiteX9-171" fmla="*/ 628344 w 1618734"/>
                <a:gd name="connsiteY9-172" fmla="*/ 1643811 h 1986950"/>
                <a:gd name="connsiteX10-173" fmla="*/ 645994 w 1618734"/>
                <a:gd name="connsiteY10-174" fmla="*/ 1422597 h 1986950"/>
                <a:gd name="connsiteX11-175" fmla="*/ 645994 w 1618734"/>
                <a:gd name="connsiteY11-176" fmla="*/ 1290810 h 1986950"/>
                <a:gd name="connsiteX12-177" fmla="*/ 621284 w 1618734"/>
                <a:gd name="connsiteY12-178" fmla="*/ 1130782 h 1986950"/>
                <a:gd name="connsiteX13-179" fmla="*/ 548330 w 1618734"/>
                <a:gd name="connsiteY13-180" fmla="*/ 1064300 h 1986950"/>
                <a:gd name="connsiteX14-181" fmla="*/ 361239 w 1618734"/>
                <a:gd name="connsiteY14-182" fmla="*/ 1046062 h 1986950"/>
                <a:gd name="connsiteX15-183" fmla="*/ 361239 w 1618734"/>
                <a:gd name="connsiteY15-184" fmla="*/ 769544 h 1986950"/>
                <a:gd name="connsiteX16-185" fmla="*/ 570687 w 1618734"/>
                <a:gd name="connsiteY16-186" fmla="*/ 756600 h 1986950"/>
                <a:gd name="connsiteX17-187" fmla="*/ 628344 w 1618734"/>
                <a:gd name="connsiteY17-188" fmla="*/ 700120 h 1986950"/>
                <a:gd name="connsiteX18-189" fmla="*/ 645994 w 1618734"/>
                <a:gd name="connsiteY18-190" fmla="*/ 563626 h 1986950"/>
                <a:gd name="connsiteX19-191" fmla="*/ 645994 w 1618734"/>
                <a:gd name="connsiteY19-192" fmla="*/ 457726 h 1986950"/>
                <a:gd name="connsiteX20-193" fmla="*/ 625402 w 1618734"/>
                <a:gd name="connsiteY20-194" fmla="*/ 325938 h 1986950"/>
                <a:gd name="connsiteX21-195" fmla="*/ 561273 w 1618734"/>
                <a:gd name="connsiteY21-196" fmla="*/ 294168 h 1986950"/>
                <a:gd name="connsiteX22-197" fmla="*/ 493615 w 1618734"/>
                <a:gd name="connsiteY22-198" fmla="*/ 327703 h 1986950"/>
                <a:gd name="connsiteX23-199" fmla="*/ 475376 w 1618734"/>
                <a:gd name="connsiteY23-200" fmla="*/ 470669 h 1986950"/>
                <a:gd name="connsiteX24-201" fmla="*/ 475376 w 1618734"/>
                <a:gd name="connsiteY24-202" fmla="*/ 627167 h 1986950"/>
                <a:gd name="connsiteX25-203" fmla="*/ 0 w 1618734"/>
                <a:gd name="connsiteY25-204" fmla="*/ 627167 h 1986950"/>
                <a:gd name="connsiteX26-205" fmla="*/ 0 w 1618734"/>
                <a:gd name="connsiteY26-206" fmla="*/ 464786 h 1986950"/>
                <a:gd name="connsiteX27-207" fmla="*/ 124728 w 1618734"/>
                <a:gd name="connsiteY27-208" fmla="*/ 95899 h 1986950"/>
                <a:gd name="connsiteX28-209" fmla="*/ 521266 w 1618734"/>
                <a:gd name="connsiteY28-210" fmla="*/ 0 h 1986950"/>
                <a:gd name="connsiteX29-211" fmla="*/ 982522 w 1618734"/>
                <a:gd name="connsiteY29-212" fmla="*/ 132872 h 1986950"/>
                <a:gd name="connsiteX30-213" fmla="*/ 1103719 w 1618734"/>
                <a:gd name="connsiteY30-214" fmla="*/ 502090 h 1986950"/>
                <a:gd name="connsiteX31-215" fmla="*/ 1060182 w 1618734"/>
                <a:gd name="connsiteY31-216" fmla="*/ 733150 h 1986950"/>
                <a:gd name="connsiteX32-217" fmla="*/ 907215 w 1618734"/>
                <a:gd name="connsiteY32-218" fmla="*/ 863089 h 1986950"/>
                <a:gd name="connsiteX33-219" fmla="*/ 1068419 w 1618734"/>
                <a:gd name="connsiteY33-220" fmla="*/ 982586 h 1986950"/>
                <a:gd name="connsiteX34-221" fmla="*/ 1121369 w 1618734"/>
                <a:gd name="connsiteY34-222" fmla="*/ 1371687 h 1986950"/>
                <a:gd name="connsiteX35-223" fmla="*/ 1069596 w 1618734"/>
                <a:gd name="connsiteY35-224" fmla="*/ 1724276 h 1986950"/>
                <a:gd name="connsiteX36-225" fmla="*/ 890742 w 1618734"/>
                <a:gd name="connsiteY36-226" fmla="*/ 1914998 h 1986950"/>
                <a:gd name="connsiteX37-227" fmla="*/ 1617943 w 1618734"/>
                <a:gd name="connsiteY37-228" fmla="*/ 1986950 h 1986950"/>
                <a:gd name="connsiteX0-229" fmla="*/ 564803 w 1617943"/>
                <a:gd name="connsiteY0-230" fmla="*/ 1980340 h 1986950"/>
                <a:gd name="connsiteX1-231" fmla="*/ 210037 w 1617943"/>
                <a:gd name="connsiteY1-232" fmla="*/ 1904444 h 1986950"/>
                <a:gd name="connsiteX2-233" fmla="*/ 40595 w 1617943"/>
                <a:gd name="connsiteY2-234" fmla="*/ 1718530 h 1986950"/>
                <a:gd name="connsiteX3-235" fmla="*/ 0 w 1617943"/>
                <a:gd name="connsiteY3-236" fmla="*/ 1336700 h 1986950"/>
                <a:gd name="connsiteX4-237" fmla="*/ 0 w 1617943"/>
                <a:gd name="connsiteY4-238" fmla="*/ 1186086 h 1986950"/>
                <a:gd name="connsiteX5-239" fmla="*/ 475376 w 1617943"/>
                <a:gd name="connsiteY5-240" fmla="*/ 1186086 h 1986950"/>
                <a:gd name="connsiteX6-241" fmla="*/ 475376 w 1617943"/>
                <a:gd name="connsiteY6-242" fmla="*/ 1495551 h 1986950"/>
                <a:gd name="connsiteX7-243" fmla="*/ 490085 w 1617943"/>
                <a:gd name="connsiteY7-244" fmla="*/ 1652636 h 1986950"/>
                <a:gd name="connsiteX8-245" fmla="*/ 555390 w 1617943"/>
                <a:gd name="connsiteY8-246" fmla="*/ 1686172 h 1986950"/>
                <a:gd name="connsiteX9-247" fmla="*/ 628344 w 1617943"/>
                <a:gd name="connsiteY9-248" fmla="*/ 1643811 h 1986950"/>
                <a:gd name="connsiteX10-249" fmla="*/ 645994 w 1617943"/>
                <a:gd name="connsiteY10-250" fmla="*/ 1422597 h 1986950"/>
                <a:gd name="connsiteX11-251" fmla="*/ 645994 w 1617943"/>
                <a:gd name="connsiteY11-252" fmla="*/ 1290810 h 1986950"/>
                <a:gd name="connsiteX12-253" fmla="*/ 621284 w 1617943"/>
                <a:gd name="connsiteY12-254" fmla="*/ 1130782 h 1986950"/>
                <a:gd name="connsiteX13-255" fmla="*/ 548330 w 1617943"/>
                <a:gd name="connsiteY13-256" fmla="*/ 1064300 h 1986950"/>
                <a:gd name="connsiteX14-257" fmla="*/ 361239 w 1617943"/>
                <a:gd name="connsiteY14-258" fmla="*/ 1046062 h 1986950"/>
                <a:gd name="connsiteX15-259" fmla="*/ 361239 w 1617943"/>
                <a:gd name="connsiteY15-260" fmla="*/ 769544 h 1986950"/>
                <a:gd name="connsiteX16-261" fmla="*/ 570687 w 1617943"/>
                <a:gd name="connsiteY16-262" fmla="*/ 756600 h 1986950"/>
                <a:gd name="connsiteX17-263" fmla="*/ 628344 w 1617943"/>
                <a:gd name="connsiteY17-264" fmla="*/ 700120 h 1986950"/>
                <a:gd name="connsiteX18-265" fmla="*/ 645994 w 1617943"/>
                <a:gd name="connsiteY18-266" fmla="*/ 563626 h 1986950"/>
                <a:gd name="connsiteX19-267" fmla="*/ 645994 w 1617943"/>
                <a:gd name="connsiteY19-268" fmla="*/ 457726 h 1986950"/>
                <a:gd name="connsiteX20-269" fmla="*/ 625402 w 1617943"/>
                <a:gd name="connsiteY20-270" fmla="*/ 325938 h 1986950"/>
                <a:gd name="connsiteX21-271" fmla="*/ 561273 w 1617943"/>
                <a:gd name="connsiteY21-272" fmla="*/ 294168 h 1986950"/>
                <a:gd name="connsiteX22-273" fmla="*/ 493615 w 1617943"/>
                <a:gd name="connsiteY22-274" fmla="*/ 327703 h 1986950"/>
                <a:gd name="connsiteX23-275" fmla="*/ 475376 w 1617943"/>
                <a:gd name="connsiteY23-276" fmla="*/ 470669 h 1986950"/>
                <a:gd name="connsiteX24-277" fmla="*/ 475376 w 1617943"/>
                <a:gd name="connsiteY24-278" fmla="*/ 627167 h 1986950"/>
                <a:gd name="connsiteX25-279" fmla="*/ 0 w 1617943"/>
                <a:gd name="connsiteY25-280" fmla="*/ 627167 h 1986950"/>
                <a:gd name="connsiteX26-281" fmla="*/ 0 w 1617943"/>
                <a:gd name="connsiteY26-282" fmla="*/ 464786 h 1986950"/>
                <a:gd name="connsiteX27-283" fmla="*/ 124728 w 1617943"/>
                <a:gd name="connsiteY27-284" fmla="*/ 95899 h 1986950"/>
                <a:gd name="connsiteX28-285" fmla="*/ 521266 w 1617943"/>
                <a:gd name="connsiteY28-286" fmla="*/ 0 h 1986950"/>
                <a:gd name="connsiteX29-287" fmla="*/ 982522 w 1617943"/>
                <a:gd name="connsiteY29-288" fmla="*/ 132872 h 1986950"/>
                <a:gd name="connsiteX30-289" fmla="*/ 1103719 w 1617943"/>
                <a:gd name="connsiteY30-290" fmla="*/ 502090 h 1986950"/>
                <a:gd name="connsiteX31-291" fmla="*/ 1060182 w 1617943"/>
                <a:gd name="connsiteY31-292" fmla="*/ 733150 h 1986950"/>
                <a:gd name="connsiteX32-293" fmla="*/ 907215 w 1617943"/>
                <a:gd name="connsiteY32-294" fmla="*/ 863089 h 1986950"/>
                <a:gd name="connsiteX33-295" fmla="*/ 1068419 w 1617943"/>
                <a:gd name="connsiteY33-296" fmla="*/ 982586 h 1986950"/>
                <a:gd name="connsiteX34-297" fmla="*/ 1121369 w 1617943"/>
                <a:gd name="connsiteY34-298" fmla="*/ 1371687 h 1986950"/>
                <a:gd name="connsiteX35-299" fmla="*/ 1069596 w 1617943"/>
                <a:gd name="connsiteY35-300" fmla="*/ 1724276 h 1986950"/>
                <a:gd name="connsiteX36-301" fmla="*/ 890742 w 1617943"/>
                <a:gd name="connsiteY36-302" fmla="*/ 1914998 h 1986950"/>
                <a:gd name="connsiteX37-303" fmla="*/ 1617943 w 1617943"/>
                <a:gd name="connsiteY37-304" fmla="*/ 1986950 h 1986950"/>
                <a:gd name="connsiteX0-305" fmla="*/ 564803 w 1656500"/>
                <a:gd name="connsiteY0-306" fmla="*/ 1980340 h 1980340"/>
                <a:gd name="connsiteX1-307" fmla="*/ 210037 w 1656500"/>
                <a:gd name="connsiteY1-308" fmla="*/ 1904444 h 1980340"/>
                <a:gd name="connsiteX2-309" fmla="*/ 40595 w 1656500"/>
                <a:gd name="connsiteY2-310" fmla="*/ 1718530 h 1980340"/>
                <a:gd name="connsiteX3-311" fmla="*/ 0 w 1656500"/>
                <a:gd name="connsiteY3-312" fmla="*/ 1336700 h 1980340"/>
                <a:gd name="connsiteX4-313" fmla="*/ 0 w 1656500"/>
                <a:gd name="connsiteY4-314" fmla="*/ 1186086 h 1980340"/>
                <a:gd name="connsiteX5-315" fmla="*/ 475376 w 1656500"/>
                <a:gd name="connsiteY5-316" fmla="*/ 1186086 h 1980340"/>
                <a:gd name="connsiteX6-317" fmla="*/ 475376 w 1656500"/>
                <a:gd name="connsiteY6-318" fmla="*/ 1495551 h 1980340"/>
                <a:gd name="connsiteX7-319" fmla="*/ 490085 w 1656500"/>
                <a:gd name="connsiteY7-320" fmla="*/ 1652636 h 1980340"/>
                <a:gd name="connsiteX8-321" fmla="*/ 555390 w 1656500"/>
                <a:gd name="connsiteY8-322" fmla="*/ 1686172 h 1980340"/>
                <a:gd name="connsiteX9-323" fmla="*/ 628344 w 1656500"/>
                <a:gd name="connsiteY9-324" fmla="*/ 1643811 h 1980340"/>
                <a:gd name="connsiteX10-325" fmla="*/ 645994 w 1656500"/>
                <a:gd name="connsiteY10-326" fmla="*/ 1422597 h 1980340"/>
                <a:gd name="connsiteX11-327" fmla="*/ 645994 w 1656500"/>
                <a:gd name="connsiteY11-328" fmla="*/ 1290810 h 1980340"/>
                <a:gd name="connsiteX12-329" fmla="*/ 621284 w 1656500"/>
                <a:gd name="connsiteY12-330" fmla="*/ 1130782 h 1980340"/>
                <a:gd name="connsiteX13-331" fmla="*/ 548330 w 1656500"/>
                <a:gd name="connsiteY13-332" fmla="*/ 1064300 h 1980340"/>
                <a:gd name="connsiteX14-333" fmla="*/ 361239 w 1656500"/>
                <a:gd name="connsiteY14-334" fmla="*/ 1046062 h 1980340"/>
                <a:gd name="connsiteX15-335" fmla="*/ 361239 w 1656500"/>
                <a:gd name="connsiteY15-336" fmla="*/ 769544 h 1980340"/>
                <a:gd name="connsiteX16-337" fmla="*/ 570687 w 1656500"/>
                <a:gd name="connsiteY16-338" fmla="*/ 756600 h 1980340"/>
                <a:gd name="connsiteX17-339" fmla="*/ 628344 w 1656500"/>
                <a:gd name="connsiteY17-340" fmla="*/ 700120 h 1980340"/>
                <a:gd name="connsiteX18-341" fmla="*/ 645994 w 1656500"/>
                <a:gd name="connsiteY18-342" fmla="*/ 563626 h 1980340"/>
                <a:gd name="connsiteX19-343" fmla="*/ 645994 w 1656500"/>
                <a:gd name="connsiteY19-344" fmla="*/ 457726 h 1980340"/>
                <a:gd name="connsiteX20-345" fmla="*/ 625402 w 1656500"/>
                <a:gd name="connsiteY20-346" fmla="*/ 325938 h 1980340"/>
                <a:gd name="connsiteX21-347" fmla="*/ 561273 w 1656500"/>
                <a:gd name="connsiteY21-348" fmla="*/ 294168 h 1980340"/>
                <a:gd name="connsiteX22-349" fmla="*/ 493615 w 1656500"/>
                <a:gd name="connsiteY22-350" fmla="*/ 327703 h 1980340"/>
                <a:gd name="connsiteX23-351" fmla="*/ 475376 w 1656500"/>
                <a:gd name="connsiteY23-352" fmla="*/ 470669 h 1980340"/>
                <a:gd name="connsiteX24-353" fmla="*/ 475376 w 1656500"/>
                <a:gd name="connsiteY24-354" fmla="*/ 627167 h 1980340"/>
                <a:gd name="connsiteX25-355" fmla="*/ 0 w 1656500"/>
                <a:gd name="connsiteY25-356" fmla="*/ 627167 h 1980340"/>
                <a:gd name="connsiteX26-357" fmla="*/ 0 w 1656500"/>
                <a:gd name="connsiteY26-358" fmla="*/ 464786 h 1980340"/>
                <a:gd name="connsiteX27-359" fmla="*/ 124728 w 1656500"/>
                <a:gd name="connsiteY27-360" fmla="*/ 95899 h 1980340"/>
                <a:gd name="connsiteX28-361" fmla="*/ 521266 w 1656500"/>
                <a:gd name="connsiteY28-362" fmla="*/ 0 h 1980340"/>
                <a:gd name="connsiteX29-363" fmla="*/ 982522 w 1656500"/>
                <a:gd name="connsiteY29-364" fmla="*/ 132872 h 1980340"/>
                <a:gd name="connsiteX30-365" fmla="*/ 1103719 w 1656500"/>
                <a:gd name="connsiteY30-366" fmla="*/ 502090 h 1980340"/>
                <a:gd name="connsiteX31-367" fmla="*/ 1060182 w 1656500"/>
                <a:gd name="connsiteY31-368" fmla="*/ 733150 h 1980340"/>
                <a:gd name="connsiteX32-369" fmla="*/ 907215 w 1656500"/>
                <a:gd name="connsiteY32-370" fmla="*/ 863089 h 1980340"/>
                <a:gd name="connsiteX33-371" fmla="*/ 1068419 w 1656500"/>
                <a:gd name="connsiteY33-372" fmla="*/ 982586 h 1980340"/>
                <a:gd name="connsiteX34-373" fmla="*/ 1121369 w 1656500"/>
                <a:gd name="connsiteY34-374" fmla="*/ 1371687 h 1980340"/>
                <a:gd name="connsiteX35-375" fmla="*/ 1069596 w 1656500"/>
                <a:gd name="connsiteY35-376" fmla="*/ 1724276 h 1980340"/>
                <a:gd name="connsiteX36-377" fmla="*/ 890742 w 1656500"/>
                <a:gd name="connsiteY36-378" fmla="*/ 1914998 h 1980340"/>
                <a:gd name="connsiteX37-379" fmla="*/ 1656500 w 1656500"/>
                <a:gd name="connsiteY37-380" fmla="*/ 1926362 h 1980340"/>
                <a:gd name="connsiteX0-381" fmla="*/ 564803 w 1656500"/>
                <a:gd name="connsiteY0-382" fmla="*/ 1980340 h 1980340"/>
                <a:gd name="connsiteX1-383" fmla="*/ 210037 w 1656500"/>
                <a:gd name="connsiteY1-384" fmla="*/ 1904444 h 1980340"/>
                <a:gd name="connsiteX2-385" fmla="*/ 40595 w 1656500"/>
                <a:gd name="connsiteY2-386" fmla="*/ 1718530 h 1980340"/>
                <a:gd name="connsiteX3-387" fmla="*/ 0 w 1656500"/>
                <a:gd name="connsiteY3-388" fmla="*/ 1336700 h 1980340"/>
                <a:gd name="connsiteX4-389" fmla="*/ 0 w 1656500"/>
                <a:gd name="connsiteY4-390" fmla="*/ 1186086 h 1980340"/>
                <a:gd name="connsiteX5-391" fmla="*/ 475376 w 1656500"/>
                <a:gd name="connsiteY5-392" fmla="*/ 1186086 h 1980340"/>
                <a:gd name="connsiteX6-393" fmla="*/ 475376 w 1656500"/>
                <a:gd name="connsiteY6-394" fmla="*/ 1495551 h 1980340"/>
                <a:gd name="connsiteX7-395" fmla="*/ 490085 w 1656500"/>
                <a:gd name="connsiteY7-396" fmla="*/ 1652636 h 1980340"/>
                <a:gd name="connsiteX8-397" fmla="*/ 555390 w 1656500"/>
                <a:gd name="connsiteY8-398" fmla="*/ 1686172 h 1980340"/>
                <a:gd name="connsiteX9-399" fmla="*/ 628344 w 1656500"/>
                <a:gd name="connsiteY9-400" fmla="*/ 1643811 h 1980340"/>
                <a:gd name="connsiteX10-401" fmla="*/ 645994 w 1656500"/>
                <a:gd name="connsiteY10-402" fmla="*/ 1422597 h 1980340"/>
                <a:gd name="connsiteX11-403" fmla="*/ 645994 w 1656500"/>
                <a:gd name="connsiteY11-404" fmla="*/ 1290810 h 1980340"/>
                <a:gd name="connsiteX12-405" fmla="*/ 621284 w 1656500"/>
                <a:gd name="connsiteY12-406" fmla="*/ 1130782 h 1980340"/>
                <a:gd name="connsiteX13-407" fmla="*/ 548330 w 1656500"/>
                <a:gd name="connsiteY13-408" fmla="*/ 1064300 h 1980340"/>
                <a:gd name="connsiteX14-409" fmla="*/ 361239 w 1656500"/>
                <a:gd name="connsiteY14-410" fmla="*/ 1046062 h 1980340"/>
                <a:gd name="connsiteX15-411" fmla="*/ 361239 w 1656500"/>
                <a:gd name="connsiteY15-412" fmla="*/ 769544 h 1980340"/>
                <a:gd name="connsiteX16-413" fmla="*/ 570687 w 1656500"/>
                <a:gd name="connsiteY16-414" fmla="*/ 756600 h 1980340"/>
                <a:gd name="connsiteX17-415" fmla="*/ 628344 w 1656500"/>
                <a:gd name="connsiteY17-416" fmla="*/ 700120 h 1980340"/>
                <a:gd name="connsiteX18-417" fmla="*/ 645994 w 1656500"/>
                <a:gd name="connsiteY18-418" fmla="*/ 563626 h 1980340"/>
                <a:gd name="connsiteX19-419" fmla="*/ 645994 w 1656500"/>
                <a:gd name="connsiteY19-420" fmla="*/ 457726 h 1980340"/>
                <a:gd name="connsiteX20-421" fmla="*/ 625402 w 1656500"/>
                <a:gd name="connsiteY20-422" fmla="*/ 325938 h 1980340"/>
                <a:gd name="connsiteX21-423" fmla="*/ 561273 w 1656500"/>
                <a:gd name="connsiteY21-424" fmla="*/ 294168 h 1980340"/>
                <a:gd name="connsiteX22-425" fmla="*/ 493615 w 1656500"/>
                <a:gd name="connsiteY22-426" fmla="*/ 327703 h 1980340"/>
                <a:gd name="connsiteX23-427" fmla="*/ 475376 w 1656500"/>
                <a:gd name="connsiteY23-428" fmla="*/ 470669 h 1980340"/>
                <a:gd name="connsiteX24-429" fmla="*/ 475376 w 1656500"/>
                <a:gd name="connsiteY24-430" fmla="*/ 627167 h 1980340"/>
                <a:gd name="connsiteX25-431" fmla="*/ 0 w 1656500"/>
                <a:gd name="connsiteY25-432" fmla="*/ 627167 h 1980340"/>
                <a:gd name="connsiteX26-433" fmla="*/ 0 w 1656500"/>
                <a:gd name="connsiteY26-434" fmla="*/ 464786 h 1980340"/>
                <a:gd name="connsiteX27-435" fmla="*/ 124728 w 1656500"/>
                <a:gd name="connsiteY27-436" fmla="*/ 95899 h 1980340"/>
                <a:gd name="connsiteX28-437" fmla="*/ 521266 w 1656500"/>
                <a:gd name="connsiteY28-438" fmla="*/ 0 h 1980340"/>
                <a:gd name="connsiteX29-439" fmla="*/ 982522 w 1656500"/>
                <a:gd name="connsiteY29-440" fmla="*/ 132872 h 1980340"/>
                <a:gd name="connsiteX30-441" fmla="*/ 1103719 w 1656500"/>
                <a:gd name="connsiteY30-442" fmla="*/ 502090 h 1980340"/>
                <a:gd name="connsiteX31-443" fmla="*/ 1060182 w 1656500"/>
                <a:gd name="connsiteY31-444" fmla="*/ 733150 h 1980340"/>
                <a:gd name="connsiteX32-445" fmla="*/ 907215 w 1656500"/>
                <a:gd name="connsiteY32-446" fmla="*/ 863089 h 1980340"/>
                <a:gd name="connsiteX33-447" fmla="*/ 1068419 w 1656500"/>
                <a:gd name="connsiteY33-448" fmla="*/ 982586 h 1980340"/>
                <a:gd name="connsiteX34-449" fmla="*/ 1121369 w 1656500"/>
                <a:gd name="connsiteY34-450" fmla="*/ 1371687 h 1980340"/>
                <a:gd name="connsiteX35-451" fmla="*/ 1069596 w 1656500"/>
                <a:gd name="connsiteY35-452" fmla="*/ 1724276 h 1980340"/>
                <a:gd name="connsiteX36-453" fmla="*/ 890742 w 1656500"/>
                <a:gd name="connsiteY36-454" fmla="*/ 1914998 h 1980340"/>
                <a:gd name="connsiteX37-455" fmla="*/ 1656500 w 1656500"/>
                <a:gd name="connsiteY37-456" fmla="*/ 1926362 h 1980340"/>
                <a:gd name="connsiteX0-457" fmla="*/ 564803 w 1684040"/>
                <a:gd name="connsiteY0-458" fmla="*/ 1980340 h 1980340"/>
                <a:gd name="connsiteX1-459" fmla="*/ 210037 w 1684040"/>
                <a:gd name="connsiteY1-460" fmla="*/ 1904444 h 1980340"/>
                <a:gd name="connsiteX2-461" fmla="*/ 40595 w 1684040"/>
                <a:gd name="connsiteY2-462" fmla="*/ 1718530 h 1980340"/>
                <a:gd name="connsiteX3-463" fmla="*/ 0 w 1684040"/>
                <a:gd name="connsiteY3-464" fmla="*/ 1336700 h 1980340"/>
                <a:gd name="connsiteX4-465" fmla="*/ 0 w 1684040"/>
                <a:gd name="connsiteY4-466" fmla="*/ 1186086 h 1980340"/>
                <a:gd name="connsiteX5-467" fmla="*/ 475376 w 1684040"/>
                <a:gd name="connsiteY5-468" fmla="*/ 1186086 h 1980340"/>
                <a:gd name="connsiteX6-469" fmla="*/ 475376 w 1684040"/>
                <a:gd name="connsiteY6-470" fmla="*/ 1495551 h 1980340"/>
                <a:gd name="connsiteX7-471" fmla="*/ 490085 w 1684040"/>
                <a:gd name="connsiteY7-472" fmla="*/ 1652636 h 1980340"/>
                <a:gd name="connsiteX8-473" fmla="*/ 555390 w 1684040"/>
                <a:gd name="connsiteY8-474" fmla="*/ 1686172 h 1980340"/>
                <a:gd name="connsiteX9-475" fmla="*/ 628344 w 1684040"/>
                <a:gd name="connsiteY9-476" fmla="*/ 1643811 h 1980340"/>
                <a:gd name="connsiteX10-477" fmla="*/ 645994 w 1684040"/>
                <a:gd name="connsiteY10-478" fmla="*/ 1422597 h 1980340"/>
                <a:gd name="connsiteX11-479" fmla="*/ 645994 w 1684040"/>
                <a:gd name="connsiteY11-480" fmla="*/ 1290810 h 1980340"/>
                <a:gd name="connsiteX12-481" fmla="*/ 621284 w 1684040"/>
                <a:gd name="connsiteY12-482" fmla="*/ 1130782 h 1980340"/>
                <a:gd name="connsiteX13-483" fmla="*/ 548330 w 1684040"/>
                <a:gd name="connsiteY13-484" fmla="*/ 1064300 h 1980340"/>
                <a:gd name="connsiteX14-485" fmla="*/ 361239 w 1684040"/>
                <a:gd name="connsiteY14-486" fmla="*/ 1046062 h 1980340"/>
                <a:gd name="connsiteX15-487" fmla="*/ 361239 w 1684040"/>
                <a:gd name="connsiteY15-488" fmla="*/ 769544 h 1980340"/>
                <a:gd name="connsiteX16-489" fmla="*/ 570687 w 1684040"/>
                <a:gd name="connsiteY16-490" fmla="*/ 756600 h 1980340"/>
                <a:gd name="connsiteX17-491" fmla="*/ 628344 w 1684040"/>
                <a:gd name="connsiteY17-492" fmla="*/ 700120 h 1980340"/>
                <a:gd name="connsiteX18-493" fmla="*/ 645994 w 1684040"/>
                <a:gd name="connsiteY18-494" fmla="*/ 563626 h 1980340"/>
                <a:gd name="connsiteX19-495" fmla="*/ 645994 w 1684040"/>
                <a:gd name="connsiteY19-496" fmla="*/ 457726 h 1980340"/>
                <a:gd name="connsiteX20-497" fmla="*/ 625402 w 1684040"/>
                <a:gd name="connsiteY20-498" fmla="*/ 325938 h 1980340"/>
                <a:gd name="connsiteX21-499" fmla="*/ 561273 w 1684040"/>
                <a:gd name="connsiteY21-500" fmla="*/ 294168 h 1980340"/>
                <a:gd name="connsiteX22-501" fmla="*/ 493615 w 1684040"/>
                <a:gd name="connsiteY22-502" fmla="*/ 327703 h 1980340"/>
                <a:gd name="connsiteX23-503" fmla="*/ 475376 w 1684040"/>
                <a:gd name="connsiteY23-504" fmla="*/ 470669 h 1980340"/>
                <a:gd name="connsiteX24-505" fmla="*/ 475376 w 1684040"/>
                <a:gd name="connsiteY24-506" fmla="*/ 627167 h 1980340"/>
                <a:gd name="connsiteX25-507" fmla="*/ 0 w 1684040"/>
                <a:gd name="connsiteY25-508" fmla="*/ 627167 h 1980340"/>
                <a:gd name="connsiteX26-509" fmla="*/ 0 w 1684040"/>
                <a:gd name="connsiteY26-510" fmla="*/ 464786 h 1980340"/>
                <a:gd name="connsiteX27-511" fmla="*/ 124728 w 1684040"/>
                <a:gd name="connsiteY27-512" fmla="*/ 95899 h 1980340"/>
                <a:gd name="connsiteX28-513" fmla="*/ 521266 w 1684040"/>
                <a:gd name="connsiteY28-514" fmla="*/ 0 h 1980340"/>
                <a:gd name="connsiteX29-515" fmla="*/ 982522 w 1684040"/>
                <a:gd name="connsiteY29-516" fmla="*/ 132872 h 1980340"/>
                <a:gd name="connsiteX30-517" fmla="*/ 1103719 w 1684040"/>
                <a:gd name="connsiteY30-518" fmla="*/ 502090 h 1980340"/>
                <a:gd name="connsiteX31-519" fmla="*/ 1060182 w 1684040"/>
                <a:gd name="connsiteY31-520" fmla="*/ 733150 h 1980340"/>
                <a:gd name="connsiteX32-521" fmla="*/ 907215 w 1684040"/>
                <a:gd name="connsiteY32-522" fmla="*/ 863089 h 1980340"/>
                <a:gd name="connsiteX33-523" fmla="*/ 1068419 w 1684040"/>
                <a:gd name="connsiteY33-524" fmla="*/ 982586 h 1980340"/>
                <a:gd name="connsiteX34-525" fmla="*/ 1121369 w 1684040"/>
                <a:gd name="connsiteY34-526" fmla="*/ 1371687 h 1980340"/>
                <a:gd name="connsiteX35-527" fmla="*/ 1069596 w 1684040"/>
                <a:gd name="connsiteY35-528" fmla="*/ 1724276 h 1980340"/>
                <a:gd name="connsiteX36-529" fmla="*/ 890742 w 1684040"/>
                <a:gd name="connsiteY36-530" fmla="*/ 1914998 h 1980340"/>
                <a:gd name="connsiteX37-531" fmla="*/ 1684040 w 1684040"/>
                <a:gd name="connsiteY37-532" fmla="*/ 1948394 h 1980340"/>
                <a:gd name="connsiteX0-533" fmla="*/ 21144 w 2440282"/>
                <a:gd name="connsiteY0-534" fmla="*/ 1952799 h 1952799"/>
                <a:gd name="connsiteX1-535" fmla="*/ 966279 w 2440282"/>
                <a:gd name="connsiteY1-536" fmla="*/ 1904444 h 1952799"/>
                <a:gd name="connsiteX2-537" fmla="*/ 796837 w 2440282"/>
                <a:gd name="connsiteY2-538" fmla="*/ 1718530 h 1952799"/>
                <a:gd name="connsiteX3-539" fmla="*/ 756242 w 2440282"/>
                <a:gd name="connsiteY3-540" fmla="*/ 1336700 h 1952799"/>
                <a:gd name="connsiteX4-541" fmla="*/ 756242 w 2440282"/>
                <a:gd name="connsiteY4-542" fmla="*/ 1186086 h 1952799"/>
                <a:gd name="connsiteX5-543" fmla="*/ 1231618 w 2440282"/>
                <a:gd name="connsiteY5-544" fmla="*/ 1186086 h 1952799"/>
                <a:gd name="connsiteX6-545" fmla="*/ 1231618 w 2440282"/>
                <a:gd name="connsiteY6-546" fmla="*/ 1495551 h 1952799"/>
                <a:gd name="connsiteX7-547" fmla="*/ 1246327 w 2440282"/>
                <a:gd name="connsiteY7-548" fmla="*/ 1652636 h 1952799"/>
                <a:gd name="connsiteX8-549" fmla="*/ 1311632 w 2440282"/>
                <a:gd name="connsiteY8-550" fmla="*/ 1686172 h 1952799"/>
                <a:gd name="connsiteX9-551" fmla="*/ 1384586 w 2440282"/>
                <a:gd name="connsiteY9-552" fmla="*/ 1643811 h 1952799"/>
                <a:gd name="connsiteX10-553" fmla="*/ 1402236 w 2440282"/>
                <a:gd name="connsiteY10-554" fmla="*/ 1422597 h 1952799"/>
                <a:gd name="connsiteX11-555" fmla="*/ 1402236 w 2440282"/>
                <a:gd name="connsiteY11-556" fmla="*/ 1290810 h 1952799"/>
                <a:gd name="connsiteX12-557" fmla="*/ 1377526 w 2440282"/>
                <a:gd name="connsiteY12-558" fmla="*/ 1130782 h 1952799"/>
                <a:gd name="connsiteX13-559" fmla="*/ 1304572 w 2440282"/>
                <a:gd name="connsiteY13-560" fmla="*/ 1064300 h 1952799"/>
                <a:gd name="connsiteX14-561" fmla="*/ 1117481 w 2440282"/>
                <a:gd name="connsiteY14-562" fmla="*/ 1046062 h 1952799"/>
                <a:gd name="connsiteX15-563" fmla="*/ 1117481 w 2440282"/>
                <a:gd name="connsiteY15-564" fmla="*/ 769544 h 1952799"/>
                <a:gd name="connsiteX16-565" fmla="*/ 1326929 w 2440282"/>
                <a:gd name="connsiteY16-566" fmla="*/ 756600 h 1952799"/>
                <a:gd name="connsiteX17-567" fmla="*/ 1384586 w 2440282"/>
                <a:gd name="connsiteY17-568" fmla="*/ 700120 h 1952799"/>
                <a:gd name="connsiteX18-569" fmla="*/ 1402236 w 2440282"/>
                <a:gd name="connsiteY18-570" fmla="*/ 563626 h 1952799"/>
                <a:gd name="connsiteX19-571" fmla="*/ 1402236 w 2440282"/>
                <a:gd name="connsiteY19-572" fmla="*/ 457726 h 1952799"/>
                <a:gd name="connsiteX20-573" fmla="*/ 1381644 w 2440282"/>
                <a:gd name="connsiteY20-574" fmla="*/ 325938 h 1952799"/>
                <a:gd name="connsiteX21-575" fmla="*/ 1317515 w 2440282"/>
                <a:gd name="connsiteY21-576" fmla="*/ 294168 h 1952799"/>
                <a:gd name="connsiteX22-577" fmla="*/ 1249857 w 2440282"/>
                <a:gd name="connsiteY22-578" fmla="*/ 327703 h 1952799"/>
                <a:gd name="connsiteX23-579" fmla="*/ 1231618 w 2440282"/>
                <a:gd name="connsiteY23-580" fmla="*/ 470669 h 1952799"/>
                <a:gd name="connsiteX24-581" fmla="*/ 1231618 w 2440282"/>
                <a:gd name="connsiteY24-582" fmla="*/ 627167 h 1952799"/>
                <a:gd name="connsiteX25-583" fmla="*/ 756242 w 2440282"/>
                <a:gd name="connsiteY25-584" fmla="*/ 627167 h 1952799"/>
                <a:gd name="connsiteX26-585" fmla="*/ 756242 w 2440282"/>
                <a:gd name="connsiteY26-586" fmla="*/ 464786 h 1952799"/>
                <a:gd name="connsiteX27-587" fmla="*/ 880970 w 2440282"/>
                <a:gd name="connsiteY27-588" fmla="*/ 95899 h 1952799"/>
                <a:gd name="connsiteX28-589" fmla="*/ 1277508 w 2440282"/>
                <a:gd name="connsiteY28-590" fmla="*/ 0 h 1952799"/>
                <a:gd name="connsiteX29-591" fmla="*/ 1738764 w 2440282"/>
                <a:gd name="connsiteY29-592" fmla="*/ 132872 h 1952799"/>
                <a:gd name="connsiteX30-593" fmla="*/ 1859961 w 2440282"/>
                <a:gd name="connsiteY30-594" fmla="*/ 502090 h 1952799"/>
                <a:gd name="connsiteX31-595" fmla="*/ 1816424 w 2440282"/>
                <a:gd name="connsiteY31-596" fmla="*/ 733150 h 1952799"/>
                <a:gd name="connsiteX32-597" fmla="*/ 1663457 w 2440282"/>
                <a:gd name="connsiteY32-598" fmla="*/ 863089 h 1952799"/>
                <a:gd name="connsiteX33-599" fmla="*/ 1824661 w 2440282"/>
                <a:gd name="connsiteY33-600" fmla="*/ 982586 h 1952799"/>
                <a:gd name="connsiteX34-601" fmla="*/ 1877611 w 2440282"/>
                <a:gd name="connsiteY34-602" fmla="*/ 1371687 h 1952799"/>
                <a:gd name="connsiteX35-603" fmla="*/ 1825838 w 2440282"/>
                <a:gd name="connsiteY35-604" fmla="*/ 1724276 h 1952799"/>
                <a:gd name="connsiteX36-605" fmla="*/ 1646984 w 2440282"/>
                <a:gd name="connsiteY36-606" fmla="*/ 1914998 h 1952799"/>
                <a:gd name="connsiteX37-607" fmla="*/ 2440282 w 2440282"/>
                <a:gd name="connsiteY37-608" fmla="*/ 1948394 h 1952799"/>
                <a:gd name="connsiteX0-609" fmla="*/ 0 w 2419138"/>
                <a:gd name="connsiteY0-610" fmla="*/ 1952799 h 1952799"/>
                <a:gd name="connsiteX1-611" fmla="*/ 945135 w 2419138"/>
                <a:gd name="connsiteY1-612" fmla="*/ 1904444 h 1952799"/>
                <a:gd name="connsiteX2-613" fmla="*/ 775693 w 2419138"/>
                <a:gd name="connsiteY2-614" fmla="*/ 1718530 h 1952799"/>
                <a:gd name="connsiteX3-615" fmla="*/ 735098 w 2419138"/>
                <a:gd name="connsiteY3-616" fmla="*/ 1336700 h 1952799"/>
                <a:gd name="connsiteX4-617" fmla="*/ 735098 w 2419138"/>
                <a:gd name="connsiteY4-618" fmla="*/ 1186086 h 1952799"/>
                <a:gd name="connsiteX5-619" fmla="*/ 1210474 w 2419138"/>
                <a:gd name="connsiteY5-620" fmla="*/ 1186086 h 1952799"/>
                <a:gd name="connsiteX6-621" fmla="*/ 1210474 w 2419138"/>
                <a:gd name="connsiteY6-622" fmla="*/ 1495551 h 1952799"/>
                <a:gd name="connsiteX7-623" fmla="*/ 1225183 w 2419138"/>
                <a:gd name="connsiteY7-624" fmla="*/ 1652636 h 1952799"/>
                <a:gd name="connsiteX8-625" fmla="*/ 1290488 w 2419138"/>
                <a:gd name="connsiteY8-626" fmla="*/ 1686172 h 1952799"/>
                <a:gd name="connsiteX9-627" fmla="*/ 1363442 w 2419138"/>
                <a:gd name="connsiteY9-628" fmla="*/ 1643811 h 1952799"/>
                <a:gd name="connsiteX10-629" fmla="*/ 1381092 w 2419138"/>
                <a:gd name="connsiteY10-630" fmla="*/ 1422597 h 1952799"/>
                <a:gd name="connsiteX11-631" fmla="*/ 1381092 w 2419138"/>
                <a:gd name="connsiteY11-632" fmla="*/ 1290810 h 1952799"/>
                <a:gd name="connsiteX12-633" fmla="*/ 1356382 w 2419138"/>
                <a:gd name="connsiteY12-634" fmla="*/ 1130782 h 1952799"/>
                <a:gd name="connsiteX13-635" fmla="*/ 1283428 w 2419138"/>
                <a:gd name="connsiteY13-636" fmla="*/ 1064300 h 1952799"/>
                <a:gd name="connsiteX14-637" fmla="*/ 1096337 w 2419138"/>
                <a:gd name="connsiteY14-638" fmla="*/ 1046062 h 1952799"/>
                <a:gd name="connsiteX15-639" fmla="*/ 1096337 w 2419138"/>
                <a:gd name="connsiteY15-640" fmla="*/ 769544 h 1952799"/>
                <a:gd name="connsiteX16-641" fmla="*/ 1305785 w 2419138"/>
                <a:gd name="connsiteY16-642" fmla="*/ 756600 h 1952799"/>
                <a:gd name="connsiteX17-643" fmla="*/ 1363442 w 2419138"/>
                <a:gd name="connsiteY17-644" fmla="*/ 700120 h 1952799"/>
                <a:gd name="connsiteX18-645" fmla="*/ 1381092 w 2419138"/>
                <a:gd name="connsiteY18-646" fmla="*/ 563626 h 1952799"/>
                <a:gd name="connsiteX19-647" fmla="*/ 1381092 w 2419138"/>
                <a:gd name="connsiteY19-648" fmla="*/ 457726 h 1952799"/>
                <a:gd name="connsiteX20-649" fmla="*/ 1360500 w 2419138"/>
                <a:gd name="connsiteY20-650" fmla="*/ 325938 h 1952799"/>
                <a:gd name="connsiteX21-651" fmla="*/ 1296371 w 2419138"/>
                <a:gd name="connsiteY21-652" fmla="*/ 294168 h 1952799"/>
                <a:gd name="connsiteX22-653" fmla="*/ 1228713 w 2419138"/>
                <a:gd name="connsiteY22-654" fmla="*/ 327703 h 1952799"/>
                <a:gd name="connsiteX23-655" fmla="*/ 1210474 w 2419138"/>
                <a:gd name="connsiteY23-656" fmla="*/ 470669 h 1952799"/>
                <a:gd name="connsiteX24-657" fmla="*/ 1210474 w 2419138"/>
                <a:gd name="connsiteY24-658" fmla="*/ 627167 h 1952799"/>
                <a:gd name="connsiteX25-659" fmla="*/ 735098 w 2419138"/>
                <a:gd name="connsiteY25-660" fmla="*/ 627167 h 1952799"/>
                <a:gd name="connsiteX26-661" fmla="*/ 735098 w 2419138"/>
                <a:gd name="connsiteY26-662" fmla="*/ 464786 h 1952799"/>
                <a:gd name="connsiteX27-663" fmla="*/ 859826 w 2419138"/>
                <a:gd name="connsiteY27-664" fmla="*/ 95899 h 1952799"/>
                <a:gd name="connsiteX28-665" fmla="*/ 1256364 w 2419138"/>
                <a:gd name="connsiteY28-666" fmla="*/ 0 h 1952799"/>
                <a:gd name="connsiteX29-667" fmla="*/ 1717620 w 2419138"/>
                <a:gd name="connsiteY29-668" fmla="*/ 132872 h 1952799"/>
                <a:gd name="connsiteX30-669" fmla="*/ 1838817 w 2419138"/>
                <a:gd name="connsiteY30-670" fmla="*/ 502090 h 1952799"/>
                <a:gd name="connsiteX31-671" fmla="*/ 1795280 w 2419138"/>
                <a:gd name="connsiteY31-672" fmla="*/ 733150 h 1952799"/>
                <a:gd name="connsiteX32-673" fmla="*/ 1642313 w 2419138"/>
                <a:gd name="connsiteY32-674" fmla="*/ 863089 h 1952799"/>
                <a:gd name="connsiteX33-675" fmla="*/ 1803517 w 2419138"/>
                <a:gd name="connsiteY33-676" fmla="*/ 982586 h 1952799"/>
                <a:gd name="connsiteX34-677" fmla="*/ 1856467 w 2419138"/>
                <a:gd name="connsiteY34-678" fmla="*/ 1371687 h 1952799"/>
                <a:gd name="connsiteX35-679" fmla="*/ 1804694 w 2419138"/>
                <a:gd name="connsiteY35-680" fmla="*/ 1724276 h 1952799"/>
                <a:gd name="connsiteX36-681" fmla="*/ 1625840 w 2419138"/>
                <a:gd name="connsiteY36-682" fmla="*/ 1914998 h 1952799"/>
                <a:gd name="connsiteX37-683" fmla="*/ 2419138 w 2419138"/>
                <a:gd name="connsiteY37-684" fmla="*/ 1948394 h 1952799"/>
                <a:gd name="connsiteX0-685" fmla="*/ 0 w 2446678"/>
                <a:gd name="connsiteY0-686" fmla="*/ 1919751 h 1948394"/>
                <a:gd name="connsiteX1-687" fmla="*/ 972675 w 2446678"/>
                <a:gd name="connsiteY1-688" fmla="*/ 1904444 h 1948394"/>
                <a:gd name="connsiteX2-689" fmla="*/ 803233 w 2446678"/>
                <a:gd name="connsiteY2-690" fmla="*/ 1718530 h 1948394"/>
                <a:gd name="connsiteX3-691" fmla="*/ 762638 w 2446678"/>
                <a:gd name="connsiteY3-692" fmla="*/ 1336700 h 1948394"/>
                <a:gd name="connsiteX4-693" fmla="*/ 762638 w 2446678"/>
                <a:gd name="connsiteY4-694" fmla="*/ 1186086 h 1948394"/>
                <a:gd name="connsiteX5-695" fmla="*/ 1238014 w 2446678"/>
                <a:gd name="connsiteY5-696" fmla="*/ 1186086 h 1948394"/>
                <a:gd name="connsiteX6-697" fmla="*/ 1238014 w 2446678"/>
                <a:gd name="connsiteY6-698" fmla="*/ 1495551 h 1948394"/>
                <a:gd name="connsiteX7-699" fmla="*/ 1252723 w 2446678"/>
                <a:gd name="connsiteY7-700" fmla="*/ 1652636 h 1948394"/>
                <a:gd name="connsiteX8-701" fmla="*/ 1318028 w 2446678"/>
                <a:gd name="connsiteY8-702" fmla="*/ 1686172 h 1948394"/>
                <a:gd name="connsiteX9-703" fmla="*/ 1390982 w 2446678"/>
                <a:gd name="connsiteY9-704" fmla="*/ 1643811 h 1948394"/>
                <a:gd name="connsiteX10-705" fmla="*/ 1408632 w 2446678"/>
                <a:gd name="connsiteY10-706" fmla="*/ 1422597 h 1948394"/>
                <a:gd name="connsiteX11-707" fmla="*/ 1408632 w 2446678"/>
                <a:gd name="connsiteY11-708" fmla="*/ 1290810 h 1948394"/>
                <a:gd name="connsiteX12-709" fmla="*/ 1383922 w 2446678"/>
                <a:gd name="connsiteY12-710" fmla="*/ 1130782 h 1948394"/>
                <a:gd name="connsiteX13-711" fmla="*/ 1310968 w 2446678"/>
                <a:gd name="connsiteY13-712" fmla="*/ 1064300 h 1948394"/>
                <a:gd name="connsiteX14-713" fmla="*/ 1123877 w 2446678"/>
                <a:gd name="connsiteY14-714" fmla="*/ 1046062 h 1948394"/>
                <a:gd name="connsiteX15-715" fmla="*/ 1123877 w 2446678"/>
                <a:gd name="connsiteY15-716" fmla="*/ 769544 h 1948394"/>
                <a:gd name="connsiteX16-717" fmla="*/ 1333325 w 2446678"/>
                <a:gd name="connsiteY16-718" fmla="*/ 756600 h 1948394"/>
                <a:gd name="connsiteX17-719" fmla="*/ 1390982 w 2446678"/>
                <a:gd name="connsiteY17-720" fmla="*/ 700120 h 1948394"/>
                <a:gd name="connsiteX18-721" fmla="*/ 1408632 w 2446678"/>
                <a:gd name="connsiteY18-722" fmla="*/ 563626 h 1948394"/>
                <a:gd name="connsiteX19-723" fmla="*/ 1408632 w 2446678"/>
                <a:gd name="connsiteY19-724" fmla="*/ 457726 h 1948394"/>
                <a:gd name="connsiteX20-725" fmla="*/ 1388040 w 2446678"/>
                <a:gd name="connsiteY20-726" fmla="*/ 325938 h 1948394"/>
                <a:gd name="connsiteX21-727" fmla="*/ 1323911 w 2446678"/>
                <a:gd name="connsiteY21-728" fmla="*/ 294168 h 1948394"/>
                <a:gd name="connsiteX22-729" fmla="*/ 1256253 w 2446678"/>
                <a:gd name="connsiteY22-730" fmla="*/ 327703 h 1948394"/>
                <a:gd name="connsiteX23-731" fmla="*/ 1238014 w 2446678"/>
                <a:gd name="connsiteY23-732" fmla="*/ 470669 h 1948394"/>
                <a:gd name="connsiteX24-733" fmla="*/ 1238014 w 2446678"/>
                <a:gd name="connsiteY24-734" fmla="*/ 627167 h 1948394"/>
                <a:gd name="connsiteX25-735" fmla="*/ 762638 w 2446678"/>
                <a:gd name="connsiteY25-736" fmla="*/ 627167 h 1948394"/>
                <a:gd name="connsiteX26-737" fmla="*/ 762638 w 2446678"/>
                <a:gd name="connsiteY26-738" fmla="*/ 464786 h 1948394"/>
                <a:gd name="connsiteX27-739" fmla="*/ 887366 w 2446678"/>
                <a:gd name="connsiteY27-740" fmla="*/ 95899 h 1948394"/>
                <a:gd name="connsiteX28-741" fmla="*/ 1283904 w 2446678"/>
                <a:gd name="connsiteY28-742" fmla="*/ 0 h 1948394"/>
                <a:gd name="connsiteX29-743" fmla="*/ 1745160 w 2446678"/>
                <a:gd name="connsiteY29-744" fmla="*/ 132872 h 1948394"/>
                <a:gd name="connsiteX30-745" fmla="*/ 1866357 w 2446678"/>
                <a:gd name="connsiteY30-746" fmla="*/ 502090 h 1948394"/>
                <a:gd name="connsiteX31-747" fmla="*/ 1822820 w 2446678"/>
                <a:gd name="connsiteY31-748" fmla="*/ 733150 h 1948394"/>
                <a:gd name="connsiteX32-749" fmla="*/ 1669853 w 2446678"/>
                <a:gd name="connsiteY32-750" fmla="*/ 863089 h 1948394"/>
                <a:gd name="connsiteX33-751" fmla="*/ 1831057 w 2446678"/>
                <a:gd name="connsiteY33-752" fmla="*/ 982586 h 1948394"/>
                <a:gd name="connsiteX34-753" fmla="*/ 1884007 w 2446678"/>
                <a:gd name="connsiteY34-754" fmla="*/ 1371687 h 1948394"/>
                <a:gd name="connsiteX35-755" fmla="*/ 1832234 w 2446678"/>
                <a:gd name="connsiteY35-756" fmla="*/ 1724276 h 1948394"/>
                <a:gd name="connsiteX36-757" fmla="*/ 1653380 w 2446678"/>
                <a:gd name="connsiteY36-758" fmla="*/ 1914998 h 1948394"/>
                <a:gd name="connsiteX37-759" fmla="*/ 2446678 w 2446678"/>
                <a:gd name="connsiteY37-760" fmla="*/ 1948394 h 1948394"/>
                <a:gd name="connsiteX0-761" fmla="*/ 0 w 2516447"/>
                <a:gd name="connsiteY0-762" fmla="*/ 1908735 h 1948394"/>
                <a:gd name="connsiteX1-763" fmla="*/ 1042444 w 2516447"/>
                <a:gd name="connsiteY1-764" fmla="*/ 1904444 h 1948394"/>
                <a:gd name="connsiteX2-765" fmla="*/ 873002 w 2516447"/>
                <a:gd name="connsiteY2-766" fmla="*/ 1718530 h 1948394"/>
                <a:gd name="connsiteX3-767" fmla="*/ 832407 w 2516447"/>
                <a:gd name="connsiteY3-768" fmla="*/ 1336700 h 1948394"/>
                <a:gd name="connsiteX4-769" fmla="*/ 832407 w 2516447"/>
                <a:gd name="connsiteY4-770" fmla="*/ 1186086 h 1948394"/>
                <a:gd name="connsiteX5-771" fmla="*/ 1307783 w 2516447"/>
                <a:gd name="connsiteY5-772" fmla="*/ 1186086 h 1948394"/>
                <a:gd name="connsiteX6-773" fmla="*/ 1307783 w 2516447"/>
                <a:gd name="connsiteY6-774" fmla="*/ 1495551 h 1948394"/>
                <a:gd name="connsiteX7-775" fmla="*/ 1322492 w 2516447"/>
                <a:gd name="connsiteY7-776" fmla="*/ 1652636 h 1948394"/>
                <a:gd name="connsiteX8-777" fmla="*/ 1387797 w 2516447"/>
                <a:gd name="connsiteY8-778" fmla="*/ 1686172 h 1948394"/>
                <a:gd name="connsiteX9-779" fmla="*/ 1460751 w 2516447"/>
                <a:gd name="connsiteY9-780" fmla="*/ 1643811 h 1948394"/>
                <a:gd name="connsiteX10-781" fmla="*/ 1478401 w 2516447"/>
                <a:gd name="connsiteY10-782" fmla="*/ 1422597 h 1948394"/>
                <a:gd name="connsiteX11-783" fmla="*/ 1478401 w 2516447"/>
                <a:gd name="connsiteY11-784" fmla="*/ 1290810 h 1948394"/>
                <a:gd name="connsiteX12-785" fmla="*/ 1453691 w 2516447"/>
                <a:gd name="connsiteY12-786" fmla="*/ 1130782 h 1948394"/>
                <a:gd name="connsiteX13-787" fmla="*/ 1380737 w 2516447"/>
                <a:gd name="connsiteY13-788" fmla="*/ 1064300 h 1948394"/>
                <a:gd name="connsiteX14-789" fmla="*/ 1193646 w 2516447"/>
                <a:gd name="connsiteY14-790" fmla="*/ 1046062 h 1948394"/>
                <a:gd name="connsiteX15-791" fmla="*/ 1193646 w 2516447"/>
                <a:gd name="connsiteY15-792" fmla="*/ 769544 h 1948394"/>
                <a:gd name="connsiteX16-793" fmla="*/ 1403094 w 2516447"/>
                <a:gd name="connsiteY16-794" fmla="*/ 756600 h 1948394"/>
                <a:gd name="connsiteX17-795" fmla="*/ 1460751 w 2516447"/>
                <a:gd name="connsiteY17-796" fmla="*/ 700120 h 1948394"/>
                <a:gd name="connsiteX18-797" fmla="*/ 1478401 w 2516447"/>
                <a:gd name="connsiteY18-798" fmla="*/ 563626 h 1948394"/>
                <a:gd name="connsiteX19-799" fmla="*/ 1478401 w 2516447"/>
                <a:gd name="connsiteY19-800" fmla="*/ 457726 h 1948394"/>
                <a:gd name="connsiteX20-801" fmla="*/ 1457809 w 2516447"/>
                <a:gd name="connsiteY20-802" fmla="*/ 325938 h 1948394"/>
                <a:gd name="connsiteX21-803" fmla="*/ 1393680 w 2516447"/>
                <a:gd name="connsiteY21-804" fmla="*/ 294168 h 1948394"/>
                <a:gd name="connsiteX22-805" fmla="*/ 1326022 w 2516447"/>
                <a:gd name="connsiteY22-806" fmla="*/ 327703 h 1948394"/>
                <a:gd name="connsiteX23-807" fmla="*/ 1307783 w 2516447"/>
                <a:gd name="connsiteY23-808" fmla="*/ 470669 h 1948394"/>
                <a:gd name="connsiteX24-809" fmla="*/ 1307783 w 2516447"/>
                <a:gd name="connsiteY24-810" fmla="*/ 627167 h 1948394"/>
                <a:gd name="connsiteX25-811" fmla="*/ 832407 w 2516447"/>
                <a:gd name="connsiteY25-812" fmla="*/ 627167 h 1948394"/>
                <a:gd name="connsiteX26-813" fmla="*/ 832407 w 2516447"/>
                <a:gd name="connsiteY26-814" fmla="*/ 464786 h 1948394"/>
                <a:gd name="connsiteX27-815" fmla="*/ 957135 w 2516447"/>
                <a:gd name="connsiteY27-816" fmla="*/ 95899 h 1948394"/>
                <a:gd name="connsiteX28-817" fmla="*/ 1353673 w 2516447"/>
                <a:gd name="connsiteY28-818" fmla="*/ 0 h 1948394"/>
                <a:gd name="connsiteX29-819" fmla="*/ 1814929 w 2516447"/>
                <a:gd name="connsiteY29-820" fmla="*/ 132872 h 1948394"/>
                <a:gd name="connsiteX30-821" fmla="*/ 1936126 w 2516447"/>
                <a:gd name="connsiteY30-822" fmla="*/ 502090 h 1948394"/>
                <a:gd name="connsiteX31-823" fmla="*/ 1892589 w 2516447"/>
                <a:gd name="connsiteY31-824" fmla="*/ 733150 h 1948394"/>
                <a:gd name="connsiteX32-825" fmla="*/ 1739622 w 2516447"/>
                <a:gd name="connsiteY32-826" fmla="*/ 863089 h 1948394"/>
                <a:gd name="connsiteX33-827" fmla="*/ 1900826 w 2516447"/>
                <a:gd name="connsiteY33-828" fmla="*/ 982586 h 1948394"/>
                <a:gd name="connsiteX34-829" fmla="*/ 1953776 w 2516447"/>
                <a:gd name="connsiteY34-830" fmla="*/ 1371687 h 1948394"/>
                <a:gd name="connsiteX35-831" fmla="*/ 1902003 w 2516447"/>
                <a:gd name="connsiteY35-832" fmla="*/ 1724276 h 1948394"/>
                <a:gd name="connsiteX36-833" fmla="*/ 1723149 w 2516447"/>
                <a:gd name="connsiteY36-834" fmla="*/ 1914998 h 1948394"/>
                <a:gd name="connsiteX37-835" fmla="*/ 2516447 w 2516447"/>
                <a:gd name="connsiteY37-836" fmla="*/ 1948394 h 1948394"/>
                <a:gd name="connsiteX0-837" fmla="*/ 0 w 2516447"/>
                <a:gd name="connsiteY0-838" fmla="*/ 1908735 h 1948394"/>
                <a:gd name="connsiteX1-839" fmla="*/ 1042444 w 2516447"/>
                <a:gd name="connsiteY1-840" fmla="*/ 1904444 h 1948394"/>
                <a:gd name="connsiteX2-841" fmla="*/ 873002 w 2516447"/>
                <a:gd name="connsiteY2-842" fmla="*/ 1718530 h 1948394"/>
                <a:gd name="connsiteX3-843" fmla="*/ 832407 w 2516447"/>
                <a:gd name="connsiteY3-844" fmla="*/ 1336700 h 1948394"/>
                <a:gd name="connsiteX4-845" fmla="*/ 832407 w 2516447"/>
                <a:gd name="connsiteY4-846" fmla="*/ 1186086 h 1948394"/>
                <a:gd name="connsiteX5-847" fmla="*/ 1307783 w 2516447"/>
                <a:gd name="connsiteY5-848" fmla="*/ 1186086 h 1948394"/>
                <a:gd name="connsiteX6-849" fmla="*/ 1307783 w 2516447"/>
                <a:gd name="connsiteY6-850" fmla="*/ 1495551 h 1948394"/>
                <a:gd name="connsiteX7-851" fmla="*/ 1322492 w 2516447"/>
                <a:gd name="connsiteY7-852" fmla="*/ 1652636 h 1948394"/>
                <a:gd name="connsiteX8-853" fmla="*/ 1387797 w 2516447"/>
                <a:gd name="connsiteY8-854" fmla="*/ 1686172 h 1948394"/>
                <a:gd name="connsiteX9-855" fmla="*/ 1460751 w 2516447"/>
                <a:gd name="connsiteY9-856" fmla="*/ 1643811 h 1948394"/>
                <a:gd name="connsiteX10-857" fmla="*/ 1478401 w 2516447"/>
                <a:gd name="connsiteY10-858" fmla="*/ 1422597 h 1948394"/>
                <a:gd name="connsiteX11-859" fmla="*/ 1478401 w 2516447"/>
                <a:gd name="connsiteY11-860" fmla="*/ 1290810 h 1948394"/>
                <a:gd name="connsiteX12-861" fmla="*/ 1453691 w 2516447"/>
                <a:gd name="connsiteY12-862" fmla="*/ 1130782 h 1948394"/>
                <a:gd name="connsiteX13-863" fmla="*/ 1380737 w 2516447"/>
                <a:gd name="connsiteY13-864" fmla="*/ 1064300 h 1948394"/>
                <a:gd name="connsiteX14-865" fmla="*/ 1193646 w 2516447"/>
                <a:gd name="connsiteY14-866" fmla="*/ 1046062 h 1948394"/>
                <a:gd name="connsiteX15-867" fmla="*/ 1193646 w 2516447"/>
                <a:gd name="connsiteY15-868" fmla="*/ 769544 h 1948394"/>
                <a:gd name="connsiteX16-869" fmla="*/ 1403094 w 2516447"/>
                <a:gd name="connsiteY16-870" fmla="*/ 756600 h 1948394"/>
                <a:gd name="connsiteX17-871" fmla="*/ 1460751 w 2516447"/>
                <a:gd name="connsiteY17-872" fmla="*/ 700120 h 1948394"/>
                <a:gd name="connsiteX18-873" fmla="*/ 1478401 w 2516447"/>
                <a:gd name="connsiteY18-874" fmla="*/ 563626 h 1948394"/>
                <a:gd name="connsiteX19-875" fmla="*/ 1478401 w 2516447"/>
                <a:gd name="connsiteY19-876" fmla="*/ 457726 h 1948394"/>
                <a:gd name="connsiteX20-877" fmla="*/ 1457809 w 2516447"/>
                <a:gd name="connsiteY20-878" fmla="*/ 325938 h 1948394"/>
                <a:gd name="connsiteX21-879" fmla="*/ 1393680 w 2516447"/>
                <a:gd name="connsiteY21-880" fmla="*/ 294168 h 1948394"/>
                <a:gd name="connsiteX22-881" fmla="*/ 1326022 w 2516447"/>
                <a:gd name="connsiteY22-882" fmla="*/ 327703 h 1948394"/>
                <a:gd name="connsiteX23-883" fmla="*/ 1307783 w 2516447"/>
                <a:gd name="connsiteY23-884" fmla="*/ 470669 h 1948394"/>
                <a:gd name="connsiteX24-885" fmla="*/ 1307783 w 2516447"/>
                <a:gd name="connsiteY24-886" fmla="*/ 627167 h 1948394"/>
                <a:gd name="connsiteX25-887" fmla="*/ 832407 w 2516447"/>
                <a:gd name="connsiteY25-888" fmla="*/ 627167 h 1948394"/>
                <a:gd name="connsiteX26-889" fmla="*/ 832407 w 2516447"/>
                <a:gd name="connsiteY26-890" fmla="*/ 464786 h 1948394"/>
                <a:gd name="connsiteX27-891" fmla="*/ 957135 w 2516447"/>
                <a:gd name="connsiteY27-892" fmla="*/ 95899 h 1948394"/>
                <a:gd name="connsiteX28-893" fmla="*/ 1353673 w 2516447"/>
                <a:gd name="connsiteY28-894" fmla="*/ 0 h 1948394"/>
                <a:gd name="connsiteX29-895" fmla="*/ 1814929 w 2516447"/>
                <a:gd name="connsiteY29-896" fmla="*/ 132872 h 1948394"/>
                <a:gd name="connsiteX30-897" fmla="*/ 1936126 w 2516447"/>
                <a:gd name="connsiteY30-898" fmla="*/ 502090 h 1948394"/>
                <a:gd name="connsiteX31-899" fmla="*/ 1892589 w 2516447"/>
                <a:gd name="connsiteY31-900" fmla="*/ 733150 h 1948394"/>
                <a:gd name="connsiteX32-901" fmla="*/ 1739622 w 2516447"/>
                <a:gd name="connsiteY32-902" fmla="*/ 863089 h 1948394"/>
                <a:gd name="connsiteX33-903" fmla="*/ 1900826 w 2516447"/>
                <a:gd name="connsiteY33-904" fmla="*/ 982586 h 1948394"/>
                <a:gd name="connsiteX34-905" fmla="*/ 1953776 w 2516447"/>
                <a:gd name="connsiteY34-906" fmla="*/ 1371687 h 1948394"/>
                <a:gd name="connsiteX35-907" fmla="*/ 1902003 w 2516447"/>
                <a:gd name="connsiteY35-908" fmla="*/ 1724276 h 1948394"/>
                <a:gd name="connsiteX36-909" fmla="*/ 1723149 w 2516447"/>
                <a:gd name="connsiteY36-910" fmla="*/ 1914998 h 1948394"/>
                <a:gd name="connsiteX37-911" fmla="*/ 2516447 w 2516447"/>
                <a:gd name="connsiteY37-912" fmla="*/ 1948394 h 1948394"/>
                <a:gd name="connsiteX0-913" fmla="*/ 0 w 2516447"/>
                <a:gd name="connsiteY0-914" fmla="*/ 1908735 h 1948394"/>
                <a:gd name="connsiteX1-915" fmla="*/ 1042444 w 2516447"/>
                <a:gd name="connsiteY1-916" fmla="*/ 1904444 h 1948394"/>
                <a:gd name="connsiteX2-917" fmla="*/ 873002 w 2516447"/>
                <a:gd name="connsiteY2-918" fmla="*/ 1718530 h 1948394"/>
                <a:gd name="connsiteX3-919" fmla="*/ 832407 w 2516447"/>
                <a:gd name="connsiteY3-920" fmla="*/ 1336700 h 1948394"/>
                <a:gd name="connsiteX4-921" fmla="*/ 832407 w 2516447"/>
                <a:gd name="connsiteY4-922" fmla="*/ 1186086 h 1948394"/>
                <a:gd name="connsiteX5-923" fmla="*/ 1307783 w 2516447"/>
                <a:gd name="connsiteY5-924" fmla="*/ 1186086 h 1948394"/>
                <a:gd name="connsiteX6-925" fmla="*/ 1307783 w 2516447"/>
                <a:gd name="connsiteY6-926" fmla="*/ 1495551 h 1948394"/>
                <a:gd name="connsiteX7-927" fmla="*/ 1322492 w 2516447"/>
                <a:gd name="connsiteY7-928" fmla="*/ 1652636 h 1948394"/>
                <a:gd name="connsiteX8-929" fmla="*/ 1387797 w 2516447"/>
                <a:gd name="connsiteY8-930" fmla="*/ 1686172 h 1948394"/>
                <a:gd name="connsiteX9-931" fmla="*/ 1460751 w 2516447"/>
                <a:gd name="connsiteY9-932" fmla="*/ 1643811 h 1948394"/>
                <a:gd name="connsiteX10-933" fmla="*/ 1478401 w 2516447"/>
                <a:gd name="connsiteY10-934" fmla="*/ 1422597 h 1948394"/>
                <a:gd name="connsiteX11-935" fmla="*/ 1478401 w 2516447"/>
                <a:gd name="connsiteY11-936" fmla="*/ 1290810 h 1948394"/>
                <a:gd name="connsiteX12-937" fmla="*/ 1453691 w 2516447"/>
                <a:gd name="connsiteY12-938" fmla="*/ 1130782 h 1948394"/>
                <a:gd name="connsiteX13-939" fmla="*/ 1380737 w 2516447"/>
                <a:gd name="connsiteY13-940" fmla="*/ 1064300 h 1948394"/>
                <a:gd name="connsiteX14-941" fmla="*/ 1193646 w 2516447"/>
                <a:gd name="connsiteY14-942" fmla="*/ 1046062 h 1948394"/>
                <a:gd name="connsiteX15-943" fmla="*/ 1193646 w 2516447"/>
                <a:gd name="connsiteY15-944" fmla="*/ 769544 h 1948394"/>
                <a:gd name="connsiteX16-945" fmla="*/ 1403094 w 2516447"/>
                <a:gd name="connsiteY16-946" fmla="*/ 756600 h 1948394"/>
                <a:gd name="connsiteX17-947" fmla="*/ 1460751 w 2516447"/>
                <a:gd name="connsiteY17-948" fmla="*/ 700120 h 1948394"/>
                <a:gd name="connsiteX18-949" fmla="*/ 1478401 w 2516447"/>
                <a:gd name="connsiteY18-950" fmla="*/ 563626 h 1948394"/>
                <a:gd name="connsiteX19-951" fmla="*/ 1478401 w 2516447"/>
                <a:gd name="connsiteY19-952" fmla="*/ 457726 h 1948394"/>
                <a:gd name="connsiteX20-953" fmla="*/ 1457809 w 2516447"/>
                <a:gd name="connsiteY20-954" fmla="*/ 325938 h 1948394"/>
                <a:gd name="connsiteX21-955" fmla="*/ 1393680 w 2516447"/>
                <a:gd name="connsiteY21-956" fmla="*/ 294168 h 1948394"/>
                <a:gd name="connsiteX22-957" fmla="*/ 1326022 w 2516447"/>
                <a:gd name="connsiteY22-958" fmla="*/ 327703 h 1948394"/>
                <a:gd name="connsiteX23-959" fmla="*/ 1307783 w 2516447"/>
                <a:gd name="connsiteY23-960" fmla="*/ 470669 h 1948394"/>
                <a:gd name="connsiteX24-961" fmla="*/ 1307783 w 2516447"/>
                <a:gd name="connsiteY24-962" fmla="*/ 627167 h 1948394"/>
                <a:gd name="connsiteX25-963" fmla="*/ 832407 w 2516447"/>
                <a:gd name="connsiteY25-964" fmla="*/ 627167 h 1948394"/>
                <a:gd name="connsiteX26-965" fmla="*/ 832407 w 2516447"/>
                <a:gd name="connsiteY26-966" fmla="*/ 464786 h 1948394"/>
                <a:gd name="connsiteX27-967" fmla="*/ 957135 w 2516447"/>
                <a:gd name="connsiteY27-968" fmla="*/ 95899 h 1948394"/>
                <a:gd name="connsiteX28-969" fmla="*/ 1353673 w 2516447"/>
                <a:gd name="connsiteY28-970" fmla="*/ 0 h 1948394"/>
                <a:gd name="connsiteX29-971" fmla="*/ 1814929 w 2516447"/>
                <a:gd name="connsiteY29-972" fmla="*/ 132872 h 1948394"/>
                <a:gd name="connsiteX30-973" fmla="*/ 1936126 w 2516447"/>
                <a:gd name="connsiteY30-974" fmla="*/ 502090 h 1948394"/>
                <a:gd name="connsiteX31-975" fmla="*/ 1892589 w 2516447"/>
                <a:gd name="connsiteY31-976" fmla="*/ 733150 h 1948394"/>
                <a:gd name="connsiteX32-977" fmla="*/ 1739622 w 2516447"/>
                <a:gd name="connsiteY32-978" fmla="*/ 863089 h 1948394"/>
                <a:gd name="connsiteX33-979" fmla="*/ 1900826 w 2516447"/>
                <a:gd name="connsiteY33-980" fmla="*/ 982586 h 1948394"/>
                <a:gd name="connsiteX34-981" fmla="*/ 1953776 w 2516447"/>
                <a:gd name="connsiteY34-982" fmla="*/ 1371687 h 1948394"/>
                <a:gd name="connsiteX35-983" fmla="*/ 1902003 w 2516447"/>
                <a:gd name="connsiteY35-984" fmla="*/ 1724276 h 1948394"/>
                <a:gd name="connsiteX36-985" fmla="*/ 1723149 w 2516447"/>
                <a:gd name="connsiteY36-986" fmla="*/ 1914998 h 1948394"/>
                <a:gd name="connsiteX37-987" fmla="*/ 2516447 w 2516447"/>
                <a:gd name="connsiteY37-988" fmla="*/ 1948394 h 1948394"/>
                <a:gd name="connsiteX0-989" fmla="*/ 0 w 2516447"/>
                <a:gd name="connsiteY0-990" fmla="*/ 1908735 h 1948394"/>
                <a:gd name="connsiteX1-991" fmla="*/ 1042444 w 2516447"/>
                <a:gd name="connsiteY1-992" fmla="*/ 1904444 h 1948394"/>
                <a:gd name="connsiteX2-993" fmla="*/ 873002 w 2516447"/>
                <a:gd name="connsiteY2-994" fmla="*/ 1718530 h 1948394"/>
                <a:gd name="connsiteX3-995" fmla="*/ 832407 w 2516447"/>
                <a:gd name="connsiteY3-996" fmla="*/ 1336700 h 1948394"/>
                <a:gd name="connsiteX4-997" fmla="*/ 832407 w 2516447"/>
                <a:gd name="connsiteY4-998" fmla="*/ 1186086 h 1948394"/>
                <a:gd name="connsiteX5-999" fmla="*/ 1307783 w 2516447"/>
                <a:gd name="connsiteY5-1000" fmla="*/ 1186086 h 1948394"/>
                <a:gd name="connsiteX6-1001" fmla="*/ 1307783 w 2516447"/>
                <a:gd name="connsiteY6-1002" fmla="*/ 1495551 h 1948394"/>
                <a:gd name="connsiteX7-1003" fmla="*/ 1322492 w 2516447"/>
                <a:gd name="connsiteY7-1004" fmla="*/ 1652636 h 1948394"/>
                <a:gd name="connsiteX8-1005" fmla="*/ 1387797 w 2516447"/>
                <a:gd name="connsiteY8-1006" fmla="*/ 1686172 h 1948394"/>
                <a:gd name="connsiteX9-1007" fmla="*/ 1460751 w 2516447"/>
                <a:gd name="connsiteY9-1008" fmla="*/ 1643811 h 1948394"/>
                <a:gd name="connsiteX10-1009" fmla="*/ 1478401 w 2516447"/>
                <a:gd name="connsiteY10-1010" fmla="*/ 1422597 h 1948394"/>
                <a:gd name="connsiteX11-1011" fmla="*/ 1478401 w 2516447"/>
                <a:gd name="connsiteY11-1012" fmla="*/ 1290810 h 1948394"/>
                <a:gd name="connsiteX12-1013" fmla="*/ 1453691 w 2516447"/>
                <a:gd name="connsiteY12-1014" fmla="*/ 1130782 h 1948394"/>
                <a:gd name="connsiteX13-1015" fmla="*/ 1380737 w 2516447"/>
                <a:gd name="connsiteY13-1016" fmla="*/ 1064300 h 1948394"/>
                <a:gd name="connsiteX14-1017" fmla="*/ 1193646 w 2516447"/>
                <a:gd name="connsiteY14-1018" fmla="*/ 1046062 h 1948394"/>
                <a:gd name="connsiteX15-1019" fmla="*/ 1193646 w 2516447"/>
                <a:gd name="connsiteY15-1020" fmla="*/ 769544 h 1948394"/>
                <a:gd name="connsiteX16-1021" fmla="*/ 1403094 w 2516447"/>
                <a:gd name="connsiteY16-1022" fmla="*/ 756600 h 1948394"/>
                <a:gd name="connsiteX17-1023" fmla="*/ 1460751 w 2516447"/>
                <a:gd name="connsiteY17-1024" fmla="*/ 700120 h 1948394"/>
                <a:gd name="connsiteX18-1025" fmla="*/ 1478401 w 2516447"/>
                <a:gd name="connsiteY18-1026" fmla="*/ 563626 h 1948394"/>
                <a:gd name="connsiteX19-1027" fmla="*/ 1478401 w 2516447"/>
                <a:gd name="connsiteY19-1028" fmla="*/ 457726 h 1948394"/>
                <a:gd name="connsiteX20-1029" fmla="*/ 1457809 w 2516447"/>
                <a:gd name="connsiteY20-1030" fmla="*/ 325938 h 1948394"/>
                <a:gd name="connsiteX21-1031" fmla="*/ 1393680 w 2516447"/>
                <a:gd name="connsiteY21-1032" fmla="*/ 294168 h 1948394"/>
                <a:gd name="connsiteX22-1033" fmla="*/ 1326022 w 2516447"/>
                <a:gd name="connsiteY22-1034" fmla="*/ 327703 h 1948394"/>
                <a:gd name="connsiteX23-1035" fmla="*/ 1307783 w 2516447"/>
                <a:gd name="connsiteY23-1036" fmla="*/ 470669 h 1948394"/>
                <a:gd name="connsiteX24-1037" fmla="*/ 1307783 w 2516447"/>
                <a:gd name="connsiteY24-1038" fmla="*/ 627167 h 1948394"/>
                <a:gd name="connsiteX25-1039" fmla="*/ 832407 w 2516447"/>
                <a:gd name="connsiteY25-1040" fmla="*/ 627167 h 1948394"/>
                <a:gd name="connsiteX26-1041" fmla="*/ 832407 w 2516447"/>
                <a:gd name="connsiteY26-1042" fmla="*/ 464786 h 1948394"/>
                <a:gd name="connsiteX27-1043" fmla="*/ 957135 w 2516447"/>
                <a:gd name="connsiteY27-1044" fmla="*/ 95899 h 1948394"/>
                <a:gd name="connsiteX28-1045" fmla="*/ 1353673 w 2516447"/>
                <a:gd name="connsiteY28-1046" fmla="*/ 0 h 1948394"/>
                <a:gd name="connsiteX29-1047" fmla="*/ 1814929 w 2516447"/>
                <a:gd name="connsiteY29-1048" fmla="*/ 132872 h 1948394"/>
                <a:gd name="connsiteX30-1049" fmla="*/ 1936126 w 2516447"/>
                <a:gd name="connsiteY30-1050" fmla="*/ 502090 h 1948394"/>
                <a:gd name="connsiteX31-1051" fmla="*/ 1892589 w 2516447"/>
                <a:gd name="connsiteY31-1052" fmla="*/ 733150 h 1948394"/>
                <a:gd name="connsiteX32-1053" fmla="*/ 1739622 w 2516447"/>
                <a:gd name="connsiteY32-1054" fmla="*/ 863089 h 1948394"/>
                <a:gd name="connsiteX33-1055" fmla="*/ 1900826 w 2516447"/>
                <a:gd name="connsiteY33-1056" fmla="*/ 982586 h 1948394"/>
                <a:gd name="connsiteX34-1057" fmla="*/ 1953776 w 2516447"/>
                <a:gd name="connsiteY34-1058" fmla="*/ 1371687 h 1948394"/>
                <a:gd name="connsiteX35-1059" fmla="*/ 1902003 w 2516447"/>
                <a:gd name="connsiteY35-1060" fmla="*/ 1724276 h 1948394"/>
                <a:gd name="connsiteX36-1061" fmla="*/ 1723149 w 2516447"/>
                <a:gd name="connsiteY36-1062" fmla="*/ 1914998 h 1948394"/>
                <a:gd name="connsiteX37-1063" fmla="*/ 2516447 w 2516447"/>
                <a:gd name="connsiteY37-1064" fmla="*/ 1948394 h 1948394"/>
                <a:gd name="connsiteX0-1065" fmla="*/ 0 w 2523791"/>
                <a:gd name="connsiteY0-1066" fmla="*/ 1905063 h 1948394"/>
                <a:gd name="connsiteX1-1067" fmla="*/ 1049788 w 2523791"/>
                <a:gd name="connsiteY1-1068" fmla="*/ 1904444 h 1948394"/>
                <a:gd name="connsiteX2-1069" fmla="*/ 880346 w 2523791"/>
                <a:gd name="connsiteY2-1070" fmla="*/ 1718530 h 1948394"/>
                <a:gd name="connsiteX3-1071" fmla="*/ 839751 w 2523791"/>
                <a:gd name="connsiteY3-1072" fmla="*/ 1336700 h 1948394"/>
                <a:gd name="connsiteX4-1073" fmla="*/ 839751 w 2523791"/>
                <a:gd name="connsiteY4-1074" fmla="*/ 1186086 h 1948394"/>
                <a:gd name="connsiteX5-1075" fmla="*/ 1315127 w 2523791"/>
                <a:gd name="connsiteY5-1076" fmla="*/ 1186086 h 1948394"/>
                <a:gd name="connsiteX6-1077" fmla="*/ 1315127 w 2523791"/>
                <a:gd name="connsiteY6-1078" fmla="*/ 1495551 h 1948394"/>
                <a:gd name="connsiteX7-1079" fmla="*/ 1329836 w 2523791"/>
                <a:gd name="connsiteY7-1080" fmla="*/ 1652636 h 1948394"/>
                <a:gd name="connsiteX8-1081" fmla="*/ 1395141 w 2523791"/>
                <a:gd name="connsiteY8-1082" fmla="*/ 1686172 h 1948394"/>
                <a:gd name="connsiteX9-1083" fmla="*/ 1468095 w 2523791"/>
                <a:gd name="connsiteY9-1084" fmla="*/ 1643811 h 1948394"/>
                <a:gd name="connsiteX10-1085" fmla="*/ 1485745 w 2523791"/>
                <a:gd name="connsiteY10-1086" fmla="*/ 1422597 h 1948394"/>
                <a:gd name="connsiteX11-1087" fmla="*/ 1485745 w 2523791"/>
                <a:gd name="connsiteY11-1088" fmla="*/ 1290810 h 1948394"/>
                <a:gd name="connsiteX12-1089" fmla="*/ 1461035 w 2523791"/>
                <a:gd name="connsiteY12-1090" fmla="*/ 1130782 h 1948394"/>
                <a:gd name="connsiteX13-1091" fmla="*/ 1388081 w 2523791"/>
                <a:gd name="connsiteY13-1092" fmla="*/ 1064300 h 1948394"/>
                <a:gd name="connsiteX14-1093" fmla="*/ 1200990 w 2523791"/>
                <a:gd name="connsiteY14-1094" fmla="*/ 1046062 h 1948394"/>
                <a:gd name="connsiteX15-1095" fmla="*/ 1200990 w 2523791"/>
                <a:gd name="connsiteY15-1096" fmla="*/ 769544 h 1948394"/>
                <a:gd name="connsiteX16-1097" fmla="*/ 1410438 w 2523791"/>
                <a:gd name="connsiteY16-1098" fmla="*/ 756600 h 1948394"/>
                <a:gd name="connsiteX17-1099" fmla="*/ 1468095 w 2523791"/>
                <a:gd name="connsiteY17-1100" fmla="*/ 700120 h 1948394"/>
                <a:gd name="connsiteX18-1101" fmla="*/ 1485745 w 2523791"/>
                <a:gd name="connsiteY18-1102" fmla="*/ 563626 h 1948394"/>
                <a:gd name="connsiteX19-1103" fmla="*/ 1485745 w 2523791"/>
                <a:gd name="connsiteY19-1104" fmla="*/ 457726 h 1948394"/>
                <a:gd name="connsiteX20-1105" fmla="*/ 1465153 w 2523791"/>
                <a:gd name="connsiteY20-1106" fmla="*/ 325938 h 1948394"/>
                <a:gd name="connsiteX21-1107" fmla="*/ 1401024 w 2523791"/>
                <a:gd name="connsiteY21-1108" fmla="*/ 294168 h 1948394"/>
                <a:gd name="connsiteX22-1109" fmla="*/ 1333366 w 2523791"/>
                <a:gd name="connsiteY22-1110" fmla="*/ 327703 h 1948394"/>
                <a:gd name="connsiteX23-1111" fmla="*/ 1315127 w 2523791"/>
                <a:gd name="connsiteY23-1112" fmla="*/ 470669 h 1948394"/>
                <a:gd name="connsiteX24-1113" fmla="*/ 1315127 w 2523791"/>
                <a:gd name="connsiteY24-1114" fmla="*/ 627167 h 1948394"/>
                <a:gd name="connsiteX25-1115" fmla="*/ 839751 w 2523791"/>
                <a:gd name="connsiteY25-1116" fmla="*/ 627167 h 1948394"/>
                <a:gd name="connsiteX26-1117" fmla="*/ 839751 w 2523791"/>
                <a:gd name="connsiteY26-1118" fmla="*/ 464786 h 1948394"/>
                <a:gd name="connsiteX27-1119" fmla="*/ 964479 w 2523791"/>
                <a:gd name="connsiteY27-1120" fmla="*/ 95899 h 1948394"/>
                <a:gd name="connsiteX28-1121" fmla="*/ 1361017 w 2523791"/>
                <a:gd name="connsiteY28-1122" fmla="*/ 0 h 1948394"/>
                <a:gd name="connsiteX29-1123" fmla="*/ 1822273 w 2523791"/>
                <a:gd name="connsiteY29-1124" fmla="*/ 132872 h 1948394"/>
                <a:gd name="connsiteX30-1125" fmla="*/ 1943470 w 2523791"/>
                <a:gd name="connsiteY30-1126" fmla="*/ 502090 h 1948394"/>
                <a:gd name="connsiteX31-1127" fmla="*/ 1899933 w 2523791"/>
                <a:gd name="connsiteY31-1128" fmla="*/ 733150 h 1948394"/>
                <a:gd name="connsiteX32-1129" fmla="*/ 1746966 w 2523791"/>
                <a:gd name="connsiteY32-1130" fmla="*/ 863089 h 1948394"/>
                <a:gd name="connsiteX33-1131" fmla="*/ 1908170 w 2523791"/>
                <a:gd name="connsiteY33-1132" fmla="*/ 982586 h 1948394"/>
                <a:gd name="connsiteX34-1133" fmla="*/ 1961120 w 2523791"/>
                <a:gd name="connsiteY34-1134" fmla="*/ 1371687 h 1948394"/>
                <a:gd name="connsiteX35-1135" fmla="*/ 1909347 w 2523791"/>
                <a:gd name="connsiteY35-1136" fmla="*/ 1724276 h 1948394"/>
                <a:gd name="connsiteX36-1137" fmla="*/ 1730493 w 2523791"/>
                <a:gd name="connsiteY36-1138" fmla="*/ 1914998 h 1948394"/>
                <a:gd name="connsiteX37-1139" fmla="*/ 2523791 w 2523791"/>
                <a:gd name="connsiteY37-1140" fmla="*/ 1948394 h 1948394"/>
                <a:gd name="connsiteX0-1141" fmla="*/ 0 w 2523791"/>
                <a:gd name="connsiteY0-1142" fmla="*/ 1905063 h 1948394"/>
                <a:gd name="connsiteX1-1143" fmla="*/ 1049788 w 2523791"/>
                <a:gd name="connsiteY1-1144" fmla="*/ 1904444 h 1948394"/>
                <a:gd name="connsiteX2-1145" fmla="*/ 880346 w 2523791"/>
                <a:gd name="connsiteY2-1146" fmla="*/ 1718530 h 1948394"/>
                <a:gd name="connsiteX3-1147" fmla="*/ 839751 w 2523791"/>
                <a:gd name="connsiteY3-1148" fmla="*/ 1336700 h 1948394"/>
                <a:gd name="connsiteX4-1149" fmla="*/ 839751 w 2523791"/>
                <a:gd name="connsiteY4-1150" fmla="*/ 1186086 h 1948394"/>
                <a:gd name="connsiteX5-1151" fmla="*/ 1315127 w 2523791"/>
                <a:gd name="connsiteY5-1152" fmla="*/ 1186086 h 1948394"/>
                <a:gd name="connsiteX6-1153" fmla="*/ 1315127 w 2523791"/>
                <a:gd name="connsiteY6-1154" fmla="*/ 1495551 h 1948394"/>
                <a:gd name="connsiteX7-1155" fmla="*/ 1329836 w 2523791"/>
                <a:gd name="connsiteY7-1156" fmla="*/ 1652636 h 1948394"/>
                <a:gd name="connsiteX8-1157" fmla="*/ 1395141 w 2523791"/>
                <a:gd name="connsiteY8-1158" fmla="*/ 1686172 h 1948394"/>
                <a:gd name="connsiteX9-1159" fmla="*/ 1468095 w 2523791"/>
                <a:gd name="connsiteY9-1160" fmla="*/ 1643811 h 1948394"/>
                <a:gd name="connsiteX10-1161" fmla="*/ 1485745 w 2523791"/>
                <a:gd name="connsiteY10-1162" fmla="*/ 1422597 h 1948394"/>
                <a:gd name="connsiteX11-1163" fmla="*/ 1485745 w 2523791"/>
                <a:gd name="connsiteY11-1164" fmla="*/ 1290810 h 1948394"/>
                <a:gd name="connsiteX12-1165" fmla="*/ 1461035 w 2523791"/>
                <a:gd name="connsiteY12-1166" fmla="*/ 1130782 h 1948394"/>
                <a:gd name="connsiteX13-1167" fmla="*/ 1388081 w 2523791"/>
                <a:gd name="connsiteY13-1168" fmla="*/ 1064300 h 1948394"/>
                <a:gd name="connsiteX14-1169" fmla="*/ 1200990 w 2523791"/>
                <a:gd name="connsiteY14-1170" fmla="*/ 1046062 h 1948394"/>
                <a:gd name="connsiteX15-1171" fmla="*/ 1200990 w 2523791"/>
                <a:gd name="connsiteY15-1172" fmla="*/ 769544 h 1948394"/>
                <a:gd name="connsiteX16-1173" fmla="*/ 1410438 w 2523791"/>
                <a:gd name="connsiteY16-1174" fmla="*/ 756600 h 1948394"/>
                <a:gd name="connsiteX17-1175" fmla="*/ 1468095 w 2523791"/>
                <a:gd name="connsiteY17-1176" fmla="*/ 700120 h 1948394"/>
                <a:gd name="connsiteX18-1177" fmla="*/ 1485745 w 2523791"/>
                <a:gd name="connsiteY18-1178" fmla="*/ 563626 h 1948394"/>
                <a:gd name="connsiteX19-1179" fmla="*/ 1485745 w 2523791"/>
                <a:gd name="connsiteY19-1180" fmla="*/ 457726 h 1948394"/>
                <a:gd name="connsiteX20-1181" fmla="*/ 1465153 w 2523791"/>
                <a:gd name="connsiteY20-1182" fmla="*/ 325938 h 1948394"/>
                <a:gd name="connsiteX21-1183" fmla="*/ 1401024 w 2523791"/>
                <a:gd name="connsiteY21-1184" fmla="*/ 294168 h 1948394"/>
                <a:gd name="connsiteX22-1185" fmla="*/ 1333366 w 2523791"/>
                <a:gd name="connsiteY22-1186" fmla="*/ 327703 h 1948394"/>
                <a:gd name="connsiteX23-1187" fmla="*/ 1315127 w 2523791"/>
                <a:gd name="connsiteY23-1188" fmla="*/ 470669 h 1948394"/>
                <a:gd name="connsiteX24-1189" fmla="*/ 1315127 w 2523791"/>
                <a:gd name="connsiteY24-1190" fmla="*/ 627167 h 1948394"/>
                <a:gd name="connsiteX25-1191" fmla="*/ 839751 w 2523791"/>
                <a:gd name="connsiteY25-1192" fmla="*/ 627167 h 1948394"/>
                <a:gd name="connsiteX26-1193" fmla="*/ 839751 w 2523791"/>
                <a:gd name="connsiteY26-1194" fmla="*/ 464786 h 1948394"/>
                <a:gd name="connsiteX27-1195" fmla="*/ 964479 w 2523791"/>
                <a:gd name="connsiteY27-1196" fmla="*/ 95899 h 1948394"/>
                <a:gd name="connsiteX28-1197" fmla="*/ 1361017 w 2523791"/>
                <a:gd name="connsiteY28-1198" fmla="*/ 0 h 1948394"/>
                <a:gd name="connsiteX29-1199" fmla="*/ 1822273 w 2523791"/>
                <a:gd name="connsiteY29-1200" fmla="*/ 132872 h 1948394"/>
                <a:gd name="connsiteX30-1201" fmla="*/ 1943470 w 2523791"/>
                <a:gd name="connsiteY30-1202" fmla="*/ 502090 h 1948394"/>
                <a:gd name="connsiteX31-1203" fmla="*/ 1899933 w 2523791"/>
                <a:gd name="connsiteY31-1204" fmla="*/ 733150 h 1948394"/>
                <a:gd name="connsiteX32-1205" fmla="*/ 1746966 w 2523791"/>
                <a:gd name="connsiteY32-1206" fmla="*/ 863089 h 1948394"/>
                <a:gd name="connsiteX33-1207" fmla="*/ 1908170 w 2523791"/>
                <a:gd name="connsiteY33-1208" fmla="*/ 982586 h 1948394"/>
                <a:gd name="connsiteX34-1209" fmla="*/ 1961120 w 2523791"/>
                <a:gd name="connsiteY34-1210" fmla="*/ 1371687 h 1948394"/>
                <a:gd name="connsiteX35-1211" fmla="*/ 1909347 w 2523791"/>
                <a:gd name="connsiteY35-1212" fmla="*/ 1724276 h 1948394"/>
                <a:gd name="connsiteX36-1213" fmla="*/ 1730493 w 2523791"/>
                <a:gd name="connsiteY36-1214" fmla="*/ 1914998 h 1948394"/>
                <a:gd name="connsiteX37-1215" fmla="*/ 2523791 w 2523791"/>
                <a:gd name="connsiteY37-1216" fmla="*/ 1948394 h 1948394"/>
                <a:gd name="connsiteX0-1217" fmla="*/ 0 w 2523791"/>
                <a:gd name="connsiteY0-1218" fmla="*/ 1905063 h 1948394"/>
                <a:gd name="connsiteX1-1219" fmla="*/ 1049788 w 2523791"/>
                <a:gd name="connsiteY1-1220" fmla="*/ 1904444 h 1948394"/>
                <a:gd name="connsiteX2-1221" fmla="*/ 880346 w 2523791"/>
                <a:gd name="connsiteY2-1222" fmla="*/ 1718530 h 1948394"/>
                <a:gd name="connsiteX3-1223" fmla="*/ 839751 w 2523791"/>
                <a:gd name="connsiteY3-1224" fmla="*/ 1336700 h 1948394"/>
                <a:gd name="connsiteX4-1225" fmla="*/ 839751 w 2523791"/>
                <a:gd name="connsiteY4-1226" fmla="*/ 1186086 h 1948394"/>
                <a:gd name="connsiteX5-1227" fmla="*/ 1315127 w 2523791"/>
                <a:gd name="connsiteY5-1228" fmla="*/ 1186086 h 1948394"/>
                <a:gd name="connsiteX6-1229" fmla="*/ 1315127 w 2523791"/>
                <a:gd name="connsiteY6-1230" fmla="*/ 1495551 h 1948394"/>
                <a:gd name="connsiteX7-1231" fmla="*/ 1329836 w 2523791"/>
                <a:gd name="connsiteY7-1232" fmla="*/ 1652636 h 1948394"/>
                <a:gd name="connsiteX8-1233" fmla="*/ 1395141 w 2523791"/>
                <a:gd name="connsiteY8-1234" fmla="*/ 1686172 h 1948394"/>
                <a:gd name="connsiteX9-1235" fmla="*/ 1468095 w 2523791"/>
                <a:gd name="connsiteY9-1236" fmla="*/ 1643811 h 1948394"/>
                <a:gd name="connsiteX10-1237" fmla="*/ 1485745 w 2523791"/>
                <a:gd name="connsiteY10-1238" fmla="*/ 1422597 h 1948394"/>
                <a:gd name="connsiteX11-1239" fmla="*/ 1485745 w 2523791"/>
                <a:gd name="connsiteY11-1240" fmla="*/ 1290810 h 1948394"/>
                <a:gd name="connsiteX12-1241" fmla="*/ 1461035 w 2523791"/>
                <a:gd name="connsiteY12-1242" fmla="*/ 1130782 h 1948394"/>
                <a:gd name="connsiteX13-1243" fmla="*/ 1388081 w 2523791"/>
                <a:gd name="connsiteY13-1244" fmla="*/ 1064300 h 1948394"/>
                <a:gd name="connsiteX14-1245" fmla="*/ 1200990 w 2523791"/>
                <a:gd name="connsiteY14-1246" fmla="*/ 1046062 h 1948394"/>
                <a:gd name="connsiteX15-1247" fmla="*/ 1200990 w 2523791"/>
                <a:gd name="connsiteY15-1248" fmla="*/ 769544 h 1948394"/>
                <a:gd name="connsiteX16-1249" fmla="*/ 1410438 w 2523791"/>
                <a:gd name="connsiteY16-1250" fmla="*/ 756600 h 1948394"/>
                <a:gd name="connsiteX17-1251" fmla="*/ 1468095 w 2523791"/>
                <a:gd name="connsiteY17-1252" fmla="*/ 700120 h 1948394"/>
                <a:gd name="connsiteX18-1253" fmla="*/ 1485745 w 2523791"/>
                <a:gd name="connsiteY18-1254" fmla="*/ 563626 h 1948394"/>
                <a:gd name="connsiteX19-1255" fmla="*/ 1485745 w 2523791"/>
                <a:gd name="connsiteY19-1256" fmla="*/ 457726 h 1948394"/>
                <a:gd name="connsiteX20-1257" fmla="*/ 1465153 w 2523791"/>
                <a:gd name="connsiteY20-1258" fmla="*/ 325938 h 1948394"/>
                <a:gd name="connsiteX21-1259" fmla="*/ 1401024 w 2523791"/>
                <a:gd name="connsiteY21-1260" fmla="*/ 294168 h 1948394"/>
                <a:gd name="connsiteX22-1261" fmla="*/ 1333366 w 2523791"/>
                <a:gd name="connsiteY22-1262" fmla="*/ 327703 h 1948394"/>
                <a:gd name="connsiteX23-1263" fmla="*/ 1315127 w 2523791"/>
                <a:gd name="connsiteY23-1264" fmla="*/ 470669 h 1948394"/>
                <a:gd name="connsiteX24-1265" fmla="*/ 1315127 w 2523791"/>
                <a:gd name="connsiteY24-1266" fmla="*/ 627167 h 1948394"/>
                <a:gd name="connsiteX25-1267" fmla="*/ 839751 w 2523791"/>
                <a:gd name="connsiteY25-1268" fmla="*/ 627167 h 1948394"/>
                <a:gd name="connsiteX26-1269" fmla="*/ 839751 w 2523791"/>
                <a:gd name="connsiteY26-1270" fmla="*/ 464786 h 1948394"/>
                <a:gd name="connsiteX27-1271" fmla="*/ 964479 w 2523791"/>
                <a:gd name="connsiteY27-1272" fmla="*/ 95899 h 1948394"/>
                <a:gd name="connsiteX28-1273" fmla="*/ 1361017 w 2523791"/>
                <a:gd name="connsiteY28-1274" fmla="*/ 0 h 1948394"/>
                <a:gd name="connsiteX29-1275" fmla="*/ 1822273 w 2523791"/>
                <a:gd name="connsiteY29-1276" fmla="*/ 132872 h 1948394"/>
                <a:gd name="connsiteX30-1277" fmla="*/ 1943470 w 2523791"/>
                <a:gd name="connsiteY30-1278" fmla="*/ 502090 h 1948394"/>
                <a:gd name="connsiteX31-1279" fmla="*/ 1899933 w 2523791"/>
                <a:gd name="connsiteY31-1280" fmla="*/ 733150 h 1948394"/>
                <a:gd name="connsiteX32-1281" fmla="*/ 1746966 w 2523791"/>
                <a:gd name="connsiteY32-1282" fmla="*/ 863089 h 1948394"/>
                <a:gd name="connsiteX33-1283" fmla="*/ 1908170 w 2523791"/>
                <a:gd name="connsiteY33-1284" fmla="*/ 982586 h 1948394"/>
                <a:gd name="connsiteX34-1285" fmla="*/ 1961120 w 2523791"/>
                <a:gd name="connsiteY34-1286" fmla="*/ 1371687 h 1948394"/>
                <a:gd name="connsiteX35-1287" fmla="*/ 1909347 w 2523791"/>
                <a:gd name="connsiteY35-1288" fmla="*/ 1724276 h 1948394"/>
                <a:gd name="connsiteX36-1289" fmla="*/ 1730493 w 2523791"/>
                <a:gd name="connsiteY36-1290" fmla="*/ 1914998 h 1948394"/>
                <a:gd name="connsiteX37-1291" fmla="*/ 2523791 w 2523791"/>
                <a:gd name="connsiteY37-1292" fmla="*/ 1948394 h 1948394"/>
                <a:gd name="connsiteX0-1293" fmla="*/ 0 w 2523791"/>
                <a:gd name="connsiteY0-1294" fmla="*/ 1905063 h 1948394"/>
                <a:gd name="connsiteX1-1295" fmla="*/ 1049788 w 2523791"/>
                <a:gd name="connsiteY1-1296" fmla="*/ 1904444 h 1948394"/>
                <a:gd name="connsiteX2-1297" fmla="*/ 880346 w 2523791"/>
                <a:gd name="connsiteY2-1298" fmla="*/ 1718530 h 1948394"/>
                <a:gd name="connsiteX3-1299" fmla="*/ 839751 w 2523791"/>
                <a:gd name="connsiteY3-1300" fmla="*/ 1336700 h 1948394"/>
                <a:gd name="connsiteX4-1301" fmla="*/ 839751 w 2523791"/>
                <a:gd name="connsiteY4-1302" fmla="*/ 1186086 h 1948394"/>
                <a:gd name="connsiteX5-1303" fmla="*/ 1315127 w 2523791"/>
                <a:gd name="connsiteY5-1304" fmla="*/ 1186086 h 1948394"/>
                <a:gd name="connsiteX6-1305" fmla="*/ 1315127 w 2523791"/>
                <a:gd name="connsiteY6-1306" fmla="*/ 1495551 h 1948394"/>
                <a:gd name="connsiteX7-1307" fmla="*/ 1329836 w 2523791"/>
                <a:gd name="connsiteY7-1308" fmla="*/ 1652636 h 1948394"/>
                <a:gd name="connsiteX8-1309" fmla="*/ 1395141 w 2523791"/>
                <a:gd name="connsiteY8-1310" fmla="*/ 1686172 h 1948394"/>
                <a:gd name="connsiteX9-1311" fmla="*/ 1468095 w 2523791"/>
                <a:gd name="connsiteY9-1312" fmla="*/ 1643811 h 1948394"/>
                <a:gd name="connsiteX10-1313" fmla="*/ 1485745 w 2523791"/>
                <a:gd name="connsiteY10-1314" fmla="*/ 1422597 h 1948394"/>
                <a:gd name="connsiteX11-1315" fmla="*/ 1485745 w 2523791"/>
                <a:gd name="connsiteY11-1316" fmla="*/ 1290810 h 1948394"/>
                <a:gd name="connsiteX12-1317" fmla="*/ 1461035 w 2523791"/>
                <a:gd name="connsiteY12-1318" fmla="*/ 1130782 h 1948394"/>
                <a:gd name="connsiteX13-1319" fmla="*/ 1388081 w 2523791"/>
                <a:gd name="connsiteY13-1320" fmla="*/ 1064300 h 1948394"/>
                <a:gd name="connsiteX14-1321" fmla="*/ 1200990 w 2523791"/>
                <a:gd name="connsiteY14-1322" fmla="*/ 1046062 h 1948394"/>
                <a:gd name="connsiteX15-1323" fmla="*/ 1200990 w 2523791"/>
                <a:gd name="connsiteY15-1324" fmla="*/ 769544 h 1948394"/>
                <a:gd name="connsiteX16-1325" fmla="*/ 1410438 w 2523791"/>
                <a:gd name="connsiteY16-1326" fmla="*/ 756600 h 1948394"/>
                <a:gd name="connsiteX17-1327" fmla="*/ 1468095 w 2523791"/>
                <a:gd name="connsiteY17-1328" fmla="*/ 700120 h 1948394"/>
                <a:gd name="connsiteX18-1329" fmla="*/ 1485745 w 2523791"/>
                <a:gd name="connsiteY18-1330" fmla="*/ 563626 h 1948394"/>
                <a:gd name="connsiteX19-1331" fmla="*/ 1485745 w 2523791"/>
                <a:gd name="connsiteY19-1332" fmla="*/ 457726 h 1948394"/>
                <a:gd name="connsiteX20-1333" fmla="*/ 1465153 w 2523791"/>
                <a:gd name="connsiteY20-1334" fmla="*/ 325938 h 1948394"/>
                <a:gd name="connsiteX21-1335" fmla="*/ 1401024 w 2523791"/>
                <a:gd name="connsiteY21-1336" fmla="*/ 294168 h 1948394"/>
                <a:gd name="connsiteX22-1337" fmla="*/ 1333366 w 2523791"/>
                <a:gd name="connsiteY22-1338" fmla="*/ 327703 h 1948394"/>
                <a:gd name="connsiteX23-1339" fmla="*/ 1315127 w 2523791"/>
                <a:gd name="connsiteY23-1340" fmla="*/ 470669 h 1948394"/>
                <a:gd name="connsiteX24-1341" fmla="*/ 1315127 w 2523791"/>
                <a:gd name="connsiteY24-1342" fmla="*/ 627167 h 1948394"/>
                <a:gd name="connsiteX25-1343" fmla="*/ 839751 w 2523791"/>
                <a:gd name="connsiteY25-1344" fmla="*/ 627167 h 1948394"/>
                <a:gd name="connsiteX26-1345" fmla="*/ 839751 w 2523791"/>
                <a:gd name="connsiteY26-1346" fmla="*/ 464786 h 1948394"/>
                <a:gd name="connsiteX27-1347" fmla="*/ 964479 w 2523791"/>
                <a:gd name="connsiteY27-1348" fmla="*/ 95899 h 1948394"/>
                <a:gd name="connsiteX28-1349" fmla="*/ 1361017 w 2523791"/>
                <a:gd name="connsiteY28-1350" fmla="*/ 0 h 1948394"/>
                <a:gd name="connsiteX29-1351" fmla="*/ 1822273 w 2523791"/>
                <a:gd name="connsiteY29-1352" fmla="*/ 132872 h 1948394"/>
                <a:gd name="connsiteX30-1353" fmla="*/ 1943470 w 2523791"/>
                <a:gd name="connsiteY30-1354" fmla="*/ 502090 h 1948394"/>
                <a:gd name="connsiteX31-1355" fmla="*/ 1899933 w 2523791"/>
                <a:gd name="connsiteY31-1356" fmla="*/ 733150 h 1948394"/>
                <a:gd name="connsiteX32-1357" fmla="*/ 1746966 w 2523791"/>
                <a:gd name="connsiteY32-1358" fmla="*/ 863089 h 1948394"/>
                <a:gd name="connsiteX33-1359" fmla="*/ 1908170 w 2523791"/>
                <a:gd name="connsiteY33-1360" fmla="*/ 982586 h 1948394"/>
                <a:gd name="connsiteX34-1361" fmla="*/ 1961120 w 2523791"/>
                <a:gd name="connsiteY34-1362" fmla="*/ 1371687 h 1948394"/>
                <a:gd name="connsiteX35-1363" fmla="*/ 1909347 w 2523791"/>
                <a:gd name="connsiteY35-1364" fmla="*/ 1724276 h 1948394"/>
                <a:gd name="connsiteX36-1365" fmla="*/ 1730493 w 2523791"/>
                <a:gd name="connsiteY36-1366" fmla="*/ 1914998 h 1948394"/>
                <a:gd name="connsiteX37-1367" fmla="*/ 2523791 w 2523791"/>
                <a:gd name="connsiteY37-1368" fmla="*/ 1948394 h 1948394"/>
                <a:gd name="connsiteX0-1369" fmla="*/ 0 w 2542151"/>
                <a:gd name="connsiteY0-1370" fmla="*/ 1905063 h 1914998"/>
                <a:gd name="connsiteX1-1371" fmla="*/ 1049788 w 2542151"/>
                <a:gd name="connsiteY1-1372" fmla="*/ 1904444 h 1914998"/>
                <a:gd name="connsiteX2-1373" fmla="*/ 880346 w 2542151"/>
                <a:gd name="connsiteY2-1374" fmla="*/ 1718530 h 1914998"/>
                <a:gd name="connsiteX3-1375" fmla="*/ 839751 w 2542151"/>
                <a:gd name="connsiteY3-1376" fmla="*/ 1336700 h 1914998"/>
                <a:gd name="connsiteX4-1377" fmla="*/ 839751 w 2542151"/>
                <a:gd name="connsiteY4-1378" fmla="*/ 1186086 h 1914998"/>
                <a:gd name="connsiteX5-1379" fmla="*/ 1315127 w 2542151"/>
                <a:gd name="connsiteY5-1380" fmla="*/ 1186086 h 1914998"/>
                <a:gd name="connsiteX6-1381" fmla="*/ 1315127 w 2542151"/>
                <a:gd name="connsiteY6-1382" fmla="*/ 1495551 h 1914998"/>
                <a:gd name="connsiteX7-1383" fmla="*/ 1329836 w 2542151"/>
                <a:gd name="connsiteY7-1384" fmla="*/ 1652636 h 1914998"/>
                <a:gd name="connsiteX8-1385" fmla="*/ 1395141 w 2542151"/>
                <a:gd name="connsiteY8-1386" fmla="*/ 1686172 h 1914998"/>
                <a:gd name="connsiteX9-1387" fmla="*/ 1468095 w 2542151"/>
                <a:gd name="connsiteY9-1388" fmla="*/ 1643811 h 1914998"/>
                <a:gd name="connsiteX10-1389" fmla="*/ 1485745 w 2542151"/>
                <a:gd name="connsiteY10-1390" fmla="*/ 1422597 h 1914998"/>
                <a:gd name="connsiteX11-1391" fmla="*/ 1485745 w 2542151"/>
                <a:gd name="connsiteY11-1392" fmla="*/ 1290810 h 1914998"/>
                <a:gd name="connsiteX12-1393" fmla="*/ 1461035 w 2542151"/>
                <a:gd name="connsiteY12-1394" fmla="*/ 1130782 h 1914998"/>
                <a:gd name="connsiteX13-1395" fmla="*/ 1388081 w 2542151"/>
                <a:gd name="connsiteY13-1396" fmla="*/ 1064300 h 1914998"/>
                <a:gd name="connsiteX14-1397" fmla="*/ 1200990 w 2542151"/>
                <a:gd name="connsiteY14-1398" fmla="*/ 1046062 h 1914998"/>
                <a:gd name="connsiteX15-1399" fmla="*/ 1200990 w 2542151"/>
                <a:gd name="connsiteY15-1400" fmla="*/ 769544 h 1914998"/>
                <a:gd name="connsiteX16-1401" fmla="*/ 1410438 w 2542151"/>
                <a:gd name="connsiteY16-1402" fmla="*/ 756600 h 1914998"/>
                <a:gd name="connsiteX17-1403" fmla="*/ 1468095 w 2542151"/>
                <a:gd name="connsiteY17-1404" fmla="*/ 700120 h 1914998"/>
                <a:gd name="connsiteX18-1405" fmla="*/ 1485745 w 2542151"/>
                <a:gd name="connsiteY18-1406" fmla="*/ 563626 h 1914998"/>
                <a:gd name="connsiteX19-1407" fmla="*/ 1485745 w 2542151"/>
                <a:gd name="connsiteY19-1408" fmla="*/ 457726 h 1914998"/>
                <a:gd name="connsiteX20-1409" fmla="*/ 1465153 w 2542151"/>
                <a:gd name="connsiteY20-1410" fmla="*/ 325938 h 1914998"/>
                <a:gd name="connsiteX21-1411" fmla="*/ 1401024 w 2542151"/>
                <a:gd name="connsiteY21-1412" fmla="*/ 294168 h 1914998"/>
                <a:gd name="connsiteX22-1413" fmla="*/ 1333366 w 2542151"/>
                <a:gd name="connsiteY22-1414" fmla="*/ 327703 h 1914998"/>
                <a:gd name="connsiteX23-1415" fmla="*/ 1315127 w 2542151"/>
                <a:gd name="connsiteY23-1416" fmla="*/ 470669 h 1914998"/>
                <a:gd name="connsiteX24-1417" fmla="*/ 1315127 w 2542151"/>
                <a:gd name="connsiteY24-1418" fmla="*/ 627167 h 1914998"/>
                <a:gd name="connsiteX25-1419" fmla="*/ 839751 w 2542151"/>
                <a:gd name="connsiteY25-1420" fmla="*/ 627167 h 1914998"/>
                <a:gd name="connsiteX26-1421" fmla="*/ 839751 w 2542151"/>
                <a:gd name="connsiteY26-1422" fmla="*/ 464786 h 1914998"/>
                <a:gd name="connsiteX27-1423" fmla="*/ 964479 w 2542151"/>
                <a:gd name="connsiteY27-1424" fmla="*/ 95899 h 1914998"/>
                <a:gd name="connsiteX28-1425" fmla="*/ 1361017 w 2542151"/>
                <a:gd name="connsiteY28-1426" fmla="*/ 0 h 1914998"/>
                <a:gd name="connsiteX29-1427" fmla="*/ 1822273 w 2542151"/>
                <a:gd name="connsiteY29-1428" fmla="*/ 132872 h 1914998"/>
                <a:gd name="connsiteX30-1429" fmla="*/ 1943470 w 2542151"/>
                <a:gd name="connsiteY30-1430" fmla="*/ 502090 h 1914998"/>
                <a:gd name="connsiteX31-1431" fmla="*/ 1899933 w 2542151"/>
                <a:gd name="connsiteY31-1432" fmla="*/ 733150 h 1914998"/>
                <a:gd name="connsiteX32-1433" fmla="*/ 1746966 w 2542151"/>
                <a:gd name="connsiteY32-1434" fmla="*/ 863089 h 1914998"/>
                <a:gd name="connsiteX33-1435" fmla="*/ 1908170 w 2542151"/>
                <a:gd name="connsiteY33-1436" fmla="*/ 982586 h 1914998"/>
                <a:gd name="connsiteX34-1437" fmla="*/ 1961120 w 2542151"/>
                <a:gd name="connsiteY34-1438" fmla="*/ 1371687 h 1914998"/>
                <a:gd name="connsiteX35-1439" fmla="*/ 1909347 w 2542151"/>
                <a:gd name="connsiteY35-1440" fmla="*/ 1724276 h 1914998"/>
                <a:gd name="connsiteX36-1441" fmla="*/ 1730493 w 2542151"/>
                <a:gd name="connsiteY36-1442" fmla="*/ 1914998 h 1914998"/>
                <a:gd name="connsiteX37-1443" fmla="*/ 2542151 w 2542151"/>
                <a:gd name="connsiteY37-1444" fmla="*/ 1911674 h 1914998"/>
                <a:gd name="connsiteX0-1445" fmla="*/ 0 w 2542151"/>
                <a:gd name="connsiteY0-1446" fmla="*/ 1905063 h 1914998"/>
                <a:gd name="connsiteX1-1447" fmla="*/ 1049788 w 2542151"/>
                <a:gd name="connsiteY1-1448" fmla="*/ 1904444 h 1914998"/>
                <a:gd name="connsiteX2-1449" fmla="*/ 880346 w 2542151"/>
                <a:gd name="connsiteY2-1450" fmla="*/ 1718530 h 1914998"/>
                <a:gd name="connsiteX3-1451" fmla="*/ 839751 w 2542151"/>
                <a:gd name="connsiteY3-1452" fmla="*/ 1336700 h 1914998"/>
                <a:gd name="connsiteX4-1453" fmla="*/ 839751 w 2542151"/>
                <a:gd name="connsiteY4-1454" fmla="*/ 1186086 h 1914998"/>
                <a:gd name="connsiteX5-1455" fmla="*/ 1315127 w 2542151"/>
                <a:gd name="connsiteY5-1456" fmla="*/ 1186086 h 1914998"/>
                <a:gd name="connsiteX6-1457" fmla="*/ 1315127 w 2542151"/>
                <a:gd name="connsiteY6-1458" fmla="*/ 1495551 h 1914998"/>
                <a:gd name="connsiteX7-1459" fmla="*/ 1329836 w 2542151"/>
                <a:gd name="connsiteY7-1460" fmla="*/ 1652636 h 1914998"/>
                <a:gd name="connsiteX8-1461" fmla="*/ 1395141 w 2542151"/>
                <a:gd name="connsiteY8-1462" fmla="*/ 1686172 h 1914998"/>
                <a:gd name="connsiteX9-1463" fmla="*/ 1468095 w 2542151"/>
                <a:gd name="connsiteY9-1464" fmla="*/ 1643811 h 1914998"/>
                <a:gd name="connsiteX10-1465" fmla="*/ 1485745 w 2542151"/>
                <a:gd name="connsiteY10-1466" fmla="*/ 1422597 h 1914998"/>
                <a:gd name="connsiteX11-1467" fmla="*/ 1485745 w 2542151"/>
                <a:gd name="connsiteY11-1468" fmla="*/ 1290810 h 1914998"/>
                <a:gd name="connsiteX12-1469" fmla="*/ 1461035 w 2542151"/>
                <a:gd name="connsiteY12-1470" fmla="*/ 1130782 h 1914998"/>
                <a:gd name="connsiteX13-1471" fmla="*/ 1388081 w 2542151"/>
                <a:gd name="connsiteY13-1472" fmla="*/ 1064300 h 1914998"/>
                <a:gd name="connsiteX14-1473" fmla="*/ 1200990 w 2542151"/>
                <a:gd name="connsiteY14-1474" fmla="*/ 1046062 h 1914998"/>
                <a:gd name="connsiteX15-1475" fmla="*/ 1200990 w 2542151"/>
                <a:gd name="connsiteY15-1476" fmla="*/ 769544 h 1914998"/>
                <a:gd name="connsiteX16-1477" fmla="*/ 1410438 w 2542151"/>
                <a:gd name="connsiteY16-1478" fmla="*/ 756600 h 1914998"/>
                <a:gd name="connsiteX17-1479" fmla="*/ 1468095 w 2542151"/>
                <a:gd name="connsiteY17-1480" fmla="*/ 700120 h 1914998"/>
                <a:gd name="connsiteX18-1481" fmla="*/ 1485745 w 2542151"/>
                <a:gd name="connsiteY18-1482" fmla="*/ 563626 h 1914998"/>
                <a:gd name="connsiteX19-1483" fmla="*/ 1485745 w 2542151"/>
                <a:gd name="connsiteY19-1484" fmla="*/ 457726 h 1914998"/>
                <a:gd name="connsiteX20-1485" fmla="*/ 1465153 w 2542151"/>
                <a:gd name="connsiteY20-1486" fmla="*/ 325938 h 1914998"/>
                <a:gd name="connsiteX21-1487" fmla="*/ 1401024 w 2542151"/>
                <a:gd name="connsiteY21-1488" fmla="*/ 294168 h 1914998"/>
                <a:gd name="connsiteX22-1489" fmla="*/ 1333366 w 2542151"/>
                <a:gd name="connsiteY22-1490" fmla="*/ 327703 h 1914998"/>
                <a:gd name="connsiteX23-1491" fmla="*/ 1315127 w 2542151"/>
                <a:gd name="connsiteY23-1492" fmla="*/ 470669 h 1914998"/>
                <a:gd name="connsiteX24-1493" fmla="*/ 1315127 w 2542151"/>
                <a:gd name="connsiteY24-1494" fmla="*/ 627167 h 1914998"/>
                <a:gd name="connsiteX25-1495" fmla="*/ 839751 w 2542151"/>
                <a:gd name="connsiteY25-1496" fmla="*/ 627167 h 1914998"/>
                <a:gd name="connsiteX26-1497" fmla="*/ 839751 w 2542151"/>
                <a:gd name="connsiteY26-1498" fmla="*/ 464786 h 1914998"/>
                <a:gd name="connsiteX27-1499" fmla="*/ 964479 w 2542151"/>
                <a:gd name="connsiteY27-1500" fmla="*/ 95899 h 1914998"/>
                <a:gd name="connsiteX28-1501" fmla="*/ 1361017 w 2542151"/>
                <a:gd name="connsiteY28-1502" fmla="*/ 0 h 1914998"/>
                <a:gd name="connsiteX29-1503" fmla="*/ 1822273 w 2542151"/>
                <a:gd name="connsiteY29-1504" fmla="*/ 132872 h 1914998"/>
                <a:gd name="connsiteX30-1505" fmla="*/ 1943470 w 2542151"/>
                <a:gd name="connsiteY30-1506" fmla="*/ 502090 h 1914998"/>
                <a:gd name="connsiteX31-1507" fmla="*/ 1899933 w 2542151"/>
                <a:gd name="connsiteY31-1508" fmla="*/ 733150 h 1914998"/>
                <a:gd name="connsiteX32-1509" fmla="*/ 1746966 w 2542151"/>
                <a:gd name="connsiteY32-1510" fmla="*/ 863089 h 1914998"/>
                <a:gd name="connsiteX33-1511" fmla="*/ 1908170 w 2542151"/>
                <a:gd name="connsiteY33-1512" fmla="*/ 982586 h 1914998"/>
                <a:gd name="connsiteX34-1513" fmla="*/ 1961120 w 2542151"/>
                <a:gd name="connsiteY34-1514" fmla="*/ 1371687 h 1914998"/>
                <a:gd name="connsiteX35-1515" fmla="*/ 1909347 w 2542151"/>
                <a:gd name="connsiteY35-1516" fmla="*/ 1724276 h 1914998"/>
                <a:gd name="connsiteX36-1517" fmla="*/ 1730493 w 2542151"/>
                <a:gd name="connsiteY36-1518" fmla="*/ 1914998 h 1914998"/>
                <a:gd name="connsiteX37-1519" fmla="*/ 2542151 w 2542151"/>
                <a:gd name="connsiteY37-1520" fmla="*/ 1911674 h 1914998"/>
                <a:gd name="connsiteX0-1521" fmla="*/ 0 w 2542151"/>
                <a:gd name="connsiteY0-1522" fmla="*/ 1905063 h 1915032"/>
                <a:gd name="connsiteX1-1523" fmla="*/ 1049788 w 2542151"/>
                <a:gd name="connsiteY1-1524" fmla="*/ 1904444 h 1915032"/>
                <a:gd name="connsiteX2-1525" fmla="*/ 880346 w 2542151"/>
                <a:gd name="connsiteY2-1526" fmla="*/ 1718530 h 1915032"/>
                <a:gd name="connsiteX3-1527" fmla="*/ 839751 w 2542151"/>
                <a:gd name="connsiteY3-1528" fmla="*/ 1336700 h 1915032"/>
                <a:gd name="connsiteX4-1529" fmla="*/ 839751 w 2542151"/>
                <a:gd name="connsiteY4-1530" fmla="*/ 1186086 h 1915032"/>
                <a:gd name="connsiteX5-1531" fmla="*/ 1315127 w 2542151"/>
                <a:gd name="connsiteY5-1532" fmla="*/ 1186086 h 1915032"/>
                <a:gd name="connsiteX6-1533" fmla="*/ 1315127 w 2542151"/>
                <a:gd name="connsiteY6-1534" fmla="*/ 1495551 h 1915032"/>
                <a:gd name="connsiteX7-1535" fmla="*/ 1329836 w 2542151"/>
                <a:gd name="connsiteY7-1536" fmla="*/ 1652636 h 1915032"/>
                <a:gd name="connsiteX8-1537" fmla="*/ 1395141 w 2542151"/>
                <a:gd name="connsiteY8-1538" fmla="*/ 1686172 h 1915032"/>
                <a:gd name="connsiteX9-1539" fmla="*/ 1468095 w 2542151"/>
                <a:gd name="connsiteY9-1540" fmla="*/ 1643811 h 1915032"/>
                <a:gd name="connsiteX10-1541" fmla="*/ 1485745 w 2542151"/>
                <a:gd name="connsiteY10-1542" fmla="*/ 1422597 h 1915032"/>
                <a:gd name="connsiteX11-1543" fmla="*/ 1485745 w 2542151"/>
                <a:gd name="connsiteY11-1544" fmla="*/ 1290810 h 1915032"/>
                <a:gd name="connsiteX12-1545" fmla="*/ 1461035 w 2542151"/>
                <a:gd name="connsiteY12-1546" fmla="*/ 1130782 h 1915032"/>
                <a:gd name="connsiteX13-1547" fmla="*/ 1388081 w 2542151"/>
                <a:gd name="connsiteY13-1548" fmla="*/ 1064300 h 1915032"/>
                <a:gd name="connsiteX14-1549" fmla="*/ 1200990 w 2542151"/>
                <a:gd name="connsiteY14-1550" fmla="*/ 1046062 h 1915032"/>
                <a:gd name="connsiteX15-1551" fmla="*/ 1200990 w 2542151"/>
                <a:gd name="connsiteY15-1552" fmla="*/ 769544 h 1915032"/>
                <a:gd name="connsiteX16-1553" fmla="*/ 1410438 w 2542151"/>
                <a:gd name="connsiteY16-1554" fmla="*/ 756600 h 1915032"/>
                <a:gd name="connsiteX17-1555" fmla="*/ 1468095 w 2542151"/>
                <a:gd name="connsiteY17-1556" fmla="*/ 700120 h 1915032"/>
                <a:gd name="connsiteX18-1557" fmla="*/ 1485745 w 2542151"/>
                <a:gd name="connsiteY18-1558" fmla="*/ 563626 h 1915032"/>
                <a:gd name="connsiteX19-1559" fmla="*/ 1485745 w 2542151"/>
                <a:gd name="connsiteY19-1560" fmla="*/ 457726 h 1915032"/>
                <a:gd name="connsiteX20-1561" fmla="*/ 1465153 w 2542151"/>
                <a:gd name="connsiteY20-1562" fmla="*/ 325938 h 1915032"/>
                <a:gd name="connsiteX21-1563" fmla="*/ 1401024 w 2542151"/>
                <a:gd name="connsiteY21-1564" fmla="*/ 294168 h 1915032"/>
                <a:gd name="connsiteX22-1565" fmla="*/ 1333366 w 2542151"/>
                <a:gd name="connsiteY22-1566" fmla="*/ 327703 h 1915032"/>
                <a:gd name="connsiteX23-1567" fmla="*/ 1315127 w 2542151"/>
                <a:gd name="connsiteY23-1568" fmla="*/ 470669 h 1915032"/>
                <a:gd name="connsiteX24-1569" fmla="*/ 1315127 w 2542151"/>
                <a:gd name="connsiteY24-1570" fmla="*/ 627167 h 1915032"/>
                <a:gd name="connsiteX25-1571" fmla="*/ 839751 w 2542151"/>
                <a:gd name="connsiteY25-1572" fmla="*/ 627167 h 1915032"/>
                <a:gd name="connsiteX26-1573" fmla="*/ 839751 w 2542151"/>
                <a:gd name="connsiteY26-1574" fmla="*/ 464786 h 1915032"/>
                <a:gd name="connsiteX27-1575" fmla="*/ 964479 w 2542151"/>
                <a:gd name="connsiteY27-1576" fmla="*/ 95899 h 1915032"/>
                <a:gd name="connsiteX28-1577" fmla="*/ 1361017 w 2542151"/>
                <a:gd name="connsiteY28-1578" fmla="*/ 0 h 1915032"/>
                <a:gd name="connsiteX29-1579" fmla="*/ 1822273 w 2542151"/>
                <a:gd name="connsiteY29-1580" fmla="*/ 132872 h 1915032"/>
                <a:gd name="connsiteX30-1581" fmla="*/ 1943470 w 2542151"/>
                <a:gd name="connsiteY30-1582" fmla="*/ 502090 h 1915032"/>
                <a:gd name="connsiteX31-1583" fmla="*/ 1899933 w 2542151"/>
                <a:gd name="connsiteY31-1584" fmla="*/ 733150 h 1915032"/>
                <a:gd name="connsiteX32-1585" fmla="*/ 1746966 w 2542151"/>
                <a:gd name="connsiteY32-1586" fmla="*/ 863089 h 1915032"/>
                <a:gd name="connsiteX33-1587" fmla="*/ 1908170 w 2542151"/>
                <a:gd name="connsiteY33-1588" fmla="*/ 982586 h 1915032"/>
                <a:gd name="connsiteX34-1589" fmla="*/ 1961120 w 2542151"/>
                <a:gd name="connsiteY34-1590" fmla="*/ 1371687 h 1915032"/>
                <a:gd name="connsiteX35-1591" fmla="*/ 1909347 w 2542151"/>
                <a:gd name="connsiteY35-1592" fmla="*/ 1724276 h 1915032"/>
                <a:gd name="connsiteX36-1593" fmla="*/ 1730493 w 2542151"/>
                <a:gd name="connsiteY36-1594" fmla="*/ 1914998 h 1915032"/>
                <a:gd name="connsiteX37-1595" fmla="*/ 2542151 w 2542151"/>
                <a:gd name="connsiteY37-1596" fmla="*/ 1911674 h 1915032"/>
                <a:gd name="connsiteX0-1597" fmla="*/ 0 w 2549495"/>
                <a:gd name="connsiteY0-1598" fmla="*/ 1905063 h 1915347"/>
                <a:gd name="connsiteX1-1599" fmla="*/ 1049788 w 2549495"/>
                <a:gd name="connsiteY1-1600" fmla="*/ 1904444 h 1915347"/>
                <a:gd name="connsiteX2-1601" fmla="*/ 880346 w 2549495"/>
                <a:gd name="connsiteY2-1602" fmla="*/ 1718530 h 1915347"/>
                <a:gd name="connsiteX3-1603" fmla="*/ 839751 w 2549495"/>
                <a:gd name="connsiteY3-1604" fmla="*/ 1336700 h 1915347"/>
                <a:gd name="connsiteX4-1605" fmla="*/ 839751 w 2549495"/>
                <a:gd name="connsiteY4-1606" fmla="*/ 1186086 h 1915347"/>
                <a:gd name="connsiteX5-1607" fmla="*/ 1315127 w 2549495"/>
                <a:gd name="connsiteY5-1608" fmla="*/ 1186086 h 1915347"/>
                <a:gd name="connsiteX6-1609" fmla="*/ 1315127 w 2549495"/>
                <a:gd name="connsiteY6-1610" fmla="*/ 1495551 h 1915347"/>
                <a:gd name="connsiteX7-1611" fmla="*/ 1329836 w 2549495"/>
                <a:gd name="connsiteY7-1612" fmla="*/ 1652636 h 1915347"/>
                <a:gd name="connsiteX8-1613" fmla="*/ 1395141 w 2549495"/>
                <a:gd name="connsiteY8-1614" fmla="*/ 1686172 h 1915347"/>
                <a:gd name="connsiteX9-1615" fmla="*/ 1468095 w 2549495"/>
                <a:gd name="connsiteY9-1616" fmla="*/ 1643811 h 1915347"/>
                <a:gd name="connsiteX10-1617" fmla="*/ 1485745 w 2549495"/>
                <a:gd name="connsiteY10-1618" fmla="*/ 1422597 h 1915347"/>
                <a:gd name="connsiteX11-1619" fmla="*/ 1485745 w 2549495"/>
                <a:gd name="connsiteY11-1620" fmla="*/ 1290810 h 1915347"/>
                <a:gd name="connsiteX12-1621" fmla="*/ 1461035 w 2549495"/>
                <a:gd name="connsiteY12-1622" fmla="*/ 1130782 h 1915347"/>
                <a:gd name="connsiteX13-1623" fmla="*/ 1388081 w 2549495"/>
                <a:gd name="connsiteY13-1624" fmla="*/ 1064300 h 1915347"/>
                <a:gd name="connsiteX14-1625" fmla="*/ 1200990 w 2549495"/>
                <a:gd name="connsiteY14-1626" fmla="*/ 1046062 h 1915347"/>
                <a:gd name="connsiteX15-1627" fmla="*/ 1200990 w 2549495"/>
                <a:gd name="connsiteY15-1628" fmla="*/ 769544 h 1915347"/>
                <a:gd name="connsiteX16-1629" fmla="*/ 1410438 w 2549495"/>
                <a:gd name="connsiteY16-1630" fmla="*/ 756600 h 1915347"/>
                <a:gd name="connsiteX17-1631" fmla="*/ 1468095 w 2549495"/>
                <a:gd name="connsiteY17-1632" fmla="*/ 700120 h 1915347"/>
                <a:gd name="connsiteX18-1633" fmla="*/ 1485745 w 2549495"/>
                <a:gd name="connsiteY18-1634" fmla="*/ 563626 h 1915347"/>
                <a:gd name="connsiteX19-1635" fmla="*/ 1485745 w 2549495"/>
                <a:gd name="connsiteY19-1636" fmla="*/ 457726 h 1915347"/>
                <a:gd name="connsiteX20-1637" fmla="*/ 1465153 w 2549495"/>
                <a:gd name="connsiteY20-1638" fmla="*/ 325938 h 1915347"/>
                <a:gd name="connsiteX21-1639" fmla="*/ 1401024 w 2549495"/>
                <a:gd name="connsiteY21-1640" fmla="*/ 294168 h 1915347"/>
                <a:gd name="connsiteX22-1641" fmla="*/ 1333366 w 2549495"/>
                <a:gd name="connsiteY22-1642" fmla="*/ 327703 h 1915347"/>
                <a:gd name="connsiteX23-1643" fmla="*/ 1315127 w 2549495"/>
                <a:gd name="connsiteY23-1644" fmla="*/ 470669 h 1915347"/>
                <a:gd name="connsiteX24-1645" fmla="*/ 1315127 w 2549495"/>
                <a:gd name="connsiteY24-1646" fmla="*/ 627167 h 1915347"/>
                <a:gd name="connsiteX25-1647" fmla="*/ 839751 w 2549495"/>
                <a:gd name="connsiteY25-1648" fmla="*/ 627167 h 1915347"/>
                <a:gd name="connsiteX26-1649" fmla="*/ 839751 w 2549495"/>
                <a:gd name="connsiteY26-1650" fmla="*/ 464786 h 1915347"/>
                <a:gd name="connsiteX27-1651" fmla="*/ 964479 w 2549495"/>
                <a:gd name="connsiteY27-1652" fmla="*/ 95899 h 1915347"/>
                <a:gd name="connsiteX28-1653" fmla="*/ 1361017 w 2549495"/>
                <a:gd name="connsiteY28-1654" fmla="*/ 0 h 1915347"/>
                <a:gd name="connsiteX29-1655" fmla="*/ 1822273 w 2549495"/>
                <a:gd name="connsiteY29-1656" fmla="*/ 132872 h 1915347"/>
                <a:gd name="connsiteX30-1657" fmla="*/ 1943470 w 2549495"/>
                <a:gd name="connsiteY30-1658" fmla="*/ 502090 h 1915347"/>
                <a:gd name="connsiteX31-1659" fmla="*/ 1899933 w 2549495"/>
                <a:gd name="connsiteY31-1660" fmla="*/ 733150 h 1915347"/>
                <a:gd name="connsiteX32-1661" fmla="*/ 1746966 w 2549495"/>
                <a:gd name="connsiteY32-1662" fmla="*/ 863089 h 1915347"/>
                <a:gd name="connsiteX33-1663" fmla="*/ 1908170 w 2549495"/>
                <a:gd name="connsiteY33-1664" fmla="*/ 982586 h 1915347"/>
                <a:gd name="connsiteX34-1665" fmla="*/ 1961120 w 2549495"/>
                <a:gd name="connsiteY34-1666" fmla="*/ 1371687 h 1915347"/>
                <a:gd name="connsiteX35-1667" fmla="*/ 1909347 w 2549495"/>
                <a:gd name="connsiteY35-1668" fmla="*/ 1724276 h 1915347"/>
                <a:gd name="connsiteX36-1669" fmla="*/ 1730493 w 2549495"/>
                <a:gd name="connsiteY36-1670" fmla="*/ 1914998 h 1915347"/>
                <a:gd name="connsiteX37-1671" fmla="*/ 2549495 w 2549495"/>
                <a:gd name="connsiteY37-1672" fmla="*/ 1915347 h 1915347"/>
                <a:gd name="connsiteX0-1673" fmla="*/ 0 w 2549495"/>
                <a:gd name="connsiteY0-1674" fmla="*/ 1905063 h 1915347"/>
                <a:gd name="connsiteX1-1675" fmla="*/ 1049788 w 2549495"/>
                <a:gd name="connsiteY1-1676" fmla="*/ 1904444 h 1915347"/>
                <a:gd name="connsiteX2-1677" fmla="*/ 880346 w 2549495"/>
                <a:gd name="connsiteY2-1678" fmla="*/ 1718530 h 1915347"/>
                <a:gd name="connsiteX3-1679" fmla="*/ 839751 w 2549495"/>
                <a:gd name="connsiteY3-1680" fmla="*/ 1336700 h 1915347"/>
                <a:gd name="connsiteX4-1681" fmla="*/ 839751 w 2549495"/>
                <a:gd name="connsiteY4-1682" fmla="*/ 1186086 h 1915347"/>
                <a:gd name="connsiteX5-1683" fmla="*/ 1315127 w 2549495"/>
                <a:gd name="connsiteY5-1684" fmla="*/ 1186086 h 1915347"/>
                <a:gd name="connsiteX6-1685" fmla="*/ 1315127 w 2549495"/>
                <a:gd name="connsiteY6-1686" fmla="*/ 1495551 h 1915347"/>
                <a:gd name="connsiteX7-1687" fmla="*/ 1329836 w 2549495"/>
                <a:gd name="connsiteY7-1688" fmla="*/ 1652636 h 1915347"/>
                <a:gd name="connsiteX8-1689" fmla="*/ 1395141 w 2549495"/>
                <a:gd name="connsiteY8-1690" fmla="*/ 1686172 h 1915347"/>
                <a:gd name="connsiteX9-1691" fmla="*/ 1468095 w 2549495"/>
                <a:gd name="connsiteY9-1692" fmla="*/ 1643811 h 1915347"/>
                <a:gd name="connsiteX10-1693" fmla="*/ 1485745 w 2549495"/>
                <a:gd name="connsiteY10-1694" fmla="*/ 1422597 h 1915347"/>
                <a:gd name="connsiteX11-1695" fmla="*/ 1485745 w 2549495"/>
                <a:gd name="connsiteY11-1696" fmla="*/ 1290810 h 1915347"/>
                <a:gd name="connsiteX12-1697" fmla="*/ 1461035 w 2549495"/>
                <a:gd name="connsiteY12-1698" fmla="*/ 1130782 h 1915347"/>
                <a:gd name="connsiteX13-1699" fmla="*/ 1388081 w 2549495"/>
                <a:gd name="connsiteY13-1700" fmla="*/ 1064300 h 1915347"/>
                <a:gd name="connsiteX14-1701" fmla="*/ 1200990 w 2549495"/>
                <a:gd name="connsiteY14-1702" fmla="*/ 1046062 h 1915347"/>
                <a:gd name="connsiteX15-1703" fmla="*/ 1200990 w 2549495"/>
                <a:gd name="connsiteY15-1704" fmla="*/ 769544 h 1915347"/>
                <a:gd name="connsiteX16-1705" fmla="*/ 1410438 w 2549495"/>
                <a:gd name="connsiteY16-1706" fmla="*/ 756600 h 1915347"/>
                <a:gd name="connsiteX17-1707" fmla="*/ 1468095 w 2549495"/>
                <a:gd name="connsiteY17-1708" fmla="*/ 700120 h 1915347"/>
                <a:gd name="connsiteX18-1709" fmla="*/ 1485745 w 2549495"/>
                <a:gd name="connsiteY18-1710" fmla="*/ 563626 h 1915347"/>
                <a:gd name="connsiteX19-1711" fmla="*/ 1485745 w 2549495"/>
                <a:gd name="connsiteY19-1712" fmla="*/ 457726 h 1915347"/>
                <a:gd name="connsiteX20-1713" fmla="*/ 1465153 w 2549495"/>
                <a:gd name="connsiteY20-1714" fmla="*/ 325938 h 1915347"/>
                <a:gd name="connsiteX21-1715" fmla="*/ 1401024 w 2549495"/>
                <a:gd name="connsiteY21-1716" fmla="*/ 294168 h 1915347"/>
                <a:gd name="connsiteX22-1717" fmla="*/ 1333366 w 2549495"/>
                <a:gd name="connsiteY22-1718" fmla="*/ 327703 h 1915347"/>
                <a:gd name="connsiteX23-1719" fmla="*/ 1315127 w 2549495"/>
                <a:gd name="connsiteY23-1720" fmla="*/ 470669 h 1915347"/>
                <a:gd name="connsiteX24-1721" fmla="*/ 1315127 w 2549495"/>
                <a:gd name="connsiteY24-1722" fmla="*/ 627167 h 1915347"/>
                <a:gd name="connsiteX25-1723" fmla="*/ 839751 w 2549495"/>
                <a:gd name="connsiteY25-1724" fmla="*/ 627167 h 1915347"/>
                <a:gd name="connsiteX26-1725" fmla="*/ 839751 w 2549495"/>
                <a:gd name="connsiteY26-1726" fmla="*/ 464786 h 1915347"/>
                <a:gd name="connsiteX27-1727" fmla="*/ 964479 w 2549495"/>
                <a:gd name="connsiteY27-1728" fmla="*/ 95899 h 1915347"/>
                <a:gd name="connsiteX28-1729" fmla="*/ 1361017 w 2549495"/>
                <a:gd name="connsiteY28-1730" fmla="*/ 0 h 1915347"/>
                <a:gd name="connsiteX29-1731" fmla="*/ 1822273 w 2549495"/>
                <a:gd name="connsiteY29-1732" fmla="*/ 132872 h 1915347"/>
                <a:gd name="connsiteX30-1733" fmla="*/ 1943470 w 2549495"/>
                <a:gd name="connsiteY30-1734" fmla="*/ 502090 h 1915347"/>
                <a:gd name="connsiteX31-1735" fmla="*/ 1899933 w 2549495"/>
                <a:gd name="connsiteY31-1736" fmla="*/ 733150 h 1915347"/>
                <a:gd name="connsiteX32-1737" fmla="*/ 1746966 w 2549495"/>
                <a:gd name="connsiteY32-1738" fmla="*/ 863089 h 1915347"/>
                <a:gd name="connsiteX33-1739" fmla="*/ 1908170 w 2549495"/>
                <a:gd name="connsiteY33-1740" fmla="*/ 982586 h 1915347"/>
                <a:gd name="connsiteX34-1741" fmla="*/ 1961120 w 2549495"/>
                <a:gd name="connsiteY34-1742" fmla="*/ 1371687 h 1915347"/>
                <a:gd name="connsiteX35-1743" fmla="*/ 1909347 w 2549495"/>
                <a:gd name="connsiteY35-1744" fmla="*/ 1724276 h 1915347"/>
                <a:gd name="connsiteX36-1745" fmla="*/ 1730493 w 2549495"/>
                <a:gd name="connsiteY36-1746" fmla="*/ 1914998 h 1915347"/>
                <a:gd name="connsiteX37-1747" fmla="*/ 2549495 w 2549495"/>
                <a:gd name="connsiteY37-1748" fmla="*/ 1915347 h 1915347"/>
                <a:gd name="connsiteX0-1749" fmla="*/ 0 w 4146831"/>
                <a:gd name="connsiteY0-1750" fmla="*/ 1921587 h 1921587"/>
                <a:gd name="connsiteX1-1751" fmla="*/ 2647124 w 4146831"/>
                <a:gd name="connsiteY1-1752" fmla="*/ 1904444 h 1921587"/>
                <a:gd name="connsiteX2-1753" fmla="*/ 2477682 w 4146831"/>
                <a:gd name="connsiteY2-1754" fmla="*/ 1718530 h 1921587"/>
                <a:gd name="connsiteX3-1755" fmla="*/ 2437087 w 4146831"/>
                <a:gd name="connsiteY3-1756" fmla="*/ 1336700 h 1921587"/>
                <a:gd name="connsiteX4-1757" fmla="*/ 2437087 w 4146831"/>
                <a:gd name="connsiteY4-1758" fmla="*/ 1186086 h 1921587"/>
                <a:gd name="connsiteX5-1759" fmla="*/ 2912463 w 4146831"/>
                <a:gd name="connsiteY5-1760" fmla="*/ 1186086 h 1921587"/>
                <a:gd name="connsiteX6-1761" fmla="*/ 2912463 w 4146831"/>
                <a:gd name="connsiteY6-1762" fmla="*/ 1495551 h 1921587"/>
                <a:gd name="connsiteX7-1763" fmla="*/ 2927172 w 4146831"/>
                <a:gd name="connsiteY7-1764" fmla="*/ 1652636 h 1921587"/>
                <a:gd name="connsiteX8-1765" fmla="*/ 2992477 w 4146831"/>
                <a:gd name="connsiteY8-1766" fmla="*/ 1686172 h 1921587"/>
                <a:gd name="connsiteX9-1767" fmla="*/ 3065431 w 4146831"/>
                <a:gd name="connsiteY9-1768" fmla="*/ 1643811 h 1921587"/>
                <a:gd name="connsiteX10-1769" fmla="*/ 3083081 w 4146831"/>
                <a:gd name="connsiteY10-1770" fmla="*/ 1422597 h 1921587"/>
                <a:gd name="connsiteX11-1771" fmla="*/ 3083081 w 4146831"/>
                <a:gd name="connsiteY11-1772" fmla="*/ 1290810 h 1921587"/>
                <a:gd name="connsiteX12-1773" fmla="*/ 3058371 w 4146831"/>
                <a:gd name="connsiteY12-1774" fmla="*/ 1130782 h 1921587"/>
                <a:gd name="connsiteX13-1775" fmla="*/ 2985417 w 4146831"/>
                <a:gd name="connsiteY13-1776" fmla="*/ 1064300 h 1921587"/>
                <a:gd name="connsiteX14-1777" fmla="*/ 2798326 w 4146831"/>
                <a:gd name="connsiteY14-1778" fmla="*/ 1046062 h 1921587"/>
                <a:gd name="connsiteX15-1779" fmla="*/ 2798326 w 4146831"/>
                <a:gd name="connsiteY15-1780" fmla="*/ 769544 h 1921587"/>
                <a:gd name="connsiteX16-1781" fmla="*/ 3007774 w 4146831"/>
                <a:gd name="connsiteY16-1782" fmla="*/ 756600 h 1921587"/>
                <a:gd name="connsiteX17-1783" fmla="*/ 3065431 w 4146831"/>
                <a:gd name="connsiteY17-1784" fmla="*/ 700120 h 1921587"/>
                <a:gd name="connsiteX18-1785" fmla="*/ 3083081 w 4146831"/>
                <a:gd name="connsiteY18-1786" fmla="*/ 563626 h 1921587"/>
                <a:gd name="connsiteX19-1787" fmla="*/ 3083081 w 4146831"/>
                <a:gd name="connsiteY19-1788" fmla="*/ 457726 h 1921587"/>
                <a:gd name="connsiteX20-1789" fmla="*/ 3062489 w 4146831"/>
                <a:gd name="connsiteY20-1790" fmla="*/ 325938 h 1921587"/>
                <a:gd name="connsiteX21-1791" fmla="*/ 2998360 w 4146831"/>
                <a:gd name="connsiteY21-1792" fmla="*/ 294168 h 1921587"/>
                <a:gd name="connsiteX22-1793" fmla="*/ 2930702 w 4146831"/>
                <a:gd name="connsiteY22-1794" fmla="*/ 327703 h 1921587"/>
                <a:gd name="connsiteX23-1795" fmla="*/ 2912463 w 4146831"/>
                <a:gd name="connsiteY23-1796" fmla="*/ 470669 h 1921587"/>
                <a:gd name="connsiteX24-1797" fmla="*/ 2912463 w 4146831"/>
                <a:gd name="connsiteY24-1798" fmla="*/ 627167 h 1921587"/>
                <a:gd name="connsiteX25-1799" fmla="*/ 2437087 w 4146831"/>
                <a:gd name="connsiteY25-1800" fmla="*/ 627167 h 1921587"/>
                <a:gd name="connsiteX26-1801" fmla="*/ 2437087 w 4146831"/>
                <a:gd name="connsiteY26-1802" fmla="*/ 464786 h 1921587"/>
                <a:gd name="connsiteX27-1803" fmla="*/ 2561815 w 4146831"/>
                <a:gd name="connsiteY27-1804" fmla="*/ 95899 h 1921587"/>
                <a:gd name="connsiteX28-1805" fmla="*/ 2958353 w 4146831"/>
                <a:gd name="connsiteY28-1806" fmla="*/ 0 h 1921587"/>
                <a:gd name="connsiteX29-1807" fmla="*/ 3419609 w 4146831"/>
                <a:gd name="connsiteY29-1808" fmla="*/ 132872 h 1921587"/>
                <a:gd name="connsiteX30-1809" fmla="*/ 3540806 w 4146831"/>
                <a:gd name="connsiteY30-1810" fmla="*/ 502090 h 1921587"/>
                <a:gd name="connsiteX31-1811" fmla="*/ 3497269 w 4146831"/>
                <a:gd name="connsiteY31-1812" fmla="*/ 733150 h 1921587"/>
                <a:gd name="connsiteX32-1813" fmla="*/ 3344302 w 4146831"/>
                <a:gd name="connsiteY32-1814" fmla="*/ 863089 h 1921587"/>
                <a:gd name="connsiteX33-1815" fmla="*/ 3505506 w 4146831"/>
                <a:gd name="connsiteY33-1816" fmla="*/ 982586 h 1921587"/>
                <a:gd name="connsiteX34-1817" fmla="*/ 3558456 w 4146831"/>
                <a:gd name="connsiteY34-1818" fmla="*/ 1371687 h 1921587"/>
                <a:gd name="connsiteX35-1819" fmla="*/ 3506683 w 4146831"/>
                <a:gd name="connsiteY35-1820" fmla="*/ 1724276 h 1921587"/>
                <a:gd name="connsiteX36-1821" fmla="*/ 3327829 w 4146831"/>
                <a:gd name="connsiteY36-1822" fmla="*/ 1914998 h 1921587"/>
                <a:gd name="connsiteX37-1823" fmla="*/ 4146831 w 4146831"/>
                <a:gd name="connsiteY37-1824" fmla="*/ 1915347 h 1921587"/>
                <a:gd name="connsiteX0-1825" fmla="*/ 0 w 4389185"/>
                <a:gd name="connsiteY0-1826" fmla="*/ 1906899 h 1915347"/>
                <a:gd name="connsiteX1-1827" fmla="*/ 2889478 w 4389185"/>
                <a:gd name="connsiteY1-1828" fmla="*/ 1904444 h 1915347"/>
                <a:gd name="connsiteX2-1829" fmla="*/ 2720036 w 4389185"/>
                <a:gd name="connsiteY2-1830" fmla="*/ 1718530 h 1915347"/>
                <a:gd name="connsiteX3-1831" fmla="*/ 2679441 w 4389185"/>
                <a:gd name="connsiteY3-1832" fmla="*/ 1336700 h 1915347"/>
                <a:gd name="connsiteX4-1833" fmla="*/ 2679441 w 4389185"/>
                <a:gd name="connsiteY4-1834" fmla="*/ 1186086 h 1915347"/>
                <a:gd name="connsiteX5-1835" fmla="*/ 3154817 w 4389185"/>
                <a:gd name="connsiteY5-1836" fmla="*/ 1186086 h 1915347"/>
                <a:gd name="connsiteX6-1837" fmla="*/ 3154817 w 4389185"/>
                <a:gd name="connsiteY6-1838" fmla="*/ 1495551 h 1915347"/>
                <a:gd name="connsiteX7-1839" fmla="*/ 3169526 w 4389185"/>
                <a:gd name="connsiteY7-1840" fmla="*/ 1652636 h 1915347"/>
                <a:gd name="connsiteX8-1841" fmla="*/ 3234831 w 4389185"/>
                <a:gd name="connsiteY8-1842" fmla="*/ 1686172 h 1915347"/>
                <a:gd name="connsiteX9-1843" fmla="*/ 3307785 w 4389185"/>
                <a:gd name="connsiteY9-1844" fmla="*/ 1643811 h 1915347"/>
                <a:gd name="connsiteX10-1845" fmla="*/ 3325435 w 4389185"/>
                <a:gd name="connsiteY10-1846" fmla="*/ 1422597 h 1915347"/>
                <a:gd name="connsiteX11-1847" fmla="*/ 3325435 w 4389185"/>
                <a:gd name="connsiteY11-1848" fmla="*/ 1290810 h 1915347"/>
                <a:gd name="connsiteX12-1849" fmla="*/ 3300725 w 4389185"/>
                <a:gd name="connsiteY12-1850" fmla="*/ 1130782 h 1915347"/>
                <a:gd name="connsiteX13-1851" fmla="*/ 3227771 w 4389185"/>
                <a:gd name="connsiteY13-1852" fmla="*/ 1064300 h 1915347"/>
                <a:gd name="connsiteX14-1853" fmla="*/ 3040680 w 4389185"/>
                <a:gd name="connsiteY14-1854" fmla="*/ 1046062 h 1915347"/>
                <a:gd name="connsiteX15-1855" fmla="*/ 3040680 w 4389185"/>
                <a:gd name="connsiteY15-1856" fmla="*/ 769544 h 1915347"/>
                <a:gd name="connsiteX16-1857" fmla="*/ 3250128 w 4389185"/>
                <a:gd name="connsiteY16-1858" fmla="*/ 756600 h 1915347"/>
                <a:gd name="connsiteX17-1859" fmla="*/ 3307785 w 4389185"/>
                <a:gd name="connsiteY17-1860" fmla="*/ 700120 h 1915347"/>
                <a:gd name="connsiteX18-1861" fmla="*/ 3325435 w 4389185"/>
                <a:gd name="connsiteY18-1862" fmla="*/ 563626 h 1915347"/>
                <a:gd name="connsiteX19-1863" fmla="*/ 3325435 w 4389185"/>
                <a:gd name="connsiteY19-1864" fmla="*/ 457726 h 1915347"/>
                <a:gd name="connsiteX20-1865" fmla="*/ 3304843 w 4389185"/>
                <a:gd name="connsiteY20-1866" fmla="*/ 325938 h 1915347"/>
                <a:gd name="connsiteX21-1867" fmla="*/ 3240714 w 4389185"/>
                <a:gd name="connsiteY21-1868" fmla="*/ 294168 h 1915347"/>
                <a:gd name="connsiteX22-1869" fmla="*/ 3173056 w 4389185"/>
                <a:gd name="connsiteY22-1870" fmla="*/ 327703 h 1915347"/>
                <a:gd name="connsiteX23-1871" fmla="*/ 3154817 w 4389185"/>
                <a:gd name="connsiteY23-1872" fmla="*/ 470669 h 1915347"/>
                <a:gd name="connsiteX24-1873" fmla="*/ 3154817 w 4389185"/>
                <a:gd name="connsiteY24-1874" fmla="*/ 627167 h 1915347"/>
                <a:gd name="connsiteX25-1875" fmla="*/ 2679441 w 4389185"/>
                <a:gd name="connsiteY25-1876" fmla="*/ 627167 h 1915347"/>
                <a:gd name="connsiteX26-1877" fmla="*/ 2679441 w 4389185"/>
                <a:gd name="connsiteY26-1878" fmla="*/ 464786 h 1915347"/>
                <a:gd name="connsiteX27-1879" fmla="*/ 2804169 w 4389185"/>
                <a:gd name="connsiteY27-1880" fmla="*/ 95899 h 1915347"/>
                <a:gd name="connsiteX28-1881" fmla="*/ 3200707 w 4389185"/>
                <a:gd name="connsiteY28-1882" fmla="*/ 0 h 1915347"/>
                <a:gd name="connsiteX29-1883" fmla="*/ 3661963 w 4389185"/>
                <a:gd name="connsiteY29-1884" fmla="*/ 132872 h 1915347"/>
                <a:gd name="connsiteX30-1885" fmla="*/ 3783160 w 4389185"/>
                <a:gd name="connsiteY30-1886" fmla="*/ 502090 h 1915347"/>
                <a:gd name="connsiteX31-1887" fmla="*/ 3739623 w 4389185"/>
                <a:gd name="connsiteY31-1888" fmla="*/ 733150 h 1915347"/>
                <a:gd name="connsiteX32-1889" fmla="*/ 3586656 w 4389185"/>
                <a:gd name="connsiteY32-1890" fmla="*/ 863089 h 1915347"/>
                <a:gd name="connsiteX33-1891" fmla="*/ 3747860 w 4389185"/>
                <a:gd name="connsiteY33-1892" fmla="*/ 982586 h 1915347"/>
                <a:gd name="connsiteX34-1893" fmla="*/ 3800810 w 4389185"/>
                <a:gd name="connsiteY34-1894" fmla="*/ 1371687 h 1915347"/>
                <a:gd name="connsiteX35-1895" fmla="*/ 3749037 w 4389185"/>
                <a:gd name="connsiteY35-1896" fmla="*/ 1724276 h 1915347"/>
                <a:gd name="connsiteX36-1897" fmla="*/ 3570183 w 4389185"/>
                <a:gd name="connsiteY36-1898" fmla="*/ 1914998 h 1915347"/>
                <a:gd name="connsiteX37-1899" fmla="*/ 4389185 w 4389185"/>
                <a:gd name="connsiteY37-1900" fmla="*/ 1915347 h 19153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</a:cxnLst>
              <a:rect l="l" t="t" r="r" b="b"/>
              <a:pathLst>
                <a:path w="4389185" h="1915347">
                  <a:moveTo>
                    <a:pt x="0" y="1906899"/>
                  </a:moveTo>
                  <a:lnTo>
                    <a:pt x="2889478" y="1904444"/>
                  </a:lnTo>
                  <a:cubicBezTo>
                    <a:pt x="2851376" y="1865399"/>
                    <a:pt x="2747100" y="1791876"/>
                    <a:pt x="2720036" y="1718530"/>
                  </a:cubicBezTo>
                  <a:cubicBezTo>
                    <a:pt x="2692973" y="1645184"/>
                    <a:pt x="2679441" y="1517907"/>
                    <a:pt x="2679441" y="1336700"/>
                  </a:cubicBezTo>
                  <a:lnTo>
                    <a:pt x="2679441" y="1186086"/>
                  </a:lnTo>
                  <a:lnTo>
                    <a:pt x="3154817" y="1186086"/>
                  </a:lnTo>
                  <a:lnTo>
                    <a:pt x="3154817" y="1495551"/>
                  </a:lnTo>
                  <a:cubicBezTo>
                    <a:pt x="3154817" y="1577918"/>
                    <a:pt x="3159720" y="1630280"/>
                    <a:pt x="3169526" y="1652636"/>
                  </a:cubicBezTo>
                  <a:cubicBezTo>
                    <a:pt x="3179331" y="1674993"/>
                    <a:pt x="3201100" y="1686172"/>
                    <a:pt x="3234831" y="1686172"/>
                  </a:cubicBezTo>
                  <a:cubicBezTo>
                    <a:pt x="3271700" y="1686172"/>
                    <a:pt x="3296018" y="1672052"/>
                    <a:pt x="3307785" y="1643811"/>
                  </a:cubicBezTo>
                  <a:cubicBezTo>
                    <a:pt x="3319551" y="1615571"/>
                    <a:pt x="3325435" y="1541833"/>
                    <a:pt x="3325435" y="1422597"/>
                  </a:cubicBezTo>
                  <a:lnTo>
                    <a:pt x="3325435" y="1290810"/>
                  </a:lnTo>
                  <a:cubicBezTo>
                    <a:pt x="3325435" y="1217856"/>
                    <a:pt x="3317198" y="1164514"/>
                    <a:pt x="3300725" y="1130782"/>
                  </a:cubicBezTo>
                  <a:cubicBezTo>
                    <a:pt x="3284251" y="1097051"/>
                    <a:pt x="3259933" y="1074890"/>
                    <a:pt x="3227771" y="1064300"/>
                  </a:cubicBezTo>
                  <a:cubicBezTo>
                    <a:pt x="3195609" y="1053710"/>
                    <a:pt x="3133245" y="1047631"/>
                    <a:pt x="3040680" y="1046062"/>
                  </a:cubicBezTo>
                  <a:lnTo>
                    <a:pt x="3040680" y="769544"/>
                  </a:lnTo>
                  <a:cubicBezTo>
                    <a:pt x="3153641" y="769544"/>
                    <a:pt x="3223456" y="765229"/>
                    <a:pt x="3250128" y="756600"/>
                  </a:cubicBezTo>
                  <a:cubicBezTo>
                    <a:pt x="3276799" y="747971"/>
                    <a:pt x="3296018" y="729145"/>
                    <a:pt x="3307785" y="700120"/>
                  </a:cubicBezTo>
                  <a:cubicBezTo>
                    <a:pt x="3319551" y="671096"/>
                    <a:pt x="3325435" y="625598"/>
                    <a:pt x="3325435" y="563626"/>
                  </a:cubicBezTo>
                  <a:lnTo>
                    <a:pt x="3325435" y="457726"/>
                  </a:lnTo>
                  <a:cubicBezTo>
                    <a:pt x="3325435" y="391048"/>
                    <a:pt x="3318571" y="347118"/>
                    <a:pt x="3304843" y="325938"/>
                  </a:cubicBezTo>
                  <a:cubicBezTo>
                    <a:pt x="3291115" y="304758"/>
                    <a:pt x="3269739" y="294168"/>
                    <a:pt x="3240714" y="294168"/>
                  </a:cubicBezTo>
                  <a:cubicBezTo>
                    <a:pt x="3207767" y="294168"/>
                    <a:pt x="3185215" y="305347"/>
                    <a:pt x="3173056" y="327703"/>
                  </a:cubicBezTo>
                  <a:cubicBezTo>
                    <a:pt x="3160897" y="350060"/>
                    <a:pt x="3154817" y="397715"/>
                    <a:pt x="3154817" y="470669"/>
                  </a:cubicBezTo>
                  <a:lnTo>
                    <a:pt x="3154817" y="627167"/>
                  </a:lnTo>
                  <a:lnTo>
                    <a:pt x="2679441" y="627167"/>
                  </a:lnTo>
                  <a:lnTo>
                    <a:pt x="2679441" y="464786"/>
                  </a:lnTo>
                  <a:cubicBezTo>
                    <a:pt x="2679441" y="282794"/>
                    <a:pt x="2721017" y="159831"/>
                    <a:pt x="2804169" y="95899"/>
                  </a:cubicBezTo>
                  <a:cubicBezTo>
                    <a:pt x="2887320" y="31966"/>
                    <a:pt x="3019500" y="0"/>
                    <a:pt x="3200707" y="0"/>
                  </a:cubicBezTo>
                  <a:cubicBezTo>
                    <a:pt x="3427413" y="0"/>
                    <a:pt x="3581165" y="44291"/>
                    <a:pt x="3661963" y="132872"/>
                  </a:cubicBezTo>
                  <a:cubicBezTo>
                    <a:pt x="3742761" y="221453"/>
                    <a:pt x="3783160" y="344526"/>
                    <a:pt x="3783160" y="502090"/>
                  </a:cubicBezTo>
                  <a:cubicBezTo>
                    <a:pt x="3783160" y="608701"/>
                    <a:pt x="3768648" y="685721"/>
                    <a:pt x="3739623" y="733150"/>
                  </a:cubicBezTo>
                  <a:cubicBezTo>
                    <a:pt x="3710599" y="780578"/>
                    <a:pt x="3659610" y="823891"/>
                    <a:pt x="3586656" y="863089"/>
                  </a:cubicBezTo>
                  <a:cubicBezTo>
                    <a:pt x="3658825" y="887419"/>
                    <a:pt x="3712560" y="927252"/>
                    <a:pt x="3747860" y="982586"/>
                  </a:cubicBezTo>
                  <a:cubicBezTo>
                    <a:pt x="3783160" y="1037920"/>
                    <a:pt x="3800810" y="1167621"/>
                    <a:pt x="3800810" y="1371687"/>
                  </a:cubicBezTo>
                  <a:cubicBezTo>
                    <a:pt x="3800810" y="1523160"/>
                    <a:pt x="3783552" y="1640689"/>
                    <a:pt x="3749037" y="1724276"/>
                  </a:cubicBezTo>
                  <a:cubicBezTo>
                    <a:pt x="3714521" y="1807862"/>
                    <a:pt x="3647705" y="1851940"/>
                    <a:pt x="3570183" y="1914998"/>
                  </a:cubicBezTo>
                  <a:lnTo>
                    <a:pt x="4389185" y="191534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dirty="0">
                <a:latin typeface="Impact" panose="020B0806030902050204" pitchFamily="34" charset="0"/>
                <a:ea typeface="楷体_GB2312" panose="02010609030101010101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490077" y="5718137"/>
              <a:ext cx="216261" cy="216261"/>
              <a:chOff x="2218721" y="3717673"/>
              <a:chExt cx="248226" cy="248226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394180" y="5718136"/>
              <a:ext cx="216261" cy="216261"/>
              <a:chOff x="2218721" y="3717673"/>
              <a:chExt cx="248226" cy="248226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楷体_GB2312" panose="02010609030101010101" charset="-122"/>
                </a:endParaRPr>
              </a:p>
            </p:txBody>
          </p:sp>
        </p:grpSp>
      </p:grpSp>
      <p:sp>
        <p:nvSpPr>
          <p:cNvPr id="99" name="文本框 61"/>
          <p:cNvSpPr txBox="1"/>
          <p:nvPr/>
        </p:nvSpPr>
        <p:spPr>
          <a:xfrm>
            <a:off x="1071762" y="4583010"/>
            <a:ext cx="1687714" cy="71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发送信号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到各</a:t>
            </a: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路口红</a:t>
            </a:r>
            <a:r>
              <a:rPr lang="zh-CN" altLang="en-US" b="1" dirty="0" smtClean="0">
                <a:latin typeface="楷体" panose="02010609060101010101" pitchFamily="49" charset="-122"/>
                <a:ea typeface="楷体_GB2312" panose="02010609030101010101" charset="-122"/>
              </a:rPr>
              <a:t>绿灯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1165338" y="4166797"/>
            <a:ext cx="1396147" cy="491966"/>
            <a:chOff x="4806096" y="2627316"/>
            <a:chExt cx="1987011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01" name="矩形 100"/>
            <p:cNvSpPr/>
            <p:nvPr/>
          </p:nvSpPr>
          <p:spPr>
            <a:xfrm>
              <a:off x="4806096" y="2704796"/>
              <a:ext cx="1743989" cy="495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03" name="文本框 65"/>
            <p:cNvSpPr txBox="1"/>
            <p:nvPr/>
          </p:nvSpPr>
          <p:spPr>
            <a:xfrm>
              <a:off x="4860928" y="2703725"/>
              <a:ext cx="1932179" cy="492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_GB2312" panose="02010609030101010101" charset="-122"/>
                </a:rPr>
                <a:t>智能信号机</a:t>
              </a:r>
              <a:endPara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925532" y="4015290"/>
            <a:ext cx="3327899" cy="1366938"/>
            <a:chOff x="6221950" y="4126221"/>
            <a:chExt cx="4438354" cy="1823059"/>
          </a:xfrm>
        </p:grpSpPr>
        <p:sp>
          <p:nvSpPr>
            <p:cNvPr id="105" name="直角三角形 104"/>
            <p:cNvSpPr/>
            <p:nvPr/>
          </p:nvSpPr>
          <p:spPr>
            <a:xfrm flipH="1">
              <a:off x="9167261" y="4523378"/>
              <a:ext cx="197666" cy="712822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楷体_GB2312" panose="02010609030101010101" charset="-122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221950" y="4126221"/>
              <a:ext cx="4438354" cy="1823059"/>
              <a:chOff x="6221950" y="4126221"/>
              <a:chExt cx="4438354" cy="1823059"/>
            </a:xfrm>
          </p:grpSpPr>
          <p:sp>
            <p:nvSpPr>
              <p:cNvPr id="107" name="文本框 69"/>
              <p:cNvSpPr txBox="1"/>
              <p:nvPr/>
            </p:nvSpPr>
            <p:spPr>
              <a:xfrm>
                <a:off x="6401266" y="4126221"/>
                <a:ext cx="4136390" cy="1709572"/>
              </a:xfrm>
              <a:custGeom>
                <a:avLst/>
                <a:gdLst>
                  <a:gd name="connsiteX0" fmla="*/ 368349 w 1054387"/>
                  <a:gd name="connsiteY0" fmla="*/ 0 h 1708761"/>
                  <a:gd name="connsiteX1" fmla="*/ 933011 w 1054387"/>
                  <a:gd name="connsiteY1" fmla="*/ 0 h 1708761"/>
                  <a:gd name="connsiteX2" fmla="*/ 933011 w 1054387"/>
                  <a:gd name="connsiteY2" fmla="*/ 1116658 h 1708761"/>
                  <a:gd name="connsiteX3" fmla="*/ 1054387 w 1054387"/>
                  <a:gd name="connsiteY3" fmla="*/ 1116658 h 1708761"/>
                  <a:gd name="connsiteX4" fmla="*/ 1054387 w 1054387"/>
                  <a:gd name="connsiteY4" fmla="*/ 1407960 h 1708761"/>
                  <a:gd name="connsiteX5" fmla="*/ 933011 w 1054387"/>
                  <a:gd name="connsiteY5" fmla="*/ 1407960 h 1708761"/>
                  <a:gd name="connsiteX6" fmla="*/ 933011 w 1054387"/>
                  <a:gd name="connsiteY6" fmla="*/ 1708761 h 1708761"/>
                  <a:gd name="connsiteX7" fmla="*/ 506613 w 1054387"/>
                  <a:gd name="connsiteY7" fmla="*/ 1708761 h 1708761"/>
                  <a:gd name="connsiteX8" fmla="*/ 506613 w 1054387"/>
                  <a:gd name="connsiteY8" fmla="*/ 1407960 h 1708761"/>
                  <a:gd name="connsiteX9" fmla="*/ 0 w 1054387"/>
                  <a:gd name="connsiteY9" fmla="*/ 1407960 h 1708761"/>
                  <a:gd name="connsiteX10" fmla="*/ 0 w 1054387"/>
                  <a:gd name="connsiteY10" fmla="*/ 1116658 h 1708761"/>
                  <a:gd name="connsiteX0-1" fmla="*/ 933011 w 1054387"/>
                  <a:gd name="connsiteY0-2" fmla="*/ 1708761 h 1800201"/>
                  <a:gd name="connsiteX1-3" fmla="*/ 506613 w 1054387"/>
                  <a:gd name="connsiteY1-4" fmla="*/ 1708761 h 1800201"/>
                  <a:gd name="connsiteX2-5" fmla="*/ 506613 w 1054387"/>
                  <a:gd name="connsiteY2-6" fmla="*/ 1407960 h 1800201"/>
                  <a:gd name="connsiteX3-7" fmla="*/ 0 w 1054387"/>
                  <a:gd name="connsiteY3-8" fmla="*/ 1407960 h 1800201"/>
                  <a:gd name="connsiteX4-9" fmla="*/ 0 w 1054387"/>
                  <a:gd name="connsiteY4-10" fmla="*/ 1116658 h 1800201"/>
                  <a:gd name="connsiteX5-11" fmla="*/ 368349 w 1054387"/>
                  <a:gd name="connsiteY5-12" fmla="*/ 0 h 1800201"/>
                  <a:gd name="connsiteX6-13" fmla="*/ 933011 w 1054387"/>
                  <a:gd name="connsiteY6-14" fmla="*/ 0 h 1800201"/>
                  <a:gd name="connsiteX7-15" fmla="*/ 933011 w 1054387"/>
                  <a:gd name="connsiteY7-16" fmla="*/ 1116658 h 1800201"/>
                  <a:gd name="connsiteX8-17" fmla="*/ 1054387 w 1054387"/>
                  <a:gd name="connsiteY8-18" fmla="*/ 1116658 h 1800201"/>
                  <a:gd name="connsiteX9-19" fmla="*/ 1054387 w 1054387"/>
                  <a:gd name="connsiteY9-20" fmla="*/ 1407960 h 1800201"/>
                  <a:gd name="connsiteX10-21" fmla="*/ 933011 w 1054387"/>
                  <a:gd name="connsiteY10-22" fmla="*/ 1407960 h 1800201"/>
                  <a:gd name="connsiteX11" fmla="*/ 1024451 w 1054387"/>
                  <a:gd name="connsiteY11" fmla="*/ 1800201 h 1800201"/>
                  <a:gd name="connsiteX0-23" fmla="*/ 933011 w 1054387"/>
                  <a:gd name="connsiteY0-24" fmla="*/ 1708761 h 1708761"/>
                  <a:gd name="connsiteX1-25" fmla="*/ 506613 w 1054387"/>
                  <a:gd name="connsiteY1-26" fmla="*/ 1708761 h 1708761"/>
                  <a:gd name="connsiteX2-27" fmla="*/ 506613 w 1054387"/>
                  <a:gd name="connsiteY2-28" fmla="*/ 1407960 h 1708761"/>
                  <a:gd name="connsiteX3-29" fmla="*/ 0 w 1054387"/>
                  <a:gd name="connsiteY3-30" fmla="*/ 1407960 h 1708761"/>
                  <a:gd name="connsiteX4-31" fmla="*/ 0 w 1054387"/>
                  <a:gd name="connsiteY4-32" fmla="*/ 1116658 h 1708761"/>
                  <a:gd name="connsiteX5-33" fmla="*/ 368349 w 1054387"/>
                  <a:gd name="connsiteY5-34" fmla="*/ 0 h 1708761"/>
                  <a:gd name="connsiteX6-35" fmla="*/ 933011 w 1054387"/>
                  <a:gd name="connsiteY6-36" fmla="*/ 0 h 1708761"/>
                  <a:gd name="connsiteX7-37" fmla="*/ 933011 w 1054387"/>
                  <a:gd name="connsiteY7-38" fmla="*/ 1116658 h 1708761"/>
                  <a:gd name="connsiteX8-39" fmla="*/ 1054387 w 1054387"/>
                  <a:gd name="connsiteY8-40" fmla="*/ 1116658 h 1708761"/>
                  <a:gd name="connsiteX9-41" fmla="*/ 1054387 w 1054387"/>
                  <a:gd name="connsiteY9-42" fmla="*/ 1407960 h 1708761"/>
                  <a:gd name="connsiteX10-43" fmla="*/ 933011 w 1054387"/>
                  <a:gd name="connsiteY10-44" fmla="*/ 1407960 h 1708761"/>
                  <a:gd name="connsiteX11-45" fmla="*/ 948251 w 1054387"/>
                  <a:gd name="connsiteY11-46" fmla="*/ 1690663 h 1708761"/>
                  <a:gd name="connsiteX0-47" fmla="*/ 0 w 1159601"/>
                  <a:gd name="connsiteY0-48" fmla="*/ 1708761 h 1708761"/>
                  <a:gd name="connsiteX1-49" fmla="*/ 611827 w 1159601"/>
                  <a:gd name="connsiteY1-50" fmla="*/ 1708761 h 1708761"/>
                  <a:gd name="connsiteX2-51" fmla="*/ 611827 w 1159601"/>
                  <a:gd name="connsiteY2-52" fmla="*/ 1407960 h 1708761"/>
                  <a:gd name="connsiteX3-53" fmla="*/ 105214 w 1159601"/>
                  <a:gd name="connsiteY3-54" fmla="*/ 1407960 h 1708761"/>
                  <a:gd name="connsiteX4-55" fmla="*/ 105214 w 1159601"/>
                  <a:gd name="connsiteY4-56" fmla="*/ 1116658 h 1708761"/>
                  <a:gd name="connsiteX5-57" fmla="*/ 473563 w 1159601"/>
                  <a:gd name="connsiteY5-58" fmla="*/ 0 h 1708761"/>
                  <a:gd name="connsiteX6-59" fmla="*/ 1038225 w 1159601"/>
                  <a:gd name="connsiteY6-60" fmla="*/ 0 h 1708761"/>
                  <a:gd name="connsiteX7-61" fmla="*/ 1038225 w 1159601"/>
                  <a:gd name="connsiteY7-62" fmla="*/ 1116658 h 1708761"/>
                  <a:gd name="connsiteX8-63" fmla="*/ 1159601 w 1159601"/>
                  <a:gd name="connsiteY8-64" fmla="*/ 1116658 h 1708761"/>
                  <a:gd name="connsiteX9-65" fmla="*/ 1159601 w 1159601"/>
                  <a:gd name="connsiteY9-66" fmla="*/ 1407960 h 1708761"/>
                  <a:gd name="connsiteX10-67" fmla="*/ 1038225 w 1159601"/>
                  <a:gd name="connsiteY10-68" fmla="*/ 1407960 h 1708761"/>
                  <a:gd name="connsiteX11-69" fmla="*/ 1053465 w 1159601"/>
                  <a:gd name="connsiteY11-70" fmla="*/ 1690663 h 1708761"/>
                  <a:gd name="connsiteX0-71" fmla="*/ 0 w 1159601"/>
                  <a:gd name="connsiteY0-72" fmla="*/ 1708761 h 1857351"/>
                  <a:gd name="connsiteX1-73" fmla="*/ 611827 w 1159601"/>
                  <a:gd name="connsiteY1-74" fmla="*/ 1708761 h 1857351"/>
                  <a:gd name="connsiteX2-75" fmla="*/ 611827 w 1159601"/>
                  <a:gd name="connsiteY2-76" fmla="*/ 1407960 h 1857351"/>
                  <a:gd name="connsiteX3-77" fmla="*/ 105214 w 1159601"/>
                  <a:gd name="connsiteY3-78" fmla="*/ 1407960 h 1857351"/>
                  <a:gd name="connsiteX4-79" fmla="*/ 105214 w 1159601"/>
                  <a:gd name="connsiteY4-80" fmla="*/ 1116658 h 1857351"/>
                  <a:gd name="connsiteX5-81" fmla="*/ 473563 w 1159601"/>
                  <a:gd name="connsiteY5-82" fmla="*/ 0 h 1857351"/>
                  <a:gd name="connsiteX6-83" fmla="*/ 1038225 w 1159601"/>
                  <a:gd name="connsiteY6-84" fmla="*/ 0 h 1857351"/>
                  <a:gd name="connsiteX7-85" fmla="*/ 1038225 w 1159601"/>
                  <a:gd name="connsiteY7-86" fmla="*/ 1116658 h 1857351"/>
                  <a:gd name="connsiteX8-87" fmla="*/ 1159601 w 1159601"/>
                  <a:gd name="connsiteY8-88" fmla="*/ 1116658 h 1857351"/>
                  <a:gd name="connsiteX9-89" fmla="*/ 1159601 w 1159601"/>
                  <a:gd name="connsiteY9-90" fmla="*/ 1407960 h 1857351"/>
                  <a:gd name="connsiteX10-91" fmla="*/ 1038225 w 1159601"/>
                  <a:gd name="connsiteY10-92" fmla="*/ 1407960 h 1857351"/>
                  <a:gd name="connsiteX11-93" fmla="*/ 1048703 w 1159601"/>
                  <a:gd name="connsiteY11-94" fmla="*/ 1857351 h 1857351"/>
                  <a:gd name="connsiteX0-95" fmla="*/ 0 w 1159601"/>
                  <a:gd name="connsiteY0-96" fmla="*/ 1708761 h 1857351"/>
                  <a:gd name="connsiteX1-97" fmla="*/ 611827 w 1159601"/>
                  <a:gd name="connsiteY1-98" fmla="*/ 1708761 h 1857351"/>
                  <a:gd name="connsiteX2-99" fmla="*/ 611827 w 1159601"/>
                  <a:gd name="connsiteY2-100" fmla="*/ 1407960 h 1857351"/>
                  <a:gd name="connsiteX3-101" fmla="*/ 105214 w 1159601"/>
                  <a:gd name="connsiteY3-102" fmla="*/ 1407960 h 1857351"/>
                  <a:gd name="connsiteX4-103" fmla="*/ 105214 w 1159601"/>
                  <a:gd name="connsiteY4-104" fmla="*/ 1116658 h 1857351"/>
                  <a:gd name="connsiteX5-105" fmla="*/ 473563 w 1159601"/>
                  <a:gd name="connsiteY5-106" fmla="*/ 0 h 1857351"/>
                  <a:gd name="connsiteX6-107" fmla="*/ 1038225 w 1159601"/>
                  <a:gd name="connsiteY6-108" fmla="*/ 0 h 1857351"/>
                  <a:gd name="connsiteX7-109" fmla="*/ 1038225 w 1159601"/>
                  <a:gd name="connsiteY7-110" fmla="*/ 1116658 h 1857351"/>
                  <a:gd name="connsiteX8-111" fmla="*/ 1159601 w 1159601"/>
                  <a:gd name="connsiteY8-112" fmla="*/ 1116658 h 1857351"/>
                  <a:gd name="connsiteX9-113" fmla="*/ 1159601 w 1159601"/>
                  <a:gd name="connsiteY9-114" fmla="*/ 1407960 h 1857351"/>
                  <a:gd name="connsiteX10-115" fmla="*/ 1038225 w 1159601"/>
                  <a:gd name="connsiteY10-116" fmla="*/ 1407960 h 1857351"/>
                  <a:gd name="connsiteX11-117" fmla="*/ 1039178 w 1159601"/>
                  <a:gd name="connsiteY11-118" fmla="*/ 1857351 h 1857351"/>
                  <a:gd name="connsiteX0-119" fmla="*/ 0 w 1159601"/>
                  <a:gd name="connsiteY0-120" fmla="*/ 1708761 h 1857351"/>
                  <a:gd name="connsiteX1-121" fmla="*/ 611827 w 1159601"/>
                  <a:gd name="connsiteY1-122" fmla="*/ 1708761 h 1857351"/>
                  <a:gd name="connsiteX2-123" fmla="*/ 611827 w 1159601"/>
                  <a:gd name="connsiteY2-124" fmla="*/ 1407960 h 1857351"/>
                  <a:gd name="connsiteX3-125" fmla="*/ 105214 w 1159601"/>
                  <a:gd name="connsiteY3-126" fmla="*/ 1407960 h 1857351"/>
                  <a:gd name="connsiteX4-127" fmla="*/ 105214 w 1159601"/>
                  <a:gd name="connsiteY4-128" fmla="*/ 1116658 h 1857351"/>
                  <a:gd name="connsiteX5-129" fmla="*/ 473563 w 1159601"/>
                  <a:gd name="connsiteY5-130" fmla="*/ 0 h 1857351"/>
                  <a:gd name="connsiteX6-131" fmla="*/ 1038225 w 1159601"/>
                  <a:gd name="connsiteY6-132" fmla="*/ 0 h 1857351"/>
                  <a:gd name="connsiteX7-133" fmla="*/ 1038225 w 1159601"/>
                  <a:gd name="connsiteY7-134" fmla="*/ 1116658 h 1857351"/>
                  <a:gd name="connsiteX8-135" fmla="*/ 1159601 w 1159601"/>
                  <a:gd name="connsiteY8-136" fmla="*/ 1116658 h 1857351"/>
                  <a:gd name="connsiteX9-137" fmla="*/ 1159601 w 1159601"/>
                  <a:gd name="connsiteY9-138" fmla="*/ 1407960 h 1857351"/>
                  <a:gd name="connsiteX10-139" fmla="*/ 1038225 w 1159601"/>
                  <a:gd name="connsiteY10-140" fmla="*/ 1407960 h 1857351"/>
                  <a:gd name="connsiteX11-141" fmla="*/ 1039348 w 1159601"/>
                  <a:gd name="connsiteY11-142" fmla="*/ 1706397 h 1857351"/>
                  <a:gd name="connsiteX12" fmla="*/ 1039178 w 1159601"/>
                  <a:gd name="connsiteY12" fmla="*/ 1857351 h 1857351"/>
                  <a:gd name="connsiteX0-143" fmla="*/ 0 w 1634490"/>
                  <a:gd name="connsiteY0-144" fmla="*/ 1708761 h 1737497"/>
                  <a:gd name="connsiteX1-145" fmla="*/ 611827 w 1634490"/>
                  <a:gd name="connsiteY1-146" fmla="*/ 1708761 h 1737497"/>
                  <a:gd name="connsiteX2-147" fmla="*/ 611827 w 1634490"/>
                  <a:gd name="connsiteY2-148" fmla="*/ 1407960 h 1737497"/>
                  <a:gd name="connsiteX3-149" fmla="*/ 105214 w 1634490"/>
                  <a:gd name="connsiteY3-150" fmla="*/ 1407960 h 1737497"/>
                  <a:gd name="connsiteX4-151" fmla="*/ 105214 w 1634490"/>
                  <a:gd name="connsiteY4-152" fmla="*/ 1116658 h 1737497"/>
                  <a:gd name="connsiteX5-153" fmla="*/ 473563 w 1634490"/>
                  <a:gd name="connsiteY5-154" fmla="*/ 0 h 1737497"/>
                  <a:gd name="connsiteX6-155" fmla="*/ 1038225 w 1634490"/>
                  <a:gd name="connsiteY6-156" fmla="*/ 0 h 1737497"/>
                  <a:gd name="connsiteX7-157" fmla="*/ 1038225 w 1634490"/>
                  <a:gd name="connsiteY7-158" fmla="*/ 1116658 h 1737497"/>
                  <a:gd name="connsiteX8-159" fmla="*/ 1159601 w 1634490"/>
                  <a:gd name="connsiteY8-160" fmla="*/ 1116658 h 1737497"/>
                  <a:gd name="connsiteX9-161" fmla="*/ 1159601 w 1634490"/>
                  <a:gd name="connsiteY9-162" fmla="*/ 1407960 h 1737497"/>
                  <a:gd name="connsiteX10-163" fmla="*/ 1038225 w 1634490"/>
                  <a:gd name="connsiteY10-164" fmla="*/ 1407960 h 1737497"/>
                  <a:gd name="connsiteX11-165" fmla="*/ 1039348 w 1634490"/>
                  <a:gd name="connsiteY11-166" fmla="*/ 1706397 h 1737497"/>
                  <a:gd name="connsiteX12-167" fmla="*/ 1634490 w 1634490"/>
                  <a:gd name="connsiteY12-168" fmla="*/ 1719238 h 1737497"/>
                  <a:gd name="connsiteX0-169" fmla="*/ 0 w 1634490"/>
                  <a:gd name="connsiteY0-170" fmla="*/ 1708761 h 1737497"/>
                  <a:gd name="connsiteX1-171" fmla="*/ 611827 w 1634490"/>
                  <a:gd name="connsiteY1-172" fmla="*/ 1708761 h 1737497"/>
                  <a:gd name="connsiteX2-173" fmla="*/ 611827 w 1634490"/>
                  <a:gd name="connsiteY2-174" fmla="*/ 1407960 h 1737497"/>
                  <a:gd name="connsiteX3-175" fmla="*/ 105214 w 1634490"/>
                  <a:gd name="connsiteY3-176" fmla="*/ 1407960 h 1737497"/>
                  <a:gd name="connsiteX4-177" fmla="*/ 105214 w 1634490"/>
                  <a:gd name="connsiteY4-178" fmla="*/ 1116658 h 1737497"/>
                  <a:gd name="connsiteX5-179" fmla="*/ 473563 w 1634490"/>
                  <a:gd name="connsiteY5-180" fmla="*/ 0 h 1737497"/>
                  <a:gd name="connsiteX6-181" fmla="*/ 1038225 w 1634490"/>
                  <a:gd name="connsiteY6-182" fmla="*/ 0 h 1737497"/>
                  <a:gd name="connsiteX7-183" fmla="*/ 1038225 w 1634490"/>
                  <a:gd name="connsiteY7-184" fmla="*/ 1116658 h 1737497"/>
                  <a:gd name="connsiteX8-185" fmla="*/ 1159601 w 1634490"/>
                  <a:gd name="connsiteY8-186" fmla="*/ 1116658 h 1737497"/>
                  <a:gd name="connsiteX9-187" fmla="*/ 1159601 w 1634490"/>
                  <a:gd name="connsiteY9-188" fmla="*/ 1407960 h 1737497"/>
                  <a:gd name="connsiteX10-189" fmla="*/ 1038225 w 1634490"/>
                  <a:gd name="connsiteY10-190" fmla="*/ 1407960 h 1737497"/>
                  <a:gd name="connsiteX11-191" fmla="*/ 1039348 w 1634490"/>
                  <a:gd name="connsiteY11-192" fmla="*/ 1706397 h 1737497"/>
                  <a:gd name="connsiteX12-193" fmla="*/ 1634490 w 1634490"/>
                  <a:gd name="connsiteY12-194" fmla="*/ 1719238 h 1737497"/>
                  <a:gd name="connsiteX0-195" fmla="*/ 0 w 1820227"/>
                  <a:gd name="connsiteY0-196" fmla="*/ 1708761 h 1736418"/>
                  <a:gd name="connsiteX1-197" fmla="*/ 611827 w 1820227"/>
                  <a:gd name="connsiteY1-198" fmla="*/ 1708761 h 1736418"/>
                  <a:gd name="connsiteX2-199" fmla="*/ 611827 w 1820227"/>
                  <a:gd name="connsiteY2-200" fmla="*/ 1407960 h 1736418"/>
                  <a:gd name="connsiteX3-201" fmla="*/ 105214 w 1820227"/>
                  <a:gd name="connsiteY3-202" fmla="*/ 1407960 h 1736418"/>
                  <a:gd name="connsiteX4-203" fmla="*/ 105214 w 1820227"/>
                  <a:gd name="connsiteY4-204" fmla="*/ 1116658 h 1736418"/>
                  <a:gd name="connsiteX5-205" fmla="*/ 473563 w 1820227"/>
                  <a:gd name="connsiteY5-206" fmla="*/ 0 h 1736418"/>
                  <a:gd name="connsiteX6-207" fmla="*/ 1038225 w 1820227"/>
                  <a:gd name="connsiteY6-208" fmla="*/ 0 h 1736418"/>
                  <a:gd name="connsiteX7-209" fmla="*/ 1038225 w 1820227"/>
                  <a:gd name="connsiteY7-210" fmla="*/ 1116658 h 1736418"/>
                  <a:gd name="connsiteX8-211" fmla="*/ 1159601 w 1820227"/>
                  <a:gd name="connsiteY8-212" fmla="*/ 1116658 h 1736418"/>
                  <a:gd name="connsiteX9-213" fmla="*/ 1159601 w 1820227"/>
                  <a:gd name="connsiteY9-214" fmla="*/ 1407960 h 1736418"/>
                  <a:gd name="connsiteX10-215" fmla="*/ 1038225 w 1820227"/>
                  <a:gd name="connsiteY10-216" fmla="*/ 1407960 h 1736418"/>
                  <a:gd name="connsiteX11-217" fmla="*/ 1039348 w 1820227"/>
                  <a:gd name="connsiteY11-218" fmla="*/ 1706397 h 1736418"/>
                  <a:gd name="connsiteX12-219" fmla="*/ 1820227 w 1820227"/>
                  <a:gd name="connsiteY12-220" fmla="*/ 1714476 h 1736418"/>
                  <a:gd name="connsiteX0-221" fmla="*/ 0 w 1910715"/>
                  <a:gd name="connsiteY0-222" fmla="*/ 1708761 h 1736418"/>
                  <a:gd name="connsiteX1-223" fmla="*/ 611827 w 1910715"/>
                  <a:gd name="connsiteY1-224" fmla="*/ 1708761 h 1736418"/>
                  <a:gd name="connsiteX2-225" fmla="*/ 611827 w 1910715"/>
                  <a:gd name="connsiteY2-226" fmla="*/ 1407960 h 1736418"/>
                  <a:gd name="connsiteX3-227" fmla="*/ 105214 w 1910715"/>
                  <a:gd name="connsiteY3-228" fmla="*/ 1407960 h 1736418"/>
                  <a:gd name="connsiteX4-229" fmla="*/ 105214 w 1910715"/>
                  <a:gd name="connsiteY4-230" fmla="*/ 1116658 h 1736418"/>
                  <a:gd name="connsiteX5-231" fmla="*/ 473563 w 1910715"/>
                  <a:gd name="connsiteY5-232" fmla="*/ 0 h 1736418"/>
                  <a:gd name="connsiteX6-233" fmla="*/ 1038225 w 1910715"/>
                  <a:gd name="connsiteY6-234" fmla="*/ 0 h 1736418"/>
                  <a:gd name="connsiteX7-235" fmla="*/ 1038225 w 1910715"/>
                  <a:gd name="connsiteY7-236" fmla="*/ 1116658 h 1736418"/>
                  <a:gd name="connsiteX8-237" fmla="*/ 1159601 w 1910715"/>
                  <a:gd name="connsiteY8-238" fmla="*/ 1116658 h 1736418"/>
                  <a:gd name="connsiteX9-239" fmla="*/ 1159601 w 1910715"/>
                  <a:gd name="connsiteY9-240" fmla="*/ 1407960 h 1736418"/>
                  <a:gd name="connsiteX10-241" fmla="*/ 1038225 w 1910715"/>
                  <a:gd name="connsiteY10-242" fmla="*/ 1407960 h 1736418"/>
                  <a:gd name="connsiteX11-243" fmla="*/ 1039348 w 1910715"/>
                  <a:gd name="connsiteY11-244" fmla="*/ 1706397 h 1736418"/>
                  <a:gd name="connsiteX12-245" fmla="*/ 1910715 w 1910715"/>
                  <a:gd name="connsiteY12-246" fmla="*/ 1714476 h 1736418"/>
                  <a:gd name="connsiteX0-247" fmla="*/ 0 w 1910715"/>
                  <a:gd name="connsiteY0-248" fmla="*/ 1708761 h 1736418"/>
                  <a:gd name="connsiteX1-249" fmla="*/ 611827 w 1910715"/>
                  <a:gd name="connsiteY1-250" fmla="*/ 1708761 h 1736418"/>
                  <a:gd name="connsiteX2-251" fmla="*/ 611827 w 1910715"/>
                  <a:gd name="connsiteY2-252" fmla="*/ 1407960 h 1736418"/>
                  <a:gd name="connsiteX3-253" fmla="*/ 105214 w 1910715"/>
                  <a:gd name="connsiteY3-254" fmla="*/ 1407960 h 1736418"/>
                  <a:gd name="connsiteX4-255" fmla="*/ 105214 w 1910715"/>
                  <a:gd name="connsiteY4-256" fmla="*/ 1116658 h 1736418"/>
                  <a:gd name="connsiteX5-257" fmla="*/ 473563 w 1910715"/>
                  <a:gd name="connsiteY5-258" fmla="*/ 0 h 1736418"/>
                  <a:gd name="connsiteX6-259" fmla="*/ 1038225 w 1910715"/>
                  <a:gd name="connsiteY6-260" fmla="*/ 0 h 1736418"/>
                  <a:gd name="connsiteX7-261" fmla="*/ 1038225 w 1910715"/>
                  <a:gd name="connsiteY7-262" fmla="*/ 1116658 h 1736418"/>
                  <a:gd name="connsiteX8-263" fmla="*/ 1159601 w 1910715"/>
                  <a:gd name="connsiteY8-264" fmla="*/ 1116658 h 1736418"/>
                  <a:gd name="connsiteX9-265" fmla="*/ 1159601 w 1910715"/>
                  <a:gd name="connsiteY9-266" fmla="*/ 1407960 h 1736418"/>
                  <a:gd name="connsiteX10-267" fmla="*/ 1038225 w 1910715"/>
                  <a:gd name="connsiteY10-268" fmla="*/ 1407960 h 1736418"/>
                  <a:gd name="connsiteX11-269" fmla="*/ 1039348 w 1910715"/>
                  <a:gd name="connsiteY11-270" fmla="*/ 1706397 h 1736418"/>
                  <a:gd name="connsiteX12-271" fmla="*/ 1910715 w 1910715"/>
                  <a:gd name="connsiteY12-272" fmla="*/ 1714476 h 1736418"/>
                  <a:gd name="connsiteX0-273" fmla="*/ 0 w 1910715"/>
                  <a:gd name="connsiteY0-274" fmla="*/ 1708761 h 1742778"/>
                  <a:gd name="connsiteX1-275" fmla="*/ 611827 w 1910715"/>
                  <a:gd name="connsiteY1-276" fmla="*/ 1708761 h 1742778"/>
                  <a:gd name="connsiteX2-277" fmla="*/ 611827 w 1910715"/>
                  <a:gd name="connsiteY2-278" fmla="*/ 1407960 h 1742778"/>
                  <a:gd name="connsiteX3-279" fmla="*/ 105214 w 1910715"/>
                  <a:gd name="connsiteY3-280" fmla="*/ 1407960 h 1742778"/>
                  <a:gd name="connsiteX4-281" fmla="*/ 105214 w 1910715"/>
                  <a:gd name="connsiteY4-282" fmla="*/ 1116658 h 1742778"/>
                  <a:gd name="connsiteX5-283" fmla="*/ 473563 w 1910715"/>
                  <a:gd name="connsiteY5-284" fmla="*/ 0 h 1742778"/>
                  <a:gd name="connsiteX6-285" fmla="*/ 1038225 w 1910715"/>
                  <a:gd name="connsiteY6-286" fmla="*/ 0 h 1742778"/>
                  <a:gd name="connsiteX7-287" fmla="*/ 1038225 w 1910715"/>
                  <a:gd name="connsiteY7-288" fmla="*/ 1116658 h 1742778"/>
                  <a:gd name="connsiteX8-289" fmla="*/ 1159601 w 1910715"/>
                  <a:gd name="connsiteY8-290" fmla="*/ 1116658 h 1742778"/>
                  <a:gd name="connsiteX9-291" fmla="*/ 1159601 w 1910715"/>
                  <a:gd name="connsiteY9-292" fmla="*/ 1407960 h 1742778"/>
                  <a:gd name="connsiteX10-293" fmla="*/ 1038225 w 1910715"/>
                  <a:gd name="connsiteY10-294" fmla="*/ 1407960 h 1742778"/>
                  <a:gd name="connsiteX11-295" fmla="*/ 1039348 w 1910715"/>
                  <a:gd name="connsiteY11-296" fmla="*/ 1706397 h 1742778"/>
                  <a:gd name="connsiteX12-297" fmla="*/ 1910715 w 1910715"/>
                  <a:gd name="connsiteY12-298" fmla="*/ 1714476 h 1742778"/>
                  <a:gd name="connsiteX0-299" fmla="*/ 0 w 1910715"/>
                  <a:gd name="connsiteY0-300" fmla="*/ 1708761 h 1714959"/>
                  <a:gd name="connsiteX1-301" fmla="*/ 611827 w 1910715"/>
                  <a:gd name="connsiteY1-302" fmla="*/ 1708761 h 1714959"/>
                  <a:gd name="connsiteX2-303" fmla="*/ 611827 w 1910715"/>
                  <a:gd name="connsiteY2-304" fmla="*/ 1407960 h 1714959"/>
                  <a:gd name="connsiteX3-305" fmla="*/ 105214 w 1910715"/>
                  <a:gd name="connsiteY3-306" fmla="*/ 1407960 h 1714959"/>
                  <a:gd name="connsiteX4-307" fmla="*/ 105214 w 1910715"/>
                  <a:gd name="connsiteY4-308" fmla="*/ 1116658 h 1714959"/>
                  <a:gd name="connsiteX5-309" fmla="*/ 473563 w 1910715"/>
                  <a:gd name="connsiteY5-310" fmla="*/ 0 h 1714959"/>
                  <a:gd name="connsiteX6-311" fmla="*/ 1038225 w 1910715"/>
                  <a:gd name="connsiteY6-312" fmla="*/ 0 h 1714959"/>
                  <a:gd name="connsiteX7-313" fmla="*/ 1038225 w 1910715"/>
                  <a:gd name="connsiteY7-314" fmla="*/ 1116658 h 1714959"/>
                  <a:gd name="connsiteX8-315" fmla="*/ 1159601 w 1910715"/>
                  <a:gd name="connsiteY8-316" fmla="*/ 1116658 h 1714959"/>
                  <a:gd name="connsiteX9-317" fmla="*/ 1159601 w 1910715"/>
                  <a:gd name="connsiteY9-318" fmla="*/ 1407960 h 1714959"/>
                  <a:gd name="connsiteX10-319" fmla="*/ 1038225 w 1910715"/>
                  <a:gd name="connsiteY10-320" fmla="*/ 1407960 h 1714959"/>
                  <a:gd name="connsiteX11-321" fmla="*/ 1039348 w 1910715"/>
                  <a:gd name="connsiteY11-322" fmla="*/ 1706397 h 1714959"/>
                  <a:gd name="connsiteX12-323" fmla="*/ 1910715 w 1910715"/>
                  <a:gd name="connsiteY12-324" fmla="*/ 1714476 h 1714959"/>
                  <a:gd name="connsiteX0-325" fmla="*/ 0 w 1917065"/>
                  <a:gd name="connsiteY0-326" fmla="*/ 1708761 h 1708761"/>
                  <a:gd name="connsiteX1-327" fmla="*/ 611827 w 1917065"/>
                  <a:gd name="connsiteY1-328" fmla="*/ 1708761 h 1708761"/>
                  <a:gd name="connsiteX2-329" fmla="*/ 611827 w 1917065"/>
                  <a:gd name="connsiteY2-330" fmla="*/ 1407960 h 1708761"/>
                  <a:gd name="connsiteX3-331" fmla="*/ 105214 w 1917065"/>
                  <a:gd name="connsiteY3-332" fmla="*/ 1407960 h 1708761"/>
                  <a:gd name="connsiteX4-333" fmla="*/ 105214 w 1917065"/>
                  <a:gd name="connsiteY4-334" fmla="*/ 1116658 h 1708761"/>
                  <a:gd name="connsiteX5-335" fmla="*/ 473563 w 1917065"/>
                  <a:gd name="connsiteY5-336" fmla="*/ 0 h 1708761"/>
                  <a:gd name="connsiteX6-337" fmla="*/ 1038225 w 1917065"/>
                  <a:gd name="connsiteY6-338" fmla="*/ 0 h 1708761"/>
                  <a:gd name="connsiteX7-339" fmla="*/ 1038225 w 1917065"/>
                  <a:gd name="connsiteY7-340" fmla="*/ 1116658 h 1708761"/>
                  <a:gd name="connsiteX8-341" fmla="*/ 1159601 w 1917065"/>
                  <a:gd name="connsiteY8-342" fmla="*/ 1116658 h 1708761"/>
                  <a:gd name="connsiteX9-343" fmla="*/ 1159601 w 1917065"/>
                  <a:gd name="connsiteY9-344" fmla="*/ 1407960 h 1708761"/>
                  <a:gd name="connsiteX10-345" fmla="*/ 1038225 w 1917065"/>
                  <a:gd name="connsiteY10-346" fmla="*/ 1407960 h 1708761"/>
                  <a:gd name="connsiteX11-347" fmla="*/ 1039348 w 1917065"/>
                  <a:gd name="connsiteY11-348" fmla="*/ 1706397 h 1708761"/>
                  <a:gd name="connsiteX12-349" fmla="*/ 1917065 w 1917065"/>
                  <a:gd name="connsiteY12-350" fmla="*/ 1701776 h 1708761"/>
                  <a:gd name="connsiteX0-351" fmla="*/ 0 w 1917065"/>
                  <a:gd name="connsiteY0-352" fmla="*/ 1708761 h 1708761"/>
                  <a:gd name="connsiteX1-353" fmla="*/ 611827 w 1917065"/>
                  <a:gd name="connsiteY1-354" fmla="*/ 1708761 h 1708761"/>
                  <a:gd name="connsiteX2-355" fmla="*/ 611827 w 1917065"/>
                  <a:gd name="connsiteY2-356" fmla="*/ 1407960 h 1708761"/>
                  <a:gd name="connsiteX3-357" fmla="*/ 105214 w 1917065"/>
                  <a:gd name="connsiteY3-358" fmla="*/ 1407960 h 1708761"/>
                  <a:gd name="connsiteX4-359" fmla="*/ 105214 w 1917065"/>
                  <a:gd name="connsiteY4-360" fmla="*/ 1116658 h 1708761"/>
                  <a:gd name="connsiteX5-361" fmla="*/ 473563 w 1917065"/>
                  <a:gd name="connsiteY5-362" fmla="*/ 0 h 1708761"/>
                  <a:gd name="connsiteX6-363" fmla="*/ 1038225 w 1917065"/>
                  <a:gd name="connsiteY6-364" fmla="*/ 0 h 1708761"/>
                  <a:gd name="connsiteX7-365" fmla="*/ 1038225 w 1917065"/>
                  <a:gd name="connsiteY7-366" fmla="*/ 1116658 h 1708761"/>
                  <a:gd name="connsiteX8-367" fmla="*/ 1159601 w 1917065"/>
                  <a:gd name="connsiteY8-368" fmla="*/ 1116658 h 1708761"/>
                  <a:gd name="connsiteX9-369" fmla="*/ 1159601 w 1917065"/>
                  <a:gd name="connsiteY9-370" fmla="*/ 1407960 h 1708761"/>
                  <a:gd name="connsiteX10-371" fmla="*/ 1038225 w 1917065"/>
                  <a:gd name="connsiteY10-372" fmla="*/ 1407960 h 1708761"/>
                  <a:gd name="connsiteX11-373" fmla="*/ 1039348 w 1917065"/>
                  <a:gd name="connsiteY11-374" fmla="*/ 1706397 h 1708761"/>
                  <a:gd name="connsiteX12-375" fmla="*/ 1917065 w 1917065"/>
                  <a:gd name="connsiteY12-376" fmla="*/ 1701776 h 1708761"/>
                  <a:gd name="connsiteX0-377" fmla="*/ 0 w 1917065"/>
                  <a:gd name="connsiteY0-378" fmla="*/ 1708761 h 1708761"/>
                  <a:gd name="connsiteX1-379" fmla="*/ 611827 w 1917065"/>
                  <a:gd name="connsiteY1-380" fmla="*/ 1708761 h 1708761"/>
                  <a:gd name="connsiteX2-381" fmla="*/ 611827 w 1917065"/>
                  <a:gd name="connsiteY2-382" fmla="*/ 1407960 h 1708761"/>
                  <a:gd name="connsiteX3-383" fmla="*/ 105214 w 1917065"/>
                  <a:gd name="connsiteY3-384" fmla="*/ 1407960 h 1708761"/>
                  <a:gd name="connsiteX4-385" fmla="*/ 105214 w 1917065"/>
                  <a:gd name="connsiteY4-386" fmla="*/ 1116658 h 1708761"/>
                  <a:gd name="connsiteX5-387" fmla="*/ 473563 w 1917065"/>
                  <a:gd name="connsiteY5-388" fmla="*/ 0 h 1708761"/>
                  <a:gd name="connsiteX6-389" fmla="*/ 1038225 w 1917065"/>
                  <a:gd name="connsiteY6-390" fmla="*/ 0 h 1708761"/>
                  <a:gd name="connsiteX7-391" fmla="*/ 1038225 w 1917065"/>
                  <a:gd name="connsiteY7-392" fmla="*/ 1116658 h 1708761"/>
                  <a:gd name="connsiteX8-393" fmla="*/ 1159601 w 1917065"/>
                  <a:gd name="connsiteY8-394" fmla="*/ 1116658 h 1708761"/>
                  <a:gd name="connsiteX9-395" fmla="*/ 1159601 w 1917065"/>
                  <a:gd name="connsiteY9-396" fmla="*/ 1407960 h 1708761"/>
                  <a:gd name="connsiteX10-397" fmla="*/ 1038225 w 1917065"/>
                  <a:gd name="connsiteY10-398" fmla="*/ 1407960 h 1708761"/>
                  <a:gd name="connsiteX11-399" fmla="*/ 1039348 w 1917065"/>
                  <a:gd name="connsiteY11-400" fmla="*/ 1706397 h 1708761"/>
                  <a:gd name="connsiteX12-401" fmla="*/ 1917065 w 1917065"/>
                  <a:gd name="connsiteY12-402" fmla="*/ 1701776 h 1708761"/>
                  <a:gd name="connsiteX0-403" fmla="*/ 0 w 1913890"/>
                  <a:gd name="connsiteY0-404" fmla="*/ 1708761 h 1708761"/>
                  <a:gd name="connsiteX1-405" fmla="*/ 611827 w 1913890"/>
                  <a:gd name="connsiteY1-406" fmla="*/ 1708761 h 1708761"/>
                  <a:gd name="connsiteX2-407" fmla="*/ 611827 w 1913890"/>
                  <a:gd name="connsiteY2-408" fmla="*/ 1407960 h 1708761"/>
                  <a:gd name="connsiteX3-409" fmla="*/ 105214 w 1913890"/>
                  <a:gd name="connsiteY3-410" fmla="*/ 1407960 h 1708761"/>
                  <a:gd name="connsiteX4-411" fmla="*/ 105214 w 1913890"/>
                  <a:gd name="connsiteY4-412" fmla="*/ 1116658 h 1708761"/>
                  <a:gd name="connsiteX5-413" fmla="*/ 473563 w 1913890"/>
                  <a:gd name="connsiteY5-414" fmla="*/ 0 h 1708761"/>
                  <a:gd name="connsiteX6-415" fmla="*/ 1038225 w 1913890"/>
                  <a:gd name="connsiteY6-416" fmla="*/ 0 h 1708761"/>
                  <a:gd name="connsiteX7-417" fmla="*/ 1038225 w 1913890"/>
                  <a:gd name="connsiteY7-418" fmla="*/ 1116658 h 1708761"/>
                  <a:gd name="connsiteX8-419" fmla="*/ 1159601 w 1913890"/>
                  <a:gd name="connsiteY8-420" fmla="*/ 1116658 h 1708761"/>
                  <a:gd name="connsiteX9-421" fmla="*/ 1159601 w 1913890"/>
                  <a:gd name="connsiteY9-422" fmla="*/ 1407960 h 1708761"/>
                  <a:gd name="connsiteX10-423" fmla="*/ 1038225 w 1913890"/>
                  <a:gd name="connsiteY10-424" fmla="*/ 1407960 h 1708761"/>
                  <a:gd name="connsiteX11-425" fmla="*/ 1039348 w 1913890"/>
                  <a:gd name="connsiteY11-426" fmla="*/ 1706397 h 1708761"/>
                  <a:gd name="connsiteX12-427" fmla="*/ 1913890 w 1913890"/>
                  <a:gd name="connsiteY12-428" fmla="*/ 1704951 h 1708761"/>
                  <a:gd name="connsiteX0-429" fmla="*/ 0 w 1913890"/>
                  <a:gd name="connsiteY0-430" fmla="*/ 1708761 h 1708761"/>
                  <a:gd name="connsiteX1-431" fmla="*/ 611827 w 1913890"/>
                  <a:gd name="connsiteY1-432" fmla="*/ 1708761 h 1708761"/>
                  <a:gd name="connsiteX2-433" fmla="*/ 611827 w 1913890"/>
                  <a:gd name="connsiteY2-434" fmla="*/ 1407960 h 1708761"/>
                  <a:gd name="connsiteX3-435" fmla="*/ 105214 w 1913890"/>
                  <a:gd name="connsiteY3-436" fmla="*/ 1407960 h 1708761"/>
                  <a:gd name="connsiteX4-437" fmla="*/ 105214 w 1913890"/>
                  <a:gd name="connsiteY4-438" fmla="*/ 1116658 h 1708761"/>
                  <a:gd name="connsiteX5-439" fmla="*/ 473563 w 1913890"/>
                  <a:gd name="connsiteY5-440" fmla="*/ 0 h 1708761"/>
                  <a:gd name="connsiteX6-441" fmla="*/ 1038225 w 1913890"/>
                  <a:gd name="connsiteY6-442" fmla="*/ 0 h 1708761"/>
                  <a:gd name="connsiteX7-443" fmla="*/ 1038225 w 1913890"/>
                  <a:gd name="connsiteY7-444" fmla="*/ 1116658 h 1708761"/>
                  <a:gd name="connsiteX8-445" fmla="*/ 1159601 w 1913890"/>
                  <a:gd name="connsiteY8-446" fmla="*/ 1116658 h 1708761"/>
                  <a:gd name="connsiteX9-447" fmla="*/ 1159601 w 1913890"/>
                  <a:gd name="connsiteY9-448" fmla="*/ 1407960 h 1708761"/>
                  <a:gd name="connsiteX10-449" fmla="*/ 1038225 w 1913890"/>
                  <a:gd name="connsiteY10-450" fmla="*/ 1407960 h 1708761"/>
                  <a:gd name="connsiteX11-451" fmla="*/ 1039348 w 1913890"/>
                  <a:gd name="connsiteY11-452" fmla="*/ 1706397 h 1708761"/>
                  <a:gd name="connsiteX12-453" fmla="*/ 1913890 w 1913890"/>
                  <a:gd name="connsiteY12-454" fmla="*/ 1704951 h 1708761"/>
                  <a:gd name="connsiteX0-455" fmla="*/ 0 w 1913890"/>
                  <a:gd name="connsiteY0-456" fmla="*/ 1708761 h 1708761"/>
                  <a:gd name="connsiteX1-457" fmla="*/ 611827 w 1913890"/>
                  <a:gd name="connsiteY1-458" fmla="*/ 1708761 h 1708761"/>
                  <a:gd name="connsiteX2-459" fmla="*/ 611827 w 1913890"/>
                  <a:gd name="connsiteY2-460" fmla="*/ 1407960 h 1708761"/>
                  <a:gd name="connsiteX3-461" fmla="*/ 105214 w 1913890"/>
                  <a:gd name="connsiteY3-462" fmla="*/ 1407960 h 1708761"/>
                  <a:gd name="connsiteX4-463" fmla="*/ 105214 w 1913890"/>
                  <a:gd name="connsiteY4-464" fmla="*/ 1116658 h 1708761"/>
                  <a:gd name="connsiteX5-465" fmla="*/ 473563 w 1913890"/>
                  <a:gd name="connsiteY5-466" fmla="*/ 0 h 1708761"/>
                  <a:gd name="connsiteX6-467" fmla="*/ 1038225 w 1913890"/>
                  <a:gd name="connsiteY6-468" fmla="*/ 0 h 1708761"/>
                  <a:gd name="connsiteX7-469" fmla="*/ 1038225 w 1913890"/>
                  <a:gd name="connsiteY7-470" fmla="*/ 1116658 h 1708761"/>
                  <a:gd name="connsiteX8-471" fmla="*/ 1159601 w 1913890"/>
                  <a:gd name="connsiteY8-472" fmla="*/ 1116658 h 1708761"/>
                  <a:gd name="connsiteX9-473" fmla="*/ 1159601 w 1913890"/>
                  <a:gd name="connsiteY9-474" fmla="*/ 1407960 h 1708761"/>
                  <a:gd name="connsiteX10-475" fmla="*/ 1038225 w 1913890"/>
                  <a:gd name="connsiteY10-476" fmla="*/ 1407960 h 1708761"/>
                  <a:gd name="connsiteX11-477" fmla="*/ 1039348 w 1913890"/>
                  <a:gd name="connsiteY11-478" fmla="*/ 1706397 h 1708761"/>
                  <a:gd name="connsiteX12-479" fmla="*/ 1913890 w 1913890"/>
                  <a:gd name="connsiteY12-480" fmla="*/ 1704951 h 1708761"/>
                  <a:gd name="connsiteX0-481" fmla="*/ 0 w 1913890"/>
                  <a:gd name="connsiteY0-482" fmla="*/ 1708761 h 1708761"/>
                  <a:gd name="connsiteX1-483" fmla="*/ 611827 w 1913890"/>
                  <a:gd name="connsiteY1-484" fmla="*/ 1708761 h 1708761"/>
                  <a:gd name="connsiteX2-485" fmla="*/ 611827 w 1913890"/>
                  <a:gd name="connsiteY2-486" fmla="*/ 1407960 h 1708761"/>
                  <a:gd name="connsiteX3-487" fmla="*/ 105214 w 1913890"/>
                  <a:gd name="connsiteY3-488" fmla="*/ 1407960 h 1708761"/>
                  <a:gd name="connsiteX4-489" fmla="*/ 105214 w 1913890"/>
                  <a:gd name="connsiteY4-490" fmla="*/ 1116658 h 1708761"/>
                  <a:gd name="connsiteX5-491" fmla="*/ 473563 w 1913890"/>
                  <a:gd name="connsiteY5-492" fmla="*/ 0 h 1708761"/>
                  <a:gd name="connsiteX6-493" fmla="*/ 1038225 w 1913890"/>
                  <a:gd name="connsiteY6-494" fmla="*/ 0 h 1708761"/>
                  <a:gd name="connsiteX7-495" fmla="*/ 1038225 w 1913890"/>
                  <a:gd name="connsiteY7-496" fmla="*/ 1116658 h 1708761"/>
                  <a:gd name="connsiteX8-497" fmla="*/ 1159601 w 1913890"/>
                  <a:gd name="connsiteY8-498" fmla="*/ 1116658 h 1708761"/>
                  <a:gd name="connsiteX9-499" fmla="*/ 1159601 w 1913890"/>
                  <a:gd name="connsiteY9-500" fmla="*/ 1407960 h 1708761"/>
                  <a:gd name="connsiteX10-501" fmla="*/ 1038225 w 1913890"/>
                  <a:gd name="connsiteY10-502" fmla="*/ 1407960 h 1708761"/>
                  <a:gd name="connsiteX11-503" fmla="*/ 1039348 w 1913890"/>
                  <a:gd name="connsiteY11-504" fmla="*/ 1706397 h 1708761"/>
                  <a:gd name="connsiteX12-505" fmla="*/ 1913890 w 1913890"/>
                  <a:gd name="connsiteY12-506" fmla="*/ 1704951 h 1708761"/>
                  <a:gd name="connsiteX0-507" fmla="*/ 0 w 1913890"/>
                  <a:gd name="connsiteY0-508" fmla="*/ 1708761 h 1709572"/>
                  <a:gd name="connsiteX1-509" fmla="*/ 611827 w 1913890"/>
                  <a:gd name="connsiteY1-510" fmla="*/ 1708761 h 1709572"/>
                  <a:gd name="connsiteX2-511" fmla="*/ 611827 w 1913890"/>
                  <a:gd name="connsiteY2-512" fmla="*/ 1407960 h 1709572"/>
                  <a:gd name="connsiteX3-513" fmla="*/ 105214 w 1913890"/>
                  <a:gd name="connsiteY3-514" fmla="*/ 1407960 h 1709572"/>
                  <a:gd name="connsiteX4-515" fmla="*/ 105214 w 1913890"/>
                  <a:gd name="connsiteY4-516" fmla="*/ 1116658 h 1709572"/>
                  <a:gd name="connsiteX5-517" fmla="*/ 473563 w 1913890"/>
                  <a:gd name="connsiteY5-518" fmla="*/ 0 h 1709572"/>
                  <a:gd name="connsiteX6-519" fmla="*/ 1038225 w 1913890"/>
                  <a:gd name="connsiteY6-520" fmla="*/ 0 h 1709572"/>
                  <a:gd name="connsiteX7-521" fmla="*/ 1038225 w 1913890"/>
                  <a:gd name="connsiteY7-522" fmla="*/ 1116658 h 1709572"/>
                  <a:gd name="connsiteX8-523" fmla="*/ 1159601 w 1913890"/>
                  <a:gd name="connsiteY8-524" fmla="*/ 1116658 h 1709572"/>
                  <a:gd name="connsiteX9-525" fmla="*/ 1159601 w 1913890"/>
                  <a:gd name="connsiteY9-526" fmla="*/ 1407960 h 1709572"/>
                  <a:gd name="connsiteX10-527" fmla="*/ 1038225 w 1913890"/>
                  <a:gd name="connsiteY10-528" fmla="*/ 1407960 h 1709572"/>
                  <a:gd name="connsiteX11-529" fmla="*/ 1036173 w 1913890"/>
                  <a:gd name="connsiteY11-530" fmla="*/ 1709572 h 1709572"/>
                  <a:gd name="connsiteX12-531" fmla="*/ 1913890 w 1913890"/>
                  <a:gd name="connsiteY12-532" fmla="*/ 1704951 h 1709572"/>
                  <a:gd name="connsiteX0-533" fmla="*/ 0 w 1913890"/>
                  <a:gd name="connsiteY0-534" fmla="*/ 1708761 h 1709572"/>
                  <a:gd name="connsiteX1-535" fmla="*/ 611827 w 1913890"/>
                  <a:gd name="connsiteY1-536" fmla="*/ 1708761 h 1709572"/>
                  <a:gd name="connsiteX2-537" fmla="*/ 611827 w 1913890"/>
                  <a:gd name="connsiteY2-538" fmla="*/ 1407960 h 1709572"/>
                  <a:gd name="connsiteX3-539" fmla="*/ 105214 w 1913890"/>
                  <a:gd name="connsiteY3-540" fmla="*/ 1407960 h 1709572"/>
                  <a:gd name="connsiteX4-541" fmla="*/ 105214 w 1913890"/>
                  <a:gd name="connsiteY4-542" fmla="*/ 1116658 h 1709572"/>
                  <a:gd name="connsiteX5-543" fmla="*/ 473563 w 1913890"/>
                  <a:gd name="connsiteY5-544" fmla="*/ 0 h 1709572"/>
                  <a:gd name="connsiteX6-545" fmla="*/ 1038225 w 1913890"/>
                  <a:gd name="connsiteY6-546" fmla="*/ 0 h 1709572"/>
                  <a:gd name="connsiteX7-547" fmla="*/ 1038225 w 1913890"/>
                  <a:gd name="connsiteY7-548" fmla="*/ 1116658 h 1709572"/>
                  <a:gd name="connsiteX8-549" fmla="*/ 1159601 w 1913890"/>
                  <a:gd name="connsiteY8-550" fmla="*/ 1116658 h 1709572"/>
                  <a:gd name="connsiteX9-551" fmla="*/ 1159601 w 1913890"/>
                  <a:gd name="connsiteY9-552" fmla="*/ 1407960 h 1709572"/>
                  <a:gd name="connsiteX10-553" fmla="*/ 1038225 w 1913890"/>
                  <a:gd name="connsiteY10-554" fmla="*/ 1407960 h 1709572"/>
                  <a:gd name="connsiteX11-555" fmla="*/ 1036173 w 1913890"/>
                  <a:gd name="connsiteY11-556" fmla="*/ 1709572 h 1709572"/>
                  <a:gd name="connsiteX12-557" fmla="*/ 1913890 w 1913890"/>
                  <a:gd name="connsiteY12-558" fmla="*/ 1704951 h 1709572"/>
                  <a:gd name="connsiteX0-559" fmla="*/ 0 w 4047490"/>
                  <a:gd name="connsiteY0-560" fmla="*/ 1708761 h 1709572"/>
                  <a:gd name="connsiteX1-561" fmla="*/ 2745427 w 4047490"/>
                  <a:gd name="connsiteY1-562" fmla="*/ 1708761 h 1709572"/>
                  <a:gd name="connsiteX2-563" fmla="*/ 2745427 w 4047490"/>
                  <a:gd name="connsiteY2-564" fmla="*/ 1407960 h 1709572"/>
                  <a:gd name="connsiteX3-565" fmla="*/ 2238814 w 4047490"/>
                  <a:gd name="connsiteY3-566" fmla="*/ 1407960 h 1709572"/>
                  <a:gd name="connsiteX4-567" fmla="*/ 2238814 w 4047490"/>
                  <a:gd name="connsiteY4-568" fmla="*/ 1116658 h 1709572"/>
                  <a:gd name="connsiteX5-569" fmla="*/ 2607163 w 4047490"/>
                  <a:gd name="connsiteY5-570" fmla="*/ 0 h 1709572"/>
                  <a:gd name="connsiteX6-571" fmla="*/ 3171825 w 4047490"/>
                  <a:gd name="connsiteY6-572" fmla="*/ 0 h 1709572"/>
                  <a:gd name="connsiteX7-573" fmla="*/ 3171825 w 4047490"/>
                  <a:gd name="connsiteY7-574" fmla="*/ 1116658 h 1709572"/>
                  <a:gd name="connsiteX8-575" fmla="*/ 3293201 w 4047490"/>
                  <a:gd name="connsiteY8-576" fmla="*/ 1116658 h 1709572"/>
                  <a:gd name="connsiteX9-577" fmla="*/ 3293201 w 4047490"/>
                  <a:gd name="connsiteY9-578" fmla="*/ 1407960 h 1709572"/>
                  <a:gd name="connsiteX10-579" fmla="*/ 3171825 w 4047490"/>
                  <a:gd name="connsiteY10-580" fmla="*/ 1407960 h 1709572"/>
                  <a:gd name="connsiteX11-581" fmla="*/ 3169773 w 4047490"/>
                  <a:gd name="connsiteY11-582" fmla="*/ 1709572 h 1709572"/>
                  <a:gd name="connsiteX12-583" fmla="*/ 4047490 w 4047490"/>
                  <a:gd name="connsiteY12-584" fmla="*/ 1704951 h 1709572"/>
                  <a:gd name="connsiteX0-585" fmla="*/ 0 w 4136390"/>
                  <a:gd name="connsiteY0-586" fmla="*/ 1708761 h 1709572"/>
                  <a:gd name="connsiteX1-587" fmla="*/ 2834327 w 4136390"/>
                  <a:gd name="connsiteY1-588" fmla="*/ 1708761 h 1709572"/>
                  <a:gd name="connsiteX2-589" fmla="*/ 2834327 w 4136390"/>
                  <a:gd name="connsiteY2-590" fmla="*/ 1407960 h 1709572"/>
                  <a:gd name="connsiteX3-591" fmla="*/ 2327714 w 4136390"/>
                  <a:gd name="connsiteY3-592" fmla="*/ 1407960 h 1709572"/>
                  <a:gd name="connsiteX4-593" fmla="*/ 2327714 w 4136390"/>
                  <a:gd name="connsiteY4-594" fmla="*/ 1116658 h 1709572"/>
                  <a:gd name="connsiteX5-595" fmla="*/ 2696063 w 4136390"/>
                  <a:gd name="connsiteY5-596" fmla="*/ 0 h 1709572"/>
                  <a:gd name="connsiteX6-597" fmla="*/ 3260725 w 4136390"/>
                  <a:gd name="connsiteY6-598" fmla="*/ 0 h 1709572"/>
                  <a:gd name="connsiteX7-599" fmla="*/ 3260725 w 4136390"/>
                  <a:gd name="connsiteY7-600" fmla="*/ 1116658 h 1709572"/>
                  <a:gd name="connsiteX8-601" fmla="*/ 3382101 w 4136390"/>
                  <a:gd name="connsiteY8-602" fmla="*/ 1116658 h 1709572"/>
                  <a:gd name="connsiteX9-603" fmla="*/ 3382101 w 4136390"/>
                  <a:gd name="connsiteY9-604" fmla="*/ 1407960 h 1709572"/>
                  <a:gd name="connsiteX10-605" fmla="*/ 3260725 w 4136390"/>
                  <a:gd name="connsiteY10-606" fmla="*/ 1407960 h 1709572"/>
                  <a:gd name="connsiteX11-607" fmla="*/ 3258673 w 4136390"/>
                  <a:gd name="connsiteY11-608" fmla="*/ 1709572 h 1709572"/>
                  <a:gd name="connsiteX12-609" fmla="*/ 4136390 w 4136390"/>
                  <a:gd name="connsiteY12-610" fmla="*/ 1704951 h 17095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45" y="connsiteY11-46"/>
                  </a:cxn>
                  <a:cxn ang="0">
                    <a:pos x="connsiteX12-167" y="connsiteY12-168"/>
                  </a:cxn>
                </a:cxnLst>
                <a:rect l="l" t="t" r="r" b="b"/>
                <a:pathLst>
                  <a:path w="4136390" h="1709572">
                    <a:moveTo>
                      <a:pt x="0" y="1708761"/>
                    </a:moveTo>
                    <a:lnTo>
                      <a:pt x="2834327" y="1708761"/>
                    </a:lnTo>
                    <a:lnTo>
                      <a:pt x="2834327" y="1407960"/>
                    </a:lnTo>
                    <a:lnTo>
                      <a:pt x="2327714" y="1407960"/>
                    </a:lnTo>
                    <a:lnTo>
                      <a:pt x="2327714" y="1116658"/>
                    </a:lnTo>
                    <a:lnTo>
                      <a:pt x="2696063" y="0"/>
                    </a:lnTo>
                    <a:lnTo>
                      <a:pt x="3260725" y="0"/>
                    </a:lnTo>
                    <a:lnTo>
                      <a:pt x="3260725" y="1116658"/>
                    </a:lnTo>
                    <a:lnTo>
                      <a:pt x="3382101" y="1116658"/>
                    </a:lnTo>
                    <a:lnTo>
                      <a:pt x="3382101" y="1407960"/>
                    </a:lnTo>
                    <a:lnTo>
                      <a:pt x="3260725" y="1407960"/>
                    </a:lnTo>
                    <a:cubicBezTo>
                      <a:pt x="3256558" y="1571999"/>
                      <a:pt x="3261689" y="1618799"/>
                      <a:pt x="3258673" y="1709572"/>
                    </a:cubicBezTo>
                    <a:lnTo>
                      <a:pt x="4136390" y="1704951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  <a:noAutofit/>
              </a:bodyPr>
              <a:lstStyle/>
              <a:p>
                <a:endParaRPr lang="zh-CN" altLang="en-US" dirty="0">
                  <a:latin typeface="Impact" panose="020B0806030902050204" pitchFamily="34" charset="0"/>
                  <a:ea typeface="楷体_GB2312" panose="02010609030101010101" charset="-122"/>
                </a:endParaRPr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6221950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楷体_GB2312" panose="02010609030101010101" charset="-122"/>
                  </a:endParaRP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楷体_GB2312" panose="02010609030101010101" charset="-122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10444043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楷体_GB2312" panose="02010609030101010101" charset="-122"/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ea typeface="楷体_GB2312" panose="02010609030101010101" charset="-122"/>
                  </a:endParaRPr>
                </a:p>
              </p:txBody>
            </p:sp>
          </p:grpSp>
        </p:grpSp>
      </p:grpSp>
      <p:sp>
        <p:nvSpPr>
          <p:cNvPr id="114" name="文本框 78"/>
          <p:cNvSpPr txBox="1"/>
          <p:nvPr/>
        </p:nvSpPr>
        <p:spPr>
          <a:xfrm>
            <a:off x="4773388" y="4575631"/>
            <a:ext cx="2090083" cy="71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_GB2312" panose="02010609030101010101" charset="-122"/>
              </a:rPr>
              <a:t>根据路口情况智能性设置红绿灯时长</a:t>
            </a:r>
            <a:endParaRPr lang="zh-CN" altLang="en-US" b="1" dirty="0"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186137" y="4121186"/>
            <a:ext cx="1406865" cy="491966"/>
            <a:chOff x="4806096" y="2627316"/>
            <a:chExt cx="1713205" cy="655815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16" name="矩形 115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18" name="文本框 82"/>
            <p:cNvSpPr txBox="1"/>
            <p:nvPr/>
          </p:nvSpPr>
          <p:spPr>
            <a:xfrm>
              <a:off x="4880207" y="2705099"/>
              <a:ext cx="1639094" cy="4923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_GB2312" panose="02010609030101010101" charset="-122"/>
                </a:rPr>
                <a:t>智能红绿灯</a:t>
              </a:r>
              <a:endPara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_GB2312" panose="02010609030101010101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881062" y="1210469"/>
            <a:ext cx="348044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智能红绿灯的实现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20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6" grpId="0"/>
      <p:bldP spid="99" grpId="0"/>
      <p:bldP spid="1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1063" y="5011045"/>
            <a:ext cx="36726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名同学排成一排，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沿着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规定的路线跑圈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，当老师吹哨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时才能停下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6655" y="5010785"/>
            <a:ext cx="35388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请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名同学排成一队跳绳，一名同学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跳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完10个换下一名同学跳，直到所有的同学都做完。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923720"/>
            <a:ext cx="3265254" cy="3087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90" y="1923721"/>
            <a:ext cx="2480860" cy="30873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1062" y="1210469"/>
            <a:ext cx="142058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玩游戏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8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24138" y="1738842"/>
            <a:ext cx="2867237" cy="34639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7255" y="2113703"/>
            <a:ext cx="40176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while</a:t>
            </a:r>
            <a:r>
              <a:rPr lang="zh-CN" altLang="en-US" sz="2000" b="1" dirty="0" smtClean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</a:rPr>
              <a:t>　条件</a:t>
            </a:r>
            <a:r>
              <a:rPr lang="zh-CN" altLang="en-US" sz="2000" b="1" dirty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</a:rPr>
              <a:t>表达式</a:t>
            </a:r>
            <a:r>
              <a:rPr lang="zh-CN" altLang="en-US" sz="2000" b="1" dirty="0" smtClean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</a:rPr>
              <a:t>：</a:t>
            </a:r>
            <a:endParaRPr lang="en-US" altLang="zh-CN" sz="2000" b="1" dirty="0" smtClean="0">
              <a:solidFill>
                <a:srgbClr val="466E8C"/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</a:rPr>
              <a:t>　</a:t>
            </a:r>
            <a:r>
              <a:rPr lang="zh-CN" altLang="en-US" sz="2000" b="1" dirty="0" smtClean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</a:rPr>
              <a:t>　　 循环体</a:t>
            </a:r>
            <a:r>
              <a:rPr lang="zh-CN" altLang="en-US" sz="2000" b="1" dirty="0">
                <a:solidFill>
                  <a:srgbClr val="466E8C"/>
                </a:solidFill>
                <a:latin typeface="楷体" panose="02010609060101010101" pitchFamily="49" charset="-122"/>
                <a:ea typeface="楷体_GB2312" panose="02010609030101010101" charset="-122"/>
              </a:rPr>
              <a:t>语句块</a:t>
            </a:r>
            <a:endParaRPr lang="zh-CN" altLang="en-US" sz="2000" b="1" dirty="0">
              <a:solidFill>
                <a:srgbClr val="466E8C"/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7255" y="3586244"/>
            <a:ext cx="40176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w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hile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　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哨声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没响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：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  <a:p>
            <a:pPr marL="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　　 </a:t>
            </a:r>
            <a:r>
              <a:rPr 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跑</a:t>
            </a: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_GB2312" panose="02010609030101010101" charset="-122"/>
              </a:rPr>
              <a:t>圈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_GB2312" panose="02010609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2074" y="2478593"/>
            <a:ext cx="6419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跳绳游戏类型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的循环如何实现？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2074" y="2478593"/>
            <a:ext cx="641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rgbClr val="466E8C"/>
                </a:solidFill>
                <a:effectLst/>
              </a:rPr>
              <a:t>for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循环语句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6830" y="2920054"/>
            <a:ext cx="786765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charset="-122"/>
                <a:ea typeface="楷体_GB2312" panose="02010609030101010101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5pPr>
            <a:lvl6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6pPr>
            <a:lvl7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7pPr>
            <a:lvl8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8pPr>
            <a:lvl9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　　第一步：掌握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循环基本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格式；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ea typeface="楷体_GB2312" panose="02010609030101010101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　　第二步：尝试用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流程图描述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循环；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楷体_GB2312" panose="02010609030101010101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　　第三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步：用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for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循环实现“倒计时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15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”的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charset="-122"/>
              </a:rPr>
              <a:t>程序。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楷体_GB2312" panose="0201060903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43651" y="3401470"/>
            <a:ext cx="1920970" cy="20471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5824" y="2202941"/>
            <a:ext cx="181610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自主学习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551128" y="2461048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015" y="2223135"/>
            <a:ext cx="7379970" cy="29768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2014" y="3665855"/>
            <a:ext cx="4188462" cy="36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8648" y="3229580"/>
            <a:ext cx="43078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楷体" panose="02010609060101010101" pitchFamily="49" charset="-122"/>
                <a:ea typeface="楷体_GB2312" panose="02010609030101010101" charset="-122"/>
                <a:sym typeface="+mn-ea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_GB2312" panose="02010609030101010101" charset="-122"/>
                <a:sym typeface="+mn-ea"/>
              </a:rPr>
              <a:t>的值依次为（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_GB2312" panose="02010609030101010101" charset="-122"/>
                <a:sym typeface="+mn-ea"/>
              </a:rPr>
              <a:t>15,14,…,3,2,1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_GB2312" panose="02010609030101010101" charset="-122"/>
                <a:sym typeface="+mn-ea"/>
              </a:rPr>
              <a:t>）</a:t>
            </a:r>
            <a:endParaRPr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程序设计结构 (2)"/>
          <p:cNvPicPr>
            <a:picLocks noChangeAspect="1"/>
          </p:cNvPicPr>
          <p:nvPr/>
        </p:nvPicPr>
        <p:blipFill rotWithShape="1">
          <a:blip r:embed="rId1" cstate="print"/>
          <a:srcRect t="2909" b="2919"/>
          <a:stretch>
            <a:fillRect/>
          </a:stretch>
        </p:blipFill>
        <p:spPr>
          <a:xfrm>
            <a:off x="1814513" y="1067048"/>
            <a:ext cx="4962525" cy="57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5749" y="276355"/>
            <a:ext cx="764432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2.3.3 </a:t>
            </a:r>
            <a:r>
              <a:rPr lang="zh-CN" altLang="en-US" sz="35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语句与程序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结构</a:t>
            </a:r>
            <a:r>
              <a:rPr lang="en-US" altLang="zh-CN" sz="35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500" b="1" kern="0" dirty="0" smtClean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循环结构</a:t>
            </a:r>
            <a:endParaRPr lang="zh-CN" altLang="en-US" sz="3500" b="1" kern="0" dirty="0" smtClean="0">
              <a:solidFill>
                <a:srgbClr val="466E8C"/>
              </a:solidFill>
              <a:latin typeface="楷体_GB2312" panose="02010609030101010101" charset="-122"/>
              <a:ea typeface="楷体_GB2312" panose="02010609030101010101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2273</Words>
  <Application>WPS 演示</Application>
  <PresentationFormat>全屏显示(4:3)</PresentationFormat>
  <Paragraphs>342</Paragraphs>
  <Slides>29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楷体_GB2312</vt:lpstr>
      <vt:lpstr>新宋体</vt:lpstr>
      <vt:lpstr>楷体</vt:lpstr>
      <vt:lpstr>Arial Unicode MS</vt:lpstr>
      <vt:lpstr>Calibri Light</vt:lpstr>
      <vt:lpstr>Calibri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朱敬文</cp:lastModifiedBy>
  <cp:revision>207</cp:revision>
  <dcterms:created xsi:type="dcterms:W3CDTF">2019-04-15T01:46:00Z</dcterms:created>
  <dcterms:modified xsi:type="dcterms:W3CDTF">2020-07-10T10:41:08Z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