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310" r:id="rId2"/>
    <p:sldId id="257" r:id="rId3"/>
    <p:sldId id="27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5" r:id="rId23"/>
    <p:sldId id="306" r:id="rId24"/>
    <p:sldId id="304" r:id="rId25"/>
    <p:sldId id="308" r:id="rId26"/>
    <p:sldId id="263" r:id="rId27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29"/>
      <p:bold r:id="rId30"/>
    </p:embeddedFont>
    <p:embeddedFont>
      <p:font typeface="楷体" panose="02010609060101010101" pitchFamily="49" charset="-122"/>
      <p:regular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楷体_GB2312" panose="02010609030101010101" pitchFamily="49" charset="-122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1" clrIdx="0"/>
  <p:cmAuthor id="2" name="xiangyuanhong" initials="x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45F"/>
    <a:srgbClr val="5EB6E8"/>
    <a:srgbClr val="62C5DC"/>
    <a:srgbClr val="466E8C"/>
    <a:srgbClr val="7BA9CA"/>
    <a:srgbClr val="F2F2F2"/>
    <a:srgbClr val="508EFF"/>
    <a:srgbClr val="BB9F7A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3" autoAdjust="0"/>
    <p:restoredTop sz="96318" autoAdjust="0"/>
  </p:normalViewPr>
  <p:slideViewPr>
    <p:cSldViewPr snapToGrid="0" showGuides="1">
      <p:cViewPr varScale="1">
        <p:scale>
          <a:sx n="105" d="100"/>
          <a:sy n="105" d="100"/>
        </p:scale>
        <p:origin x="14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#1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#3">
  <dgm:title val=""/>
  <dgm:desc val=""/>
  <dgm:catLst>
    <dgm:cat type="mainScheme" pri="10300"/>
  </dgm:catLst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B9AAD-24D5-4918-8EDF-B332210074D7}" type="doc">
      <dgm:prSet loTypeId="urn:microsoft.com/office/officeart/2005/8/layout/orgChart1#1" loCatId="hierarchy" qsTypeId="urn:microsoft.com/office/officeart/2005/8/quickstyle/simple1#1" qsCatId="simple" csTypeId="urn:microsoft.com/office/officeart/2005/8/colors/accent0_3#1" csCatId="accent1" phldr="1"/>
      <dgm:spPr/>
      <dgm:t>
        <a:bodyPr/>
        <a:lstStyle/>
        <a:p>
          <a:endParaRPr lang="zh-CN" altLang="en-US"/>
        </a:p>
      </dgm:t>
    </dgm:pt>
    <dgm:pt modelId="{64128110-2BC2-4E83-AE3D-7442626E6916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ea typeface="楷体_GB2312" panose="02010609030101010101" pitchFamily="49" charset="-122"/>
            </a:rPr>
            <a:t>查找文章中高</a:t>
          </a:r>
          <a:r>
            <a:rPr lang="zh-CN" altLang="en-US" b="1" dirty="0">
              <a:ea typeface="楷体_GB2312" panose="02010609030101010101" pitchFamily="49" charset="-122"/>
              <a:sym typeface="+mn-ea"/>
            </a:rPr>
            <a:t>频</a:t>
          </a:r>
          <a:r>
            <a:rPr lang="zh-CN" altLang="en-US" b="1" dirty="0">
              <a:ea typeface="楷体_GB2312" panose="02010609030101010101" pitchFamily="49" charset="-122"/>
            </a:rPr>
            <a:t>词</a:t>
          </a:r>
          <a:endParaRPr dirty="0"/>
        </a:p>
      </dgm:t>
    </dgm:pt>
    <dgm:pt modelId="{7C4D8020-E6A5-42B0-ACC1-F3A6FF2AC2B4}" type="parTrans" cxnId="{72530F3F-960A-4AAE-B7EB-CE72A1DC066B}">
      <dgm:prSet/>
      <dgm:spPr/>
      <dgm:t>
        <a:bodyPr/>
        <a:lstStyle/>
        <a:p>
          <a:endParaRPr lang="zh-CN" altLang="en-US"/>
        </a:p>
      </dgm:t>
    </dgm:pt>
    <dgm:pt modelId="{EC14B256-0355-49D6-9784-F21A5D6A7477}" type="sibTrans" cxnId="{72530F3F-960A-4AAE-B7EB-CE72A1DC066B}">
      <dgm:prSet/>
      <dgm:spPr/>
      <dgm:t>
        <a:bodyPr/>
        <a:lstStyle/>
        <a:p>
          <a:endParaRPr lang="zh-CN" altLang="en-US"/>
        </a:p>
      </dgm:t>
    </dgm:pt>
    <dgm:pt modelId="{225828B5-AAC3-48E3-8DDE-6E14A1E9FCE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ea typeface="楷体_GB2312" panose="02010609030101010101" pitchFamily="49" charset="-122"/>
            </a:rPr>
            <a:t>读取文件</a:t>
          </a:r>
        </a:p>
      </dgm:t>
    </dgm:pt>
    <dgm:pt modelId="{90F8E70F-E1C5-4691-812A-47839830C40B}" type="parTrans" cxnId="{A5B9680C-E966-4AAD-AFF4-E17660C4E3B8}">
      <dgm:prSet/>
      <dgm:spPr/>
      <dgm:t>
        <a:bodyPr/>
        <a:lstStyle/>
        <a:p>
          <a:endParaRPr lang="zh-CN" altLang="en-US"/>
        </a:p>
      </dgm:t>
    </dgm:pt>
    <dgm:pt modelId="{6E8CAA27-4324-4304-92E5-3562A8011552}" type="sibTrans" cxnId="{A5B9680C-E966-4AAD-AFF4-E17660C4E3B8}">
      <dgm:prSet/>
      <dgm:spPr/>
      <dgm:t>
        <a:bodyPr/>
        <a:lstStyle/>
        <a:p>
          <a:endParaRPr lang="zh-CN" altLang="en-US"/>
        </a:p>
      </dgm:t>
    </dgm:pt>
    <dgm:pt modelId="{37D77502-DD69-4FCD-BFD3-1B91FA3A0B41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>
              <a:ea typeface="楷体_GB2312" panose="02010609030101010101" pitchFamily="49" charset="-122"/>
            </a:rPr>
            <a:t>中文分词</a:t>
          </a:r>
        </a:p>
      </dgm:t>
    </dgm:pt>
    <dgm:pt modelId="{56E3332C-AB51-492A-BF41-0AEAAF10CB36}" type="parTrans" cxnId="{CB643550-FCB2-4221-A0E7-3CDCC0D3188C}">
      <dgm:prSet/>
      <dgm:spPr/>
      <dgm:t>
        <a:bodyPr/>
        <a:lstStyle/>
        <a:p>
          <a:endParaRPr lang="zh-CN" altLang="en-US"/>
        </a:p>
      </dgm:t>
    </dgm:pt>
    <dgm:pt modelId="{A79A0933-F266-4AC1-9DE1-FD7E900B09C8}" type="sibTrans" cxnId="{CB643550-FCB2-4221-A0E7-3CDCC0D3188C}">
      <dgm:prSet/>
      <dgm:spPr/>
      <dgm:t>
        <a:bodyPr/>
        <a:lstStyle/>
        <a:p>
          <a:endParaRPr lang="zh-CN" altLang="en-US"/>
        </a:p>
      </dgm:t>
    </dgm:pt>
    <dgm:pt modelId="{81EE2E0C-6A5F-4B2C-ADA9-FDFFCB8C7AC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ea typeface="楷体_GB2312" panose="02010609030101010101" pitchFamily="49" charset="-122"/>
            </a:rPr>
            <a:t>词频统计</a:t>
          </a:r>
        </a:p>
      </dgm:t>
    </dgm:pt>
    <dgm:pt modelId="{01FF1330-6476-4A29-B36A-956B908B4DC2}" type="parTrans" cxnId="{1A74C007-BED4-47E5-8C4D-D776028393F9}">
      <dgm:prSet/>
      <dgm:spPr/>
      <dgm:t>
        <a:bodyPr/>
        <a:lstStyle/>
        <a:p>
          <a:endParaRPr lang="zh-CN" altLang="en-US"/>
        </a:p>
      </dgm:t>
    </dgm:pt>
    <dgm:pt modelId="{72C2C69A-BE49-48A9-B607-A2F8C3C08133}" type="sibTrans" cxnId="{1A74C007-BED4-47E5-8C4D-D776028393F9}">
      <dgm:prSet/>
      <dgm:spPr/>
      <dgm:t>
        <a:bodyPr/>
        <a:lstStyle/>
        <a:p>
          <a:endParaRPr lang="zh-CN" altLang="en-US"/>
        </a:p>
      </dgm:t>
    </dgm:pt>
    <dgm:pt modelId="{CB260220-3CFC-4FEB-8EFB-21E35556D28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b="1">
              <a:ea typeface="楷体_GB2312" panose="02010609030101010101" pitchFamily="49" charset="-122"/>
              <a:sym typeface="+mn-ea"/>
            </a:rPr>
            <a:t>排序</a:t>
          </a:r>
          <a:r>
            <a:rPr b="1" dirty="0">
              <a:ea typeface="楷体_GB2312" panose="02010609030101010101" pitchFamily="49" charset="-122"/>
              <a:sym typeface="+mn-ea"/>
            </a:rPr>
            <a:t>词</a:t>
          </a:r>
          <a:r>
            <a:rPr lang="zh-CN" altLang="en-US" b="1">
              <a:ea typeface="楷体_GB2312" panose="02010609030101010101" pitchFamily="49" charset="-122"/>
              <a:sym typeface="+mn-ea"/>
            </a:rPr>
            <a:t>频</a:t>
          </a:r>
          <a:endParaRPr lang="zh-CN" altLang="en-US" b="1">
            <a:ea typeface="楷体_GB2312" panose="02010609030101010101" pitchFamily="49" charset="-122"/>
          </a:endParaRPr>
        </a:p>
      </dgm:t>
    </dgm:pt>
    <dgm:pt modelId="{A4497F17-87F9-441A-894C-D5900CCB820E}" type="parTrans" cxnId="{D5633D98-0BC6-491D-B2BE-1F0AED509ACB}">
      <dgm:prSet/>
      <dgm:spPr/>
      <dgm:t>
        <a:bodyPr/>
        <a:lstStyle/>
        <a:p>
          <a:endParaRPr lang="zh-CN" altLang="en-US"/>
        </a:p>
      </dgm:t>
    </dgm:pt>
    <dgm:pt modelId="{26AB890B-E760-449F-8ACC-509D8BDCBBC0}" type="sibTrans" cxnId="{D5633D98-0BC6-491D-B2BE-1F0AED509ACB}">
      <dgm:prSet/>
      <dgm:spPr/>
      <dgm:t>
        <a:bodyPr/>
        <a:lstStyle/>
        <a:p>
          <a:endParaRPr lang="zh-CN" altLang="en-US"/>
        </a:p>
      </dgm:t>
    </dgm:pt>
    <dgm:pt modelId="{4D6D35FD-A0D0-42AD-B981-AACA282861A2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b="1" dirty="0">
              <a:ea typeface="楷体_GB2312" panose="02010609030101010101" pitchFamily="49" charset="-122"/>
            </a:rPr>
            <a:t>显示输出</a:t>
          </a:r>
        </a:p>
      </dgm:t>
    </dgm:pt>
    <dgm:pt modelId="{CB6A1852-396E-49B6-9F31-BC2944155D09}" type="parTrans" cxnId="{B45BC6D6-ED2B-48DD-9157-D28139DDC828}">
      <dgm:prSet/>
      <dgm:spPr/>
      <dgm:t>
        <a:bodyPr/>
        <a:lstStyle/>
        <a:p>
          <a:endParaRPr lang="zh-CN" altLang="en-US"/>
        </a:p>
      </dgm:t>
    </dgm:pt>
    <dgm:pt modelId="{5D872CE0-2E35-43AB-90E5-BFC4955F2A6F}" type="sibTrans" cxnId="{B45BC6D6-ED2B-48DD-9157-D28139DDC828}">
      <dgm:prSet/>
      <dgm:spPr/>
      <dgm:t>
        <a:bodyPr/>
        <a:lstStyle/>
        <a:p>
          <a:endParaRPr lang="zh-CN" altLang="en-US"/>
        </a:p>
      </dgm:t>
    </dgm:pt>
    <dgm:pt modelId="{0F89BA2F-7FB1-47A4-B6A8-9A821D15E1C1}" type="pres">
      <dgm:prSet presAssocID="{C17B9AAD-24D5-4918-8EDF-B332210074D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43B1D5CD-F6F5-420F-9336-DAB5AE405CAB}" type="pres">
      <dgm:prSet presAssocID="{64128110-2BC2-4E83-AE3D-7442626E6916}" presName="hierRoot1" presStyleCnt="0">
        <dgm:presLayoutVars>
          <dgm:hierBranch val="init"/>
        </dgm:presLayoutVars>
      </dgm:prSet>
      <dgm:spPr/>
    </dgm:pt>
    <dgm:pt modelId="{87C865EB-D9C7-4E5F-B312-83EF73AB58D0}" type="pres">
      <dgm:prSet presAssocID="{64128110-2BC2-4E83-AE3D-7442626E6916}" presName="rootComposite1" presStyleCnt="0"/>
      <dgm:spPr/>
    </dgm:pt>
    <dgm:pt modelId="{3F87A36D-B515-4CB3-9442-512F3C54FBDD}" type="pres">
      <dgm:prSet presAssocID="{64128110-2BC2-4E83-AE3D-7442626E6916}" presName="rootText1" presStyleLbl="node0" presStyleIdx="0" presStyleCnt="1" custScaleX="15465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8EA578D-1EEF-4168-811C-C3CB6C46B153}" type="pres">
      <dgm:prSet presAssocID="{64128110-2BC2-4E83-AE3D-7442626E6916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5BEABAEC-9F0C-4E39-AD8E-6628EFFC11DC}" type="pres">
      <dgm:prSet presAssocID="{64128110-2BC2-4E83-AE3D-7442626E6916}" presName="hierChild2" presStyleCnt="0"/>
      <dgm:spPr/>
    </dgm:pt>
    <dgm:pt modelId="{1F968B94-413B-42AE-BA1D-5E5D1F62B58B}" type="pres">
      <dgm:prSet presAssocID="{90F8E70F-E1C5-4691-812A-47839830C40B}" presName="Name37" presStyleLbl="parChTrans1D2" presStyleIdx="0" presStyleCnt="5"/>
      <dgm:spPr/>
      <dgm:t>
        <a:bodyPr/>
        <a:lstStyle/>
        <a:p>
          <a:endParaRPr lang="zh-CN" altLang="en-US"/>
        </a:p>
      </dgm:t>
    </dgm:pt>
    <dgm:pt modelId="{841E9607-AFA8-422E-867A-D0B9A43F76FB}" type="pres">
      <dgm:prSet presAssocID="{225828B5-AAC3-48E3-8DDE-6E14A1E9FCE8}" presName="hierRoot2" presStyleCnt="0">
        <dgm:presLayoutVars>
          <dgm:hierBranch val="init"/>
        </dgm:presLayoutVars>
      </dgm:prSet>
      <dgm:spPr/>
    </dgm:pt>
    <dgm:pt modelId="{7848FCCC-0559-4207-BA93-63FF4F6D75CC}" type="pres">
      <dgm:prSet presAssocID="{225828B5-AAC3-48E3-8DDE-6E14A1E9FCE8}" presName="rootComposite" presStyleCnt="0"/>
      <dgm:spPr/>
    </dgm:pt>
    <dgm:pt modelId="{2FB69221-32D0-434B-B23D-866F77A6B0EE}" type="pres">
      <dgm:prSet presAssocID="{225828B5-AAC3-48E3-8DDE-6E14A1E9FCE8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C67B634-DB68-4653-97A5-5D62FE999B47}" type="pres">
      <dgm:prSet presAssocID="{225828B5-AAC3-48E3-8DDE-6E14A1E9FCE8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A7817FA8-C290-4779-9081-B0B52FF24E56}" type="pres">
      <dgm:prSet presAssocID="{225828B5-AAC3-48E3-8DDE-6E14A1E9FCE8}" presName="hierChild4" presStyleCnt="0"/>
      <dgm:spPr/>
    </dgm:pt>
    <dgm:pt modelId="{782C31C6-F89C-4EE5-9321-5D7AEDFD4677}" type="pres">
      <dgm:prSet presAssocID="{225828B5-AAC3-48E3-8DDE-6E14A1E9FCE8}" presName="hierChild5" presStyleCnt="0"/>
      <dgm:spPr/>
    </dgm:pt>
    <dgm:pt modelId="{4336AD91-6774-4DB4-BDD0-A33B76AEE6B7}" type="pres">
      <dgm:prSet presAssocID="{56E3332C-AB51-492A-BF41-0AEAAF10CB36}" presName="Name37" presStyleLbl="parChTrans1D2" presStyleIdx="1" presStyleCnt="5"/>
      <dgm:spPr/>
      <dgm:t>
        <a:bodyPr/>
        <a:lstStyle/>
        <a:p>
          <a:endParaRPr lang="zh-CN" altLang="en-US"/>
        </a:p>
      </dgm:t>
    </dgm:pt>
    <dgm:pt modelId="{9DFAC067-11BC-4885-918F-10D0401D4F77}" type="pres">
      <dgm:prSet presAssocID="{37D77502-DD69-4FCD-BFD3-1B91FA3A0B41}" presName="hierRoot2" presStyleCnt="0">
        <dgm:presLayoutVars>
          <dgm:hierBranch val="init"/>
        </dgm:presLayoutVars>
      </dgm:prSet>
      <dgm:spPr/>
    </dgm:pt>
    <dgm:pt modelId="{3798E192-B322-4C1D-A304-A3A890D1C199}" type="pres">
      <dgm:prSet presAssocID="{37D77502-DD69-4FCD-BFD3-1B91FA3A0B41}" presName="rootComposite" presStyleCnt="0"/>
      <dgm:spPr/>
    </dgm:pt>
    <dgm:pt modelId="{AFBE47F0-7A8F-4C93-AF1D-8BA2F7BEC08C}" type="pres">
      <dgm:prSet presAssocID="{37D77502-DD69-4FCD-BFD3-1B91FA3A0B41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45C7C8-45D2-4D23-B6BE-965FFAF23B88}" type="pres">
      <dgm:prSet presAssocID="{37D77502-DD69-4FCD-BFD3-1B91FA3A0B41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B814C46B-2953-4DFE-86D5-6641B5D8BDFD}" type="pres">
      <dgm:prSet presAssocID="{37D77502-DD69-4FCD-BFD3-1B91FA3A0B41}" presName="hierChild4" presStyleCnt="0"/>
      <dgm:spPr/>
    </dgm:pt>
    <dgm:pt modelId="{8C5F1B03-FD37-43EA-A7E6-8885D7520042}" type="pres">
      <dgm:prSet presAssocID="{37D77502-DD69-4FCD-BFD3-1B91FA3A0B41}" presName="hierChild5" presStyleCnt="0"/>
      <dgm:spPr/>
    </dgm:pt>
    <dgm:pt modelId="{F3FBFC0D-1C10-482A-B755-432B7B102F58}" type="pres">
      <dgm:prSet presAssocID="{01FF1330-6476-4A29-B36A-956B908B4DC2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55EB3F4A-D96C-45F8-A083-E0A674B482EF}" type="pres">
      <dgm:prSet presAssocID="{81EE2E0C-6A5F-4B2C-ADA9-FDFFCB8C7AC8}" presName="hierRoot2" presStyleCnt="0">
        <dgm:presLayoutVars>
          <dgm:hierBranch val="init"/>
        </dgm:presLayoutVars>
      </dgm:prSet>
      <dgm:spPr/>
    </dgm:pt>
    <dgm:pt modelId="{26427A8A-8184-401A-BA5F-B732C715EED7}" type="pres">
      <dgm:prSet presAssocID="{81EE2E0C-6A5F-4B2C-ADA9-FDFFCB8C7AC8}" presName="rootComposite" presStyleCnt="0"/>
      <dgm:spPr/>
    </dgm:pt>
    <dgm:pt modelId="{CD29CA80-3F78-4D10-B0B9-E1DB408EE544}" type="pres">
      <dgm:prSet presAssocID="{81EE2E0C-6A5F-4B2C-ADA9-FDFFCB8C7AC8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4484104-CFD4-449D-95B4-82574E1BEAC9}" type="pres">
      <dgm:prSet presAssocID="{81EE2E0C-6A5F-4B2C-ADA9-FDFFCB8C7AC8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03ED9A96-D917-442C-960F-6C2655E777D9}" type="pres">
      <dgm:prSet presAssocID="{81EE2E0C-6A5F-4B2C-ADA9-FDFFCB8C7AC8}" presName="hierChild4" presStyleCnt="0"/>
      <dgm:spPr/>
    </dgm:pt>
    <dgm:pt modelId="{07BBFBE8-D4F9-47E6-AB6D-6C2BA5426163}" type="pres">
      <dgm:prSet presAssocID="{81EE2E0C-6A5F-4B2C-ADA9-FDFFCB8C7AC8}" presName="hierChild5" presStyleCnt="0"/>
      <dgm:spPr/>
    </dgm:pt>
    <dgm:pt modelId="{C470B2F5-ECC4-447F-94D1-D797CA479105}" type="pres">
      <dgm:prSet presAssocID="{A4497F17-87F9-441A-894C-D5900CCB820E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8C9E3DCE-0006-46DE-910F-D078899AD10C}" type="pres">
      <dgm:prSet presAssocID="{CB260220-3CFC-4FEB-8EFB-21E35556D28D}" presName="hierRoot2" presStyleCnt="0">
        <dgm:presLayoutVars>
          <dgm:hierBranch val="init"/>
        </dgm:presLayoutVars>
      </dgm:prSet>
      <dgm:spPr/>
    </dgm:pt>
    <dgm:pt modelId="{F6B2DF5B-96AE-4C6C-B5A7-879864248DC5}" type="pres">
      <dgm:prSet presAssocID="{CB260220-3CFC-4FEB-8EFB-21E35556D28D}" presName="rootComposite" presStyleCnt="0"/>
      <dgm:spPr/>
    </dgm:pt>
    <dgm:pt modelId="{187633C5-7FC0-4D9B-AD36-96AA08FED3AE}" type="pres">
      <dgm:prSet presAssocID="{CB260220-3CFC-4FEB-8EFB-21E35556D28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73A80D-FD7E-4630-B57B-ECDF72CB1EE3}" type="pres">
      <dgm:prSet presAssocID="{CB260220-3CFC-4FEB-8EFB-21E35556D28D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BC648E8C-8C88-4994-B6EE-D005DE9DCEEE}" type="pres">
      <dgm:prSet presAssocID="{CB260220-3CFC-4FEB-8EFB-21E35556D28D}" presName="hierChild4" presStyleCnt="0"/>
      <dgm:spPr/>
    </dgm:pt>
    <dgm:pt modelId="{3450E322-7DE1-4C1F-87E2-3B2FB3E8AB0E}" type="pres">
      <dgm:prSet presAssocID="{CB260220-3CFC-4FEB-8EFB-21E35556D28D}" presName="hierChild5" presStyleCnt="0"/>
      <dgm:spPr/>
    </dgm:pt>
    <dgm:pt modelId="{7D6C7CA7-5C8A-4B50-B746-31EFE3D2AE76}" type="pres">
      <dgm:prSet presAssocID="{CB6A1852-396E-49B6-9F31-BC2944155D09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CA504869-E3F3-4525-ACC3-E31C89FC8C0E}" type="pres">
      <dgm:prSet presAssocID="{4D6D35FD-A0D0-42AD-B981-AACA282861A2}" presName="hierRoot2" presStyleCnt="0">
        <dgm:presLayoutVars>
          <dgm:hierBranch val="init"/>
        </dgm:presLayoutVars>
      </dgm:prSet>
      <dgm:spPr/>
    </dgm:pt>
    <dgm:pt modelId="{24D5DDD8-0122-484D-89F8-5A355C8B76B2}" type="pres">
      <dgm:prSet presAssocID="{4D6D35FD-A0D0-42AD-B981-AACA282861A2}" presName="rootComposite" presStyleCnt="0"/>
      <dgm:spPr/>
    </dgm:pt>
    <dgm:pt modelId="{FC70AC9D-95E7-4A51-BE50-C446FEFBC918}" type="pres">
      <dgm:prSet presAssocID="{4D6D35FD-A0D0-42AD-B981-AACA282861A2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0940FDE-D4A6-4706-B278-86443DB0640E}" type="pres">
      <dgm:prSet presAssocID="{4D6D35FD-A0D0-42AD-B981-AACA282861A2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D28F3307-A1FA-43DC-BED8-B33EB7CA4339}" type="pres">
      <dgm:prSet presAssocID="{4D6D35FD-A0D0-42AD-B981-AACA282861A2}" presName="hierChild4" presStyleCnt="0"/>
      <dgm:spPr/>
    </dgm:pt>
    <dgm:pt modelId="{DD39F52F-AA5C-4A20-B79B-9C5712C8F2A4}" type="pres">
      <dgm:prSet presAssocID="{4D6D35FD-A0D0-42AD-B981-AACA282861A2}" presName="hierChild5" presStyleCnt="0"/>
      <dgm:spPr/>
    </dgm:pt>
    <dgm:pt modelId="{4AECC906-F21A-45D0-9402-FE140FA9EBA5}" type="pres">
      <dgm:prSet presAssocID="{64128110-2BC2-4E83-AE3D-7442626E6916}" presName="hierChild3" presStyleCnt="0"/>
      <dgm:spPr/>
    </dgm:pt>
  </dgm:ptLst>
  <dgm:cxnLst>
    <dgm:cxn modelId="{8867A8DF-3598-4C85-B748-2FC2C9A2F6A0}" type="presOf" srcId="{90F8E70F-E1C5-4691-812A-47839830C40B}" destId="{1F968B94-413B-42AE-BA1D-5E5D1F62B58B}" srcOrd="0" destOrd="0" presId="urn:microsoft.com/office/officeart/2005/8/layout/orgChart1#1"/>
    <dgm:cxn modelId="{8347B757-C11B-4880-A660-CAAE18F3EBBB}" type="presOf" srcId="{225828B5-AAC3-48E3-8DDE-6E14A1E9FCE8}" destId="{2FB69221-32D0-434B-B23D-866F77A6B0EE}" srcOrd="0" destOrd="0" presId="urn:microsoft.com/office/officeart/2005/8/layout/orgChart1#1"/>
    <dgm:cxn modelId="{D5633D98-0BC6-491D-B2BE-1F0AED509ACB}" srcId="{64128110-2BC2-4E83-AE3D-7442626E6916}" destId="{CB260220-3CFC-4FEB-8EFB-21E35556D28D}" srcOrd="3" destOrd="0" parTransId="{A4497F17-87F9-441A-894C-D5900CCB820E}" sibTransId="{26AB890B-E760-449F-8ACC-509D8BDCBBC0}"/>
    <dgm:cxn modelId="{FE7AF019-2A55-40F7-B7FD-645ADE1BF644}" type="presOf" srcId="{CB260220-3CFC-4FEB-8EFB-21E35556D28D}" destId="{187633C5-7FC0-4D9B-AD36-96AA08FED3AE}" srcOrd="0" destOrd="0" presId="urn:microsoft.com/office/officeart/2005/8/layout/orgChart1#1"/>
    <dgm:cxn modelId="{CC44E3F3-EC14-4FEF-B595-81534D75A909}" type="presOf" srcId="{64128110-2BC2-4E83-AE3D-7442626E6916}" destId="{3F87A36D-B515-4CB3-9442-512F3C54FBDD}" srcOrd="0" destOrd="0" presId="urn:microsoft.com/office/officeart/2005/8/layout/orgChart1#1"/>
    <dgm:cxn modelId="{48B49FC8-FE9D-4FE1-8FBC-1623B9849471}" type="presOf" srcId="{37D77502-DD69-4FCD-BFD3-1B91FA3A0B41}" destId="{2445C7C8-45D2-4D23-B6BE-965FFAF23B88}" srcOrd="1" destOrd="0" presId="urn:microsoft.com/office/officeart/2005/8/layout/orgChart1#1"/>
    <dgm:cxn modelId="{736AE622-716F-4C91-B01E-E42921F2FF8B}" type="presOf" srcId="{64128110-2BC2-4E83-AE3D-7442626E6916}" destId="{C8EA578D-1EEF-4168-811C-C3CB6C46B153}" srcOrd="1" destOrd="0" presId="urn:microsoft.com/office/officeart/2005/8/layout/orgChart1#1"/>
    <dgm:cxn modelId="{6BC8297A-97D8-411F-B7E4-02EB393C024F}" type="presOf" srcId="{81EE2E0C-6A5F-4B2C-ADA9-FDFFCB8C7AC8}" destId="{CD29CA80-3F78-4D10-B0B9-E1DB408EE544}" srcOrd="0" destOrd="0" presId="urn:microsoft.com/office/officeart/2005/8/layout/orgChart1#1"/>
    <dgm:cxn modelId="{1A74C007-BED4-47E5-8C4D-D776028393F9}" srcId="{64128110-2BC2-4E83-AE3D-7442626E6916}" destId="{81EE2E0C-6A5F-4B2C-ADA9-FDFFCB8C7AC8}" srcOrd="2" destOrd="0" parTransId="{01FF1330-6476-4A29-B36A-956B908B4DC2}" sibTransId="{72C2C69A-BE49-48A9-B607-A2F8C3C08133}"/>
    <dgm:cxn modelId="{7F46AAAF-F0DC-4730-B446-229BD05111B8}" type="presOf" srcId="{56E3332C-AB51-492A-BF41-0AEAAF10CB36}" destId="{4336AD91-6774-4DB4-BDD0-A33B76AEE6B7}" srcOrd="0" destOrd="0" presId="urn:microsoft.com/office/officeart/2005/8/layout/orgChart1#1"/>
    <dgm:cxn modelId="{CB643550-FCB2-4221-A0E7-3CDCC0D3188C}" srcId="{64128110-2BC2-4E83-AE3D-7442626E6916}" destId="{37D77502-DD69-4FCD-BFD3-1B91FA3A0B41}" srcOrd="1" destOrd="0" parTransId="{56E3332C-AB51-492A-BF41-0AEAAF10CB36}" sibTransId="{A79A0933-F266-4AC1-9DE1-FD7E900B09C8}"/>
    <dgm:cxn modelId="{C44C8924-0A87-4B5A-871F-7DE419CDF4B4}" type="presOf" srcId="{CB260220-3CFC-4FEB-8EFB-21E35556D28D}" destId="{2B73A80D-FD7E-4630-B57B-ECDF72CB1EE3}" srcOrd="1" destOrd="0" presId="urn:microsoft.com/office/officeart/2005/8/layout/orgChart1#1"/>
    <dgm:cxn modelId="{72530F3F-960A-4AAE-B7EB-CE72A1DC066B}" srcId="{C17B9AAD-24D5-4918-8EDF-B332210074D7}" destId="{64128110-2BC2-4E83-AE3D-7442626E6916}" srcOrd="0" destOrd="0" parTransId="{7C4D8020-E6A5-42B0-ACC1-F3A6FF2AC2B4}" sibTransId="{EC14B256-0355-49D6-9784-F21A5D6A7477}"/>
    <dgm:cxn modelId="{A84DCFCF-6CEA-4CEE-873B-72FDBA33174A}" type="presOf" srcId="{CB6A1852-396E-49B6-9F31-BC2944155D09}" destId="{7D6C7CA7-5C8A-4B50-B746-31EFE3D2AE76}" srcOrd="0" destOrd="0" presId="urn:microsoft.com/office/officeart/2005/8/layout/orgChart1#1"/>
    <dgm:cxn modelId="{A5B9680C-E966-4AAD-AFF4-E17660C4E3B8}" srcId="{64128110-2BC2-4E83-AE3D-7442626E6916}" destId="{225828B5-AAC3-48E3-8DDE-6E14A1E9FCE8}" srcOrd="0" destOrd="0" parTransId="{90F8E70F-E1C5-4691-812A-47839830C40B}" sibTransId="{6E8CAA27-4324-4304-92E5-3562A8011552}"/>
    <dgm:cxn modelId="{63225C91-E260-406B-AFE4-D6C5500DFCF7}" type="presOf" srcId="{01FF1330-6476-4A29-B36A-956B908B4DC2}" destId="{F3FBFC0D-1C10-482A-B755-432B7B102F58}" srcOrd="0" destOrd="0" presId="urn:microsoft.com/office/officeart/2005/8/layout/orgChart1#1"/>
    <dgm:cxn modelId="{5FF4BF76-2D90-497B-866D-0EC0FBE41C3D}" type="presOf" srcId="{4D6D35FD-A0D0-42AD-B981-AACA282861A2}" destId="{FC70AC9D-95E7-4A51-BE50-C446FEFBC918}" srcOrd="0" destOrd="0" presId="urn:microsoft.com/office/officeart/2005/8/layout/orgChart1#1"/>
    <dgm:cxn modelId="{448E2586-12BB-44F7-B3B3-C027C7A30BA9}" type="presOf" srcId="{C17B9AAD-24D5-4918-8EDF-B332210074D7}" destId="{0F89BA2F-7FB1-47A4-B6A8-9A821D15E1C1}" srcOrd="0" destOrd="0" presId="urn:microsoft.com/office/officeart/2005/8/layout/orgChart1#1"/>
    <dgm:cxn modelId="{A2B03A59-8AF8-4ECD-B725-E7A7359A3A2F}" type="presOf" srcId="{A4497F17-87F9-441A-894C-D5900CCB820E}" destId="{C470B2F5-ECC4-447F-94D1-D797CA479105}" srcOrd="0" destOrd="0" presId="urn:microsoft.com/office/officeart/2005/8/layout/orgChart1#1"/>
    <dgm:cxn modelId="{F0A3BDB2-9BDD-4499-B590-6947308A0D99}" type="presOf" srcId="{4D6D35FD-A0D0-42AD-B981-AACA282861A2}" destId="{10940FDE-D4A6-4706-B278-86443DB0640E}" srcOrd="1" destOrd="0" presId="urn:microsoft.com/office/officeart/2005/8/layout/orgChart1#1"/>
    <dgm:cxn modelId="{6A44FC1B-ADFA-4EF3-B399-D2A06EBB46D4}" type="presOf" srcId="{81EE2E0C-6A5F-4B2C-ADA9-FDFFCB8C7AC8}" destId="{64484104-CFD4-449D-95B4-82574E1BEAC9}" srcOrd="1" destOrd="0" presId="urn:microsoft.com/office/officeart/2005/8/layout/orgChart1#1"/>
    <dgm:cxn modelId="{944D8739-765D-43FF-A44E-B860A5601124}" type="presOf" srcId="{225828B5-AAC3-48E3-8DDE-6E14A1E9FCE8}" destId="{5C67B634-DB68-4653-97A5-5D62FE999B47}" srcOrd="1" destOrd="0" presId="urn:microsoft.com/office/officeart/2005/8/layout/orgChart1#1"/>
    <dgm:cxn modelId="{3C826D8B-493C-4B53-BE24-E65E47D3B10B}" type="presOf" srcId="{37D77502-DD69-4FCD-BFD3-1B91FA3A0B41}" destId="{AFBE47F0-7A8F-4C93-AF1D-8BA2F7BEC08C}" srcOrd="0" destOrd="0" presId="urn:microsoft.com/office/officeart/2005/8/layout/orgChart1#1"/>
    <dgm:cxn modelId="{B45BC6D6-ED2B-48DD-9157-D28139DDC828}" srcId="{64128110-2BC2-4E83-AE3D-7442626E6916}" destId="{4D6D35FD-A0D0-42AD-B981-AACA282861A2}" srcOrd="4" destOrd="0" parTransId="{CB6A1852-396E-49B6-9F31-BC2944155D09}" sibTransId="{5D872CE0-2E35-43AB-90E5-BFC4955F2A6F}"/>
    <dgm:cxn modelId="{56C923B1-7A25-499A-98E0-98589DE02191}" type="presParOf" srcId="{0F89BA2F-7FB1-47A4-B6A8-9A821D15E1C1}" destId="{43B1D5CD-F6F5-420F-9336-DAB5AE405CAB}" srcOrd="0" destOrd="0" presId="urn:microsoft.com/office/officeart/2005/8/layout/orgChart1#1"/>
    <dgm:cxn modelId="{0DA51987-41F1-4677-B73F-B1870991E7C4}" type="presParOf" srcId="{43B1D5CD-F6F5-420F-9336-DAB5AE405CAB}" destId="{87C865EB-D9C7-4E5F-B312-83EF73AB58D0}" srcOrd="0" destOrd="0" presId="urn:microsoft.com/office/officeart/2005/8/layout/orgChart1#1"/>
    <dgm:cxn modelId="{AF657DA8-74C8-47D2-9D5F-60049DE2431F}" type="presParOf" srcId="{87C865EB-D9C7-4E5F-B312-83EF73AB58D0}" destId="{3F87A36D-B515-4CB3-9442-512F3C54FBDD}" srcOrd="0" destOrd="0" presId="urn:microsoft.com/office/officeart/2005/8/layout/orgChart1#1"/>
    <dgm:cxn modelId="{5A628C95-059F-4FE1-A78F-EE4AE5CB3380}" type="presParOf" srcId="{87C865EB-D9C7-4E5F-B312-83EF73AB58D0}" destId="{C8EA578D-1EEF-4168-811C-C3CB6C46B153}" srcOrd="1" destOrd="0" presId="urn:microsoft.com/office/officeart/2005/8/layout/orgChart1#1"/>
    <dgm:cxn modelId="{07FC4E1F-6B5A-4C35-B7B7-0F6603612598}" type="presParOf" srcId="{43B1D5CD-F6F5-420F-9336-DAB5AE405CAB}" destId="{5BEABAEC-9F0C-4E39-AD8E-6628EFFC11DC}" srcOrd="1" destOrd="0" presId="urn:microsoft.com/office/officeart/2005/8/layout/orgChart1#1"/>
    <dgm:cxn modelId="{27E7E3DF-A2DF-4DD7-89BE-400B7EFCB169}" type="presParOf" srcId="{5BEABAEC-9F0C-4E39-AD8E-6628EFFC11DC}" destId="{1F968B94-413B-42AE-BA1D-5E5D1F62B58B}" srcOrd="0" destOrd="0" presId="urn:microsoft.com/office/officeart/2005/8/layout/orgChart1#1"/>
    <dgm:cxn modelId="{53D11415-AF7F-4935-ACB7-132715EC1991}" type="presParOf" srcId="{5BEABAEC-9F0C-4E39-AD8E-6628EFFC11DC}" destId="{841E9607-AFA8-422E-867A-D0B9A43F76FB}" srcOrd="1" destOrd="0" presId="urn:microsoft.com/office/officeart/2005/8/layout/orgChart1#1"/>
    <dgm:cxn modelId="{D34FC79B-8435-47CE-93CF-48E5719F21B8}" type="presParOf" srcId="{841E9607-AFA8-422E-867A-D0B9A43F76FB}" destId="{7848FCCC-0559-4207-BA93-63FF4F6D75CC}" srcOrd="0" destOrd="0" presId="urn:microsoft.com/office/officeart/2005/8/layout/orgChart1#1"/>
    <dgm:cxn modelId="{D0B19AFA-8F3D-4BA2-B41C-E666DB9FE87B}" type="presParOf" srcId="{7848FCCC-0559-4207-BA93-63FF4F6D75CC}" destId="{2FB69221-32D0-434B-B23D-866F77A6B0EE}" srcOrd="0" destOrd="0" presId="urn:microsoft.com/office/officeart/2005/8/layout/orgChart1#1"/>
    <dgm:cxn modelId="{95B48EAD-C0A2-4C6F-9421-E2F15B40AF88}" type="presParOf" srcId="{7848FCCC-0559-4207-BA93-63FF4F6D75CC}" destId="{5C67B634-DB68-4653-97A5-5D62FE999B47}" srcOrd="1" destOrd="0" presId="urn:microsoft.com/office/officeart/2005/8/layout/orgChart1#1"/>
    <dgm:cxn modelId="{F7C47E8E-E3A5-47E5-B177-6FADD44A4009}" type="presParOf" srcId="{841E9607-AFA8-422E-867A-D0B9A43F76FB}" destId="{A7817FA8-C290-4779-9081-B0B52FF24E56}" srcOrd="1" destOrd="0" presId="urn:microsoft.com/office/officeart/2005/8/layout/orgChart1#1"/>
    <dgm:cxn modelId="{84474712-6881-44AD-8C9A-17999A776360}" type="presParOf" srcId="{841E9607-AFA8-422E-867A-D0B9A43F76FB}" destId="{782C31C6-F89C-4EE5-9321-5D7AEDFD4677}" srcOrd="2" destOrd="0" presId="urn:microsoft.com/office/officeart/2005/8/layout/orgChart1#1"/>
    <dgm:cxn modelId="{95E5EBAB-AE71-44FE-938C-162532846AFD}" type="presParOf" srcId="{5BEABAEC-9F0C-4E39-AD8E-6628EFFC11DC}" destId="{4336AD91-6774-4DB4-BDD0-A33B76AEE6B7}" srcOrd="2" destOrd="0" presId="urn:microsoft.com/office/officeart/2005/8/layout/orgChart1#1"/>
    <dgm:cxn modelId="{772EB275-CF07-4EAE-9712-7AAAC05C6867}" type="presParOf" srcId="{5BEABAEC-9F0C-4E39-AD8E-6628EFFC11DC}" destId="{9DFAC067-11BC-4885-918F-10D0401D4F77}" srcOrd="3" destOrd="0" presId="urn:microsoft.com/office/officeart/2005/8/layout/orgChart1#1"/>
    <dgm:cxn modelId="{3A90C672-E4A5-47A7-9F43-61FF57696760}" type="presParOf" srcId="{9DFAC067-11BC-4885-918F-10D0401D4F77}" destId="{3798E192-B322-4C1D-A304-A3A890D1C199}" srcOrd="0" destOrd="0" presId="urn:microsoft.com/office/officeart/2005/8/layout/orgChart1#1"/>
    <dgm:cxn modelId="{3BBBA84C-7BC3-4201-998A-10EFDB6ED9E4}" type="presParOf" srcId="{3798E192-B322-4C1D-A304-A3A890D1C199}" destId="{AFBE47F0-7A8F-4C93-AF1D-8BA2F7BEC08C}" srcOrd="0" destOrd="0" presId="urn:microsoft.com/office/officeart/2005/8/layout/orgChart1#1"/>
    <dgm:cxn modelId="{D86373F2-545D-40ED-BB85-D601D38C4780}" type="presParOf" srcId="{3798E192-B322-4C1D-A304-A3A890D1C199}" destId="{2445C7C8-45D2-4D23-B6BE-965FFAF23B88}" srcOrd="1" destOrd="0" presId="urn:microsoft.com/office/officeart/2005/8/layout/orgChart1#1"/>
    <dgm:cxn modelId="{4853B017-408E-49FC-9D47-BF7EC79CC5EC}" type="presParOf" srcId="{9DFAC067-11BC-4885-918F-10D0401D4F77}" destId="{B814C46B-2953-4DFE-86D5-6641B5D8BDFD}" srcOrd="1" destOrd="0" presId="urn:microsoft.com/office/officeart/2005/8/layout/orgChart1#1"/>
    <dgm:cxn modelId="{76FB7D79-0BF7-49EE-8BBF-940A96F9D767}" type="presParOf" srcId="{9DFAC067-11BC-4885-918F-10D0401D4F77}" destId="{8C5F1B03-FD37-43EA-A7E6-8885D7520042}" srcOrd="2" destOrd="0" presId="urn:microsoft.com/office/officeart/2005/8/layout/orgChart1#1"/>
    <dgm:cxn modelId="{37DA50C3-A7B1-4EEB-A9C5-BBEE8332B885}" type="presParOf" srcId="{5BEABAEC-9F0C-4E39-AD8E-6628EFFC11DC}" destId="{F3FBFC0D-1C10-482A-B755-432B7B102F58}" srcOrd="4" destOrd="0" presId="urn:microsoft.com/office/officeart/2005/8/layout/orgChart1#1"/>
    <dgm:cxn modelId="{A48EC5D7-B3CD-4029-91AA-6DB2221C8FB4}" type="presParOf" srcId="{5BEABAEC-9F0C-4E39-AD8E-6628EFFC11DC}" destId="{55EB3F4A-D96C-45F8-A083-E0A674B482EF}" srcOrd="5" destOrd="0" presId="urn:microsoft.com/office/officeart/2005/8/layout/orgChart1#1"/>
    <dgm:cxn modelId="{E3B21E67-F27C-42D7-8549-192FF43D0957}" type="presParOf" srcId="{55EB3F4A-D96C-45F8-A083-E0A674B482EF}" destId="{26427A8A-8184-401A-BA5F-B732C715EED7}" srcOrd="0" destOrd="0" presId="urn:microsoft.com/office/officeart/2005/8/layout/orgChart1#1"/>
    <dgm:cxn modelId="{5AD02422-6422-4F88-AFFA-0E886D315E7B}" type="presParOf" srcId="{26427A8A-8184-401A-BA5F-B732C715EED7}" destId="{CD29CA80-3F78-4D10-B0B9-E1DB408EE544}" srcOrd="0" destOrd="0" presId="urn:microsoft.com/office/officeart/2005/8/layout/orgChart1#1"/>
    <dgm:cxn modelId="{2D6762EB-8754-401E-87FB-846E5DF15A3F}" type="presParOf" srcId="{26427A8A-8184-401A-BA5F-B732C715EED7}" destId="{64484104-CFD4-449D-95B4-82574E1BEAC9}" srcOrd="1" destOrd="0" presId="urn:microsoft.com/office/officeart/2005/8/layout/orgChart1#1"/>
    <dgm:cxn modelId="{4CF22DEB-2C2A-48F6-B67A-3845A1D7FA2C}" type="presParOf" srcId="{55EB3F4A-D96C-45F8-A083-E0A674B482EF}" destId="{03ED9A96-D917-442C-960F-6C2655E777D9}" srcOrd="1" destOrd="0" presId="urn:microsoft.com/office/officeart/2005/8/layout/orgChart1#1"/>
    <dgm:cxn modelId="{8B901529-F30F-4BAC-B095-933757E68CD5}" type="presParOf" srcId="{55EB3F4A-D96C-45F8-A083-E0A674B482EF}" destId="{07BBFBE8-D4F9-47E6-AB6D-6C2BA5426163}" srcOrd="2" destOrd="0" presId="urn:microsoft.com/office/officeart/2005/8/layout/orgChart1#1"/>
    <dgm:cxn modelId="{D7C7BE39-B3AB-4268-B7FC-D9B8E02C5C7F}" type="presParOf" srcId="{5BEABAEC-9F0C-4E39-AD8E-6628EFFC11DC}" destId="{C470B2F5-ECC4-447F-94D1-D797CA479105}" srcOrd="6" destOrd="0" presId="urn:microsoft.com/office/officeart/2005/8/layout/orgChart1#1"/>
    <dgm:cxn modelId="{20257FA4-838F-4B12-87CA-9FCDA33312B6}" type="presParOf" srcId="{5BEABAEC-9F0C-4E39-AD8E-6628EFFC11DC}" destId="{8C9E3DCE-0006-46DE-910F-D078899AD10C}" srcOrd="7" destOrd="0" presId="urn:microsoft.com/office/officeart/2005/8/layout/orgChart1#1"/>
    <dgm:cxn modelId="{D9339E18-626B-4DDD-AF37-488DE65C9F6B}" type="presParOf" srcId="{8C9E3DCE-0006-46DE-910F-D078899AD10C}" destId="{F6B2DF5B-96AE-4C6C-B5A7-879864248DC5}" srcOrd="0" destOrd="0" presId="urn:microsoft.com/office/officeart/2005/8/layout/orgChart1#1"/>
    <dgm:cxn modelId="{6939D67F-675F-49F3-B889-94CBF57B0BD1}" type="presParOf" srcId="{F6B2DF5B-96AE-4C6C-B5A7-879864248DC5}" destId="{187633C5-7FC0-4D9B-AD36-96AA08FED3AE}" srcOrd="0" destOrd="0" presId="urn:microsoft.com/office/officeart/2005/8/layout/orgChart1#1"/>
    <dgm:cxn modelId="{CC2A3041-75C0-4FA5-AA27-F790E1B7D287}" type="presParOf" srcId="{F6B2DF5B-96AE-4C6C-B5A7-879864248DC5}" destId="{2B73A80D-FD7E-4630-B57B-ECDF72CB1EE3}" srcOrd="1" destOrd="0" presId="urn:microsoft.com/office/officeart/2005/8/layout/orgChart1#1"/>
    <dgm:cxn modelId="{2A791AA1-6F60-4C14-98BB-299C0598AE30}" type="presParOf" srcId="{8C9E3DCE-0006-46DE-910F-D078899AD10C}" destId="{BC648E8C-8C88-4994-B6EE-D005DE9DCEEE}" srcOrd="1" destOrd="0" presId="urn:microsoft.com/office/officeart/2005/8/layout/orgChart1#1"/>
    <dgm:cxn modelId="{202B8C13-A49A-4965-BAE0-F4274EC84F33}" type="presParOf" srcId="{8C9E3DCE-0006-46DE-910F-D078899AD10C}" destId="{3450E322-7DE1-4C1F-87E2-3B2FB3E8AB0E}" srcOrd="2" destOrd="0" presId="urn:microsoft.com/office/officeart/2005/8/layout/orgChart1#1"/>
    <dgm:cxn modelId="{9EB33F2E-A537-4EFD-A6ED-FC9CED10DA80}" type="presParOf" srcId="{5BEABAEC-9F0C-4E39-AD8E-6628EFFC11DC}" destId="{7D6C7CA7-5C8A-4B50-B746-31EFE3D2AE76}" srcOrd="8" destOrd="0" presId="urn:microsoft.com/office/officeart/2005/8/layout/orgChart1#1"/>
    <dgm:cxn modelId="{3501D914-C410-47C1-9801-7495003E75A4}" type="presParOf" srcId="{5BEABAEC-9F0C-4E39-AD8E-6628EFFC11DC}" destId="{CA504869-E3F3-4525-ACC3-E31C89FC8C0E}" srcOrd="9" destOrd="0" presId="urn:microsoft.com/office/officeart/2005/8/layout/orgChart1#1"/>
    <dgm:cxn modelId="{52302B1C-76A3-46AF-8543-DA6F1D925E84}" type="presParOf" srcId="{CA504869-E3F3-4525-ACC3-E31C89FC8C0E}" destId="{24D5DDD8-0122-484D-89F8-5A355C8B76B2}" srcOrd="0" destOrd="0" presId="urn:microsoft.com/office/officeart/2005/8/layout/orgChart1#1"/>
    <dgm:cxn modelId="{1244FBDD-6098-4636-AF79-3AB0A13C5102}" type="presParOf" srcId="{24D5DDD8-0122-484D-89F8-5A355C8B76B2}" destId="{FC70AC9D-95E7-4A51-BE50-C446FEFBC918}" srcOrd="0" destOrd="0" presId="urn:microsoft.com/office/officeart/2005/8/layout/orgChart1#1"/>
    <dgm:cxn modelId="{58EBBFF8-25E6-4B99-BE66-8FE6F066691D}" type="presParOf" srcId="{24D5DDD8-0122-484D-89F8-5A355C8B76B2}" destId="{10940FDE-D4A6-4706-B278-86443DB0640E}" srcOrd="1" destOrd="0" presId="urn:microsoft.com/office/officeart/2005/8/layout/orgChart1#1"/>
    <dgm:cxn modelId="{BBF5993A-EB7C-4F64-93BC-F38FA9B2AE51}" type="presParOf" srcId="{CA504869-E3F3-4525-ACC3-E31C89FC8C0E}" destId="{D28F3307-A1FA-43DC-BED8-B33EB7CA4339}" srcOrd="1" destOrd="0" presId="urn:microsoft.com/office/officeart/2005/8/layout/orgChart1#1"/>
    <dgm:cxn modelId="{2F145CD2-0687-4BBE-8C31-40DC35C7125F}" type="presParOf" srcId="{CA504869-E3F3-4525-ACC3-E31C89FC8C0E}" destId="{DD39F52F-AA5C-4A20-B79B-9C5712C8F2A4}" srcOrd="2" destOrd="0" presId="urn:microsoft.com/office/officeart/2005/8/layout/orgChart1#1"/>
    <dgm:cxn modelId="{702D8218-1123-4A29-B370-DD9C6D3718AB}" type="presParOf" srcId="{43B1D5CD-F6F5-420F-9336-DAB5AE405CAB}" destId="{4AECC906-F21A-45D0-9402-FE140FA9EBA5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AA1B95-8096-483E-937F-B7117F22143A}" type="doc">
      <dgm:prSet loTypeId="urn:microsoft.com/office/officeart/2005/8/layout/process1" loCatId="process" qsTypeId="urn:microsoft.com/office/officeart/2005/8/quickstyle/simple1#3" qsCatId="simple" csTypeId="urn:microsoft.com/office/officeart/2005/8/colors/accent0_3#3" csCatId="accent1" phldr="1"/>
      <dgm:spPr/>
    </dgm:pt>
    <dgm:pt modelId="{B9356EF3-F2BD-44EF-8989-A8C6F68A9C2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待处理的中文字符串</a:t>
          </a:r>
        </a:p>
      </dgm:t>
    </dgm:pt>
    <dgm:pt modelId="{42B40A37-3B74-4139-88E7-27DB8ADAFB3B}" type="parTrans" cxnId="{5E9AEBED-3AF3-43C3-B18D-73E9B17348CF}">
      <dgm:prSet/>
      <dgm:spPr/>
      <dgm:t>
        <a:bodyPr/>
        <a:lstStyle/>
        <a:p>
          <a:endParaRPr lang="zh-CN" altLang="en-US"/>
        </a:p>
      </dgm:t>
    </dgm:pt>
    <dgm:pt modelId="{E862CC6F-EE5F-4708-AD0C-4AFC083AC1E9}" type="sibTrans" cxnId="{5E9AEBED-3AF3-43C3-B18D-73E9B17348CF}">
      <dgm:prSet/>
      <dgm:spPr/>
      <dgm:t>
        <a:bodyPr/>
        <a:lstStyle/>
        <a:p>
          <a:endParaRPr lang="zh-CN" altLang="en-US"/>
        </a:p>
      </dgm:t>
    </dgm:pt>
    <dgm:pt modelId="{EDABB1AF-A433-4877-8BF8-9FA85F924A2C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中文分词处理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（</a:t>
          </a:r>
          <a:r>
            <a:rPr lang="en-US" altLang="zh-CN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jieba</a:t>
          </a:r>
          <a:r>
            <a:rPr lang="zh-CN" altLang="en-US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分词）</a:t>
          </a:r>
        </a:p>
      </dgm:t>
    </dgm:pt>
    <dgm:pt modelId="{22507475-337D-4D08-A27D-19453A1EC4B8}" type="parTrans" cxnId="{25E8FC54-2005-4CB0-9884-59C1B1F33AF5}">
      <dgm:prSet/>
      <dgm:spPr/>
      <dgm:t>
        <a:bodyPr/>
        <a:lstStyle/>
        <a:p>
          <a:endParaRPr lang="zh-CN" altLang="en-US"/>
        </a:p>
      </dgm:t>
    </dgm:pt>
    <dgm:pt modelId="{3E1956DE-23F8-4761-8F76-7ABD5A8AE770}" type="sibTrans" cxnId="{25E8FC54-2005-4CB0-9884-59C1B1F33AF5}">
      <dgm:prSet/>
      <dgm:spPr/>
      <dgm:t>
        <a:bodyPr/>
        <a:lstStyle/>
        <a:p>
          <a:endParaRPr lang="zh-CN" altLang="en-US"/>
        </a:p>
      </dgm:t>
    </dgm:pt>
    <dgm:pt modelId="{16C98B6D-CC9A-459C-A148-3249240D3586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分词后的中文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“</a:t>
          </a:r>
          <a:r>
            <a:rPr lang="zh-CN" altLang="en-US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词汇表</a:t>
          </a:r>
          <a:r>
            <a:rPr lang="en-US" altLang="zh-CN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”</a:t>
          </a:r>
        </a:p>
      </dgm:t>
    </dgm:pt>
    <dgm:pt modelId="{B2C4969C-7F63-4CB2-9C9A-A6F67CF17685}" type="parTrans" cxnId="{367B92B1-5A7A-425D-97DF-83755AC69290}">
      <dgm:prSet/>
      <dgm:spPr/>
      <dgm:t>
        <a:bodyPr/>
        <a:lstStyle/>
        <a:p>
          <a:endParaRPr lang="zh-CN" altLang="en-US"/>
        </a:p>
      </dgm:t>
    </dgm:pt>
    <dgm:pt modelId="{D9B5BE56-AD46-4CF8-8D6E-63CE26896AAC}" type="sibTrans" cxnId="{367B92B1-5A7A-425D-97DF-83755AC69290}">
      <dgm:prSet/>
      <dgm:spPr/>
      <dgm:t>
        <a:bodyPr/>
        <a:lstStyle/>
        <a:p>
          <a:endParaRPr lang="zh-CN" altLang="en-US"/>
        </a:p>
      </dgm:t>
    </dgm:pt>
    <dgm:pt modelId="{23E08954-DEFC-4A8C-B951-725E72315086}" type="pres">
      <dgm:prSet presAssocID="{F3AA1B95-8096-483E-937F-B7117F22143A}" presName="Name0" presStyleCnt="0">
        <dgm:presLayoutVars>
          <dgm:dir/>
          <dgm:resizeHandles val="exact"/>
        </dgm:presLayoutVars>
      </dgm:prSet>
      <dgm:spPr/>
    </dgm:pt>
    <dgm:pt modelId="{A9558FAE-AE26-43A7-A5EC-E1594E2B2F93}" type="pres">
      <dgm:prSet presAssocID="{B9356EF3-F2BD-44EF-8989-A8C6F68A9C26}" presName="node" presStyleLbl="node1" presStyleIdx="0" presStyleCnt="3" custScaleX="114626" custScaleY="655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6077158-A490-49C0-92A3-E1F3F4A134D1}" type="pres">
      <dgm:prSet presAssocID="{E862CC6F-EE5F-4708-AD0C-4AFC083AC1E9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866543E3-7169-4994-AA48-DBEAD952B2D7}" type="pres">
      <dgm:prSet presAssocID="{E862CC6F-EE5F-4708-AD0C-4AFC083AC1E9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0C6A0E2D-4913-46C1-A93F-3832E34B4A9D}" type="pres">
      <dgm:prSet presAssocID="{EDABB1AF-A433-4877-8BF8-9FA85F924A2C}" presName="node" presStyleLbl="node1" presStyleIdx="1" presStyleCnt="3" custScaleX="114626" custScaleY="655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462591-2085-43A2-8617-BA9721C35F9F}" type="pres">
      <dgm:prSet presAssocID="{3E1956DE-23F8-4761-8F76-7ABD5A8AE770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F0328CDC-AC5A-41D2-969E-7D80009105F2}" type="pres">
      <dgm:prSet presAssocID="{3E1956DE-23F8-4761-8F76-7ABD5A8AE770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507274D1-9FFA-4CA1-8C30-ADC25E352D22}" type="pres">
      <dgm:prSet presAssocID="{16C98B6D-CC9A-459C-A148-3249240D3586}" presName="node" presStyleLbl="node1" presStyleIdx="2" presStyleCnt="3" custScaleX="114626" custScaleY="655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D7DDA4-875C-423B-AB40-2557A7CB409E}" type="presOf" srcId="{F3AA1B95-8096-483E-937F-B7117F22143A}" destId="{23E08954-DEFC-4A8C-B951-725E72315086}" srcOrd="0" destOrd="0" presId="urn:microsoft.com/office/officeart/2005/8/layout/process1"/>
    <dgm:cxn modelId="{65DA6742-62E9-468A-84EA-9F0AEA0380EB}" type="presOf" srcId="{E862CC6F-EE5F-4708-AD0C-4AFC083AC1E9}" destId="{866543E3-7169-4994-AA48-DBEAD952B2D7}" srcOrd="1" destOrd="0" presId="urn:microsoft.com/office/officeart/2005/8/layout/process1"/>
    <dgm:cxn modelId="{65B0A540-2010-46AC-BDE1-171E37E2B304}" type="presOf" srcId="{EDABB1AF-A433-4877-8BF8-9FA85F924A2C}" destId="{0C6A0E2D-4913-46C1-A93F-3832E34B4A9D}" srcOrd="0" destOrd="0" presId="urn:microsoft.com/office/officeart/2005/8/layout/process1"/>
    <dgm:cxn modelId="{C9AF304B-ED9B-44E6-B344-1A0226E26101}" type="presOf" srcId="{E862CC6F-EE5F-4708-AD0C-4AFC083AC1E9}" destId="{56077158-A490-49C0-92A3-E1F3F4A134D1}" srcOrd="0" destOrd="0" presId="urn:microsoft.com/office/officeart/2005/8/layout/process1"/>
    <dgm:cxn modelId="{5E9AEBED-3AF3-43C3-B18D-73E9B17348CF}" srcId="{F3AA1B95-8096-483E-937F-B7117F22143A}" destId="{B9356EF3-F2BD-44EF-8989-A8C6F68A9C26}" srcOrd="0" destOrd="0" parTransId="{42B40A37-3B74-4139-88E7-27DB8ADAFB3B}" sibTransId="{E862CC6F-EE5F-4708-AD0C-4AFC083AC1E9}"/>
    <dgm:cxn modelId="{492BE321-1DA9-46C1-828B-099CE7322DE6}" type="presOf" srcId="{3E1956DE-23F8-4761-8F76-7ABD5A8AE770}" destId="{18462591-2085-43A2-8617-BA9721C35F9F}" srcOrd="0" destOrd="0" presId="urn:microsoft.com/office/officeart/2005/8/layout/process1"/>
    <dgm:cxn modelId="{C4BDF82E-B3F4-4A8F-8D71-15729EE93428}" type="presOf" srcId="{16C98B6D-CC9A-459C-A148-3249240D3586}" destId="{507274D1-9FFA-4CA1-8C30-ADC25E352D22}" srcOrd="0" destOrd="0" presId="urn:microsoft.com/office/officeart/2005/8/layout/process1"/>
    <dgm:cxn modelId="{367B92B1-5A7A-425D-97DF-83755AC69290}" srcId="{F3AA1B95-8096-483E-937F-B7117F22143A}" destId="{16C98B6D-CC9A-459C-A148-3249240D3586}" srcOrd="2" destOrd="0" parTransId="{B2C4969C-7F63-4CB2-9C9A-A6F67CF17685}" sibTransId="{D9B5BE56-AD46-4CF8-8D6E-63CE26896AAC}"/>
    <dgm:cxn modelId="{36534D9E-7DB1-40EB-A969-2457CC99DA31}" type="presOf" srcId="{3E1956DE-23F8-4761-8F76-7ABD5A8AE770}" destId="{F0328CDC-AC5A-41D2-969E-7D80009105F2}" srcOrd="1" destOrd="0" presId="urn:microsoft.com/office/officeart/2005/8/layout/process1"/>
    <dgm:cxn modelId="{7641A641-3515-4AE9-8550-F807E8D8345A}" type="presOf" srcId="{B9356EF3-F2BD-44EF-8989-A8C6F68A9C26}" destId="{A9558FAE-AE26-43A7-A5EC-E1594E2B2F93}" srcOrd="0" destOrd="0" presId="urn:microsoft.com/office/officeart/2005/8/layout/process1"/>
    <dgm:cxn modelId="{25E8FC54-2005-4CB0-9884-59C1B1F33AF5}" srcId="{F3AA1B95-8096-483E-937F-B7117F22143A}" destId="{EDABB1AF-A433-4877-8BF8-9FA85F924A2C}" srcOrd="1" destOrd="0" parTransId="{22507475-337D-4D08-A27D-19453A1EC4B8}" sibTransId="{3E1956DE-23F8-4761-8F76-7ABD5A8AE770}"/>
    <dgm:cxn modelId="{949F4EB6-FBD1-4C6E-BDCD-C095E5456B9F}" type="presParOf" srcId="{23E08954-DEFC-4A8C-B951-725E72315086}" destId="{A9558FAE-AE26-43A7-A5EC-E1594E2B2F93}" srcOrd="0" destOrd="0" presId="urn:microsoft.com/office/officeart/2005/8/layout/process1"/>
    <dgm:cxn modelId="{61836988-3187-4C42-A5EB-1674C4599ACE}" type="presParOf" srcId="{23E08954-DEFC-4A8C-B951-725E72315086}" destId="{56077158-A490-49C0-92A3-E1F3F4A134D1}" srcOrd="1" destOrd="0" presId="urn:microsoft.com/office/officeart/2005/8/layout/process1"/>
    <dgm:cxn modelId="{9DA11C6D-C95B-46D8-97D5-E069825053DE}" type="presParOf" srcId="{56077158-A490-49C0-92A3-E1F3F4A134D1}" destId="{866543E3-7169-4994-AA48-DBEAD952B2D7}" srcOrd="0" destOrd="0" presId="urn:microsoft.com/office/officeart/2005/8/layout/process1"/>
    <dgm:cxn modelId="{9E71DAD0-498C-4168-AE43-56B7495785F0}" type="presParOf" srcId="{23E08954-DEFC-4A8C-B951-725E72315086}" destId="{0C6A0E2D-4913-46C1-A93F-3832E34B4A9D}" srcOrd="2" destOrd="0" presId="urn:microsoft.com/office/officeart/2005/8/layout/process1"/>
    <dgm:cxn modelId="{0761008C-9308-4395-AFE9-240CEF7F0407}" type="presParOf" srcId="{23E08954-DEFC-4A8C-B951-725E72315086}" destId="{18462591-2085-43A2-8617-BA9721C35F9F}" srcOrd="3" destOrd="0" presId="urn:microsoft.com/office/officeart/2005/8/layout/process1"/>
    <dgm:cxn modelId="{A7528C13-C826-4BE0-8F7F-312383B4517F}" type="presParOf" srcId="{18462591-2085-43A2-8617-BA9721C35F9F}" destId="{F0328CDC-AC5A-41D2-969E-7D80009105F2}" srcOrd="0" destOrd="0" presId="urn:microsoft.com/office/officeart/2005/8/layout/process1"/>
    <dgm:cxn modelId="{8C3E98E5-D1F9-4BCA-A263-EFC87B12D69E}" type="presParOf" srcId="{23E08954-DEFC-4A8C-B951-725E72315086}" destId="{507274D1-9FFA-4CA1-8C30-ADC25E352D2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C7CA7-5C8A-4B50-B746-31EFE3D2AE76}">
      <dsp:nvSpPr>
        <dsp:cNvPr id="0" name=""/>
        <dsp:cNvSpPr/>
      </dsp:nvSpPr>
      <dsp:spPr>
        <a:xfrm>
          <a:off x="3191827" y="1752779"/>
          <a:ext cx="2644829" cy="229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55"/>
              </a:lnTo>
              <a:lnTo>
                <a:pt x="2644829" y="114755"/>
              </a:lnTo>
              <a:lnTo>
                <a:pt x="2644829" y="2295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70B2F5-ECC4-447F-94D1-D797CA479105}">
      <dsp:nvSpPr>
        <dsp:cNvPr id="0" name=""/>
        <dsp:cNvSpPr/>
      </dsp:nvSpPr>
      <dsp:spPr>
        <a:xfrm>
          <a:off x="3191827" y="1752779"/>
          <a:ext cx="1322414" cy="229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755"/>
              </a:lnTo>
              <a:lnTo>
                <a:pt x="1322414" y="114755"/>
              </a:lnTo>
              <a:lnTo>
                <a:pt x="1322414" y="2295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BFC0D-1C10-482A-B755-432B7B102F58}">
      <dsp:nvSpPr>
        <dsp:cNvPr id="0" name=""/>
        <dsp:cNvSpPr/>
      </dsp:nvSpPr>
      <dsp:spPr>
        <a:xfrm>
          <a:off x="3146107" y="1752779"/>
          <a:ext cx="91440" cy="2295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5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6AD91-6774-4DB4-BDD0-A33B76AEE6B7}">
      <dsp:nvSpPr>
        <dsp:cNvPr id="0" name=""/>
        <dsp:cNvSpPr/>
      </dsp:nvSpPr>
      <dsp:spPr>
        <a:xfrm>
          <a:off x="1869412" y="1752779"/>
          <a:ext cx="1322414" cy="229510"/>
        </a:xfrm>
        <a:custGeom>
          <a:avLst/>
          <a:gdLst/>
          <a:ahLst/>
          <a:cxnLst/>
          <a:rect l="0" t="0" r="0" b="0"/>
          <a:pathLst>
            <a:path>
              <a:moveTo>
                <a:pt x="1322414" y="0"/>
              </a:moveTo>
              <a:lnTo>
                <a:pt x="1322414" y="114755"/>
              </a:lnTo>
              <a:lnTo>
                <a:pt x="0" y="114755"/>
              </a:lnTo>
              <a:lnTo>
                <a:pt x="0" y="2295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68B94-413B-42AE-BA1D-5E5D1F62B58B}">
      <dsp:nvSpPr>
        <dsp:cNvPr id="0" name=""/>
        <dsp:cNvSpPr/>
      </dsp:nvSpPr>
      <dsp:spPr>
        <a:xfrm>
          <a:off x="546997" y="1752779"/>
          <a:ext cx="2644829" cy="229510"/>
        </a:xfrm>
        <a:custGeom>
          <a:avLst/>
          <a:gdLst/>
          <a:ahLst/>
          <a:cxnLst/>
          <a:rect l="0" t="0" r="0" b="0"/>
          <a:pathLst>
            <a:path>
              <a:moveTo>
                <a:pt x="2644829" y="0"/>
              </a:moveTo>
              <a:lnTo>
                <a:pt x="2644829" y="114755"/>
              </a:lnTo>
              <a:lnTo>
                <a:pt x="0" y="114755"/>
              </a:lnTo>
              <a:lnTo>
                <a:pt x="0" y="22951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87A36D-B515-4CB3-9442-512F3C54FBDD}">
      <dsp:nvSpPr>
        <dsp:cNvPr id="0" name=""/>
        <dsp:cNvSpPr/>
      </dsp:nvSpPr>
      <dsp:spPr>
        <a:xfrm>
          <a:off x="2346706" y="1206327"/>
          <a:ext cx="1690242" cy="546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>
              <a:ea typeface="楷体_GB2312" panose="02010609030101010101" pitchFamily="49" charset="-122"/>
            </a:rPr>
            <a:t>查找文章中高</a:t>
          </a:r>
          <a:r>
            <a:rPr lang="zh-CN" altLang="en-US" sz="1600" b="1" kern="1200" dirty="0">
              <a:ea typeface="楷体_GB2312" panose="02010609030101010101" pitchFamily="49" charset="-122"/>
              <a:sym typeface="+mn-ea"/>
            </a:rPr>
            <a:t>频</a:t>
          </a:r>
          <a:r>
            <a:rPr lang="zh-CN" altLang="en-US" sz="1600" b="1" kern="1200" dirty="0">
              <a:ea typeface="楷体_GB2312" panose="02010609030101010101" pitchFamily="49" charset="-122"/>
            </a:rPr>
            <a:t>词</a:t>
          </a:r>
          <a:endParaRPr sz="1600" kern="1200" dirty="0"/>
        </a:p>
      </dsp:txBody>
      <dsp:txXfrm>
        <a:off x="2346706" y="1206327"/>
        <a:ext cx="1690242" cy="546452"/>
      </dsp:txXfrm>
    </dsp:sp>
    <dsp:sp modelId="{2FB69221-32D0-434B-B23D-866F77A6B0EE}">
      <dsp:nvSpPr>
        <dsp:cNvPr id="0" name=""/>
        <dsp:cNvSpPr/>
      </dsp:nvSpPr>
      <dsp:spPr>
        <a:xfrm>
          <a:off x="545" y="1982290"/>
          <a:ext cx="1092904" cy="546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>
              <a:ea typeface="楷体_GB2312" panose="02010609030101010101" pitchFamily="49" charset="-122"/>
            </a:rPr>
            <a:t>读取文件</a:t>
          </a:r>
        </a:p>
      </dsp:txBody>
      <dsp:txXfrm>
        <a:off x="545" y="1982290"/>
        <a:ext cx="1092904" cy="546452"/>
      </dsp:txXfrm>
    </dsp:sp>
    <dsp:sp modelId="{AFBE47F0-7A8F-4C93-AF1D-8BA2F7BEC08C}">
      <dsp:nvSpPr>
        <dsp:cNvPr id="0" name=""/>
        <dsp:cNvSpPr/>
      </dsp:nvSpPr>
      <dsp:spPr>
        <a:xfrm>
          <a:off x="1322960" y="1982290"/>
          <a:ext cx="1092904" cy="546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>
              <a:ea typeface="楷体_GB2312" panose="02010609030101010101" pitchFamily="49" charset="-122"/>
            </a:rPr>
            <a:t>中文分词</a:t>
          </a:r>
        </a:p>
      </dsp:txBody>
      <dsp:txXfrm>
        <a:off x="1322960" y="1982290"/>
        <a:ext cx="1092904" cy="546452"/>
      </dsp:txXfrm>
    </dsp:sp>
    <dsp:sp modelId="{CD29CA80-3F78-4D10-B0B9-E1DB408EE544}">
      <dsp:nvSpPr>
        <dsp:cNvPr id="0" name=""/>
        <dsp:cNvSpPr/>
      </dsp:nvSpPr>
      <dsp:spPr>
        <a:xfrm>
          <a:off x="2645375" y="1982290"/>
          <a:ext cx="1092904" cy="546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>
              <a:ea typeface="楷体_GB2312" panose="02010609030101010101" pitchFamily="49" charset="-122"/>
            </a:rPr>
            <a:t>词频统计</a:t>
          </a:r>
        </a:p>
      </dsp:txBody>
      <dsp:txXfrm>
        <a:off x="2645375" y="1982290"/>
        <a:ext cx="1092904" cy="546452"/>
      </dsp:txXfrm>
    </dsp:sp>
    <dsp:sp modelId="{187633C5-7FC0-4D9B-AD36-96AA08FED3AE}">
      <dsp:nvSpPr>
        <dsp:cNvPr id="0" name=""/>
        <dsp:cNvSpPr/>
      </dsp:nvSpPr>
      <dsp:spPr>
        <a:xfrm>
          <a:off x="3967789" y="1982290"/>
          <a:ext cx="1092904" cy="546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600" b="1" kern="1200">
              <a:ea typeface="楷体_GB2312" panose="02010609030101010101" pitchFamily="49" charset="-122"/>
              <a:sym typeface="+mn-ea"/>
            </a:rPr>
            <a:t>排序</a:t>
          </a:r>
          <a:r>
            <a:rPr sz="1600" b="1" kern="1200" dirty="0">
              <a:ea typeface="楷体_GB2312" panose="02010609030101010101" pitchFamily="49" charset="-122"/>
              <a:sym typeface="+mn-ea"/>
            </a:rPr>
            <a:t>词</a:t>
          </a:r>
          <a:r>
            <a:rPr lang="zh-CN" altLang="en-US" sz="1600" b="1" kern="1200">
              <a:ea typeface="楷体_GB2312" panose="02010609030101010101" pitchFamily="49" charset="-122"/>
              <a:sym typeface="+mn-ea"/>
            </a:rPr>
            <a:t>频</a:t>
          </a:r>
          <a:endParaRPr lang="zh-CN" altLang="en-US" sz="1600" b="1" kern="1200">
            <a:ea typeface="楷体_GB2312" panose="02010609030101010101" pitchFamily="49" charset="-122"/>
          </a:endParaRPr>
        </a:p>
      </dsp:txBody>
      <dsp:txXfrm>
        <a:off x="3967789" y="1982290"/>
        <a:ext cx="1092904" cy="546452"/>
      </dsp:txXfrm>
    </dsp:sp>
    <dsp:sp modelId="{FC70AC9D-95E7-4A51-BE50-C446FEFBC918}">
      <dsp:nvSpPr>
        <dsp:cNvPr id="0" name=""/>
        <dsp:cNvSpPr/>
      </dsp:nvSpPr>
      <dsp:spPr>
        <a:xfrm>
          <a:off x="5290204" y="1982290"/>
          <a:ext cx="1092904" cy="54645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>
              <a:ea typeface="楷体_GB2312" panose="02010609030101010101" pitchFamily="49" charset="-122"/>
            </a:rPr>
            <a:t>显示输出</a:t>
          </a:r>
        </a:p>
      </dsp:txBody>
      <dsp:txXfrm>
        <a:off x="5290204" y="1982290"/>
        <a:ext cx="1092904" cy="546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58FAE-AE26-43A7-A5EC-E1594E2B2F93}">
      <dsp:nvSpPr>
        <dsp:cNvPr id="0" name=""/>
        <dsp:cNvSpPr/>
      </dsp:nvSpPr>
      <dsp:spPr>
        <a:xfrm>
          <a:off x="4233" y="233725"/>
          <a:ext cx="1754729" cy="6487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待处理的中文字符串</a:t>
          </a:r>
        </a:p>
      </dsp:txBody>
      <dsp:txXfrm>
        <a:off x="23235" y="252727"/>
        <a:ext cx="1716725" cy="610763"/>
      </dsp:txXfrm>
    </dsp:sp>
    <dsp:sp modelId="{56077158-A490-49C0-92A3-E1F3F4A134D1}">
      <dsp:nvSpPr>
        <dsp:cNvPr id="0" name=""/>
        <dsp:cNvSpPr/>
      </dsp:nvSpPr>
      <dsp:spPr>
        <a:xfrm>
          <a:off x="1912045" y="368286"/>
          <a:ext cx="324536" cy="3796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1912045" y="444215"/>
        <a:ext cx="227175" cy="227787"/>
      </dsp:txXfrm>
    </dsp:sp>
    <dsp:sp modelId="{0C6A0E2D-4913-46C1-A93F-3832E34B4A9D}">
      <dsp:nvSpPr>
        <dsp:cNvPr id="0" name=""/>
        <dsp:cNvSpPr/>
      </dsp:nvSpPr>
      <dsp:spPr>
        <a:xfrm>
          <a:off x="2371295" y="233725"/>
          <a:ext cx="1754729" cy="6487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中文分词处理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（</a:t>
          </a:r>
          <a:r>
            <a:rPr lang="en-US" altLang="zh-CN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jieba</a:t>
          </a:r>
          <a:r>
            <a:rPr lang="zh-CN" altLang="en-US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分词）</a:t>
          </a:r>
        </a:p>
      </dsp:txBody>
      <dsp:txXfrm>
        <a:off x="2390297" y="252727"/>
        <a:ext cx="1716725" cy="610763"/>
      </dsp:txXfrm>
    </dsp:sp>
    <dsp:sp modelId="{18462591-2085-43A2-8617-BA9721C35F9F}">
      <dsp:nvSpPr>
        <dsp:cNvPr id="0" name=""/>
        <dsp:cNvSpPr/>
      </dsp:nvSpPr>
      <dsp:spPr>
        <a:xfrm>
          <a:off x="4279107" y="368286"/>
          <a:ext cx="324536" cy="37964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279107" y="444215"/>
        <a:ext cx="227175" cy="227787"/>
      </dsp:txXfrm>
    </dsp:sp>
    <dsp:sp modelId="{507274D1-9FFA-4CA1-8C30-ADC25E352D22}">
      <dsp:nvSpPr>
        <dsp:cNvPr id="0" name=""/>
        <dsp:cNvSpPr/>
      </dsp:nvSpPr>
      <dsp:spPr>
        <a:xfrm>
          <a:off x="4738357" y="233725"/>
          <a:ext cx="1754729" cy="64876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zh-CN" altLang="en-US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分词后的中文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n-US" altLang="zh-CN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“</a:t>
          </a:r>
          <a:r>
            <a:rPr lang="zh-CN" altLang="en-US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词汇表</a:t>
          </a:r>
          <a:r>
            <a:rPr lang="en-US" altLang="zh-CN" sz="1800" b="1" kern="12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n-cs"/>
            </a:rPr>
            <a:t>”</a:t>
          </a:r>
        </a:p>
      </dsp:txBody>
      <dsp:txXfrm>
        <a:off x="4757359" y="252727"/>
        <a:ext cx="1716725" cy="6107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886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47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35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092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007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038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9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006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51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040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14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54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8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87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8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2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4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87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841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7135" y="2542131"/>
            <a:ext cx="7599414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如何进行词频统计？大家是否还记得之前解决票据中模糊数字推断问题？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在词频统计的过程中主要应用了枚举算法，对于“词汇表”中的每一个词，依次计算出各自的出现次数，生成一个包含词和次数的“统计表”。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请同学们将这个算法的流程图画出来。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2.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设计算法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2.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设计算法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01165" y="2354580"/>
            <a:ext cx="574167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0017" y="2186416"/>
            <a:ext cx="7599414" cy="124258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sz="1800" dirty="0"/>
              <a:t>要找到出现次数最多的</a:t>
            </a:r>
            <a:r>
              <a:rPr lang="en-US" altLang="zh-CN" sz="1800" dirty="0"/>
              <a:t>20</a:t>
            </a:r>
            <a:r>
              <a:rPr lang="zh-CN" altLang="en-US" sz="1800" dirty="0"/>
              <a:t>个词，需要对“统计表”中的词语按次数从大到小进行排序。你们知道有哪些排序算法吗？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71076" y="2988804"/>
            <a:ext cx="5601847" cy="3220369"/>
            <a:chOff x="2326620" y="3138446"/>
            <a:chExt cx="5601847" cy="3220369"/>
          </a:xfrm>
        </p:grpSpPr>
        <p:sp>
          <p:nvSpPr>
            <p:cNvPr id="10" name="文本框 1"/>
            <p:cNvSpPr txBox="1"/>
            <p:nvPr/>
          </p:nvSpPr>
          <p:spPr>
            <a:xfrm>
              <a:off x="2326620" y="3138446"/>
              <a:ext cx="2788285" cy="322036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altLang="zh-CN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交换排序</a:t>
              </a:r>
            </a:p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altLang="zh-CN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1.冒泡排序</a:t>
              </a:r>
            </a:p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altLang="zh-CN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2.快速排序</a:t>
              </a:r>
            </a:p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altLang="zh-CN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插入排序</a:t>
              </a:r>
            </a:p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altLang="zh-CN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1.直接插入排序</a:t>
              </a:r>
            </a:p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</a:pPr>
              <a:r>
                <a:rPr lang="en-US" altLang="zh-CN" b="1" dirty="0">
                  <a:latin typeface="楷体_GB2312" panose="02010609030101010101" pitchFamily="49" charset="-122"/>
                  <a:ea typeface="楷体_GB2312" panose="02010609030101010101" pitchFamily="49" charset="-122"/>
                </a:rPr>
                <a:t>2.希尔(shell)排序</a:t>
              </a:r>
            </a:p>
            <a:p>
              <a:pPr algn="just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</a:pPr>
              <a:endParaRPr lang="en-US" altLang="zh-CN" b="1" dirty="0">
                <a:latin typeface="Arial" panose="020B0604020202020204" pitchFamily="34" charset="0"/>
                <a:ea typeface="楷体_GB2312" panose="02010609030101010101" pitchFamily="49" charset="-122"/>
                <a:cs typeface="+mn-ea"/>
              </a:endParaRPr>
            </a:p>
          </p:txBody>
        </p:sp>
        <p:sp>
          <p:nvSpPr>
            <p:cNvPr id="11" name="文本框 2"/>
            <p:cNvSpPr txBox="1"/>
            <p:nvPr/>
          </p:nvSpPr>
          <p:spPr>
            <a:xfrm>
              <a:off x="5388467" y="3138446"/>
              <a:ext cx="2540000" cy="176247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CN" b="1" dirty="0">
                  <a:latin typeface="楷体_GB2312" panose="02010609030101010101" pitchFamily="49" charset="-122"/>
                  <a:ea typeface="楷体_GB2312" panose="02010609030101010101" pitchFamily="49" charset="-122"/>
                  <a:sym typeface="+mn-ea"/>
                </a:rPr>
                <a:t>选择排序</a:t>
              </a:r>
              <a:endPara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CN" b="1" dirty="0">
                  <a:latin typeface="楷体_GB2312" panose="02010609030101010101" pitchFamily="49" charset="-122"/>
                  <a:ea typeface="楷体_GB2312" panose="02010609030101010101" pitchFamily="49" charset="-122"/>
                  <a:sym typeface="+mn-ea"/>
                </a:rPr>
                <a:t>1.直接选择排序</a:t>
              </a:r>
              <a:endPara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CN" b="1" dirty="0">
                  <a:latin typeface="楷体_GB2312" panose="02010609030101010101" pitchFamily="49" charset="-122"/>
                  <a:ea typeface="楷体_GB2312" panose="02010609030101010101" pitchFamily="49" charset="-122"/>
                  <a:sym typeface="+mn-ea"/>
                </a:rPr>
                <a:t>2.堆(Heap)排序</a:t>
              </a:r>
              <a:endPara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  <a:p>
              <a:pPr algn="just">
                <a:lnSpc>
                  <a:spcPct val="12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</a:pPr>
              <a:r>
                <a:rPr lang="en-US" altLang="zh-CN" b="1" dirty="0">
                  <a:latin typeface="楷体_GB2312" panose="02010609030101010101" pitchFamily="49" charset="-122"/>
                  <a:ea typeface="楷体_GB2312" panose="02010609030101010101" pitchFamily="49" charset="-122"/>
                  <a:sym typeface="+mn-ea"/>
                </a:rPr>
                <a:t>归并排序</a:t>
              </a:r>
              <a:endPara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2.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设计算法</a:t>
            </a:r>
          </a:p>
        </p:txBody>
      </p:sp>
      <p:sp>
        <p:nvSpPr>
          <p:cNvPr id="13" name="文本框 3"/>
          <p:cNvSpPr txBox="1"/>
          <p:nvPr/>
        </p:nvSpPr>
        <p:spPr>
          <a:xfrm>
            <a:off x="888815" y="5709868"/>
            <a:ext cx="749061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　　</a:t>
            </a:r>
            <a:r>
              <a:rPr lang="en-US" altLang="zh-CN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在Python语言中可以直接调用内置的排序函数快速实现序列排序</a:t>
            </a:r>
            <a:r>
              <a:rPr lang="zh-CN" altLang="en-US" sz="2000" b="1" dirty="0">
                <a:latin typeface="Arial" panose="020B0604020202020204" pitchFamily="34" charset="0"/>
                <a:ea typeface="楷体_GB2312" panose="02010609030101010101" pitchFamily="49" charset="-122"/>
                <a:cs typeface="+mn-ea"/>
              </a:rPr>
              <a:t>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2293" y="2591947"/>
            <a:ext cx="7673842" cy="31906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读取文件实现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 = open("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三国演义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.txt", "r", encoding="utf-8")    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打开文件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txt = f.read()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　　　　　　　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读取文件内容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注意：打开文件时要注意编码格式，待分词的字符串可以是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unicode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或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UTF-8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字符串、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GBK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字符串。注意：不建议直接输入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GBK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字符串，可能无法预料地错误解码成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UTF-8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88815" y="1047847"/>
            <a:ext cx="5686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编程实现与调试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0017" y="2577044"/>
            <a:ext cx="7563768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olidFill>
                  <a:srgbClr val="FF0000"/>
                </a:solidFill>
              </a:rPr>
              <a:t>中文分词实现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 </a:t>
            </a:r>
            <a:r>
              <a:rPr lang="en-US" alt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jieba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#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导入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jieba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分词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words = jieba.lcut(txt)    #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将句子拆分为词语保存到列表中</a:t>
            </a: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编程实现与调试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编程实现与调试</a:t>
            </a:r>
          </a:p>
        </p:txBody>
      </p:sp>
      <p:pic>
        <p:nvPicPr>
          <p:cNvPr id="1026" name="对象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02" y="2218256"/>
            <a:ext cx="6923195" cy="379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编程实现与调试</a:t>
            </a:r>
          </a:p>
        </p:txBody>
      </p:sp>
      <p:sp>
        <p:nvSpPr>
          <p:cNvPr id="10" name="文本框 5"/>
          <p:cNvSpPr txBox="1"/>
          <p:nvPr/>
        </p:nvSpPr>
        <p:spPr>
          <a:xfrm>
            <a:off x="983225" y="2184916"/>
            <a:ext cx="73962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dirty="0"/>
              <a:t>jieba</a:t>
            </a:r>
            <a:r>
              <a:rPr lang="zh-CN" altLang="en-US" dirty="0"/>
              <a:t>库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194984"/>
              </p:ext>
            </p:extLst>
          </p:nvPr>
        </p:nvGraphicFramePr>
        <p:xfrm>
          <a:off x="940153" y="2743200"/>
          <a:ext cx="7482348" cy="3115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26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97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200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函数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描述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jieba.cut(s)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精确模式，返回一个可迭代的数据类型</a:t>
                      </a:r>
                    </a:p>
                  </a:txBody>
                  <a:tcPr marL="51437" marR="514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jieba.cut(s, cut_all=True)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全模式，输出文本</a:t>
                      </a:r>
                      <a:r>
                        <a:rPr lang="en-US" alt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s</a:t>
                      </a:r>
                      <a:r>
                        <a:rPr lang="zh-CN" alt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中所有可能单词</a:t>
                      </a:r>
                    </a:p>
                  </a:txBody>
                  <a:tcPr marL="51437" marR="514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jieba.cut_for_search(s)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搜索引擎模式，适合搜索引擎建立索引的分词结果</a:t>
                      </a:r>
                    </a:p>
                  </a:txBody>
                  <a:tcPr marL="51437" marR="514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jieba.lcut(s)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精确模式，返回一个列表类型，建议使用</a:t>
                      </a:r>
                    </a:p>
                  </a:txBody>
                  <a:tcPr marL="51437" marR="514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jieba.lcut(s, cut_all=True)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全模式，返回一个列表类型，建议使用</a:t>
                      </a:r>
                    </a:p>
                  </a:txBody>
                  <a:tcPr marL="51437" marR="514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jieba.lcut_for_search(s)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搜索引擎模式，返回一个列表类型，建议使用</a:t>
                      </a:r>
                    </a:p>
                  </a:txBody>
                  <a:tcPr marL="51437" marR="514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jieba.add_word(w)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向分词词典中增加新词</a:t>
                      </a:r>
                      <a:r>
                        <a:rPr lang="en-US" altLang="zh-CN" sz="14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w</a:t>
                      </a:r>
                    </a:p>
                  </a:txBody>
                  <a:tcPr marL="51437" marR="51437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编程实现与调试</a:t>
            </a:r>
          </a:p>
        </p:txBody>
      </p:sp>
      <p:sp>
        <p:nvSpPr>
          <p:cNvPr id="10" name="文本框 5"/>
          <p:cNvSpPr txBox="1"/>
          <p:nvPr/>
        </p:nvSpPr>
        <p:spPr>
          <a:xfrm>
            <a:off x="888814" y="2210993"/>
            <a:ext cx="7576176" cy="4314001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fontAlgn="t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rgbClr val="FF0000"/>
                </a:solidFill>
                <a:ea typeface="楷体_GB2312" panose="02010609030101010101"/>
              </a:rPr>
              <a:t>词频统计</a:t>
            </a:r>
            <a:r>
              <a:rPr lang="zh-CN" altLang="en-US" sz="1800" dirty="0">
                <a:solidFill>
                  <a:srgbClr val="FF0000"/>
                </a:solidFill>
              </a:rPr>
              <a:t>实现</a:t>
            </a:r>
          </a:p>
          <a:p>
            <a:pPr marL="0" indent="0" fontAlgn="t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 smtClean="0"/>
              <a:t>　　统计</a:t>
            </a:r>
            <a:r>
              <a:rPr lang="zh-CN" altLang="en-US" sz="1800" dirty="0"/>
              <a:t>结果保存到哪里？这里我们需要使用</a:t>
            </a:r>
            <a:r>
              <a:rPr lang="en-US" altLang="zh-CN" sz="1800" dirty="0"/>
              <a:t>Python</a:t>
            </a:r>
            <a:r>
              <a:rPr lang="zh-CN" altLang="en-US" sz="1800" dirty="0"/>
              <a:t>中一个特殊的数据类型，字典。</a:t>
            </a:r>
          </a:p>
          <a:p>
            <a:pPr marL="0" indent="0" fontAlgn="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counts = {} </a:t>
            </a:r>
            <a:r>
              <a:rPr lang="en-US" altLang="zh-CN" sz="1800" dirty="0" smtClean="0"/>
              <a:t>             # </a:t>
            </a:r>
            <a:r>
              <a:rPr lang="zh-CN" altLang="en-US" sz="1800" dirty="0"/>
              <a:t>建立空字典，用于存储词和出现次数</a:t>
            </a:r>
          </a:p>
          <a:p>
            <a:pPr marL="0" indent="0" fontAlgn="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for word in words:</a:t>
            </a:r>
          </a:p>
          <a:p>
            <a:pPr marL="0" indent="0" fontAlgn="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    if len(word) == 1:   </a:t>
            </a:r>
            <a:r>
              <a:rPr lang="en-US" altLang="zh-CN" sz="1800" dirty="0" smtClean="0"/>
              <a:t># </a:t>
            </a:r>
            <a:r>
              <a:rPr lang="zh-CN" altLang="en-US" sz="1800" dirty="0"/>
              <a:t>单字的词语忽略不计</a:t>
            </a:r>
          </a:p>
          <a:p>
            <a:pPr marL="0" indent="0" fontAlgn="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        continue</a:t>
            </a:r>
          </a:p>
          <a:p>
            <a:pPr marL="0" indent="0" fontAlgn="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    else:</a:t>
            </a:r>
          </a:p>
          <a:p>
            <a:pPr marL="0" indent="0" fontAlgn="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        counts[word] = counts.get(word, 0) + 1    # </a:t>
            </a:r>
            <a:r>
              <a:rPr lang="zh-CN" altLang="en-US" sz="1800" dirty="0"/>
              <a:t>出现次数</a:t>
            </a:r>
            <a:r>
              <a:rPr lang="en-US" altLang="zh-CN" sz="1800" dirty="0"/>
              <a:t>+1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编程实现与调试</a:t>
            </a:r>
          </a:p>
        </p:txBody>
      </p:sp>
      <p:sp>
        <p:nvSpPr>
          <p:cNvPr id="10" name="文本框 5"/>
          <p:cNvSpPr txBox="1"/>
          <p:nvPr/>
        </p:nvSpPr>
        <p:spPr>
          <a:xfrm>
            <a:off x="769620" y="2390140"/>
            <a:ext cx="7987665" cy="31857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词频统计实现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　　字典数据是无序的，需要将字典转化为列表，对列表排序。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　　函数参数的意义解释，这里会用即可，函数相关内容需要专门课时学习。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       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items = list(counts.items()) </a:t>
            </a:r>
            <a:r>
              <a:rPr lang="zh-CN" altLang="en-US" sz="1800" dirty="0"/>
              <a:t>　　</a:t>
            </a:r>
            <a:r>
              <a:rPr lang="en-US" altLang="zh-CN" sz="1800" dirty="0"/>
              <a:t># </a:t>
            </a:r>
            <a:r>
              <a:rPr lang="zh-CN" altLang="en-US" sz="1800" dirty="0"/>
              <a:t>字典转化为列表后才可以排序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items.sort(key=lambda x:x[1], reverse=True)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# </a:t>
            </a:r>
            <a:r>
              <a:rPr lang="zh-CN" altLang="en-US" sz="1800" dirty="0"/>
              <a:t>对列表</a:t>
            </a:r>
            <a:r>
              <a:rPr lang="en-US" altLang="zh-CN" sz="1800" dirty="0"/>
              <a:t>items</a:t>
            </a:r>
            <a:r>
              <a:rPr lang="zh-CN" altLang="en-US" sz="1800" dirty="0"/>
              <a:t>按“次数”降序排序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编程实现与调试</a:t>
            </a:r>
          </a:p>
        </p:txBody>
      </p:sp>
      <p:sp>
        <p:nvSpPr>
          <p:cNvPr id="10" name="文本框 5"/>
          <p:cNvSpPr txBox="1"/>
          <p:nvPr/>
        </p:nvSpPr>
        <p:spPr>
          <a:xfrm>
            <a:off x="760929" y="2437134"/>
            <a:ext cx="7622142" cy="31857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lambda</a:t>
            </a:r>
            <a:r>
              <a:rPr lang="zh-CN" altLang="en-US" sz="1800" dirty="0"/>
              <a:t>函数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    用于定义一种特殊的函数</a:t>
            </a:r>
            <a:r>
              <a:rPr lang="en-US" altLang="zh-CN" sz="1800" dirty="0"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1800" dirty="0"/>
              <a:t>匿名函数，又称</a:t>
            </a:r>
            <a:r>
              <a:rPr lang="en-US" altLang="zh-CN" sz="1800" dirty="0"/>
              <a:t>lambda</a:t>
            </a:r>
            <a:r>
              <a:rPr lang="zh-CN" altLang="en-US" sz="1800" dirty="0"/>
              <a:t>函数。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    匿名函数并非没有名字，而是将函数名作为函数结果返回，如下：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    &lt;</a:t>
            </a:r>
            <a:r>
              <a:rPr lang="zh-CN" altLang="en-US" sz="1800" dirty="0"/>
              <a:t>函数名</a:t>
            </a:r>
            <a:r>
              <a:rPr lang="en-US" altLang="zh-CN" sz="1800" dirty="0"/>
              <a:t>&gt; = lambda &lt;</a:t>
            </a:r>
            <a:r>
              <a:rPr lang="zh-CN" altLang="en-US" sz="1800" dirty="0"/>
              <a:t>参数列表</a:t>
            </a:r>
            <a:r>
              <a:rPr lang="en-US" altLang="zh-CN" sz="1800" dirty="0"/>
              <a:t>&gt;: &lt;</a:t>
            </a:r>
            <a:r>
              <a:rPr lang="zh-CN" altLang="en-US" sz="1800" dirty="0"/>
              <a:t>表达式</a:t>
            </a:r>
            <a:r>
              <a:rPr lang="en-US" altLang="zh-CN" sz="1800" dirty="0"/>
              <a:t>&gt;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    lambda</a:t>
            </a:r>
            <a:r>
              <a:rPr lang="zh-CN" altLang="en-US" sz="1800" dirty="0"/>
              <a:t>函数与正常函数一样，等价于下面形式：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    def &lt;</a:t>
            </a:r>
            <a:r>
              <a:rPr lang="zh-CN" altLang="en-US" sz="1800" dirty="0"/>
              <a:t>函数名</a:t>
            </a:r>
            <a:r>
              <a:rPr lang="en-US" altLang="zh-CN" sz="1800" dirty="0"/>
              <a:t>&gt;(&lt;</a:t>
            </a:r>
            <a:r>
              <a:rPr lang="zh-CN" altLang="en-US" sz="1800" dirty="0"/>
              <a:t>参数列表</a:t>
            </a:r>
            <a:r>
              <a:rPr lang="en-US" altLang="zh-CN" sz="1800" dirty="0"/>
              <a:t>&gt;):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        return &lt;</a:t>
            </a:r>
            <a:r>
              <a:rPr lang="zh-CN" altLang="en-US" sz="1800" dirty="0"/>
              <a:t>表达式</a:t>
            </a:r>
            <a:r>
              <a:rPr lang="en-US" altLang="zh-CN" sz="1800" dirty="0"/>
              <a:t>&gt;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3075" y="3061335"/>
            <a:ext cx="8435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  <a:effectLst/>
              </a:rPr>
              <a:t>2.4.3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 </a:t>
            </a:r>
            <a:r>
              <a:rPr dirty="0">
                <a:solidFill>
                  <a:schemeClr val="bg1"/>
                </a:solidFill>
                <a:effectLst/>
              </a:rPr>
              <a:t>算法</a:t>
            </a:r>
            <a:r>
              <a:rPr lang="zh-CN" dirty="0" err="1">
                <a:solidFill>
                  <a:schemeClr val="bg1"/>
                </a:solidFill>
                <a:effectLst/>
              </a:rPr>
              <a:t>与</a:t>
            </a:r>
            <a:r>
              <a:rPr dirty="0">
                <a:solidFill>
                  <a:schemeClr val="bg1"/>
                </a:solidFill>
                <a:effectLst/>
              </a:rPr>
              <a:t>程序实现的综合应用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编程实现与调试</a:t>
            </a:r>
          </a:p>
        </p:txBody>
      </p:sp>
      <p:sp>
        <p:nvSpPr>
          <p:cNvPr id="10" name="文本框 5"/>
          <p:cNvSpPr txBox="1"/>
          <p:nvPr/>
        </p:nvSpPr>
        <p:spPr>
          <a:xfrm>
            <a:off x="760929" y="2437134"/>
            <a:ext cx="8029110" cy="29320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lambda</a:t>
            </a:r>
            <a:r>
              <a:rPr lang="zh-CN" altLang="en-US" sz="1800" dirty="0"/>
              <a:t>函数作为参数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    </a:t>
            </a:r>
            <a:r>
              <a:rPr lang="en-US" altLang="zh-CN" sz="1800" dirty="0"/>
              <a:t>counts = {"Apple":25, "Orange":40, "Green tea":28, "Coffee":15}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    L = list(counts.items())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    L.sort(key=lambda x:x[1], reverse=True)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    则排序后列表L的值</a:t>
            </a:r>
            <a:r>
              <a:rPr lang="zh-CN" altLang="en-US" sz="1800" dirty="0"/>
              <a:t>为</a:t>
            </a:r>
            <a:r>
              <a:rPr lang="en-US" altLang="zh-CN" sz="1800" dirty="0"/>
              <a:t>：[("Orange", 40), ("Green tea", 28), ("Apple", 25),("Coffee", 15)]。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编程实现与调试</a:t>
            </a:r>
          </a:p>
        </p:txBody>
      </p:sp>
      <p:sp>
        <p:nvSpPr>
          <p:cNvPr id="10" name="文本框 5"/>
          <p:cNvSpPr txBox="1"/>
          <p:nvPr/>
        </p:nvSpPr>
        <p:spPr>
          <a:xfrm>
            <a:off x="760929" y="2437134"/>
            <a:ext cx="7793136" cy="16784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　　</a:t>
            </a:r>
            <a:r>
              <a:rPr lang="zh-CN" altLang="en-US" sz="1800" dirty="0">
                <a:solidFill>
                  <a:srgbClr val="FF0000"/>
                </a:solidFill>
              </a:rPr>
              <a:t>显示输出实现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for i in range(20):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dirty="0"/>
              <a:t>    print(items[i][0], items[i][1]) </a:t>
            </a:r>
            <a:r>
              <a:rPr lang="zh-CN" altLang="en-US" sz="1800" dirty="0"/>
              <a:t>　　　</a:t>
            </a:r>
            <a:r>
              <a:rPr lang="en-US" altLang="zh-CN" sz="1800" dirty="0"/>
              <a:t># </a:t>
            </a:r>
            <a:r>
              <a:rPr lang="zh-CN" altLang="en-US" sz="1800" dirty="0"/>
              <a:t>输出词和出现次数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编程实现与调试</a:t>
            </a:r>
          </a:p>
        </p:txBody>
      </p:sp>
      <p:sp>
        <p:nvSpPr>
          <p:cNvPr id="10" name="文本框 5"/>
          <p:cNvSpPr txBox="1"/>
          <p:nvPr/>
        </p:nvSpPr>
        <p:spPr>
          <a:xfrm>
            <a:off x="963561" y="3213882"/>
            <a:ext cx="7226710" cy="1217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　　编程解决问题不是一蹴而就的。通常，我们要根据程序运行结果，围绕求解目标，改进算法、优化程序，以实现问题的最终有效解决。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　　我们目前的程序运行得到的结果是什么？有什么问题吗？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858645"/>
            <a:ext cx="8677910" cy="482981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3.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编程实现与调试</a:t>
            </a:r>
          </a:p>
        </p:txBody>
      </p:sp>
      <p:sp>
        <p:nvSpPr>
          <p:cNvPr id="10" name="文本框 5"/>
          <p:cNvSpPr txBox="1"/>
          <p:nvPr/>
        </p:nvSpPr>
        <p:spPr>
          <a:xfrm>
            <a:off x="958645" y="1996435"/>
            <a:ext cx="7226710" cy="7129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200" dirty="0"/>
              <a:t>　　</a:t>
            </a:r>
            <a:r>
              <a:rPr lang="zh-CN" altLang="en-US" sz="1800" dirty="0"/>
              <a:t>我们可以利用</a:t>
            </a:r>
            <a:r>
              <a:rPr lang="en-US" altLang="zh-CN" sz="1800" dirty="0"/>
              <a:t>Python</a:t>
            </a:r>
            <a:r>
              <a:rPr lang="zh-CN" altLang="en-US" sz="1800" dirty="0"/>
              <a:t>语言中的</a:t>
            </a:r>
            <a:r>
              <a:rPr lang="en-US" altLang="zh-CN" sz="1800" dirty="0"/>
              <a:t>if</a:t>
            </a:r>
            <a:r>
              <a:rPr lang="zh-CN" altLang="en-US" sz="1800" dirty="0"/>
              <a:t>语句将这些词语进行合并处理，具体编码实现如下：</a:t>
            </a:r>
          </a:p>
        </p:txBody>
      </p:sp>
      <p:sp>
        <p:nvSpPr>
          <p:cNvPr id="3" name="矩形 2"/>
          <p:cNvSpPr/>
          <p:nvPr/>
        </p:nvSpPr>
        <p:spPr>
          <a:xfrm>
            <a:off x="1250949" y="2821305"/>
            <a:ext cx="516710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ts val="0"/>
              </a:spcBef>
            </a:pP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for word in words:</a:t>
            </a:r>
          </a:p>
          <a:p>
            <a:pPr fontAlgn="base">
              <a:spcBef>
                <a:spcPts val="0"/>
              </a:spcBef>
            </a:pP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if len(word) == 1:</a:t>
            </a:r>
          </a:p>
          <a:p>
            <a:pPr fontAlgn="base">
              <a:spcBef>
                <a:spcPts val="0"/>
              </a:spcBef>
            </a:pP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continue</a:t>
            </a:r>
          </a:p>
          <a:p>
            <a:pPr fontAlgn="base">
              <a:spcBef>
                <a:spcPts val="0"/>
              </a:spcBef>
            </a:pP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elif word ==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诸葛亮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 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or word ==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孔明曰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 fontAlgn="base">
              <a:spcBef>
                <a:spcPts val="0"/>
              </a:spcBef>
            </a:pP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rword =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孔明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endParaRPr lang="en-US" altLang="zh-CN" sz="1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>
              <a:spcBef>
                <a:spcPts val="0"/>
              </a:spcBef>
            </a:pP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elif word ==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关公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 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or word ==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云长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 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</a:p>
          <a:p>
            <a:pPr fontAlgn="base"/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     rword =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关羽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endParaRPr lang="en-US" altLang="zh-CN" sz="1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/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elif word ==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玄德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 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or word ==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玄德曰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 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:</a:t>
            </a:r>
            <a:endParaRPr lang="en-US" altLang="zh-CN" sz="1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/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    rword =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刘备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endParaRPr lang="en-US" altLang="zh-CN" sz="1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/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elif word ==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孟德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 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or word ==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丞相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 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:</a:t>
            </a:r>
            <a:endParaRPr lang="en-US" altLang="zh-CN" sz="1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/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    rword =</a:t>
            </a:r>
            <a:r>
              <a:rPr lang="zh-CN" altLang="en-US" sz="16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曹操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"</a:t>
            </a:r>
            <a:endParaRPr lang="en-US" altLang="zh-CN" sz="1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/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else:</a:t>
            </a:r>
            <a:endParaRPr lang="en-US" altLang="zh-CN" sz="1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/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    rword = word</a:t>
            </a:r>
            <a:endParaRPr lang="en-US" altLang="zh-CN" sz="1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fontAlgn="base"/>
            <a:r>
              <a:rPr lang="en-US" altLang="zh-CN" sz="1600" b="1" dirty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   counts[rword] = counts.get(rword, 0) + 1</a:t>
            </a:r>
            <a:endParaRPr lang="en-US" altLang="zh-CN" sz="1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l" fontAlgn="base">
              <a:lnSpc>
                <a:spcPct val="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None/>
            </a:pPr>
            <a:endParaRPr lang="en-US" altLang="zh-CN" sz="16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4.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保存文件，调试运行程序</a:t>
            </a:r>
          </a:p>
        </p:txBody>
      </p:sp>
      <p:sp>
        <p:nvSpPr>
          <p:cNvPr id="10" name="文本框 5"/>
          <p:cNvSpPr txBox="1"/>
          <p:nvPr/>
        </p:nvSpPr>
        <p:spPr>
          <a:xfrm>
            <a:off x="760929" y="2437134"/>
            <a:ext cx="7793136" cy="29292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　　为了更有效地查找、修改程序中存在的错误，需要仔细阅读和分析程序语句，掌握必要的调试方法。断点调试是一种较为直观的程序调试方式，其基本方法为：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　　进入调试状态；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　　设置断点；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　　检查运行状态下各个变量的值，确定错误的位置，并进行修改；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/>
              <a:t>　　反复调试直至程序运行正确。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课后思考：</a:t>
            </a:r>
          </a:p>
        </p:txBody>
      </p:sp>
      <p:sp>
        <p:nvSpPr>
          <p:cNvPr id="11" name="文本框 5"/>
          <p:cNvSpPr txBox="1"/>
          <p:nvPr/>
        </p:nvSpPr>
        <p:spPr>
          <a:xfrm>
            <a:off x="973394" y="3156444"/>
            <a:ext cx="7177547" cy="10877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在前面已经找到的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个高频词中，包括有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却说”“二人”“不能”等与人名无关的词语。想一想，如何去除这些词语，只显示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10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位出场次数最多的主要人物？尝试修改程序。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7252" y="4027763"/>
            <a:ext cx="7596534" cy="20840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“新”字是十九大报告的</a:t>
            </a:r>
            <a:r>
              <a:rPr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“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亮点</a:t>
            </a:r>
            <a:r>
              <a:rPr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”，</a:t>
            </a:r>
            <a:r>
              <a:rPr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一个“新”字贯穿整个报告。通过选取“新”开头的词并进行分析与词云图展现，醒目的“新时代”三个字以强烈的视觉冲击效果呈现在我们眼前， 该词在全文中出现36次，高居榜首。其他还有“新格局”“新形势”“新征程”“新成果”“新发展理念”等词汇也频频出现。这意味着，我们党和国家进入了新时代，开启了新征程，人民的幸福之路也将越走越宽、越走越美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550035"/>
            <a:ext cx="8677910" cy="506857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 descr="8976314992614666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87930" y="1786890"/>
            <a:ext cx="4167505" cy="2134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741" y="4401820"/>
            <a:ext cx="7508043" cy="1129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“词云”就是对网络文本中出现频率较高的“关键词”予以视觉上的突出，形成“关键词云层”或“关键词渲染”，从而过滤掉大量的文本信息，使浏览网页者只要一眼扫过文本就可以领略文本的主旨。</a:t>
            </a: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550035"/>
            <a:ext cx="8677910" cy="506857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 descr="74385154764688970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5252" y="1786890"/>
            <a:ext cx="2254250" cy="2155190"/>
          </a:xfrm>
          <a:prstGeom prst="rect">
            <a:avLst/>
          </a:prstGeom>
        </p:spPr>
      </p:pic>
      <p:pic>
        <p:nvPicPr>
          <p:cNvPr id="45" name="图片 44" descr="1197594877219579926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45990" y="1786890"/>
            <a:ext cx="2171065" cy="21545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9635" y="3220720"/>
            <a:ext cx="7542530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学校开展经典诵读活动，小明在阅读《三国演义》时，为了分析小说的写作特色，想把小说中出现次数最多的20个词查找出来。想一想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小明是否能从纸质小说中找出这20个高频词？如果用计算机解决该问题，又应如何实现？</a:t>
            </a: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8815" y="1047847"/>
            <a:ext cx="5686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项目描述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3725" y="2866653"/>
            <a:ext cx="397333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1.分析问题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2.设计算法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3.编程实现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与调试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保存文件，调试运行程序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8815" y="1047847"/>
            <a:ext cx="568653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使用计算机解决问题的步骤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5200" y="2903798"/>
            <a:ext cx="7635875" cy="781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学校开展经典诵读活动，小明在阅读《三国演义》时，为了分析小说的写作特色，想把小说中出现次数最多的20个词查找出来。</a:t>
            </a: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1.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分析问题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7100" y="3794188"/>
            <a:ext cx="767397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　　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手工方法：费时费力，难度很大。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　　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计算机解决：已知条件为文本文件《三国演义》，求解目标为《三国演义》中出现次数最多的20个词。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63561" y="2716652"/>
            <a:ext cx="7561129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在问题求解中，除了要完成读取文件和显示输出内容，还要重点实现分词、词频统计和排序等功能。如图所示</a:t>
            </a:r>
            <a:r>
              <a:rPr lang="zh-C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066214681"/>
              </p:ext>
            </p:extLst>
          </p:nvPr>
        </p:nvGraphicFramePr>
        <p:xfrm>
          <a:off x="1322705" y="3052445"/>
          <a:ext cx="6383655" cy="37350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2.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设计算法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7135" y="2227499"/>
            <a:ext cx="7599414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由于中文文本是由连续的字序列构成，没有明显的词语界限，因此分词处理的算法比较复杂。有同学知道分词的算法吗？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jieba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是目前最好的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Python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中文分词组件，它主要有以下特性：支持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种分词模式，支持繁体分词，支持自定义词典。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通过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jieba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的分词功能，我们可以将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《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三国演义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》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中的汉字字符序列切分成一个个单独的词，组合成一个“词汇表”。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3045" y="1987550"/>
            <a:ext cx="8677910" cy="442849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82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662789892"/>
              </p:ext>
            </p:extLst>
          </p:nvPr>
        </p:nvGraphicFramePr>
        <p:xfrm>
          <a:off x="1694982" y="4979712"/>
          <a:ext cx="6497320" cy="1116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文本框 4"/>
          <p:cNvSpPr txBox="1"/>
          <p:nvPr/>
        </p:nvSpPr>
        <p:spPr>
          <a:xfrm>
            <a:off x="888815" y="1047847"/>
            <a:ext cx="568653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466E8C"/>
                </a:solidFill>
                <a:effectLst/>
              </a:rPr>
              <a:t>2.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设计算法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184150"/>
            <a:ext cx="81603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2.4.3 算法</a:t>
            </a:r>
            <a:r>
              <a:rPr 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与</a:t>
            </a:r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程序实现的综合应用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734</Words>
  <Application>Microsoft Office PowerPoint</Application>
  <PresentationFormat>全屏显示(4:3)</PresentationFormat>
  <Paragraphs>206</Paragraphs>
  <Slides>26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微软雅黑</vt:lpstr>
      <vt:lpstr>楷体</vt:lpstr>
      <vt:lpstr>Arial</vt:lpstr>
      <vt:lpstr>宋体</vt:lpstr>
      <vt:lpstr>Calibri Light</vt:lpstr>
      <vt:lpstr>楷体_GB2312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Microsoft 帐户</cp:lastModifiedBy>
  <cp:revision>124</cp:revision>
  <dcterms:created xsi:type="dcterms:W3CDTF">2019-04-15T01:46:00Z</dcterms:created>
  <dcterms:modified xsi:type="dcterms:W3CDTF">2020-03-31T07:56:35Z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