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1" r:id="rId2"/>
  </p:sldMasterIdLst>
  <p:notesMasterIdLst>
    <p:notesMasterId r:id="rId5"/>
  </p:notesMasterIdLst>
  <p:handoutMasterIdLst>
    <p:handoutMasterId r:id="rId6"/>
  </p:handoutMasterIdLst>
  <p:sldIdLst>
    <p:sldId id="310" r:id="rId3"/>
    <p:sldId id="31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6600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>
        <p:scale>
          <a:sx n="100" d="100"/>
          <a:sy n="100" d="100"/>
        </p:scale>
        <p:origin x="-8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2014-6-17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2014-6-17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sucai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771800" y="9837712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2"/>
              </a:rPr>
              <a:t>www.1ppt.com/sucai/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0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3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2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8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5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2014-6-17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51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260648"/>
            <a:ext cx="6156325" cy="7303133"/>
            <a:chOff x="1908175" y="-387350"/>
            <a:chExt cx="6919913" cy="8208963"/>
          </a:xfrm>
        </p:grpSpPr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" r="57680" b="7205"/>
            <a:stretch>
              <a:fillRect/>
            </a:stretch>
          </p:blipFill>
          <p:spPr bwMode="auto">
            <a:xfrm>
              <a:off x="2161700" y="-387350"/>
              <a:ext cx="252413" cy="820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633413"/>
              <a:ext cx="3608388" cy="574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2411413" y="1189038"/>
              <a:ext cx="1944687" cy="3889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Your</a:t>
              </a:r>
              <a:r>
                <a:rPr lang="en-US" altLang="zh-CN" sz="18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  </a:t>
              </a: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text</a:t>
              </a:r>
              <a:endParaRPr lang="zh-CN" altLang="en-US" sz="2400" b="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555875" y="712788"/>
              <a:ext cx="1800225" cy="5857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STEP</a:t>
              </a:r>
              <a:endParaRPr lang="zh-CN" altLang="en-US" sz="40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44800" y="2398713"/>
              <a:ext cx="1943100" cy="3889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Your</a:t>
              </a:r>
              <a:r>
                <a:rPr lang="en-US" altLang="zh-CN" sz="18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  </a:t>
              </a: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text</a:t>
              </a:r>
              <a:endParaRPr lang="zh-CN" altLang="en-US" sz="2400" b="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87675" y="1922463"/>
              <a:ext cx="1800225" cy="5857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STEP</a:t>
              </a:r>
              <a:endParaRPr lang="zh-CN" altLang="en-US" sz="40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39975" y="3719513"/>
              <a:ext cx="1944688" cy="3889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Your</a:t>
              </a:r>
              <a:r>
                <a:rPr lang="en-US" altLang="zh-CN" sz="18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  </a:t>
              </a: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text</a:t>
              </a:r>
              <a:endParaRPr lang="zh-CN" altLang="en-US" sz="2400" b="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484438" y="3243263"/>
              <a:ext cx="1800225" cy="5857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STEP</a:t>
              </a:r>
              <a:endParaRPr lang="zh-CN" altLang="en-US" sz="40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908175" y="5064125"/>
              <a:ext cx="1943100" cy="387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Your</a:t>
              </a:r>
              <a:r>
                <a:rPr lang="en-US" altLang="zh-CN" sz="18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  </a:t>
              </a:r>
              <a:r>
                <a:rPr lang="en-US" altLang="zh-CN" sz="2400" b="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text</a:t>
              </a:r>
              <a:endParaRPr lang="zh-CN" altLang="en-US" sz="2400" b="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51050" y="4587875"/>
              <a:ext cx="1800225" cy="5842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ysClr val="window" lastClr="FFFFFF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  <a:cs typeface="Times New Roman" pitchFamily="18" charset="0"/>
                </a:rPr>
                <a:t>STEP</a:t>
              </a:r>
              <a:endParaRPr lang="zh-CN" altLang="en-US" sz="40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56200" y="674688"/>
              <a:ext cx="3313113" cy="954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Click here to add your text. Click here to add your text. Click here to add your text. Click here to add your text. Click here to add your text. 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16563" y="1922463"/>
              <a:ext cx="3311525" cy="954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Click here to add your text. Click here to add your text. Click here to add your text. Click here to add your text. Click here to add your text. 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84763" y="3243263"/>
              <a:ext cx="3311525" cy="9540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Click here to add your text. Click here to add your text. Click here to add your text. Click here to add your text. Click here to add your text. 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579938" y="4508500"/>
              <a:ext cx="3313112" cy="9540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Click here to add your text. Click here to add your text. Click here to add your text. Click here to add your text. Click here to add your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8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2805" y="4328517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710243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348680"/>
            <a:ext cx="558062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809313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809313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20576</TotalTime>
  <Words>297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cp:lastModifiedBy>User</cp:lastModifiedBy>
  <cp:revision>1036</cp:revision>
  <dcterms:created xsi:type="dcterms:W3CDTF">2009-02-11T05:37:22Z</dcterms:created>
  <dcterms:modified xsi:type="dcterms:W3CDTF">2014-06-17T00:38:54Z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