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6" r:id="rId3"/>
    <p:sldId id="259" r:id="rId4"/>
    <p:sldId id="261" r:id="rId5"/>
    <p:sldId id="302" r:id="rId6"/>
    <p:sldId id="263" r:id="rId7"/>
    <p:sldId id="296" r:id="rId8"/>
    <p:sldId id="283" r:id="rId9"/>
    <p:sldId id="298" r:id="rId10"/>
    <p:sldId id="299" r:id="rId11"/>
    <p:sldId id="300" r:id="rId12"/>
    <p:sldId id="301" r:id="rId13"/>
    <p:sldId id="297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C6D5C"/>
    <a:srgbClr val="8BC066"/>
    <a:srgbClr val="66BFBD"/>
    <a:srgbClr val="FBC65C"/>
    <a:srgbClr val="FF7C80"/>
    <a:srgbClr val="2BCF62"/>
    <a:srgbClr val="66FF66"/>
    <a:srgbClr val="33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42" d="100"/>
          <a:sy n="142" d="100"/>
        </p:scale>
        <p:origin x="1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07E51-ED29-4F1B-9F4A-52C79B50D7D2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297-20A2-49B0-A95D-734083CE8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1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20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01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56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340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9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6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600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35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68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314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7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43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1780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295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3910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5745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889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437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8841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690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86279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035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73604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41AE-41DC-4328-9C92-4713EB774D8B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2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1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3.png"/><Relationship Id="rId4" Type="http://schemas.openxmlformats.org/officeDocument/2006/relationships/tags" Target="../tags/tag37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2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5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PA_组合 6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25" name="PA_KSO_Shape"/>
            <p:cNvSpPr/>
            <p:nvPr>
              <p:custDataLst>
                <p:tags r:id="rId9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PA_KSO_Shape"/>
            <p:cNvSpPr/>
            <p:nvPr>
              <p:custDataLst>
                <p:tags r:id="rId10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PA_椭圆 10"/>
          <p:cNvSpPr/>
          <p:nvPr>
            <p:custDataLst>
              <p:tags r:id="rId2"/>
            </p:custDataLst>
          </p:nvPr>
        </p:nvSpPr>
        <p:spPr>
          <a:xfrm>
            <a:off x="1115616" y="2959902"/>
            <a:ext cx="259920" cy="259920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KSO_Shape"/>
          <p:cNvSpPr/>
          <p:nvPr>
            <p:custDataLst>
              <p:tags r:id="rId3"/>
            </p:custDataLst>
          </p:nvPr>
        </p:nvSpPr>
        <p:spPr>
          <a:xfrm flipH="1">
            <a:off x="6444208" y="-236562"/>
            <a:ext cx="2710704" cy="874387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PA_椭圆 12"/>
          <p:cNvSpPr/>
          <p:nvPr>
            <p:custDataLst>
              <p:tags r:id="rId4"/>
            </p:custDataLst>
          </p:nvPr>
        </p:nvSpPr>
        <p:spPr>
          <a:xfrm>
            <a:off x="1655418" y="3543600"/>
            <a:ext cx="324294" cy="324294"/>
          </a:xfrm>
          <a:prstGeom prst="ellipse">
            <a:avLst/>
          </a:prstGeom>
          <a:solidFill>
            <a:srgbClr val="FC6D5C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椭圆 14"/>
          <p:cNvSpPr/>
          <p:nvPr>
            <p:custDataLst>
              <p:tags r:id="rId5"/>
            </p:custDataLst>
          </p:nvPr>
        </p:nvSpPr>
        <p:spPr>
          <a:xfrm>
            <a:off x="1711160" y="2495414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椭圆 13"/>
          <p:cNvSpPr/>
          <p:nvPr>
            <p:custDataLst>
              <p:tags r:id="rId6"/>
            </p:custDataLst>
          </p:nvPr>
        </p:nvSpPr>
        <p:spPr>
          <a:xfrm>
            <a:off x="2555777" y="3363839"/>
            <a:ext cx="341908" cy="341908"/>
          </a:xfrm>
          <a:prstGeom prst="ellipse">
            <a:avLst/>
          </a:prstGeom>
          <a:solidFill>
            <a:srgbClr val="8BC066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椭圆 10"/>
          <p:cNvSpPr/>
          <p:nvPr>
            <p:custDataLst>
              <p:tags r:id="rId7"/>
            </p:custDataLst>
          </p:nvPr>
        </p:nvSpPr>
        <p:spPr>
          <a:xfrm>
            <a:off x="6804248" y="3291830"/>
            <a:ext cx="360040" cy="360040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outerShdw blurRad="127000" dist="635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PA_文本框 2"/>
          <p:cNvSpPr txBox="1"/>
          <p:nvPr>
            <p:custDataLst>
              <p:tags r:id="rId8"/>
            </p:custDataLst>
          </p:nvPr>
        </p:nvSpPr>
        <p:spPr>
          <a:xfrm>
            <a:off x="1358988" y="1388269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于微信平台的教务管理及服务系统</a:t>
            </a:r>
          </a:p>
        </p:txBody>
      </p:sp>
      <p:sp>
        <p:nvSpPr>
          <p:cNvPr id="16" name="矩形 15"/>
          <p:cNvSpPr/>
          <p:nvPr/>
        </p:nvSpPr>
        <p:spPr>
          <a:xfrm>
            <a:off x="3146296" y="2345509"/>
            <a:ext cx="3545870" cy="1743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学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院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：数学与信息学院   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专  业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：信息管理与信息系统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答辩人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：邹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毅锋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学 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号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201330810228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指导老师：刘昌余 讲师</a:t>
            </a:r>
          </a:p>
        </p:txBody>
      </p:sp>
    </p:spTree>
    <p:extLst>
      <p:ext uri="{BB962C8B-B14F-4D97-AF65-F5344CB8AC3E}">
        <p14:creationId xmlns:p14="http://schemas.microsoft.com/office/powerpoint/2010/main" val="100902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组合 3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2" name="PA_KSO_Shape"/>
            <p:cNvSpPr/>
            <p:nvPr>
              <p:custDataLst>
                <p:tags r:id="rId3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PA_KSO_Shape"/>
            <p:cNvSpPr/>
            <p:nvPr>
              <p:custDataLst>
                <p:tags r:id="rId4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1207368" y="57149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台管理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19" y="1221181"/>
            <a:ext cx="4320480" cy="34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58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954" y="268762"/>
            <a:ext cx="3978860" cy="38884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059582"/>
            <a:ext cx="6437552" cy="28975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627534"/>
            <a:ext cx="5377908" cy="3600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68425" y="46417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</a:t>
            </a:r>
            <a:r>
              <a:rPr lang="zh-CN" altLang="en-US" dirty="0" smtClean="0"/>
              <a:t>辑学生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37592" y="46417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班级排课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23802" y="46417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教</a:t>
            </a:r>
            <a:r>
              <a:rPr lang="zh-CN" altLang="en-US" dirty="0" smtClean="0"/>
              <a:t>师列表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2640" y="213745"/>
            <a:ext cx="6879567" cy="397261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23802" y="46300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课程表</a:t>
            </a:r>
          </a:p>
        </p:txBody>
      </p:sp>
    </p:spTree>
    <p:extLst>
      <p:ext uri="{BB962C8B-B14F-4D97-AF65-F5344CB8AC3E}">
        <p14:creationId xmlns:p14="http://schemas.microsoft.com/office/powerpoint/2010/main" val="4073751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9" grpId="0"/>
      <p:bldP spid="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组合 3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2" name="PA_KSO_Shape"/>
            <p:cNvSpPr/>
            <p:nvPr>
              <p:custDataLst>
                <p:tags r:id="rId4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PA_KSO_Shape"/>
            <p:cNvSpPr/>
            <p:nvPr>
              <p:custDataLst>
                <p:tags r:id="rId5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1321911" y="58086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总结与致谢</a:t>
            </a:r>
          </a:p>
        </p:txBody>
      </p:sp>
      <p:grpSp>
        <p:nvGrpSpPr>
          <p:cNvPr id="6" name="PA_组合 5"/>
          <p:cNvGrpSpPr/>
          <p:nvPr>
            <p:custDataLst>
              <p:tags r:id="rId3"/>
            </p:custDataLst>
          </p:nvPr>
        </p:nvGrpSpPr>
        <p:grpSpPr>
          <a:xfrm>
            <a:off x="611560" y="426786"/>
            <a:ext cx="660028" cy="660028"/>
            <a:chOff x="3878946" y="3168247"/>
            <a:chExt cx="621046" cy="621046"/>
          </a:xfrm>
        </p:grpSpPr>
        <p:sp>
          <p:nvSpPr>
            <p:cNvPr id="11" name="椭圆 10"/>
            <p:cNvSpPr/>
            <p:nvPr/>
          </p:nvSpPr>
          <p:spPr>
            <a:xfrm>
              <a:off x="3878946" y="3168247"/>
              <a:ext cx="621046" cy="62104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sx="106000" sy="106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KSO_Shape"/>
            <p:cNvSpPr>
              <a:spLocks/>
            </p:cNvSpPr>
            <p:nvPr/>
          </p:nvSpPr>
          <p:spPr bwMode="auto">
            <a:xfrm>
              <a:off x="4038595" y="3278644"/>
              <a:ext cx="301748" cy="391881"/>
            </a:xfrm>
            <a:custGeom>
              <a:avLst/>
              <a:gdLst>
                <a:gd name="T0" fmla="*/ 2147483646 w 5278"/>
                <a:gd name="T1" fmla="*/ 2147483646 h 6863"/>
                <a:gd name="T2" fmla="*/ 2147483646 w 5278"/>
                <a:gd name="T3" fmla="*/ 2147483646 h 6863"/>
                <a:gd name="T4" fmla="*/ 2147483646 w 5278"/>
                <a:gd name="T5" fmla="*/ 2147483646 h 6863"/>
                <a:gd name="T6" fmla="*/ 2147483646 w 5278"/>
                <a:gd name="T7" fmla="*/ 2147483646 h 6863"/>
                <a:gd name="T8" fmla="*/ 2147483646 w 5278"/>
                <a:gd name="T9" fmla="*/ 2147483646 h 6863"/>
                <a:gd name="T10" fmla="*/ 2147483646 w 5278"/>
                <a:gd name="T11" fmla="*/ 2147483646 h 6863"/>
                <a:gd name="T12" fmla="*/ 2147483646 w 5278"/>
                <a:gd name="T13" fmla="*/ 2147483646 h 6863"/>
                <a:gd name="T14" fmla="*/ 2147483646 w 5278"/>
                <a:gd name="T15" fmla="*/ 2147483646 h 6863"/>
                <a:gd name="T16" fmla="*/ 2147483646 w 5278"/>
                <a:gd name="T17" fmla="*/ 2147483646 h 6863"/>
                <a:gd name="T18" fmla="*/ 2147483646 w 5278"/>
                <a:gd name="T19" fmla="*/ 2147483646 h 6863"/>
                <a:gd name="T20" fmla="*/ 2147483646 w 5278"/>
                <a:gd name="T21" fmla="*/ 2147483646 h 6863"/>
                <a:gd name="T22" fmla="*/ 2147483646 w 5278"/>
                <a:gd name="T23" fmla="*/ 2147483646 h 6863"/>
                <a:gd name="T24" fmla="*/ 2147483646 w 5278"/>
                <a:gd name="T25" fmla="*/ 2147483646 h 6863"/>
                <a:gd name="T26" fmla="*/ 2147483646 w 5278"/>
                <a:gd name="T27" fmla="*/ 2147483646 h 6863"/>
                <a:gd name="T28" fmla="*/ 2147483646 w 5278"/>
                <a:gd name="T29" fmla="*/ 2147483646 h 6863"/>
                <a:gd name="T30" fmla="*/ 2147483646 w 5278"/>
                <a:gd name="T31" fmla="*/ 2147483646 h 6863"/>
                <a:gd name="T32" fmla="*/ 2147483646 w 5278"/>
                <a:gd name="T33" fmla="*/ 2147483646 h 6863"/>
                <a:gd name="T34" fmla="*/ 2147483646 w 5278"/>
                <a:gd name="T35" fmla="*/ 2147483646 h 6863"/>
                <a:gd name="T36" fmla="*/ 2147483646 w 5278"/>
                <a:gd name="T37" fmla="*/ 2147483646 h 6863"/>
                <a:gd name="T38" fmla="*/ 2147483646 w 5278"/>
                <a:gd name="T39" fmla="*/ 2147483646 h 6863"/>
                <a:gd name="T40" fmla="*/ 2147483646 w 5278"/>
                <a:gd name="T41" fmla="*/ 2147483646 h 6863"/>
                <a:gd name="T42" fmla="*/ 2147483646 w 5278"/>
                <a:gd name="T43" fmla="*/ 2147483646 h 6863"/>
                <a:gd name="T44" fmla="*/ 2147483646 w 5278"/>
                <a:gd name="T45" fmla="*/ 2147483646 h 6863"/>
                <a:gd name="T46" fmla="*/ 2147483646 w 5278"/>
                <a:gd name="T47" fmla="*/ 2147483646 h 6863"/>
                <a:gd name="T48" fmla="*/ 2147483646 w 5278"/>
                <a:gd name="T49" fmla="*/ 2147483646 h 6863"/>
                <a:gd name="T50" fmla="*/ 2147483646 w 5278"/>
                <a:gd name="T51" fmla="*/ 2147483646 h 6863"/>
                <a:gd name="T52" fmla="*/ 2147483646 w 5278"/>
                <a:gd name="T53" fmla="*/ 2147483646 h 6863"/>
                <a:gd name="T54" fmla="*/ 2147483646 w 5278"/>
                <a:gd name="T55" fmla="*/ 2147483646 h 6863"/>
                <a:gd name="T56" fmla="*/ 2147483646 w 5278"/>
                <a:gd name="T57" fmla="*/ 2147483646 h 6863"/>
                <a:gd name="T58" fmla="*/ 2147483646 w 5278"/>
                <a:gd name="T59" fmla="*/ 2147483646 h 6863"/>
                <a:gd name="T60" fmla="*/ 2147483646 w 5278"/>
                <a:gd name="T61" fmla="*/ 2147483646 h 6863"/>
                <a:gd name="T62" fmla="*/ 2147483646 w 5278"/>
                <a:gd name="T63" fmla="*/ 2147483646 h 6863"/>
                <a:gd name="T64" fmla="*/ 2147483646 w 5278"/>
                <a:gd name="T65" fmla="*/ 2147483646 h 6863"/>
                <a:gd name="T66" fmla="*/ 2147483646 w 5278"/>
                <a:gd name="T67" fmla="*/ 2147483646 h 6863"/>
                <a:gd name="T68" fmla="*/ 2147483646 w 5278"/>
                <a:gd name="T69" fmla="*/ 2147483646 h 6863"/>
                <a:gd name="T70" fmla="*/ 2147483646 w 5278"/>
                <a:gd name="T71" fmla="*/ 2147483646 h 6863"/>
                <a:gd name="T72" fmla="*/ 2147483646 w 5278"/>
                <a:gd name="T73" fmla="*/ 2147483646 h 6863"/>
                <a:gd name="T74" fmla="*/ 2147483646 w 5278"/>
                <a:gd name="T75" fmla="*/ 2147483646 h 6863"/>
                <a:gd name="T76" fmla="*/ 2147483646 w 5278"/>
                <a:gd name="T77" fmla="*/ 2147483646 h 6863"/>
                <a:gd name="T78" fmla="*/ 2147483646 w 5278"/>
                <a:gd name="T79" fmla="*/ 2147483646 h 6863"/>
                <a:gd name="T80" fmla="*/ 2147483646 w 5278"/>
                <a:gd name="T81" fmla="*/ 2147483646 h 6863"/>
                <a:gd name="T82" fmla="*/ 2147483646 w 5278"/>
                <a:gd name="T83" fmla="*/ 2147483646 h 6863"/>
                <a:gd name="T84" fmla="*/ 0 w 5278"/>
                <a:gd name="T85" fmla="*/ 2147483646 h 6863"/>
                <a:gd name="T86" fmla="*/ 2147483646 w 5278"/>
                <a:gd name="T87" fmla="*/ 2147483646 h 6863"/>
                <a:gd name="T88" fmla="*/ 2147483646 w 5278"/>
                <a:gd name="T89" fmla="*/ 2147483646 h 6863"/>
                <a:gd name="T90" fmla="*/ 2147483646 w 5278"/>
                <a:gd name="T91" fmla="*/ 2147483646 h 6863"/>
                <a:gd name="T92" fmla="*/ 2147483646 w 5278"/>
                <a:gd name="T93" fmla="*/ 2147483646 h 6863"/>
                <a:gd name="T94" fmla="*/ 2147483646 w 5278"/>
                <a:gd name="T95" fmla="*/ 2147483646 h 6863"/>
                <a:gd name="T96" fmla="*/ 2147483646 w 5278"/>
                <a:gd name="T97" fmla="*/ 1347340187 h 6863"/>
                <a:gd name="T98" fmla="*/ 2147483646 w 5278"/>
                <a:gd name="T99" fmla="*/ 513294381 h 6863"/>
                <a:gd name="T100" fmla="*/ 2147483646 w 5278"/>
                <a:gd name="T101" fmla="*/ 42761601 h 6863"/>
                <a:gd name="T102" fmla="*/ 2147483646 w 5278"/>
                <a:gd name="T103" fmla="*/ 21419384 h 6863"/>
                <a:gd name="T104" fmla="*/ 2147483646 w 5278"/>
                <a:gd name="T105" fmla="*/ 363589915 h 6863"/>
                <a:gd name="T106" fmla="*/ 2147483646 w 5278"/>
                <a:gd name="T107" fmla="*/ 1133454737 h 6863"/>
                <a:gd name="T108" fmla="*/ 2147483646 w 5278"/>
                <a:gd name="T109" fmla="*/ 2147483646 h 6863"/>
                <a:gd name="T110" fmla="*/ 2147483646 w 5278"/>
                <a:gd name="T111" fmla="*/ 2147483646 h 6863"/>
                <a:gd name="T112" fmla="*/ 2147483646 w 5278"/>
                <a:gd name="T113" fmla="*/ 2147483646 h 6863"/>
                <a:gd name="T114" fmla="*/ 2147483646 w 5278"/>
                <a:gd name="T115" fmla="*/ 2147483646 h 6863"/>
                <a:gd name="T116" fmla="*/ 2147483646 w 5278"/>
                <a:gd name="T117" fmla="*/ 2147483646 h 6863"/>
                <a:gd name="T118" fmla="*/ 2147483646 w 5278"/>
                <a:gd name="T119" fmla="*/ 2147483646 h 68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78" h="6863">
                  <a:moveTo>
                    <a:pt x="4046" y="5103"/>
                  </a:moveTo>
                  <a:lnTo>
                    <a:pt x="1054" y="5103"/>
                  </a:lnTo>
                  <a:lnTo>
                    <a:pt x="1054" y="4927"/>
                  </a:lnTo>
                  <a:lnTo>
                    <a:pt x="4046" y="4927"/>
                  </a:lnTo>
                  <a:lnTo>
                    <a:pt x="4046" y="5103"/>
                  </a:lnTo>
                  <a:close/>
                  <a:moveTo>
                    <a:pt x="2814" y="4575"/>
                  </a:moveTo>
                  <a:lnTo>
                    <a:pt x="1054" y="4575"/>
                  </a:lnTo>
                  <a:lnTo>
                    <a:pt x="1054" y="4399"/>
                  </a:lnTo>
                  <a:lnTo>
                    <a:pt x="2814" y="4399"/>
                  </a:lnTo>
                  <a:lnTo>
                    <a:pt x="2814" y="4575"/>
                  </a:lnTo>
                  <a:close/>
                  <a:moveTo>
                    <a:pt x="3342" y="4047"/>
                  </a:moveTo>
                  <a:lnTo>
                    <a:pt x="1054" y="4047"/>
                  </a:lnTo>
                  <a:lnTo>
                    <a:pt x="1054" y="3872"/>
                  </a:lnTo>
                  <a:lnTo>
                    <a:pt x="3342" y="3872"/>
                  </a:lnTo>
                  <a:lnTo>
                    <a:pt x="3342" y="4047"/>
                  </a:lnTo>
                  <a:close/>
                  <a:moveTo>
                    <a:pt x="4222" y="3520"/>
                  </a:moveTo>
                  <a:lnTo>
                    <a:pt x="1054" y="3520"/>
                  </a:lnTo>
                  <a:lnTo>
                    <a:pt x="1054" y="3344"/>
                  </a:lnTo>
                  <a:lnTo>
                    <a:pt x="4222" y="3344"/>
                  </a:lnTo>
                  <a:lnTo>
                    <a:pt x="4222" y="3520"/>
                  </a:lnTo>
                  <a:close/>
                  <a:moveTo>
                    <a:pt x="2814" y="2992"/>
                  </a:moveTo>
                  <a:lnTo>
                    <a:pt x="1054" y="2992"/>
                  </a:lnTo>
                  <a:lnTo>
                    <a:pt x="1054" y="2816"/>
                  </a:lnTo>
                  <a:lnTo>
                    <a:pt x="2814" y="2816"/>
                  </a:lnTo>
                  <a:lnTo>
                    <a:pt x="2814" y="2992"/>
                  </a:lnTo>
                  <a:close/>
                  <a:moveTo>
                    <a:pt x="4750" y="1056"/>
                  </a:moveTo>
                  <a:lnTo>
                    <a:pt x="3518" y="1056"/>
                  </a:lnTo>
                  <a:lnTo>
                    <a:pt x="3620" y="1362"/>
                  </a:lnTo>
                  <a:lnTo>
                    <a:pt x="3664" y="1373"/>
                  </a:lnTo>
                  <a:lnTo>
                    <a:pt x="3707" y="1385"/>
                  </a:lnTo>
                  <a:lnTo>
                    <a:pt x="3747" y="1397"/>
                  </a:lnTo>
                  <a:lnTo>
                    <a:pt x="3785" y="1412"/>
                  </a:lnTo>
                  <a:lnTo>
                    <a:pt x="3822" y="1426"/>
                  </a:lnTo>
                  <a:lnTo>
                    <a:pt x="3856" y="1441"/>
                  </a:lnTo>
                  <a:lnTo>
                    <a:pt x="3888" y="1458"/>
                  </a:lnTo>
                  <a:lnTo>
                    <a:pt x="3919" y="1476"/>
                  </a:lnTo>
                  <a:lnTo>
                    <a:pt x="3948" y="1494"/>
                  </a:lnTo>
                  <a:lnTo>
                    <a:pt x="3976" y="1513"/>
                  </a:lnTo>
                  <a:lnTo>
                    <a:pt x="4001" y="1534"/>
                  </a:lnTo>
                  <a:lnTo>
                    <a:pt x="4025" y="1555"/>
                  </a:lnTo>
                  <a:lnTo>
                    <a:pt x="4046" y="1577"/>
                  </a:lnTo>
                  <a:lnTo>
                    <a:pt x="4067" y="1599"/>
                  </a:lnTo>
                  <a:lnTo>
                    <a:pt x="4086" y="1622"/>
                  </a:lnTo>
                  <a:lnTo>
                    <a:pt x="4104" y="1646"/>
                  </a:lnTo>
                  <a:lnTo>
                    <a:pt x="4119" y="1671"/>
                  </a:lnTo>
                  <a:lnTo>
                    <a:pt x="4134" y="1696"/>
                  </a:lnTo>
                  <a:lnTo>
                    <a:pt x="4148" y="1723"/>
                  </a:lnTo>
                  <a:lnTo>
                    <a:pt x="4160" y="1749"/>
                  </a:lnTo>
                  <a:lnTo>
                    <a:pt x="4171" y="1777"/>
                  </a:lnTo>
                  <a:lnTo>
                    <a:pt x="4180" y="1805"/>
                  </a:lnTo>
                  <a:lnTo>
                    <a:pt x="4189" y="1834"/>
                  </a:lnTo>
                  <a:lnTo>
                    <a:pt x="4196" y="1863"/>
                  </a:lnTo>
                  <a:lnTo>
                    <a:pt x="4203" y="1892"/>
                  </a:lnTo>
                  <a:lnTo>
                    <a:pt x="4208" y="1923"/>
                  </a:lnTo>
                  <a:lnTo>
                    <a:pt x="4213" y="1953"/>
                  </a:lnTo>
                  <a:lnTo>
                    <a:pt x="4216" y="1984"/>
                  </a:lnTo>
                  <a:lnTo>
                    <a:pt x="4219" y="2015"/>
                  </a:lnTo>
                  <a:lnTo>
                    <a:pt x="4221" y="2047"/>
                  </a:lnTo>
                  <a:lnTo>
                    <a:pt x="4222" y="2078"/>
                  </a:lnTo>
                  <a:lnTo>
                    <a:pt x="4222" y="2111"/>
                  </a:lnTo>
                  <a:lnTo>
                    <a:pt x="1054" y="2111"/>
                  </a:lnTo>
                  <a:lnTo>
                    <a:pt x="1056" y="2081"/>
                  </a:lnTo>
                  <a:lnTo>
                    <a:pt x="1057" y="2050"/>
                  </a:lnTo>
                  <a:lnTo>
                    <a:pt x="1058" y="2020"/>
                  </a:lnTo>
                  <a:lnTo>
                    <a:pt x="1062" y="1990"/>
                  </a:lnTo>
                  <a:lnTo>
                    <a:pt x="1065" y="1960"/>
                  </a:lnTo>
                  <a:lnTo>
                    <a:pt x="1070" y="1931"/>
                  </a:lnTo>
                  <a:lnTo>
                    <a:pt x="1076" y="1902"/>
                  </a:lnTo>
                  <a:lnTo>
                    <a:pt x="1083" y="1874"/>
                  </a:lnTo>
                  <a:lnTo>
                    <a:pt x="1092" y="1846"/>
                  </a:lnTo>
                  <a:lnTo>
                    <a:pt x="1101" y="1819"/>
                  </a:lnTo>
                  <a:lnTo>
                    <a:pt x="1111" y="1792"/>
                  </a:lnTo>
                  <a:lnTo>
                    <a:pt x="1123" y="1766"/>
                  </a:lnTo>
                  <a:lnTo>
                    <a:pt x="1135" y="1740"/>
                  </a:lnTo>
                  <a:lnTo>
                    <a:pt x="1149" y="1714"/>
                  </a:lnTo>
                  <a:lnTo>
                    <a:pt x="1165" y="1690"/>
                  </a:lnTo>
                  <a:lnTo>
                    <a:pt x="1180" y="1665"/>
                  </a:lnTo>
                  <a:lnTo>
                    <a:pt x="1198" y="1643"/>
                  </a:lnTo>
                  <a:lnTo>
                    <a:pt x="1217" y="1620"/>
                  </a:lnTo>
                  <a:lnTo>
                    <a:pt x="1239" y="1597"/>
                  </a:lnTo>
                  <a:lnTo>
                    <a:pt x="1260" y="1576"/>
                  </a:lnTo>
                  <a:lnTo>
                    <a:pt x="1284" y="1555"/>
                  </a:lnTo>
                  <a:lnTo>
                    <a:pt x="1309" y="1535"/>
                  </a:lnTo>
                  <a:lnTo>
                    <a:pt x="1336" y="1516"/>
                  </a:lnTo>
                  <a:lnTo>
                    <a:pt x="1363" y="1498"/>
                  </a:lnTo>
                  <a:lnTo>
                    <a:pt x="1393" y="1480"/>
                  </a:lnTo>
                  <a:lnTo>
                    <a:pt x="1426" y="1463"/>
                  </a:lnTo>
                  <a:lnTo>
                    <a:pt x="1458" y="1447"/>
                  </a:lnTo>
                  <a:lnTo>
                    <a:pt x="1493" y="1432"/>
                  </a:lnTo>
                  <a:lnTo>
                    <a:pt x="1530" y="1418"/>
                  </a:lnTo>
                  <a:lnTo>
                    <a:pt x="1568" y="1404"/>
                  </a:lnTo>
                  <a:lnTo>
                    <a:pt x="1609" y="1392"/>
                  </a:lnTo>
                  <a:lnTo>
                    <a:pt x="1651" y="1380"/>
                  </a:lnTo>
                  <a:lnTo>
                    <a:pt x="1758" y="1056"/>
                  </a:lnTo>
                  <a:lnTo>
                    <a:pt x="526" y="1056"/>
                  </a:lnTo>
                  <a:lnTo>
                    <a:pt x="526" y="6335"/>
                  </a:lnTo>
                  <a:lnTo>
                    <a:pt x="4750" y="6335"/>
                  </a:lnTo>
                  <a:lnTo>
                    <a:pt x="4750" y="1056"/>
                  </a:lnTo>
                  <a:close/>
                  <a:moveTo>
                    <a:pt x="2638" y="265"/>
                  </a:moveTo>
                  <a:lnTo>
                    <a:pt x="2638" y="265"/>
                  </a:lnTo>
                  <a:lnTo>
                    <a:pt x="2611" y="266"/>
                  </a:lnTo>
                  <a:lnTo>
                    <a:pt x="2584" y="269"/>
                  </a:lnTo>
                  <a:lnTo>
                    <a:pt x="2559" y="275"/>
                  </a:lnTo>
                  <a:lnTo>
                    <a:pt x="2535" y="285"/>
                  </a:lnTo>
                  <a:lnTo>
                    <a:pt x="2513" y="296"/>
                  </a:lnTo>
                  <a:lnTo>
                    <a:pt x="2491" y="309"/>
                  </a:lnTo>
                  <a:lnTo>
                    <a:pt x="2471" y="324"/>
                  </a:lnTo>
                  <a:lnTo>
                    <a:pt x="2452" y="341"/>
                  </a:lnTo>
                  <a:lnTo>
                    <a:pt x="2435" y="360"/>
                  </a:lnTo>
                  <a:lnTo>
                    <a:pt x="2419" y="381"/>
                  </a:lnTo>
                  <a:lnTo>
                    <a:pt x="2406" y="402"/>
                  </a:lnTo>
                  <a:lnTo>
                    <a:pt x="2395" y="425"/>
                  </a:lnTo>
                  <a:lnTo>
                    <a:pt x="2386" y="449"/>
                  </a:lnTo>
                  <a:lnTo>
                    <a:pt x="2380" y="474"/>
                  </a:lnTo>
                  <a:lnTo>
                    <a:pt x="2375" y="500"/>
                  </a:lnTo>
                  <a:lnTo>
                    <a:pt x="2374" y="528"/>
                  </a:lnTo>
                  <a:lnTo>
                    <a:pt x="2375" y="554"/>
                  </a:lnTo>
                  <a:lnTo>
                    <a:pt x="2380" y="581"/>
                  </a:lnTo>
                  <a:lnTo>
                    <a:pt x="2386" y="606"/>
                  </a:lnTo>
                  <a:lnTo>
                    <a:pt x="2395" y="631"/>
                  </a:lnTo>
                  <a:lnTo>
                    <a:pt x="2406" y="654"/>
                  </a:lnTo>
                  <a:lnTo>
                    <a:pt x="2419" y="675"/>
                  </a:lnTo>
                  <a:lnTo>
                    <a:pt x="2435" y="696"/>
                  </a:lnTo>
                  <a:lnTo>
                    <a:pt x="2452" y="715"/>
                  </a:lnTo>
                  <a:lnTo>
                    <a:pt x="2471" y="732"/>
                  </a:lnTo>
                  <a:lnTo>
                    <a:pt x="2491" y="747"/>
                  </a:lnTo>
                  <a:lnTo>
                    <a:pt x="2513" y="760"/>
                  </a:lnTo>
                  <a:lnTo>
                    <a:pt x="2535" y="771"/>
                  </a:lnTo>
                  <a:lnTo>
                    <a:pt x="2559" y="779"/>
                  </a:lnTo>
                  <a:lnTo>
                    <a:pt x="2584" y="787"/>
                  </a:lnTo>
                  <a:lnTo>
                    <a:pt x="2611" y="790"/>
                  </a:lnTo>
                  <a:lnTo>
                    <a:pt x="2638" y="791"/>
                  </a:lnTo>
                  <a:lnTo>
                    <a:pt x="2665" y="790"/>
                  </a:lnTo>
                  <a:lnTo>
                    <a:pt x="2691" y="787"/>
                  </a:lnTo>
                  <a:lnTo>
                    <a:pt x="2716" y="779"/>
                  </a:lnTo>
                  <a:lnTo>
                    <a:pt x="2741" y="771"/>
                  </a:lnTo>
                  <a:lnTo>
                    <a:pt x="2764" y="760"/>
                  </a:lnTo>
                  <a:lnTo>
                    <a:pt x="2786" y="747"/>
                  </a:lnTo>
                  <a:lnTo>
                    <a:pt x="2806" y="732"/>
                  </a:lnTo>
                  <a:lnTo>
                    <a:pt x="2825" y="715"/>
                  </a:lnTo>
                  <a:lnTo>
                    <a:pt x="2842" y="696"/>
                  </a:lnTo>
                  <a:lnTo>
                    <a:pt x="2857" y="675"/>
                  </a:lnTo>
                  <a:lnTo>
                    <a:pt x="2871" y="654"/>
                  </a:lnTo>
                  <a:lnTo>
                    <a:pt x="2881" y="631"/>
                  </a:lnTo>
                  <a:lnTo>
                    <a:pt x="2890" y="606"/>
                  </a:lnTo>
                  <a:lnTo>
                    <a:pt x="2897" y="581"/>
                  </a:lnTo>
                  <a:lnTo>
                    <a:pt x="2900" y="554"/>
                  </a:lnTo>
                  <a:lnTo>
                    <a:pt x="2902" y="528"/>
                  </a:lnTo>
                  <a:lnTo>
                    <a:pt x="2900" y="500"/>
                  </a:lnTo>
                  <a:lnTo>
                    <a:pt x="2897" y="474"/>
                  </a:lnTo>
                  <a:lnTo>
                    <a:pt x="2890" y="449"/>
                  </a:lnTo>
                  <a:lnTo>
                    <a:pt x="2881" y="425"/>
                  </a:lnTo>
                  <a:lnTo>
                    <a:pt x="2871" y="402"/>
                  </a:lnTo>
                  <a:lnTo>
                    <a:pt x="2857" y="381"/>
                  </a:lnTo>
                  <a:lnTo>
                    <a:pt x="2842" y="360"/>
                  </a:lnTo>
                  <a:lnTo>
                    <a:pt x="2825" y="341"/>
                  </a:lnTo>
                  <a:lnTo>
                    <a:pt x="2806" y="324"/>
                  </a:lnTo>
                  <a:lnTo>
                    <a:pt x="2786" y="309"/>
                  </a:lnTo>
                  <a:lnTo>
                    <a:pt x="2764" y="296"/>
                  </a:lnTo>
                  <a:lnTo>
                    <a:pt x="2741" y="285"/>
                  </a:lnTo>
                  <a:lnTo>
                    <a:pt x="2716" y="275"/>
                  </a:lnTo>
                  <a:lnTo>
                    <a:pt x="2691" y="269"/>
                  </a:lnTo>
                  <a:lnTo>
                    <a:pt x="2665" y="266"/>
                  </a:lnTo>
                  <a:lnTo>
                    <a:pt x="2638" y="265"/>
                  </a:lnTo>
                  <a:close/>
                  <a:moveTo>
                    <a:pt x="0" y="6863"/>
                  </a:moveTo>
                  <a:lnTo>
                    <a:pt x="0" y="528"/>
                  </a:lnTo>
                  <a:lnTo>
                    <a:pt x="2110" y="528"/>
                  </a:lnTo>
                  <a:lnTo>
                    <a:pt x="2110" y="500"/>
                  </a:lnTo>
                  <a:lnTo>
                    <a:pt x="2113" y="474"/>
                  </a:lnTo>
                  <a:lnTo>
                    <a:pt x="2116" y="448"/>
                  </a:lnTo>
                  <a:lnTo>
                    <a:pt x="2121" y="421"/>
                  </a:lnTo>
                  <a:lnTo>
                    <a:pt x="2127" y="396"/>
                  </a:lnTo>
                  <a:lnTo>
                    <a:pt x="2134" y="371"/>
                  </a:lnTo>
                  <a:lnTo>
                    <a:pt x="2143" y="346"/>
                  </a:lnTo>
                  <a:lnTo>
                    <a:pt x="2152" y="322"/>
                  </a:lnTo>
                  <a:lnTo>
                    <a:pt x="2162" y="299"/>
                  </a:lnTo>
                  <a:lnTo>
                    <a:pt x="2174" y="277"/>
                  </a:lnTo>
                  <a:lnTo>
                    <a:pt x="2187" y="254"/>
                  </a:lnTo>
                  <a:lnTo>
                    <a:pt x="2200" y="232"/>
                  </a:lnTo>
                  <a:lnTo>
                    <a:pt x="2216" y="212"/>
                  </a:lnTo>
                  <a:lnTo>
                    <a:pt x="2231" y="192"/>
                  </a:lnTo>
                  <a:lnTo>
                    <a:pt x="2248" y="172"/>
                  </a:lnTo>
                  <a:lnTo>
                    <a:pt x="2265" y="154"/>
                  </a:lnTo>
                  <a:lnTo>
                    <a:pt x="2283" y="136"/>
                  </a:lnTo>
                  <a:lnTo>
                    <a:pt x="2302" y="121"/>
                  </a:lnTo>
                  <a:lnTo>
                    <a:pt x="2322" y="105"/>
                  </a:lnTo>
                  <a:lnTo>
                    <a:pt x="2343" y="90"/>
                  </a:lnTo>
                  <a:lnTo>
                    <a:pt x="2364" y="77"/>
                  </a:lnTo>
                  <a:lnTo>
                    <a:pt x="2387" y="63"/>
                  </a:lnTo>
                  <a:lnTo>
                    <a:pt x="2410" y="53"/>
                  </a:lnTo>
                  <a:lnTo>
                    <a:pt x="2432" y="42"/>
                  </a:lnTo>
                  <a:lnTo>
                    <a:pt x="2456" y="32"/>
                  </a:lnTo>
                  <a:lnTo>
                    <a:pt x="2481" y="24"/>
                  </a:lnTo>
                  <a:lnTo>
                    <a:pt x="2507" y="17"/>
                  </a:lnTo>
                  <a:lnTo>
                    <a:pt x="2532" y="11"/>
                  </a:lnTo>
                  <a:lnTo>
                    <a:pt x="2558" y="6"/>
                  </a:lnTo>
                  <a:lnTo>
                    <a:pt x="2584" y="2"/>
                  </a:lnTo>
                  <a:lnTo>
                    <a:pt x="2611" y="1"/>
                  </a:lnTo>
                  <a:lnTo>
                    <a:pt x="2638" y="0"/>
                  </a:lnTo>
                  <a:lnTo>
                    <a:pt x="2665" y="1"/>
                  </a:lnTo>
                  <a:lnTo>
                    <a:pt x="2692" y="2"/>
                  </a:lnTo>
                  <a:lnTo>
                    <a:pt x="2718" y="6"/>
                  </a:lnTo>
                  <a:lnTo>
                    <a:pt x="2745" y="11"/>
                  </a:lnTo>
                  <a:lnTo>
                    <a:pt x="2770" y="17"/>
                  </a:lnTo>
                  <a:lnTo>
                    <a:pt x="2795" y="24"/>
                  </a:lnTo>
                  <a:lnTo>
                    <a:pt x="2820" y="32"/>
                  </a:lnTo>
                  <a:lnTo>
                    <a:pt x="2844" y="42"/>
                  </a:lnTo>
                  <a:lnTo>
                    <a:pt x="2867" y="53"/>
                  </a:lnTo>
                  <a:lnTo>
                    <a:pt x="2890" y="63"/>
                  </a:lnTo>
                  <a:lnTo>
                    <a:pt x="2912" y="77"/>
                  </a:lnTo>
                  <a:lnTo>
                    <a:pt x="2934" y="90"/>
                  </a:lnTo>
                  <a:lnTo>
                    <a:pt x="2954" y="105"/>
                  </a:lnTo>
                  <a:lnTo>
                    <a:pt x="2975" y="121"/>
                  </a:lnTo>
                  <a:lnTo>
                    <a:pt x="2994" y="136"/>
                  </a:lnTo>
                  <a:lnTo>
                    <a:pt x="3012" y="154"/>
                  </a:lnTo>
                  <a:lnTo>
                    <a:pt x="3030" y="172"/>
                  </a:lnTo>
                  <a:lnTo>
                    <a:pt x="3045" y="192"/>
                  </a:lnTo>
                  <a:lnTo>
                    <a:pt x="3062" y="212"/>
                  </a:lnTo>
                  <a:lnTo>
                    <a:pt x="3076" y="232"/>
                  </a:lnTo>
                  <a:lnTo>
                    <a:pt x="3090" y="254"/>
                  </a:lnTo>
                  <a:lnTo>
                    <a:pt x="3103" y="277"/>
                  </a:lnTo>
                  <a:lnTo>
                    <a:pt x="3115" y="299"/>
                  </a:lnTo>
                  <a:lnTo>
                    <a:pt x="3126" y="322"/>
                  </a:lnTo>
                  <a:lnTo>
                    <a:pt x="3134" y="346"/>
                  </a:lnTo>
                  <a:lnTo>
                    <a:pt x="3142" y="371"/>
                  </a:lnTo>
                  <a:lnTo>
                    <a:pt x="3149" y="396"/>
                  </a:lnTo>
                  <a:lnTo>
                    <a:pt x="3155" y="421"/>
                  </a:lnTo>
                  <a:lnTo>
                    <a:pt x="3160" y="448"/>
                  </a:lnTo>
                  <a:lnTo>
                    <a:pt x="3164" y="474"/>
                  </a:lnTo>
                  <a:lnTo>
                    <a:pt x="3166" y="500"/>
                  </a:lnTo>
                  <a:lnTo>
                    <a:pt x="3166" y="528"/>
                  </a:lnTo>
                  <a:lnTo>
                    <a:pt x="5278" y="528"/>
                  </a:lnTo>
                  <a:lnTo>
                    <a:pt x="5278" y="6863"/>
                  </a:lnTo>
                  <a:lnTo>
                    <a:pt x="0" y="68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" name="TextBox 4"/>
          <p:cNvSpPr txBox="1"/>
          <p:nvPr/>
        </p:nvSpPr>
        <p:spPr>
          <a:xfrm>
            <a:off x="1093567" y="1635646"/>
            <a:ext cx="6977052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本系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统在对儿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童兴趣教育机构进行深度调研需求的情况下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，助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力于儿童兴趣教育机构借助“互联网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+”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的思维，帮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助机构实现教务管理系统化、提升宣传、招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生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效率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。结合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web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技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术和微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信平台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，使机构接入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门低门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槛。采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用前后端分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离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模式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前后端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仅在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接口耦合，保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证开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发效率和稳定性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，带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来了良好的用户体验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不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足之处：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1.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微信端功能偏向于教务信息宣传，应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也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需涵盖些教务管理方向的功能点。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2.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优化班级排课功能，排课方式、选项应更加多样化。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58275" y="112364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724277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0655" y="1851670"/>
            <a:ext cx="5976664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本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系统从系统设计、编码实现到论文的完成，除了自己所投入的精力，也离不开刘昌余老师的悉心指导。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刘昌余老师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为人亲和，有渊博的学识和严谨的科研精神。在完成毕业设计的这段时间里，他给予了许多合理的建议和学习指导，在学习和处事上给予很大的启发。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272008" y="731480"/>
            <a:ext cx="2596136" cy="400110"/>
            <a:chOff x="3272008" y="731480"/>
            <a:chExt cx="2596136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4110174" y="731480"/>
              <a:ext cx="772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致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292080" y="804607"/>
              <a:ext cx="576064" cy="253855"/>
              <a:chOff x="5148064" y="804607"/>
              <a:chExt cx="576064" cy="25385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148064" y="804607"/>
                <a:ext cx="253855" cy="253855"/>
              </a:xfrm>
              <a:prstGeom prst="rect">
                <a:avLst/>
              </a:prstGeom>
              <a:solidFill>
                <a:srgbClr val="FBC6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470273" y="804607"/>
                <a:ext cx="253855" cy="253855"/>
              </a:xfrm>
              <a:prstGeom prst="rect">
                <a:avLst/>
              </a:prstGeom>
              <a:solidFill>
                <a:srgbClr val="8BC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272008" y="804607"/>
              <a:ext cx="569802" cy="253856"/>
              <a:chOff x="3282118" y="792680"/>
              <a:chExt cx="569802" cy="253856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598065" y="792681"/>
                <a:ext cx="253855" cy="253855"/>
              </a:xfrm>
              <a:prstGeom prst="rect">
                <a:avLst/>
              </a:prstGeom>
              <a:solidFill>
                <a:srgbClr val="66B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82118" y="792680"/>
                <a:ext cx="253855" cy="253855"/>
              </a:xfrm>
              <a:prstGeom prst="rect">
                <a:avLst/>
              </a:prstGeom>
              <a:solidFill>
                <a:srgbClr val="FC6D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9367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2"/>
          <p:cNvGrpSpPr/>
          <p:nvPr>
            <p:custDataLst>
              <p:tags r:id="rId1"/>
            </p:custDataLst>
          </p:nvPr>
        </p:nvGrpSpPr>
        <p:grpSpPr>
          <a:xfrm>
            <a:off x="5185929" y="1491630"/>
            <a:ext cx="2512999" cy="621046"/>
            <a:chOff x="5185929" y="1491630"/>
            <a:chExt cx="2512999" cy="621046"/>
          </a:xfrm>
        </p:grpSpPr>
        <p:sp>
          <p:nvSpPr>
            <p:cNvPr id="5" name="PA_文本框 24"/>
            <p:cNvSpPr txBox="1"/>
            <p:nvPr>
              <p:custDataLst>
                <p:tags r:id="rId12"/>
              </p:custDataLst>
            </p:nvPr>
          </p:nvSpPr>
          <p:spPr>
            <a:xfrm>
              <a:off x="5975379" y="161748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系统需求分析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185929" y="1491630"/>
              <a:ext cx="621046" cy="621046"/>
              <a:chOff x="4184947" y="1523826"/>
              <a:chExt cx="720080" cy="72008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184947" y="1523826"/>
                <a:ext cx="720080" cy="720080"/>
              </a:xfrm>
              <a:prstGeom prst="ellipse">
                <a:avLst/>
              </a:prstGeom>
              <a:solidFill>
                <a:srgbClr val="FBC65C"/>
              </a:solidFill>
              <a:ln>
                <a:noFill/>
              </a:ln>
              <a:effectLst>
                <a:outerShdw blurRad="127000" dist="63500" dir="2700000" sx="106000" sy="106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KSO_Shape"/>
              <p:cNvSpPr>
                <a:spLocks/>
              </p:cNvSpPr>
              <p:nvPr/>
            </p:nvSpPr>
            <p:spPr bwMode="auto">
              <a:xfrm>
                <a:off x="4378996" y="1742497"/>
                <a:ext cx="331982" cy="282738"/>
              </a:xfrm>
              <a:custGeom>
                <a:avLst/>
                <a:gdLst>
                  <a:gd name="T0" fmla="*/ 432030 w 2125663"/>
                  <a:gd name="T1" fmla="*/ 1344893 h 1811338"/>
                  <a:gd name="T2" fmla="*/ 462740 w 2125663"/>
                  <a:gd name="T3" fmla="*/ 1477960 h 1811338"/>
                  <a:gd name="T4" fmla="*/ 513638 w 2125663"/>
                  <a:gd name="T5" fmla="*/ 1557743 h 1811338"/>
                  <a:gd name="T6" fmla="*/ 516481 w 2125663"/>
                  <a:gd name="T7" fmla="*/ 1336346 h 1811338"/>
                  <a:gd name="T8" fmla="*/ 503401 w 2125663"/>
                  <a:gd name="T9" fmla="*/ 1310416 h 1811338"/>
                  <a:gd name="T10" fmla="*/ 515913 w 2125663"/>
                  <a:gd name="T11" fmla="*/ 1250009 h 1811338"/>
                  <a:gd name="T12" fmla="*/ 618846 w 2125663"/>
                  <a:gd name="T13" fmla="*/ 1242885 h 1811338"/>
                  <a:gd name="T14" fmla="*/ 643583 w 2125663"/>
                  <a:gd name="T15" fmla="*/ 1263116 h 1811338"/>
                  <a:gd name="T16" fmla="*/ 642446 w 2125663"/>
                  <a:gd name="T17" fmla="*/ 1324948 h 1811338"/>
                  <a:gd name="T18" fmla="*/ 619414 w 2125663"/>
                  <a:gd name="T19" fmla="*/ 1342899 h 1811338"/>
                  <a:gd name="T20" fmla="*/ 664057 w 2125663"/>
                  <a:gd name="T21" fmla="*/ 1524691 h 1811338"/>
                  <a:gd name="T22" fmla="*/ 704434 w 2125663"/>
                  <a:gd name="T23" fmla="*/ 1417553 h 1811338"/>
                  <a:gd name="T24" fmla="*/ 725191 w 2125663"/>
                  <a:gd name="T25" fmla="*/ 1259697 h 1811338"/>
                  <a:gd name="T26" fmla="*/ 857412 w 2125663"/>
                  <a:gd name="T27" fmla="*/ 1192451 h 1811338"/>
                  <a:gd name="T28" fmla="*/ 923096 w 2125663"/>
                  <a:gd name="T29" fmla="*/ 1212682 h 1811338"/>
                  <a:gd name="T30" fmla="*/ 970013 w 2125663"/>
                  <a:gd name="T31" fmla="*/ 1259697 h 1811338"/>
                  <a:gd name="T32" fmla="*/ 990201 w 2125663"/>
                  <a:gd name="T33" fmla="*/ 1325233 h 1811338"/>
                  <a:gd name="T34" fmla="*/ 980818 w 2125663"/>
                  <a:gd name="T35" fmla="*/ 1537228 h 1811338"/>
                  <a:gd name="T36" fmla="*/ 935891 w 2125663"/>
                  <a:gd name="T37" fmla="*/ 1570566 h 1811338"/>
                  <a:gd name="T38" fmla="*/ 798837 w 2125663"/>
                  <a:gd name="T39" fmla="*/ 1607608 h 1811338"/>
                  <a:gd name="T40" fmla="*/ 617424 w 2125663"/>
                  <a:gd name="T41" fmla="*/ 1622140 h 1811338"/>
                  <a:gd name="T42" fmla="*/ 428049 w 2125663"/>
                  <a:gd name="T43" fmla="*/ 1615872 h 1811338"/>
                  <a:gd name="T44" fmla="*/ 264551 w 2125663"/>
                  <a:gd name="T45" fmla="*/ 1588232 h 1811338"/>
                  <a:gd name="T46" fmla="*/ 180669 w 2125663"/>
                  <a:gd name="T47" fmla="*/ 1549481 h 1811338"/>
                  <a:gd name="T48" fmla="*/ 159912 w 2125663"/>
                  <a:gd name="T49" fmla="*/ 1517283 h 1811338"/>
                  <a:gd name="T50" fmla="*/ 167873 w 2125663"/>
                  <a:gd name="T51" fmla="*/ 1284201 h 1811338"/>
                  <a:gd name="T52" fmla="*/ 205123 w 2125663"/>
                  <a:gd name="T53" fmla="*/ 1228638 h 1811338"/>
                  <a:gd name="T54" fmla="*/ 264266 w 2125663"/>
                  <a:gd name="T55" fmla="*/ 1196440 h 1811338"/>
                  <a:gd name="T56" fmla="*/ 421225 w 2125663"/>
                  <a:gd name="T57" fmla="*/ 1183048 h 1811338"/>
                  <a:gd name="T58" fmla="*/ 433514 w 2125663"/>
                  <a:gd name="T59" fmla="*/ 761303 h 1811338"/>
                  <a:gd name="T60" fmla="*/ 391450 w 2125663"/>
                  <a:gd name="T61" fmla="*/ 813630 h 1811338"/>
                  <a:gd name="T62" fmla="*/ 379229 w 2125663"/>
                  <a:gd name="T63" fmla="*/ 902075 h 1811338"/>
                  <a:gd name="T64" fmla="*/ 414756 w 2125663"/>
                  <a:gd name="T65" fmla="*/ 1016114 h 1811338"/>
                  <a:gd name="T66" fmla="*/ 487516 w 2125663"/>
                  <a:gd name="T67" fmla="*/ 1099439 h 1811338"/>
                  <a:gd name="T68" fmla="*/ 567666 w 2125663"/>
                  <a:gd name="T69" fmla="*/ 1135272 h 1811338"/>
                  <a:gd name="T70" fmla="*/ 645542 w 2125663"/>
                  <a:gd name="T71" fmla="*/ 1111099 h 1811338"/>
                  <a:gd name="T72" fmla="*/ 722282 w 2125663"/>
                  <a:gd name="T73" fmla="*/ 1035452 h 1811338"/>
                  <a:gd name="T74" fmla="*/ 767757 w 2125663"/>
                  <a:gd name="T75" fmla="*/ 926248 h 1811338"/>
                  <a:gd name="T76" fmla="*/ 666290 w 2125663"/>
                  <a:gd name="T77" fmla="*/ 863967 h 1811338"/>
                  <a:gd name="T78" fmla="*/ 546918 w 2125663"/>
                  <a:gd name="T79" fmla="*/ 832116 h 1811338"/>
                  <a:gd name="T80" fmla="*/ 484389 w 2125663"/>
                  <a:gd name="T81" fmla="*/ 790595 h 1811338"/>
                  <a:gd name="T82" fmla="*/ 452273 w 2125663"/>
                  <a:gd name="T83" fmla="*/ 760734 h 1811338"/>
                  <a:gd name="T84" fmla="*/ 568234 w 2125663"/>
                  <a:gd name="T85" fmla="*/ 587258 h 1811338"/>
                  <a:gd name="T86" fmla="*/ 631616 w 2125663"/>
                  <a:gd name="T87" fmla="*/ 594937 h 1811338"/>
                  <a:gd name="T88" fmla="*/ 705513 w 2125663"/>
                  <a:gd name="T89" fmla="*/ 631054 h 1811338"/>
                  <a:gd name="T90" fmla="*/ 790210 w 2125663"/>
                  <a:gd name="T91" fmla="*/ 732864 h 1811338"/>
                  <a:gd name="T92" fmla="*/ 826306 w 2125663"/>
                  <a:gd name="T93" fmla="*/ 873920 h 1811338"/>
                  <a:gd name="T94" fmla="*/ 818064 w 2125663"/>
                  <a:gd name="T95" fmla="*/ 959237 h 1811338"/>
                  <a:gd name="T96" fmla="*/ 780831 w 2125663"/>
                  <a:gd name="T97" fmla="*/ 1048534 h 1811338"/>
                  <a:gd name="T98" fmla="*/ 687607 w 2125663"/>
                  <a:gd name="T99" fmla="*/ 1148922 h 1811338"/>
                  <a:gd name="T100" fmla="*/ 588983 w 2125663"/>
                  <a:gd name="T101" fmla="*/ 1190727 h 1811338"/>
                  <a:gd name="T102" fmla="*/ 525033 w 2125663"/>
                  <a:gd name="T103" fmla="*/ 1182480 h 1811338"/>
                  <a:gd name="T104" fmla="*/ 421293 w 2125663"/>
                  <a:gd name="T105" fmla="*/ 1115081 h 1811338"/>
                  <a:gd name="T106" fmla="*/ 345406 w 2125663"/>
                  <a:gd name="T107" fmla="*/ 1002463 h 1811338"/>
                  <a:gd name="T108" fmla="*/ 325511 w 2125663"/>
                  <a:gd name="T109" fmla="*/ 929092 h 1811338"/>
                  <a:gd name="T110" fmla="*/ 330627 w 2125663"/>
                  <a:gd name="T111" fmla="*/ 813915 h 1811338"/>
                  <a:gd name="T112" fmla="*/ 388324 w 2125663"/>
                  <a:gd name="T113" fmla="*/ 686510 h 1811338"/>
                  <a:gd name="T114" fmla="*/ 482400 w 2125663"/>
                  <a:gd name="T115" fmla="*/ 608303 h 1811338"/>
                  <a:gd name="T116" fmla="*/ 542939 w 2125663"/>
                  <a:gd name="T117" fmla="*/ 589534 h 1811338"/>
                  <a:gd name="T118" fmla="*/ 0 w 2125663"/>
                  <a:gd name="T119" fmla="*/ 0 h 1811338"/>
                  <a:gd name="T120" fmla="*/ 174993 w 2125663"/>
                  <a:gd name="T121" fmla="*/ 1118883 h 181133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125663" h="1811338">
                    <a:moveTo>
                      <a:pt x="470017" y="1320800"/>
                    </a:moveTo>
                    <a:lnTo>
                      <a:pt x="470335" y="1343069"/>
                    </a:lnTo>
                    <a:lnTo>
                      <a:pt x="471286" y="1364382"/>
                    </a:lnTo>
                    <a:lnTo>
                      <a:pt x="472238" y="1385696"/>
                    </a:lnTo>
                    <a:lnTo>
                      <a:pt x="473190" y="1406374"/>
                    </a:lnTo>
                    <a:lnTo>
                      <a:pt x="474459" y="1426415"/>
                    </a:lnTo>
                    <a:lnTo>
                      <a:pt x="476363" y="1446139"/>
                    </a:lnTo>
                    <a:lnTo>
                      <a:pt x="478267" y="1464908"/>
                    </a:lnTo>
                    <a:lnTo>
                      <a:pt x="480170" y="1483677"/>
                    </a:lnTo>
                    <a:lnTo>
                      <a:pt x="482074" y="1501491"/>
                    </a:lnTo>
                    <a:lnTo>
                      <a:pt x="484612" y="1518988"/>
                    </a:lnTo>
                    <a:lnTo>
                      <a:pt x="487468" y="1535530"/>
                    </a:lnTo>
                    <a:lnTo>
                      <a:pt x="490323" y="1552072"/>
                    </a:lnTo>
                    <a:lnTo>
                      <a:pt x="493179" y="1567660"/>
                    </a:lnTo>
                    <a:lnTo>
                      <a:pt x="496352" y="1582611"/>
                    </a:lnTo>
                    <a:lnTo>
                      <a:pt x="500159" y="1597563"/>
                    </a:lnTo>
                    <a:lnTo>
                      <a:pt x="503649" y="1611560"/>
                    </a:lnTo>
                    <a:lnTo>
                      <a:pt x="507774" y="1624921"/>
                    </a:lnTo>
                    <a:lnTo>
                      <a:pt x="511899" y="1637646"/>
                    </a:lnTo>
                    <a:lnTo>
                      <a:pt x="516341" y="1650052"/>
                    </a:lnTo>
                    <a:lnTo>
                      <a:pt x="520783" y="1661505"/>
                    </a:lnTo>
                    <a:lnTo>
                      <a:pt x="525859" y="1672639"/>
                    </a:lnTo>
                    <a:lnTo>
                      <a:pt x="530936" y="1683137"/>
                    </a:lnTo>
                    <a:lnTo>
                      <a:pt x="536329" y="1692998"/>
                    </a:lnTo>
                    <a:lnTo>
                      <a:pt x="541723" y="1702224"/>
                    </a:lnTo>
                    <a:lnTo>
                      <a:pt x="547752" y="1710813"/>
                    </a:lnTo>
                    <a:lnTo>
                      <a:pt x="553463" y="1718766"/>
                    </a:lnTo>
                    <a:lnTo>
                      <a:pt x="559808" y="1726083"/>
                    </a:lnTo>
                    <a:lnTo>
                      <a:pt x="566154" y="1732763"/>
                    </a:lnTo>
                    <a:lnTo>
                      <a:pt x="573134" y="1739125"/>
                    </a:lnTo>
                    <a:lnTo>
                      <a:pt x="580114" y="1744215"/>
                    </a:lnTo>
                    <a:lnTo>
                      <a:pt x="587412" y="1749305"/>
                    </a:lnTo>
                    <a:lnTo>
                      <a:pt x="594709" y="1753123"/>
                    </a:lnTo>
                    <a:lnTo>
                      <a:pt x="594709" y="1499901"/>
                    </a:lnTo>
                    <a:lnTo>
                      <a:pt x="591537" y="1499264"/>
                    </a:lnTo>
                    <a:lnTo>
                      <a:pt x="588047" y="1498310"/>
                    </a:lnTo>
                    <a:lnTo>
                      <a:pt x="584874" y="1497038"/>
                    </a:lnTo>
                    <a:lnTo>
                      <a:pt x="582018" y="1495765"/>
                    </a:lnTo>
                    <a:lnTo>
                      <a:pt x="579163" y="1494175"/>
                    </a:lnTo>
                    <a:lnTo>
                      <a:pt x="576307" y="1491948"/>
                    </a:lnTo>
                    <a:lnTo>
                      <a:pt x="573769" y="1489721"/>
                    </a:lnTo>
                    <a:lnTo>
                      <a:pt x="571548" y="1487494"/>
                    </a:lnTo>
                    <a:lnTo>
                      <a:pt x="569327" y="1484949"/>
                    </a:lnTo>
                    <a:lnTo>
                      <a:pt x="567106" y="1482404"/>
                    </a:lnTo>
                    <a:lnTo>
                      <a:pt x="565519" y="1479223"/>
                    </a:lnTo>
                    <a:lnTo>
                      <a:pt x="564250" y="1476360"/>
                    </a:lnTo>
                    <a:lnTo>
                      <a:pt x="563298" y="1473179"/>
                    </a:lnTo>
                    <a:lnTo>
                      <a:pt x="562347" y="1469998"/>
                    </a:lnTo>
                    <a:lnTo>
                      <a:pt x="562029" y="1466180"/>
                    </a:lnTo>
                    <a:lnTo>
                      <a:pt x="561712" y="1462999"/>
                    </a:lnTo>
                    <a:lnTo>
                      <a:pt x="561712" y="1425143"/>
                    </a:lnTo>
                    <a:lnTo>
                      <a:pt x="562029" y="1421007"/>
                    </a:lnTo>
                    <a:lnTo>
                      <a:pt x="562664" y="1417508"/>
                    </a:lnTo>
                    <a:lnTo>
                      <a:pt x="563616" y="1414009"/>
                    </a:lnTo>
                    <a:lnTo>
                      <a:pt x="564885" y="1410191"/>
                    </a:lnTo>
                    <a:lnTo>
                      <a:pt x="566154" y="1407010"/>
                    </a:lnTo>
                    <a:lnTo>
                      <a:pt x="568375" y="1403829"/>
                    </a:lnTo>
                    <a:lnTo>
                      <a:pt x="570596" y="1400966"/>
                    </a:lnTo>
                    <a:lnTo>
                      <a:pt x="572817" y="1398103"/>
                    </a:lnTo>
                    <a:lnTo>
                      <a:pt x="575673" y="1395558"/>
                    </a:lnTo>
                    <a:lnTo>
                      <a:pt x="578528" y="1393649"/>
                    </a:lnTo>
                    <a:lnTo>
                      <a:pt x="581701" y="1391741"/>
                    </a:lnTo>
                    <a:lnTo>
                      <a:pt x="584874" y="1390150"/>
                    </a:lnTo>
                    <a:lnTo>
                      <a:pt x="588364" y="1388878"/>
                    </a:lnTo>
                    <a:lnTo>
                      <a:pt x="592171" y="1387605"/>
                    </a:lnTo>
                    <a:lnTo>
                      <a:pt x="595979" y="1386969"/>
                    </a:lnTo>
                    <a:lnTo>
                      <a:pt x="599786" y="1386969"/>
                    </a:lnTo>
                    <a:lnTo>
                      <a:pt x="682597" y="1386969"/>
                    </a:lnTo>
                    <a:lnTo>
                      <a:pt x="686721" y="1386969"/>
                    </a:lnTo>
                    <a:lnTo>
                      <a:pt x="690529" y="1387605"/>
                    </a:lnTo>
                    <a:lnTo>
                      <a:pt x="694019" y="1388878"/>
                    </a:lnTo>
                    <a:lnTo>
                      <a:pt x="697826" y="1390150"/>
                    </a:lnTo>
                    <a:lnTo>
                      <a:pt x="700999" y="1391741"/>
                    </a:lnTo>
                    <a:lnTo>
                      <a:pt x="704172" y="1393649"/>
                    </a:lnTo>
                    <a:lnTo>
                      <a:pt x="707345" y="1395558"/>
                    </a:lnTo>
                    <a:lnTo>
                      <a:pt x="709883" y="1398103"/>
                    </a:lnTo>
                    <a:lnTo>
                      <a:pt x="712104" y="1400966"/>
                    </a:lnTo>
                    <a:lnTo>
                      <a:pt x="714325" y="1403829"/>
                    </a:lnTo>
                    <a:lnTo>
                      <a:pt x="716229" y="1407010"/>
                    </a:lnTo>
                    <a:lnTo>
                      <a:pt x="718132" y="1410191"/>
                    </a:lnTo>
                    <a:lnTo>
                      <a:pt x="719402" y="1414009"/>
                    </a:lnTo>
                    <a:lnTo>
                      <a:pt x="720353" y="1417508"/>
                    </a:lnTo>
                    <a:lnTo>
                      <a:pt x="720671" y="1421007"/>
                    </a:lnTo>
                    <a:lnTo>
                      <a:pt x="720988" y="1425143"/>
                    </a:lnTo>
                    <a:lnTo>
                      <a:pt x="720988" y="1462999"/>
                    </a:lnTo>
                    <a:lnTo>
                      <a:pt x="720988" y="1466180"/>
                    </a:lnTo>
                    <a:lnTo>
                      <a:pt x="720353" y="1469998"/>
                    </a:lnTo>
                    <a:lnTo>
                      <a:pt x="719719" y="1473179"/>
                    </a:lnTo>
                    <a:lnTo>
                      <a:pt x="718450" y="1476360"/>
                    </a:lnTo>
                    <a:lnTo>
                      <a:pt x="716863" y="1479223"/>
                    </a:lnTo>
                    <a:lnTo>
                      <a:pt x="715277" y="1482404"/>
                    </a:lnTo>
                    <a:lnTo>
                      <a:pt x="713373" y="1484949"/>
                    </a:lnTo>
                    <a:lnTo>
                      <a:pt x="711469" y="1487494"/>
                    </a:lnTo>
                    <a:lnTo>
                      <a:pt x="708931" y="1489721"/>
                    </a:lnTo>
                    <a:lnTo>
                      <a:pt x="706710" y="1491948"/>
                    </a:lnTo>
                    <a:lnTo>
                      <a:pt x="703537" y="1494175"/>
                    </a:lnTo>
                    <a:lnTo>
                      <a:pt x="700682" y="1495765"/>
                    </a:lnTo>
                    <a:lnTo>
                      <a:pt x="697826" y="1497038"/>
                    </a:lnTo>
                    <a:lnTo>
                      <a:pt x="694653" y="1498310"/>
                    </a:lnTo>
                    <a:lnTo>
                      <a:pt x="691163" y="1499264"/>
                    </a:lnTo>
                    <a:lnTo>
                      <a:pt x="687991" y="1499901"/>
                    </a:lnTo>
                    <a:lnTo>
                      <a:pt x="687991" y="1753123"/>
                    </a:lnTo>
                    <a:lnTo>
                      <a:pt x="695605" y="1749305"/>
                    </a:lnTo>
                    <a:lnTo>
                      <a:pt x="702586" y="1744215"/>
                    </a:lnTo>
                    <a:lnTo>
                      <a:pt x="709566" y="1739125"/>
                    </a:lnTo>
                    <a:lnTo>
                      <a:pt x="716229" y="1732763"/>
                    </a:lnTo>
                    <a:lnTo>
                      <a:pt x="722892" y="1726083"/>
                    </a:lnTo>
                    <a:lnTo>
                      <a:pt x="729237" y="1718766"/>
                    </a:lnTo>
                    <a:lnTo>
                      <a:pt x="734948" y="1710813"/>
                    </a:lnTo>
                    <a:lnTo>
                      <a:pt x="740977" y="1702224"/>
                    </a:lnTo>
                    <a:lnTo>
                      <a:pt x="746371" y="1692998"/>
                    </a:lnTo>
                    <a:lnTo>
                      <a:pt x="751447" y="1683137"/>
                    </a:lnTo>
                    <a:lnTo>
                      <a:pt x="756841" y="1672639"/>
                    </a:lnTo>
                    <a:lnTo>
                      <a:pt x="761600" y="1661505"/>
                    </a:lnTo>
                    <a:lnTo>
                      <a:pt x="766359" y="1650052"/>
                    </a:lnTo>
                    <a:lnTo>
                      <a:pt x="770801" y="1637646"/>
                    </a:lnTo>
                    <a:lnTo>
                      <a:pt x="774926" y="1624921"/>
                    </a:lnTo>
                    <a:lnTo>
                      <a:pt x="779051" y="1611560"/>
                    </a:lnTo>
                    <a:lnTo>
                      <a:pt x="782541" y="1597563"/>
                    </a:lnTo>
                    <a:lnTo>
                      <a:pt x="786031" y="1582611"/>
                    </a:lnTo>
                    <a:lnTo>
                      <a:pt x="789521" y="1567660"/>
                    </a:lnTo>
                    <a:lnTo>
                      <a:pt x="792377" y="1552072"/>
                    </a:lnTo>
                    <a:lnTo>
                      <a:pt x="795232" y="1535530"/>
                    </a:lnTo>
                    <a:lnTo>
                      <a:pt x="797770" y="1518988"/>
                    </a:lnTo>
                    <a:lnTo>
                      <a:pt x="800626" y="1501491"/>
                    </a:lnTo>
                    <a:lnTo>
                      <a:pt x="802530" y="1483677"/>
                    </a:lnTo>
                    <a:lnTo>
                      <a:pt x="804751" y="1464908"/>
                    </a:lnTo>
                    <a:lnTo>
                      <a:pt x="806337" y="1446139"/>
                    </a:lnTo>
                    <a:lnTo>
                      <a:pt x="807923" y="1426415"/>
                    </a:lnTo>
                    <a:lnTo>
                      <a:pt x="809193" y="1406374"/>
                    </a:lnTo>
                    <a:lnTo>
                      <a:pt x="810779" y="1385696"/>
                    </a:lnTo>
                    <a:lnTo>
                      <a:pt x="811731" y="1364382"/>
                    </a:lnTo>
                    <a:lnTo>
                      <a:pt x="812365" y="1343069"/>
                    </a:lnTo>
                    <a:lnTo>
                      <a:pt x="813000" y="1320800"/>
                    </a:lnTo>
                    <a:lnTo>
                      <a:pt x="840921" y="1322709"/>
                    </a:lnTo>
                    <a:lnTo>
                      <a:pt x="866621" y="1324300"/>
                    </a:lnTo>
                    <a:lnTo>
                      <a:pt x="909771" y="1327481"/>
                    </a:lnTo>
                    <a:lnTo>
                      <a:pt x="938644" y="1330026"/>
                    </a:lnTo>
                    <a:lnTo>
                      <a:pt x="948797" y="1330980"/>
                    </a:lnTo>
                    <a:lnTo>
                      <a:pt x="956729" y="1331298"/>
                    </a:lnTo>
                    <a:lnTo>
                      <a:pt x="964661" y="1331934"/>
                    </a:lnTo>
                    <a:lnTo>
                      <a:pt x="972593" y="1332889"/>
                    </a:lnTo>
                    <a:lnTo>
                      <a:pt x="980208" y="1334161"/>
                    </a:lnTo>
                    <a:lnTo>
                      <a:pt x="987823" y="1335752"/>
                    </a:lnTo>
                    <a:lnTo>
                      <a:pt x="995437" y="1337979"/>
                    </a:lnTo>
                    <a:lnTo>
                      <a:pt x="1002418" y="1340205"/>
                    </a:lnTo>
                    <a:lnTo>
                      <a:pt x="1009715" y="1343387"/>
                    </a:lnTo>
                    <a:lnTo>
                      <a:pt x="1016378" y="1346250"/>
                    </a:lnTo>
                    <a:lnTo>
                      <a:pt x="1023358" y="1349749"/>
                    </a:lnTo>
                    <a:lnTo>
                      <a:pt x="1030021" y="1353885"/>
                    </a:lnTo>
                    <a:lnTo>
                      <a:pt x="1036050" y="1357702"/>
                    </a:lnTo>
                    <a:lnTo>
                      <a:pt x="1042395" y="1361837"/>
                    </a:lnTo>
                    <a:lnTo>
                      <a:pt x="1048106" y="1366927"/>
                    </a:lnTo>
                    <a:lnTo>
                      <a:pt x="1053817" y="1371699"/>
                    </a:lnTo>
                    <a:lnTo>
                      <a:pt x="1059211" y="1377107"/>
                    </a:lnTo>
                    <a:lnTo>
                      <a:pt x="1064605" y="1382197"/>
                    </a:lnTo>
                    <a:lnTo>
                      <a:pt x="1069364" y="1388241"/>
                    </a:lnTo>
                    <a:lnTo>
                      <a:pt x="1073806" y="1393967"/>
                    </a:lnTo>
                    <a:lnTo>
                      <a:pt x="1078248" y="1400012"/>
                    </a:lnTo>
                    <a:lnTo>
                      <a:pt x="1082373" y="1406374"/>
                    </a:lnTo>
                    <a:lnTo>
                      <a:pt x="1085863" y="1413054"/>
                    </a:lnTo>
                    <a:lnTo>
                      <a:pt x="1089670" y="1419735"/>
                    </a:lnTo>
                    <a:lnTo>
                      <a:pt x="1092843" y="1426734"/>
                    </a:lnTo>
                    <a:lnTo>
                      <a:pt x="1095381" y="1433732"/>
                    </a:lnTo>
                    <a:lnTo>
                      <a:pt x="1097920" y="1441049"/>
                    </a:lnTo>
                    <a:lnTo>
                      <a:pt x="1100141" y="1448684"/>
                    </a:lnTo>
                    <a:lnTo>
                      <a:pt x="1101727" y="1456000"/>
                    </a:lnTo>
                    <a:lnTo>
                      <a:pt x="1103314" y="1463635"/>
                    </a:lnTo>
                    <a:lnTo>
                      <a:pt x="1104265" y="1471588"/>
                    </a:lnTo>
                    <a:lnTo>
                      <a:pt x="1104900" y="1479541"/>
                    </a:lnTo>
                    <a:lnTo>
                      <a:pt x="1104900" y="1487494"/>
                    </a:lnTo>
                    <a:lnTo>
                      <a:pt x="1104900" y="1686000"/>
                    </a:lnTo>
                    <a:lnTo>
                      <a:pt x="1104900" y="1690135"/>
                    </a:lnTo>
                    <a:lnTo>
                      <a:pt x="1104265" y="1693953"/>
                    </a:lnTo>
                    <a:lnTo>
                      <a:pt x="1103631" y="1697770"/>
                    </a:lnTo>
                    <a:lnTo>
                      <a:pt x="1102362" y="1701906"/>
                    </a:lnTo>
                    <a:lnTo>
                      <a:pt x="1101093" y="1705405"/>
                    </a:lnTo>
                    <a:lnTo>
                      <a:pt x="1099189" y="1709222"/>
                    </a:lnTo>
                    <a:lnTo>
                      <a:pt x="1096968" y="1713040"/>
                    </a:lnTo>
                    <a:lnTo>
                      <a:pt x="1094430" y="1716221"/>
                    </a:lnTo>
                    <a:lnTo>
                      <a:pt x="1091891" y="1719720"/>
                    </a:lnTo>
                    <a:lnTo>
                      <a:pt x="1089036" y="1722901"/>
                    </a:lnTo>
                    <a:lnTo>
                      <a:pt x="1085546" y="1726719"/>
                    </a:lnTo>
                    <a:lnTo>
                      <a:pt x="1082056" y="1729900"/>
                    </a:lnTo>
                    <a:lnTo>
                      <a:pt x="1078248" y="1732763"/>
                    </a:lnTo>
                    <a:lnTo>
                      <a:pt x="1074124" y="1736262"/>
                    </a:lnTo>
                    <a:lnTo>
                      <a:pt x="1069682" y="1739125"/>
                    </a:lnTo>
                    <a:lnTo>
                      <a:pt x="1065240" y="1741989"/>
                    </a:lnTo>
                    <a:lnTo>
                      <a:pt x="1055404" y="1748033"/>
                    </a:lnTo>
                    <a:lnTo>
                      <a:pt x="1044299" y="1753441"/>
                    </a:lnTo>
                    <a:lnTo>
                      <a:pt x="1032560" y="1758531"/>
                    </a:lnTo>
                    <a:lnTo>
                      <a:pt x="1019868" y="1763939"/>
                    </a:lnTo>
                    <a:lnTo>
                      <a:pt x="1005908" y="1768392"/>
                    </a:lnTo>
                    <a:lnTo>
                      <a:pt x="991630" y="1773164"/>
                    </a:lnTo>
                    <a:lnTo>
                      <a:pt x="976718" y="1777300"/>
                    </a:lnTo>
                    <a:lnTo>
                      <a:pt x="960854" y="1781117"/>
                    </a:lnTo>
                    <a:lnTo>
                      <a:pt x="944038" y="1784934"/>
                    </a:lnTo>
                    <a:lnTo>
                      <a:pt x="927222" y="1788434"/>
                    </a:lnTo>
                    <a:lnTo>
                      <a:pt x="909454" y="1791615"/>
                    </a:lnTo>
                    <a:lnTo>
                      <a:pt x="891369" y="1794796"/>
                    </a:lnTo>
                    <a:lnTo>
                      <a:pt x="872332" y="1797341"/>
                    </a:lnTo>
                    <a:lnTo>
                      <a:pt x="853295" y="1799886"/>
                    </a:lnTo>
                    <a:lnTo>
                      <a:pt x="833941" y="1801795"/>
                    </a:lnTo>
                    <a:lnTo>
                      <a:pt x="813952" y="1804022"/>
                    </a:lnTo>
                    <a:lnTo>
                      <a:pt x="793328" y="1805930"/>
                    </a:lnTo>
                    <a:lnTo>
                      <a:pt x="773022" y="1807203"/>
                    </a:lnTo>
                    <a:lnTo>
                      <a:pt x="752399" y="1808475"/>
                    </a:lnTo>
                    <a:lnTo>
                      <a:pt x="731458" y="1809748"/>
                    </a:lnTo>
                    <a:lnTo>
                      <a:pt x="710200" y="1810384"/>
                    </a:lnTo>
                    <a:lnTo>
                      <a:pt x="688942" y="1811020"/>
                    </a:lnTo>
                    <a:lnTo>
                      <a:pt x="667684" y="1811338"/>
                    </a:lnTo>
                    <a:lnTo>
                      <a:pt x="646427" y="1811338"/>
                    </a:lnTo>
                    <a:lnTo>
                      <a:pt x="625486" y="1811338"/>
                    </a:lnTo>
                    <a:lnTo>
                      <a:pt x="603911" y="1811020"/>
                    </a:lnTo>
                    <a:lnTo>
                      <a:pt x="582653" y="1810384"/>
                    </a:lnTo>
                    <a:lnTo>
                      <a:pt x="561395" y="1809748"/>
                    </a:lnTo>
                    <a:lnTo>
                      <a:pt x="540137" y="1808475"/>
                    </a:lnTo>
                    <a:lnTo>
                      <a:pt x="518879" y="1807203"/>
                    </a:lnTo>
                    <a:lnTo>
                      <a:pt x="498573" y="1805930"/>
                    </a:lnTo>
                    <a:lnTo>
                      <a:pt x="477632" y="1804022"/>
                    </a:lnTo>
                    <a:lnTo>
                      <a:pt x="457326" y="1801795"/>
                    </a:lnTo>
                    <a:lnTo>
                      <a:pt x="437337" y="1799886"/>
                    </a:lnTo>
                    <a:lnTo>
                      <a:pt x="417983" y="1797341"/>
                    </a:lnTo>
                    <a:lnTo>
                      <a:pt x="398629" y="1794796"/>
                    </a:lnTo>
                    <a:lnTo>
                      <a:pt x="379909" y="1791615"/>
                    </a:lnTo>
                    <a:lnTo>
                      <a:pt x="361824" y="1788434"/>
                    </a:lnTo>
                    <a:lnTo>
                      <a:pt x="344056" y="1784934"/>
                    </a:lnTo>
                    <a:lnTo>
                      <a:pt x="327240" y="1781117"/>
                    </a:lnTo>
                    <a:lnTo>
                      <a:pt x="310741" y="1777300"/>
                    </a:lnTo>
                    <a:lnTo>
                      <a:pt x="295195" y="1773164"/>
                    </a:lnTo>
                    <a:lnTo>
                      <a:pt x="280600" y="1768392"/>
                    </a:lnTo>
                    <a:lnTo>
                      <a:pt x="266322" y="1763939"/>
                    </a:lnTo>
                    <a:lnTo>
                      <a:pt x="252996" y="1758531"/>
                    </a:lnTo>
                    <a:lnTo>
                      <a:pt x="240622" y="1753441"/>
                    </a:lnTo>
                    <a:lnTo>
                      <a:pt x="229517" y="1748033"/>
                    </a:lnTo>
                    <a:lnTo>
                      <a:pt x="219047" y="1741989"/>
                    </a:lnTo>
                    <a:lnTo>
                      <a:pt x="214288" y="1739125"/>
                    </a:lnTo>
                    <a:lnTo>
                      <a:pt x="209846" y="1736262"/>
                    </a:lnTo>
                    <a:lnTo>
                      <a:pt x="205404" y="1732763"/>
                    </a:lnTo>
                    <a:lnTo>
                      <a:pt x="201596" y="1729900"/>
                    </a:lnTo>
                    <a:lnTo>
                      <a:pt x="198106" y="1726719"/>
                    </a:lnTo>
                    <a:lnTo>
                      <a:pt x="194299" y="1722901"/>
                    </a:lnTo>
                    <a:lnTo>
                      <a:pt x="191443" y="1719720"/>
                    </a:lnTo>
                    <a:lnTo>
                      <a:pt x="188588" y="1716221"/>
                    </a:lnTo>
                    <a:lnTo>
                      <a:pt x="186367" y="1713040"/>
                    </a:lnTo>
                    <a:lnTo>
                      <a:pt x="183828" y="1709222"/>
                    </a:lnTo>
                    <a:lnTo>
                      <a:pt x="181925" y="1705405"/>
                    </a:lnTo>
                    <a:lnTo>
                      <a:pt x="180338" y="1701906"/>
                    </a:lnTo>
                    <a:lnTo>
                      <a:pt x="179386" y="1697770"/>
                    </a:lnTo>
                    <a:lnTo>
                      <a:pt x="178435" y="1693953"/>
                    </a:lnTo>
                    <a:lnTo>
                      <a:pt x="177800" y="1690135"/>
                    </a:lnTo>
                    <a:lnTo>
                      <a:pt x="177800" y="1686000"/>
                    </a:lnTo>
                    <a:lnTo>
                      <a:pt x="177800" y="1487494"/>
                    </a:lnTo>
                    <a:lnTo>
                      <a:pt x="178117" y="1479541"/>
                    </a:lnTo>
                    <a:lnTo>
                      <a:pt x="178435" y="1471588"/>
                    </a:lnTo>
                    <a:lnTo>
                      <a:pt x="179386" y="1463635"/>
                    </a:lnTo>
                    <a:lnTo>
                      <a:pt x="180973" y="1456000"/>
                    </a:lnTo>
                    <a:lnTo>
                      <a:pt x="182559" y="1448684"/>
                    </a:lnTo>
                    <a:lnTo>
                      <a:pt x="184463" y="1441049"/>
                    </a:lnTo>
                    <a:lnTo>
                      <a:pt x="187318" y="1433732"/>
                    </a:lnTo>
                    <a:lnTo>
                      <a:pt x="190174" y="1426734"/>
                    </a:lnTo>
                    <a:lnTo>
                      <a:pt x="193030" y="1419735"/>
                    </a:lnTo>
                    <a:lnTo>
                      <a:pt x="196520" y="1413054"/>
                    </a:lnTo>
                    <a:lnTo>
                      <a:pt x="200327" y="1406374"/>
                    </a:lnTo>
                    <a:lnTo>
                      <a:pt x="204452" y="1400012"/>
                    </a:lnTo>
                    <a:lnTo>
                      <a:pt x="208576" y="1393967"/>
                    </a:lnTo>
                    <a:lnTo>
                      <a:pt x="213336" y="1388241"/>
                    </a:lnTo>
                    <a:lnTo>
                      <a:pt x="218095" y="1382197"/>
                    </a:lnTo>
                    <a:lnTo>
                      <a:pt x="223489" y="1377107"/>
                    </a:lnTo>
                    <a:lnTo>
                      <a:pt x="228883" y="1371699"/>
                    </a:lnTo>
                    <a:lnTo>
                      <a:pt x="234594" y="1366927"/>
                    </a:lnTo>
                    <a:lnTo>
                      <a:pt x="240305" y="1361837"/>
                    </a:lnTo>
                    <a:lnTo>
                      <a:pt x="246650" y="1357702"/>
                    </a:lnTo>
                    <a:lnTo>
                      <a:pt x="252679" y="1353885"/>
                    </a:lnTo>
                    <a:lnTo>
                      <a:pt x="259659" y="1349749"/>
                    </a:lnTo>
                    <a:lnTo>
                      <a:pt x="266005" y="1346250"/>
                    </a:lnTo>
                    <a:lnTo>
                      <a:pt x="272985" y="1343387"/>
                    </a:lnTo>
                    <a:lnTo>
                      <a:pt x="280282" y="1340205"/>
                    </a:lnTo>
                    <a:lnTo>
                      <a:pt x="287263" y="1337979"/>
                    </a:lnTo>
                    <a:lnTo>
                      <a:pt x="294877" y="1335752"/>
                    </a:lnTo>
                    <a:lnTo>
                      <a:pt x="302492" y="1334161"/>
                    </a:lnTo>
                    <a:lnTo>
                      <a:pt x="310107" y="1332889"/>
                    </a:lnTo>
                    <a:lnTo>
                      <a:pt x="318039" y="1331934"/>
                    </a:lnTo>
                    <a:lnTo>
                      <a:pt x="325971" y="1331298"/>
                    </a:lnTo>
                    <a:lnTo>
                      <a:pt x="333903" y="1330980"/>
                    </a:lnTo>
                    <a:lnTo>
                      <a:pt x="344056" y="1330026"/>
                    </a:lnTo>
                    <a:lnTo>
                      <a:pt x="372929" y="1327481"/>
                    </a:lnTo>
                    <a:lnTo>
                      <a:pt x="415762" y="1324300"/>
                    </a:lnTo>
                    <a:lnTo>
                      <a:pt x="441779" y="1322709"/>
                    </a:lnTo>
                    <a:lnTo>
                      <a:pt x="470017" y="1320800"/>
                    </a:lnTo>
                    <a:close/>
                    <a:moveTo>
                      <a:pt x="1004887" y="995363"/>
                    </a:moveTo>
                    <a:lnTo>
                      <a:pt x="1176337" y="995363"/>
                    </a:lnTo>
                    <a:lnTo>
                      <a:pt x="1176337" y="1265238"/>
                    </a:lnTo>
                    <a:lnTo>
                      <a:pt x="1004887" y="1265238"/>
                    </a:lnTo>
                    <a:lnTo>
                      <a:pt x="1004887" y="995363"/>
                    </a:lnTo>
                    <a:close/>
                    <a:moveTo>
                      <a:pt x="493561" y="847408"/>
                    </a:moveTo>
                    <a:lnTo>
                      <a:pt x="491024" y="847726"/>
                    </a:lnTo>
                    <a:lnTo>
                      <a:pt x="488804" y="848043"/>
                    </a:lnTo>
                    <a:lnTo>
                      <a:pt x="485950" y="848996"/>
                    </a:lnTo>
                    <a:lnTo>
                      <a:pt x="483730" y="849948"/>
                    </a:lnTo>
                    <a:lnTo>
                      <a:pt x="481510" y="851218"/>
                    </a:lnTo>
                    <a:lnTo>
                      <a:pt x="479290" y="852806"/>
                    </a:lnTo>
                    <a:lnTo>
                      <a:pt x="475167" y="856933"/>
                    </a:lnTo>
                    <a:lnTo>
                      <a:pt x="470727" y="861061"/>
                    </a:lnTo>
                    <a:lnTo>
                      <a:pt x="466604" y="865823"/>
                    </a:lnTo>
                    <a:lnTo>
                      <a:pt x="462482" y="871221"/>
                    </a:lnTo>
                    <a:lnTo>
                      <a:pt x="454553" y="882651"/>
                    </a:lnTo>
                    <a:lnTo>
                      <a:pt x="448527" y="890906"/>
                    </a:lnTo>
                    <a:lnTo>
                      <a:pt x="442819" y="899478"/>
                    </a:lnTo>
                    <a:lnTo>
                      <a:pt x="436793" y="908368"/>
                    </a:lnTo>
                    <a:lnTo>
                      <a:pt x="431402" y="917893"/>
                    </a:lnTo>
                    <a:lnTo>
                      <a:pt x="429499" y="926783"/>
                    </a:lnTo>
                    <a:lnTo>
                      <a:pt x="427596" y="935673"/>
                    </a:lnTo>
                    <a:lnTo>
                      <a:pt x="426010" y="945198"/>
                    </a:lnTo>
                    <a:lnTo>
                      <a:pt x="424742" y="954406"/>
                    </a:lnTo>
                    <a:lnTo>
                      <a:pt x="423790" y="963931"/>
                    </a:lnTo>
                    <a:lnTo>
                      <a:pt x="423156" y="973773"/>
                    </a:lnTo>
                    <a:lnTo>
                      <a:pt x="422839" y="982981"/>
                    </a:lnTo>
                    <a:lnTo>
                      <a:pt x="422839" y="992823"/>
                    </a:lnTo>
                    <a:lnTo>
                      <a:pt x="423156" y="1007111"/>
                    </a:lnTo>
                    <a:lnTo>
                      <a:pt x="424107" y="1020764"/>
                    </a:lnTo>
                    <a:lnTo>
                      <a:pt x="426010" y="1034099"/>
                    </a:lnTo>
                    <a:lnTo>
                      <a:pt x="428547" y="1047434"/>
                    </a:lnTo>
                    <a:lnTo>
                      <a:pt x="432036" y="1060769"/>
                    </a:lnTo>
                    <a:lnTo>
                      <a:pt x="435525" y="1073469"/>
                    </a:lnTo>
                    <a:lnTo>
                      <a:pt x="439965" y="1086169"/>
                    </a:lnTo>
                    <a:lnTo>
                      <a:pt x="445039" y="1098551"/>
                    </a:lnTo>
                    <a:lnTo>
                      <a:pt x="450430" y="1110934"/>
                    </a:lnTo>
                    <a:lnTo>
                      <a:pt x="456456" y="1122999"/>
                    </a:lnTo>
                    <a:lnTo>
                      <a:pt x="462799" y="1134429"/>
                    </a:lnTo>
                    <a:lnTo>
                      <a:pt x="469459" y="1145541"/>
                    </a:lnTo>
                    <a:lnTo>
                      <a:pt x="477070" y="1156019"/>
                    </a:lnTo>
                    <a:lnTo>
                      <a:pt x="484364" y="1166496"/>
                    </a:lnTo>
                    <a:lnTo>
                      <a:pt x="492293" y="1176656"/>
                    </a:lnTo>
                    <a:lnTo>
                      <a:pt x="500539" y="1186181"/>
                    </a:lnTo>
                    <a:lnTo>
                      <a:pt x="508784" y="1195389"/>
                    </a:lnTo>
                    <a:lnTo>
                      <a:pt x="517347" y="1204279"/>
                    </a:lnTo>
                    <a:lnTo>
                      <a:pt x="526227" y="1212216"/>
                    </a:lnTo>
                    <a:lnTo>
                      <a:pt x="535107" y="1220154"/>
                    </a:lnTo>
                    <a:lnTo>
                      <a:pt x="543987" y="1227456"/>
                    </a:lnTo>
                    <a:lnTo>
                      <a:pt x="553184" y="1234124"/>
                    </a:lnTo>
                    <a:lnTo>
                      <a:pt x="562381" y="1240474"/>
                    </a:lnTo>
                    <a:lnTo>
                      <a:pt x="571578" y="1245871"/>
                    </a:lnTo>
                    <a:lnTo>
                      <a:pt x="580775" y="1250951"/>
                    </a:lnTo>
                    <a:lnTo>
                      <a:pt x="589655" y="1255079"/>
                    </a:lnTo>
                    <a:lnTo>
                      <a:pt x="598853" y="1258889"/>
                    </a:lnTo>
                    <a:lnTo>
                      <a:pt x="607732" y="1262381"/>
                    </a:lnTo>
                    <a:lnTo>
                      <a:pt x="616612" y="1264604"/>
                    </a:lnTo>
                    <a:lnTo>
                      <a:pt x="624858" y="1266509"/>
                    </a:lnTo>
                    <a:lnTo>
                      <a:pt x="633421" y="1267461"/>
                    </a:lnTo>
                    <a:lnTo>
                      <a:pt x="641349" y="1267779"/>
                    </a:lnTo>
                    <a:lnTo>
                      <a:pt x="649595" y="1267461"/>
                    </a:lnTo>
                    <a:lnTo>
                      <a:pt x="657524" y="1266509"/>
                    </a:lnTo>
                    <a:lnTo>
                      <a:pt x="666404" y="1264604"/>
                    </a:lnTo>
                    <a:lnTo>
                      <a:pt x="674967" y="1262381"/>
                    </a:lnTo>
                    <a:lnTo>
                      <a:pt x="684164" y="1258889"/>
                    </a:lnTo>
                    <a:lnTo>
                      <a:pt x="692726" y="1255079"/>
                    </a:lnTo>
                    <a:lnTo>
                      <a:pt x="701924" y="1250951"/>
                    </a:lnTo>
                    <a:lnTo>
                      <a:pt x="711121" y="1245871"/>
                    </a:lnTo>
                    <a:lnTo>
                      <a:pt x="720318" y="1240474"/>
                    </a:lnTo>
                    <a:lnTo>
                      <a:pt x="729515" y="1234124"/>
                    </a:lnTo>
                    <a:lnTo>
                      <a:pt x="738395" y="1227456"/>
                    </a:lnTo>
                    <a:lnTo>
                      <a:pt x="747592" y="1220154"/>
                    </a:lnTo>
                    <a:lnTo>
                      <a:pt x="756472" y="1212216"/>
                    </a:lnTo>
                    <a:lnTo>
                      <a:pt x="765352" y="1204279"/>
                    </a:lnTo>
                    <a:lnTo>
                      <a:pt x="773915" y="1195389"/>
                    </a:lnTo>
                    <a:lnTo>
                      <a:pt x="782160" y="1186181"/>
                    </a:lnTo>
                    <a:lnTo>
                      <a:pt x="790406" y="1176656"/>
                    </a:lnTo>
                    <a:lnTo>
                      <a:pt x="798652" y="1166496"/>
                    </a:lnTo>
                    <a:lnTo>
                      <a:pt x="805946" y="1156019"/>
                    </a:lnTo>
                    <a:lnTo>
                      <a:pt x="813240" y="1145541"/>
                    </a:lnTo>
                    <a:lnTo>
                      <a:pt x="819900" y="1134429"/>
                    </a:lnTo>
                    <a:lnTo>
                      <a:pt x="826243" y="1122999"/>
                    </a:lnTo>
                    <a:lnTo>
                      <a:pt x="831952" y="1110934"/>
                    </a:lnTo>
                    <a:lnTo>
                      <a:pt x="837660" y="1098551"/>
                    </a:lnTo>
                    <a:lnTo>
                      <a:pt x="842417" y="1086169"/>
                    </a:lnTo>
                    <a:lnTo>
                      <a:pt x="847174" y="1073469"/>
                    </a:lnTo>
                    <a:lnTo>
                      <a:pt x="850980" y="1060769"/>
                    </a:lnTo>
                    <a:lnTo>
                      <a:pt x="853834" y="1047434"/>
                    </a:lnTo>
                    <a:lnTo>
                      <a:pt x="856689" y="1034099"/>
                    </a:lnTo>
                    <a:lnTo>
                      <a:pt x="858592" y="1020764"/>
                    </a:lnTo>
                    <a:lnTo>
                      <a:pt x="859543" y="1007111"/>
                    </a:lnTo>
                    <a:lnTo>
                      <a:pt x="860177" y="992823"/>
                    </a:lnTo>
                    <a:lnTo>
                      <a:pt x="859860" y="984886"/>
                    </a:lnTo>
                    <a:lnTo>
                      <a:pt x="859543" y="976313"/>
                    </a:lnTo>
                    <a:lnTo>
                      <a:pt x="837343" y="975361"/>
                    </a:lnTo>
                    <a:lnTo>
                      <a:pt x="814509" y="973773"/>
                    </a:lnTo>
                    <a:lnTo>
                      <a:pt x="791040" y="970916"/>
                    </a:lnTo>
                    <a:lnTo>
                      <a:pt x="767255" y="968058"/>
                    </a:lnTo>
                    <a:lnTo>
                      <a:pt x="743469" y="964566"/>
                    </a:lnTo>
                    <a:lnTo>
                      <a:pt x="719366" y="960438"/>
                    </a:lnTo>
                    <a:lnTo>
                      <a:pt x="695898" y="955041"/>
                    </a:lnTo>
                    <a:lnTo>
                      <a:pt x="684481" y="952501"/>
                    </a:lnTo>
                    <a:lnTo>
                      <a:pt x="673064" y="949643"/>
                    </a:lnTo>
                    <a:lnTo>
                      <a:pt x="661964" y="946468"/>
                    </a:lnTo>
                    <a:lnTo>
                      <a:pt x="651181" y="943293"/>
                    </a:lnTo>
                    <a:lnTo>
                      <a:pt x="640398" y="940118"/>
                    </a:lnTo>
                    <a:lnTo>
                      <a:pt x="629932" y="936308"/>
                    </a:lnTo>
                    <a:lnTo>
                      <a:pt x="620101" y="932816"/>
                    </a:lnTo>
                    <a:lnTo>
                      <a:pt x="610270" y="929006"/>
                    </a:lnTo>
                    <a:lnTo>
                      <a:pt x="601073" y="924878"/>
                    </a:lnTo>
                    <a:lnTo>
                      <a:pt x="592510" y="921068"/>
                    </a:lnTo>
                    <a:lnTo>
                      <a:pt x="583947" y="916941"/>
                    </a:lnTo>
                    <a:lnTo>
                      <a:pt x="576018" y="912178"/>
                    </a:lnTo>
                    <a:lnTo>
                      <a:pt x="568724" y="907733"/>
                    </a:lnTo>
                    <a:lnTo>
                      <a:pt x="561747" y="903288"/>
                    </a:lnTo>
                    <a:lnTo>
                      <a:pt x="555404" y="898208"/>
                    </a:lnTo>
                    <a:lnTo>
                      <a:pt x="550013" y="893128"/>
                    </a:lnTo>
                    <a:lnTo>
                      <a:pt x="544938" y="887731"/>
                    </a:lnTo>
                    <a:lnTo>
                      <a:pt x="540498" y="882651"/>
                    </a:lnTo>
                    <a:lnTo>
                      <a:pt x="536376" y="876936"/>
                    </a:lnTo>
                    <a:lnTo>
                      <a:pt x="532253" y="872173"/>
                    </a:lnTo>
                    <a:lnTo>
                      <a:pt x="528447" y="867728"/>
                    </a:lnTo>
                    <a:lnTo>
                      <a:pt x="524641" y="863601"/>
                    </a:lnTo>
                    <a:lnTo>
                      <a:pt x="520836" y="860426"/>
                    </a:lnTo>
                    <a:lnTo>
                      <a:pt x="517347" y="857251"/>
                    </a:lnTo>
                    <a:lnTo>
                      <a:pt x="514176" y="854393"/>
                    </a:lnTo>
                    <a:lnTo>
                      <a:pt x="511004" y="852488"/>
                    </a:lnTo>
                    <a:lnTo>
                      <a:pt x="507833" y="850583"/>
                    </a:lnTo>
                    <a:lnTo>
                      <a:pt x="504661" y="849313"/>
                    </a:lnTo>
                    <a:lnTo>
                      <a:pt x="501807" y="848361"/>
                    </a:lnTo>
                    <a:lnTo>
                      <a:pt x="499270" y="847726"/>
                    </a:lnTo>
                    <a:lnTo>
                      <a:pt x="496099" y="847408"/>
                    </a:lnTo>
                    <a:lnTo>
                      <a:pt x="493561" y="847408"/>
                    </a:lnTo>
                    <a:close/>
                    <a:moveTo>
                      <a:pt x="1304925" y="828675"/>
                    </a:moveTo>
                    <a:lnTo>
                      <a:pt x="1476375" y="828675"/>
                    </a:lnTo>
                    <a:lnTo>
                      <a:pt x="1476375" y="1252538"/>
                    </a:lnTo>
                    <a:lnTo>
                      <a:pt x="1304925" y="1252538"/>
                    </a:lnTo>
                    <a:lnTo>
                      <a:pt x="1304925" y="828675"/>
                    </a:lnTo>
                    <a:close/>
                    <a:moveTo>
                      <a:pt x="634055" y="655638"/>
                    </a:moveTo>
                    <a:lnTo>
                      <a:pt x="641349" y="655638"/>
                    </a:lnTo>
                    <a:lnTo>
                      <a:pt x="648644" y="655638"/>
                    </a:lnTo>
                    <a:lnTo>
                      <a:pt x="655938" y="655956"/>
                    </a:lnTo>
                    <a:lnTo>
                      <a:pt x="662915" y="656591"/>
                    </a:lnTo>
                    <a:lnTo>
                      <a:pt x="669892" y="657226"/>
                    </a:lnTo>
                    <a:lnTo>
                      <a:pt x="677187" y="658178"/>
                    </a:lnTo>
                    <a:lnTo>
                      <a:pt x="684164" y="659766"/>
                    </a:lnTo>
                    <a:lnTo>
                      <a:pt x="691141" y="661036"/>
                    </a:lnTo>
                    <a:lnTo>
                      <a:pt x="698118" y="662623"/>
                    </a:lnTo>
                    <a:lnTo>
                      <a:pt x="704778" y="664211"/>
                    </a:lnTo>
                    <a:lnTo>
                      <a:pt x="711438" y="666433"/>
                    </a:lnTo>
                    <a:lnTo>
                      <a:pt x="718415" y="668338"/>
                    </a:lnTo>
                    <a:lnTo>
                      <a:pt x="724758" y="670878"/>
                    </a:lnTo>
                    <a:lnTo>
                      <a:pt x="731418" y="673418"/>
                    </a:lnTo>
                    <a:lnTo>
                      <a:pt x="737761" y="676276"/>
                    </a:lnTo>
                    <a:lnTo>
                      <a:pt x="744421" y="679133"/>
                    </a:lnTo>
                    <a:lnTo>
                      <a:pt x="750446" y="682308"/>
                    </a:lnTo>
                    <a:lnTo>
                      <a:pt x="763132" y="688976"/>
                    </a:lnTo>
                    <a:lnTo>
                      <a:pt x="775500" y="696596"/>
                    </a:lnTo>
                    <a:lnTo>
                      <a:pt x="787235" y="704533"/>
                    </a:lnTo>
                    <a:lnTo>
                      <a:pt x="798652" y="713423"/>
                    </a:lnTo>
                    <a:lnTo>
                      <a:pt x="809435" y="722631"/>
                    </a:lnTo>
                    <a:lnTo>
                      <a:pt x="819900" y="732791"/>
                    </a:lnTo>
                    <a:lnTo>
                      <a:pt x="830049" y="743586"/>
                    </a:lnTo>
                    <a:lnTo>
                      <a:pt x="839880" y="754698"/>
                    </a:lnTo>
                    <a:lnTo>
                      <a:pt x="849394" y="766446"/>
                    </a:lnTo>
                    <a:lnTo>
                      <a:pt x="858274" y="778511"/>
                    </a:lnTo>
                    <a:lnTo>
                      <a:pt x="866520" y="791211"/>
                    </a:lnTo>
                    <a:lnTo>
                      <a:pt x="874449" y="804546"/>
                    </a:lnTo>
                    <a:lnTo>
                      <a:pt x="881743" y="818198"/>
                    </a:lnTo>
                    <a:lnTo>
                      <a:pt x="888403" y="832168"/>
                    </a:lnTo>
                    <a:lnTo>
                      <a:pt x="894746" y="847091"/>
                    </a:lnTo>
                    <a:lnTo>
                      <a:pt x="900137" y="861696"/>
                    </a:lnTo>
                    <a:lnTo>
                      <a:pt x="905529" y="876936"/>
                    </a:lnTo>
                    <a:lnTo>
                      <a:pt x="909651" y="892811"/>
                    </a:lnTo>
                    <a:lnTo>
                      <a:pt x="913457" y="908686"/>
                    </a:lnTo>
                    <a:lnTo>
                      <a:pt x="916946" y="924878"/>
                    </a:lnTo>
                    <a:lnTo>
                      <a:pt x="919166" y="941706"/>
                    </a:lnTo>
                    <a:lnTo>
                      <a:pt x="921068" y="958533"/>
                    </a:lnTo>
                    <a:lnTo>
                      <a:pt x="922020" y="975678"/>
                    </a:lnTo>
                    <a:lnTo>
                      <a:pt x="922337" y="992823"/>
                    </a:lnTo>
                    <a:lnTo>
                      <a:pt x="922337" y="1002031"/>
                    </a:lnTo>
                    <a:lnTo>
                      <a:pt x="922020" y="1010921"/>
                    </a:lnTo>
                    <a:lnTo>
                      <a:pt x="921386" y="1019811"/>
                    </a:lnTo>
                    <a:lnTo>
                      <a:pt x="920434" y="1028384"/>
                    </a:lnTo>
                    <a:lnTo>
                      <a:pt x="919483" y="1037274"/>
                    </a:lnTo>
                    <a:lnTo>
                      <a:pt x="918214" y="1045846"/>
                    </a:lnTo>
                    <a:lnTo>
                      <a:pt x="916628" y="1054419"/>
                    </a:lnTo>
                    <a:lnTo>
                      <a:pt x="915043" y="1062674"/>
                    </a:lnTo>
                    <a:lnTo>
                      <a:pt x="912823" y="1070929"/>
                    </a:lnTo>
                    <a:lnTo>
                      <a:pt x="910603" y="1079501"/>
                    </a:lnTo>
                    <a:lnTo>
                      <a:pt x="908383" y="1087756"/>
                    </a:lnTo>
                    <a:lnTo>
                      <a:pt x="906163" y="1095694"/>
                    </a:lnTo>
                    <a:lnTo>
                      <a:pt x="903309" y="1103631"/>
                    </a:lnTo>
                    <a:lnTo>
                      <a:pt x="900137" y="1111569"/>
                    </a:lnTo>
                    <a:lnTo>
                      <a:pt x="897283" y="1119189"/>
                    </a:lnTo>
                    <a:lnTo>
                      <a:pt x="894111" y="1126809"/>
                    </a:lnTo>
                    <a:lnTo>
                      <a:pt x="887134" y="1141731"/>
                    </a:lnTo>
                    <a:lnTo>
                      <a:pt x="879523" y="1156336"/>
                    </a:lnTo>
                    <a:lnTo>
                      <a:pt x="871277" y="1170624"/>
                    </a:lnTo>
                    <a:lnTo>
                      <a:pt x="862714" y="1184276"/>
                    </a:lnTo>
                    <a:lnTo>
                      <a:pt x="853517" y="1197611"/>
                    </a:lnTo>
                    <a:lnTo>
                      <a:pt x="843686" y="1209994"/>
                    </a:lnTo>
                    <a:lnTo>
                      <a:pt x="833854" y="1222376"/>
                    </a:lnTo>
                    <a:lnTo>
                      <a:pt x="823389" y="1233806"/>
                    </a:lnTo>
                    <a:lnTo>
                      <a:pt x="812606" y="1244919"/>
                    </a:lnTo>
                    <a:lnTo>
                      <a:pt x="801823" y="1255396"/>
                    </a:lnTo>
                    <a:lnTo>
                      <a:pt x="790406" y="1265239"/>
                    </a:lnTo>
                    <a:lnTo>
                      <a:pt x="778989" y="1274446"/>
                    </a:lnTo>
                    <a:lnTo>
                      <a:pt x="767255" y="1282701"/>
                    </a:lnTo>
                    <a:lnTo>
                      <a:pt x="755521" y="1290956"/>
                    </a:lnTo>
                    <a:lnTo>
                      <a:pt x="743786" y="1298259"/>
                    </a:lnTo>
                    <a:lnTo>
                      <a:pt x="732052" y="1304609"/>
                    </a:lnTo>
                    <a:lnTo>
                      <a:pt x="720318" y="1310641"/>
                    </a:lnTo>
                    <a:lnTo>
                      <a:pt x="708584" y="1315721"/>
                    </a:lnTo>
                    <a:lnTo>
                      <a:pt x="696849" y="1320166"/>
                    </a:lnTo>
                    <a:lnTo>
                      <a:pt x="685432" y="1323659"/>
                    </a:lnTo>
                    <a:lnTo>
                      <a:pt x="674015" y="1326516"/>
                    </a:lnTo>
                    <a:lnTo>
                      <a:pt x="662915" y="1328421"/>
                    </a:lnTo>
                    <a:lnTo>
                      <a:pt x="657207" y="1329374"/>
                    </a:lnTo>
                    <a:lnTo>
                      <a:pt x="652132" y="1329691"/>
                    </a:lnTo>
                    <a:lnTo>
                      <a:pt x="646424" y="1330009"/>
                    </a:lnTo>
                    <a:lnTo>
                      <a:pt x="641349" y="1330326"/>
                    </a:lnTo>
                    <a:lnTo>
                      <a:pt x="635958" y="1330009"/>
                    </a:lnTo>
                    <a:lnTo>
                      <a:pt x="630884" y="1329691"/>
                    </a:lnTo>
                    <a:lnTo>
                      <a:pt x="625492" y="1329374"/>
                    </a:lnTo>
                    <a:lnTo>
                      <a:pt x="620101" y="1328421"/>
                    </a:lnTo>
                    <a:lnTo>
                      <a:pt x="609001" y="1326516"/>
                    </a:lnTo>
                    <a:lnTo>
                      <a:pt x="597584" y="1323659"/>
                    </a:lnTo>
                    <a:lnTo>
                      <a:pt x="585850" y="1320166"/>
                    </a:lnTo>
                    <a:lnTo>
                      <a:pt x="574433" y="1315721"/>
                    </a:lnTo>
                    <a:lnTo>
                      <a:pt x="562698" y="1310641"/>
                    </a:lnTo>
                    <a:lnTo>
                      <a:pt x="550647" y="1304609"/>
                    </a:lnTo>
                    <a:lnTo>
                      <a:pt x="538913" y="1298259"/>
                    </a:lnTo>
                    <a:lnTo>
                      <a:pt x="527179" y="1290956"/>
                    </a:lnTo>
                    <a:lnTo>
                      <a:pt x="515444" y="1282701"/>
                    </a:lnTo>
                    <a:lnTo>
                      <a:pt x="503710" y="1274446"/>
                    </a:lnTo>
                    <a:lnTo>
                      <a:pt x="492293" y="1265239"/>
                    </a:lnTo>
                    <a:lnTo>
                      <a:pt x="481193" y="1255396"/>
                    </a:lnTo>
                    <a:lnTo>
                      <a:pt x="470093" y="1244919"/>
                    </a:lnTo>
                    <a:lnTo>
                      <a:pt x="459310" y="1233806"/>
                    </a:lnTo>
                    <a:lnTo>
                      <a:pt x="448845" y="1222376"/>
                    </a:lnTo>
                    <a:lnTo>
                      <a:pt x="438696" y="1209994"/>
                    </a:lnTo>
                    <a:lnTo>
                      <a:pt x="429499" y="1197611"/>
                    </a:lnTo>
                    <a:lnTo>
                      <a:pt x="419985" y="1184276"/>
                    </a:lnTo>
                    <a:lnTo>
                      <a:pt x="411422" y="1170624"/>
                    </a:lnTo>
                    <a:lnTo>
                      <a:pt x="403176" y="1156336"/>
                    </a:lnTo>
                    <a:lnTo>
                      <a:pt x="395565" y="1141731"/>
                    </a:lnTo>
                    <a:lnTo>
                      <a:pt x="388588" y="1126809"/>
                    </a:lnTo>
                    <a:lnTo>
                      <a:pt x="385416" y="1119189"/>
                    </a:lnTo>
                    <a:lnTo>
                      <a:pt x="382245" y="1111569"/>
                    </a:lnTo>
                    <a:lnTo>
                      <a:pt x="379390" y="1103631"/>
                    </a:lnTo>
                    <a:lnTo>
                      <a:pt x="376853" y="1095694"/>
                    </a:lnTo>
                    <a:lnTo>
                      <a:pt x="374316" y="1087756"/>
                    </a:lnTo>
                    <a:lnTo>
                      <a:pt x="372096" y="1079501"/>
                    </a:lnTo>
                    <a:lnTo>
                      <a:pt x="369559" y="1070929"/>
                    </a:lnTo>
                    <a:lnTo>
                      <a:pt x="367656" y="1062674"/>
                    </a:lnTo>
                    <a:lnTo>
                      <a:pt x="366071" y="1054419"/>
                    </a:lnTo>
                    <a:lnTo>
                      <a:pt x="364485" y="1045846"/>
                    </a:lnTo>
                    <a:lnTo>
                      <a:pt x="363216" y="1037274"/>
                    </a:lnTo>
                    <a:lnTo>
                      <a:pt x="362265" y="1028384"/>
                    </a:lnTo>
                    <a:lnTo>
                      <a:pt x="361313" y="1019811"/>
                    </a:lnTo>
                    <a:lnTo>
                      <a:pt x="360996" y="1010921"/>
                    </a:lnTo>
                    <a:lnTo>
                      <a:pt x="360362" y="1002031"/>
                    </a:lnTo>
                    <a:lnTo>
                      <a:pt x="360362" y="992823"/>
                    </a:lnTo>
                    <a:lnTo>
                      <a:pt x="360679" y="975678"/>
                    </a:lnTo>
                    <a:lnTo>
                      <a:pt x="361948" y="958533"/>
                    </a:lnTo>
                    <a:lnTo>
                      <a:pt x="363533" y="941706"/>
                    </a:lnTo>
                    <a:lnTo>
                      <a:pt x="366071" y="924878"/>
                    </a:lnTo>
                    <a:lnTo>
                      <a:pt x="368925" y="908686"/>
                    </a:lnTo>
                    <a:lnTo>
                      <a:pt x="373048" y="892811"/>
                    </a:lnTo>
                    <a:lnTo>
                      <a:pt x="377171" y="876936"/>
                    </a:lnTo>
                    <a:lnTo>
                      <a:pt x="382245" y="861696"/>
                    </a:lnTo>
                    <a:lnTo>
                      <a:pt x="387953" y="847091"/>
                    </a:lnTo>
                    <a:lnTo>
                      <a:pt x="393979" y="832168"/>
                    </a:lnTo>
                    <a:lnTo>
                      <a:pt x="400956" y="818198"/>
                    </a:lnTo>
                    <a:lnTo>
                      <a:pt x="408568" y="804546"/>
                    </a:lnTo>
                    <a:lnTo>
                      <a:pt x="416179" y="791211"/>
                    </a:lnTo>
                    <a:lnTo>
                      <a:pt x="424425" y="778511"/>
                    </a:lnTo>
                    <a:lnTo>
                      <a:pt x="433305" y="766446"/>
                    </a:lnTo>
                    <a:lnTo>
                      <a:pt x="442819" y="754698"/>
                    </a:lnTo>
                    <a:lnTo>
                      <a:pt x="452650" y="743586"/>
                    </a:lnTo>
                    <a:lnTo>
                      <a:pt x="462482" y="732791"/>
                    </a:lnTo>
                    <a:lnTo>
                      <a:pt x="473264" y="722631"/>
                    </a:lnTo>
                    <a:lnTo>
                      <a:pt x="484047" y="713423"/>
                    </a:lnTo>
                    <a:lnTo>
                      <a:pt x="495464" y="704533"/>
                    </a:lnTo>
                    <a:lnTo>
                      <a:pt x="507516" y="696596"/>
                    </a:lnTo>
                    <a:lnTo>
                      <a:pt x="519567" y="688976"/>
                    </a:lnTo>
                    <a:lnTo>
                      <a:pt x="531936" y="682308"/>
                    </a:lnTo>
                    <a:lnTo>
                      <a:pt x="538278" y="679133"/>
                    </a:lnTo>
                    <a:lnTo>
                      <a:pt x="544938" y="676276"/>
                    </a:lnTo>
                    <a:lnTo>
                      <a:pt x="551281" y="673418"/>
                    </a:lnTo>
                    <a:lnTo>
                      <a:pt x="557941" y="670878"/>
                    </a:lnTo>
                    <a:lnTo>
                      <a:pt x="564284" y="668338"/>
                    </a:lnTo>
                    <a:lnTo>
                      <a:pt x="571261" y="666433"/>
                    </a:lnTo>
                    <a:lnTo>
                      <a:pt x="577921" y="664211"/>
                    </a:lnTo>
                    <a:lnTo>
                      <a:pt x="584898" y="662623"/>
                    </a:lnTo>
                    <a:lnTo>
                      <a:pt x="591875" y="661036"/>
                    </a:lnTo>
                    <a:lnTo>
                      <a:pt x="598535" y="659766"/>
                    </a:lnTo>
                    <a:lnTo>
                      <a:pt x="605830" y="658178"/>
                    </a:lnTo>
                    <a:lnTo>
                      <a:pt x="612490" y="657226"/>
                    </a:lnTo>
                    <a:lnTo>
                      <a:pt x="619784" y="656591"/>
                    </a:lnTo>
                    <a:lnTo>
                      <a:pt x="627078" y="655956"/>
                    </a:lnTo>
                    <a:lnTo>
                      <a:pt x="634055" y="655638"/>
                    </a:lnTo>
                    <a:close/>
                    <a:moveTo>
                      <a:pt x="1604962" y="463550"/>
                    </a:moveTo>
                    <a:lnTo>
                      <a:pt x="1776412" y="463550"/>
                    </a:lnTo>
                    <a:lnTo>
                      <a:pt x="1776412" y="1252538"/>
                    </a:lnTo>
                    <a:lnTo>
                      <a:pt x="1604962" y="1252538"/>
                    </a:lnTo>
                    <a:lnTo>
                      <a:pt x="1604962" y="463550"/>
                    </a:lnTo>
                    <a:close/>
                    <a:moveTo>
                      <a:pt x="0" y="0"/>
                    </a:moveTo>
                    <a:lnTo>
                      <a:pt x="2125663" y="0"/>
                    </a:lnTo>
                    <a:lnTo>
                      <a:pt x="2125663" y="171553"/>
                    </a:lnTo>
                    <a:lnTo>
                      <a:pt x="2039621" y="171553"/>
                    </a:lnTo>
                    <a:lnTo>
                      <a:pt x="2039621" y="1577975"/>
                    </a:lnTo>
                    <a:lnTo>
                      <a:pt x="1252220" y="1577975"/>
                    </a:lnTo>
                    <a:lnTo>
                      <a:pt x="1252220" y="1449310"/>
                    </a:lnTo>
                    <a:lnTo>
                      <a:pt x="1911033" y="1449310"/>
                    </a:lnTo>
                    <a:lnTo>
                      <a:pt x="1911033" y="171553"/>
                    </a:lnTo>
                    <a:lnTo>
                      <a:pt x="195263" y="171553"/>
                    </a:lnTo>
                    <a:lnTo>
                      <a:pt x="195263" y="1249164"/>
                    </a:lnTo>
                    <a:lnTo>
                      <a:pt x="66675" y="1249164"/>
                    </a:lnTo>
                    <a:lnTo>
                      <a:pt x="66675" y="171553"/>
                    </a:lnTo>
                    <a:lnTo>
                      <a:pt x="0" y="17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" name="PA_组合 1"/>
          <p:cNvGrpSpPr/>
          <p:nvPr>
            <p:custDataLst>
              <p:tags r:id="rId2"/>
            </p:custDataLst>
          </p:nvPr>
        </p:nvGrpSpPr>
        <p:grpSpPr>
          <a:xfrm>
            <a:off x="4860032" y="798576"/>
            <a:ext cx="1975650" cy="621046"/>
            <a:chOff x="4860032" y="798576"/>
            <a:chExt cx="1975650" cy="621046"/>
          </a:xfrm>
        </p:grpSpPr>
        <p:sp>
          <p:nvSpPr>
            <p:cNvPr id="4" name="PA_文本框 23"/>
            <p:cNvSpPr txBox="1"/>
            <p:nvPr>
              <p:custDataLst>
                <p:tags r:id="rId11"/>
              </p:custDataLst>
            </p:nvPr>
          </p:nvSpPr>
          <p:spPr>
            <a:xfrm>
              <a:off x="5625094" y="92443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项目意义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860032" y="798576"/>
              <a:ext cx="621046" cy="621046"/>
              <a:chOff x="4211960" y="697241"/>
              <a:chExt cx="720080" cy="72008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4211960" y="697241"/>
                <a:ext cx="720080" cy="720080"/>
              </a:xfrm>
              <a:prstGeom prst="ellipse">
                <a:avLst/>
              </a:prstGeom>
              <a:solidFill>
                <a:srgbClr val="FC6D5C"/>
              </a:solidFill>
              <a:ln>
                <a:noFill/>
              </a:ln>
              <a:effectLst>
                <a:outerShdw blurRad="127000" dist="63500" dir="2700000" sx="106000" sy="106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KSO_Shape"/>
              <p:cNvSpPr>
                <a:spLocks/>
              </p:cNvSpPr>
              <p:nvPr/>
            </p:nvSpPr>
            <p:spPr bwMode="auto">
              <a:xfrm>
                <a:off x="4415138" y="903462"/>
                <a:ext cx="313724" cy="307637"/>
              </a:xfrm>
              <a:custGeom>
                <a:avLst/>
                <a:gdLst>
                  <a:gd name="T0" fmla="*/ 418516 w 2779"/>
                  <a:gd name="T1" fmla="*/ 0 h 2723"/>
                  <a:gd name="T2" fmla="*/ 60251 w 2779"/>
                  <a:gd name="T3" fmla="*/ 0 h 2723"/>
                  <a:gd name="T4" fmla="*/ 0 w 2779"/>
                  <a:gd name="T5" fmla="*/ 59661 h 2723"/>
                  <a:gd name="T6" fmla="*/ 0 w 2779"/>
                  <a:gd name="T7" fmla="*/ 411792 h 2723"/>
                  <a:gd name="T8" fmla="*/ 60251 w 2779"/>
                  <a:gd name="T9" fmla="*/ 471453 h 2723"/>
                  <a:gd name="T10" fmla="*/ 418516 w 2779"/>
                  <a:gd name="T11" fmla="*/ 471453 h 2723"/>
                  <a:gd name="T12" fmla="*/ 478119 w 2779"/>
                  <a:gd name="T13" fmla="*/ 411792 h 2723"/>
                  <a:gd name="T14" fmla="*/ 478119 w 2779"/>
                  <a:gd name="T15" fmla="*/ 59661 h 2723"/>
                  <a:gd name="T16" fmla="*/ 418516 w 2779"/>
                  <a:gd name="T17" fmla="*/ 0 h 2723"/>
                  <a:gd name="T18" fmla="*/ 418516 w 2779"/>
                  <a:gd name="T19" fmla="*/ 651085 h 2723"/>
                  <a:gd name="T20" fmla="*/ 60251 w 2779"/>
                  <a:gd name="T21" fmla="*/ 651085 h 2723"/>
                  <a:gd name="T22" fmla="*/ 0 w 2779"/>
                  <a:gd name="T23" fmla="*/ 710747 h 2723"/>
                  <a:gd name="T24" fmla="*/ 0 w 2779"/>
                  <a:gd name="T25" fmla="*/ 1055095 h 2723"/>
                  <a:gd name="T26" fmla="*/ 60251 w 2779"/>
                  <a:gd name="T27" fmla="*/ 1114757 h 2723"/>
                  <a:gd name="T28" fmla="*/ 418516 w 2779"/>
                  <a:gd name="T29" fmla="*/ 1114757 h 2723"/>
                  <a:gd name="T30" fmla="*/ 478119 w 2779"/>
                  <a:gd name="T31" fmla="*/ 1055095 h 2723"/>
                  <a:gd name="T32" fmla="*/ 478119 w 2779"/>
                  <a:gd name="T33" fmla="*/ 710747 h 2723"/>
                  <a:gd name="T34" fmla="*/ 418516 w 2779"/>
                  <a:gd name="T35" fmla="*/ 651085 h 2723"/>
                  <a:gd name="T36" fmla="*/ 418516 w 2779"/>
                  <a:gd name="T37" fmla="*/ 1294389 h 2723"/>
                  <a:gd name="T38" fmla="*/ 60251 w 2779"/>
                  <a:gd name="T39" fmla="*/ 1294389 h 2723"/>
                  <a:gd name="T40" fmla="*/ 0 w 2779"/>
                  <a:gd name="T41" fmla="*/ 1354698 h 2723"/>
                  <a:gd name="T42" fmla="*/ 0 w 2779"/>
                  <a:gd name="T43" fmla="*/ 1706181 h 2723"/>
                  <a:gd name="T44" fmla="*/ 60251 w 2779"/>
                  <a:gd name="T45" fmla="*/ 1765842 h 2723"/>
                  <a:gd name="T46" fmla="*/ 418516 w 2779"/>
                  <a:gd name="T47" fmla="*/ 1765842 h 2723"/>
                  <a:gd name="T48" fmla="*/ 478119 w 2779"/>
                  <a:gd name="T49" fmla="*/ 1706181 h 2723"/>
                  <a:gd name="T50" fmla="*/ 478119 w 2779"/>
                  <a:gd name="T51" fmla="*/ 1354698 h 2723"/>
                  <a:gd name="T52" fmla="*/ 418516 w 2779"/>
                  <a:gd name="T53" fmla="*/ 1294389 h 2723"/>
                  <a:gd name="T54" fmla="*/ 1740794 w 2779"/>
                  <a:gd name="T55" fmla="*/ 0 h 2723"/>
                  <a:gd name="T56" fmla="*/ 702926 w 2779"/>
                  <a:gd name="T57" fmla="*/ 0 h 2723"/>
                  <a:gd name="T58" fmla="*/ 643323 w 2779"/>
                  <a:gd name="T59" fmla="*/ 59661 h 2723"/>
                  <a:gd name="T60" fmla="*/ 643323 w 2779"/>
                  <a:gd name="T61" fmla="*/ 411792 h 2723"/>
                  <a:gd name="T62" fmla="*/ 702926 w 2779"/>
                  <a:gd name="T63" fmla="*/ 471453 h 2723"/>
                  <a:gd name="T64" fmla="*/ 1740794 w 2779"/>
                  <a:gd name="T65" fmla="*/ 471453 h 2723"/>
                  <a:gd name="T66" fmla="*/ 1800397 w 2779"/>
                  <a:gd name="T67" fmla="*/ 411792 h 2723"/>
                  <a:gd name="T68" fmla="*/ 1800397 w 2779"/>
                  <a:gd name="T69" fmla="*/ 59661 h 2723"/>
                  <a:gd name="T70" fmla="*/ 1740794 w 2779"/>
                  <a:gd name="T71" fmla="*/ 0 h 2723"/>
                  <a:gd name="T72" fmla="*/ 1740794 w 2779"/>
                  <a:gd name="T73" fmla="*/ 651085 h 2723"/>
                  <a:gd name="T74" fmla="*/ 702926 w 2779"/>
                  <a:gd name="T75" fmla="*/ 651085 h 2723"/>
                  <a:gd name="T76" fmla="*/ 643323 w 2779"/>
                  <a:gd name="T77" fmla="*/ 710747 h 2723"/>
                  <a:gd name="T78" fmla="*/ 643323 w 2779"/>
                  <a:gd name="T79" fmla="*/ 1055095 h 2723"/>
                  <a:gd name="T80" fmla="*/ 702926 w 2779"/>
                  <a:gd name="T81" fmla="*/ 1114757 h 2723"/>
                  <a:gd name="T82" fmla="*/ 1740794 w 2779"/>
                  <a:gd name="T83" fmla="*/ 1114757 h 2723"/>
                  <a:gd name="T84" fmla="*/ 1800397 w 2779"/>
                  <a:gd name="T85" fmla="*/ 1055095 h 2723"/>
                  <a:gd name="T86" fmla="*/ 1800397 w 2779"/>
                  <a:gd name="T87" fmla="*/ 710747 h 2723"/>
                  <a:gd name="T88" fmla="*/ 1740794 w 2779"/>
                  <a:gd name="T89" fmla="*/ 651085 h 2723"/>
                  <a:gd name="T90" fmla="*/ 1740794 w 2779"/>
                  <a:gd name="T91" fmla="*/ 1294389 h 2723"/>
                  <a:gd name="T92" fmla="*/ 702926 w 2779"/>
                  <a:gd name="T93" fmla="*/ 1294389 h 2723"/>
                  <a:gd name="T94" fmla="*/ 643323 w 2779"/>
                  <a:gd name="T95" fmla="*/ 1354698 h 2723"/>
                  <a:gd name="T96" fmla="*/ 643323 w 2779"/>
                  <a:gd name="T97" fmla="*/ 1706181 h 2723"/>
                  <a:gd name="T98" fmla="*/ 702926 w 2779"/>
                  <a:gd name="T99" fmla="*/ 1765842 h 2723"/>
                  <a:gd name="T100" fmla="*/ 1740794 w 2779"/>
                  <a:gd name="T101" fmla="*/ 1765842 h 2723"/>
                  <a:gd name="T102" fmla="*/ 1800397 w 2779"/>
                  <a:gd name="T103" fmla="*/ 1706181 h 2723"/>
                  <a:gd name="T104" fmla="*/ 1800397 w 2779"/>
                  <a:gd name="T105" fmla="*/ 1354698 h 2723"/>
                  <a:gd name="T106" fmla="*/ 1740794 w 2779"/>
                  <a:gd name="T107" fmla="*/ 1294389 h 272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779" h="2723">
                    <a:moveTo>
                      <a:pt x="646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42" y="0"/>
                      <a:pt x="0" y="41"/>
                      <a:pt x="0" y="92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86"/>
                      <a:pt x="42" y="727"/>
                      <a:pt x="93" y="727"/>
                    </a:cubicBezTo>
                    <a:cubicBezTo>
                      <a:pt x="646" y="727"/>
                      <a:pt x="646" y="727"/>
                      <a:pt x="646" y="727"/>
                    </a:cubicBezTo>
                    <a:cubicBezTo>
                      <a:pt x="697" y="727"/>
                      <a:pt x="738" y="686"/>
                      <a:pt x="738" y="635"/>
                    </a:cubicBezTo>
                    <a:cubicBezTo>
                      <a:pt x="738" y="92"/>
                      <a:pt x="738" y="92"/>
                      <a:pt x="738" y="92"/>
                    </a:cubicBezTo>
                    <a:cubicBezTo>
                      <a:pt x="738" y="41"/>
                      <a:pt x="697" y="0"/>
                      <a:pt x="646" y="0"/>
                    </a:cubicBezTo>
                    <a:close/>
                    <a:moveTo>
                      <a:pt x="646" y="1004"/>
                    </a:moveTo>
                    <a:cubicBezTo>
                      <a:pt x="93" y="1004"/>
                      <a:pt x="93" y="1004"/>
                      <a:pt x="93" y="1004"/>
                    </a:cubicBezTo>
                    <a:cubicBezTo>
                      <a:pt x="42" y="1004"/>
                      <a:pt x="0" y="1045"/>
                      <a:pt x="0" y="1096"/>
                    </a:cubicBezTo>
                    <a:cubicBezTo>
                      <a:pt x="0" y="1627"/>
                      <a:pt x="0" y="1627"/>
                      <a:pt x="0" y="1627"/>
                    </a:cubicBezTo>
                    <a:cubicBezTo>
                      <a:pt x="0" y="1678"/>
                      <a:pt x="42" y="1719"/>
                      <a:pt x="93" y="1719"/>
                    </a:cubicBezTo>
                    <a:cubicBezTo>
                      <a:pt x="646" y="1719"/>
                      <a:pt x="646" y="1719"/>
                      <a:pt x="646" y="1719"/>
                    </a:cubicBezTo>
                    <a:cubicBezTo>
                      <a:pt x="697" y="1719"/>
                      <a:pt x="738" y="1678"/>
                      <a:pt x="738" y="1627"/>
                    </a:cubicBezTo>
                    <a:cubicBezTo>
                      <a:pt x="738" y="1096"/>
                      <a:pt x="738" y="1096"/>
                      <a:pt x="738" y="1096"/>
                    </a:cubicBezTo>
                    <a:cubicBezTo>
                      <a:pt x="738" y="1045"/>
                      <a:pt x="697" y="1004"/>
                      <a:pt x="646" y="1004"/>
                    </a:cubicBezTo>
                    <a:close/>
                    <a:moveTo>
                      <a:pt x="646" y="1996"/>
                    </a:moveTo>
                    <a:cubicBezTo>
                      <a:pt x="93" y="1996"/>
                      <a:pt x="93" y="1996"/>
                      <a:pt x="93" y="1996"/>
                    </a:cubicBezTo>
                    <a:cubicBezTo>
                      <a:pt x="42" y="1996"/>
                      <a:pt x="0" y="2037"/>
                      <a:pt x="0" y="2089"/>
                    </a:cubicBezTo>
                    <a:cubicBezTo>
                      <a:pt x="0" y="2631"/>
                      <a:pt x="0" y="2631"/>
                      <a:pt x="0" y="2631"/>
                    </a:cubicBezTo>
                    <a:cubicBezTo>
                      <a:pt x="0" y="2682"/>
                      <a:pt x="42" y="2723"/>
                      <a:pt x="93" y="2723"/>
                    </a:cubicBezTo>
                    <a:cubicBezTo>
                      <a:pt x="646" y="2723"/>
                      <a:pt x="646" y="2723"/>
                      <a:pt x="646" y="2723"/>
                    </a:cubicBezTo>
                    <a:cubicBezTo>
                      <a:pt x="697" y="2723"/>
                      <a:pt x="738" y="2682"/>
                      <a:pt x="738" y="2631"/>
                    </a:cubicBezTo>
                    <a:cubicBezTo>
                      <a:pt x="738" y="2089"/>
                      <a:pt x="738" y="2089"/>
                      <a:pt x="738" y="2089"/>
                    </a:cubicBezTo>
                    <a:cubicBezTo>
                      <a:pt x="738" y="2037"/>
                      <a:pt x="697" y="1996"/>
                      <a:pt x="646" y="1996"/>
                    </a:cubicBezTo>
                    <a:close/>
                    <a:moveTo>
                      <a:pt x="2687" y="0"/>
                    </a:moveTo>
                    <a:cubicBezTo>
                      <a:pt x="1085" y="0"/>
                      <a:pt x="1085" y="0"/>
                      <a:pt x="1085" y="0"/>
                    </a:cubicBezTo>
                    <a:cubicBezTo>
                      <a:pt x="1034" y="0"/>
                      <a:pt x="993" y="41"/>
                      <a:pt x="993" y="92"/>
                    </a:cubicBezTo>
                    <a:cubicBezTo>
                      <a:pt x="993" y="635"/>
                      <a:pt x="993" y="635"/>
                      <a:pt x="993" y="635"/>
                    </a:cubicBezTo>
                    <a:cubicBezTo>
                      <a:pt x="993" y="686"/>
                      <a:pt x="1034" y="727"/>
                      <a:pt x="1085" y="727"/>
                    </a:cubicBezTo>
                    <a:cubicBezTo>
                      <a:pt x="2687" y="727"/>
                      <a:pt x="2687" y="727"/>
                      <a:pt x="2687" y="727"/>
                    </a:cubicBezTo>
                    <a:cubicBezTo>
                      <a:pt x="2738" y="727"/>
                      <a:pt x="2779" y="686"/>
                      <a:pt x="2779" y="635"/>
                    </a:cubicBezTo>
                    <a:cubicBezTo>
                      <a:pt x="2779" y="92"/>
                      <a:pt x="2779" y="92"/>
                      <a:pt x="2779" y="92"/>
                    </a:cubicBezTo>
                    <a:cubicBezTo>
                      <a:pt x="2779" y="41"/>
                      <a:pt x="2738" y="0"/>
                      <a:pt x="2687" y="0"/>
                    </a:cubicBezTo>
                    <a:close/>
                    <a:moveTo>
                      <a:pt x="2687" y="1004"/>
                    </a:moveTo>
                    <a:cubicBezTo>
                      <a:pt x="1085" y="1004"/>
                      <a:pt x="1085" y="1004"/>
                      <a:pt x="1085" y="1004"/>
                    </a:cubicBezTo>
                    <a:cubicBezTo>
                      <a:pt x="1034" y="1004"/>
                      <a:pt x="993" y="1045"/>
                      <a:pt x="993" y="1096"/>
                    </a:cubicBezTo>
                    <a:cubicBezTo>
                      <a:pt x="993" y="1627"/>
                      <a:pt x="993" y="1627"/>
                      <a:pt x="993" y="1627"/>
                    </a:cubicBezTo>
                    <a:cubicBezTo>
                      <a:pt x="993" y="1678"/>
                      <a:pt x="1034" y="1719"/>
                      <a:pt x="1085" y="1719"/>
                    </a:cubicBezTo>
                    <a:cubicBezTo>
                      <a:pt x="2687" y="1719"/>
                      <a:pt x="2687" y="1719"/>
                      <a:pt x="2687" y="1719"/>
                    </a:cubicBezTo>
                    <a:cubicBezTo>
                      <a:pt x="2738" y="1719"/>
                      <a:pt x="2779" y="1678"/>
                      <a:pt x="2779" y="1627"/>
                    </a:cubicBezTo>
                    <a:cubicBezTo>
                      <a:pt x="2779" y="1096"/>
                      <a:pt x="2779" y="1096"/>
                      <a:pt x="2779" y="1096"/>
                    </a:cubicBezTo>
                    <a:cubicBezTo>
                      <a:pt x="2779" y="1045"/>
                      <a:pt x="2738" y="1004"/>
                      <a:pt x="2687" y="1004"/>
                    </a:cubicBezTo>
                    <a:close/>
                    <a:moveTo>
                      <a:pt x="2687" y="1996"/>
                    </a:moveTo>
                    <a:cubicBezTo>
                      <a:pt x="1085" y="1996"/>
                      <a:pt x="1085" y="1996"/>
                      <a:pt x="1085" y="1996"/>
                    </a:cubicBezTo>
                    <a:cubicBezTo>
                      <a:pt x="1034" y="1996"/>
                      <a:pt x="993" y="2037"/>
                      <a:pt x="993" y="2089"/>
                    </a:cubicBezTo>
                    <a:cubicBezTo>
                      <a:pt x="993" y="2631"/>
                      <a:pt x="993" y="2631"/>
                      <a:pt x="993" y="2631"/>
                    </a:cubicBezTo>
                    <a:cubicBezTo>
                      <a:pt x="993" y="2682"/>
                      <a:pt x="1034" y="2723"/>
                      <a:pt x="1085" y="2723"/>
                    </a:cubicBezTo>
                    <a:cubicBezTo>
                      <a:pt x="2687" y="2723"/>
                      <a:pt x="2687" y="2723"/>
                      <a:pt x="2687" y="2723"/>
                    </a:cubicBezTo>
                    <a:cubicBezTo>
                      <a:pt x="2738" y="2723"/>
                      <a:pt x="2779" y="2682"/>
                      <a:pt x="2779" y="2631"/>
                    </a:cubicBezTo>
                    <a:cubicBezTo>
                      <a:pt x="2779" y="2089"/>
                      <a:pt x="2779" y="2089"/>
                      <a:pt x="2779" y="2089"/>
                    </a:cubicBezTo>
                    <a:cubicBezTo>
                      <a:pt x="2779" y="2037"/>
                      <a:pt x="2738" y="1996"/>
                      <a:pt x="2687" y="19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11" name="PA_组合 10"/>
          <p:cNvGrpSpPr/>
          <p:nvPr>
            <p:custDataLst>
              <p:tags r:id="rId3"/>
            </p:custDataLst>
          </p:nvPr>
        </p:nvGrpSpPr>
        <p:grpSpPr>
          <a:xfrm>
            <a:off x="5302919" y="2242095"/>
            <a:ext cx="2487597" cy="621046"/>
            <a:chOff x="5302919" y="2242095"/>
            <a:chExt cx="2487597" cy="621046"/>
          </a:xfrm>
        </p:grpSpPr>
        <p:sp>
          <p:nvSpPr>
            <p:cNvPr id="6" name="PA_文本框 25"/>
            <p:cNvSpPr txBox="1"/>
            <p:nvPr>
              <p:custDataLst>
                <p:tags r:id="rId10"/>
              </p:custDataLst>
            </p:nvPr>
          </p:nvSpPr>
          <p:spPr>
            <a:xfrm>
              <a:off x="6066967" y="236795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系统体系设计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02919" y="2242095"/>
              <a:ext cx="621046" cy="621046"/>
              <a:chOff x="3635775" y="2580616"/>
              <a:chExt cx="720080" cy="72008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635775" y="2580616"/>
                <a:ext cx="720080" cy="720080"/>
              </a:xfrm>
              <a:prstGeom prst="ellipse">
                <a:avLst/>
              </a:prstGeom>
              <a:solidFill>
                <a:srgbClr val="8BC066"/>
              </a:solidFill>
              <a:ln>
                <a:noFill/>
              </a:ln>
              <a:effectLst>
                <a:outerShdw blurRad="127000" dist="63500" dir="2700000" sx="106000" sy="106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KSO_Shape"/>
              <p:cNvSpPr>
                <a:spLocks/>
              </p:cNvSpPr>
              <p:nvPr/>
            </p:nvSpPr>
            <p:spPr bwMode="auto">
              <a:xfrm>
                <a:off x="3820882" y="2774664"/>
                <a:ext cx="349866" cy="388969"/>
              </a:xfrm>
              <a:custGeom>
                <a:avLst/>
                <a:gdLst>
                  <a:gd name="T0" fmla="*/ 1511663 w 2946"/>
                  <a:gd name="T1" fmla="*/ 216114 h 3274"/>
                  <a:gd name="T2" fmla="*/ 1558387 w 2946"/>
                  <a:gd name="T3" fmla="*/ 72038 h 3274"/>
                  <a:gd name="T4" fmla="*/ 1619403 w 2946"/>
                  <a:gd name="T5" fmla="*/ 168822 h 3274"/>
                  <a:gd name="T6" fmla="*/ 141821 w 2946"/>
                  <a:gd name="T7" fmla="*/ 72038 h 3274"/>
                  <a:gd name="T8" fmla="*/ 647541 w 2946"/>
                  <a:gd name="T9" fmla="*/ 0 h 3274"/>
                  <a:gd name="T10" fmla="*/ 974060 w 2946"/>
                  <a:gd name="T11" fmla="*/ 72038 h 3274"/>
                  <a:gd name="T12" fmla="*/ 1477582 w 2946"/>
                  <a:gd name="T13" fmla="*/ 216114 h 3274"/>
                  <a:gd name="T14" fmla="*/ 141821 w 2946"/>
                  <a:gd name="T15" fmla="*/ 72038 h 3274"/>
                  <a:gd name="T16" fmla="*/ 0 w 2946"/>
                  <a:gd name="T17" fmla="*/ 112731 h 3274"/>
                  <a:gd name="T18" fmla="*/ 107740 w 2946"/>
                  <a:gd name="T19" fmla="*/ 72038 h 3274"/>
                  <a:gd name="T20" fmla="*/ 51671 w 2946"/>
                  <a:gd name="T21" fmla="*/ 216114 h 3274"/>
                  <a:gd name="T22" fmla="*/ 1441851 w 2946"/>
                  <a:gd name="T23" fmla="*/ 285952 h 3274"/>
                  <a:gd name="T24" fmla="*/ 179750 w 2946"/>
                  <a:gd name="T25" fmla="*/ 1298331 h 3274"/>
                  <a:gd name="T26" fmla="*/ 1441851 w 2946"/>
                  <a:gd name="T27" fmla="*/ 285952 h 3274"/>
                  <a:gd name="T28" fmla="*/ 1190091 w 2946"/>
                  <a:gd name="T29" fmla="*/ 1118512 h 3274"/>
                  <a:gd name="T30" fmla="*/ 937781 w 2946"/>
                  <a:gd name="T31" fmla="*/ 1046474 h 3274"/>
                  <a:gd name="T32" fmla="*/ 937781 w 2946"/>
                  <a:gd name="T33" fmla="*/ 974436 h 3274"/>
                  <a:gd name="T34" fmla="*/ 1334111 w 2946"/>
                  <a:gd name="T35" fmla="*/ 900199 h 3274"/>
                  <a:gd name="T36" fmla="*/ 937781 w 2946"/>
                  <a:gd name="T37" fmla="*/ 974436 h 3274"/>
                  <a:gd name="T38" fmla="*/ 1334111 w 2946"/>
                  <a:gd name="T39" fmla="*/ 792417 h 3274"/>
                  <a:gd name="T40" fmla="*/ 937781 w 2946"/>
                  <a:gd name="T41" fmla="*/ 722578 h 3274"/>
                  <a:gd name="T42" fmla="*/ 554093 w 2946"/>
                  <a:gd name="T43" fmla="*/ 1181751 h 3274"/>
                  <a:gd name="T44" fmla="*/ 507919 w 2946"/>
                  <a:gd name="T45" fmla="*/ 972236 h 3274"/>
                  <a:gd name="T46" fmla="*/ 301233 w 2946"/>
                  <a:gd name="T47" fmla="*/ 928244 h 3274"/>
                  <a:gd name="T48" fmla="*/ 863572 w 2946"/>
                  <a:gd name="T49" fmla="*/ 900199 h 3274"/>
                  <a:gd name="T50" fmla="*/ 575531 w 2946"/>
                  <a:gd name="T51" fmla="*/ 900199 h 3274"/>
                  <a:gd name="T52" fmla="*/ 287491 w 2946"/>
                  <a:gd name="T53" fmla="*/ 506465 h 3274"/>
                  <a:gd name="T54" fmla="*/ 863572 w 2946"/>
                  <a:gd name="T55" fmla="*/ 393734 h 3274"/>
                  <a:gd name="T56" fmla="*/ 287491 w 2946"/>
                  <a:gd name="T57" fmla="*/ 506465 h 3274"/>
                  <a:gd name="T58" fmla="*/ 109939 w 2946"/>
                  <a:gd name="T59" fmla="*/ 1476502 h 3274"/>
                  <a:gd name="T60" fmla="*/ 1551790 w 2946"/>
                  <a:gd name="T61" fmla="*/ 1368170 h 3274"/>
                  <a:gd name="T62" fmla="*/ 694815 w 2946"/>
                  <a:gd name="T63" fmla="*/ 1519394 h 3274"/>
                  <a:gd name="T64" fmla="*/ 357302 w 2946"/>
                  <a:gd name="T65" fmla="*/ 1800397 h 3274"/>
                  <a:gd name="T66" fmla="*/ 694815 w 2946"/>
                  <a:gd name="T67" fmla="*/ 1519394 h 3274"/>
                  <a:gd name="T68" fmla="*/ 1088397 w 2946"/>
                  <a:gd name="T69" fmla="*/ 1800397 h 3274"/>
                  <a:gd name="T70" fmla="*/ 1088397 w 2946"/>
                  <a:gd name="T71" fmla="*/ 1519394 h 327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946" h="3274">
                    <a:moveTo>
                      <a:pt x="2831" y="393"/>
                    </a:moveTo>
                    <a:cubicBezTo>
                      <a:pt x="2750" y="393"/>
                      <a:pt x="2750" y="393"/>
                      <a:pt x="2750" y="393"/>
                    </a:cubicBezTo>
                    <a:cubicBezTo>
                      <a:pt x="2754" y="131"/>
                      <a:pt x="2754" y="131"/>
                      <a:pt x="2754" y="131"/>
                    </a:cubicBezTo>
                    <a:cubicBezTo>
                      <a:pt x="2835" y="131"/>
                      <a:pt x="2835" y="131"/>
                      <a:pt x="2835" y="131"/>
                    </a:cubicBezTo>
                    <a:cubicBezTo>
                      <a:pt x="2946" y="205"/>
                      <a:pt x="2946" y="205"/>
                      <a:pt x="2946" y="205"/>
                    </a:cubicBezTo>
                    <a:cubicBezTo>
                      <a:pt x="2946" y="307"/>
                      <a:pt x="2946" y="307"/>
                      <a:pt x="2946" y="307"/>
                    </a:cubicBezTo>
                    <a:lnTo>
                      <a:pt x="2831" y="393"/>
                    </a:lnTo>
                    <a:close/>
                    <a:moveTo>
                      <a:pt x="258" y="131"/>
                    </a:moveTo>
                    <a:cubicBezTo>
                      <a:pt x="1178" y="131"/>
                      <a:pt x="1178" y="131"/>
                      <a:pt x="1178" y="131"/>
                    </a:cubicBezTo>
                    <a:cubicBezTo>
                      <a:pt x="1178" y="0"/>
                      <a:pt x="1178" y="0"/>
                      <a:pt x="1178" y="0"/>
                    </a:cubicBezTo>
                    <a:cubicBezTo>
                      <a:pt x="1772" y="0"/>
                      <a:pt x="1772" y="0"/>
                      <a:pt x="1772" y="0"/>
                    </a:cubicBezTo>
                    <a:cubicBezTo>
                      <a:pt x="1772" y="131"/>
                      <a:pt x="1772" y="131"/>
                      <a:pt x="1772" y="131"/>
                    </a:cubicBezTo>
                    <a:cubicBezTo>
                      <a:pt x="2688" y="131"/>
                      <a:pt x="2688" y="131"/>
                      <a:pt x="2688" y="131"/>
                    </a:cubicBezTo>
                    <a:cubicBezTo>
                      <a:pt x="2688" y="393"/>
                      <a:pt x="2688" y="393"/>
                      <a:pt x="2688" y="393"/>
                    </a:cubicBezTo>
                    <a:cubicBezTo>
                      <a:pt x="258" y="393"/>
                      <a:pt x="258" y="393"/>
                      <a:pt x="258" y="393"/>
                    </a:cubicBezTo>
                    <a:lnTo>
                      <a:pt x="258" y="131"/>
                    </a:lnTo>
                    <a:close/>
                    <a:moveTo>
                      <a:pt x="0" y="307"/>
                    </a:moveTo>
                    <a:cubicBezTo>
                      <a:pt x="0" y="205"/>
                      <a:pt x="0" y="205"/>
                      <a:pt x="0" y="205"/>
                    </a:cubicBezTo>
                    <a:cubicBezTo>
                      <a:pt x="94" y="131"/>
                      <a:pt x="94" y="131"/>
                      <a:pt x="94" y="131"/>
                    </a:cubicBezTo>
                    <a:cubicBezTo>
                      <a:pt x="196" y="131"/>
                      <a:pt x="196" y="131"/>
                      <a:pt x="196" y="131"/>
                    </a:cubicBezTo>
                    <a:cubicBezTo>
                      <a:pt x="196" y="393"/>
                      <a:pt x="196" y="393"/>
                      <a:pt x="196" y="393"/>
                    </a:cubicBezTo>
                    <a:cubicBezTo>
                      <a:pt x="94" y="393"/>
                      <a:pt x="94" y="393"/>
                      <a:pt x="94" y="393"/>
                    </a:cubicBezTo>
                    <a:lnTo>
                      <a:pt x="0" y="307"/>
                    </a:lnTo>
                    <a:close/>
                    <a:moveTo>
                      <a:pt x="2623" y="520"/>
                    </a:moveTo>
                    <a:cubicBezTo>
                      <a:pt x="2623" y="2361"/>
                      <a:pt x="2623" y="2361"/>
                      <a:pt x="2623" y="2361"/>
                    </a:cubicBezTo>
                    <a:cubicBezTo>
                      <a:pt x="327" y="2361"/>
                      <a:pt x="327" y="2361"/>
                      <a:pt x="327" y="2361"/>
                    </a:cubicBezTo>
                    <a:cubicBezTo>
                      <a:pt x="327" y="520"/>
                      <a:pt x="327" y="520"/>
                      <a:pt x="327" y="520"/>
                    </a:cubicBezTo>
                    <a:lnTo>
                      <a:pt x="2623" y="520"/>
                    </a:lnTo>
                    <a:close/>
                    <a:moveTo>
                      <a:pt x="1706" y="2034"/>
                    </a:moveTo>
                    <a:cubicBezTo>
                      <a:pt x="2165" y="2034"/>
                      <a:pt x="2165" y="2034"/>
                      <a:pt x="2165" y="2034"/>
                    </a:cubicBezTo>
                    <a:cubicBezTo>
                      <a:pt x="2165" y="1903"/>
                      <a:pt x="2165" y="1903"/>
                      <a:pt x="2165" y="1903"/>
                    </a:cubicBezTo>
                    <a:cubicBezTo>
                      <a:pt x="1706" y="1903"/>
                      <a:pt x="1706" y="1903"/>
                      <a:pt x="1706" y="1903"/>
                    </a:cubicBezTo>
                    <a:lnTo>
                      <a:pt x="1706" y="2034"/>
                    </a:lnTo>
                    <a:close/>
                    <a:moveTo>
                      <a:pt x="1706" y="1772"/>
                    </a:moveTo>
                    <a:cubicBezTo>
                      <a:pt x="2427" y="1772"/>
                      <a:pt x="2427" y="1772"/>
                      <a:pt x="2427" y="1772"/>
                    </a:cubicBezTo>
                    <a:cubicBezTo>
                      <a:pt x="2427" y="1637"/>
                      <a:pt x="2427" y="1637"/>
                      <a:pt x="2427" y="1637"/>
                    </a:cubicBezTo>
                    <a:cubicBezTo>
                      <a:pt x="1706" y="1637"/>
                      <a:pt x="1706" y="1637"/>
                      <a:pt x="1706" y="1637"/>
                    </a:cubicBezTo>
                    <a:lnTo>
                      <a:pt x="1706" y="1772"/>
                    </a:lnTo>
                    <a:close/>
                    <a:moveTo>
                      <a:pt x="1706" y="1441"/>
                    </a:moveTo>
                    <a:cubicBezTo>
                      <a:pt x="2427" y="1441"/>
                      <a:pt x="2427" y="1441"/>
                      <a:pt x="2427" y="1441"/>
                    </a:cubicBezTo>
                    <a:cubicBezTo>
                      <a:pt x="2427" y="1314"/>
                      <a:pt x="2427" y="1314"/>
                      <a:pt x="2427" y="1314"/>
                    </a:cubicBezTo>
                    <a:cubicBezTo>
                      <a:pt x="1706" y="1314"/>
                      <a:pt x="1706" y="1314"/>
                      <a:pt x="1706" y="1314"/>
                    </a:cubicBezTo>
                    <a:lnTo>
                      <a:pt x="1706" y="1441"/>
                    </a:lnTo>
                    <a:close/>
                    <a:moveTo>
                      <a:pt x="1008" y="2149"/>
                    </a:moveTo>
                    <a:cubicBezTo>
                      <a:pt x="1245" y="2149"/>
                      <a:pt x="1440" y="1998"/>
                      <a:pt x="1466" y="1768"/>
                    </a:cubicBezTo>
                    <a:cubicBezTo>
                      <a:pt x="924" y="1768"/>
                      <a:pt x="924" y="1768"/>
                      <a:pt x="924" y="1768"/>
                    </a:cubicBezTo>
                    <a:cubicBezTo>
                      <a:pt x="924" y="1231"/>
                      <a:pt x="924" y="1231"/>
                      <a:pt x="924" y="1231"/>
                    </a:cubicBezTo>
                    <a:cubicBezTo>
                      <a:pt x="694" y="1256"/>
                      <a:pt x="548" y="1451"/>
                      <a:pt x="548" y="1688"/>
                    </a:cubicBezTo>
                    <a:cubicBezTo>
                      <a:pt x="548" y="1943"/>
                      <a:pt x="754" y="2149"/>
                      <a:pt x="1008" y="2149"/>
                    </a:cubicBezTo>
                    <a:close/>
                    <a:moveTo>
                      <a:pt x="1571" y="1637"/>
                    </a:moveTo>
                    <a:cubicBezTo>
                      <a:pt x="1571" y="1637"/>
                      <a:pt x="1559" y="1126"/>
                      <a:pt x="1047" y="1126"/>
                    </a:cubicBezTo>
                    <a:cubicBezTo>
                      <a:pt x="1047" y="1637"/>
                      <a:pt x="1047" y="1637"/>
                      <a:pt x="1047" y="1637"/>
                    </a:cubicBezTo>
                    <a:lnTo>
                      <a:pt x="1571" y="1637"/>
                    </a:lnTo>
                    <a:close/>
                    <a:moveTo>
                      <a:pt x="523" y="921"/>
                    </a:moveTo>
                    <a:cubicBezTo>
                      <a:pt x="1571" y="921"/>
                      <a:pt x="1571" y="921"/>
                      <a:pt x="1571" y="921"/>
                    </a:cubicBezTo>
                    <a:cubicBezTo>
                      <a:pt x="1571" y="716"/>
                      <a:pt x="1571" y="716"/>
                      <a:pt x="1571" y="716"/>
                    </a:cubicBezTo>
                    <a:cubicBezTo>
                      <a:pt x="523" y="716"/>
                      <a:pt x="523" y="716"/>
                      <a:pt x="523" y="716"/>
                    </a:cubicBezTo>
                    <a:lnTo>
                      <a:pt x="523" y="921"/>
                    </a:lnTo>
                    <a:close/>
                    <a:moveTo>
                      <a:pt x="2823" y="2685"/>
                    </a:moveTo>
                    <a:cubicBezTo>
                      <a:pt x="200" y="2685"/>
                      <a:pt x="200" y="2685"/>
                      <a:pt x="200" y="2685"/>
                    </a:cubicBezTo>
                    <a:cubicBezTo>
                      <a:pt x="200" y="2488"/>
                      <a:pt x="200" y="2488"/>
                      <a:pt x="200" y="2488"/>
                    </a:cubicBezTo>
                    <a:cubicBezTo>
                      <a:pt x="2823" y="2488"/>
                      <a:pt x="2823" y="2488"/>
                      <a:pt x="2823" y="2488"/>
                    </a:cubicBezTo>
                    <a:lnTo>
                      <a:pt x="2823" y="2685"/>
                    </a:lnTo>
                    <a:close/>
                    <a:moveTo>
                      <a:pt x="1264" y="2763"/>
                    </a:moveTo>
                    <a:cubicBezTo>
                      <a:pt x="957" y="3274"/>
                      <a:pt x="957" y="3274"/>
                      <a:pt x="957" y="3274"/>
                    </a:cubicBezTo>
                    <a:cubicBezTo>
                      <a:pt x="650" y="3274"/>
                      <a:pt x="650" y="3274"/>
                      <a:pt x="650" y="3274"/>
                    </a:cubicBezTo>
                    <a:cubicBezTo>
                      <a:pt x="957" y="2763"/>
                      <a:pt x="957" y="2763"/>
                      <a:pt x="957" y="2763"/>
                    </a:cubicBezTo>
                    <a:lnTo>
                      <a:pt x="1264" y="2763"/>
                    </a:lnTo>
                    <a:close/>
                    <a:moveTo>
                      <a:pt x="2287" y="3274"/>
                    </a:moveTo>
                    <a:cubicBezTo>
                      <a:pt x="1980" y="3274"/>
                      <a:pt x="1980" y="3274"/>
                      <a:pt x="1980" y="3274"/>
                    </a:cubicBezTo>
                    <a:cubicBezTo>
                      <a:pt x="1673" y="2763"/>
                      <a:pt x="1673" y="2763"/>
                      <a:pt x="1673" y="2763"/>
                    </a:cubicBezTo>
                    <a:cubicBezTo>
                      <a:pt x="1980" y="2763"/>
                      <a:pt x="1980" y="2763"/>
                      <a:pt x="1980" y="2763"/>
                    </a:cubicBezTo>
                    <a:lnTo>
                      <a:pt x="2287" y="327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14" name="PA_组合 13"/>
          <p:cNvGrpSpPr/>
          <p:nvPr>
            <p:custDataLst>
              <p:tags r:id="rId4"/>
            </p:custDataLst>
          </p:nvPr>
        </p:nvGrpSpPr>
        <p:grpSpPr>
          <a:xfrm>
            <a:off x="5185929" y="3003798"/>
            <a:ext cx="2510307" cy="621046"/>
            <a:chOff x="5185929" y="3003798"/>
            <a:chExt cx="2510307" cy="621046"/>
          </a:xfrm>
        </p:grpSpPr>
        <p:sp>
          <p:nvSpPr>
            <p:cNvPr id="7" name="PA_文本框 26"/>
            <p:cNvSpPr txBox="1"/>
            <p:nvPr>
              <p:custDataLst>
                <p:tags r:id="rId9"/>
              </p:custDataLst>
            </p:nvPr>
          </p:nvSpPr>
          <p:spPr>
            <a:xfrm>
              <a:off x="5972687" y="3129655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系统详细设计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185929" y="3003798"/>
              <a:ext cx="621046" cy="621046"/>
              <a:chOff x="6948264" y="2542587"/>
              <a:chExt cx="720080" cy="72008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948264" y="2542587"/>
                <a:ext cx="720080" cy="720080"/>
              </a:xfrm>
              <a:prstGeom prst="ellipse">
                <a:avLst/>
              </a:prstGeom>
              <a:solidFill>
                <a:srgbClr val="66BFBD"/>
              </a:solidFill>
              <a:ln>
                <a:noFill/>
              </a:ln>
              <a:effectLst>
                <a:outerShdw blurRad="127000" dist="63500" dir="2700000" sx="106000" sy="106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KSO_Shape"/>
              <p:cNvSpPr>
                <a:spLocks/>
              </p:cNvSpPr>
              <p:nvPr/>
            </p:nvSpPr>
            <p:spPr bwMode="auto">
              <a:xfrm>
                <a:off x="7142313" y="2736636"/>
                <a:ext cx="331982" cy="331982"/>
              </a:xfrm>
              <a:custGeom>
                <a:avLst/>
                <a:gdLst>
                  <a:gd name="T0" fmla="*/ 984018 w 1589088"/>
                  <a:gd name="T1" fmla="*/ 589506 h 1589088"/>
                  <a:gd name="T2" fmla="*/ 955171 w 1589088"/>
                  <a:gd name="T3" fmla="*/ 645802 h 1589088"/>
                  <a:gd name="T4" fmla="*/ 898294 w 1589088"/>
                  <a:gd name="T5" fmla="*/ 673272 h 1589088"/>
                  <a:gd name="T6" fmla="*/ 881422 w 1589088"/>
                  <a:gd name="T7" fmla="*/ 964824 h 1589088"/>
                  <a:gd name="T8" fmla="*/ 873530 w 1589088"/>
                  <a:gd name="T9" fmla="*/ 1040159 h 1589088"/>
                  <a:gd name="T10" fmla="*/ 824817 w 1589088"/>
                  <a:gd name="T11" fmla="*/ 1084490 h 1589088"/>
                  <a:gd name="T12" fmla="*/ 756238 w 1589088"/>
                  <a:gd name="T13" fmla="*/ 1088026 h 1589088"/>
                  <a:gd name="T14" fmla="*/ 703444 w 1589088"/>
                  <a:gd name="T15" fmla="*/ 1048590 h 1589088"/>
                  <a:gd name="T16" fmla="*/ 686571 w 1589088"/>
                  <a:gd name="T17" fmla="*/ 985493 h 1589088"/>
                  <a:gd name="T18" fmla="*/ 486007 w 1589088"/>
                  <a:gd name="T19" fmla="*/ 893024 h 1589088"/>
                  <a:gd name="T20" fmla="*/ 398106 w 1589088"/>
                  <a:gd name="T21" fmla="*/ 820680 h 1589088"/>
                  <a:gd name="T22" fmla="*/ 402189 w 1589088"/>
                  <a:gd name="T23" fmla="*/ 755134 h 1589088"/>
                  <a:gd name="T24" fmla="*/ 446547 w 1589088"/>
                  <a:gd name="T25" fmla="*/ 706452 h 1589088"/>
                  <a:gd name="T26" fmla="*/ 514037 w 1589088"/>
                  <a:gd name="T27" fmla="*/ 696389 h 1589088"/>
                  <a:gd name="T28" fmla="*/ 570641 w 1589088"/>
                  <a:gd name="T29" fmla="*/ 730385 h 1589088"/>
                  <a:gd name="T30" fmla="*/ 593501 w 1589088"/>
                  <a:gd name="T31" fmla="*/ 794027 h 1589088"/>
                  <a:gd name="T32" fmla="*/ 818558 w 1589088"/>
                  <a:gd name="T33" fmla="*/ 648522 h 1589088"/>
                  <a:gd name="T34" fmla="*/ 785901 w 1589088"/>
                  <a:gd name="T35" fmla="*/ 575091 h 1589088"/>
                  <a:gd name="T36" fmla="*/ 808761 w 1589088"/>
                  <a:gd name="T37" fmla="*/ 511721 h 1589088"/>
                  <a:gd name="T38" fmla="*/ 865365 w 1589088"/>
                  <a:gd name="T39" fmla="*/ 477726 h 1589088"/>
                  <a:gd name="T40" fmla="*/ 728574 w 1589088"/>
                  <a:gd name="T41" fmla="*/ 144010 h 1589088"/>
                  <a:gd name="T42" fmla="*/ 531280 w 1589088"/>
                  <a:gd name="T43" fmla="*/ 182593 h 1589088"/>
                  <a:gd name="T44" fmla="*/ 353281 w 1589088"/>
                  <a:gd name="T45" fmla="*/ 288291 h 1589088"/>
                  <a:gd name="T46" fmla="*/ 219577 w 1589088"/>
                  <a:gd name="T47" fmla="*/ 451592 h 1589088"/>
                  <a:gd name="T48" fmla="*/ 152454 w 1589088"/>
                  <a:gd name="T49" fmla="*/ 642880 h 1589088"/>
                  <a:gd name="T50" fmla="*/ 152454 w 1589088"/>
                  <a:gd name="T51" fmla="*/ 843135 h 1589088"/>
                  <a:gd name="T52" fmla="*/ 219577 w 1589088"/>
                  <a:gd name="T53" fmla="*/ 1034422 h 1589088"/>
                  <a:gd name="T54" fmla="*/ 353281 w 1589088"/>
                  <a:gd name="T55" fmla="*/ 1197724 h 1589088"/>
                  <a:gd name="T56" fmla="*/ 531280 w 1589088"/>
                  <a:gd name="T57" fmla="*/ 1303421 h 1589088"/>
                  <a:gd name="T58" fmla="*/ 728574 w 1589088"/>
                  <a:gd name="T59" fmla="*/ 1341734 h 1589088"/>
                  <a:gd name="T60" fmla="*/ 927227 w 1589088"/>
                  <a:gd name="T61" fmla="*/ 1312931 h 1589088"/>
                  <a:gd name="T62" fmla="*/ 1109302 w 1589088"/>
                  <a:gd name="T63" fmla="*/ 1217015 h 1589088"/>
                  <a:gd name="T64" fmla="*/ 1251431 w 1589088"/>
                  <a:gd name="T65" fmla="*/ 1059964 h 1589088"/>
                  <a:gd name="T66" fmla="*/ 1328065 w 1589088"/>
                  <a:gd name="T67" fmla="*/ 871393 h 1589088"/>
                  <a:gd name="T68" fmla="*/ 1337576 w 1589088"/>
                  <a:gd name="T69" fmla="*/ 671410 h 1589088"/>
                  <a:gd name="T70" fmla="*/ 1280237 w 1589088"/>
                  <a:gd name="T71" fmla="*/ 477677 h 1589088"/>
                  <a:gd name="T72" fmla="*/ 1155500 w 1589088"/>
                  <a:gd name="T73" fmla="*/ 308670 h 1589088"/>
                  <a:gd name="T74" fmla="*/ 981849 w 1589088"/>
                  <a:gd name="T75" fmla="*/ 193462 h 1589088"/>
                  <a:gd name="T76" fmla="*/ 785915 w 1589088"/>
                  <a:gd name="T77" fmla="*/ 145640 h 1589088"/>
                  <a:gd name="T78" fmla="*/ 902226 w 1589088"/>
                  <a:gd name="T79" fmla="*/ 17390 h 1589088"/>
                  <a:gd name="T80" fmla="*/ 1136207 w 1589088"/>
                  <a:gd name="T81" fmla="*/ 112491 h 1589088"/>
                  <a:gd name="T82" fmla="*/ 1320999 w 1589088"/>
                  <a:gd name="T83" fmla="*/ 276063 h 1589088"/>
                  <a:gd name="T84" fmla="*/ 1429702 w 1589088"/>
                  <a:gd name="T85" fmla="*/ 459201 h 1589088"/>
                  <a:gd name="T86" fmla="*/ 1481334 w 1589088"/>
                  <a:gd name="T87" fmla="*/ 660270 h 1589088"/>
                  <a:gd name="T88" fmla="*/ 1475356 w 1589088"/>
                  <a:gd name="T89" fmla="*/ 866502 h 1589088"/>
                  <a:gd name="T90" fmla="*/ 1412581 w 1589088"/>
                  <a:gd name="T91" fmla="*/ 1064855 h 1589088"/>
                  <a:gd name="T92" fmla="*/ 1892771 w 1589088"/>
                  <a:gd name="T93" fmla="*/ 1636001 h 1589088"/>
                  <a:gd name="T94" fmla="*/ 1896304 w 1589088"/>
                  <a:gd name="T95" fmla="*/ 1759632 h 1589088"/>
                  <a:gd name="T96" fmla="*/ 1783798 w 1589088"/>
                  <a:gd name="T97" fmla="*/ 1885980 h 1589088"/>
                  <a:gd name="T98" fmla="*/ 1662866 w 1589088"/>
                  <a:gd name="T99" fmla="*/ 1900381 h 1589088"/>
                  <a:gd name="T100" fmla="*/ 1104954 w 1589088"/>
                  <a:gd name="T101" fmla="*/ 1391458 h 1589088"/>
                  <a:gd name="T102" fmla="*/ 909835 w 1589088"/>
                  <a:gd name="T103" fmla="*/ 1466451 h 1589088"/>
                  <a:gd name="T104" fmla="*/ 704388 w 1589088"/>
                  <a:gd name="T105" fmla="*/ 1484656 h 1589088"/>
                  <a:gd name="T106" fmla="*/ 501116 w 1589088"/>
                  <a:gd name="T107" fmla="*/ 1445528 h 1589088"/>
                  <a:gd name="T108" fmla="*/ 313061 w 1589088"/>
                  <a:gd name="T109" fmla="*/ 1349069 h 1589088"/>
                  <a:gd name="T110" fmla="*/ 143758 w 1589088"/>
                  <a:gd name="T111" fmla="*/ 1181965 h 1589088"/>
                  <a:gd name="T112" fmla="*/ 30708 w 1589088"/>
                  <a:gd name="T113" fmla="*/ 954538 h 1589088"/>
                  <a:gd name="T114" fmla="*/ 815 w 1589088"/>
                  <a:gd name="T115" fmla="*/ 707277 h 1589088"/>
                  <a:gd name="T116" fmla="*/ 54351 w 1589088"/>
                  <a:gd name="T117" fmla="*/ 463275 h 1589088"/>
                  <a:gd name="T118" fmla="*/ 191315 w 1589088"/>
                  <a:gd name="T119" fmla="*/ 245360 h 1589088"/>
                  <a:gd name="T120" fmla="*/ 397577 w 1589088"/>
                  <a:gd name="T121" fmla="*/ 85319 h 1589088"/>
                  <a:gd name="T122" fmla="*/ 636177 w 1589088"/>
                  <a:gd name="T123" fmla="*/ 7880 h 158908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589088" h="1589088">
                    <a:moveTo>
                      <a:pt x="916859" y="288925"/>
                    </a:moveTo>
                    <a:lnTo>
                      <a:pt x="954088" y="332030"/>
                    </a:lnTo>
                    <a:lnTo>
                      <a:pt x="816067" y="450682"/>
                    </a:lnTo>
                    <a:lnTo>
                      <a:pt x="817430" y="454085"/>
                    </a:lnTo>
                    <a:lnTo>
                      <a:pt x="818338" y="457488"/>
                    </a:lnTo>
                    <a:lnTo>
                      <a:pt x="819246" y="461118"/>
                    </a:lnTo>
                    <a:lnTo>
                      <a:pt x="820381" y="464748"/>
                    </a:lnTo>
                    <a:lnTo>
                      <a:pt x="820835" y="468378"/>
                    </a:lnTo>
                    <a:lnTo>
                      <a:pt x="821289" y="472008"/>
                    </a:lnTo>
                    <a:lnTo>
                      <a:pt x="821743" y="475865"/>
                    </a:lnTo>
                    <a:lnTo>
                      <a:pt x="821743" y="479722"/>
                    </a:lnTo>
                    <a:lnTo>
                      <a:pt x="821743" y="483805"/>
                    </a:lnTo>
                    <a:lnTo>
                      <a:pt x="821289" y="487662"/>
                    </a:lnTo>
                    <a:lnTo>
                      <a:pt x="820835" y="491746"/>
                    </a:lnTo>
                    <a:lnTo>
                      <a:pt x="820154" y="495602"/>
                    </a:lnTo>
                    <a:lnTo>
                      <a:pt x="819246" y="499459"/>
                    </a:lnTo>
                    <a:lnTo>
                      <a:pt x="818338" y="503089"/>
                    </a:lnTo>
                    <a:lnTo>
                      <a:pt x="816976" y="506946"/>
                    </a:lnTo>
                    <a:lnTo>
                      <a:pt x="815840" y="510349"/>
                    </a:lnTo>
                    <a:lnTo>
                      <a:pt x="814251" y="513979"/>
                    </a:lnTo>
                    <a:lnTo>
                      <a:pt x="812662" y="517382"/>
                    </a:lnTo>
                    <a:lnTo>
                      <a:pt x="810619" y="520785"/>
                    </a:lnTo>
                    <a:lnTo>
                      <a:pt x="808803" y="523961"/>
                    </a:lnTo>
                    <a:lnTo>
                      <a:pt x="806760" y="527137"/>
                    </a:lnTo>
                    <a:lnTo>
                      <a:pt x="804263" y="530313"/>
                    </a:lnTo>
                    <a:lnTo>
                      <a:pt x="801993" y="533036"/>
                    </a:lnTo>
                    <a:lnTo>
                      <a:pt x="799496" y="535985"/>
                    </a:lnTo>
                    <a:lnTo>
                      <a:pt x="796772" y="538707"/>
                    </a:lnTo>
                    <a:lnTo>
                      <a:pt x="794048" y="541203"/>
                    </a:lnTo>
                    <a:lnTo>
                      <a:pt x="791324" y="543698"/>
                    </a:lnTo>
                    <a:lnTo>
                      <a:pt x="788146" y="545967"/>
                    </a:lnTo>
                    <a:lnTo>
                      <a:pt x="785194" y="548009"/>
                    </a:lnTo>
                    <a:lnTo>
                      <a:pt x="781789" y="550051"/>
                    </a:lnTo>
                    <a:lnTo>
                      <a:pt x="778611" y="552093"/>
                    </a:lnTo>
                    <a:lnTo>
                      <a:pt x="775433" y="553908"/>
                    </a:lnTo>
                    <a:lnTo>
                      <a:pt x="771801" y="555496"/>
                    </a:lnTo>
                    <a:lnTo>
                      <a:pt x="768396" y="556857"/>
                    </a:lnTo>
                    <a:lnTo>
                      <a:pt x="764537" y="558218"/>
                    </a:lnTo>
                    <a:lnTo>
                      <a:pt x="760905" y="559352"/>
                    </a:lnTo>
                    <a:lnTo>
                      <a:pt x="757046" y="560260"/>
                    </a:lnTo>
                    <a:lnTo>
                      <a:pt x="753413" y="560940"/>
                    </a:lnTo>
                    <a:lnTo>
                      <a:pt x="749327" y="561621"/>
                    </a:lnTo>
                    <a:lnTo>
                      <a:pt x="745241" y="562075"/>
                    </a:lnTo>
                    <a:lnTo>
                      <a:pt x="692121" y="754005"/>
                    </a:lnTo>
                    <a:lnTo>
                      <a:pt x="697343" y="756728"/>
                    </a:lnTo>
                    <a:lnTo>
                      <a:pt x="702110" y="759904"/>
                    </a:lnTo>
                    <a:lnTo>
                      <a:pt x="706650" y="763080"/>
                    </a:lnTo>
                    <a:lnTo>
                      <a:pt x="710963" y="766937"/>
                    </a:lnTo>
                    <a:lnTo>
                      <a:pt x="715049" y="770794"/>
                    </a:lnTo>
                    <a:lnTo>
                      <a:pt x="718908" y="774877"/>
                    </a:lnTo>
                    <a:lnTo>
                      <a:pt x="722313" y="779188"/>
                    </a:lnTo>
                    <a:lnTo>
                      <a:pt x="725718" y="783952"/>
                    </a:lnTo>
                    <a:lnTo>
                      <a:pt x="728670" y="788943"/>
                    </a:lnTo>
                    <a:lnTo>
                      <a:pt x="731167" y="793934"/>
                    </a:lnTo>
                    <a:lnTo>
                      <a:pt x="733437" y="799379"/>
                    </a:lnTo>
                    <a:lnTo>
                      <a:pt x="735253" y="804824"/>
                    </a:lnTo>
                    <a:lnTo>
                      <a:pt x="736615" y="810496"/>
                    </a:lnTo>
                    <a:lnTo>
                      <a:pt x="737750" y="816167"/>
                    </a:lnTo>
                    <a:lnTo>
                      <a:pt x="738431" y="822066"/>
                    </a:lnTo>
                    <a:lnTo>
                      <a:pt x="738658" y="828191"/>
                    </a:lnTo>
                    <a:lnTo>
                      <a:pt x="738658" y="832729"/>
                    </a:lnTo>
                    <a:lnTo>
                      <a:pt x="738431" y="836812"/>
                    </a:lnTo>
                    <a:lnTo>
                      <a:pt x="737523" y="840896"/>
                    </a:lnTo>
                    <a:lnTo>
                      <a:pt x="736842" y="844980"/>
                    </a:lnTo>
                    <a:lnTo>
                      <a:pt x="735934" y="849063"/>
                    </a:lnTo>
                    <a:lnTo>
                      <a:pt x="734799" y="852920"/>
                    </a:lnTo>
                    <a:lnTo>
                      <a:pt x="733664" y="856777"/>
                    </a:lnTo>
                    <a:lnTo>
                      <a:pt x="732075" y="860407"/>
                    </a:lnTo>
                    <a:lnTo>
                      <a:pt x="730259" y="864263"/>
                    </a:lnTo>
                    <a:lnTo>
                      <a:pt x="728670" y="867666"/>
                    </a:lnTo>
                    <a:lnTo>
                      <a:pt x="726626" y="871296"/>
                    </a:lnTo>
                    <a:lnTo>
                      <a:pt x="724583" y="874699"/>
                    </a:lnTo>
                    <a:lnTo>
                      <a:pt x="722086" y="877876"/>
                    </a:lnTo>
                    <a:lnTo>
                      <a:pt x="719589" y="881052"/>
                    </a:lnTo>
                    <a:lnTo>
                      <a:pt x="717092" y="884228"/>
                    </a:lnTo>
                    <a:lnTo>
                      <a:pt x="714141" y="886950"/>
                    </a:lnTo>
                    <a:lnTo>
                      <a:pt x="711417" y="889673"/>
                    </a:lnTo>
                    <a:lnTo>
                      <a:pt x="708239" y="892395"/>
                    </a:lnTo>
                    <a:lnTo>
                      <a:pt x="705288" y="894891"/>
                    </a:lnTo>
                    <a:lnTo>
                      <a:pt x="702110" y="896933"/>
                    </a:lnTo>
                    <a:lnTo>
                      <a:pt x="698705" y="899428"/>
                    </a:lnTo>
                    <a:lnTo>
                      <a:pt x="695299" y="901243"/>
                    </a:lnTo>
                    <a:lnTo>
                      <a:pt x="691440" y="903058"/>
                    </a:lnTo>
                    <a:lnTo>
                      <a:pt x="688035" y="904646"/>
                    </a:lnTo>
                    <a:lnTo>
                      <a:pt x="684176" y="906234"/>
                    </a:lnTo>
                    <a:lnTo>
                      <a:pt x="680317" y="907595"/>
                    </a:lnTo>
                    <a:lnTo>
                      <a:pt x="676231" y="908730"/>
                    </a:lnTo>
                    <a:lnTo>
                      <a:pt x="672372" y="909637"/>
                    </a:lnTo>
                    <a:lnTo>
                      <a:pt x="668286" y="910318"/>
                    </a:lnTo>
                    <a:lnTo>
                      <a:pt x="664199" y="910771"/>
                    </a:lnTo>
                    <a:lnTo>
                      <a:pt x="659886" y="911225"/>
                    </a:lnTo>
                    <a:lnTo>
                      <a:pt x="655573" y="911225"/>
                    </a:lnTo>
                    <a:lnTo>
                      <a:pt x="651260" y="911225"/>
                    </a:lnTo>
                    <a:lnTo>
                      <a:pt x="646947" y="910771"/>
                    </a:lnTo>
                    <a:lnTo>
                      <a:pt x="643088" y="910318"/>
                    </a:lnTo>
                    <a:lnTo>
                      <a:pt x="638775" y="909637"/>
                    </a:lnTo>
                    <a:lnTo>
                      <a:pt x="634915" y="908730"/>
                    </a:lnTo>
                    <a:lnTo>
                      <a:pt x="630829" y="907595"/>
                    </a:lnTo>
                    <a:lnTo>
                      <a:pt x="627197" y="906234"/>
                    </a:lnTo>
                    <a:lnTo>
                      <a:pt x="623338" y="904646"/>
                    </a:lnTo>
                    <a:lnTo>
                      <a:pt x="619706" y="903058"/>
                    </a:lnTo>
                    <a:lnTo>
                      <a:pt x="616074" y="901243"/>
                    </a:lnTo>
                    <a:lnTo>
                      <a:pt x="612669" y="899428"/>
                    </a:lnTo>
                    <a:lnTo>
                      <a:pt x="609037" y="896933"/>
                    </a:lnTo>
                    <a:lnTo>
                      <a:pt x="605858" y="894891"/>
                    </a:lnTo>
                    <a:lnTo>
                      <a:pt x="602680" y="892395"/>
                    </a:lnTo>
                    <a:lnTo>
                      <a:pt x="599729" y="889673"/>
                    </a:lnTo>
                    <a:lnTo>
                      <a:pt x="596778" y="886950"/>
                    </a:lnTo>
                    <a:lnTo>
                      <a:pt x="594054" y="884228"/>
                    </a:lnTo>
                    <a:lnTo>
                      <a:pt x="591557" y="881052"/>
                    </a:lnTo>
                    <a:lnTo>
                      <a:pt x="588833" y="877876"/>
                    </a:lnTo>
                    <a:lnTo>
                      <a:pt x="586790" y="874699"/>
                    </a:lnTo>
                    <a:lnTo>
                      <a:pt x="584520" y="871296"/>
                    </a:lnTo>
                    <a:lnTo>
                      <a:pt x="582704" y="867666"/>
                    </a:lnTo>
                    <a:lnTo>
                      <a:pt x="580661" y="864263"/>
                    </a:lnTo>
                    <a:lnTo>
                      <a:pt x="579072" y="860407"/>
                    </a:lnTo>
                    <a:lnTo>
                      <a:pt x="577710" y="856777"/>
                    </a:lnTo>
                    <a:lnTo>
                      <a:pt x="576348" y="852920"/>
                    </a:lnTo>
                    <a:lnTo>
                      <a:pt x="575212" y="849063"/>
                    </a:lnTo>
                    <a:lnTo>
                      <a:pt x="574077" y="844980"/>
                    </a:lnTo>
                    <a:lnTo>
                      <a:pt x="573396" y="840896"/>
                    </a:lnTo>
                    <a:lnTo>
                      <a:pt x="572942" y="836812"/>
                    </a:lnTo>
                    <a:lnTo>
                      <a:pt x="572488" y="832729"/>
                    </a:lnTo>
                    <a:lnTo>
                      <a:pt x="572488" y="828191"/>
                    </a:lnTo>
                    <a:lnTo>
                      <a:pt x="572488" y="825242"/>
                    </a:lnTo>
                    <a:lnTo>
                      <a:pt x="572715" y="822066"/>
                    </a:lnTo>
                    <a:lnTo>
                      <a:pt x="573623" y="815940"/>
                    </a:lnTo>
                    <a:lnTo>
                      <a:pt x="574986" y="810042"/>
                    </a:lnTo>
                    <a:lnTo>
                      <a:pt x="576575" y="804370"/>
                    </a:lnTo>
                    <a:lnTo>
                      <a:pt x="454445" y="733134"/>
                    </a:lnTo>
                    <a:lnTo>
                      <a:pt x="449904" y="736083"/>
                    </a:lnTo>
                    <a:lnTo>
                      <a:pt x="444910" y="738352"/>
                    </a:lnTo>
                    <a:lnTo>
                      <a:pt x="439689" y="740166"/>
                    </a:lnTo>
                    <a:lnTo>
                      <a:pt x="434468" y="741981"/>
                    </a:lnTo>
                    <a:lnTo>
                      <a:pt x="429020" y="743569"/>
                    </a:lnTo>
                    <a:lnTo>
                      <a:pt x="423571" y="744477"/>
                    </a:lnTo>
                    <a:lnTo>
                      <a:pt x="417669" y="745158"/>
                    </a:lnTo>
                    <a:lnTo>
                      <a:pt x="412221" y="745384"/>
                    </a:lnTo>
                    <a:lnTo>
                      <a:pt x="408589" y="745158"/>
                    </a:lnTo>
                    <a:lnTo>
                      <a:pt x="405411" y="744931"/>
                    </a:lnTo>
                    <a:lnTo>
                      <a:pt x="398828" y="744023"/>
                    </a:lnTo>
                    <a:lnTo>
                      <a:pt x="305755" y="898294"/>
                    </a:lnTo>
                    <a:lnTo>
                      <a:pt x="257175" y="869255"/>
                    </a:lnTo>
                    <a:lnTo>
                      <a:pt x="349113" y="716118"/>
                    </a:lnTo>
                    <a:lnTo>
                      <a:pt x="347070" y="713396"/>
                    </a:lnTo>
                    <a:lnTo>
                      <a:pt x="344573" y="710220"/>
                    </a:lnTo>
                    <a:lnTo>
                      <a:pt x="342757" y="707497"/>
                    </a:lnTo>
                    <a:lnTo>
                      <a:pt x="340714" y="704321"/>
                    </a:lnTo>
                    <a:lnTo>
                      <a:pt x="339125" y="701145"/>
                    </a:lnTo>
                    <a:lnTo>
                      <a:pt x="337536" y="697969"/>
                    </a:lnTo>
                    <a:lnTo>
                      <a:pt x="335720" y="694793"/>
                    </a:lnTo>
                    <a:lnTo>
                      <a:pt x="334358" y="691390"/>
                    </a:lnTo>
                    <a:lnTo>
                      <a:pt x="333223" y="687987"/>
                    </a:lnTo>
                    <a:lnTo>
                      <a:pt x="332087" y="684584"/>
                    </a:lnTo>
                    <a:lnTo>
                      <a:pt x="331179" y="680954"/>
                    </a:lnTo>
                    <a:lnTo>
                      <a:pt x="330498" y="677324"/>
                    </a:lnTo>
                    <a:lnTo>
                      <a:pt x="329590" y="673467"/>
                    </a:lnTo>
                    <a:lnTo>
                      <a:pt x="329136" y="670064"/>
                    </a:lnTo>
                    <a:lnTo>
                      <a:pt x="328909" y="665981"/>
                    </a:lnTo>
                    <a:lnTo>
                      <a:pt x="328909" y="662351"/>
                    </a:lnTo>
                    <a:lnTo>
                      <a:pt x="328909" y="658040"/>
                    </a:lnTo>
                    <a:lnTo>
                      <a:pt x="329363" y="653730"/>
                    </a:lnTo>
                    <a:lnTo>
                      <a:pt x="330044" y="649646"/>
                    </a:lnTo>
                    <a:lnTo>
                      <a:pt x="330725" y="645335"/>
                    </a:lnTo>
                    <a:lnTo>
                      <a:pt x="331633" y="641479"/>
                    </a:lnTo>
                    <a:lnTo>
                      <a:pt x="332768" y="637395"/>
                    </a:lnTo>
                    <a:lnTo>
                      <a:pt x="333904" y="633765"/>
                    </a:lnTo>
                    <a:lnTo>
                      <a:pt x="335493" y="629908"/>
                    </a:lnTo>
                    <a:lnTo>
                      <a:pt x="337082" y="626279"/>
                    </a:lnTo>
                    <a:lnTo>
                      <a:pt x="339125" y="622649"/>
                    </a:lnTo>
                    <a:lnTo>
                      <a:pt x="340941" y="619246"/>
                    </a:lnTo>
                    <a:lnTo>
                      <a:pt x="342984" y="615843"/>
                    </a:lnTo>
                    <a:lnTo>
                      <a:pt x="345481" y="612666"/>
                    </a:lnTo>
                    <a:lnTo>
                      <a:pt x="347978" y="609263"/>
                    </a:lnTo>
                    <a:lnTo>
                      <a:pt x="350475" y="606314"/>
                    </a:lnTo>
                    <a:lnTo>
                      <a:pt x="353426" y="603592"/>
                    </a:lnTo>
                    <a:lnTo>
                      <a:pt x="356150" y="600642"/>
                    </a:lnTo>
                    <a:lnTo>
                      <a:pt x="359101" y="598147"/>
                    </a:lnTo>
                    <a:lnTo>
                      <a:pt x="362279" y="595878"/>
                    </a:lnTo>
                    <a:lnTo>
                      <a:pt x="365458" y="593383"/>
                    </a:lnTo>
                    <a:lnTo>
                      <a:pt x="369090" y="591341"/>
                    </a:lnTo>
                    <a:lnTo>
                      <a:pt x="372495" y="589299"/>
                    </a:lnTo>
                    <a:lnTo>
                      <a:pt x="376127" y="587484"/>
                    </a:lnTo>
                    <a:lnTo>
                      <a:pt x="379759" y="585669"/>
                    </a:lnTo>
                    <a:lnTo>
                      <a:pt x="383618" y="584308"/>
                    </a:lnTo>
                    <a:lnTo>
                      <a:pt x="387250" y="582947"/>
                    </a:lnTo>
                    <a:lnTo>
                      <a:pt x="391336" y="581812"/>
                    </a:lnTo>
                    <a:lnTo>
                      <a:pt x="395196" y="580905"/>
                    </a:lnTo>
                    <a:lnTo>
                      <a:pt x="399509" y="580224"/>
                    </a:lnTo>
                    <a:lnTo>
                      <a:pt x="403368" y="579544"/>
                    </a:lnTo>
                    <a:lnTo>
                      <a:pt x="407681" y="579317"/>
                    </a:lnTo>
                    <a:lnTo>
                      <a:pt x="412221" y="579090"/>
                    </a:lnTo>
                    <a:lnTo>
                      <a:pt x="416307" y="579317"/>
                    </a:lnTo>
                    <a:lnTo>
                      <a:pt x="420620" y="579544"/>
                    </a:lnTo>
                    <a:lnTo>
                      <a:pt x="424707" y="580224"/>
                    </a:lnTo>
                    <a:lnTo>
                      <a:pt x="428793" y="580905"/>
                    </a:lnTo>
                    <a:lnTo>
                      <a:pt x="432652" y="581812"/>
                    </a:lnTo>
                    <a:lnTo>
                      <a:pt x="436738" y="582947"/>
                    </a:lnTo>
                    <a:lnTo>
                      <a:pt x="440597" y="584308"/>
                    </a:lnTo>
                    <a:lnTo>
                      <a:pt x="444456" y="585669"/>
                    </a:lnTo>
                    <a:lnTo>
                      <a:pt x="447861" y="587484"/>
                    </a:lnTo>
                    <a:lnTo>
                      <a:pt x="451720" y="589299"/>
                    </a:lnTo>
                    <a:lnTo>
                      <a:pt x="454899" y="591341"/>
                    </a:lnTo>
                    <a:lnTo>
                      <a:pt x="458531" y="593383"/>
                    </a:lnTo>
                    <a:lnTo>
                      <a:pt x="461709" y="595878"/>
                    </a:lnTo>
                    <a:lnTo>
                      <a:pt x="464887" y="598147"/>
                    </a:lnTo>
                    <a:lnTo>
                      <a:pt x="467838" y="600642"/>
                    </a:lnTo>
                    <a:lnTo>
                      <a:pt x="470562" y="603592"/>
                    </a:lnTo>
                    <a:lnTo>
                      <a:pt x="473513" y="606314"/>
                    </a:lnTo>
                    <a:lnTo>
                      <a:pt x="476010" y="609263"/>
                    </a:lnTo>
                    <a:lnTo>
                      <a:pt x="478734" y="612666"/>
                    </a:lnTo>
                    <a:lnTo>
                      <a:pt x="481004" y="615843"/>
                    </a:lnTo>
                    <a:lnTo>
                      <a:pt x="483047" y="619246"/>
                    </a:lnTo>
                    <a:lnTo>
                      <a:pt x="484864" y="622649"/>
                    </a:lnTo>
                    <a:lnTo>
                      <a:pt x="486907" y="626279"/>
                    </a:lnTo>
                    <a:lnTo>
                      <a:pt x="488496" y="629908"/>
                    </a:lnTo>
                    <a:lnTo>
                      <a:pt x="490085" y="633765"/>
                    </a:lnTo>
                    <a:lnTo>
                      <a:pt x="491220" y="637395"/>
                    </a:lnTo>
                    <a:lnTo>
                      <a:pt x="492355" y="641479"/>
                    </a:lnTo>
                    <a:lnTo>
                      <a:pt x="493490" y="645335"/>
                    </a:lnTo>
                    <a:lnTo>
                      <a:pt x="494171" y="649646"/>
                    </a:lnTo>
                    <a:lnTo>
                      <a:pt x="494625" y="653730"/>
                    </a:lnTo>
                    <a:lnTo>
                      <a:pt x="495079" y="658040"/>
                    </a:lnTo>
                    <a:lnTo>
                      <a:pt x="495079" y="662351"/>
                    </a:lnTo>
                    <a:lnTo>
                      <a:pt x="495079" y="665527"/>
                    </a:lnTo>
                    <a:lnTo>
                      <a:pt x="494852" y="669157"/>
                    </a:lnTo>
                    <a:lnTo>
                      <a:pt x="494398" y="672333"/>
                    </a:lnTo>
                    <a:lnTo>
                      <a:pt x="493944" y="675509"/>
                    </a:lnTo>
                    <a:lnTo>
                      <a:pt x="492355" y="682088"/>
                    </a:lnTo>
                    <a:lnTo>
                      <a:pt x="490539" y="688214"/>
                    </a:lnTo>
                    <a:lnTo>
                      <a:pt x="610853" y="758543"/>
                    </a:lnTo>
                    <a:lnTo>
                      <a:pt x="616528" y="755140"/>
                    </a:lnTo>
                    <a:lnTo>
                      <a:pt x="622430" y="752417"/>
                    </a:lnTo>
                    <a:lnTo>
                      <a:pt x="628559" y="749922"/>
                    </a:lnTo>
                    <a:lnTo>
                      <a:pt x="634915" y="748107"/>
                    </a:lnTo>
                    <a:lnTo>
                      <a:pt x="690305" y="547101"/>
                    </a:lnTo>
                    <a:lnTo>
                      <a:pt x="686673" y="544152"/>
                    </a:lnTo>
                    <a:lnTo>
                      <a:pt x="682814" y="540976"/>
                    </a:lnTo>
                    <a:lnTo>
                      <a:pt x="679409" y="537800"/>
                    </a:lnTo>
                    <a:lnTo>
                      <a:pt x="676004" y="533943"/>
                    </a:lnTo>
                    <a:lnTo>
                      <a:pt x="673053" y="530540"/>
                    </a:lnTo>
                    <a:lnTo>
                      <a:pt x="670102" y="526456"/>
                    </a:lnTo>
                    <a:lnTo>
                      <a:pt x="667605" y="522373"/>
                    </a:lnTo>
                    <a:lnTo>
                      <a:pt x="665107" y="518062"/>
                    </a:lnTo>
                    <a:lnTo>
                      <a:pt x="662837" y="513979"/>
                    </a:lnTo>
                    <a:lnTo>
                      <a:pt x="661021" y="509214"/>
                    </a:lnTo>
                    <a:lnTo>
                      <a:pt x="659432" y="504450"/>
                    </a:lnTo>
                    <a:lnTo>
                      <a:pt x="658070" y="499913"/>
                    </a:lnTo>
                    <a:lnTo>
                      <a:pt x="657162" y="494922"/>
                    </a:lnTo>
                    <a:lnTo>
                      <a:pt x="656027" y="489931"/>
                    </a:lnTo>
                    <a:lnTo>
                      <a:pt x="655573" y="484940"/>
                    </a:lnTo>
                    <a:lnTo>
                      <a:pt x="655573" y="479722"/>
                    </a:lnTo>
                    <a:lnTo>
                      <a:pt x="655573" y="475411"/>
                    </a:lnTo>
                    <a:lnTo>
                      <a:pt x="655800" y="471327"/>
                    </a:lnTo>
                    <a:lnTo>
                      <a:pt x="656708" y="467017"/>
                    </a:lnTo>
                    <a:lnTo>
                      <a:pt x="657389" y="463160"/>
                    </a:lnTo>
                    <a:lnTo>
                      <a:pt x="658297" y="458850"/>
                    </a:lnTo>
                    <a:lnTo>
                      <a:pt x="659432" y="455220"/>
                    </a:lnTo>
                    <a:lnTo>
                      <a:pt x="660567" y="451136"/>
                    </a:lnTo>
                    <a:lnTo>
                      <a:pt x="661929" y="447506"/>
                    </a:lnTo>
                    <a:lnTo>
                      <a:pt x="663745" y="443649"/>
                    </a:lnTo>
                    <a:lnTo>
                      <a:pt x="665561" y="440246"/>
                    </a:lnTo>
                    <a:lnTo>
                      <a:pt x="667605" y="436617"/>
                    </a:lnTo>
                    <a:lnTo>
                      <a:pt x="669648" y="433440"/>
                    </a:lnTo>
                    <a:lnTo>
                      <a:pt x="672145" y="430037"/>
                    </a:lnTo>
                    <a:lnTo>
                      <a:pt x="674642" y="426861"/>
                    </a:lnTo>
                    <a:lnTo>
                      <a:pt x="677139" y="423912"/>
                    </a:lnTo>
                    <a:lnTo>
                      <a:pt x="679863" y="420963"/>
                    </a:lnTo>
                    <a:lnTo>
                      <a:pt x="682814" y="418240"/>
                    </a:lnTo>
                    <a:lnTo>
                      <a:pt x="685765" y="415518"/>
                    </a:lnTo>
                    <a:lnTo>
                      <a:pt x="688943" y="413249"/>
                    </a:lnTo>
                    <a:lnTo>
                      <a:pt x="692121" y="410980"/>
                    </a:lnTo>
                    <a:lnTo>
                      <a:pt x="695526" y="408712"/>
                    </a:lnTo>
                    <a:lnTo>
                      <a:pt x="698932" y="406670"/>
                    </a:lnTo>
                    <a:lnTo>
                      <a:pt x="702791" y="404855"/>
                    </a:lnTo>
                    <a:lnTo>
                      <a:pt x="706196" y="403267"/>
                    </a:lnTo>
                    <a:lnTo>
                      <a:pt x="710055" y="401679"/>
                    </a:lnTo>
                    <a:lnTo>
                      <a:pt x="713914" y="400318"/>
                    </a:lnTo>
                    <a:lnTo>
                      <a:pt x="718000" y="399410"/>
                    </a:lnTo>
                    <a:lnTo>
                      <a:pt x="721859" y="398503"/>
                    </a:lnTo>
                    <a:lnTo>
                      <a:pt x="725945" y="397595"/>
                    </a:lnTo>
                    <a:lnTo>
                      <a:pt x="730032" y="397141"/>
                    </a:lnTo>
                    <a:lnTo>
                      <a:pt x="734345" y="396915"/>
                    </a:lnTo>
                    <a:lnTo>
                      <a:pt x="738658" y="396688"/>
                    </a:lnTo>
                    <a:lnTo>
                      <a:pt x="744106" y="396915"/>
                    </a:lnTo>
                    <a:lnTo>
                      <a:pt x="749554" y="397595"/>
                    </a:lnTo>
                    <a:lnTo>
                      <a:pt x="754775" y="398276"/>
                    </a:lnTo>
                    <a:lnTo>
                      <a:pt x="759770" y="399637"/>
                    </a:lnTo>
                    <a:lnTo>
                      <a:pt x="764764" y="400998"/>
                    </a:lnTo>
                    <a:lnTo>
                      <a:pt x="769758" y="403040"/>
                    </a:lnTo>
                    <a:lnTo>
                      <a:pt x="774298" y="405082"/>
                    </a:lnTo>
                    <a:lnTo>
                      <a:pt x="778838" y="407577"/>
                    </a:lnTo>
                    <a:lnTo>
                      <a:pt x="916859" y="288925"/>
                    </a:lnTo>
                    <a:close/>
                    <a:moveTo>
                      <a:pt x="607752" y="120128"/>
                    </a:moveTo>
                    <a:lnTo>
                      <a:pt x="595738" y="120581"/>
                    </a:lnTo>
                    <a:lnTo>
                      <a:pt x="583950" y="121488"/>
                    </a:lnTo>
                    <a:lnTo>
                      <a:pt x="571936" y="122621"/>
                    </a:lnTo>
                    <a:lnTo>
                      <a:pt x="559921" y="123755"/>
                    </a:lnTo>
                    <a:lnTo>
                      <a:pt x="548133" y="125341"/>
                    </a:lnTo>
                    <a:lnTo>
                      <a:pt x="536119" y="127154"/>
                    </a:lnTo>
                    <a:lnTo>
                      <a:pt x="524331" y="129421"/>
                    </a:lnTo>
                    <a:lnTo>
                      <a:pt x="512543" y="131688"/>
                    </a:lnTo>
                    <a:lnTo>
                      <a:pt x="500755" y="134407"/>
                    </a:lnTo>
                    <a:lnTo>
                      <a:pt x="489194" y="137581"/>
                    </a:lnTo>
                    <a:lnTo>
                      <a:pt x="477406" y="140754"/>
                    </a:lnTo>
                    <a:lnTo>
                      <a:pt x="466072" y="144380"/>
                    </a:lnTo>
                    <a:lnTo>
                      <a:pt x="454511" y="148234"/>
                    </a:lnTo>
                    <a:lnTo>
                      <a:pt x="443176" y="152313"/>
                    </a:lnTo>
                    <a:lnTo>
                      <a:pt x="431615" y="156620"/>
                    </a:lnTo>
                    <a:lnTo>
                      <a:pt x="420508" y="161380"/>
                    </a:lnTo>
                    <a:lnTo>
                      <a:pt x="409400" y="166593"/>
                    </a:lnTo>
                    <a:lnTo>
                      <a:pt x="398519" y="171579"/>
                    </a:lnTo>
                    <a:lnTo>
                      <a:pt x="387411" y="177246"/>
                    </a:lnTo>
                    <a:lnTo>
                      <a:pt x="376530" y="183139"/>
                    </a:lnTo>
                    <a:lnTo>
                      <a:pt x="365876" y="189485"/>
                    </a:lnTo>
                    <a:lnTo>
                      <a:pt x="355221" y="195831"/>
                    </a:lnTo>
                    <a:lnTo>
                      <a:pt x="344794" y="202631"/>
                    </a:lnTo>
                    <a:lnTo>
                      <a:pt x="334593" y="209431"/>
                    </a:lnTo>
                    <a:lnTo>
                      <a:pt x="324392" y="216684"/>
                    </a:lnTo>
                    <a:lnTo>
                      <a:pt x="314191" y="224163"/>
                    </a:lnTo>
                    <a:lnTo>
                      <a:pt x="304443" y="232323"/>
                    </a:lnTo>
                    <a:lnTo>
                      <a:pt x="294695" y="240483"/>
                    </a:lnTo>
                    <a:lnTo>
                      <a:pt x="284948" y="248869"/>
                    </a:lnTo>
                    <a:lnTo>
                      <a:pt x="275654" y="257482"/>
                    </a:lnTo>
                    <a:lnTo>
                      <a:pt x="266359" y="266548"/>
                    </a:lnTo>
                    <a:lnTo>
                      <a:pt x="257518" y="275614"/>
                    </a:lnTo>
                    <a:lnTo>
                      <a:pt x="248678" y="285134"/>
                    </a:lnTo>
                    <a:lnTo>
                      <a:pt x="240290" y="294654"/>
                    </a:lnTo>
                    <a:lnTo>
                      <a:pt x="232129" y="304400"/>
                    </a:lnTo>
                    <a:lnTo>
                      <a:pt x="224195" y="314373"/>
                    </a:lnTo>
                    <a:lnTo>
                      <a:pt x="216714" y="324346"/>
                    </a:lnTo>
                    <a:lnTo>
                      <a:pt x="209460" y="334545"/>
                    </a:lnTo>
                    <a:lnTo>
                      <a:pt x="202433" y="344971"/>
                    </a:lnTo>
                    <a:lnTo>
                      <a:pt x="195632" y="355397"/>
                    </a:lnTo>
                    <a:lnTo>
                      <a:pt x="189058" y="366050"/>
                    </a:lnTo>
                    <a:lnTo>
                      <a:pt x="183164" y="376703"/>
                    </a:lnTo>
                    <a:lnTo>
                      <a:pt x="177271" y="387583"/>
                    </a:lnTo>
                    <a:lnTo>
                      <a:pt x="171603" y="398462"/>
                    </a:lnTo>
                    <a:lnTo>
                      <a:pt x="166390" y="409342"/>
                    </a:lnTo>
                    <a:lnTo>
                      <a:pt x="161402" y="420448"/>
                    </a:lnTo>
                    <a:lnTo>
                      <a:pt x="156642" y="431554"/>
                    </a:lnTo>
                    <a:lnTo>
                      <a:pt x="152108" y="443114"/>
                    </a:lnTo>
                    <a:lnTo>
                      <a:pt x="148028" y="454673"/>
                    </a:lnTo>
                    <a:lnTo>
                      <a:pt x="144174" y="466006"/>
                    </a:lnTo>
                    <a:lnTo>
                      <a:pt x="140774" y="477565"/>
                    </a:lnTo>
                    <a:lnTo>
                      <a:pt x="137373" y="489125"/>
                    </a:lnTo>
                    <a:lnTo>
                      <a:pt x="134426" y="500911"/>
                    </a:lnTo>
                    <a:lnTo>
                      <a:pt x="131706" y="512470"/>
                    </a:lnTo>
                    <a:lnTo>
                      <a:pt x="129213" y="524256"/>
                    </a:lnTo>
                    <a:lnTo>
                      <a:pt x="127172" y="536269"/>
                    </a:lnTo>
                    <a:lnTo>
                      <a:pt x="125359" y="548055"/>
                    </a:lnTo>
                    <a:lnTo>
                      <a:pt x="123772" y="560068"/>
                    </a:lnTo>
                    <a:lnTo>
                      <a:pt x="122185" y="571854"/>
                    </a:lnTo>
                    <a:lnTo>
                      <a:pt x="121278" y="583867"/>
                    </a:lnTo>
                    <a:lnTo>
                      <a:pt x="120598" y="595880"/>
                    </a:lnTo>
                    <a:lnTo>
                      <a:pt x="120145" y="607666"/>
                    </a:lnTo>
                    <a:lnTo>
                      <a:pt x="120145" y="619905"/>
                    </a:lnTo>
                    <a:lnTo>
                      <a:pt x="120145" y="631918"/>
                    </a:lnTo>
                    <a:lnTo>
                      <a:pt x="120598" y="643704"/>
                    </a:lnTo>
                    <a:lnTo>
                      <a:pt x="121278" y="655717"/>
                    </a:lnTo>
                    <a:lnTo>
                      <a:pt x="122185" y="667503"/>
                    </a:lnTo>
                    <a:lnTo>
                      <a:pt x="123772" y="679516"/>
                    </a:lnTo>
                    <a:lnTo>
                      <a:pt x="125359" y="691529"/>
                    </a:lnTo>
                    <a:lnTo>
                      <a:pt x="127172" y="703315"/>
                    </a:lnTo>
                    <a:lnTo>
                      <a:pt x="129213" y="715328"/>
                    </a:lnTo>
                    <a:lnTo>
                      <a:pt x="131706" y="726887"/>
                    </a:lnTo>
                    <a:lnTo>
                      <a:pt x="134426" y="738673"/>
                    </a:lnTo>
                    <a:lnTo>
                      <a:pt x="137373" y="750460"/>
                    </a:lnTo>
                    <a:lnTo>
                      <a:pt x="140774" y="762019"/>
                    </a:lnTo>
                    <a:lnTo>
                      <a:pt x="144174" y="773579"/>
                    </a:lnTo>
                    <a:lnTo>
                      <a:pt x="148028" y="784911"/>
                    </a:lnTo>
                    <a:lnTo>
                      <a:pt x="152108" y="796471"/>
                    </a:lnTo>
                    <a:lnTo>
                      <a:pt x="156642" y="807804"/>
                    </a:lnTo>
                    <a:lnTo>
                      <a:pt x="161402" y="819136"/>
                    </a:lnTo>
                    <a:lnTo>
                      <a:pt x="166390" y="830016"/>
                    </a:lnTo>
                    <a:lnTo>
                      <a:pt x="171603" y="841122"/>
                    </a:lnTo>
                    <a:lnTo>
                      <a:pt x="177271" y="852002"/>
                    </a:lnTo>
                    <a:lnTo>
                      <a:pt x="183164" y="862881"/>
                    </a:lnTo>
                    <a:lnTo>
                      <a:pt x="189058" y="873534"/>
                    </a:lnTo>
                    <a:lnTo>
                      <a:pt x="195632" y="884187"/>
                    </a:lnTo>
                    <a:lnTo>
                      <a:pt x="202433" y="894613"/>
                    </a:lnTo>
                    <a:lnTo>
                      <a:pt x="209460" y="904813"/>
                    </a:lnTo>
                    <a:lnTo>
                      <a:pt x="216714" y="915239"/>
                    </a:lnTo>
                    <a:lnTo>
                      <a:pt x="224195" y="925212"/>
                    </a:lnTo>
                    <a:lnTo>
                      <a:pt x="232129" y="934958"/>
                    </a:lnTo>
                    <a:lnTo>
                      <a:pt x="240290" y="944931"/>
                    </a:lnTo>
                    <a:lnTo>
                      <a:pt x="248678" y="954450"/>
                    </a:lnTo>
                    <a:lnTo>
                      <a:pt x="257518" y="963743"/>
                    </a:lnTo>
                    <a:lnTo>
                      <a:pt x="266359" y="973036"/>
                    </a:lnTo>
                    <a:lnTo>
                      <a:pt x="275654" y="982102"/>
                    </a:lnTo>
                    <a:lnTo>
                      <a:pt x="284948" y="990715"/>
                    </a:lnTo>
                    <a:lnTo>
                      <a:pt x="294695" y="999102"/>
                    </a:lnTo>
                    <a:lnTo>
                      <a:pt x="304443" y="1007261"/>
                    </a:lnTo>
                    <a:lnTo>
                      <a:pt x="314191" y="1015194"/>
                    </a:lnTo>
                    <a:lnTo>
                      <a:pt x="324392" y="1022674"/>
                    </a:lnTo>
                    <a:lnTo>
                      <a:pt x="334593" y="1029927"/>
                    </a:lnTo>
                    <a:lnTo>
                      <a:pt x="344794" y="1036953"/>
                    </a:lnTo>
                    <a:lnTo>
                      <a:pt x="355221" y="1043753"/>
                    </a:lnTo>
                    <a:lnTo>
                      <a:pt x="365876" y="1050099"/>
                    </a:lnTo>
                    <a:lnTo>
                      <a:pt x="376530" y="1056446"/>
                    </a:lnTo>
                    <a:lnTo>
                      <a:pt x="387411" y="1062339"/>
                    </a:lnTo>
                    <a:lnTo>
                      <a:pt x="398292" y="1067779"/>
                    </a:lnTo>
                    <a:lnTo>
                      <a:pt x="409400" y="1072992"/>
                    </a:lnTo>
                    <a:lnTo>
                      <a:pt x="420508" y="1078205"/>
                    </a:lnTo>
                    <a:lnTo>
                      <a:pt x="431615" y="1082738"/>
                    </a:lnTo>
                    <a:lnTo>
                      <a:pt x="443176" y="1087271"/>
                    </a:lnTo>
                    <a:lnTo>
                      <a:pt x="454511" y="1091351"/>
                    </a:lnTo>
                    <a:lnTo>
                      <a:pt x="466072" y="1095204"/>
                    </a:lnTo>
                    <a:lnTo>
                      <a:pt x="477406" y="1098830"/>
                    </a:lnTo>
                    <a:lnTo>
                      <a:pt x="489194" y="1102004"/>
                    </a:lnTo>
                    <a:lnTo>
                      <a:pt x="500755" y="1104950"/>
                    </a:lnTo>
                    <a:lnTo>
                      <a:pt x="512543" y="1107897"/>
                    </a:lnTo>
                    <a:lnTo>
                      <a:pt x="524331" y="1110163"/>
                    </a:lnTo>
                    <a:lnTo>
                      <a:pt x="536119" y="1112203"/>
                    </a:lnTo>
                    <a:lnTo>
                      <a:pt x="548133" y="1114243"/>
                    </a:lnTo>
                    <a:lnTo>
                      <a:pt x="559921" y="1115830"/>
                    </a:lnTo>
                    <a:lnTo>
                      <a:pt x="571936" y="1116963"/>
                    </a:lnTo>
                    <a:lnTo>
                      <a:pt x="583950" y="1118096"/>
                    </a:lnTo>
                    <a:lnTo>
                      <a:pt x="595738" y="1118776"/>
                    </a:lnTo>
                    <a:lnTo>
                      <a:pt x="607752" y="1119230"/>
                    </a:lnTo>
                    <a:lnTo>
                      <a:pt x="619540" y="1119230"/>
                    </a:lnTo>
                    <a:lnTo>
                      <a:pt x="631782" y="1119230"/>
                    </a:lnTo>
                    <a:lnTo>
                      <a:pt x="643796" y="1118776"/>
                    </a:lnTo>
                    <a:lnTo>
                      <a:pt x="655584" y="1118096"/>
                    </a:lnTo>
                    <a:lnTo>
                      <a:pt x="667598" y="1116963"/>
                    </a:lnTo>
                    <a:lnTo>
                      <a:pt x="679613" y="1115830"/>
                    </a:lnTo>
                    <a:lnTo>
                      <a:pt x="691401" y="1114243"/>
                    </a:lnTo>
                    <a:lnTo>
                      <a:pt x="703415" y="1112203"/>
                    </a:lnTo>
                    <a:lnTo>
                      <a:pt x="715203" y="1110163"/>
                    </a:lnTo>
                    <a:lnTo>
                      <a:pt x="726991" y="1107897"/>
                    </a:lnTo>
                    <a:lnTo>
                      <a:pt x="738779" y="1104950"/>
                    </a:lnTo>
                    <a:lnTo>
                      <a:pt x="750340" y="1102004"/>
                    </a:lnTo>
                    <a:lnTo>
                      <a:pt x="762128" y="1098830"/>
                    </a:lnTo>
                    <a:lnTo>
                      <a:pt x="773462" y="1095204"/>
                    </a:lnTo>
                    <a:lnTo>
                      <a:pt x="785023" y="1091351"/>
                    </a:lnTo>
                    <a:lnTo>
                      <a:pt x="796358" y="1087271"/>
                    </a:lnTo>
                    <a:lnTo>
                      <a:pt x="807692" y="1082738"/>
                    </a:lnTo>
                    <a:lnTo>
                      <a:pt x="819026" y="1078205"/>
                    </a:lnTo>
                    <a:lnTo>
                      <a:pt x="830134" y="1072992"/>
                    </a:lnTo>
                    <a:lnTo>
                      <a:pt x="841015" y="1067779"/>
                    </a:lnTo>
                    <a:lnTo>
                      <a:pt x="852123" y="1062339"/>
                    </a:lnTo>
                    <a:lnTo>
                      <a:pt x="862777" y="1056446"/>
                    </a:lnTo>
                    <a:lnTo>
                      <a:pt x="873658" y="1050099"/>
                    </a:lnTo>
                    <a:lnTo>
                      <a:pt x="884086" y="1043753"/>
                    </a:lnTo>
                    <a:lnTo>
                      <a:pt x="894740" y="1036953"/>
                    </a:lnTo>
                    <a:lnTo>
                      <a:pt x="904941" y="1029927"/>
                    </a:lnTo>
                    <a:lnTo>
                      <a:pt x="915142" y="1022674"/>
                    </a:lnTo>
                    <a:lnTo>
                      <a:pt x="925343" y="1015194"/>
                    </a:lnTo>
                    <a:lnTo>
                      <a:pt x="935091" y="1007261"/>
                    </a:lnTo>
                    <a:lnTo>
                      <a:pt x="944839" y="999102"/>
                    </a:lnTo>
                    <a:lnTo>
                      <a:pt x="954586" y="990715"/>
                    </a:lnTo>
                    <a:lnTo>
                      <a:pt x="963880" y="982102"/>
                    </a:lnTo>
                    <a:lnTo>
                      <a:pt x="972948" y="973036"/>
                    </a:lnTo>
                    <a:lnTo>
                      <a:pt x="982016" y="963743"/>
                    </a:lnTo>
                    <a:lnTo>
                      <a:pt x="990856" y="954450"/>
                    </a:lnTo>
                    <a:lnTo>
                      <a:pt x="999244" y="944931"/>
                    </a:lnTo>
                    <a:lnTo>
                      <a:pt x="1007405" y="934958"/>
                    </a:lnTo>
                    <a:lnTo>
                      <a:pt x="1015339" y="925212"/>
                    </a:lnTo>
                    <a:lnTo>
                      <a:pt x="1022820" y="915239"/>
                    </a:lnTo>
                    <a:lnTo>
                      <a:pt x="1030074" y="904813"/>
                    </a:lnTo>
                    <a:lnTo>
                      <a:pt x="1037101" y="894613"/>
                    </a:lnTo>
                    <a:lnTo>
                      <a:pt x="1043902" y="884187"/>
                    </a:lnTo>
                    <a:lnTo>
                      <a:pt x="1050249" y="873534"/>
                    </a:lnTo>
                    <a:lnTo>
                      <a:pt x="1056370" y="862881"/>
                    </a:lnTo>
                    <a:lnTo>
                      <a:pt x="1062263" y="852002"/>
                    </a:lnTo>
                    <a:lnTo>
                      <a:pt x="1067931" y="841122"/>
                    </a:lnTo>
                    <a:lnTo>
                      <a:pt x="1073144" y="830016"/>
                    </a:lnTo>
                    <a:lnTo>
                      <a:pt x="1078132" y="819136"/>
                    </a:lnTo>
                    <a:lnTo>
                      <a:pt x="1082892" y="807804"/>
                    </a:lnTo>
                    <a:lnTo>
                      <a:pt x="1087426" y="796471"/>
                    </a:lnTo>
                    <a:lnTo>
                      <a:pt x="1091280" y="784911"/>
                    </a:lnTo>
                    <a:lnTo>
                      <a:pt x="1095360" y="773579"/>
                    </a:lnTo>
                    <a:lnTo>
                      <a:pt x="1098760" y="762019"/>
                    </a:lnTo>
                    <a:lnTo>
                      <a:pt x="1102161" y="750460"/>
                    </a:lnTo>
                    <a:lnTo>
                      <a:pt x="1105108" y="738673"/>
                    </a:lnTo>
                    <a:lnTo>
                      <a:pt x="1107828" y="726887"/>
                    </a:lnTo>
                    <a:lnTo>
                      <a:pt x="1110321" y="715328"/>
                    </a:lnTo>
                    <a:lnTo>
                      <a:pt x="1112362" y="703315"/>
                    </a:lnTo>
                    <a:lnTo>
                      <a:pt x="1114175" y="691529"/>
                    </a:lnTo>
                    <a:lnTo>
                      <a:pt x="1115762" y="679516"/>
                    </a:lnTo>
                    <a:lnTo>
                      <a:pt x="1117122" y="667503"/>
                    </a:lnTo>
                    <a:lnTo>
                      <a:pt x="1118256" y="655717"/>
                    </a:lnTo>
                    <a:lnTo>
                      <a:pt x="1118936" y="643704"/>
                    </a:lnTo>
                    <a:lnTo>
                      <a:pt x="1119389" y="631918"/>
                    </a:lnTo>
                    <a:lnTo>
                      <a:pt x="1119389" y="619905"/>
                    </a:lnTo>
                    <a:lnTo>
                      <a:pt x="1119389" y="607666"/>
                    </a:lnTo>
                    <a:lnTo>
                      <a:pt x="1118936" y="595880"/>
                    </a:lnTo>
                    <a:lnTo>
                      <a:pt x="1118256" y="583867"/>
                    </a:lnTo>
                    <a:lnTo>
                      <a:pt x="1117122" y="571854"/>
                    </a:lnTo>
                    <a:lnTo>
                      <a:pt x="1115762" y="560068"/>
                    </a:lnTo>
                    <a:lnTo>
                      <a:pt x="1114175" y="548055"/>
                    </a:lnTo>
                    <a:lnTo>
                      <a:pt x="1112362" y="536269"/>
                    </a:lnTo>
                    <a:lnTo>
                      <a:pt x="1110321" y="524256"/>
                    </a:lnTo>
                    <a:lnTo>
                      <a:pt x="1107828" y="512470"/>
                    </a:lnTo>
                    <a:lnTo>
                      <a:pt x="1105108" y="500911"/>
                    </a:lnTo>
                    <a:lnTo>
                      <a:pt x="1102161" y="489125"/>
                    </a:lnTo>
                    <a:lnTo>
                      <a:pt x="1098760" y="477565"/>
                    </a:lnTo>
                    <a:lnTo>
                      <a:pt x="1095360" y="466006"/>
                    </a:lnTo>
                    <a:lnTo>
                      <a:pt x="1091280" y="454673"/>
                    </a:lnTo>
                    <a:lnTo>
                      <a:pt x="1087426" y="443114"/>
                    </a:lnTo>
                    <a:lnTo>
                      <a:pt x="1082892" y="431554"/>
                    </a:lnTo>
                    <a:lnTo>
                      <a:pt x="1078132" y="420448"/>
                    </a:lnTo>
                    <a:lnTo>
                      <a:pt x="1073144" y="409342"/>
                    </a:lnTo>
                    <a:lnTo>
                      <a:pt x="1067931" y="398462"/>
                    </a:lnTo>
                    <a:lnTo>
                      <a:pt x="1062263" y="387583"/>
                    </a:lnTo>
                    <a:lnTo>
                      <a:pt x="1056370" y="376703"/>
                    </a:lnTo>
                    <a:lnTo>
                      <a:pt x="1050249" y="366050"/>
                    </a:lnTo>
                    <a:lnTo>
                      <a:pt x="1043902" y="355397"/>
                    </a:lnTo>
                    <a:lnTo>
                      <a:pt x="1037101" y="344971"/>
                    </a:lnTo>
                    <a:lnTo>
                      <a:pt x="1030074" y="334545"/>
                    </a:lnTo>
                    <a:lnTo>
                      <a:pt x="1022820" y="324346"/>
                    </a:lnTo>
                    <a:lnTo>
                      <a:pt x="1015339" y="314373"/>
                    </a:lnTo>
                    <a:lnTo>
                      <a:pt x="1007405" y="304400"/>
                    </a:lnTo>
                    <a:lnTo>
                      <a:pt x="999244" y="294654"/>
                    </a:lnTo>
                    <a:lnTo>
                      <a:pt x="990856" y="285134"/>
                    </a:lnTo>
                    <a:lnTo>
                      <a:pt x="982016" y="275614"/>
                    </a:lnTo>
                    <a:lnTo>
                      <a:pt x="972948" y="266548"/>
                    </a:lnTo>
                    <a:lnTo>
                      <a:pt x="963880" y="257482"/>
                    </a:lnTo>
                    <a:lnTo>
                      <a:pt x="954586" y="248869"/>
                    </a:lnTo>
                    <a:lnTo>
                      <a:pt x="944839" y="240483"/>
                    </a:lnTo>
                    <a:lnTo>
                      <a:pt x="935091" y="232323"/>
                    </a:lnTo>
                    <a:lnTo>
                      <a:pt x="925343" y="224163"/>
                    </a:lnTo>
                    <a:lnTo>
                      <a:pt x="915142" y="216684"/>
                    </a:lnTo>
                    <a:lnTo>
                      <a:pt x="904941" y="209431"/>
                    </a:lnTo>
                    <a:lnTo>
                      <a:pt x="894740" y="202631"/>
                    </a:lnTo>
                    <a:lnTo>
                      <a:pt x="884086" y="195831"/>
                    </a:lnTo>
                    <a:lnTo>
                      <a:pt x="873658" y="189485"/>
                    </a:lnTo>
                    <a:lnTo>
                      <a:pt x="862777" y="183139"/>
                    </a:lnTo>
                    <a:lnTo>
                      <a:pt x="852123" y="177246"/>
                    </a:lnTo>
                    <a:lnTo>
                      <a:pt x="841015" y="171579"/>
                    </a:lnTo>
                    <a:lnTo>
                      <a:pt x="830134" y="166593"/>
                    </a:lnTo>
                    <a:lnTo>
                      <a:pt x="819026" y="161380"/>
                    </a:lnTo>
                    <a:lnTo>
                      <a:pt x="807692" y="156620"/>
                    </a:lnTo>
                    <a:lnTo>
                      <a:pt x="796358" y="152313"/>
                    </a:lnTo>
                    <a:lnTo>
                      <a:pt x="785023" y="148234"/>
                    </a:lnTo>
                    <a:lnTo>
                      <a:pt x="773462" y="144380"/>
                    </a:lnTo>
                    <a:lnTo>
                      <a:pt x="762128" y="140754"/>
                    </a:lnTo>
                    <a:lnTo>
                      <a:pt x="750340" y="137581"/>
                    </a:lnTo>
                    <a:lnTo>
                      <a:pt x="738779" y="134407"/>
                    </a:lnTo>
                    <a:lnTo>
                      <a:pt x="726991" y="131688"/>
                    </a:lnTo>
                    <a:lnTo>
                      <a:pt x="715203" y="129421"/>
                    </a:lnTo>
                    <a:lnTo>
                      <a:pt x="703415" y="127154"/>
                    </a:lnTo>
                    <a:lnTo>
                      <a:pt x="691401" y="125341"/>
                    </a:lnTo>
                    <a:lnTo>
                      <a:pt x="679613" y="123755"/>
                    </a:lnTo>
                    <a:lnTo>
                      <a:pt x="667598" y="122621"/>
                    </a:lnTo>
                    <a:lnTo>
                      <a:pt x="655584" y="121488"/>
                    </a:lnTo>
                    <a:lnTo>
                      <a:pt x="643796" y="120581"/>
                    </a:lnTo>
                    <a:lnTo>
                      <a:pt x="631782" y="120128"/>
                    </a:lnTo>
                    <a:lnTo>
                      <a:pt x="619540" y="120128"/>
                    </a:lnTo>
                    <a:lnTo>
                      <a:pt x="607752" y="120128"/>
                    </a:lnTo>
                    <a:close/>
                    <a:moveTo>
                      <a:pt x="619540" y="0"/>
                    </a:moveTo>
                    <a:lnTo>
                      <a:pt x="634502" y="227"/>
                    </a:lnTo>
                    <a:lnTo>
                      <a:pt x="649690" y="907"/>
                    </a:lnTo>
                    <a:lnTo>
                      <a:pt x="664198" y="1587"/>
                    </a:lnTo>
                    <a:lnTo>
                      <a:pt x="678933" y="3173"/>
                    </a:lnTo>
                    <a:lnTo>
                      <a:pt x="694121" y="4533"/>
                    </a:lnTo>
                    <a:lnTo>
                      <a:pt x="708629" y="6573"/>
                    </a:lnTo>
                    <a:lnTo>
                      <a:pt x="723364" y="8840"/>
                    </a:lnTo>
                    <a:lnTo>
                      <a:pt x="738098" y="11560"/>
                    </a:lnTo>
                    <a:lnTo>
                      <a:pt x="752607" y="14506"/>
                    </a:lnTo>
                    <a:lnTo>
                      <a:pt x="767115" y="17906"/>
                    </a:lnTo>
                    <a:lnTo>
                      <a:pt x="781623" y="21533"/>
                    </a:lnTo>
                    <a:lnTo>
                      <a:pt x="796131" y="25839"/>
                    </a:lnTo>
                    <a:lnTo>
                      <a:pt x="810412" y="30146"/>
                    </a:lnTo>
                    <a:lnTo>
                      <a:pt x="824694" y="34905"/>
                    </a:lnTo>
                    <a:lnTo>
                      <a:pt x="838975" y="40118"/>
                    </a:lnTo>
                    <a:lnTo>
                      <a:pt x="853030" y="45558"/>
                    </a:lnTo>
                    <a:lnTo>
                      <a:pt x="866858" y="51451"/>
                    </a:lnTo>
                    <a:lnTo>
                      <a:pt x="880686" y="57571"/>
                    </a:lnTo>
                    <a:lnTo>
                      <a:pt x="894514" y="64144"/>
                    </a:lnTo>
                    <a:lnTo>
                      <a:pt x="907888" y="71170"/>
                    </a:lnTo>
                    <a:lnTo>
                      <a:pt x="921263" y="78423"/>
                    </a:lnTo>
                    <a:lnTo>
                      <a:pt x="934638" y="85903"/>
                    </a:lnTo>
                    <a:lnTo>
                      <a:pt x="947786" y="93836"/>
                    </a:lnTo>
                    <a:lnTo>
                      <a:pt x="960934" y="102222"/>
                    </a:lnTo>
                    <a:lnTo>
                      <a:pt x="973401" y="110835"/>
                    </a:lnTo>
                    <a:lnTo>
                      <a:pt x="986096" y="119901"/>
                    </a:lnTo>
                    <a:lnTo>
                      <a:pt x="998791" y="129421"/>
                    </a:lnTo>
                    <a:lnTo>
                      <a:pt x="1010805" y="139167"/>
                    </a:lnTo>
                    <a:lnTo>
                      <a:pt x="1023046" y="149140"/>
                    </a:lnTo>
                    <a:lnTo>
                      <a:pt x="1034607" y="159793"/>
                    </a:lnTo>
                    <a:lnTo>
                      <a:pt x="1046395" y="170446"/>
                    </a:lnTo>
                    <a:lnTo>
                      <a:pt x="1057956" y="181779"/>
                    </a:lnTo>
                    <a:lnTo>
                      <a:pt x="1067251" y="191072"/>
                    </a:lnTo>
                    <a:lnTo>
                      <a:pt x="1076318" y="200591"/>
                    </a:lnTo>
                    <a:lnTo>
                      <a:pt x="1084932" y="210564"/>
                    </a:lnTo>
                    <a:lnTo>
                      <a:pt x="1093546" y="220310"/>
                    </a:lnTo>
                    <a:lnTo>
                      <a:pt x="1101934" y="230283"/>
                    </a:lnTo>
                    <a:lnTo>
                      <a:pt x="1110095" y="240709"/>
                    </a:lnTo>
                    <a:lnTo>
                      <a:pt x="1117802" y="250909"/>
                    </a:lnTo>
                    <a:lnTo>
                      <a:pt x="1125510" y="261108"/>
                    </a:lnTo>
                    <a:lnTo>
                      <a:pt x="1132764" y="271988"/>
                    </a:lnTo>
                    <a:lnTo>
                      <a:pt x="1139791" y="282414"/>
                    </a:lnTo>
                    <a:lnTo>
                      <a:pt x="1146592" y="293294"/>
                    </a:lnTo>
                    <a:lnTo>
                      <a:pt x="1153166" y="304173"/>
                    </a:lnTo>
                    <a:lnTo>
                      <a:pt x="1159513" y="315279"/>
                    </a:lnTo>
                    <a:lnTo>
                      <a:pt x="1165634" y="326159"/>
                    </a:lnTo>
                    <a:lnTo>
                      <a:pt x="1171527" y="337492"/>
                    </a:lnTo>
                    <a:lnTo>
                      <a:pt x="1177195" y="348598"/>
                    </a:lnTo>
                    <a:lnTo>
                      <a:pt x="1182408" y="360157"/>
                    </a:lnTo>
                    <a:lnTo>
                      <a:pt x="1187622" y="371490"/>
                    </a:lnTo>
                    <a:lnTo>
                      <a:pt x="1192610" y="383050"/>
                    </a:lnTo>
                    <a:lnTo>
                      <a:pt x="1197143" y="394609"/>
                    </a:lnTo>
                    <a:lnTo>
                      <a:pt x="1201677" y="406395"/>
                    </a:lnTo>
                    <a:lnTo>
                      <a:pt x="1205984" y="418181"/>
                    </a:lnTo>
                    <a:lnTo>
                      <a:pt x="1209611" y="429741"/>
                    </a:lnTo>
                    <a:lnTo>
                      <a:pt x="1213465" y="441754"/>
                    </a:lnTo>
                    <a:lnTo>
                      <a:pt x="1216865" y="453540"/>
                    </a:lnTo>
                    <a:lnTo>
                      <a:pt x="1219812" y="465552"/>
                    </a:lnTo>
                    <a:lnTo>
                      <a:pt x="1222986" y="477792"/>
                    </a:lnTo>
                    <a:lnTo>
                      <a:pt x="1225706" y="489578"/>
                    </a:lnTo>
                    <a:lnTo>
                      <a:pt x="1228200" y="501818"/>
                    </a:lnTo>
                    <a:lnTo>
                      <a:pt x="1230240" y="514057"/>
                    </a:lnTo>
                    <a:lnTo>
                      <a:pt x="1232280" y="526070"/>
                    </a:lnTo>
                    <a:lnTo>
                      <a:pt x="1233867" y="538536"/>
                    </a:lnTo>
                    <a:lnTo>
                      <a:pt x="1235680" y="550775"/>
                    </a:lnTo>
                    <a:lnTo>
                      <a:pt x="1236814" y="563015"/>
                    </a:lnTo>
                    <a:lnTo>
                      <a:pt x="1237720" y="575254"/>
                    </a:lnTo>
                    <a:lnTo>
                      <a:pt x="1238401" y="587720"/>
                    </a:lnTo>
                    <a:lnTo>
                      <a:pt x="1239081" y="599733"/>
                    </a:lnTo>
                    <a:lnTo>
                      <a:pt x="1239307" y="612199"/>
                    </a:lnTo>
                    <a:lnTo>
                      <a:pt x="1239307" y="624665"/>
                    </a:lnTo>
                    <a:lnTo>
                      <a:pt x="1239081" y="636678"/>
                    </a:lnTo>
                    <a:lnTo>
                      <a:pt x="1238627" y="649144"/>
                    </a:lnTo>
                    <a:lnTo>
                      <a:pt x="1237947" y="661610"/>
                    </a:lnTo>
                    <a:lnTo>
                      <a:pt x="1237040" y="673623"/>
                    </a:lnTo>
                    <a:lnTo>
                      <a:pt x="1235907" y="686089"/>
                    </a:lnTo>
                    <a:lnTo>
                      <a:pt x="1234320" y="698102"/>
                    </a:lnTo>
                    <a:lnTo>
                      <a:pt x="1232507" y="710341"/>
                    </a:lnTo>
                    <a:lnTo>
                      <a:pt x="1230693" y="722807"/>
                    </a:lnTo>
                    <a:lnTo>
                      <a:pt x="1228653" y="734820"/>
                    </a:lnTo>
                    <a:lnTo>
                      <a:pt x="1226159" y="746833"/>
                    </a:lnTo>
                    <a:lnTo>
                      <a:pt x="1223439" y="759073"/>
                    </a:lnTo>
                    <a:lnTo>
                      <a:pt x="1220719" y="771085"/>
                    </a:lnTo>
                    <a:lnTo>
                      <a:pt x="1217545" y="783098"/>
                    </a:lnTo>
                    <a:lnTo>
                      <a:pt x="1214145" y="795111"/>
                    </a:lnTo>
                    <a:lnTo>
                      <a:pt x="1210518" y="806897"/>
                    </a:lnTo>
                    <a:lnTo>
                      <a:pt x="1206664" y="818683"/>
                    </a:lnTo>
                    <a:lnTo>
                      <a:pt x="1202357" y="830469"/>
                    </a:lnTo>
                    <a:lnTo>
                      <a:pt x="1198277" y="842255"/>
                    </a:lnTo>
                    <a:lnTo>
                      <a:pt x="1193516" y="853588"/>
                    </a:lnTo>
                    <a:lnTo>
                      <a:pt x="1188529" y="865374"/>
                    </a:lnTo>
                    <a:lnTo>
                      <a:pt x="1183769" y="876934"/>
                    </a:lnTo>
                    <a:lnTo>
                      <a:pt x="1178328" y="888267"/>
                    </a:lnTo>
                    <a:lnTo>
                      <a:pt x="1172661" y="899599"/>
                    </a:lnTo>
                    <a:lnTo>
                      <a:pt x="1166767" y="910706"/>
                    </a:lnTo>
                    <a:lnTo>
                      <a:pt x="1160646" y="921812"/>
                    </a:lnTo>
                    <a:lnTo>
                      <a:pt x="1534229" y="1295115"/>
                    </a:lnTo>
                    <a:lnTo>
                      <a:pt x="1540350" y="1301461"/>
                    </a:lnTo>
                    <a:lnTo>
                      <a:pt x="1545790" y="1308034"/>
                    </a:lnTo>
                    <a:lnTo>
                      <a:pt x="1551231" y="1314607"/>
                    </a:lnTo>
                    <a:lnTo>
                      <a:pt x="1556445" y="1321407"/>
                    </a:lnTo>
                    <a:lnTo>
                      <a:pt x="1560752" y="1328433"/>
                    </a:lnTo>
                    <a:lnTo>
                      <a:pt x="1565286" y="1335460"/>
                    </a:lnTo>
                    <a:lnTo>
                      <a:pt x="1569366" y="1342713"/>
                    </a:lnTo>
                    <a:lnTo>
                      <a:pt x="1572766" y="1349966"/>
                    </a:lnTo>
                    <a:lnTo>
                      <a:pt x="1576167" y="1357219"/>
                    </a:lnTo>
                    <a:lnTo>
                      <a:pt x="1578887" y="1364698"/>
                    </a:lnTo>
                    <a:lnTo>
                      <a:pt x="1581381" y="1372178"/>
                    </a:lnTo>
                    <a:lnTo>
                      <a:pt x="1583648" y="1379658"/>
                    </a:lnTo>
                    <a:lnTo>
                      <a:pt x="1585461" y="1387137"/>
                    </a:lnTo>
                    <a:lnTo>
                      <a:pt x="1586821" y="1394617"/>
                    </a:lnTo>
                    <a:lnTo>
                      <a:pt x="1587955" y="1402323"/>
                    </a:lnTo>
                    <a:lnTo>
                      <a:pt x="1588635" y="1409803"/>
                    </a:lnTo>
                    <a:lnTo>
                      <a:pt x="1589088" y="1417283"/>
                    </a:lnTo>
                    <a:lnTo>
                      <a:pt x="1589088" y="1424762"/>
                    </a:lnTo>
                    <a:lnTo>
                      <a:pt x="1588861" y="1432242"/>
                    </a:lnTo>
                    <a:lnTo>
                      <a:pt x="1588181" y="1439495"/>
                    </a:lnTo>
                    <a:lnTo>
                      <a:pt x="1587274" y="1446748"/>
                    </a:lnTo>
                    <a:lnTo>
                      <a:pt x="1585914" y="1454001"/>
                    </a:lnTo>
                    <a:lnTo>
                      <a:pt x="1584101" y="1461027"/>
                    </a:lnTo>
                    <a:lnTo>
                      <a:pt x="1581834" y="1467827"/>
                    </a:lnTo>
                    <a:lnTo>
                      <a:pt x="1579340" y="1474627"/>
                    </a:lnTo>
                    <a:lnTo>
                      <a:pt x="1576620" y="1481200"/>
                    </a:lnTo>
                    <a:lnTo>
                      <a:pt x="1573220" y="1487773"/>
                    </a:lnTo>
                    <a:lnTo>
                      <a:pt x="1569593" y="1494119"/>
                    </a:lnTo>
                    <a:lnTo>
                      <a:pt x="1565512" y="1500239"/>
                    </a:lnTo>
                    <a:lnTo>
                      <a:pt x="1561432" y="1506132"/>
                    </a:lnTo>
                    <a:lnTo>
                      <a:pt x="1556445" y="1511572"/>
                    </a:lnTo>
                    <a:lnTo>
                      <a:pt x="1551231" y="1517011"/>
                    </a:lnTo>
                    <a:lnTo>
                      <a:pt x="1517228" y="1551237"/>
                    </a:lnTo>
                    <a:lnTo>
                      <a:pt x="1511787" y="1556223"/>
                    </a:lnTo>
                    <a:lnTo>
                      <a:pt x="1506120" y="1561209"/>
                    </a:lnTo>
                    <a:lnTo>
                      <a:pt x="1500226" y="1565516"/>
                    </a:lnTo>
                    <a:lnTo>
                      <a:pt x="1494106" y="1569369"/>
                    </a:lnTo>
                    <a:lnTo>
                      <a:pt x="1487985" y="1573222"/>
                    </a:lnTo>
                    <a:lnTo>
                      <a:pt x="1481411" y="1576395"/>
                    </a:lnTo>
                    <a:lnTo>
                      <a:pt x="1474837" y="1579342"/>
                    </a:lnTo>
                    <a:lnTo>
                      <a:pt x="1468036" y="1581835"/>
                    </a:lnTo>
                    <a:lnTo>
                      <a:pt x="1461009" y="1583875"/>
                    </a:lnTo>
                    <a:lnTo>
                      <a:pt x="1453982" y="1585688"/>
                    </a:lnTo>
                    <a:lnTo>
                      <a:pt x="1446728" y="1587275"/>
                    </a:lnTo>
                    <a:lnTo>
                      <a:pt x="1439474" y="1588182"/>
                    </a:lnTo>
                    <a:lnTo>
                      <a:pt x="1432219" y="1588862"/>
                    </a:lnTo>
                    <a:lnTo>
                      <a:pt x="1424739" y="1589088"/>
                    </a:lnTo>
                    <a:lnTo>
                      <a:pt x="1417258" y="1589088"/>
                    </a:lnTo>
                    <a:lnTo>
                      <a:pt x="1409777" y="1588862"/>
                    </a:lnTo>
                    <a:lnTo>
                      <a:pt x="1402296" y="1587955"/>
                    </a:lnTo>
                    <a:lnTo>
                      <a:pt x="1394589" y="1587048"/>
                    </a:lnTo>
                    <a:lnTo>
                      <a:pt x="1387108" y="1585235"/>
                    </a:lnTo>
                    <a:lnTo>
                      <a:pt x="1379628" y="1583422"/>
                    </a:lnTo>
                    <a:lnTo>
                      <a:pt x="1372147" y="1581382"/>
                    </a:lnTo>
                    <a:lnTo>
                      <a:pt x="1364666" y="1578662"/>
                    </a:lnTo>
                    <a:lnTo>
                      <a:pt x="1357186" y="1575942"/>
                    </a:lnTo>
                    <a:lnTo>
                      <a:pt x="1349931" y="1572769"/>
                    </a:lnTo>
                    <a:lnTo>
                      <a:pt x="1342677" y="1569142"/>
                    </a:lnTo>
                    <a:lnTo>
                      <a:pt x="1335423" y="1565289"/>
                    </a:lnTo>
                    <a:lnTo>
                      <a:pt x="1328396" y="1560756"/>
                    </a:lnTo>
                    <a:lnTo>
                      <a:pt x="1321369" y="1556223"/>
                    </a:lnTo>
                    <a:lnTo>
                      <a:pt x="1314568" y="1551237"/>
                    </a:lnTo>
                    <a:lnTo>
                      <a:pt x="1307994" y="1545797"/>
                    </a:lnTo>
                    <a:lnTo>
                      <a:pt x="1301420" y="1540130"/>
                    </a:lnTo>
                    <a:lnTo>
                      <a:pt x="1295299" y="1534011"/>
                    </a:lnTo>
                    <a:lnTo>
                      <a:pt x="921716" y="1160708"/>
                    </a:lnTo>
                    <a:lnTo>
                      <a:pt x="910835" y="1166827"/>
                    </a:lnTo>
                    <a:lnTo>
                      <a:pt x="899501" y="1172720"/>
                    </a:lnTo>
                    <a:lnTo>
                      <a:pt x="888166" y="1178160"/>
                    </a:lnTo>
                    <a:lnTo>
                      <a:pt x="876832" y="1183600"/>
                    </a:lnTo>
                    <a:lnTo>
                      <a:pt x="865498" y="1188586"/>
                    </a:lnTo>
                    <a:lnTo>
                      <a:pt x="853710" y="1193346"/>
                    </a:lnTo>
                    <a:lnTo>
                      <a:pt x="842375" y="1198106"/>
                    </a:lnTo>
                    <a:lnTo>
                      <a:pt x="830588" y="1202412"/>
                    </a:lnTo>
                    <a:lnTo>
                      <a:pt x="818573" y="1206492"/>
                    </a:lnTo>
                    <a:lnTo>
                      <a:pt x="807012" y="1210572"/>
                    </a:lnTo>
                    <a:lnTo>
                      <a:pt x="794997" y="1213972"/>
                    </a:lnTo>
                    <a:lnTo>
                      <a:pt x="783210" y="1217598"/>
                    </a:lnTo>
                    <a:lnTo>
                      <a:pt x="771195" y="1220545"/>
                    </a:lnTo>
                    <a:lnTo>
                      <a:pt x="758954" y="1223265"/>
                    </a:lnTo>
                    <a:lnTo>
                      <a:pt x="746939" y="1226211"/>
                    </a:lnTo>
                    <a:lnTo>
                      <a:pt x="734698" y="1228478"/>
                    </a:lnTo>
                    <a:lnTo>
                      <a:pt x="722457" y="1230518"/>
                    </a:lnTo>
                    <a:lnTo>
                      <a:pt x="710442" y="1232784"/>
                    </a:lnTo>
                    <a:lnTo>
                      <a:pt x="698201" y="1234371"/>
                    </a:lnTo>
                    <a:lnTo>
                      <a:pt x="685960" y="1235731"/>
                    </a:lnTo>
                    <a:lnTo>
                      <a:pt x="673719" y="1236864"/>
                    </a:lnTo>
                    <a:lnTo>
                      <a:pt x="661478" y="1237771"/>
                    </a:lnTo>
                    <a:lnTo>
                      <a:pt x="649010" y="1238451"/>
                    </a:lnTo>
                    <a:lnTo>
                      <a:pt x="636769" y="1239131"/>
                    </a:lnTo>
                    <a:lnTo>
                      <a:pt x="624527" y="1239357"/>
                    </a:lnTo>
                    <a:lnTo>
                      <a:pt x="612060" y="1239357"/>
                    </a:lnTo>
                    <a:lnTo>
                      <a:pt x="599818" y="1239131"/>
                    </a:lnTo>
                    <a:lnTo>
                      <a:pt x="587577" y="1238451"/>
                    </a:lnTo>
                    <a:lnTo>
                      <a:pt x="575109" y="1237544"/>
                    </a:lnTo>
                    <a:lnTo>
                      <a:pt x="562868" y="1236638"/>
                    </a:lnTo>
                    <a:lnTo>
                      <a:pt x="550627" y="1235504"/>
                    </a:lnTo>
                    <a:lnTo>
                      <a:pt x="538612" y="1233918"/>
                    </a:lnTo>
                    <a:lnTo>
                      <a:pt x="526145" y="1232331"/>
                    </a:lnTo>
                    <a:lnTo>
                      <a:pt x="513903" y="1230291"/>
                    </a:lnTo>
                    <a:lnTo>
                      <a:pt x="501889" y="1228025"/>
                    </a:lnTo>
                    <a:lnTo>
                      <a:pt x="489648" y="1225758"/>
                    </a:lnTo>
                    <a:lnTo>
                      <a:pt x="477633" y="1222811"/>
                    </a:lnTo>
                    <a:lnTo>
                      <a:pt x="465619" y="1219865"/>
                    </a:lnTo>
                    <a:lnTo>
                      <a:pt x="453604" y="1216918"/>
                    </a:lnTo>
                    <a:lnTo>
                      <a:pt x="441590" y="1213292"/>
                    </a:lnTo>
                    <a:lnTo>
                      <a:pt x="429802" y="1209665"/>
                    </a:lnTo>
                    <a:lnTo>
                      <a:pt x="418014" y="1205812"/>
                    </a:lnTo>
                    <a:lnTo>
                      <a:pt x="406453" y="1201506"/>
                    </a:lnTo>
                    <a:lnTo>
                      <a:pt x="394665" y="1197199"/>
                    </a:lnTo>
                    <a:lnTo>
                      <a:pt x="383104" y="1192440"/>
                    </a:lnTo>
                    <a:lnTo>
                      <a:pt x="371543" y="1187680"/>
                    </a:lnTo>
                    <a:lnTo>
                      <a:pt x="359982" y="1182467"/>
                    </a:lnTo>
                    <a:lnTo>
                      <a:pt x="348647" y="1177027"/>
                    </a:lnTo>
                    <a:lnTo>
                      <a:pt x="337313" y="1171360"/>
                    </a:lnTo>
                    <a:lnTo>
                      <a:pt x="326205" y="1165694"/>
                    </a:lnTo>
                    <a:lnTo>
                      <a:pt x="315097" y="1159574"/>
                    </a:lnTo>
                    <a:lnTo>
                      <a:pt x="304216" y="1153228"/>
                    </a:lnTo>
                    <a:lnTo>
                      <a:pt x="293109" y="1146655"/>
                    </a:lnTo>
                    <a:lnTo>
                      <a:pt x="282454" y="1139629"/>
                    </a:lnTo>
                    <a:lnTo>
                      <a:pt x="272026" y="1132602"/>
                    </a:lnTo>
                    <a:lnTo>
                      <a:pt x="261145" y="1125349"/>
                    </a:lnTo>
                    <a:lnTo>
                      <a:pt x="250944" y="1117643"/>
                    </a:lnTo>
                    <a:lnTo>
                      <a:pt x="240517" y="1109937"/>
                    </a:lnTo>
                    <a:lnTo>
                      <a:pt x="230316" y="1101777"/>
                    </a:lnTo>
                    <a:lnTo>
                      <a:pt x="220341" y="1093617"/>
                    </a:lnTo>
                    <a:lnTo>
                      <a:pt x="210367" y="1085004"/>
                    </a:lnTo>
                    <a:lnTo>
                      <a:pt x="200620" y="1076391"/>
                    </a:lnTo>
                    <a:lnTo>
                      <a:pt x="191099" y="1067099"/>
                    </a:lnTo>
                    <a:lnTo>
                      <a:pt x="181578" y="1057806"/>
                    </a:lnTo>
                    <a:lnTo>
                      <a:pt x="170470" y="1046473"/>
                    </a:lnTo>
                    <a:lnTo>
                      <a:pt x="159589" y="1034913"/>
                    </a:lnTo>
                    <a:lnTo>
                      <a:pt x="149161" y="1022901"/>
                    </a:lnTo>
                    <a:lnTo>
                      <a:pt x="139187" y="1010888"/>
                    </a:lnTo>
                    <a:lnTo>
                      <a:pt x="129213" y="998648"/>
                    </a:lnTo>
                    <a:lnTo>
                      <a:pt x="119918" y="985956"/>
                    </a:lnTo>
                    <a:lnTo>
                      <a:pt x="110851" y="973489"/>
                    </a:lnTo>
                    <a:lnTo>
                      <a:pt x="102237" y="960797"/>
                    </a:lnTo>
                    <a:lnTo>
                      <a:pt x="93849" y="947651"/>
                    </a:lnTo>
                    <a:lnTo>
                      <a:pt x="85688" y="934505"/>
                    </a:lnTo>
                    <a:lnTo>
                      <a:pt x="78208" y="921358"/>
                    </a:lnTo>
                    <a:lnTo>
                      <a:pt x="70954" y="907986"/>
                    </a:lnTo>
                    <a:lnTo>
                      <a:pt x="64153" y="894386"/>
                    </a:lnTo>
                    <a:lnTo>
                      <a:pt x="57579" y="880560"/>
                    </a:lnTo>
                    <a:lnTo>
                      <a:pt x="51232" y="866734"/>
                    </a:lnTo>
                    <a:lnTo>
                      <a:pt x="45338" y="852908"/>
                    </a:lnTo>
                    <a:lnTo>
                      <a:pt x="39897" y="838856"/>
                    </a:lnTo>
                    <a:lnTo>
                      <a:pt x="34910" y="824803"/>
                    </a:lnTo>
                    <a:lnTo>
                      <a:pt x="30150" y="810524"/>
                    </a:lnTo>
                    <a:lnTo>
                      <a:pt x="25616" y="796244"/>
                    </a:lnTo>
                    <a:lnTo>
                      <a:pt x="21535" y="781738"/>
                    </a:lnTo>
                    <a:lnTo>
                      <a:pt x="17682" y="767232"/>
                    </a:lnTo>
                    <a:lnTo>
                      <a:pt x="14508" y="752726"/>
                    </a:lnTo>
                    <a:lnTo>
                      <a:pt x="11334" y="738220"/>
                    </a:lnTo>
                    <a:lnTo>
                      <a:pt x="8841" y="723487"/>
                    </a:lnTo>
                    <a:lnTo>
                      <a:pt x="6574" y="708755"/>
                    </a:lnTo>
                    <a:lnTo>
                      <a:pt x="4307" y="694022"/>
                    </a:lnTo>
                    <a:lnTo>
                      <a:pt x="2947" y="679289"/>
                    </a:lnTo>
                    <a:lnTo>
                      <a:pt x="1587" y="664330"/>
                    </a:lnTo>
                    <a:lnTo>
                      <a:pt x="680" y="649597"/>
                    </a:lnTo>
                    <a:lnTo>
                      <a:pt x="227" y="634638"/>
                    </a:lnTo>
                    <a:lnTo>
                      <a:pt x="0" y="619905"/>
                    </a:lnTo>
                    <a:lnTo>
                      <a:pt x="227" y="604946"/>
                    </a:lnTo>
                    <a:lnTo>
                      <a:pt x="680" y="589987"/>
                    </a:lnTo>
                    <a:lnTo>
                      <a:pt x="1587" y="575254"/>
                    </a:lnTo>
                    <a:lnTo>
                      <a:pt x="2947" y="560295"/>
                    </a:lnTo>
                    <a:lnTo>
                      <a:pt x="4307" y="545562"/>
                    </a:lnTo>
                    <a:lnTo>
                      <a:pt x="6574" y="530830"/>
                    </a:lnTo>
                    <a:lnTo>
                      <a:pt x="8841" y="516097"/>
                    </a:lnTo>
                    <a:lnTo>
                      <a:pt x="11334" y="501364"/>
                    </a:lnTo>
                    <a:lnTo>
                      <a:pt x="14508" y="486858"/>
                    </a:lnTo>
                    <a:lnTo>
                      <a:pt x="17682" y="472352"/>
                    </a:lnTo>
                    <a:lnTo>
                      <a:pt x="21535" y="457846"/>
                    </a:lnTo>
                    <a:lnTo>
                      <a:pt x="25616" y="443340"/>
                    </a:lnTo>
                    <a:lnTo>
                      <a:pt x="30150" y="429061"/>
                    </a:lnTo>
                    <a:lnTo>
                      <a:pt x="34910" y="414781"/>
                    </a:lnTo>
                    <a:lnTo>
                      <a:pt x="39897" y="400502"/>
                    </a:lnTo>
                    <a:lnTo>
                      <a:pt x="45338" y="386449"/>
                    </a:lnTo>
                    <a:lnTo>
                      <a:pt x="51232" y="372850"/>
                    </a:lnTo>
                    <a:lnTo>
                      <a:pt x="57579" y="359024"/>
                    </a:lnTo>
                    <a:lnTo>
                      <a:pt x="64153" y="345198"/>
                    </a:lnTo>
                    <a:lnTo>
                      <a:pt x="70954" y="331599"/>
                    </a:lnTo>
                    <a:lnTo>
                      <a:pt x="78208" y="318226"/>
                    </a:lnTo>
                    <a:lnTo>
                      <a:pt x="85688" y="304853"/>
                    </a:lnTo>
                    <a:lnTo>
                      <a:pt x="93849" y="291934"/>
                    </a:lnTo>
                    <a:lnTo>
                      <a:pt x="102237" y="278788"/>
                    </a:lnTo>
                    <a:lnTo>
                      <a:pt x="110851" y="266095"/>
                    </a:lnTo>
                    <a:lnTo>
                      <a:pt x="119918" y="253402"/>
                    </a:lnTo>
                    <a:lnTo>
                      <a:pt x="129213" y="240936"/>
                    </a:lnTo>
                    <a:lnTo>
                      <a:pt x="139187" y="228697"/>
                    </a:lnTo>
                    <a:lnTo>
                      <a:pt x="149161" y="216457"/>
                    </a:lnTo>
                    <a:lnTo>
                      <a:pt x="159589" y="204671"/>
                    </a:lnTo>
                    <a:lnTo>
                      <a:pt x="170470" y="193111"/>
                    </a:lnTo>
                    <a:lnTo>
                      <a:pt x="181578" y="181779"/>
                    </a:lnTo>
                    <a:lnTo>
                      <a:pt x="193139" y="170446"/>
                    </a:lnTo>
                    <a:lnTo>
                      <a:pt x="204473" y="159793"/>
                    </a:lnTo>
                    <a:lnTo>
                      <a:pt x="216488" y="149140"/>
                    </a:lnTo>
                    <a:lnTo>
                      <a:pt x="228729" y="139167"/>
                    </a:lnTo>
                    <a:lnTo>
                      <a:pt x="240743" y="129421"/>
                    </a:lnTo>
                    <a:lnTo>
                      <a:pt x="253438" y="119901"/>
                    </a:lnTo>
                    <a:lnTo>
                      <a:pt x="266133" y="110835"/>
                    </a:lnTo>
                    <a:lnTo>
                      <a:pt x="278600" y="102222"/>
                    </a:lnTo>
                    <a:lnTo>
                      <a:pt x="291748" y="93836"/>
                    </a:lnTo>
                    <a:lnTo>
                      <a:pt x="304896" y="85903"/>
                    </a:lnTo>
                    <a:lnTo>
                      <a:pt x="318271" y="78423"/>
                    </a:lnTo>
                    <a:lnTo>
                      <a:pt x="331646" y="71170"/>
                    </a:lnTo>
                    <a:lnTo>
                      <a:pt x="345020" y="64144"/>
                    </a:lnTo>
                    <a:lnTo>
                      <a:pt x="358848" y="57571"/>
                    </a:lnTo>
                    <a:lnTo>
                      <a:pt x="372676" y="51451"/>
                    </a:lnTo>
                    <a:lnTo>
                      <a:pt x="386504" y="45558"/>
                    </a:lnTo>
                    <a:lnTo>
                      <a:pt x="400559" y="40118"/>
                    </a:lnTo>
                    <a:lnTo>
                      <a:pt x="414840" y="34905"/>
                    </a:lnTo>
                    <a:lnTo>
                      <a:pt x="429122" y="30146"/>
                    </a:lnTo>
                    <a:lnTo>
                      <a:pt x="443403" y="25839"/>
                    </a:lnTo>
                    <a:lnTo>
                      <a:pt x="457911" y="21533"/>
                    </a:lnTo>
                    <a:lnTo>
                      <a:pt x="472419" y="17906"/>
                    </a:lnTo>
                    <a:lnTo>
                      <a:pt x="486927" y="14506"/>
                    </a:lnTo>
                    <a:lnTo>
                      <a:pt x="501435" y="11560"/>
                    </a:lnTo>
                    <a:lnTo>
                      <a:pt x="515944" y="8840"/>
                    </a:lnTo>
                    <a:lnTo>
                      <a:pt x="530678" y="6573"/>
                    </a:lnTo>
                    <a:lnTo>
                      <a:pt x="545413" y="4533"/>
                    </a:lnTo>
                    <a:lnTo>
                      <a:pt x="560148" y="3173"/>
                    </a:lnTo>
                    <a:lnTo>
                      <a:pt x="575109" y="1587"/>
                    </a:lnTo>
                    <a:lnTo>
                      <a:pt x="589844" y="907"/>
                    </a:lnTo>
                    <a:lnTo>
                      <a:pt x="604806" y="227"/>
                    </a:lnTo>
                    <a:lnTo>
                      <a:pt x="61954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8" name="PA_组合 27"/>
          <p:cNvGrpSpPr/>
          <p:nvPr>
            <p:custDataLst>
              <p:tags r:id="rId5"/>
            </p:custDataLst>
          </p:nvPr>
        </p:nvGrpSpPr>
        <p:grpSpPr>
          <a:xfrm>
            <a:off x="4860032" y="3678896"/>
            <a:ext cx="2220478" cy="621046"/>
            <a:chOff x="4860032" y="3678896"/>
            <a:chExt cx="2220478" cy="621046"/>
          </a:xfrm>
        </p:grpSpPr>
        <p:sp>
          <p:nvSpPr>
            <p:cNvPr id="8" name="PA_文本框 27"/>
            <p:cNvSpPr txBox="1"/>
            <p:nvPr>
              <p:custDataLst>
                <p:tags r:id="rId8"/>
              </p:custDataLst>
            </p:nvPr>
          </p:nvSpPr>
          <p:spPr>
            <a:xfrm>
              <a:off x="5613442" y="3800567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总结与致谢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860032" y="3678896"/>
              <a:ext cx="621046" cy="621046"/>
              <a:chOff x="1695380" y="1661533"/>
              <a:chExt cx="720080" cy="72008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695380" y="1661533"/>
                <a:ext cx="720080" cy="72008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27000" dist="63500" dir="2700000" sx="106000" sy="106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KSO_Shape"/>
              <p:cNvSpPr>
                <a:spLocks/>
              </p:cNvSpPr>
              <p:nvPr/>
            </p:nvSpPr>
            <p:spPr bwMode="auto">
              <a:xfrm>
                <a:off x="1880487" y="1789534"/>
                <a:ext cx="349866" cy="454372"/>
              </a:xfrm>
              <a:custGeom>
                <a:avLst/>
                <a:gdLst>
                  <a:gd name="T0" fmla="*/ 2147483646 w 5278"/>
                  <a:gd name="T1" fmla="*/ 2147483646 h 6863"/>
                  <a:gd name="T2" fmla="*/ 2147483646 w 5278"/>
                  <a:gd name="T3" fmla="*/ 2147483646 h 6863"/>
                  <a:gd name="T4" fmla="*/ 2147483646 w 5278"/>
                  <a:gd name="T5" fmla="*/ 2147483646 h 6863"/>
                  <a:gd name="T6" fmla="*/ 2147483646 w 5278"/>
                  <a:gd name="T7" fmla="*/ 2147483646 h 6863"/>
                  <a:gd name="T8" fmla="*/ 2147483646 w 5278"/>
                  <a:gd name="T9" fmla="*/ 2147483646 h 6863"/>
                  <a:gd name="T10" fmla="*/ 2147483646 w 5278"/>
                  <a:gd name="T11" fmla="*/ 2147483646 h 6863"/>
                  <a:gd name="T12" fmla="*/ 2147483646 w 5278"/>
                  <a:gd name="T13" fmla="*/ 2147483646 h 6863"/>
                  <a:gd name="T14" fmla="*/ 2147483646 w 5278"/>
                  <a:gd name="T15" fmla="*/ 2147483646 h 6863"/>
                  <a:gd name="T16" fmla="*/ 2147483646 w 5278"/>
                  <a:gd name="T17" fmla="*/ 2147483646 h 6863"/>
                  <a:gd name="T18" fmla="*/ 2147483646 w 5278"/>
                  <a:gd name="T19" fmla="*/ 2147483646 h 6863"/>
                  <a:gd name="T20" fmla="*/ 2147483646 w 5278"/>
                  <a:gd name="T21" fmla="*/ 2147483646 h 6863"/>
                  <a:gd name="T22" fmla="*/ 2147483646 w 5278"/>
                  <a:gd name="T23" fmla="*/ 2147483646 h 6863"/>
                  <a:gd name="T24" fmla="*/ 2147483646 w 5278"/>
                  <a:gd name="T25" fmla="*/ 2147483646 h 6863"/>
                  <a:gd name="T26" fmla="*/ 2147483646 w 5278"/>
                  <a:gd name="T27" fmla="*/ 2147483646 h 6863"/>
                  <a:gd name="T28" fmla="*/ 2147483646 w 5278"/>
                  <a:gd name="T29" fmla="*/ 2147483646 h 6863"/>
                  <a:gd name="T30" fmla="*/ 2147483646 w 5278"/>
                  <a:gd name="T31" fmla="*/ 2147483646 h 6863"/>
                  <a:gd name="T32" fmla="*/ 2147483646 w 5278"/>
                  <a:gd name="T33" fmla="*/ 2147483646 h 6863"/>
                  <a:gd name="T34" fmla="*/ 2147483646 w 5278"/>
                  <a:gd name="T35" fmla="*/ 2147483646 h 6863"/>
                  <a:gd name="T36" fmla="*/ 2147483646 w 5278"/>
                  <a:gd name="T37" fmla="*/ 2147483646 h 6863"/>
                  <a:gd name="T38" fmla="*/ 2147483646 w 5278"/>
                  <a:gd name="T39" fmla="*/ 2147483646 h 6863"/>
                  <a:gd name="T40" fmla="*/ 2147483646 w 5278"/>
                  <a:gd name="T41" fmla="*/ 2147483646 h 6863"/>
                  <a:gd name="T42" fmla="*/ 2147483646 w 5278"/>
                  <a:gd name="T43" fmla="*/ 2147483646 h 6863"/>
                  <a:gd name="T44" fmla="*/ 2147483646 w 5278"/>
                  <a:gd name="T45" fmla="*/ 2147483646 h 6863"/>
                  <a:gd name="T46" fmla="*/ 2147483646 w 5278"/>
                  <a:gd name="T47" fmla="*/ 2147483646 h 6863"/>
                  <a:gd name="T48" fmla="*/ 2147483646 w 5278"/>
                  <a:gd name="T49" fmla="*/ 2147483646 h 6863"/>
                  <a:gd name="T50" fmla="*/ 2147483646 w 5278"/>
                  <a:gd name="T51" fmla="*/ 2147483646 h 6863"/>
                  <a:gd name="T52" fmla="*/ 2147483646 w 5278"/>
                  <a:gd name="T53" fmla="*/ 2147483646 h 6863"/>
                  <a:gd name="T54" fmla="*/ 2147483646 w 5278"/>
                  <a:gd name="T55" fmla="*/ 2147483646 h 6863"/>
                  <a:gd name="T56" fmla="*/ 2147483646 w 5278"/>
                  <a:gd name="T57" fmla="*/ 2147483646 h 6863"/>
                  <a:gd name="T58" fmla="*/ 2147483646 w 5278"/>
                  <a:gd name="T59" fmla="*/ 2147483646 h 6863"/>
                  <a:gd name="T60" fmla="*/ 2147483646 w 5278"/>
                  <a:gd name="T61" fmla="*/ 2147483646 h 6863"/>
                  <a:gd name="T62" fmla="*/ 2147483646 w 5278"/>
                  <a:gd name="T63" fmla="*/ 2147483646 h 6863"/>
                  <a:gd name="T64" fmla="*/ 2147483646 w 5278"/>
                  <a:gd name="T65" fmla="*/ 2147483646 h 6863"/>
                  <a:gd name="T66" fmla="*/ 2147483646 w 5278"/>
                  <a:gd name="T67" fmla="*/ 2147483646 h 6863"/>
                  <a:gd name="T68" fmla="*/ 2147483646 w 5278"/>
                  <a:gd name="T69" fmla="*/ 2147483646 h 6863"/>
                  <a:gd name="T70" fmla="*/ 2147483646 w 5278"/>
                  <a:gd name="T71" fmla="*/ 2147483646 h 6863"/>
                  <a:gd name="T72" fmla="*/ 2147483646 w 5278"/>
                  <a:gd name="T73" fmla="*/ 2147483646 h 6863"/>
                  <a:gd name="T74" fmla="*/ 2147483646 w 5278"/>
                  <a:gd name="T75" fmla="*/ 2147483646 h 6863"/>
                  <a:gd name="T76" fmla="*/ 2147483646 w 5278"/>
                  <a:gd name="T77" fmla="*/ 2147483646 h 6863"/>
                  <a:gd name="T78" fmla="*/ 2147483646 w 5278"/>
                  <a:gd name="T79" fmla="*/ 2147483646 h 6863"/>
                  <a:gd name="T80" fmla="*/ 2147483646 w 5278"/>
                  <a:gd name="T81" fmla="*/ 2147483646 h 6863"/>
                  <a:gd name="T82" fmla="*/ 2147483646 w 5278"/>
                  <a:gd name="T83" fmla="*/ 2147483646 h 6863"/>
                  <a:gd name="T84" fmla="*/ 0 w 5278"/>
                  <a:gd name="T85" fmla="*/ 2147483646 h 6863"/>
                  <a:gd name="T86" fmla="*/ 2147483646 w 5278"/>
                  <a:gd name="T87" fmla="*/ 2147483646 h 6863"/>
                  <a:gd name="T88" fmla="*/ 2147483646 w 5278"/>
                  <a:gd name="T89" fmla="*/ 2147483646 h 6863"/>
                  <a:gd name="T90" fmla="*/ 2147483646 w 5278"/>
                  <a:gd name="T91" fmla="*/ 2147483646 h 6863"/>
                  <a:gd name="T92" fmla="*/ 2147483646 w 5278"/>
                  <a:gd name="T93" fmla="*/ 2147483646 h 6863"/>
                  <a:gd name="T94" fmla="*/ 2147483646 w 5278"/>
                  <a:gd name="T95" fmla="*/ 2147483646 h 6863"/>
                  <a:gd name="T96" fmla="*/ 2147483646 w 5278"/>
                  <a:gd name="T97" fmla="*/ 1347340187 h 6863"/>
                  <a:gd name="T98" fmla="*/ 2147483646 w 5278"/>
                  <a:gd name="T99" fmla="*/ 513294381 h 6863"/>
                  <a:gd name="T100" fmla="*/ 2147483646 w 5278"/>
                  <a:gd name="T101" fmla="*/ 42761601 h 6863"/>
                  <a:gd name="T102" fmla="*/ 2147483646 w 5278"/>
                  <a:gd name="T103" fmla="*/ 21419384 h 6863"/>
                  <a:gd name="T104" fmla="*/ 2147483646 w 5278"/>
                  <a:gd name="T105" fmla="*/ 363589915 h 6863"/>
                  <a:gd name="T106" fmla="*/ 2147483646 w 5278"/>
                  <a:gd name="T107" fmla="*/ 1133454737 h 6863"/>
                  <a:gd name="T108" fmla="*/ 2147483646 w 5278"/>
                  <a:gd name="T109" fmla="*/ 2147483646 h 6863"/>
                  <a:gd name="T110" fmla="*/ 2147483646 w 5278"/>
                  <a:gd name="T111" fmla="*/ 2147483646 h 6863"/>
                  <a:gd name="T112" fmla="*/ 2147483646 w 5278"/>
                  <a:gd name="T113" fmla="*/ 2147483646 h 6863"/>
                  <a:gd name="T114" fmla="*/ 2147483646 w 5278"/>
                  <a:gd name="T115" fmla="*/ 2147483646 h 6863"/>
                  <a:gd name="T116" fmla="*/ 2147483646 w 5278"/>
                  <a:gd name="T117" fmla="*/ 2147483646 h 6863"/>
                  <a:gd name="T118" fmla="*/ 2147483646 w 5278"/>
                  <a:gd name="T119" fmla="*/ 2147483646 h 686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5278" h="6863">
                    <a:moveTo>
                      <a:pt x="4046" y="5103"/>
                    </a:moveTo>
                    <a:lnTo>
                      <a:pt x="1054" y="5103"/>
                    </a:lnTo>
                    <a:lnTo>
                      <a:pt x="1054" y="4927"/>
                    </a:lnTo>
                    <a:lnTo>
                      <a:pt x="4046" y="4927"/>
                    </a:lnTo>
                    <a:lnTo>
                      <a:pt x="4046" y="5103"/>
                    </a:lnTo>
                    <a:close/>
                    <a:moveTo>
                      <a:pt x="2814" y="4575"/>
                    </a:moveTo>
                    <a:lnTo>
                      <a:pt x="1054" y="4575"/>
                    </a:lnTo>
                    <a:lnTo>
                      <a:pt x="1054" y="4399"/>
                    </a:lnTo>
                    <a:lnTo>
                      <a:pt x="2814" y="4399"/>
                    </a:lnTo>
                    <a:lnTo>
                      <a:pt x="2814" y="4575"/>
                    </a:lnTo>
                    <a:close/>
                    <a:moveTo>
                      <a:pt x="3342" y="4047"/>
                    </a:moveTo>
                    <a:lnTo>
                      <a:pt x="1054" y="4047"/>
                    </a:lnTo>
                    <a:lnTo>
                      <a:pt x="1054" y="3872"/>
                    </a:lnTo>
                    <a:lnTo>
                      <a:pt x="3342" y="3872"/>
                    </a:lnTo>
                    <a:lnTo>
                      <a:pt x="3342" y="4047"/>
                    </a:lnTo>
                    <a:close/>
                    <a:moveTo>
                      <a:pt x="4222" y="3520"/>
                    </a:moveTo>
                    <a:lnTo>
                      <a:pt x="1054" y="3520"/>
                    </a:lnTo>
                    <a:lnTo>
                      <a:pt x="1054" y="3344"/>
                    </a:lnTo>
                    <a:lnTo>
                      <a:pt x="4222" y="3344"/>
                    </a:lnTo>
                    <a:lnTo>
                      <a:pt x="4222" y="3520"/>
                    </a:lnTo>
                    <a:close/>
                    <a:moveTo>
                      <a:pt x="2814" y="2992"/>
                    </a:moveTo>
                    <a:lnTo>
                      <a:pt x="1054" y="2992"/>
                    </a:lnTo>
                    <a:lnTo>
                      <a:pt x="1054" y="2816"/>
                    </a:lnTo>
                    <a:lnTo>
                      <a:pt x="2814" y="2816"/>
                    </a:lnTo>
                    <a:lnTo>
                      <a:pt x="2814" y="2992"/>
                    </a:lnTo>
                    <a:close/>
                    <a:moveTo>
                      <a:pt x="4750" y="1056"/>
                    </a:moveTo>
                    <a:lnTo>
                      <a:pt x="3518" y="1056"/>
                    </a:lnTo>
                    <a:lnTo>
                      <a:pt x="3620" y="1362"/>
                    </a:lnTo>
                    <a:lnTo>
                      <a:pt x="3664" y="1373"/>
                    </a:lnTo>
                    <a:lnTo>
                      <a:pt x="3707" y="1385"/>
                    </a:lnTo>
                    <a:lnTo>
                      <a:pt x="3747" y="1397"/>
                    </a:lnTo>
                    <a:lnTo>
                      <a:pt x="3785" y="1412"/>
                    </a:lnTo>
                    <a:lnTo>
                      <a:pt x="3822" y="1426"/>
                    </a:lnTo>
                    <a:lnTo>
                      <a:pt x="3856" y="1441"/>
                    </a:lnTo>
                    <a:lnTo>
                      <a:pt x="3888" y="1458"/>
                    </a:lnTo>
                    <a:lnTo>
                      <a:pt x="3919" y="1476"/>
                    </a:lnTo>
                    <a:lnTo>
                      <a:pt x="3948" y="1494"/>
                    </a:lnTo>
                    <a:lnTo>
                      <a:pt x="3976" y="1513"/>
                    </a:lnTo>
                    <a:lnTo>
                      <a:pt x="4001" y="1534"/>
                    </a:lnTo>
                    <a:lnTo>
                      <a:pt x="4025" y="1555"/>
                    </a:lnTo>
                    <a:lnTo>
                      <a:pt x="4046" y="1577"/>
                    </a:lnTo>
                    <a:lnTo>
                      <a:pt x="4067" y="1599"/>
                    </a:lnTo>
                    <a:lnTo>
                      <a:pt x="4086" y="1622"/>
                    </a:lnTo>
                    <a:lnTo>
                      <a:pt x="4104" y="1646"/>
                    </a:lnTo>
                    <a:lnTo>
                      <a:pt x="4119" y="1671"/>
                    </a:lnTo>
                    <a:lnTo>
                      <a:pt x="4134" y="1696"/>
                    </a:lnTo>
                    <a:lnTo>
                      <a:pt x="4148" y="1723"/>
                    </a:lnTo>
                    <a:lnTo>
                      <a:pt x="4160" y="1749"/>
                    </a:lnTo>
                    <a:lnTo>
                      <a:pt x="4171" y="1777"/>
                    </a:lnTo>
                    <a:lnTo>
                      <a:pt x="4180" y="1805"/>
                    </a:lnTo>
                    <a:lnTo>
                      <a:pt x="4189" y="1834"/>
                    </a:lnTo>
                    <a:lnTo>
                      <a:pt x="4196" y="1863"/>
                    </a:lnTo>
                    <a:lnTo>
                      <a:pt x="4203" y="1892"/>
                    </a:lnTo>
                    <a:lnTo>
                      <a:pt x="4208" y="1923"/>
                    </a:lnTo>
                    <a:lnTo>
                      <a:pt x="4213" y="1953"/>
                    </a:lnTo>
                    <a:lnTo>
                      <a:pt x="4216" y="1984"/>
                    </a:lnTo>
                    <a:lnTo>
                      <a:pt x="4219" y="2015"/>
                    </a:lnTo>
                    <a:lnTo>
                      <a:pt x="4221" y="2047"/>
                    </a:lnTo>
                    <a:lnTo>
                      <a:pt x="4222" y="2078"/>
                    </a:lnTo>
                    <a:lnTo>
                      <a:pt x="4222" y="2111"/>
                    </a:lnTo>
                    <a:lnTo>
                      <a:pt x="1054" y="2111"/>
                    </a:lnTo>
                    <a:lnTo>
                      <a:pt x="1056" y="2081"/>
                    </a:lnTo>
                    <a:lnTo>
                      <a:pt x="1057" y="2050"/>
                    </a:lnTo>
                    <a:lnTo>
                      <a:pt x="1058" y="2020"/>
                    </a:lnTo>
                    <a:lnTo>
                      <a:pt x="1062" y="1990"/>
                    </a:lnTo>
                    <a:lnTo>
                      <a:pt x="1065" y="1960"/>
                    </a:lnTo>
                    <a:lnTo>
                      <a:pt x="1070" y="1931"/>
                    </a:lnTo>
                    <a:lnTo>
                      <a:pt x="1076" y="1902"/>
                    </a:lnTo>
                    <a:lnTo>
                      <a:pt x="1083" y="1874"/>
                    </a:lnTo>
                    <a:lnTo>
                      <a:pt x="1092" y="1846"/>
                    </a:lnTo>
                    <a:lnTo>
                      <a:pt x="1101" y="1819"/>
                    </a:lnTo>
                    <a:lnTo>
                      <a:pt x="1111" y="1792"/>
                    </a:lnTo>
                    <a:lnTo>
                      <a:pt x="1123" y="1766"/>
                    </a:lnTo>
                    <a:lnTo>
                      <a:pt x="1135" y="1740"/>
                    </a:lnTo>
                    <a:lnTo>
                      <a:pt x="1149" y="1714"/>
                    </a:lnTo>
                    <a:lnTo>
                      <a:pt x="1165" y="1690"/>
                    </a:lnTo>
                    <a:lnTo>
                      <a:pt x="1180" y="1665"/>
                    </a:lnTo>
                    <a:lnTo>
                      <a:pt x="1198" y="1643"/>
                    </a:lnTo>
                    <a:lnTo>
                      <a:pt x="1217" y="1620"/>
                    </a:lnTo>
                    <a:lnTo>
                      <a:pt x="1239" y="1597"/>
                    </a:lnTo>
                    <a:lnTo>
                      <a:pt x="1260" y="1576"/>
                    </a:lnTo>
                    <a:lnTo>
                      <a:pt x="1284" y="1555"/>
                    </a:lnTo>
                    <a:lnTo>
                      <a:pt x="1309" y="1535"/>
                    </a:lnTo>
                    <a:lnTo>
                      <a:pt x="1336" y="1516"/>
                    </a:lnTo>
                    <a:lnTo>
                      <a:pt x="1363" y="1498"/>
                    </a:lnTo>
                    <a:lnTo>
                      <a:pt x="1393" y="1480"/>
                    </a:lnTo>
                    <a:lnTo>
                      <a:pt x="1426" y="1463"/>
                    </a:lnTo>
                    <a:lnTo>
                      <a:pt x="1458" y="1447"/>
                    </a:lnTo>
                    <a:lnTo>
                      <a:pt x="1493" y="1432"/>
                    </a:lnTo>
                    <a:lnTo>
                      <a:pt x="1530" y="1418"/>
                    </a:lnTo>
                    <a:lnTo>
                      <a:pt x="1568" y="1404"/>
                    </a:lnTo>
                    <a:lnTo>
                      <a:pt x="1609" y="1392"/>
                    </a:lnTo>
                    <a:lnTo>
                      <a:pt x="1651" y="1380"/>
                    </a:lnTo>
                    <a:lnTo>
                      <a:pt x="1758" y="1056"/>
                    </a:lnTo>
                    <a:lnTo>
                      <a:pt x="526" y="1056"/>
                    </a:lnTo>
                    <a:lnTo>
                      <a:pt x="526" y="6335"/>
                    </a:lnTo>
                    <a:lnTo>
                      <a:pt x="4750" y="6335"/>
                    </a:lnTo>
                    <a:lnTo>
                      <a:pt x="4750" y="1056"/>
                    </a:lnTo>
                    <a:close/>
                    <a:moveTo>
                      <a:pt x="2638" y="265"/>
                    </a:moveTo>
                    <a:lnTo>
                      <a:pt x="2638" y="265"/>
                    </a:lnTo>
                    <a:lnTo>
                      <a:pt x="2611" y="266"/>
                    </a:lnTo>
                    <a:lnTo>
                      <a:pt x="2584" y="269"/>
                    </a:lnTo>
                    <a:lnTo>
                      <a:pt x="2559" y="275"/>
                    </a:lnTo>
                    <a:lnTo>
                      <a:pt x="2535" y="285"/>
                    </a:lnTo>
                    <a:lnTo>
                      <a:pt x="2513" y="296"/>
                    </a:lnTo>
                    <a:lnTo>
                      <a:pt x="2491" y="309"/>
                    </a:lnTo>
                    <a:lnTo>
                      <a:pt x="2471" y="324"/>
                    </a:lnTo>
                    <a:lnTo>
                      <a:pt x="2452" y="341"/>
                    </a:lnTo>
                    <a:lnTo>
                      <a:pt x="2435" y="360"/>
                    </a:lnTo>
                    <a:lnTo>
                      <a:pt x="2419" y="381"/>
                    </a:lnTo>
                    <a:lnTo>
                      <a:pt x="2406" y="402"/>
                    </a:lnTo>
                    <a:lnTo>
                      <a:pt x="2395" y="425"/>
                    </a:lnTo>
                    <a:lnTo>
                      <a:pt x="2386" y="449"/>
                    </a:lnTo>
                    <a:lnTo>
                      <a:pt x="2380" y="474"/>
                    </a:lnTo>
                    <a:lnTo>
                      <a:pt x="2375" y="500"/>
                    </a:lnTo>
                    <a:lnTo>
                      <a:pt x="2374" y="528"/>
                    </a:lnTo>
                    <a:lnTo>
                      <a:pt x="2375" y="554"/>
                    </a:lnTo>
                    <a:lnTo>
                      <a:pt x="2380" y="581"/>
                    </a:lnTo>
                    <a:lnTo>
                      <a:pt x="2386" y="606"/>
                    </a:lnTo>
                    <a:lnTo>
                      <a:pt x="2395" y="631"/>
                    </a:lnTo>
                    <a:lnTo>
                      <a:pt x="2406" y="654"/>
                    </a:lnTo>
                    <a:lnTo>
                      <a:pt x="2419" y="675"/>
                    </a:lnTo>
                    <a:lnTo>
                      <a:pt x="2435" y="696"/>
                    </a:lnTo>
                    <a:lnTo>
                      <a:pt x="2452" y="715"/>
                    </a:lnTo>
                    <a:lnTo>
                      <a:pt x="2471" y="732"/>
                    </a:lnTo>
                    <a:lnTo>
                      <a:pt x="2491" y="747"/>
                    </a:lnTo>
                    <a:lnTo>
                      <a:pt x="2513" y="760"/>
                    </a:lnTo>
                    <a:lnTo>
                      <a:pt x="2535" y="771"/>
                    </a:lnTo>
                    <a:lnTo>
                      <a:pt x="2559" y="779"/>
                    </a:lnTo>
                    <a:lnTo>
                      <a:pt x="2584" y="787"/>
                    </a:lnTo>
                    <a:lnTo>
                      <a:pt x="2611" y="790"/>
                    </a:lnTo>
                    <a:lnTo>
                      <a:pt x="2638" y="791"/>
                    </a:lnTo>
                    <a:lnTo>
                      <a:pt x="2665" y="790"/>
                    </a:lnTo>
                    <a:lnTo>
                      <a:pt x="2691" y="787"/>
                    </a:lnTo>
                    <a:lnTo>
                      <a:pt x="2716" y="779"/>
                    </a:lnTo>
                    <a:lnTo>
                      <a:pt x="2741" y="771"/>
                    </a:lnTo>
                    <a:lnTo>
                      <a:pt x="2764" y="760"/>
                    </a:lnTo>
                    <a:lnTo>
                      <a:pt x="2786" y="747"/>
                    </a:lnTo>
                    <a:lnTo>
                      <a:pt x="2806" y="732"/>
                    </a:lnTo>
                    <a:lnTo>
                      <a:pt x="2825" y="715"/>
                    </a:lnTo>
                    <a:lnTo>
                      <a:pt x="2842" y="696"/>
                    </a:lnTo>
                    <a:lnTo>
                      <a:pt x="2857" y="675"/>
                    </a:lnTo>
                    <a:lnTo>
                      <a:pt x="2871" y="654"/>
                    </a:lnTo>
                    <a:lnTo>
                      <a:pt x="2881" y="631"/>
                    </a:lnTo>
                    <a:lnTo>
                      <a:pt x="2890" y="606"/>
                    </a:lnTo>
                    <a:lnTo>
                      <a:pt x="2897" y="581"/>
                    </a:lnTo>
                    <a:lnTo>
                      <a:pt x="2900" y="554"/>
                    </a:lnTo>
                    <a:lnTo>
                      <a:pt x="2902" y="528"/>
                    </a:lnTo>
                    <a:lnTo>
                      <a:pt x="2900" y="500"/>
                    </a:lnTo>
                    <a:lnTo>
                      <a:pt x="2897" y="474"/>
                    </a:lnTo>
                    <a:lnTo>
                      <a:pt x="2890" y="449"/>
                    </a:lnTo>
                    <a:lnTo>
                      <a:pt x="2881" y="425"/>
                    </a:lnTo>
                    <a:lnTo>
                      <a:pt x="2871" y="402"/>
                    </a:lnTo>
                    <a:lnTo>
                      <a:pt x="2857" y="381"/>
                    </a:lnTo>
                    <a:lnTo>
                      <a:pt x="2842" y="360"/>
                    </a:lnTo>
                    <a:lnTo>
                      <a:pt x="2825" y="341"/>
                    </a:lnTo>
                    <a:lnTo>
                      <a:pt x="2806" y="324"/>
                    </a:lnTo>
                    <a:lnTo>
                      <a:pt x="2786" y="309"/>
                    </a:lnTo>
                    <a:lnTo>
                      <a:pt x="2764" y="296"/>
                    </a:lnTo>
                    <a:lnTo>
                      <a:pt x="2741" y="285"/>
                    </a:lnTo>
                    <a:lnTo>
                      <a:pt x="2716" y="275"/>
                    </a:lnTo>
                    <a:lnTo>
                      <a:pt x="2691" y="269"/>
                    </a:lnTo>
                    <a:lnTo>
                      <a:pt x="2665" y="266"/>
                    </a:lnTo>
                    <a:lnTo>
                      <a:pt x="2638" y="265"/>
                    </a:lnTo>
                    <a:close/>
                    <a:moveTo>
                      <a:pt x="0" y="6863"/>
                    </a:moveTo>
                    <a:lnTo>
                      <a:pt x="0" y="528"/>
                    </a:lnTo>
                    <a:lnTo>
                      <a:pt x="2110" y="528"/>
                    </a:lnTo>
                    <a:lnTo>
                      <a:pt x="2110" y="500"/>
                    </a:lnTo>
                    <a:lnTo>
                      <a:pt x="2113" y="474"/>
                    </a:lnTo>
                    <a:lnTo>
                      <a:pt x="2116" y="448"/>
                    </a:lnTo>
                    <a:lnTo>
                      <a:pt x="2121" y="421"/>
                    </a:lnTo>
                    <a:lnTo>
                      <a:pt x="2127" y="396"/>
                    </a:lnTo>
                    <a:lnTo>
                      <a:pt x="2134" y="371"/>
                    </a:lnTo>
                    <a:lnTo>
                      <a:pt x="2143" y="346"/>
                    </a:lnTo>
                    <a:lnTo>
                      <a:pt x="2152" y="322"/>
                    </a:lnTo>
                    <a:lnTo>
                      <a:pt x="2162" y="299"/>
                    </a:lnTo>
                    <a:lnTo>
                      <a:pt x="2174" y="277"/>
                    </a:lnTo>
                    <a:lnTo>
                      <a:pt x="2187" y="254"/>
                    </a:lnTo>
                    <a:lnTo>
                      <a:pt x="2200" y="232"/>
                    </a:lnTo>
                    <a:lnTo>
                      <a:pt x="2216" y="212"/>
                    </a:lnTo>
                    <a:lnTo>
                      <a:pt x="2231" y="192"/>
                    </a:lnTo>
                    <a:lnTo>
                      <a:pt x="2248" y="172"/>
                    </a:lnTo>
                    <a:lnTo>
                      <a:pt x="2265" y="154"/>
                    </a:lnTo>
                    <a:lnTo>
                      <a:pt x="2283" y="136"/>
                    </a:lnTo>
                    <a:lnTo>
                      <a:pt x="2302" y="121"/>
                    </a:lnTo>
                    <a:lnTo>
                      <a:pt x="2322" y="105"/>
                    </a:lnTo>
                    <a:lnTo>
                      <a:pt x="2343" y="90"/>
                    </a:lnTo>
                    <a:lnTo>
                      <a:pt x="2364" y="77"/>
                    </a:lnTo>
                    <a:lnTo>
                      <a:pt x="2387" y="63"/>
                    </a:lnTo>
                    <a:lnTo>
                      <a:pt x="2410" y="53"/>
                    </a:lnTo>
                    <a:lnTo>
                      <a:pt x="2432" y="42"/>
                    </a:lnTo>
                    <a:lnTo>
                      <a:pt x="2456" y="32"/>
                    </a:lnTo>
                    <a:lnTo>
                      <a:pt x="2481" y="24"/>
                    </a:lnTo>
                    <a:lnTo>
                      <a:pt x="2507" y="17"/>
                    </a:lnTo>
                    <a:lnTo>
                      <a:pt x="2532" y="11"/>
                    </a:lnTo>
                    <a:lnTo>
                      <a:pt x="2558" y="6"/>
                    </a:lnTo>
                    <a:lnTo>
                      <a:pt x="2584" y="2"/>
                    </a:lnTo>
                    <a:lnTo>
                      <a:pt x="2611" y="1"/>
                    </a:lnTo>
                    <a:lnTo>
                      <a:pt x="2638" y="0"/>
                    </a:lnTo>
                    <a:lnTo>
                      <a:pt x="2665" y="1"/>
                    </a:lnTo>
                    <a:lnTo>
                      <a:pt x="2692" y="2"/>
                    </a:lnTo>
                    <a:lnTo>
                      <a:pt x="2718" y="6"/>
                    </a:lnTo>
                    <a:lnTo>
                      <a:pt x="2745" y="11"/>
                    </a:lnTo>
                    <a:lnTo>
                      <a:pt x="2770" y="17"/>
                    </a:lnTo>
                    <a:lnTo>
                      <a:pt x="2795" y="24"/>
                    </a:lnTo>
                    <a:lnTo>
                      <a:pt x="2820" y="32"/>
                    </a:lnTo>
                    <a:lnTo>
                      <a:pt x="2844" y="42"/>
                    </a:lnTo>
                    <a:lnTo>
                      <a:pt x="2867" y="53"/>
                    </a:lnTo>
                    <a:lnTo>
                      <a:pt x="2890" y="63"/>
                    </a:lnTo>
                    <a:lnTo>
                      <a:pt x="2912" y="77"/>
                    </a:lnTo>
                    <a:lnTo>
                      <a:pt x="2934" y="90"/>
                    </a:lnTo>
                    <a:lnTo>
                      <a:pt x="2954" y="105"/>
                    </a:lnTo>
                    <a:lnTo>
                      <a:pt x="2975" y="121"/>
                    </a:lnTo>
                    <a:lnTo>
                      <a:pt x="2994" y="136"/>
                    </a:lnTo>
                    <a:lnTo>
                      <a:pt x="3012" y="154"/>
                    </a:lnTo>
                    <a:lnTo>
                      <a:pt x="3030" y="172"/>
                    </a:lnTo>
                    <a:lnTo>
                      <a:pt x="3045" y="192"/>
                    </a:lnTo>
                    <a:lnTo>
                      <a:pt x="3062" y="212"/>
                    </a:lnTo>
                    <a:lnTo>
                      <a:pt x="3076" y="232"/>
                    </a:lnTo>
                    <a:lnTo>
                      <a:pt x="3090" y="254"/>
                    </a:lnTo>
                    <a:lnTo>
                      <a:pt x="3103" y="277"/>
                    </a:lnTo>
                    <a:lnTo>
                      <a:pt x="3115" y="299"/>
                    </a:lnTo>
                    <a:lnTo>
                      <a:pt x="3126" y="322"/>
                    </a:lnTo>
                    <a:lnTo>
                      <a:pt x="3134" y="346"/>
                    </a:lnTo>
                    <a:lnTo>
                      <a:pt x="3142" y="371"/>
                    </a:lnTo>
                    <a:lnTo>
                      <a:pt x="3149" y="396"/>
                    </a:lnTo>
                    <a:lnTo>
                      <a:pt x="3155" y="421"/>
                    </a:lnTo>
                    <a:lnTo>
                      <a:pt x="3160" y="448"/>
                    </a:lnTo>
                    <a:lnTo>
                      <a:pt x="3164" y="474"/>
                    </a:lnTo>
                    <a:lnTo>
                      <a:pt x="3166" y="500"/>
                    </a:lnTo>
                    <a:lnTo>
                      <a:pt x="3166" y="528"/>
                    </a:lnTo>
                    <a:lnTo>
                      <a:pt x="5278" y="528"/>
                    </a:lnTo>
                    <a:lnTo>
                      <a:pt x="5278" y="6863"/>
                    </a:lnTo>
                    <a:lnTo>
                      <a:pt x="0" y="68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9" name="PA_组合 28"/>
          <p:cNvGrpSpPr/>
          <p:nvPr>
            <p:custDataLst>
              <p:tags r:id="rId6"/>
            </p:custDataLst>
          </p:nvPr>
        </p:nvGrpSpPr>
        <p:grpSpPr>
          <a:xfrm>
            <a:off x="1475656" y="1538154"/>
            <a:ext cx="2074386" cy="2074386"/>
            <a:chOff x="1475656" y="1538154"/>
            <a:chExt cx="2074386" cy="2074386"/>
          </a:xfrm>
        </p:grpSpPr>
        <p:sp>
          <p:nvSpPr>
            <p:cNvPr id="26" name="椭圆 25"/>
            <p:cNvSpPr/>
            <p:nvPr/>
          </p:nvSpPr>
          <p:spPr>
            <a:xfrm>
              <a:off x="1475656" y="1538154"/>
              <a:ext cx="2074386" cy="20743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27000" sx="106000" sy="10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_文本框 5"/>
            <p:cNvSpPr txBox="1"/>
            <p:nvPr>
              <p:custDataLst>
                <p:tags r:id="rId7"/>
              </p:custDataLst>
            </p:nvPr>
          </p:nvSpPr>
          <p:spPr>
            <a:xfrm>
              <a:off x="1594745" y="2137120"/>
              <a:ext cx="18362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318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组合 3"/>
          <p:cNvGrpSpPr/>
          <p:nvPr>
            <p:custDataLst>
              <p:tags r:id="rId1"/>
            </p:custDataLst>
          </p:nvPr>
        </p:nvGrpSpPr>
        <p:grpSpPr>
          <a:xfrm>
            <a:off x="0" y="813114"/>
            <a:ext cx="9144000" cy="4386700"/>
            <a:chOff x="0" y="771550"/>
            <a:chExt cx="9144000" cy="4386700"/>
          </a:xfrm>
        </p:grpSpPr>
        <p:sp>
          <p:nvSpPr>
            <p:cNvPr id="2" name="PA_KSO_Shape"/>
            <p:cNvSpPr/>
            <p:nvPr>
              <p:custDataLst>
                <p:tags r:id="rId5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PA_KSO_Shape"/>
            <p:cNvSpPr/>
            <p:nvPr>
              <p:custDataLst>
                <p:tags r:id="rId6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1139813" y="57149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项目意义</a:t>
            </a:r>
          </a:p>
        </p:txBody>
      </p:sp>
      <p:grpSp>
        <p:nvGrpSpPr>
          <p:cNvPr id="7" name="PA_组合 6"/>
          <p:cNvGrpSpPr/>
          <p:nvPr>
            <p:custDataLst>
              <p:tags r:id="rId3"/>
            </p:custDataLst>
          </p:nvPr>
        </p:nvGrpSpPr>
        <p:grpSpPr>
          <a:xfrm>
            <a:off x="539553" y="483519"/>
            <a:ext cx="576063" cy="576063"/>
            <a:chOff x="4211960" y="697241"/>
            <a:chExt cx="720080" cy="720080"/>
          </a:xfrm>
        </p:grpSpPr>
        <p:sp>
          <p:nvSpPr>
            <p:cNvPr id="8" name="椭圆 7"/>
            <p:cNvSpPr/>
            <p:nvPr/>
          </p:nvSpPr>
          <p:spPr>
            <a:xfrm>
              <a:off x="4211960" y="697241"/>
              <a:ext cx="720080" cy="720080"/>
            </a:xfrm>
            <a:prstGeom prst="ellipse">
              <a:avLst/>
            </a:prstGeom>
            <a:solidFill>
              <a:srgbClr val="FC6D5C"/>
            </a:solidFill>
            <a:ln>
              <a:noFill/>
            </a:ln>
            <a:effectLst>
              <a:outerShdw blurRad="127000" dist="63500" dir="8100000" sx="106000" sy="10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415138" y="903462"/>
              <a:ext cx="313724" cy="307637"/>
            </a:xfrm>
            <a:custGeom>
              <a:avLst/>
              <a:gdLst>
                <a:gd name="T0" fmla="*/ 418516 w 2779"/>
                <a:gd name="T1" fmla="*/ 0 h 2723"/>
                <a:gd name="T2" fmla="*/ 60251 w 2779"/>
                <a:gd name="T3" fmla="*/ 0 h 2723"/>
                <a:gd name="T4" fmla="*/ 0 w 2779"/>
                <a:gd name="T5" fmla="*/ 59661 h 2723"/>
                <a:gd name="T6" fmla="*/ 0 w 2779"/>
                <a:gd name="T7" fmla="*/ 411792 h 2723"/>
                <a:gd name="T8" fmla="*/ 60251 w 2779"/>
                <a:gd name="T9" fmla="*/ 471453 h 2723"/>
                <a:gd name="T10" fmla="*/ 418516 w 2779"/>
                <a:gd name="T11" fmla="*/ 471453 h 2723"/>
                <a:gd name="T12" fmla="*/ 478119 w 2779"/>
                <a:gd name="T13" fmla="*/ 411792 h 2723"/>
                <a:gd name="T14" fmla="*/ 478119 w 2779"/>
                <a:gd name="T15" fmla="*/ 59661 h 2723"/>
                <a:gd name="T16" fmla="*/ 418516 w 2779"/>
                <a:gd name="T17" fmla="*/ 0 h 2723"/>
                <a:gd name="T18" fmla="*/ 418516 w 2779"/>
                <a:gd name="T19" fmla="*/ 651085 h 2723"/>
                <a:gd name="T20" fmla="*/ 60251 w 2779"/>
                <a:gd name="T21" fmla="*/ 651085 h 2723"/>
                <a:gd name="T22" fmla="*/ 0 w 2779"/>
                <a:gd name="T23" fmla="*/ 710747 h 2723"/>
                <a:gd name="T24" fmla="*/ 0 w 2779"/>
                <a:gd name="T25" fmla="*/ 1055095 h 2723"/>
                <a:gd name="T26" fmla="*/ 60251 w 2779"/>
                <a:gd name="T27" fmla="*/ 1114757 h 2723"/>
                <a:gd name="T28" fmla="*/ 418516 w 2779"/>
                <a:gd name="T29" fmla="*/ 1114757 h 2723"/>
                <a:gd name="T30" fmla="*/ 478119 w 2779"/>
                <a:gd name="T31" fmla="*/ 1055095 h 2723"/>
                <a:gd name="T32" fmla="*/ 478119 w 2779"/>
                <a:gd name="T33" fmla="*/ 710747 h 2723"/>
                <a:gd name="T34" fmla="*/ 418516 w 2779"/>
                <a:gd name="T35" fmla="*/ 651085 h 2723"/>
                <a:gd name="T36" fmla="*/ 418516 w 2779"/>
                <a:gd name="T37" fmla="*/ 1294389 h 2723"/>
                <a:gd name="T38" fmla="*/ 60251 w 2779"/>
                <a:gd name="T39" fmla="*/ 1294389 h 2723"/>
                <a:gd name="T40" fmla="*/ 0 w 2779"/>
                <a:gd name="T41" fmla="*/ 1354698 h 2723"/>
                <a:gd name="T42" fmla="*/ 0 w 2779"/>
                <a:gd name="T43" fmla="*/ 1706181 h 2723"/>
                <a:gd name="T44" fmla="*/ 60251 w 2779"/>
                <a:gd name="T45" fmla="*/ 1765842 h 2723"/>
                <a:gd name="T46" fmla="*/ 418516 w 2779"/>
                <a:gd name="T47" fmla="*/ 1765842 h 2723"/>
                <a:gd name="T48" fmla="*/ 478119 w 2779"/>
                <a:gd name="T49" fmla="*/ 1706181 h 2723"/>
                <a:gd name="T50" fmla="*/ 478119 w 2779"/>
                <a:gd name="T51" fmla="*/ 1354698 h 2723"/>
                <a:gd name="T52" fmla="*/ 418516 w 2779"/>
                <a:gd name="T53" fmla="*/ 1294389 h 2723"/>
                <a:gd name="T54" fmla="*/ 1740794 w 2779"/>
                <a:gd name="T55" fmla="*/ 0 h 2723"/>
                <a:gd name="T56" fmla="*/ 702926 w 2779"/>
                <a:gd name="T57" fmla="*/ 0 h 2723"/>
                <a:gd name="T58" fmla="*/ 643323 w 2779"/>
                <a:gd name="T59" fmla="*/ 59661 h 2723"/>
                <a:gd name="T60" fmla="*/ 643323 w 2779"/>
                <a:gd name="T61" fmla="*/ 411792 h 2723"/>
                <a:gd name="T62" fmla="*/ 702926 w 2779"/>
                <a:gd name="T63" fmla="*/ 471453 h 2723"/>
                <a:gd name="T64" fmla="*/ 1740794 w 2779"/>
                <a:gd name="T65" fmla="*/ 471453 h 2723"/>
                <a:gd name="T66" fmla="*/ 1800397 w 2779"/>
                <a:gd name="T67" fmla="*/ 411792 h 2723"/>
                <a:gd name="T68" fmla="*/ 1800397 w 2779"/>
                <a:gd name="T69" fmla="*/ 59661 h 2723"/>
                <a:gd name="T70" fmla="*/ 1740794 w 2779"/>
                <a:gd name="T71" fmla="*/ 0 h 2723"/>
                <a:gd name="T72" fmla="*/ 1740794 w 2779"/>
                <a:gd name="T73" fmla="*/ 651085 h 2723"/>
                <a:gd name="T74" fmla="*/ 702926 w 2779"/>
                <a:gd name="T75" fmla="*/ 651085 h 2723"/>
                <a:gd name="T76" fmla="*/ 643323 w 2779"/>
                <a:gd name="T77" fmla="*/ 710747 h 2723"/>
                <a:gd name="T78" fmla="*/ 643323 w 2779"/>
                <a:gd name="T79" fmla="*/ 1055095 h 2723"/>
                <a:gd name="T80" fmla="*/ 702926 w 2779"/>
                <a:gd name="T81" fmla="*/ 1114757 h 2723"/>
                <a:gd name="T82" fmla="*/ 1740794 w 2779"/>
                <a:gd name="T83" fmla="*/ 1114757 h 2723"/>
                <a:gd name="T84" fmla="*/ 1800397 w 2779"/>
                <a:gd name="T85" fmla="*/ 1055095 h 2723"/>
                <a:gd name="T86" fmla="*/ 1800397 w 2779"/>
                <a:gd name="T87" fmla="*/ 710747 h 2723"/>
                <a:gd name="T88" fmla="*/ 1740794 w 2779"/>
                <a:gd name="T89" fmla="*/ 651085 h 2723"/>
                <a:gd name="T90" fmla="*/ 1740794 w 2779"/>
                <a:gd name="T91" fmla="*/ 1294389 h 2723"/>
                <a:gd name="T92" fmla="*/ 702926 w 2779"/>
                <a:gd name="T93" fmla="*/ 1294389 h 2723"/>
                <a:gd name="T94" fmla="*/ 643323 w 2779"/>
                <a:gd name="T95" fmla="*/ 1354698 h 2723"/>
                <a:gd name="T96" fmla="*/ 643323 w 2779"/>
                <a:gd name="T97" fmla="*/ 1706181 h 2723"/>
                <a:gd name="T98" fmla="*/ 702926 w 2779"/>
                <a:gd name="T99" fmla="*/ 1765842 h 2723"/>
                <a:gd name="T100" fmla="*/ 1740794 w 2779"/>
                <a:gd name="T101" fmla="*/ 1765842 h 2723"/>
                <a:gd name="T102" fmla="*/ 1800397 w 2779"/>
                <a:gd name="T103" fmla="*/ 1706181 h 2723"/>
                <a:gd name="T104" fmla="*/ 1800397 w 2779"/>
                <a:gd name="T105" fmla="*/ 1354698 h 2723"/>
                <a:gd name="T106" fmla="*/ 1740794 w 2779"/>
                <a:gd name="T107" fmla="*/ 1294389 h 272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779" h="2723">
                  <a:moveTo>
                    <a:pt x="646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42" y="0"/>
                    <a:pt x="0" y="41"/>
                    <a:pt x="0" y="92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0" y="686"/>
                    <a:pt x="42" y="727"/>
                    <a:pt x="93" y="727"/>
                  </a:cubicBezTo>
                  <a:cubicBezTo>
                    <a:pt x="646" y="727"/>
                    <a:pt x="646" y="727"/>
                    <a:pt x="646" y="727"/>
                  </a:cubicBezTo>
                  <a:cubicBezTo>
                    <a:pt x="697" y="727"/>
                    <a:pt x="738" y="686"/>
                    <a:pt x="738" y="635"/>
                  </a:cubicBezTo>
                  <a:cubicBezTo>
                    <a:pt x="738" y="92"/>
                    <a:pt x="738" y="92"/>
                    <a:pt x="738" y="92"/>
                  </a:cubicBezTo>
                  <a:cubicBezTo>
                    <a:pt x="738" y="41"/>
                    <a:pt x="697" y="0"/>
                    <a:pt x="646" y="0"/>
                  </a:cubicBezTo>
                  <a:close/>
                  <a:moveTo>
                    <a:pt x="646" y="1004"/>
                  </a:moveTo>
                  <a:cubicBezTo>
                    <a:pt x="93" y="1004"/>
                    <a:pt x="93" y="1004"/>
                    <a:pt x="93" y="1004"/>
                  </a:cubicBezTo>
                  <a:cubicBezTo>
                    <a:pt x="42" y="1004"/>
                    <a:pt x="0" y="1045"/>
                    <a:pt x="0" y="1096"/>
                  </a:cubicBezTo>
                  <a:cubicBezTo>
                    <a:pt x="0" y="1627"/>
                    <a:pt x="0" y="1627"/>
                    <a:pt x="0" y="1627"/>
                  </a:cubicBezTo>
                  <a:cubicBezTo>
                    <a:pt x="0" y="1678"/>
                    <a:pt x="42" y="1719"/>
                    <a:pt x="93" y="1719"/>
                  </a:cubicBezTo>
                  <a:cubicBezTo>
                    <a:pt x="646" y="1719"/>
                    <a:pt x="646" y="1719"/>
                    <a:pt x="646" y="1719"/>
                  </a:cubicBezTo>
                  <a:cubicBezTo>
                    <a:pt x="697" y="1719"/>
                    <a:pt x="738" y="1678"/>
                    <a:pt x="738" y="1627"/>
                  </a:cubicBezTo>
                  <a:cubicBezTo>
                    <a:pt x="738" y="1096"/>
                    <a:pt x="738" y="1096"/>
                    <a:pt x="738" y="1096"/>
                  </a:cubicBezTo>
                  <a:cubicBezTo>
                    <a:pt x="738" y="1045"/>
                    <a:pt x="697" y="1004"/>
                    <a:pt x="646" y="1004"/>
                  </a:cubicBezTo>
                  <a:close/>
                  <a:moveTo>
                    <a:pt x="646" y="1996"/>
                  </a:moveTo>
                  <a:cubicBezTo>
                    <a:pt x="93" y="1996"/>
                    <a:pt x="93" y="1996"/>
                    <a:pt x="93" y="1996"/>
                  </a:cubicBezTo>
                  <a:cubicBezTo>
                    <a:pt x="42" y="1996"/>
                    <a:pt x="0" y="2037"/>
                    <a:pt x="0" y="2089"/>
                  </a:cubicBezTo>
                  <a:cubicBezTo>
                    <a:pt x="0" y="2631"/>
                    <a:pt x="0" y="2631"/>
                    <a:pt x="0" y="2631"/>
                  </a:cubicBezTo>
                  <a:cubicBezTo>
                    <a:pt x="0" y="2682"/>
                    <a:pt x="42" y="2723"/>
                    <a:pt x="93" y="2723"/>
                  </a:cubicBezTo>
                  <a:cubicBezTo>
                    <a:pt x="646" y="2723"/>
                    <a:pt x="646" y="2723"/>
                    <a:pt x="646" y="2723"/>
                  </a:cubicBezTo>
                  <a:cubicBezTo>
                    <a:pt x="697" y="2723"/>
                    <a:pt x="738" y="2682"/>
                    <a:pt x="738" y="2631"/>
                  </a:cubicBezTo>
                  <a:cubicBezTo>
                    <a:pt x="738" y="2089"/>
                    <a:pt x="738" y="2089"/>
                    <a:pt x="738" y="2089"/>
                  </a:cubicBezTo>
                  <a:cubicBezTo>
                    <a:pt x="738" y="2037"/>
                    <a:pt x="697" y="1996"/>
                    <a:pt x="646" y="1996"/>
                  </a:cubicBezTo>
                  <a:close/>
                  <a:moveTo>
                    <a:pt x="2687" y="0"/>
                  </a:moveTo>
                  <a:cubicBezTo>
                    <a:pt x="1085" y="0"/>
                    <a:pt x="1085" y="0"/>
                    <a:pt x="1085" y="0"/>
                  </a:cubicBezTo>
                  <a:cubicBezTo>
                    <a:pt x="1034" y="0"/>
                    <a:pt x="993" y="41"/>
                    <a:pt x="993" y="92"/>
                  </a:cubicBezTo>
                  <a:cubicBezTo>
                    <a:pt x="993" y="635"/>
                    <a:pt x="993" y="635"/>
                    <a:pt x="993" y="635"/>
                  </a:cubicBezTo>
                  <a:cubicBezTo>
                    <a:pt x="993" y="686"/>
                    <a:pt x="1034" y="727"/>
                    <a:pt x="1085" y="727"/>
                  </a:cubicBezTo>
                  <a:cubicBezTo>
                    <a:pt x="2687" y="727"/>
                    <a:pt x="2687" y="727"/>
                    <a:pt x="2687" y="727"/>
                  </a:cubicBezTo>
                  <a:cubicBezTo>
                    <a:pt x="2738" y="727"/>
                    <a:pt x="2779" y="686"/>
                    <a:pt x="2779" y="635"/>
                  </a:cubicBezTo>
                  <a:cubicBezTo>
                    <a:pt x="2779" y="92"/>
                    <a:pt x="2779" y="92"/>
                    <a:pt x="2779" y="92"/>
                  </a:cubicBezTo>
                  <a:cubicBezTo>
                    <a:pt x="2779" y="41"/>
                    <a:pt x="2738" y="0"/>
                    <a:pt x="2687" y="0"/>
                  </a:cubicBezTo>
                  <a:close/>
                  <a:moveTo>
                    <a:pt x="2687" y="1004"/>
                  </a:moveTo>
                  <a:cubicBezTo>
                    <a:pt x="1085" y="1004"/>
                    <a:pt x="1085" y="1004"/>
                    <a:pt x="1085" y="1004"/>
                  </a:cubicBezTo>
                  <a:cubicBezTo>
                    <a:pt x="1034" y="1004"/>
                    <a:pt x="993" y="1045"/>
                    <a:pt x="993" y="1096"/>
                  </a:cubicBezTo>
                  <a:cubicBezTo>
                    <a:pt x="993" y="1627"/>
                    <a:pt x="993" y="1627"/>
                    <a:pt x="993" y="1627"/>
                  </a:cubicBezTo>
                  <a:cubicBezTo>
                    <a:pt x="993" y="1678"/>
                    <a:pt x="1034" y="1719"/>
                    <a:pt x="1085" y="1719"/>
                  </a:cubicBezTo>
                  <a:cubicBezTo>
                    <a:pt x="2687" y="1719"/>
                    <a:pt x="2687" y="1719"/>
                    <a:pt x="2687" y="1719"/>
                  </a:cubicBezTo>
                  <a:cubicBezTo>
                    <a:pt x="2738" y="1719"/>
                    <a:pt x="2779" y="1678"/>
                    <a:pt x="2779" y="1627"/>
                  </a:cubicBezTo>
                  <a:cubicBezTo>
                    <a:pt x="2779" y="1096"/>
                    <a:pt x="2779" y="1096"/>
                    <a:pt x="2779" y="1096"/>
                  </a:cubicBezTo>
                  <a:cubicBezTo>
                    <a:pt x="2779" y="1045"/>
                    <a:pt x="2738" y="1004"/>
                    <a:pt x="2687" y="1004"/>
                  </a:cubicBezTo>
                  <a:close/>
                  <a:moveTo>
                    <a:pt x="2687" y="1996"/>
                  </a:moveTo>
                  <a:cubicBezTo>
                    <a:pt x="1085" y="1996"/>
                    <a:pt x="1085" y="1996"/>
                    <a:pt x="1085" y="1996"/>
                  </a:cubicBezTo>
                  <a:cubicBezTo>
                    <a:pt x="1034" y="1996"/>
                    <a:pt x="993" y="2037"/>
                    <a:pt x="993" y="2089"/>
                  </a:cubicBezTo>
                  <a:cubicBezTo>
                    <a:pt x="993" y="2631"/>
                    <a:pt x="993" y="2631"/>
                    <a:pt x="993" y="2631"/>
                  </a:cubicBezTo>
                  <a:cubicBezTo>
                    <a:pt x="993" y="2682"/>
                    <a:pt x="1034" y="2723"/>
                    <a:pt x="1085" y="2723"/>
                  </a:cubicBezTo>
                  <a:cubicBezTo>
                    <a:pt x="2687" y="2723"/>
                    <a:pt x="2687" y="2723"/>
                    <a:pt x="2687" y="2723"/>
                  </a:cubicBezTo>
                  <a:cubicBezTo>
                    <a:pt x="2738" y="2723"/>
                    <a:pt x="2779" y="2682"/>
                    <a:pt x="2779" y="2631"/>
                  </a:cubicBezTo>
                  <a:cubicBezTo>
                    <a:pt x="2779" y="2089"/>
                    <a:pt x="2779" y="2089"/>
                    <a:pt x="2779" y="2089"/>
                  </a:cubicBezTo>
                  <a:cubicBezTo>
                    <a:pt x="2779" y="2037"/>
                    <a:pt x="2738" y="1996"/>
                    <a:pt x="2687" y="19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0" name="PA_文本框 8"/>
          <p:cNvSpPr txBox="1"/>
          <p:nvPr>
            <p:custDataLst>
              <p:tags r:id="rId4"/>
            </p:custDataLst>
          </p:nvPr>
        </p:nvSpPr>
        <p:spPr>
          <a:xfrm>
            <a:off x="611560" y="1552539"/>
            <a:ext cx="783034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基于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Web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、微信平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台，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针对儿童兴趣教育机构实际需求的教务管理服务系统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10800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现有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的教学现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象：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8000">
              <a:spcBef>
                <a:spcPts val="1800"/>
              </a:spcBef>
              <a:buSzPct val="100000"/>
            </a:pP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管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理手段落后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大部分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机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构还是依靠纸笔记录的方式，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去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管理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日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常的教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务。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8000">
              <a:spcBef>
                <a:spcPts val="1800"/>
              </a:spcBef>
              <a:buSzPct val="100000"/>
            </a:pP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招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生手段低效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：大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部分机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构派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送传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单招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生，学生转换率低，而且浪费纸张，不环保。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8000">
              <a:spcBef>
                <a:spcPts val="1800"/>
              </a:spcBef>
              <a:buSzPct val="100000"/>
            </a:pP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宣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传方式单一：大部分机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构宣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传方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式是通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过传单，海报等方式，或是同学间的口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耳相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传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325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组合 3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2" name="PA_KSO_Shape"/>
            <p:cNvSpPr/>
            <p:nvPr>
              <p:custDataLst>
                <p:tags r:id="rId4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PA_KSO_Shape"/>
            <p:cNvSpPr/>
            <p:nvPr>
              <p:custDataLst>
                <p:tags r:id="rId5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1166751" y="57149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系统需求分析</a:t>
            </a:r>
          </a:p>
        </p:txBody>
      </p:sp>
      <p:grpSp>
        <p:nvGrpSpPr>
          <p:cNvPr id="6" name="PA_组合 5"/>
          <p:cNvGrpSpPr/>
          <p:nvPr>
            <p:custDataLst>
              <p:tags r:id="rId3"/>
            </p:custDataLst>
          </p:nvPr>
        </p:nvGrpSpPr>
        <p:grpSpPr>
          <a:xfrm>
            <a:off x="539552" y="483518"/>
            <a:ext cx="576064" cy="576064"/>
            <a:chOff x="5185929" y="1491630"/>
            <a:chExt cx="621046" cy="621046"/>
          </a:xfrm>
        </p:grpSpPr>
        <p:sp>
          <p:nvSpPr>
            <p:cNvPr id="12" name="椭圆 11"/>
            <p:cNvSpPr/>
            <p:nvPr/>
          </p:nvSpPr>
          <p:spPr>
            <a:xfrm>
              <a:off x="5185929" y="1491630"/>
              <a:ext cx="621046" cy="621046"/>
            </a:xfrm>
            <a:prstGeom prst="ellipse">
              <a:avLst/>
            </a:prstGeom>
            <a:solidFill>
              <a:srgbClr val="FBC65C"/>
            </a:solidFill>
            <a:ln>
              <a:noFill/>
            </a:ln>
            <a:effectLst>
              <a:outerShdw blurRad="127000" dist="63500" dir="8100000" sx="106000" sy="10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KSO_Shape"/>
            <p:cNvSpPr>
              <a:spLocks/>
            </p:cNvSpPr>
            <p:nvPr/>
          </p:nvSpPr>
          <p:spPr bwMode="auto">
            <a:xfrm>
              <a:off x="5353290" y="1680227"/>
              <a:ext cx="286324" cy="243852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1148471" y="1046642"/>
            <a:ext cx="6336704" cy="73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系统相关设计人员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（游客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，用户（学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生，老师和管理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员））</a:t>
            </a:r>
            <a:endParaRPr lang="en-US" altLang="zh-CN" sz="16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本系统主要分为前端展示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（包括微信端）</a:t>
            </a:r>
            <a:r>
              <a:rPr lang="zh-CN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和后台管理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，如下图</a:t>
            </a:r>
            <a:r>
              <a:rPr lang="zh-CN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16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43896"/>
            <a:ext cx="4752528" cy="329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03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组合 3"/>
          <p:cNvGrpSpPr/>
          <p:nvPr>
            <p:custDataLst>
              <p:tags r:id="rId1"/>
            </p:custDataLst>
          </p:nvPr>
        </p:nvGrpSpPr>
        <p:grpSpPr>
          <a:xfrm>
            <a:off x="-36512" y="786640"/>
            <a:ext cx="9144000" cy="4386700"/>
            <a:chOff x="0" y="771550"/>
            <a:chExt cx="9144000" cy="4386700"/>
          </a:xfrm>
        </p:grpSpPr>
        <p:sp>
          <p:nvSpPr>
            <p:cNvPr id="2" name="PA_KSO_Shape"/>
            <p:cNvSpPr/>
            <p:nvPr>
              <p:custDataLst>
                <p:tags r:id="rId5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PA_KSO_Shape"/>
            <p:cNvSpPr/>
            <p:nvPr>
              <p:custDataLst>
                <p:tags r:id="rId6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1191973" y="58760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系统总体设计</a:t>
            </a:r>
          </a:p>
        </p:txBody>
      </p:sp>
      <p:sp>
        <p:nvSpPr>
          <p:cNvPr id="10" name="PA_文本框 8"/>
          <p:cNvSpPr txBox="1"/>
          <p:nvPr>
            <p:custDataLst>
              <p:tags r:id="rId3"/>
            </p:custDataLst>
          </p:nvPr>
        </p:nvSpPr>
        <p:spPr>
          <a:xfrm>
            <a:off x="975277" y="1177855"/>
            <a:ext cx="6994222" cy="712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本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系统整体采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B/S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架构，分为客户浏览器终端、微信服务器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据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服务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器端，通信基于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HTTP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协议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通信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据格式为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JSON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</p:txBody>
      </p:sp>
      <p:grpSp>
        <p:nvGrpSpPr>
          <p:cNvPr id="6" name="PA_组合 5"/>
          <p:cNvGrpSpPr/>
          <p:nvPr>
            <p:custDataLst>
              <p:tags r:id="rId4"/>
            </p:custDataLst>
          </p:nvPr>
        </p:nvGrpSpPr>
        <p:grpSpPr>
          <a:xfrm>
            <a:off x="539552" y="501490"/>
            <a:ext cx="586491" cy="586491"/>
            <a:chOff x="5302919" y="2242095"/>
            <a:chExt cx="621046" cy="621046"/>
          </a:xfrm>
        </p:grpSpPr>
        <p:sp>
          <p:nvSpPr>
            <p:cNvPr id="11" name="椭圆 10"/>
            <p:cNvSpPr/>
            <p:nvPr/>
          </p:nvSpPr>
          <p:spPr>
            <a:xfrm>
              <a:off x="5302919" y="2242095"/>
              <a:ext cx="621046" cy="621046"/>
            </a:xfrm>
            <a:prstGeom prst="ellipse">
              <a:avLst/>
            </a:prstGeom>
            <a:solidFill>
              <a:srgbClr val="8BC066"/>
            </a:solidFill>
            <a:ln>
              <a:noFill/>
            </a:ln>
            <a:effectLst>
              <a:outerShdw blurRad="127000" dist="63500" dir="8100000" sx="106000" sy="10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KSO_Shape"/>
            <p:cNvSpPr>
              <a:spLocks/>
            </p:cNvSpPr>
            <p:nvPr/>
          </p:nvSpPr>
          <p:spPr bwMode="auto">
            <a:xfrm>
              <a:off x="5462568" y="2409455"/>
              <a:ext cx="301748" cy="335473"/>
            </a:xfrm>
            <a:custGeom>
              <a:avLst/>
              <a:gdLst>
                <a:gd name="T0" fmla="*/ 1511663 w 2946"/>
                <a:gd name="T1" fmla="*/ 216114 h 3274"/>
                <a:gd name="T2" fmla="*/ 1558387 w 2946"/>
                <a:gd name="T3" fmla="*/ 72038 h 3274"/>
                <a:gd name="T4" fmla="*/ 1619403 w 2946"/>
                <a:gd name="T5" fmla="*/ 168822 h 3274"/>
                <a:gd name="T6" fmla="*/ 141821 w 2946"/>
                <a:gd name="T7" fmla="*/ 72038 h 3274"/>
                <a:gd name="T8" fmla="*/ 647541 w 2946"/>
                <a:gd name="T9" fmla="*/ 0 h 3274"/>
                <a:gd name="T10" fmla="*/ 974060 w 2946"/>
                <a:gd name="T11" fmla="*/ 72038 h 3274"/>
                <a:gd name="T12" fmla="*/ 1477582 w 2946"/>
                <a:gd name="T13" fmla="*/ 216114 h 3274"/>
                <a:gd name="T14" fmla="*/ 141821 w 2946"/>
                <a:gd name="T15" fmla="*/ 72038 h 3274"/>
                <a:gd name="T16" fmla="*/ 0 w 2946"/>
                <a:gd name="T17" fmla="*/ 112731 h 3274"/>
                <a:gd name="T18" fmla="*/ 107740 w 2946"/>
                <a:gd name="T19" fmla="*/ 72038 h 3274"/>
                <a:gd name="T20" fmla="*/ 51671 w 2946"/>
                <a:gd name="T21" fmla="*/ 216114 h 3274"/>
                <a:gd name="T22" fmla="*/ 1441851 w 2946"/>
                <a:gd name="T23" fmla="*/ 285952 h 3274"/>
                <a:gd name="T24" fmla="*/ 179750 w 2946"/>
                <a:gd name="T25" fmla="*/ 1298331 h 3274"/>
                <a:gd name="T26" fmla="*/ 1441851 w 2946"/>
                <a:gd name="T27" fmla="*/ 285952 h 3274"/>
                <a:gd name="T28" fmla="*/ 1190091 w 2946"/>
                <a:gd name="T29" fmla="*/ 1118512 h 3274"/>
                <a:gd name="T30" fmla="*/ 937781 w 2946"/>
                <a:gd name="T31" fmla="*/ 1046474 h 3274"/>
                <a:gd name="T32" fmla="*/ 937781 w 2946"/>
                <a:gd name="T33" fmla="*/ 974436 h 3274"/>
                <a:gd name="T34" fmla="*/ 1334111 w 2946"/>
                <a:gd name="T35" fmla="*/ 900199 h 3274"/>
                <a:gd name="T36" fmla="*/ 937781 w 2946"/>
                <a:gd name="T37" fmla="*/ 974436 h 3274"/>
                <a:gd name="T38" fmla="*/ 1334111 w 2946"/>
                <a:gd name="T39" fmla="*/ 792417 h 3274"/>
                <a:gd name="T40" fmla="*/ 937781 w 2946"/>
                <a:gd name="T41" fmla="*/ 722578 h 3274"/>
                <a:gd name="T42" fmla="*/ 554093 w 2946"/>
                <a:gd name="T43" fmla="*/ 1181751 h 3274"/>
                <a:gd name="T44" fmla="*/ 507919 w 2946"/>
                <a:gd name="T45" fmla="*/ 972236 h 3274"/>
                <a:gd name="T46" fmla="*/ 301233 w 2946"/>
                <a:gd name="T47" fmla="*/ 928244 h 3274"/>
                <a:gd name="T48" fmla="*/ 863572 w 2946"/>
                <a:gd name="T49" fmla="*/ 900199 h 3274"/>
                <a:gd name="T50" fmla="*/ 575531 w 2946"/>
                <a:gd name="T51" fmla="*/ 900199 h 3274"/>
                <a:gd name="T52" fmla="*/ 287491 w 2946"/>
                <a:gd name="T53" fmla="*/ 506465 h 3274"/>
                <a:gd name="T54" fmla="*/ 863572 w 2946"/>
                <a:gd name="T55" fmla="*/ 393734 h 3274"/>
                <a:gd name="T56" fmla="*/ 287491 w 2946"/>
                <a:gd name="T57" fmla="*/ 506465 h 3274"/>
                <a:gd name="T58" fmla="*/ 109939 w 2946"/>
                <a:gd name="T59" fmla="*/ 1476502 h 3274"/>
                <a:gd name="T60" fmla="*/ 1551790 w 2946"/>
                <a:gd name="T61" fmla="*/ 1368170 h 3274"/>
                <a:gd name="T62" fmla="*/ 694815 w 2946"/>
                <a:gd name="T63" fmla="*/ 1519394 h 3274"/>
                <a:gd name="T64" fmla="*/ 357302 w 2946"/>
                <a:gd name="T65" fmla="*/ 1800397 h 3274"/>
                <a:gd name="T66" fmla="*/ 694815 w 2946"/>
                <a:gd name="T67" fmla="*/ 1519394 h 3274"/>
                <a:gd name="T68" fmla="*/ 1088397 w 2946"/>
                <a:gd name="T69" fmla="*/ 1800397 h 3274"/>
                <a:gd name="T70" fmla="*/ 1088397 w 2946"/>
                <a:gd name="T71" fmla="*/ 1519394 h 327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946" h="3274">
                  <a:moveTo>
                    <a:pt x="2831" y="393"/>
                  </a:moveTo>
                  <a:cubicBezTo>
                    <a:pt x="2750" y="393"/>
                    <a:pt x="2750" y="393"/>
                    <a:pt x="2750" y="393"/>
                  </a:cubicBezTo>
                  <a:cubicBezTo>
                    <a:pt x="2754" y="131"/>
                    <a:pt x="2754" y="131"/>
                    <a:pt x="2754" y="131"/>
                  </a:cubicBezTo>
                  <a:cubicBezTo>
                    <a:pt x="2835" y="131"/>
                    <a:pt x="2835" y="131"/>
                    <a:pt x="2835" y="131"/>
                  </a:cubicBezTo>
                  <a:cubicBezTo>
                    <a:pt x="2946" y="205"/>
                    <a:pt x="2946" y="205"/>
                    <a:pt x="2946" y="205"/>
                  </a:cubicBezTo>
                  <a:cubicBezTo>
                    <a:pt x="2946" y="307"/>
                    <a:pt x="2946" y="307"/>
                    <a:pt x="2946" y="307"/>
                  </a:cubicBezTo>
                  <a:lnTo>
                    <a:pt x="2831" y="393"/>
                  </a:lnTo>
                  <a:close/>
                  <a:moveTo>
                    <a:pt x="258" y="131"/>
                  </a:moveTo>
                  <a:cubicBezTo>
                    <a:pt x="1178" y="131"/>
                    <a:pt x="1178" y="131"/>
                    <a:pt x="1178" y="131"/>
                  </a:cubicBezTo>
                  <a:cubicBezTo>
                    <a:pt x="1178" y="0"/>
                    <a:pt x="1178" y="0"/>
                    <a:pt x="1178" y="0"/>
                  </a:cubicBezTo>
                  <a:cubicBezTo>
                    <a:pt x="1772" y="0"/>
                    <a:pt x="1772" y="0"/>
                    <a:pt x="1772" y="0"/>
                  </a:cubicBezTo>
                  <a:cubicBezTo>
                    <a:pt x="1772" y="131"/>
                    <a:pt x="1772" y="131"/>
                    <a:pt x="1772" y="131"/>
                  </a:cubicBezTo>
                  <a:cubicBezTo>
                    <a:pt x="2688" y="131"/>
                    <a:pt x="2688" y="131"/>
                    <a:pt x="2688" y="131"/>
                  </a:cubicBezTo>
                  <a:cubicBezTo>
                    <a:pt x="2688" y="393"/>
                    <a:pt x="2688" y="393"/>
                    <a:pt x="2688" y="393"/>
                  </a:cubicBezTo>
                  <a:cubicBezTo>
                    <a:pt x="258" y="393"/>
                    <a:pt x="258" y="393"/>
                    <a:pt x="258" y="393"/>
                  </a:cubicBezTo>
                  <a:lnTo>
                    <a:pt x="258" y="131"/>
                  </a:lnTo>
                  <a:close/>
                  <a:moveTo>
                    <a:pt x="0" y="307"/>
                  </a:moveTo>
                  <a:cubicBezTo>
                    <a:pt x="0" y="205"/>
                    <a:pt x="0" y="205"/>
                    <a:pt x="0" y="205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196" y="131"/>
                    <a:pt x="196" y="131"/>
                    <a:pt x="196" y="131"/>
                  </a:cubicBezTo>
                  <a:cubicBezTo>
                    <a:pt x="196" y="393"/>
                    <a:pt x="196" y="393"/>
                    <a:pt x="196" y="393"/>
                  </a:cubicBezTo>
                  <a:cubicBezTo>
                    <a:pt x="94" y="393"/>
                    <a:pt x="94" y="393"/>
                    <a:pt x="94" y="393"/>
                  </a:cubicBezTo>
                  <a:lnTo>
                    <a:pt x="0" y="307"/>
                  </a:lnTo>
                  <a:close/>
                  <a:moveTo>
                    <a:pt x="2623" y="520"/>
                  </a:moveTo>
                  <a:cubicBezTo>
                    <a:pt x="2623" y="2361"/>
                    <a:pt x="2623" y="2361"/>
                    <a:pt x="2623" y="2361"/>
                  </a:cubicBezTo>
                  <a:cubicBezTo>
                    <a:pt x="327" y="2361"/>
                    <a:pt x="327" y="2361"/>
                    <a:pt x="327" y="2361"/>
                  </a:cubicBezTo>
                  <a:cubicBezTo>
                    <a:pt x="327" y="520"/>
                    <a:pt x="327" y="520"/>
                    <a:pt x="327" y="520"/>
                  </a:cubicBezTo>
                  <a:lnTo>
                    <a:pt x="2623" y="520"/>
                  </a:lnTo>
                  <a:close/>
                  <a:moveTo>
                    <a:pt x="1706" y="2034"/>
                  </a:moveTo>
                  <a:cubicBezTo>
                    <a:pt x="2165" y="2034"/>
                    <a:pt x="2165" y="2034"/>
                    <a:pt x="2165" y="2034"/>
                  </a:cubicBezTo>
                  <a:cubicBezTo>
                    <a:pt x="2165" y="1903"/>
                    <a:pt x="2165" y="1903"/>
                    <a:pt x="2165" y="1903"/>
                  </a:cubicBezTo>
                  <a:cubicBezTo>
                    <a:pt x="1706" y="1903"/>
                    <a:pt x="1706" y="1903"/>
                    <a:pt x="1706" y="1903"/>
                  </a:cubicBezTo>
                  <a:lnTo>
                    <a:pt x="1706" y="2034"/>
                  </a:lnTo>
                  <a:close/>
                  <a:moveTo>
                    <a:pt x="1706" y="1772"/>
                  </a:moveTo>
                  <a:cubicBezTo>
                    <a:pt x="2427" y="1772"/>
                    <a:pt x="2427" y="1772"/>
                    <a:pt x="2427" y="1772"/>
                  </a:cubicBezTo>
                  <a:cubicBezTo>
                    <a:pt x="2427" y="1637"/>
                    <a:pt x="2427" y="1637"/>
                    <a:pt x="2427" y="1637"/>
                  </a:cubicBezTo>
                  <a:cubicBezTo>
                    <a:pt x="1706" y="1637"/>
                    <a:pt x="1706" y="1637"/>
                    <a:pt x="1706" y="1637"/>
                  </a:cubicBezTo>
                  <a:lnTo>
                    <a:pt x="1706" y="1772"/>
                  </a:lnTo>
                  <a:close/>
                  <a:moveTo>
                    <a:pt x="1706" y="1441"/>
                  </a:moveTo>
                  <a:cubicBezTo>
                    <a:pt x="2427" y="1441"/>
                    <a:pt x="2427" y="1441"/>
                    <a:pt x="2427" y="1441"/>
                  </a:cubicBezTo>
                  <a:cubicBezTo>
                    <a:pt x="2427" y="1314"/>
                    <a:pt x="2427" y="1314"/>
                    <a:pt x="2427" y="1314"/>
                  </a:cubicBezTo>
                  <a:cubicBezTo>
                    <a:pt x="1706" y="1314"/>
                    <a:pt x="1706" y="1314"/>
                    <a:pt x="1706" y="1314"/>
                  </a:cubicBezTo>
                  <a:lnTo>
                    <a:pt x="1706" y="1441"/>
                  </a:lnTo>
                  <a:close/>
                  <a:moveTo>
                    <a:pt x="1008" y="2149"/>
                  </a:moveTo>
                  <a:cubicBezTo>
                    <a:pt x="1245" y="2149"/>
                    <a:pt x="1440" y="1998"/>
                    <a:pt x="1466" y="1768"/>
                  </a:cubicBezTo>
                  <a:cubicBezTo>
                    <a:pt x="924" y="1768"/>
                    <a:pt x="924" y="1768"/>
                    <a:pt x="924" y="1768"/>
                  </a:cubicBezTo>
                  <a:cubicBezTo>
                    <a:pt x="924" y="1231"/>
                    <a:pt x="924" y="1231"/>
                    <a:pt x="924" y="1231"/>
                  </a:cubicBezTo>
                  <a:cubicBezTo>
                    <a:pt x="694" y="1256"/>
                    <a:pt x="548" y="1451"/>
                    <a:pt x="548" y="1688"/>
                  </a:cubicBezTo>
                  <a:cubicBezTo>
                    <a:pt x="548" y="1943"/>
                    <a:pt x="754" y="2149"/>
                    <a:pt x="1008" y="2149"/>
                  </a:cubicBezTo>
                  <a:close/>
                  <a:moveTo>
                    <a:pt x="1571" y="1637"/>
                  </a:moveTo>
                  <a:cubicBezTo>
                    <a:pt x="1571" y="1637"/>
                    <a:pt x="1559" y="1126"/>
                    <a:pt x="1047" y="1126"/>
                  </a:cubicBezTo>
                  <a:cubicBezTo>
                    <a:pt x="1047" y="1637"/>
                    <a:pt x="1047" y="1637"/>
                    <a:pt x="1047" y="1637"/>
                  </a:cubicBezTo>
                  <a:lnTo>
                    <a:pt x="1571" y="1637"/>
                  </a:lnTo>
                  <a:close/>
                  <a:moveTo>
                    <a:pt x="523" y="921"/>
                  </a:moveTo>
                  <a:cubicBezTo>
                    <a:pt x="1571" y="921"/>
                    <a:pt x="1571" y="921"/>
                    <a:pt x="1571" y="921"/>
                  </a:cubicBezTo>
                  <a:cubicBezTo>
                    <a:pt x="1571" y="716"/>
                    <a:pt x="1571" y="716"/>
                    <a:pt x="1571" y="716"/>
                  </a:cubicBezTo>
                  <a:cubicBezTo>
                    <a:pt x="523" y="716"/>
                    <a:pt x="523" y="716"/>
                    <a:pt x="523" y="716"/>
                  </a:cubicBezTo>
                  <a:lnTo>
                    <a:pt x="523" y="921"/>
                  </a:lnTo>
                  <a:close/>
                  <a:moveTo>
                    <a:pt x="2823" y="2685"/>
                  </a:moveTo>
                  <a:cubicBezTo>
                    <a:pt x="200" y="2685"/>
                    <a:pt x="200" y="2685"/>
                    <a:pt x="200" y="2685"/>
                  </a:cubicBezTo>
                  <a:cubicBezTo>
                    <a:pt x="200" y="2488"/>
                    <a:pt x="200" y="2488"/>
                    <a:pt x="200" y="2488"/>
                  </a:cubicBezTo>
                  <a:cubicBezTo>
                    <a:pt x="2823" y="2488"/>
                    <a:pt x="2823" y="2488"/>
                    <a:pt x="2823" y="2488"/>
                  </a:cubicBezTo>
                  <a:lnTo>
                    <a:pt x="2823" y="2685"/>
                  </a:lnTo>
                  <a:close/>
                  <a:moveTo>
                    <a:pt x="1264" y="2763"/>
                  </a:moveTo>
                  <a:cubicBezTo>
                    <a:pt x="957" y="3274"/>
                    <a:pt x="957" y="3274"/>
                    <a:pt x="957" y="3274"/>
                  </a:cubicBezTo>
                  <a:cubicBezTo>
                    <a:pt x="650" y="3274"/>
                    <a:pt x="650" y="3274"/>
                    <a:pt x="650" y="3274"/>
                  </a:cubicBezTo>
                  <a:cubicBezTo>
                    <a:pt x="957" y="2763"/>
                    <a:pt x="957" y="2763"/>
                    <a:pt x="957" y="2763"/>
                  </a:cubicBezTo>
                  <a:lnTo>
                    <a:pt x="1264" y="2763"/>
                  </a:lnTo>
                  <a:close/>
                  <a:moveTo>
                    <a:pt x="2287" y="3274"/>
                  </a:moveTo>
                  <a:cubicBezTo>
                    <a:pt x="1980" y="3274"/>
                    <a:pt x="1980" y="3274"/>
                    <a:pt x="1980" y="3274"/>
                  </a:cubicBezTo>
                  <a:cubicBezTo>
                    <a:pt x="1673" y="2763"/>
                    <a:pt x="1673" y="2763"/>
                    <a:pt x="1673" y="2763"/>
                  </a:cubicBezTo>
                  <a:cubicBezTo>
                    <a:pt x="1980" y="2763"/>
                    <a:pt x="1980" y="2763"/>
                    <a:pt x="1980" y="2763"/>
                  </a:cubicBezTo>
                  <a:lnTo>
                    <a:pt x="2287" y="32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13" name="图片 12" descr="C:\Users\kyd\AppData\Local\Microsoft\Windows\INetCache\Content.Word\系统体系结构1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82022"/>
            <a:ext cx="5059840" cy="1809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C:\Users\kyd\AppData\Local\Microsoft\Windows\INetCache\Content.Word\系统体系结构2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11710"/>
            <a:ext cx="3384376" cy="18420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990925" y="41214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微信端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949317" y="412147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837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组合 3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2" name="PA_KSO_Shape"/>
            <p:cNvSpPr/>
            <p:nvPr>
              <p:custDataLst>
                <p:tags r:id="rId4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PA_KSO_Shape"/>
            <p:cNvSpPr/>
            <p:nvPr>
              <p:custDataLst>
                <p:tags r:id="rId5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1207368" y="57149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系统详细设计</a:t>
            </a:r>
          </a:p>
        </p:txBody>
      </p:sp>
      <p:grpSp>
        <p:nvGrpSpPr>
          <p:cNvPr id="6" name="PA_组合 5"/>
          <p:cNvGrpSpPr/>
          <p:nvPr>
            <p:custDataLst>
              <p:tags r:id="rId3"/>
            </p:custDataLst>
          </p:nvPr>
        </p:nvGrpSpPr>
        <p:grpSpPr>
          <a:xfrm>
            <a:off x="542559" y="470271"/>
            <a:ext cx="573057" cy="573057"/>
            <a:chOff x="5185929" y="3003798"/>
            <a:chExt cx="621046" cy="621046"/>
          </a:xfrm>
        </p:grpSpPr>
        <p:sp>
          <p:nvSpPr>
            <p:cNvPr id="11" name="椭圆 10"/>
            <p:cNvSpPr/>
            <p:nvPr/>
          </p:nvSpPr>
          <p:spPr>
            <a:xfrm>
              <a:off x="5185929" y="3003798"/>
              <a:ext cx="621046" cy="621046"/>
            </a:xfrm>
            <a:prstGeom prst="ellipse">
              <a:avLst/>
            </a:prstGeom>
            <a:solidFill>
              <a:srgbClr val="66BFBD"/>
            </a:solidFill>
            <a:ln>
              <a:noFill/>
            </a:ln>
            <a:effectLst>
              <a:outerShdw blurRad="127000" dist="63500" dir="2700000" sx="106000" sy="106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KSO_Shape"/>
            <p:cNvSpPr>
              <a:spLocks/>
            </p:cNvSpPr>
            <p:nvPr/>
          </p:nvSpPr>
          <p:spPr bwMode="auto">
            <a:xfrm>
              <a:off x="5353290" y="3171159"/>
              <a:ext cx="286324" cy="286324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" name="Text Placeholder 2"/>
          <p:cNvSpPr txBox="1">
            <a:spLocks/>
          </p:cNvSpPr>
          <p:nvPr/>
        </p:nvSpPr>
        <p:spPr>
          <a:xfrm>
            <a:off x="634246" y="1628995"/>
            <a:ext cx="389682" cy="1464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数据库设计</a:t>
            </a:r>
            <a:endParaRPr lang="en-US" altLang="zh-CN" sz="18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51470"/>
            <a:ext cx="4874810" cy="512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03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组合 3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2" name="PA_KSO_Shape"/>
            <p:cNvSpPr/>
            <p:nvPr>
              <p:custDataLst>
                <p:tags r:id="rId3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PA_KSO_Shape"/>
            <p:cNvSpPr/>
            <p:nvPr>
              <p:custDataLst>
                <p:tags r:id="rId4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1207368" y="57149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前端展示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347614"/>
            <a:ext cx="3951370" cy="335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34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1" y="483518"/>
            <a:ext cx="6415002" cy="33843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466613"/>
            <a:ext cx="6598176" cy="347328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39952" y="4371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新闻详情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39952" y="4371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系统主页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974" y="417080"/>
            <a:ext cx="4824536" cy="373884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39952" y="43802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留言问答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18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2131"/>
            <a:ext cx="2448272" cy="43524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2131"/>
            <a:ext cx="2448272" cy="435248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088" y="242131"/>
            <a:ext cx="2448272" cy="435248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770" y="473199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校园动态消息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3623338" y="468711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校园动态详情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6836186" y="462779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预报名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27950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5219</TotalTime>
  <Words>760</Words>
  <Application>Microsoft Office PowerPoint</Application>
  <PresentationFormat>全屏显示(16:9)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幼圆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kyd</cp:lastModifiedBy>
  <cp:revision>143</cp:revision>
  <dcterms:created xsi:type="dcterms:W3CDTF">2017-01-03T04:52:58Z</dcterms:created>
  <dcterms:modified xsi:type="dcterms:W3CDTF">2017-05-05T00:04:33Z</dcterms:modified>
</cp:coreProperties>
</file>