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Lst>
  <p:notesMasterIdLst>
    <p:notesMasterId r:id="rId23"/>
  </p:notesMasterIdLst>
  <p:sldIdLst>
    <p:sldId id="353" r:id="rId16"/>
    <p:sldId id="369" r:id="rId17"/>
    <p:sldId id="355" r:id="rId18"/>
    <p:sldId id="357" r:id="rId19"/>
    <p:sldId id="356" r:id="rId20"/>
    <p:sldId id="264" r:id="rId21"/>
    <p:sldId id="286" r:id="rId22"/>
    <p:sldId id="363" r:id="rId24"/>
    <p:sldId id="361" r:id="rId25"/>
    <p:sldId id="287" r:id="rId26"/>
    <p:sldId id="288" r:id="rId27"/>
    <p:sldId id="292" r:id="rId28"/>
    <p:sldId id="293" r:id="rId29"/>
    <p:sldId id="294" r:id="rId30"/>
    <p:sldId id="290" r:id="rId31"/>
    <p:sldId id="364" r:id="rId32"/>
    <p:sldId id="358" r:id="rId33"/>
    <p:sldId id="359" r:id="rId34"/>
    <p:sldId id="307" r:id="rId35"/>
    <p:sldId id="317" r:id="rId36"/>
    <p:sldId id="318" r:id="rId37"/>
    <p:sldId id="319" r:id="rId38"/>
    <p:sldId id="323" r:id="rId39"/>
    <p:sldId id="366" r:id="rId40"/>
    <p:sldId id="324" r:id="rId41"/>
    <p:sldId id="360" r:id="rId42"/>
    <p:sldId id="326" r:id="rId43"/>
    <p:sldId id="327" r:id="rId44"/>
    <p:sldId id="328" r:id="rId45"/>
    <p:sldId id="329" r:id="rId46"/>
    <p:sldId id="330" r:id="rId47"/>
    <p:sldId id="334" r:id="rId48"/>
    <p:sldId id="335" r:id="rId49"/>
    <p:sldId id="336" r:id="rId50"/>
    <p:sldId id="344" r:id="rId51"/>
    <p:sldId id="284" r:id="rId52"/>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CC0000"/>
    <a:srgbClr val="FFFF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987"/>
  </p:normalViewPr>
  <p:slideViewPr>
    <p:cSldViewPr snapToObjects="1" showGuides="1">
      <p:cViewPr>
        <p:scale>
          <a:sx n="87" d="100"/>
          <a:sy n="87" d="100"/>
        </p:scale>
        <p:origin x="-654"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36.xml"/><Relationship Id="rId51" Type="http://schemas.openxmlformats.org/officeDocument/2006/relationships/slide" Target="slides/slide35.xml"/><Relationship Id="rId50" Type="http://schemas.openxmlformats.org/officeDocument/2006/relationships/slide" Target="slides/slide34.xml"/><Relationship Id="rId5" Type="http://schemas.openxmlformats.org/officeDocument/2006/relationships/slideMaster" Target="slideMasters/slideMaster4.xml"/><Relationship Id="rId49" Type="http://schemas.openxmlformats.org/officeDocument/2006/relationships/slide" Target="slides/slide33.xml"/><Relationship Id="rId48" Type="http://schemas.openxmlformats.org/officeDocument/2006/relationships/slide" Target="slides/slide32.xml"/><Relationship Id="rId47" Type="http://schemas.openxmlformats.org/officeDocument/2006/relationships/slide" Target="slides/slide31.xml"/><Relationship Id="rId46" Type="http://schemas.openxmlformats.org/officeDocument/2006/relationships/slide" Target="slides/slide30.xml"/><Relationship Id="rId45" Type="http://schemas.openxmlformats.org/officeDocument/2006/relationships/slide" Target="slides/slide29.xml"/><Relationship Id="rId44" Type="http://schemas.openxmlformats.org/officeDocument/2006/relationships/slide" Target="slides/slide28.xml"/><Relationship Id="rId43" Type="http://schemas.openxmlformats.org/officeDocument/2006/relationships/slide" Target="slides/slide27.xml"/><Relationship Id="rId42" Type="http://schemas.openxmlformats.org/officeDocument/2006/relationships/slide" Target="slides/slide26.xml"/><Relationship Id="rId41" Type="http://schemas.openxmlformats.org/officeDocument/2006/relationships/slide" Target="slides/slide25.xml"/><Relationship Id="rId40" Type="http://schemas.openxmlformats.org/officeDocument/2006/relationships/slide" Target="slides/slide24.xml"/><Relationship Id="rId4" Type="http://schemas.openxmlformats.org/officeDocument/2006/relationships/slideMaster" Target="slideMasters/slideMaster3.xml"/><Relationship Id="rId39" Type="http://schemas.openxmlformats.org/officeDocument/2006/relationships/slide" Target="slides/slide23.xml"/><Relationship Id="rId38" Type="http://schemas.openxmlformats.org/officeDocument/2006/relationships/slide" Target="slides/slide22.xml"/><Relationship Id="rId37" Type="http://schemas.openxmlformats.org/officeDocument/2006/relationships/slide" Target="slides/slide21.xml"/><Relationship Id="rId36" Type="http://schemas.openxmlformats.org/officeDocument/2006/relationships/slide" Target="slides/slide20.xml"/><Relationship Id="rId35" Type="http://schemas.openxmlformats.org/officeDocument/2006/relationships/slide" Target="slides/slide19.xml"/><Relationship Id="rId34" Type="http://schemas.openxmlformats.org/officeDocument/2006/relationships/slide" Target="slides/slide18.xml"/><Relationship Id="rId33" Type="http://schemas.openxmlformats.org/officeDocument/2006/relationships/slide" Target="slides/slide17.xml"/><Relationship Id="rId32" Type="http://schemas.openxmlformats.org/officeDocument/2006/relationships/slide" Target="slides/slide16.xml"/><Relationship Id="rId31" Type="http://schemas.openxmlformats.org/officeDocument/2006/relationships/slide" Target="slides/slide15.xml"/><Relationship Id="rId30" Type="http://schemas.openxmlformats.org/officeDocument/2006/relationships/slide" Target="slides/slide14.xml"/><Relationship Id="rId3" Type="http://schemas.openxmlformats.org/officeDocument/2006/relationships/slideMaster" Target="slideMasters/slideMaster2.xml"/><Relationship Id="rId29" Type="http://schemas.openxmlformats.org/officeDocument/2006/relationships/slide" Target="slides/slide13.xml"/><Relationship Id="rId28" Type="http://schemas.openxmlformats.org/officeDocument/2006/relationships/slide" Target="slides/slide12.xml"/><Relationship Id="rId27" Type="http://schemas.openxmlformats.org/officeDocument/2006/relationships/slide" Target="slides/slide11.xml"/><Relationship Id="rId26" Type="http://schemas.openxmlformats.org/officeDocument/2006/relationships/slide" Target="slides/slide10.xml"/><Relationship Id="rId25" Type="http://schemas.openxmlformats.org/officeDocument/2006/relationships/slide" Target="slides/slide9.xml"/><Relationship Id="rId24" Type="http://schemas.openxmlformats.org/officeDocument/2006/relationships/slide" Target="slides/slide8.xml"/><Relationship Id="rId23" Type="http://schemas.openxmlformats.org/officeDocument/2006/relationships/notesMaster" Target="notesMasters/notesMaster1.xml"/><Relationship Id="rId22" Type="http://schemas.openxmlformats.org/officeDocument/2006/relationships/slide" Target="slides/slide7.xml"/><Relationship Id="rId21" Type="http://schemas.openxmlformats.org/officeDocument/2006/relationships/slide" Target="slides/slide6.xml"/><Relationship Id="rId20" Type="http://schemas.openxmlformats.org/officeDocument/2006/relationships/slide" Target="slides/slide5.xml"/><Relationship Id="rId2" Type="http://schemas.openxmlformats.org/officeDocument/2006/relationships/theme" Target="theme/theme1.xml"/><Relationship Id="rId19" Type="http://schemas.openxmlformats.org/officeDocument/2006/relationships/slide" Target="slides/slide4.xml"/><Relationship Id="rId18" Type="http://schemas.openxmlformats.org/officeDocument/2006/relationships/slide" Target="slides/slide3.xml"/><Relationship Id="rId17" Type="http://schemas.openxmlformats.org/officeDocument/2006/relationships/slide" Target="slides/slide2.xml"/><Relationship Id="rId16" Type="http://schemas.openxmlformats.org/officeDocument/2006/relationships/slide" Target="slides/slide1.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0" hangingPunct="0">
              <a:defRPr sz="1200">
                <a:ea typeface="Gulim" panose="020B0600000101010101" pitchFamily="34" charset="-127"/>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ea typeface="Gulim" panose="020B0600000101010101" pitchFamily="34" charset="-127"/>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A0B3C0D4-5634-4EE6-AB7B-A88F14588F07}" type="datetimeFigureOut">
              <a:rPr kumimoji="0" lang="zh-CN" altLang="en-US" sz="12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fld>
            <a:endParaRPr kumimoji="0" lang="zh-CN" altLang="en-US" sz="12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6564" name="Rectangle 4"/>
          <p:cNvSpPr>
            <a:spLocks noGrp="1" noRot="1" noChangeAspect="1"/>
          </p:cNvSpPr>
          <p:nvPr>
            <p:ph type="sldImg" idx="2"/>
          </p:nvPr>
        </p:nvSpPr>
        <p:spPr>
          <a:xfrm>
            <a:off x="1143000" y="685800"/>
            <a:ext cx="4572000" cy="3429000"/>
          </a:xfrm>
          <a:prstGeom prst="rect">
            <a:avLst/>
          </a:prstGeom>
          <a:noFill/>
          <a:ln w="9525">
            <a:noFill/>
          </a:ln>
        </p:spPr>
      </p:sp>
      <p:sp>
        <p:nvSpPr>
          <p:cNvPr id="15365"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ctr" anchorCtr="0" compatLnSpc="1"/>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0" hangingPunct="0">
              <a:defRPr sz="1200">
                <a:ea typeface="Gulim" panose="020B0600000101010101" pitchFamily="34" charset="-127"/>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a:buNone/>
            </a:pPr>
            <a:fld id="{9A0DB2DC-4C9A-4742-B13C-FB6460FD3503}" type="slidenum">
              <a:rPr lang="zh-CN" altLang="en-US" sz="1200" dirty="0">
                <a:ea typeface="Gulim" panose="020B0600000101010101" pitchFamily="34" charset="-127"/>
              </a:rPr>
            </a:fld>
            <a:endParaRPr lang="zh-CN" altLang="en-US" sz="1200" dirty="0">
              <a:ea typeface="Gulim" panose="020B0600000101010101" pitchFamily="34" charset="-127"/>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so.com/doc/7541179-7815272.html" TargetMode="External"/><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aike.so.com/doc/5408348.html" TargetMode="External"/><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p:txBody>
          <a:bodyPr wrap="square" lIns="91440" tIns="45720" rIns="91440" bIns="45720" anchor="ctr"/>
          <a:p>
            <a:pPr lvl="0"/>
            <a:r>
              <a:rPr lang="zh-CN" altLang="en-US" dirty="0">
                <a:solidFill>
                  <a:srgbClr val="0000FF"/>
                </a:solidFill>
                <a:ea typeface="宋体" panose="02010600030101010101" pitchFamily="2" charset="-122"/>
              </a:rPr>
              <a:t>字节码</a:t>
            </a:r>
            <a:r>
              <a:rPr lang="zh-CN" altLang="en-US" dirty="0">
                <a:ea typeface="宋体" panose="02010600030101010101" pitchFamily="2" charset="-122"/>
              </a:rPr>
              <a:t>是</a:t>
            </a:r>
            <a:r>
              <a:rPr lang="en-US" altLang="zh-CN" dirty="0">
                <a:ea typeface="宋体" panose="02010600030101010101" pitchFamily="2" charset="-122"/>
              </a:rPr>
              <a:t>Java</a:t>
            </a:r>
            <a:r>
              <a:rPr lang="zh-CN" altLang="en-US" dirty="0">
                <a:ea typeface="宋体" panose="02010600030101010101" pitchFamily="2" charset="-122"/>
              </a:rPr>
              <a:t>虚拟机的</a:t>
            </a:r>
            <a:r>
              <a:rPr lang="zh-CN" altLang="en-US" b="1" dirty="0">
                <a:ea typeface="宋体" panose="02010600030101010101" pitchFamily="2" charset="-122"/>
              </a:rPr>
              <a:t>指令组</a:t>
            </a:r>
            <a:r>
              <a:rPr lang="zh-CN" altLang="en-US" dirty="0">
                <a:ea typeface="宋体" panose="02010600030101010101" pitchFamily="2" charset="-122"/>
              </a:rPr>
              <a:t>，和</a:t>
            </a:r>
            <a:r>
              <a:rPr lang="en-US" altLang="zh-CN" dirty="0">
                <a:ea typeface="宋体" panose="02010600030101010101" pitchFamily="2" charset="-122"/>
              </a:rPr>
              <a:t>CPU</a:t>
            </a:r>
            <a:r>
              <a:rPr lang="zh-CN" altLang="en-US" dirty="0">
                <a:ea typeface="宋体" panose="02010600030101010101" pitchFamily="2" charset="-122"/>
              </a:rPr>
              <a:t>上的微指令码很相象。</a:t>
            </a:r>
            <a:endParaRPr lang="en-US" altLang="zh-CN" dirty="0">
              <a:ea typeface="宋体" panose="02010600030101010101" pitchFamily="2" charset="-122"/>
            </a:endParaRPr>
          </a:p>
          <a:p>
            <a:pPr lvl="0"/>
            <a:r>
              <a:rPr lang="zh-CN" altLang="en-US" dirty="0">
                <a:ea typeface="宋体" panose="02010600030101010101" pitchFamily="2" charset="-122"/>
              </a:rPr>
              <a:t>它的形式为“</a:t>
            </a:r>
            <a:r>
              <a:rPr lang="en-US" altLang="zh-CN" dirty="0">
                <a:ea typeface="宋体" panose="02010600030101010101" pitchFamily="2" charset="-122"/>
              </a:rPr>
              <a:t>&lt;</a:t>
            </a:r>
            <a:r>
              <a:rPr lang="zh-CN" altLang="en-US" dirty="0">
                <a:ea typeface="宋体" panose="02010600030101010101" pitchFamily="2" charset="-122"/>
              </a:rPr>
              <a:t>操作码</a:t>
            </a:r>
            <a:r>
              <a:rPr lang="en-US" altLang="zh-CN" dirty="0">
                <a:ea typeface="宋体" panose="02010600030101010101" pitchFamily="2" charset="-122"/>
              </a:rPr>
              <a:t>&gt;&lt;…</a:t>
            </a:r>
            <a:r>
              <a:rPr lang="zh-CN" altLang="en-US" dirty="0">
                <a:ea typeface="宋体" panose="02010600030101010101" pitchFamily="2" charset="-122"/>
              </a:rPr>
              <a:t>操作数</a:t>
            </a:r>
            <a:r>
              <a:rPr lang="en-US" altLang="zh-CN" dirty="0">
                <a:ea typeface="宋体" panose="02010600030101010101" pitchFamily="2" charset="-122"/>
              </a:rPr>
              <a:t>&gt;”</a:t>
            </a:r>
            <a:r>
              <a:rPr lang="zh-CN" altLang="en-US" dirty="0">
                <a:ea typeface="宋体" panose="02010600030101010101" pitchFamily="2" charset="-122"/>
              </a:rPr>
              <a:t>，其中，操作码就是指令码，占一个字节的长度，一个字节码可以有多个操作数。</a:t>
            </a:r>
            <a:endParaRPr lang="en-US" altLang="zh-CN" dirty="0">
              <a:ea typeface="宋体" panose="02010600030101010101" pitchFamily="2" charset="-122"/>
            </a:endParaRPr>
          </a:p>
          <a:p>
            <a:pPr lvl="0"/>
            <a:r>
              <a:rPr lang="en-US" altLang="zh-CN" dirty="0">
                <a:solidFill>
                  <a:srgbClr val="000099"/>
                </a:solidFill>
                <a:ea typeface="宋体" panose="02010600030101010101" pitchFamily="2" charset="-122"/>
              </a:rPr>
              <a:t>Java</a:t>
            </a:r>
            <a:r>
              <a:rPr lang="zh-CN" altLang="en-US" dirty="0">
                <a:solidFill>
                  <a:srgbClr val="000099"/>
                </a:solidFill>
                <a:ea typeface="宋体" panose="02010600030101010101" pitchFamily="2" charset="-122"/>
              </a:rPr>
              <a:t>虚拟机规范中定义了</a:t>
            </a:r>
            <a:r>
              <a:rPr lang="en-US" altLang="zh-CN" dirty="0">
                <a:solidFill>
                  <a:srgbClr val="000099"/>
                </a:solidFill>
                <a:ea typeface="宋体" panose="02010600030101010101" pitchFamily="2" charset="-122"/>
              </a:rPr>
              <a:t>220</a:t>
            </a:r>
            <a:r>
              <a:rPr lang="zh-CN" altLang="en-US" dirty="0">
                <a:solidFill>
                  <a:srgbClr val="000099"/>
                </a:solidFill>
                <a:ea typeface="宋体" panose="02010600030101010101" pitchFamily="2" charset="-122"/>
              </a:rPr>
              <a:t>多个字节码指令。</a:t>
            </a:r>
            <a:r>
              <a:rPr lang="zh-CN" altLang="en-US" dirty="0">
                <a:ea typeface="宋体" panose="02010600030101010101" pitchFamily="2" charset="-122"/>
              </a:rPr>
              <a:t>由于字节码指令数目种类繁多，相对于机器码语义层次较高。</a:t>
            </a:r>
            <a:endParaRPr lang="en-US" altLang="zh-CN" dirty="0">
              <a:ea typeface="宋体" panose="02010600030101010101" pitchFamily="2" charset="-122"/>
            </a:endParaRPr>
          </a:p>
          <a:p>
            <a:pPr lvl="0"/>
            <a:r>
              <a:rPr lang="zh-CN" altLang="en-US" dirty="0">
                <a:ea typeface="宋体" panose="02010600030101010101" pitchFamily="2" charset="-122"/>
              </a:rPr>
              <a:t>因此，</a:t>
            </a:r>
            <a:r>
              <a:rPr lang="en-US" altLang="zh-CN" b="1" dirty="0">
                <a:solidFill>
                  <a:srgbClr val="000099"/>
                </a:solidFill>
                <a:ea typeface="宋体" panose="02010600030101010101" pitchFamily="2" charset="-122"/>
              </a:rPr>
              <a:t>Java</a:t>
            </a:r>
            <a:r>
              <a:rPr lang="zh-CN" altLang="en-US" b="1" dirty="0">
                <a:solidFill>
                  <a:srgbClr val="000099"/>
                </a:solidFill>
                <a:ea typeface="宋体" panose="02010600030101010101" pitchFamily="2" charset="-122"/>
              </a:rPr>
              <a:t>语言编译成字节码后文件尺寸较小便于网络传输</a:t>
            </a:r>
            <a:r>
              <a:rPr lang="zh-CN" altLang="en-US" dirty="0">
                <a:ea typeface="宋体" panose="02010600030101010101" pitchFamily="2" charset="-122"/>
              </a:rPr>
              <a:t>。 </a:t>
            </a:r>
            <a:endParaRPr lang="zh-CN" altLang="en-US" dirty="0">
              <a:ea typeface="宋体" panose="02010600030101010101" pitchFamily="2" charset="-122"/>
            </a:endParaRPr>
          </a:p>
        </p:txBody>
      </p:sp>
      <p:sp>
        <p:nvSpPr>
          <p:cNvPr id="675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spcBef>
                <a:spcPct val="0"/>
              </a:spcBef>
            </a:pPr>
            <a:fld id="{9A0DB2DC-4C9A-4742-B13C-FB6460FD3503}" type="slidenum">
              <a:rPr lang="zh-CN" altLang="en-US" b="1" dirty="0">
                <a:solidFill>
                  <a:schemeClr val="accent1"/>
                </a:solidFill>
                <a:latin typeface="Lucida Sans Unicode" panose="020B0602030504020204" pitchFamily="34" charset="0"/>
                <a:ea typeface="Gulim" panose="020B0600000101010101" pitchFamily="34" charset="-127"/>
              </a:rPr>
            </a:fld>
            <a:endParaRPr lang="zh-CN" altLang="en-US" b="1" dirty="0">
              <a:solidFill>
                <a:schemeClr val="accent1"/>
              </a:solidFill>
              <a:latin typeface="Lucida Sans Unicode" panose="020B0602030504020204" pitchFamily="34" charset="0"/>
              <a:ea typeface="Gulim" panose="020B0600000101010101" pitchFamily="34"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p:txBody>
          <a:bodyPr wrap="square" lIns="91440" tIns="45720" rIns="91440" bIns="45720" anchor="ctr"/>
          <a:p>
            <a:pPr lvl="0"/>
            <a:r>
              <a:rPr lang="zh-CN" altLang="en-US" dirty="0">
                <a:ea typeface="宋体" panose="02010600030101010101" pitchFamily="2" charset="-122"/>
              </a:rPr>
              <a:t>虽然使用记事本和</a:t>
            </a:r>
            <a:r>
              <a:rPr lang="en-US" altLang="zh-CN" dirty="0">
                <a:ea typeface="宋体" panose="02010600030101010101" pitchFamily="2" charset="-122"/>
              </a:rPr>
              <a:t>JDK</a:t>
            </a:r>
            <a:r>
              <a:rPr lang="zh-CN" altLang="en-US" dirty="0">
                <a:ea typeface="宋体" panose="02010600030101010101" pitchFamily="2" charset="-122"/>
              </a:rPr>
              <a:t>编译工具已经可以编写</a:t>
            </a:r>
            <a:r>
              <a:rPr lang="en-US" altLang="zh-CN" dirty="0">
                <a:ea typeface="宋体" panose="02010600030101010101" pitchFamily="2" charset="-122"/>
              </a:rPr>
              <a:t>JAVA</a:t>
            </a:r>
            <a:r>
              <a:rPr lang="zh-CN" altLang="en-US" dirty="0">
                <a:ea typeface="宋体" panose="02010600030101010101" pitchFamily="2" charset="-122"/>
              </a:rPr>
              <a:t>程序，但是在项目开发过程中必须使用大型的集成开发工具（</a:t>
            </a:r>
            <a:r>
              <a:rPr lang="en-US" altLang="zh-CN" dirty="0">
                <a:ea typeface="宋体" panose="02010600030101010101" pitchFamily="2" charset="-122"/>
              </a:rPr>
              <a:t>IDE</a:t>
            </a:r>
            <a:r>
              <a:rPr lang="zh-CN" altLang="en-US" dirty="0">
                <a:ea typeface="宋体" panose="02010600030101010101" pitchFamily="2" charset="-122"/>
              </a:rPr>
              <a:t>）来编写</a:t>
            </a:r>
            <a:r>
              <a:rPr lang="en-US" altLang="zh-CN" dirty="0">
                <a:ea typeface="宋体" panose="02010600030101010101" pitchFamily="2" charset="-122"/>
              </a:rPr>
              <a:t>JAVA</a:t>
            </a:r>
            <a:r>
              <a:rPr lang="zh-CN" altLang="en-US" dirty="0">
                <a:ea typeface="宋体" panose="02010600030101010101" pitchFamily="2" charset="-122"/>
              </a:rPr>
              <a:t>程序，这样可以避免编码错误，方便管理项目结构，而且使用</a:t>
            </a:r>
            <a:r>
              <a:rPr lang="en-US" altLang="zh-CN" dirty="0">
                <a:ea typeface="宋体" panose="02010600030101010101" pitchFamily="2" charset="-122"/>
              </a:rPr>
              <a:t>IDE</a:t>
            </a:r>
            <a:r>
              <a:rPr lang="zh-CN" altLang="en-US" dirty="0">
                <a:ea typeface="宋体" panose="02010600030101010101" pitchFamily="2" charset="-122"/>
              </a:rPr>
              <a:t>工具的代码辅助功能可以快速地输入程序代码。</a:t>
            </a:r>
            <a:endParaRPr lang="zh-CN" altLang="en-US" dirty="0">
              <a:ea typeface="宋体" panose="02010600030101010101" pitchFamily="2" charset="-122"/>
            </a:endParaRPr>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spcBef>
                <a:spcPct val="0"/>
              </a:spcBef>
            </a:pPr>
            <a:fld id="{9A0DB2DC-4C9A-4742-B13C-FB6460FD3503}" type="slidenum">
              <a:rPr lang="zh-CN" altLang="en-US" b="1" dirty="0">
                <a:solidFill>
                  <a:schemeClr val="accent1"/>
                </a:solidFill>
                <a:latin typeface="Lucida Sans Unicode" panose="020B0602030504020204" pitchFamily="34" charset="0"/>
                <a:ea typeface="Gulim" panose="020B0600000101010101" pitchFamily="34" charset="-127"/>
              </a:rPr>
            </a:fld>
            <a:endParaRPr lang="zh-CN" altLang="en-US" b="1" dirty="0">
              <a:solidFill>
                <a:schemeClr val="accent1"/>
              </a:solidFill>
              <a:latin typeface="Lucida Sans Unicode" panose="020B0602030504020204" pitchFamily="34" charset="0"/>
              <a:ea typeface="Gulim" panose="020B0600000101010101" pitchFamily="34"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ctr" anchorCtr="0" compatLnSpc="1">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透视图是</a:t>
            </a:r>
            <a:r>
              <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Eclipse</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工作台提供的附加组织层，透视图起到一个组织的作用，它实现多个视图的布局和可用操作的集合，并为这个集合定义一个名称。例如，</a:t>
            </a:r>
            <a:r>
              <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Eclipse</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提供的</a:t>
            </a:r>
            <a:r>
              <a:rPr kumimoji="0" lang="en-US" altLang="zh-CN" sz="12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Java</a:t>
            </a:r>
            <a:r>
              <a:rPr kumimoji="0" lang="zh-CN" altLang="en-US" sz="12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透视图</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组织了与</a:t>
            </a:r>
            <a:r>
              <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Java</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程序设计有关的视图和操作的集合，而“调试”透视图负责组织与程序调试有关的视图和操作集。在</a:t>
            </a:r>
            <a:r>
              <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Eclipse</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的</a:t>
            </a:r>
            <a:r>
              <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Java</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开发环境中提供了几种常用的透视图，如</a:t>
            </a:r>
            <a:r>
              <a:rPr kumimoji="0" lang="en-US" altLang="zh-CN" sz="1200" b="0" i="0" u="none" strike="noStrike" kern="1200" cap="none" spc="0" normalizeH="0" baseline="0" noProof="0" dirty="0" smtClean="0">
                <a:ln>
                  <a:noFill/>
                </a:ln>
                <a:solidFill>
                  <a:schemeClr val="tx2">
                    <a:lumMod val="60000"/>
                    <a:lumOff val="40000"/>
                  </a:schemeClr>
                </a:solidFill>
                <a:effectLst/>
                <a:uLnTx/>
                <a:uFillTx/>
                <a:latin typeface="宋体" panose="02010600030101010101" pitchFamily="2" charset="-122"/>
                <a:ea typeface="+mn-ea"/>
                <a:cs typeface="+mn-cs"/>
              </a:rPr>
              <a:t>Java</a:t>
            </a:r>
            <a:r>
              <a:rPr kumimoji="0" lang="zh-CN" altLang="en-US" sz="1200" b="0" i="0" u="none" strike="noStrike" kern="1200" cap="none" spc="0" normalizeH="0" baseline="0" noProof="0" dirty="0" smtClean="0">
                <a:ln>
                  <a:noFill/>
                </a:ln>
                <a:solidFill>
                  <a:schemeClr val="tx2">
                    <a:lumMod val="60000"/>
                    <a:lumOff val="40000"/>
                  </a:schemeClr>
                </a:solidFill>
                <a:effectLst/>
                <a:uLnTx/>
                <a:uFillTx/>
                <a:latin typeface="宋体" panose="02010600030101010101" pitchFamily="2" charset="-122"/>
                <a:ea typeface="+mn-ea"/>
                <a:cs typeface="+mn-cs"/>
              </a:rPr>
              <a:t>透视图、“资源”透视图、“调试”透视图、“小组同步”透视图</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等。不同的透视图之间可以进行切换，但是同一时刻只能使用一个透视图。</a:t>
            </a:r>
            <a:endParaRPr kumimoji="0" lang="zh-CN"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p:txBody>
      </p:sp>
      <p:sp>
        <p:nvSpPr>
          <p:cNvPr id="7782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spcBef>
                <a:spcPct val="0"/>
              </a:spcBef>
            </a:pPr>
            <a:fld id="{9A0DB2DC-4C9A-4742-B13C-FB6460FD3503}" type="slidenum">
              <a:rPr lang="zh-CN" altLang="en-US" b="1" dirty="0">
                <a:solidFill>
                  <a:schemeClr val="accent1"/>
                </a:solidFill>
                <a:latin typeface="Lucida Sans Unicode" panose="020B0602030504020204" pitchFamily="34" charset="0"/>
                <a:ea typeface="Gulim" panose="020B0600000101010101" pitchFamily="34" charset="-127"/>
              </a:rPr>
            </a:fld>
            <a:endParaRPr lang="zh-CN" altLang="en-US" b="1" dirty="0">
              <a:solidFill>
                <a:schemeClr val="accent1"/>
              </a:solidFill>
              <a:latin typeface="Lucida Sans Unicode" panose="020B0602030504020204" pitchFamily="34" charset="0"/>
              <a:ea typeface="Gulim" panose="020B0600000101010101" pitchFamily="34"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幻灯片图像占位符 1"/>
          <p:cNvSpPr>
            <a:spLocks noGrp="1" noRot="1" noChangeAspect="1" noTextEdit="1"/>
          </p:cNvSpPr>
          <p:nvPr>
            <p:ph type="sldImg"/>
          </p:nvPr>
        </p:nvSpPr>
        <p:spPr/>
      </p:sp>
      <p:sp>
        <p:nvSpPr>
          <p:cNvPr id="68611" name="备注占位符 2"/>
          <p:cNvSpPr>
            <a:spLocks noGrp="1"/>
          </p:cNvSpPr>
          <p:nvPr>
            <p:ph type="body" idx="1"/>
          </p:nvPr>
        </p:nvSpPr>
        <p:spPr/>
        <p:txBody>
          <a:bodyPr wrap="square" lIns="91440" tIns="45720" rIns="91440" bIns="45720" anchor="ctr"/>
          <a:p>
            <a:pPr lvl="0"/>
            <a:endParaRPr lang="zh-CN" altLang="en-US" dirty="0">
              <a:ea typeface="宋体" panose="02010600030101010101" pitchFamily="2" charset="-122"/>
            </a:endParaRPr>
          </a:p>
        </p:txBody>
      </p:sp>
      <p:sp>
        <p:nvSpPr>
          <p:cNvPr id="6861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spcBef>
                <a:spcPct val="0"/>
              </a:spcBef>
            </a:pPr>
            <a:fld id="{9A0DB2DC-4C9A-4742-B13C-FB6460FD3503}" type="slidenum">
              <a:rPr lang="zh-CN" altLang="en-US" b="1" dirty="0">
                <a:solidFill>
                  <a:schemeClr val="accent1"/>
                </a:solidFill>
                <a:latin typeface="Lucida Sans Unicode" panose="020B0602030504020204" pitchFamily="34" charset="0"/>
                <a:ea typeface="Gulim" panose="020B0600000101010101" pitchFamily="34" charset="-127"/>
              </a:rPr>
            </a:fld>
            <a:endParaRPr lang="zh-CN" altLang="en-US" b="1" dirty="0">
              <a:solidFill>
                <a:schemeClr val="accent1"/>
              </a:solidFill>
              <a:latin typeface="Lucida Sans Unicode" panose="020B0602030504020204" pitchFamily="34" charset="0"/>
              <a:ea typeface="Gulim" panose="020B0600000101010101" pitchFamily="34"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p:txBody>
          <a:bodyPr wrap="square" lIns="91440" tIns="45720" rIns="91440" bIns="45720" anchor="ctr"/>
          <a:p>
            <a:pPr lvl="0"/>
            <a:r>
              <a:rPr lang="en-US" altLang="zh-CN" b="1" dirty="0">
                <a:ea typeface="宋体" panose="02010600030101010101" pitchFamily="2" charset="-122"/>
              </a:rPr>
              <a:t>JSP</a:t>
            </a:r>
            <a:r>
              <a:rPr lang="en-US" altLang="zh-CN" dirty="0">
                <a:ea typeface="宋体" panose="02010600030101010101" pitchFamily="2" charset="-122"/>
              </a:rPr>
              <a:t>(</a:t>
            </a:r>
            <a:r>
              <a:rPr lang="zh-CN" altLang="en-US" dirty="0">
                <a:ea typeface="宋体" panose="02010600030101010101" pitchFamily="2" charset="-122"/>
              </a:rPr>
              <a:t>全称</a:t>
            </a:r>
            <a:r>
              <a:rPr lang="en-US" altLang="zh-CN" dirty="0">
                <a:ea typeface="宋体" panose="02010600030101010101" pitchFamily="2" charset="-122"/>
              </a:rPr>
              <a:t>Java Server Pages)</a:t>
            </a:r>
            <a:r>
              <a:rPr lang="zh-CN" altLang="en-US" dirty="0">
                <a:ea typeface="宋体" panose="02010600030101010101" pitchFamily="2" charset="-122"/>
              </a:rPr>
              <a:t>是由</a:t>
            </a:r>
            <a:r>
              <a:rPr lang="en-US" altLang="zh-CN" dirty="0">
                <a:ea typeface="宋体" panose="02010600030101010101" pitchFamily="2" charset="-122"/>
              </a:rPr>
              <a:t>Sun Microsystems</a:t>
            </a:r>
            <a:r>
              <a:rPr lang="zh-CN" altLang="en-US" dirty="0">
                <a:ea typeface="宋体" panose="02010600030101010101" pitchFamily="2" charset="-122"/>
              </a:rPr>
              <a:t>公司倡导和许多公司参与共同建立的一种使软件开发者可以响应客户端请求</a:t>
            </a:r>
            <a:r>
              <a:rPr lang="en-US" altLang="zh-CN" dirty="0">
                <a:ea typeface="宋体" panose="02010600030101010101" pitchFamily="2" charset="-122"/>
              </a:rPr>
              <a:t>,</a:t>
            </a:r>
            <a:r>
              <a:rPr lang="zh-CN" altLang="en-US" dirty="0">
                <a:ea typeface="宋体" panose="02010600030101010101" pitchFamily="2" charset="-122"/>
              </a:rPr>
              <a:t>而动态生成</a:t>
            </a:r>
            <a:r>
              <a:rPr lang="en-US" altLang="zh-CN" dirty="0">
                <a:ea typeface="宋体" panose="02010600030101010101" pitchFamily="2" charset="-122"/>
              </a:rPr>
              <a:t>HTML</a:t>
            </a:r>
            <a:r>
              <a:rPr lang="zh-CN" altLang="en-US" dirty="0">
                <a:ea typeface="宋体" panose="02010600030101010101" pitchFamily="2" charset="-122"/>
              </a:rPr>
              <a:t>、</a:t>
            </a:r>
            <a:r>
              <a:rPr lang="en-US" altLang="zh-CN" dirty="0">
                <a:ea typeface="宋体" panose="02010600030101010101" pitchFamily="2" charset="-122"/>
              </a:rPr>
              <a:t>XML</a:t>
            </a:r>
            <a:r>
              <a:rPr lang="zh-CN" altLang="en-US" dirty="0">
                <a:ea typeface="宋体" panose="02010600030101010101" pitchFamily="2" charset="-122"/>
              </a:rPr>
              <a:t>或其他格式文档的</a:t>
            </a:r>
            <a:r>
              <a:rPr lang="en-US" altLang="zh-CN" dirty="0">
                <a:ea typeface="宋体" panose="02010600030101010101" pitchFamily="2" charset="-122"/>
              </a:rPr>
              <a:t>Web</a:t>
            </a:r>
            <a:r>
              <a:rPr lang="zh-CN" altLang="en-US" dirty="0">
                <a:ea typeface="宋体" panose="02010600030101010101" pitchFamily="2" charset="-122"/>
              </a:rPr>
              <a:t>网页的技术标准。</a:t>
            </a:r>
            <a:r>
              <a:rPr lang="en-US" altLang="zh-CN" b="1" dirty="0">
                <a:ea typeface="宋体" panose="02010600030101010101" pitchFamily="2" charset="-122"/>
              </a:rPr>
              <a:t>JSP</a:t>
            </a:r>
            <a:r>
              <a:rPr lang="zh-CN" altLang="en-US" b="1" dirty="0">
                <a:ea typeface="宋体" panose="02010600030101010101" pitchFamily="2" charset="-122"/>
              </a:rPr>
              <a:t>技术是以</a:t>
            </a:r>
            <a:r>
              <a:rPr lang="en-US" altLang="zh-CN" b="1" dirty="0">
                <a:ea typeface="宋体" panose="02010600030101010101" pitchFamily="2" charset="-122"/>
              </a:rPr>
              <a:t>Java</a:t>
            </a:r>
            <a:r>
              <a:rPr lang="zh-CN" altLang="en-US" b="1" dirty="0">
                <a:ea typeface="宋体" panose="02010600030101010101" pitchFamily="2" charset="-122"/>
              </a:rPr>
              <a:t>语言作为脚本语言的</a:t>
            </a:r>
            <a:r>
              <a:rPr lang="zh-CN" altLang="en-US" dirty="0">
                <a:ea typeface="宋体" panose="02010600030101010101" pitchFamily="2" charset="-122"/>
              </a:rPr>
              <a:t>，</a:t>
            </a:r>
            <a:r>
              <a:rPr lang="en-US" altLang="zh-CN" dirty="0">
                <a:ea typeface="宋体" panose="02010600030101010101" pitchFamily="2" charset="-122"/>
              </a:rPr>
              <a:t>JSP</a:t>
            </a:r>
            <a:r>
              <a:rPr lang="zh-CN" altLang="en-US" dirty="0">
                <a:ea typeface="宋体" panose="02010600030101010101" pitchFamily="2" charset="-122"/>
              </a:rPr>
              <a:t>网页为整个服务器端的</a:t>
            </a:r>
            <a:r>
              <a:rPr lang="en-US" altLang="zh-CN" dirty="0">
                <a:ea typeface="宋体" panose="02010600030101010101" pitchFamily="2" charset="-122"/>
              </a:rPr>
              <a:t>Java</a:t>
            </a:r>
            <a:r>
              <a:rPr lang="zh-CN" altLang="en-US" dirty="0">
                <a:ea typeface="宋体" panose="02010600030101010101" pitchFamily="2" charset="-122"/>
              </a:rPr>
              <a:t>库单元提供了一个接口来服务于</a:t>
            </a:r>
            <a:r>
              <a:rPr lang="en-US" altLang="zh-CN" dirty="0">
                <a:ea typeface="宋体" panose="02010600030101010101" pitchFamily="2" charset="-122"/>
              </a:rPr>
              <a:t>HTTP</a:t>
            </a:r>
            <a:r>
              <a:rPr lang="zh-CN" altLang="en-US" dirty="0">
                <a:ea typeface="宋体" panose="02010600030101010101" pitchFamily="2" charset="-122"/>
              </a:rPr>
              <a:t>的应用程序。</a:t>
            </a:r>
            <a:endParaRPr lang="en-US" altLang="zh-CN" dirty="0">
              <a:ea typeface="宋体" panose="02010600030101010101" pitchFamily="2" charset="-122"/>
            </a:endParaRPr>
          </a:p>
          <a:p>
            <a:pPr lvl="0"/>
            <a:r>
              <a:rPr lang="en-US" altLang="zh-CN" dirty="0">
                <a:ea typeface="宋体" panose="02010600030101010101" pitchFamily="2" charset="-122"/>
              </a:rPr>
              <a:t>JSP</a:t>
            </a:r>
            <a:r>
              <a:rPr lang="zh-CN" altLang="en-US" dirty="0">
                <a:ea typeface="宋体" panose="02010600030101010101" pitchFamily="2" charset="-122"/>
              </a:rPr>
              <a:t>使</a:t>
            </a:r>
            <a:r>
              <a:rPr lang="en-US" altLang="zh-CN" dirty="0">
                <a:ea typeface="宋体" panose="02010600030101010101" pitchFamily="2" charset="-122"/>
              </a:rPr>
              <a:t>Java</a:t>
            </a:r>
            <a:r>
              <a:rPr lang="zh-CN" altLang="en-US" dirty="0">
                <a:ea typeface="宋体" panose="02010600030101010101" pitchFamily="2" charset="-122"/>
              </a:rPr>
              <a:t>代码和特定的预定义动作可以嵌入到静态页面中。</a:t>
            </a:r>
            <a:r>
              <a:rPr lang="en-US" altLang="zh-CN" dirty="0">
                <a:ea typeface="宋体" panose="02010600030101010101" pitchFamily="2" charset="-122"/>
              </a:rPr>
              <a:t>JSP</a:t>
            </a:r>
            <a:r>
              <a:rPr lang="zh-CN" altLang="en-US" dirty="0">
                <a:ea typeface="宋体" panose="02010600030101010101" pitchFamily="2" charset="-122"/>
              </a:rPr>
              <a:t>句法增加了被称为</a:t>
            </a:r>
            <a:r>
              <a:rPr lang="en-US" altLang="zh-CN" dirty="0">
                <a:ea typeface="宋体" panose="02010600030101010101" pitchFamily="2" charset="-122"/>
              </a:rPr>
              <a:t>JSP</a:t>
            </a:r>
            <a:r>
              <a:rPr lang="zh-CN" altLang="en-US" dirty="0">
                <a:ea typeface="宋体" panose="02010600030101010101" pitchFamily="2" charset="-122"/>
              </a:rPr>
              <a:t>动作的</a:t>
            </a:r>
            <a:r>
              <a:rPr lang="en-US" altLang="zh-CN" dirty="0">
                <a:ea typeface="宋体" panose="02010600030101010101" pitchFamily="2" charset="-122"/>
              </a:rPr>
              <a:t>XML</a:t>
            </a:r>
            <a:r>
              <a:rPr lang="zh-CN" altLang="en-US" dirty="0">
                <a:ea typeface="宋体" panose="02010600030101010101" pitchFamily="2" charset="-122"/>
              </a:rPr>
              <a:t>标签，它们用来调用内建功能。另外，可以创建</a:t>
            </a:r>
            <a:r>
              <a:rPr lang="en-US" altLang="zh-CN" dirty="0">
                <a:ea typeface="宋体" panose="02010600030101010101" pitchFamily="2" charset="-122"/>
              </a:rPr>
              <a:t>JSP</a:t>
            </a:r>
            <a:r>
              <a:rPr lang="zh-CN" altLang="en-US" dirty="0">
                <a:ea typeface="宋体" panose="02010600030101010101" pitchFamily="2" charset="-122"/>
              </a:rPr>
              <a:t>标签库，然后像使用标准</a:t>
            </a:r>
            <a:r>
              <a:rPr lang="en-US" altLang="zh-CN" dirty="0">
                <a:ea typeface="宋体" panose="02010600030101010101" pitchFamily="2" charset="-122"/>
              </a:rPr>
              <a:t>HTML</a:t>
            </a:r>
            <a:r>
              <a:rPr lang="zh-CN" altLang="en-US" dirty="0">
                <a:ea typeface="宋体" panose="02010600030101010101" pitchFamily="2" charset="-122"/>
              </a:rPr>
              <a:t>或</a:t>
            </a:r>
            <a:r>
              <a:rPr lang="en-US" altLang="zh-CN" dirty="0">
                <a:ea typeface="宋体" panose="02010600030101010101" pitchFamily="2" charset="-122"/>
              </a:rPr>
              <a:t>XML</a:t>
            </a:r>
            <a:r>
              <a:rPr lang="zh-CN" altLang="en-US" dirty="0">
                <a:ea typeface="宋体" panose="02010600030101010101" pitchFamily="2" charset="-122"/>
              </a:rPr>
              <a:t>标签一样使用它们。标签库提供了一种和平台无关的扩展服务器性能的方法。 </a:t>
            </a:r>
            <a:endParaRPr lang="en-US" altLang="zh-CN" dirty="0">
              <a:ea typeface="宋体" panose="02010600030101010101" pitchFamily="2" charset="-122"/>
            </a:endParaRPr>
          </a:p>
          <a:p>
            <a:pPr lvl="0"/>
            <a:r>
              <a:rPr lang="en-US" altLang="zh-CN" dirty="0">
                <a:ea typeface="宋体" panose="02010600030101010101" pitchFamily="2" charset="-122"/>
              </a:rPr>
              <a:t>JSP</a:t>
            </a:r>
            <a:r>
              <a:rPr lang="zh-CN" altLang="en-US" dirty="0">
                <a:ea typeface="宋体" panose="02010600030101010101" pitchFamily="2" charset="-122"/>
              </a:rPr>
              <a:t>被</a:t>
            </a:r>
            <a:r>
              <a:rPr lang="en-US" altLang="zh-CN" dirty="0">
                <a:ea typeface="宋体" panose="02010600030101010101" pitchFamily="2" charset="-122"/>
              </a:rPr>
              <a:t>JSP</a:t>
            </a:r>
            <a:r>
              <a:rPr lang="zh-CN" altLang="en-US" dirty="0">
                <a:ea typeface="宋体" panose="02010600030101010101" pitchFamily="2" charset="-122"/>
              </a:rPr>
              <a:t>编译器编译成</a:t>
            </a:r>
            <a:r>
              <a:rPr lang="en-US" altLang="zh-CN" dirty="0">
                <a:ea typeface="宋体" panose="02010600030101010101" pitchFamily="2" charset="-122"/>
              </a:rPr>
              <a:t>Java Servlets</a:t>
            </a:r>
            <a:r>
              <a:rPr lang="zh-CN" altLang="en-US" dirty="0">
                <a:ea typeface="宋体" panose="02010600030101010101" pitchFamily="2" charset="-122"/>
              </a:rPr>
              <a:t>。一个</a:t>
            </a:r>
            <a:r>
              <a:rPr lang="en-US" altLang="zh-CN" dirty="0">
                <a:ea typeface="宋体" panose="02010600030101010101" pitchFamily="2" charset="-122"/>
              </a:rPr>
              <a:t>JSP</a:t>
            </a:r>
            <a:r>
              <a:rPr lang="zh-CN" altLang="en-US" dirty="0">
                <a:ea typeface="宋体" panose="02010600030101010101" pitchFamily="2" charset="-122"/>
              </a:rPr>
              <a:t>编译器可以把</a:t>
            </a:r>
            <a:r>
              <a:rPr lang="en-US" altLang="zh-CN" dirty="0">
                <a:ea typeface="宋体" panose="02010600030101010101" pitchFamily="2" charset="-122"/>
              </a:rPr>
              <a:t>JSP</a:t>
            </a:r>
            <a:r>
              <a:rPr lang="zh-CN" altLang="en-US" dirty="0">
                <a:ea typeface="宋体" panose="02010600030101010101" pitchFamily="2" charset="-122"/>
              </a:rPr>
              <a:t>编译成</a:t>
            </a:r>
            <a:r>
              <a:rPr lang="en-US" altLang="zh-CN" dirty="0">
                <a:ea typeface="宋体" panose="02010600030101010101" pitchFamily="2" charset="-122"/>
              </a:rPr>
              <a:t>JAVA</a:t>
            </a:r>
            <a:r>
              <a:rPr lang="zh-CN" altLang="en-US" dirty="0">
                <a:ea typeface="宋体" panose="02010600030101010101" pitchFamily="2" charset="-122"/>
              </a:rPr>
              <a:t>代码写的</a:t>
            </a:r>
            <a:r>
              <a:rPr lang="en-US" altLang="zh-CN" dirty="0">
                <a:ea typeface="宋体" panose="02010600030101010101" pitchFamily="2" charset="-122"/>
              </a:rPr>
              <a:t>servlet</a:t>
            </a:r>
            <a:r>
              <a:rPr lang="zh-CN" altLang="en-US" dirty="0">
                <a:ea typeface="宋体" panose="02010600030101010101" pitchFamily="2" charset="-122"/>
              </a:rPr>
              <a:t>然后再由</a:t>
            </a:r>
            <a:r>
              <a:rPr lang="en-US" altLang="zh-CN" dirty="0">
                <a:ea typeface="宋体" panose="02010600030101010101" pitchFamily="2" charset="-122"/>
              </a:rPr>
              <a:t>JAVA</a:t>
            </a:r>
            <a:r>
              <a:rPr lang="zh-CN" altLang="en-US" dirty="0">
                <a:ea typeface="宋体" panose="02010600030101010101" pitchFamily="2" charset="-122"/>
              </a:rPr>
              <a:t>编译器来编译成机器码，也可以直接编译成二进制码。</a:t>
            </a:r>
            <a:endParaRPr lang="en-US" altLang="zh-CN" dirty="0">
              <a:ea typeface="宋体" panose="02010600030101010101" pitchFamily="2" charset="-122"/>
            </a:endParaRPr>
          </a:p>
          <a:p>
            <a:pPr lvl="0"/>
            <a:endParaRPr lang="zh-CN" altLang="en-US" dirty="0">
              <a:ea typeface="宋体" panose="02010600030101010101" pitchFamily="2" charset="-122"/>
            </a:endParaRPr>
          </a:p>
        </p:txBody>
      </p:sp>
      <p:sp>
        <p:nvSpPr>
          <p:cNvPr id="6963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spcBef>
                <a:spcPct val="0"/>
              </a:spcBef>
            </a:pPr>
            <a:fld id="{9A0DB2DC-4C9A-4742-B13C-FB6460FD3503}" type="slidenum">
              <a:rPr lang="zh-CN" altLang="en-US" b="1" dirty="0">
                <a:solidFill>
                  <a:schemeClr val="accent1"/>
                </a:solidFill>
                <a:latin typeface="Lucida Sans Unicode" panose="020B0602030504020204" pitchFamily="34" charset="0"/>
                <a:ea typeface="Gulim" panose="020B0600000101010101" pitchFamily="34" charset="-127"/>
              </a:rPr>
            </a:fld>
            <a:endParaRPr lang="zh-CN" altLang="en-US" b="1" dirty="0">
              <a:solidFill>
                <a:schemeClr val="accent1"/>
              </a:solidFill>
              <a:latin typeface="Lucida Sans Unicode" panose="020B0602030504020204" pitchFamily="34" charset="0"/>
              <a:ea typeface="Gulim" panose="020B0600000101010101" pitchFamily="34"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幻灯片图像占位符 1"/>
          <p:cNvSpPr>
            <a:spLocks noGrp="1" noRot="1" noChangeAspect="1" noTextEdit="1"/>
          </p:cNvSpPr>
          <p:nvPr>
            <p:ph type="sldImg"/>
          </p:nvPr>
        </p:nvSpPr>
        <p:spPr/>
      </p:sp>
      <p:sp>
        <p:nvSpPr>
          <p:cNvPr id="87043" name="备注占位符 2"/>
          <p:cNvSpPr>
            <a:spLocks noGrp="1"/>
          </p:cNvSpPr>
          <p:nvPr>
            <p:ph type="body" idx="1"/>
          </p:nvPr>
        </p:nvSpPr>
        <p:spPr/>
        <p:txBody>
          <a:bodyPr wrap="square" lIns="91440" tIns="45720" rIns="91440" bIns="45720" numCol="1" anchor="ctr" anchorCtr="0" compatLnSpc="1"/>
          <a:lstStyle/>
          <a:p>
            <a:pPr marL="0" marR="0" lvl="0" indent="0" algn="just"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Char char="l"/>
              <a:defRPr/>
            </a:pPr>
            <a:r>
              <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Java</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无处不在，其发展速度要快于在他之前的任何一种计算机语言。</a:t>
            </a:r>
            <a:r>
              <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Oracle</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公司的董事长和</a:t>
            </a:r>
            <a:r>
              <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CEO</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en-US" altLang="zh-CN" sz="12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Larru</a:t>
            </a:r>
            <a:r>
              <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Ellison</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说过：</a:t>
            </a:r>
            <a:r>
              <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Java</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正在进入企业、家庭和学校，他正在像</a:t>
            </a:r>
            <a:r>
              <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Internet</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本省一样成文普遍存在的技术。    </a:t>
            </a:r>
            <a:endPar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0" marR="0" lvl="0" indent="0" algn="just"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Char char="l"/>
              <a:defRPr/>
            </a:pP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如果仔细观察，就会发现，</a:t>
            </a:r>
            <a:r>
              <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Java</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就在我们身边，如我们经常使用的</a:t>
            </a:r>
            <a:r>
              <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Java</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开发工具</a:t>
            </a:r>
            <a:r>
              <a:rPr kumimoji="0" lang="en-US" altLang="zh-CN" sz="1200" b="1" i="0" u="none" strike="noStrike" kern="1200" cap="none" spc="0" normalizeH="0" baseline="0" noProof="0" dirty="0" smtClean="0">
                <a:ln>
                  <a:noFill/>
                </a:ln>
                <a:solidFill>
                  <a:schemeClr val="tx2">
                    <a:lumMod val="60000"/>
                    <a:lumOff val="40000"/>
                  </a:schemeClr>
                </a:solidFill>
                <a:effectLst/>
                <a:uLnTx/>
                <a:uFillTx/>
                <a:latin typeface="宋体" panose="02010600030101010101" pitchFamily="2" charset="-122"/>
                <a:ea typeface="+mn-ea"/>
                <a:cs typeface="+mn-cs"/>
              </a:rPr>
              <a:t>Eclipse</a:t>
            </a:r>
            <a:r>
              <a:rPr kumimoji="0" lang="zh-CN" altLang="en-US" sz="1200" b="1" i="0" u="none" strike="noStrike" kern="1200" cap="none" spc="0" normalizeH="0" baseline="0" noProof="0" dirty="0" smtClean="0">
                <a:ln>
                  <a:noFill/>
                </a:ln>
                <a:solidFill>
                  <a:schemeClr val="tx2">
                    <a:lumMod val="60000"/>
                    <a:lumOff val="40000"/>
                  </a:schemeClr>
                </a:solidFill>
                <a:effectLst/>
                <a:uLnTx/>
                <a:uFillTx/>
                <a:latin typeface="宋体" panose="02010600030101010101" pitchFamily="2" charset="-122"/>
                <a:ea typeface="+mn-ea"/>
                <a:cs typeface="+mn-cs"/>
              </a:rPr>
              <a:t>、</a:t>
            </a:r>
            <a:r>
              <a:rPr kumimoji="0" lang="en-US" altLang="zh-CN" sz="1200" b="1" i="0" u="none" strike="noStrike" kern="1200" cap="none" spc="0" normalizeH="0" baseline="0" noProof="0" dirty="0" err="1" smtClean="0">
                <a:ln>
                  <a:noFill/>
                </a:ln>
                <a:solidFill>
                  <a:schemeClr val="tx2">
                    <a:lumMod val="60000"/>
                    <a:lumOff val="40000"/>
                  </a:schemeClr>
                </a:solidFill>
                <a:effectLst/>
                <a:uLnTx/>
                <a:uFillTx/>
                <a:latin typeface="宋体" panose="02010600030101010101" pitchFamily="2" charset="-122"/>
                <a:ea typeface="+mn-ea"/>
                <a:cs typeface="+mn-cs"/>
              </a:rPr>
              <a:t>NetBeans</a:t>
            </a:r>
            <a:r>
              <a:rPr kumimoji="0" lang="zh-CN" altLang="en-US" sz="1200" b="1" i="0" u="none" strike="noStrike" kern="1200" cap="none" spc="0" normalizeH="0" baseline="0" noProof="0" dirty="0" smtClean="0">
                <a:ln>
                  <a:noFill/>
                </a:ln>
                <a:solidFill>
                  <a:schemeClr val="tx2">
                    <a:lumMod val="60000"/>
                    <a:lumOff val="40000"/>
                  </a:schemeClr>
                </a:solidFill>
                <a:effectLst/>
                <a:uLnTx/>
                <a:uFillTx/>
                <a:latin typeface="宋体" panose="02010600030101010101" pitchFamily="2" charset="-122"/>
                <a:ea typeface="+mn-ea"/>
                <a:cs typeface="+mn-cs"/>
              </a:rPr>
              <a:t>、</a:t>
            </a:r>
            <a:r>
              <a:rPr kumimoji="0" lang="en-US" altLang="zh-CN" sz="1200" b="1" i="0" u="none" strike="noStrike" kern="1200" cap="none" spc="0" normalizeH="0" baseline="0" noProof="0" dirty="0" err="1" smtClean="0">
                <a:ln>
                  <a:noFill/>
                </a:ln>
                <a:solidFill>
                  <a:schemeClr val="tx2">
                    <a:lumMod val="60000"/>
                    <a:lumOff val="40000"/>
                  </a:schemeClr>
                </a:solidFill>
                <a:effectLst/>
                <a:uLnTx/>
                <a:uFillTx/>
                <a:latin typeface="宋体" panose="02010600030101010101" pitchFamily="2" charset="-122"/>
                <a:ea typeface="+mn-ea"/>
                <a:cs typeface="+mn-cs"/>
              </a:rPr>
              <a:t>JBuilder</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等，另外还有</a:t>
            </a:r>
            <a:r>
              <a:rPr kumimoji="0" lang="en-US" altLang="zh-CN" sz="12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RSSOwl</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12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Limewire</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12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Azureus</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12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CyberDuck</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en-US" altLang="zh-CN" sz="1200" b="0" i="0" u="none" strike="noStrike" kern="1200" cap="none" spc="0" normalizeH="0" baseline="0" noProof="0" dirty="0" err="1" smtClean="0">
                <a:ln>
                  <a:noFill/>
                </a:ln>
                <a:solidFill>
                  <a:schemeClr val="tx1"/>
                </a:solidFill>
                <a:effectLst/>
                <a:uLnTx/>
                <a:uFillTx/>
                <a:latin typeface="宋体" panose="02010600030101010101" pitchFamily="2" charset="-122"/>
                <a:ea typeface="+mn-ea"/>
                <a:cs typeface="+mn-cs"/>
              </a:rPr>
              <a:t>OpenOffice</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等优秀软件都是使用</a:t>
            </a:r>
            <a:r>
              <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Java</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编写的。</a:t>
            </a:r>
            <a:endPar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0" marR="0" lvl="0" indent="0" algn="just" defTabSz="914400" rtl="0" eaLnBrk="0" fontAlgn="base" latinLnBrk="0" hangingPunct="0">
              <a:lnSpc>
                <a:spcPct val="100000"/>
              </a:lnSpc>
              <a:spcBef>
                <a:spcPct val="50000"/>
              </a:spcBef>
              <a:spcAft>
                <a:spcPct val="0"/>
              </a:spcAft>
              <a:buClr>
                <a:schemeClr val="accent2"/>
              </a:buClr>
              <a:buSzTx/>
              <a:buFont typeface="Wingdings" panose="05000000000000000000" pitchFamily="2" charset="2"/>
              <a:buChar char="l"/>
              <a:defRPr/>
            </a:pP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此外，各手机厂商都为自己的产品提供了</a:t>
            </a:r>
            <a:r>
              <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Java</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技术的支持，各种手机上的</a:t>
            </a:r>
            <a:r>
              <a:rPr kumimoji="0" lang="en-US" altLang="zh-CN"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Java</a:t>
            </a:r>
            <a:r>
              <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程序和游戏已经数不胜数。</a:t>
            </a:r>
            <a:endParaRPr kumimoji="0" lang="zh-CN" altLang="en-US" sz="1200" b="0"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endParaRPr>
          </a:p>
        </p:txBody>
      </p:sp>
      <p:sp>
        <p:nvSpPr>
          <p:cNvPr id="706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spcBef>
                <a:spcPct val="0"/>
              </a:spcBef>
            </a:pPr>
            <a:fld id="{9A0DB2DC-4C9A-4742-B13C-FB6460FD3503}" type="slidenum">
              <a:rPr lang="zh-CN" altLang="en-US" b="1" dirty="0">
                <a:solidFill>
                  <a:schemeClr val="accent1"/>
                </a:solidFill>
                <a:latin typeface="Lucida Sans Unicode" panose="020B0602030504020204" pitchFamily="34" charset="0"/>
                <a:ea typeface="Gulim" panose="020B0600000101010101" pitchFamily="34" charset="-127"/>
              </a:rPr>
            </a:fld>
            <a:endParaRPr lang="zh-CN" altLang="en-US" b="1" dirty="0">
              <a:solidFill>
                <a:schemeClr val="accent1"/>
              </a:solidFill>
              <a:latin typeface="Lucida Sans Unicode" panose="020B0602030504020204" pitchFamily="34" charset="0"/>
              <a:ea typeface="Gulim" panose="020B0600000101010101" pitchFamily="34"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p:txBody>
          <a:bodyPr wrap="square" lIns="91440" tIns="45720" rIns="91440" bIns="45720" anchor="ctr"/>
          <a:p>
            <a:pPr lvl="0"/>
            <a:r>
              <a:rPr lang="en-US" altLang="zh-CN" dirty="0">
                <a:ea typeface="宋体" panose="02010600030101010101" pitchFamily="2" charset="-122"/>
              </a:rPr>
              <a:t>JavaBean </a:t>
            </a:r>
            <a:r>
              <a:rPr lang="zh-CN" altLang="en-US" dirty="0">
                <a:ea typeface="宋体" panose="02010600030101010101" pitchFamily="2" charset="-122"/>
              </a:rPr>
              <a:t>是一种</a:t>
            </a:r>
            <a:r>
              <a:rPr lang="en-US" altLang="zh-CN" dirty="0">
                <a:ea typeface="宋体" panose="02010600030101010101" pitchFamily="2" charset="-122"/>
              </a:rPr>
              <a:t>JAVA</a:t>
            </a:r>
            <a:r>
              <a:rPr lang="zh-CN" altLang="en-US" dirty="0">
                <a:ea typeface="宋体" panose="02010600030101010101" pitchFamily="2" charset="-122"/>
              </a:rPr>
              <a:t>语言写成的可重用组件。为写成</a:t>
            </a:r>
            <a:r>
              <a:rPr lang="en-US" altLang="zh-CN" dirty="0">
                <a:ea typeface="宋体" panose="02010600030101010101" pitchFamily="2" charset="-122"/>
              </a:rPr>
              <a:t>JavaBean</a:t>
            </a:r>
            <a:r>
              <a:rPr lang="zh-CN" altLang="en-US" dirty="0">
                <a:ea typeface="宋体" panose="02010600030101010101" pitchFamily="2" charset="-122"/>
              </a:rPr>
              <a:t>，类必须是具体的和公共的，并且具有无参数的</a:t>
            </a:r>
            <a:r>
              <a:rPr lang="zh-CN" altLang="en-US" dirty="0">
                <a:ea typeface="宋体" panose="02010600030101010101" pitchFamily="2" charset="-122"/>
                <a:hlinkClick r:id="rId3"/>
              </a:rPr>
              <a:t>构造器</a:t>
            </a:r>
            <a:r>
              <a:rPr lang="zh-CN" altLang="en-US" dirty="0">
                <a:ea typeface="宋体" panose="02010600030101010101" pitchFamily="2" charset="-122"/>
              </a:rPr>
              <a:t>。</a:t>
            </a:r>
            <a:r>
              <a:rPr lang="en-US" altLang="zh-CN" dirty="0">
                <a:ea typeface="宋体" panose="02010600030101010101" pitchFamily="2" charset="-122"/>
              </a:rPr>
              <a:t>JavaBean </a:t>
            </a:r>
            <a:r>
              <a:rPr lang="zh-CN" altLang="en-US" dirty="0">
                <a:ea typeface="宋体" panose="02010600030101010101" pitchFamily="2" charset="-122"/>
              </a:rPr>
              <a:t>通过提供符合一致性设计模式的公共方法将内部域暴露成员属性。</a:t>
            </a:r>
            <a:endParaRPr lang="zh-CN" altLang="en-US" dirty="0">
              <a:ea typeface="宋体" panose="02010600030101010101" pitchFamily="2" charset="-122"/>
            </a:endParaRPr>
          </a:p>
          <a:p>
            <a:pPr lvl="0"/>
            <a:endParaRPr lang="zh-CN" altLang="en-US" dirty="0">
              <a:ea typeface="宋体" panose="02010600030101010101" pitchFamily="2" charset="-122"/>
            </a:endParaRPr>
          </a:p>
        </p:txBody>
      </p:sp>
      <p:sp>
        <p:nvSpPr>
          <p:cNvPr id="7168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spcBef>
                <a:spcPct val="0"/>
              </a:spcBef>
            </a:pPr>
            <a:fld id="{9A0DB2DC-4C9A-4742-B13C-FB6460FD3503}" type="slidenum">
              <a:rPr lang="zh-CN" altLang="en-US" b="1" dirty="0">
                <a:solidFill>
                  <a:schemeClr val="accent1"/>
                </a:solidFill>
                <a:latin typeface="Lucida Sans Unicode" panose="020B0602030504020204" pitchFamily="34" charset="0"/>
                <a:ea typeface="Gulim" panose="020B0600000101010101" pitchFamily="34" charset="-127"/>
              </a:rPr>
            </a:fld>
            <a:endParaRPr lang="zh-CN" altLang="en-US" b="1" dirty="0">
              <a:solidFill>
                <a:schemeClr val="accent1"/>
              </a:solidFill>
              <a:latin typeface="Lucida Sans Unicode" panose="020B0602030504020204" pitchFamily="34" charset="0"/>
              <a:ea typeface="Gulim" panose="020B0600000101010101" pitchFamily="34"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p:txBody>
          <a:bodyPr wrap="square" lIns="91440" tIns="45720" rIns="91440" bIns="45720" anchor="ctr"/>
          <a:p>
            <a:pPr lvl="0"/>
            <a:endParaRPr lang="zh-CN" altLang="en-US" dirty="0">
              <a:ea typeface="宋体" panose="02010600030101010101" pitchFamily="2" charset="-122"/>
            </a:endParaRPr>
          </a:p>
        </p:txBody>
      </p:sp>
      <p:sp>
        <p:nvSpPr>
          <p:cNvPr id="7270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spcBef>
                <a:spcPct val="0"/>
              </a:spcBef>
            </a:pPr>
            <a:fld id="{9A0DB2DC-4C9A-4742-B13C-FB6460FD3503}" type="slidenum">
              <a:rPr lang="zh-CN" altLang="en-US" b="1" dirty="0">
                <a:solidFill>
                  <a:schemeClr val="accent1"/>
                </a:solidFill>
                <a:latin typeface="Lucida Sans Unicode" panose="020B0602030504020204" pitchFamily="34" charset="0"/>
                <a:ea typeface="Gulim" panose="020B0600000101010101" pitchFamily="34" charset="-127"/>
              </a:rPr>
            </a:fld>
            <a:endParaRPr lang="zh-CN" altLang="en-US" b="1" dirty="0">
              <a:solidFill>
                <a:schemeClr val="accent1"/>
              </a:solidFill>
              <a:latin typeface="Lucida Sans Unicode" panose="020B0602030504020204" pitchFamily="34" charset="0"/>
              <a:ea typeface="Gulim" panose="020B0600000101010101" pitchFamily="34"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ctr" anchorCtr="0" compatLnSpc="1">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0" cap="none" spc="0" normalizeH="0" baseline="0" noProof="0" dirty="0" err="1" smtClean="0">
                <a:ln>
                  <a:noFill/>
                </a:ln>
                <a:solidFill>
                  <a:srgbClr val="FF0000"/>
                </a:solidFill>
                <a:effectLst/>
                <a:uLnTx/>
                <a:uFillTx/>
                <a:latin typeface="Calibri" panose="020F0502020204030204" pitchFamily="34" charset="0"/>
                <a:ea typeface="Gulim" panose="020B0600000101010101" pitchFamily="34" charset="-127"/>
                <a:cs typeface="+mn-cs"/>
              </a:rPr>
              <a:t>java.util</a:t>
            </a:r>
            <a:r>
              <a:rPr kumimoji="0" lang="en-US" altLang="zh-CN" sz="1200" b="0" i="0" u="none" strike="noStrike" kern="0" cap="none" spc="0" normalizeH="0" baseline="0" noProof="0" dirty="0" smtClean="0">
                <a:ln>
                  <a:noFill/>
                </a:ln>
                <a:solidFill>
                  <a:srgbClr val="FF0000"/>
                </a:solidFill>
                <a:effectLst/>
                <a:uLnTx/>
                <a:uFillTx/>
                <a:latin typeface="Calibri" panose="020F0502020204030204" pitchFamily="34" charset="0"/>
                <a:ea typeface="Gulim" panose="020B0600000101010101" pitchFamily="34" charset="-127"/>
                <a:cs typeface="+mn-cs"/>
              </a:rPr>
              <a:t>.</a:t>
            </a:r>
            <a:r>
              <a:rPr kumimoji="0" lang="zh-CN" altLang="en-US" sz="1200" b="0" i="0" u="none" strike="noStrike" kern="0" cap="none" spc="0" normalizeH="0" baseline="0" noProof="0" dirty="0" smtClean="0">
                <a:ln>
                  <a:noFill/>
                </a:ln>
                <a:solidFill>
                  <a:srgbClr val="FF0000"/>
                </a:solidFill>
                <a:effectLst/>
                <a:uLnTx/>
                <a:uFillTx/>
                <a:latin typeface="Calibri" panose="020F0502020204030204" pitchFamily="34" charset="0"/>
                <a:ea typeface="Gulim" panose="020B0600000101010101" pitchFamily="34" charset="-127"/>
                <a:cs typeface="+mn-cs"/>
              </a:rPr>
              <a:t>：</a:t>
            </a:r>
            <a:r>
              <a:rPr kumimoji="0" lang="zh-CN" altLang="en-US" sz="12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t>包含集合框架、遗留的 </a:t>
            </a:r>
            <a:r>
              <a:rPr kumimoji="0" lang="en-US" altLang="zh-CN" sz="12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t>collection </a:t>
            </a:r>
            <a:r>
              <a:rPr kumimoji="0" lang="zh-CN" altLang="en-US" sz="12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t>类、事件</a:t>
            </a:r>
            <a:r>
              <a:rPr kumimoji="0" lang="zh-CN" altLang="en-US" sz="12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hlinkClick r:id="rId3"/>
              </a:rPr>
              <a:t>模型</a:t>
            </a:r>
            <a:r>
              <a:rPr kumimoji="0" lang="zh-CN" altLang="en-US" sz="12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t>、日期和时间设施、国际化和各种实用工具类（字符串标记生成器、随机数生成器和位数组）。</a:t>
            </a:r>
            <a:endParaRPr kumimoji="0" lang="zh-CN"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p:txBody>
      </p:sp>
      <p:sp>
        <p:nvSpPr>
          <p:cNvPr id="7373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spcBef>
                <a:spcPct val="0"/>
              </a:spcBef>
            </a:pPr>
            <a:fld id="{9A0DB2DC-4C9A-4742-B13C-FB6460FD3503}" type="slidenum">
              <a:rPr lang="zh-CN" altLang="en-US" b="1" dirty="0">
                <a:solidFill>
                  <a:schemeClr val="accent1"/>
                </a:solidFill>
                <a:latin typeface="Lucida Sans Unicode" panose="020B0602030504020204" pitchFamily="34" charset="0"/>
                <a:ea typeface="Gulim" panose="020B0600000101010101" pitchFamily="34" charset="-127"/>
              </a:rPr>
            </a:fld>
            <a:endParaRPr lang="zh-CN" altLang="en-US" b="1" dirty="0">
              <a:solidFill>
                <a:schemeClr val="accent1"/>
              </a:solidFill>
              <a:latin typeface="Lucida Sans Unicode" panose="020B0602030504020204" pitchFamily="34" charset="0"/>
              <a:ea typeface="Gulim" panose="020B0600000101010101" pitchFamily="34"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p:txBody>
          <a:bodyPr wrap="square" lIns="91440" tIns="45720" rIns="91440" bIns="45720" anchor="ctr"/>
          <a:p>
            <a:pPr lvl="0"/>
            <a:r>
              <a:rPr lang="zh-CN" altLang="en-US" dirty="0">
                <a:ea typeface="宋体" panose="02010600030101010101" pitchFamily="2" charset="-122"/>
              </a:rPr>
              <a:t>系统环境变量是在操作系统中定义的变量，可供操作系统上的所有应用程序使用。</a:t>
            </a:r>
            <a:endParaRPr lang="en-US" altLang="zh-CN" dirty="0">
              <a:ea typeface="宋体" panose="02010600030101010101" pitchFamily="2" charset="-122"/>
            </a:endParaRPr>
          </a:p>
          <a:p>
            <a:pPr lvl="0"/>
            <a:r>
              <a:rPr lang="en-US" altLang="zh-CN" dirty="0">
                <a:ea typeface="宋体" panose="02010600030101010101" pitchFamily="2" charset="-122"/>
              </a:rPr>
              <a:t>Path</a:t>
            </a:r>
            <a:r>
              <a:rPr lang="zh-CN" altLang="en-US" dirty="0">
                <a:ea typeface="宋体" panose="02010600030101010101" pitchFamily="2" charset="-122"/>
              </a:rPr>
              <a:t>环境变量的作用是设置提供操作系统去寻找和执行应用程序的路径。</a:t>
            </a:r>
            <a:endParaRPr lang="en-US" altLang="zh-CN" dirty="0">
              <a:ea typeface="宋体" panose="02010600030101010101" pitchFamily="2" charset="-122"/>
            </a:endParaRPr>
          </a:p>
          <a:p>
            <a:pPr lvl="0"/>
            <a:r>
              <a:rPr lang="zh-CN" altLang="en-US" dirty="0">
                <a:ea typeface="宋体" panose="02010600030101010101" pitchFamily="2" charset="-122"/>
              </a:rPr>
              <a:t>“</a:t>
            </a:r>
            <a:r>
              <a:rPr lang="en-US" altLang="zh-CN" dirty="0">
                <a:ea typeface="宋体" panose="02010600030101010101" pitchFamily="2" charset="-122"/>
              </a:rPr>
              <a:t>.</a:t>
            </a:r>
            <a:r>
              <a:rPr lang="zh-CN" altLang="en-US" dirty="0">
                <a:ea typeface="宋体" panose="02010600030101010101" pitchFamily="2" charset="-122"/>
              </a:rPr>
              <a:t>”代表当前路径</a:t>
            </a:r>
            <a:r>
              <a:rPr lang="en-US" altLang="zh-CN" dirty="0">
                <a:ea typeface="宋体" panose="02010600030101010101" pitchFamily="2" charset="-122"/>
              </a:rPr>
              <a:t>,</a:t>
            </a:r>
            <a:r>
              <a:rPr lang="zh-CN" altLang="en-US" dirty="0">
                <a:ea typeface="宋体" panose="02010600030101010101" pitchFamily="2" charset="-122"/>
              </a:rPr>
              <a:t>表示让</a:t>
            </a:r>
            <a:r>
              <a:rPr lang="en-US" altLang="zh-CN" dirty="0">
                <a:ea typeface="宋体" panose="02010600030101010101" pitchFamily="2" charset="-122"/>
              </a:rPr>
              <a:t>JVM</a:t>
            </a:r>
            <a:r>
              <a:rPr lang="zh-CN" altLang="en-US" dirty="0">
                <a:ea typeface="宋体" panose="02010600030101010101" pitchFamily="2" charset="-122"/>
              </a:rPr>
              <a:t>在任何情况下都会去当前文件夹下查找要使用的类。</a:t>
            </a:r>
            <a:endParaRPr lang="zh-CN" altLang="en-US" dirty="0">
              <a:ea typeface="宋体" panose="02010600030101010101" pitchFamily="2" charset="-122"/>
            </a:endParaRPr>
          </a:p>
        </p:txBody>
      </p:sp>
      <p:sp>
        <p:nvSpPr>
          <p:cNvPr id="7475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spcBef>
                <a:spcPct val="0"/>
              </a:spcBef>
            </a:pPr>
            <a:fld id="{9A0DB2DC-4C9A-4742-B13C-FB6460FD3503}" type="slidenum">
              <a:rPr lang="zh-CN" altLang="en-US" b="1" dirty="0">
                <a:solidFill>
                  <a:schemeClr val="accent1"/>
                </a:solidFill>
                <a:latin typeface="Lucida Sans Unicode" panose="020B0602030504020204" pitchFamily="34" charset="0"/>
                <a:ea typeface="Gulim" panose="020B0600000101010101" pitchFamily="34" charset="-127"/>
              </a:rPr>
            </a:fld>
            <a:endParaRPr lang="zh-CN" altLang="en-US" b="1" dirty="0">
              <a:solidFill>
                <a:schemeClr val="accent1"/>
              </a:solidFill>
              <a:latin typeface="Lucida Sans Unicode" panose="020B0602030504020204" pitchFamily="34" charset="0"/>
              <a:ea typeface="Gulim" panose="020B0600000101010101" pitchFamily="34"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p:txBody>
          <a:bodyPr wrap="square" lIns="91440" tIns="45720" rIns="91440" bIns="45720" anchor="ctr"/>
          <a:p>
            <a:pPr lvl="0"/>
            <a:r>
              <a:rPr lang="zh-CN" altLang="en-US" dirty="0">
                <a:ea typeface="宋体" panose="02010600030101010101" pitchFamily="2" charset="-122"/>
              </a:rPr>
              <a:t>一定要养成良好的编程风格</a:t>
            </a:r>
            <a:r>
              <a:rPr lang="en-US" altLang="zh-CN" dirty="0">
                <a:ea typeface="宋体" panose="02010600030101010101" pitchFamily="2" charset="-122"/>
              </a:rPr>
              <a:t>.</a:t>
            </a:r>
            <a:r>
              <a:rPr lang="zh-CN" altLang="en-US" dirty="0">
                <a:ea typeface="宋体" panose="02010600030101010101" pitchFamily="2" charset="-122"/>
              </a:rPr>
              <a:t>软件编码规范中提到</a:t>
            </a:r>
            <a:r>
              <a:rPr lang="en-US" altLang="zh-CN" dirty="0">
                <a:ea typeface="宋体" panose="02010600030101010101" pitchFamily="2" charset="-122"/>
              </a:rPr>
              <a:t>”</a:t>
            </a:r>
            <a:r>
              <a:rPr lang="zh-CN" altLang="en-US" dirty="0">
                <a:ea typeface="宋体" panose="02010600030101010101" pitchFamily="2" charset="-122"/>
              </a:rPr>
              <a:t>可读性第一</a:t>
            </a:r>
            <a:r>
              <a:rPr lang="en-US" altLang="zh-CN" dirty="0">
                <a:ea typeface="宋体" panose="02010600030101010101" pitchFamily="2" charset="-122"/>
              </a:rPr>
              <a:t>,</a:t>
            </a:r>
            <a:r>
              <a:rPr lang="zh-CN" altLang="en-US" dirty="0">
                <a:ea typeface="宋体" panose="02010600030101010101" pitchFamily="2" charset="-122"/>
              </a:rPr>
              <a:t>效率第二</a:t>
            </a:r>
            <a:r>
              <a:rPr lang="en-US" altLang="zh-CN" dirty="0">
                <a:ea typeface="宋体" panose="02010600030101010101" pitchFamily="2" charset="-122"/>
              </a:rPr>
              <a:t>”,</a:t>
            </a:r>
            <a:r>
              <a:rPr lang="zh-CN" altLang="en-US" dirty="0">
                <a:ea typeface="宋体" panose="02010600030101010101" pitchFamily="2" charset="-122"/>
              </a:rPr>
              <a:t>所以程序员必须要在程序中添加适量的注释来提高程序的可读性和可维护性</a:t>
            </a:r>
            <a:r>
              <a:rPr lang="en-US" altLang="zh-CN" dirty="0">
                <a:ea typeface="宋体" panose="02010600030101010101" pitchFamily="2" charset="-122"/>
              </a:rPr>
              <a:t>.</a:t>
            </a:r>
            <a:r>
              <a:rPr lang="zh-CN" altLang="en-US" dirty="0">
                <a:ea typeface="宋体" panose="02010600030101010101" pitchFamily="2" charset="-122"/>
              </a:rPr>
              <a:t>程序中注释要占到程序代码总量的</a:t>
            </a:r>
            <a:r>
              <a:rPr lang="en-US" altLang="zh-CN" dirty="0">
                <a:ea typeface="宋体" panose="02010600030101010101" pitchFamily="2" charset="-122"/>
              </a:rPr>
              <a:t>20%~50%.</a:t>
            </a:r>
            <a:endParaRPr lang="zh-CN" altLang="en-US" dirty="0">
              <a:ea typeface="宋体" panose="02010600030101010101" pitchFamily="2" charset="-122"/>
            </a:endParaRPr>
          </a:p>
          <a:p>
            <a:pPr lvl="0"/>
            <a:r>
              <a:rPr lang="zh-CN" altLang="en-US" dirty="0">
                <a:latin typeface="Arial" panose="020B0604020202020204" pitchFamily="34" charset="0"/>
                <a:ea typeface="宋体" panose="02010600030101010101" pitchFamily="2" charset="-122"/>
              </a:rPr>
              <a:t>注释中的文字</a:t>
            </a:r>
            <a:r>
              <a:rPr lang="en-US" altLang="zh-CN" dirty="0">
                <a:latin typeface="Arial" panose="020B0604020202020204" pitchFamily="34" charset="0"/>
                <a:ea typeface="宋体" panose="02010600030101010101" pitchFamily="2" charset="-122"/>
              </a:rPr>
              <a:t>Java</a:t>
            </a:r>
            <a:r>
              <a:rPr lang="zh-CN" altLang="en-US" dirty="0">
                <a:latin typeface="Arial" panose="020B0604020202020204" pitchFamily="34" charset="0"/>
                <a:ea typeface="宋体" panose="02010600030101010101" pitchFamily="2" charset="-122"/>
              </a:rPr>
              <a:t>编译器并不进行编译，所有代码中的注释文字并不对程序产生任何影响。</a:t>
            </a:r>
            <a:r>
              <a:rPr lang="en-US" altLang="zh-CN" dirty="0">
                <a:latin typeface="Arial" panose="020B0604020202020204" pitchFamily="34" charset="0"/>
                <a:ea typeface="宋体" panose="02010600030101010101" pitchFamily="2" charset="-122"/>
              </a:rPr>
              <a:t>Java</a:t>
            </a:r>
            <a:r>
              <a:rPr lang="zh-CN" altLang="en-US" dirty="0">
                <a:latin typeface="Arial" panose="020B0604020202020204" pitchFamily="34" charset="0"/>
                <a:ea typeface="宋体" panose="02010600030101010101" pitchFamily="2" charset="-122"/>
              </a:rPr>
              <a:t>语言提供了</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种添加注释的方法，分别为</a:t>
            </a:r>
            <a:r>
              <a:rPr lang="zh-CN" altLang="en-US" dirty="0">
                <a:solidFill>
                  <a:srgbClr val="FF0000"/>
                </a:solidFill>
                <a:latin typeface="Arial" panose="020B0604020202020204" pitchFamily="34" charset="0"/>
                <a:ea typeface="宋体" panose="02010600030101010101" pitchFamily="2" charset="-122"/>
              </a:rPr>
              <a:t>单行注释</a:t>
            </a:r>
            <a:r>
              <a:rPr lang="zh-CN" altLang="en-US" dirty="0">
                <a:latin typeface="Arial" panose="020B0604020202020204" pitchFamily="34" charset="0"/>
                <a:ea typeface="宋体" panose="02010600030101010101" pitchFamily="2" charset="-122"/>
              </a:rPr>
              <a:t>、</a:t>
            </a:r>
            <a:r>
              <a:rPr lang="zh-CN" altLang="en-US" dirty="0">
                <a:solidFill>
                  <a:srgbClr val="FF0000"/>
                </a:solidFill>
                <a:latin typeface="Arial" panose="020B0604020202020204" pitchFamily="34" charset="0"/>
                <a:ea typeface="宋体" panose="02010600030101010101" pitchFamily="2" charset="-122"/>
              </a:rPr>
              <a:t>多行注释</a:t>
            </a:r>
            <a:r>
              <a:rPr lang="zh-CN" altLang="en-US" dirty="0">
                <a:latin typeface="Arial" panose="020B0604020202020204" pitchFamily="34" charset="0"/>
                <a:ea typeface="宋体" panose="02010600030101010101" pitchFamily="2" charset="-122"/>
              </a:rPr>
              <a:t>和</a:t>
            </a:r>
            <a:r>
              <a:rPr lang="zh-CN" altLang="en-US" dirty="0">
                <a:solidFill>
                  <a:srgbClr val="FF0000"/>
                </a:solidFill>
                <a:latin typeface="Arial" panose="020B0604020202020204" pitchFamily="34" charset="0"/>
                <a:ea typeface="宋体" panose="02010600030101010101" pitchFamily="2" charset="-122"/>
              </a:rPr>
              <a:t>文档注释</a:t>
            </a:r>
            <a:r>
              <a:rPr lang="zh-CN" altLang="en-US" dirty="0">
                <a:latin typeface="Arial" panose="020B0604020202020204" pitchFamily="34" charset="0"/>
                <a:ea typeface="宋体" panose="02010600030101010101" pitchFamily="2" charset="-122"/>
              </a:rPr>
              <a:t>。</a:t>
            </a:r>
            <a:endParaRPr lang="zh-CN" altLang="en-US" dirty="0">
              <a:ea typeface="宋体" panose="02010600030101010101" pitchFamily="2" charset="-122"/>
            </a:endParaRPr>
          </a:p>
          <a:p>
            <a:pPr lvl="0"/>
            <a:endParaRPr lang="zh-CN" altLang="en-US" dirty="0">
              <a:ea typeface="宋体" panose="02010600030101010101" pitchFamily="2" charset="-122"/>
            </a:endParaRPr>
          </a:p>
        </p:txBody>
      </p:sp>
      <p:sp>
        <p:nvSpPr>
          <p:cNvPr id="7578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a:spcBef>
                <a:spcPct val="0"/>
              </a:spcBef>
            </a:pPr>
            <a:fld id="{9A0DB2DC-4C9A-4742-B13C-FB6460FD3503}" type="slidenum">
              <a:rPr lang="zh-CN" altLang="en-US" b="1" dirty="0">
                <a:solidFill>
                  <a:schemeClr val="accent1"/>
                </a:solidFill>
                <a:latin typeface="Lucida Sans Unicode" panose="020B0602030504020204" pitchFamily="34" charset="0"/>
                <a:ea typeface="Gulim" panose="020B0600000101010101" pitchFamily="34" charset="-127"/>
              </a:rPr>
            </a:fld>
            <a:endParaRPr lang="zh-CN" altLang="en-US" b="1" dirty="0">
              <a:solidFill>
                <a:schemeClr val="accent1"/>
              </a:solidFill>
              <a:latin typeface="Lucida Sans Unicode" panose="020B0602030504020204" pitchFamily="34" charset="0"/>
              <a:ea typeface="Gulim" panose="020B0600000101010101" pitchFamily="34"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11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11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rPr>
              <a:t>Logo</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ko-KR" altLang="en-US" dirty="0">
                <a:effectLst>
                  <a:outerShdw blurRad="38100" dist="38100" dir="2700000">
                    <a:srgbClr val="C0C0C0"/>
                  </a:outerShdw>
                </a:effectLst>
              </a:rPr>
            </a:fld>
            <a:endParaRPr lang="ko-KR" altLang="en-US" dirty="0">
              <a:effectLst>
                <a:outerShdw blurRad="38100" dist="38100" dir="2700000">
                  <a:srgbClr val="C0C0C0"/>
                </a:outerShdw>
              </a:effectLst>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rPr>
              <a:t>Logo</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ko-KR" altLang="en-US" dirty="0">
                <a:effectLst>
                  <a:outerShdw blurRad="38100" dist="38100" dir="2700000">
                    <a:srgbClr val="C0C0C0"/>
                  </a:outerShdw>
                </a:effectLst>
              </a:rPr>
            </a:fld>
            <a:endParaRPr lang="ko-KR" altLang="en-US" dirty="0">
              <a:effectLst>
                <a:outerShdw blurRad="38100" dist="38100" dir="2700000">
                  <a:srgbClr val="C0C0C0"/>
                </a:outerShdw>
              </a:effectLst>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11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rPr>
              <a:t>Logo</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ko-KR" altLang="en-US" dirty="0">
                <a:effectLst>
                  <a:outerShdw blurRad="38100" dist="38100" dir="2700000">
                    <a:srgbClr val="C0C0C0"/>
                  </a:outerShdw>
                </a:effectLst>
              </a:rPr>
            </a:fld>
            <a:endParaRPr lang="ko-KR" altLang="en-US" dirty="0">
              <a:effectLst>
                <a:outerShdw blurRad="38100" dist="38100" dir="2700000">
                  <a:srgbClr val="C0C0C0"/>
                </a:outerShdw>
              </a:effectLst>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11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rPr>
              <a:t>Logo</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ko-KR" altLang="en-US" dirty="0">
                <a:effectLst>
                  <a:outerShdw blurRad="38100" dist="38100" dir="2700000">
                    <a:srgbClr val="C0C0C0"/>
                  </a:outerShdw>
                </a:effectLst>
              </a:rPr>
            </a:fld>
            <a:endParaRPr lang="ko-KR" altLang="en-US" dirty="0">
              <a:effectLst>
                <a:outerShdw blurRad="38100" dist="38100" dir="2700000">
                  <a:srgbClr val="C0C0C0"/>
                </a:outerShdw>
              </a:effectLst>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11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rPr>
              <a:t>Logo</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ko-KR" altLang="en-US" dirty="0">
                <a:effectLst>
                  <a:outerShdw blurRad="38100" dist="38100" dir="2700000">
                    <a:srgbClr val="C0C0C0"/>
                  </a:outerShdw>
                </a:effectLst>
              </a:rPr>
            </a:fld>
            <a:endParaRPr lang="ko-KR" altLang="en-US" dirty="0">
              <a:effectLst>
                <a:outerShdw blurRad="38100" dist="38100" dir="2700000">
                  <a:srgbClr val="C0C0C0"/>
                </a:outerShdw>
              </a:effectLs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rPr>
              <a:t>Logo</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ko-KR" altLang="en-US" dirty="0">
                <a:effectLst>
                  <a:outerShdw blurRad="38100" dist="38100" dir="2700000">
                    <a:srgbClr val="C0C0C0"/>
                  </a:outerShdw>
                </a:effectLst>
              </a:rPr>
            </a:fld>
            <a:endParaRPr lang="ko-KR" altLang="en-US" dirty="0">
              <a:effectLst>
                <a:outerShdw blurRad="38100" dist="38100" dir="2700000">
                  <a:srgbClr val="C0C0C0"/>
                </a:outerShdw>
              </a:effectLs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rPr>
              <a:t>Logo</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ko-KR" altLang="en-US" dirty="0">
                <a:effectLst>
                  <a:outerShdw blurRad="38100" dist="38100" dir="2700000">
                    <a:srgbClr val="C0C0C0"/>
                  </a:outerShdw>
                </a:effectLst>
              </a:rPr>
            </a:fld>
            <a:endParaRPr lang="ko-KR" altLang="en-US" dirty="0">
              <a:effectLst>
                <a:outerShdw blurRad="38100" dist="38100" dir="2700000">
                  <a:srgbClr val="C0C0C0"/>
                </a:outerShdw>
              </a:effectLs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rPr>
              <a:t>Logo</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ko-KR" altLang="en-US" dirty="0">
                <a:effectLst>
                  <a:outerShdw blurRad="38100" dist="38100" dir="2700000">
                    <a:srgbClr val="C0C0C0"/>
                  </a:outerShdw>
                </a:effectLst>
              </a:rPr>
            </a:fld>
            <a:endParaRPr lang="ko-KR" altLang="en-US" dirty="0">
              <a:effectLst>
                <a:outerShdw blurRad="38100" dist="38100" dir="2700000">
                  <a:srgbClr val="C0C0C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11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rPr>
              <a:t>Logo</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ko-KR" altLang="en-US" dirty="0">
                <a:effectLst>
                  <a:outerShdw blurRad="38100" dist="38100" dir="2700000">
                    <a:srgbClr val="C0C0C0"/>
                  </a:outerShdw>
                </a:effectLst>
              </a:rPr>
            </a:fld>
            <a:endParaRPr lang="ko-KR" altLang="en-US" dirty="0">
              <a:effectLst>
                <a:outerShdw blurRad="38100" dist="38100" dir="2700000">
                  <a:srgbClr val="C0C0C0"/>
                </a:outerShdw>
              </a:effectLs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rPr>
              <a:t>Logo</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ko-KR" altLang="en-US" dirty="0">
                <a:effectLst>
                  <a:outerShdw blurRad="38100" dist="38100" dir="2700000">
                    <a:srgbClr val="C0C0C0"/>
                  </a:outerShdw>
                </a:effectLst>
              </a:rPr>
            </a:fld>
            <a:endParaRPr lang="ko-KR" altLang="en-US" dirty="0">
              <a:effectLst>
                <a:outerShdw blurRad="38100" dist="38100" dir="2700000">
                  <a:srgbClr val="C0C0C0"/>
                </a:outerShdw>
              </a:effectLs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rPr>
              <a:t>Logo</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ko-KR" altLang="en-US" dirty="0">
                <a:effectLst>
                  <a:outerShdw blurRad="38100" dist="38100" dir="2700000">
                    <a:srgbClr val="C0C0C0"/>
                  </a:outerShdw>
                </a:effectLst>
              </a:rPr>
            </a:fld>
            <a:endParaRPr lang="ko-KR" altLang="en-US" dirty="0">
              <a:effectLst>
                <a:outerShdw blurRad="38100" dist="38100" dir="2700000">
                  <a:srgbClr val="C0C0C0"/>
                </a:outerShdw>
              </a:effectLs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11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11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11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11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11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11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11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57250"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9625" y="1447800"/>
            <a:ext cx="36099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11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152400"/>
            <a:ext cx="2181225"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5738" y="152400"/>
            <a:ext cx="6396037"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ko-KR" altLang="en-US" dirty="0"/>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2" Type="http://schemas.openxmlformats.org/officeDocument/2006/relationships/theme" Target="../theme/theme11.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2" Type="http://schemas.openxmlformats.org/officeDocument/2006/relationships/theme" Target="../theme/theme12.xml"/><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2" Type="http://schemas.openxmlformats.org/officeDocument/2006/relationships/theme" Target="../theme/theme13.xml"/><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2" Type="http://schemas.openxmlformats.org/officeDocument/2006/relationships/theme" Target="../theme/theme14.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311"/>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027" name="Rectangle 22"/>
          <p:cNvSpPr>
            <a:spLocks noGrp="1"/>
          </p:cNvSpPr>
          <p:nvPr>
            <p:ph type="body" idx="1"/>
          </p:nvPr>
        </p:nvSpPr>
        <p:spPr>
          <a:xfrm>
            <a:off x="857250" y="1447800"/>
            <a:ext cx="737235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25"/>
          <p:cNvSpPr>
            <a:spLocks noGrp="1" noChangeArrowheads="1"/>
          </p:cNvSpPr>
          <p:nvPr>
            <p:ph type="sldNum" sz="quarter" idx="4"/>
          </p:nvPr>
        </p:nvSpPr>
        <p:spPr bwMode="auto">
          <a:xfrm>
            <a:off x="228600" y="6477000"/>
            <a:ext cx="533400" cy="304800"/>
          </a:xfrm>
          <a:prstGeom prst="rect">
            <a:avLst/>
          </a:prstGeom>
          <a:noFill/>
          <a:ln w="9525">
            <a:noFill/>
            <a:miter lim="800000"/>
          </a:ln>
        </p:spPr>
        <p:txBody>
          <a:bodyPr vert="horz" wrap="square" lIns="91440" tIns="45720" rIns="91440" bIns="45720" numCol="1" anchor="t" anchorCtr="0" compatLnSpc="1"/>
          <a:lstStyle>
            <a:lvl1pPr algn="ctr">
              <a:defRPr sz="1200">
                <a:solidFill>
                  <a:schemeClr val="bg1"/>
                </a:solidFill>
                <a:latin typeface="Verdana" panose="020B0604030504040204" pitchFamily="34" charset="0"/>
                <a:ea typeface="Gulim" panose="020B0600000101010101" pitchFamily="34" charset="-127"/>
              </a:defRPr>
            </a:lvl1pPr>
          </a:lstStyle>
          <a:p>
            <a:pPr lvl="0" eaLnBrk="1" hangingPunct="1">
              <a:buNone/>
            </a:pPr>
            <a:fld id="{9A0DB2DC-4C9A-4742-B13C-FB6460FD3503}" type="slidenum">
              <a:rPr lang="ko-KR" altLang="en-US" dirty="0"/>
            </a:fld>
            <a:endParaRPr lang="ko-KR" altLang="en-US" dirty="0"/>
          </a:p>
        </p:txBody>
      </p:sp>
      <p:grpSp>
        <p:nvGrpSpPr>
          <p:cNvPr id="1029" name="Group 5"/>
          <p:cNvGrpSpPr/>
          <p:nvPr/>
        </p:nvGrpSpPr>
        <p:grpSpPr>
          <a:xfrm>
            <a:off x="0" y="685800"/>
            <a:ext cx="9144000" cy="776288"/>
            <a:chOff x="0" y="0"/>
            <a:chExt cx="5760" cy="489"/>
          </a:xfrm>
        </p:grpSpPr>
        <p:sp>
          <p:nvSpPr>
            <p:cNvPr id="1031" name="Rectangle 304"/>
            <p:cNvSpPr>
              <a:spLocks noChangeArrowheads="1"/>
            </p:cNvSpPr>
            <p:nvPr/>
          </p:nvSpPr>
          <p:spPr bwMode="auto">
            <a:xfrm>
              <a:off x="0" y="0"/>
              <a:ext cx="5760" cy="146"/>
            </a:xfrm>
            <a:prstGeom prst="rect">
              <a:avLst/>
            </a:prstGeom>
            <a:gradFill rotWithShape="0">
              <a:gsLst>
                <a:gs pos="0">
                  <a:schemeClr val="accent1"/>
                </a:gs>
                <a:gs pos="100000">
                  <a:srgbClr val="2F47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032" name="Rectangle 305"/>
            <p:cNvSpPr>
              <a:spLocks noChangeArrowheads="1"/>
            </p:cNvSpPr>
            <p:nvPr/>
          </p:nvSpPr>
          <p:spPr bwMode="auto">
            <a:xfrm>
              <a:off x="0" y="146"/>
              <a:ext cx="5760" cy="7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033" name="AutoShape 309"/>
            <p:cNvSpPr>
              <a:spLocks noChangeArrowheads="1"/>
            </p:cNvSpPr>
            <p:nvPr/>
          </p:nvSpPr>
          <p:spPr bwMode="auto">
            <a:xfrm>
              <a:off x="4882"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034" name="AutoShape 310"/>
            <p:cNvSpPr>
              <a:spLocks noChangeArrowheads="1"/>
            </p:cNvSpPr>
            <p:nvPr/>
          </p:nvSpPr>
          <p:spPr bwMode="auto">
            <a:xfrm>
              <a:off x="5307"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sp>
        <p:nvSpPr>
          <p:cNvPr id="1030" name="Rectangle 21"/>
          <p:cNvSpPr>
            <a:spLocks noGrp="1"/>
          </p:cNvSpPr>
          <p:nvPr>
            <p:ph type="title"/>
          </p:nvPr>
        </p:nvSpPr>
        <p:spPr>
          <a:xfrm>
            <a:off x="185738" y="152400"/>
            <a:ext cx="8729662" cy="609600"/>
          </a:xfrm>
          <a:prstGeom prst="rect">
            <a:avLst/>
          </a:prstGeom>
          <a:noFill/>
          <a:ln w="9525">
            <a:noFill/>
          </a:ln>
        </p:spPr>
        <p:txBody>
          <a:bodyPr anchor="ctr"/>
          <a:p>
            <a:pPr lvl="0"/>
            <a:r>
              <a:rPr lang="en-US" altLang="zh-CN" dirty="0"/>
              <a:t>Click to edit Master title style</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000" b="1">
          <a:solidFill>
            <a:schemeClr val="accent1"/>
          </a:solidFill>
          <a:latin typeface="Verdana" panose="020B0604030504040204" pitchFamily="34" charset="0"/>
        </a:defRPr>
      </a:lvl2pPr>
      <a:lvl3pPr algn="l" rtl="0" eaLnBrk="0" fontAlgn="base" hangingPunct="0">
        <a:spcBef>
          <a:spcPct val="0"/>
        </a:spcBef>
        <a:spcAft>
          <a:spcPct val="0"/>
        </a:spcAft>
        <a:defRPr sz="3000" b="1">
          <a:solidFill>
            <a:schemeClr val="accent1"/>
          </a:solidFill>
          <a:latin typeface="Verdana" panose="020B0604030504040204" pitchFamily="34" charset="0"/>
        </a:defRPr>
      </a:lvl3pPr>
      <a:lvl4pPr algn="l" rtl="0" eaLnBrk="0" fontAlgn="base" hangingPunct="0">
        <a:spcBef>
          <a:spcPct val="0"/>
        </a:spcBef>
        <a:spcAft>
          <a:spcPct val="0"/>
        </a:spcAft>
        <a:defRPr sz="3000" b="1">
          <a:solidFill>
            <a:schemeClr val="accent1"/>
          </a:solidFill>
          <a:latin typeface="Verdana" panose="020B0604030504040204" pitchFamily="34" charset="0"/>
        </a:defRPr>
      </a:lvl4pPr>
      <a:lvl5pPr algn="l" rtl="0" eaLnBrk="0" fontAlgn="base" hangingPunct="0">
        <a:spcBef>
          <a:spcPct val="0"/>
        </a:spcBef>
        <a:spcAft>
          <a:spcPct val="0"/>
        </a:spcAft>
        <a:defRPr sz="3000" b="1">
          <a:solidFill>
            <a:schemeClr val="accent1"/>
          </a:solidFill>
          <a:latin typeface="Verdana" panose="020B0604030504040204" pitchFamily="34" charset="0"/>
        </a:defRPr>
      </a:lvl5pPr>
      <a:lvl6pPr marL="457200" algn="l" rtl="0" eaLnBrk="0" fontAlgn="base" hangingPunct="0">
        <a:spcBef>
          <a:spcPct val="0"/>
        </a:spcBef>
        <a:spcAft>
          <a:spcPct val="0"/>
        </a:spcAft>
        <a:defRPr sz="3000" b="1">
          <a:solidFill>
            <a:schemeClr val="accent1"/>
          </a:solidFill>
          <a:latin typeface="Verdana" panose="020B0604030504040204" pitchFamily="34" charset="0"/>
        </a:defRPr>
      </a:lvl6pPr>
      <a:lvl7pPr marL="914400" algn="l" rtl="0" eaLnBrk="0" fontAlgn="base" hangingPunct="0">
        <a:spcBef>
          <a:spcPct val="0"/>
        </a:spcBef>
        <a:spcAft>
          <a:spcPct val="0"/>
        </a:spcAft>
        <a:defRPr sz="3000" b="1">
          <a:solidFill>
            <a:schemeClr val="accent1"/>
          </a:solidFill>
          <a:latin typeface="Verdana" panose="020B0604030504040204" pitchFamily="34" charset="0"/>
        </a:defRPr>
      </a:lvl7pPr>
      <a:lvl8pPr marL="1371600" algn="l" rtl="0" eaLnBrk="0" fontAlgn="base" hangingPunct="0">
        <a:spcBef>
          <a:spcPct val="0"/>
        </a:spcBef>
        <a:spcAft>
          <a:spcPct val="0"/>
        </a:spcAft>
        <a:defRPr sz="3000" b="1">
          <a:solidFill>
            <a:schemeClr val="accent1"/>
          </a:solidFill>
          <a:latin typeface="Verdana" panose="020B0604030504040204" pitchFamily="34" charset="0"/>
        </a:defRPr>
      </a:lvl8pPr>
      <a:lvl9pPr marL="1828800" algn="l" rtl="0" eaLnBrk="0" fontAlgn="base" hangingPunct="0">
        <a:spcBef>
          <a:spcPct val="0"/>
        </a:spcBef>
        <a:spcAft>
          <a:spcPct val="0"/>
        </a:spcAft>
        <a:defRPr sz="3000" b="1">
          <a:solidFill>
            <a:schemeClr val="accent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311"/>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nvGrpSpPr>
          <p:cNvPr id="10243" name="Group 3"/>
          <p:cNvGrpSpPr/>
          <p:nvPr/>
        </p:nvGrpSpPr>
        <p:grpSpPr>
          <a:xfrm>
            <a:off x="0" y="685800"/>
            <a:ext cx="9144000" cy="776288"/>
            <a:chOff x="0" y="0"/>
            <a:chExt cx="5760" cy="489"/>
          </a:xfrm>
        </p:grpSpPr>
        <p:sp>
          <p:nvSpPr>
            <p:cNvPr id="10248" name="Rectangle 304"/>
            <p:cNvSpPr>
              <a:spLocks noChangeArrowheads="1"/>
            </p:cNvSpPr>
            <p:nvPr/>
          </p:nvSpPr>
          <p:spPr bwMode="auto">
            <a:xfrm>
              <a:off x="0" y="0"/>
              <a:ext cx="5760" cy="146"/>
            </a:xfrm>
            <a:prstGeom prst="rect">
              <a:avLst/>
            </a:prstGeom>
            <a:gradFill rotWithShape="0">
              <a:gsLst>
                <a:gs pos="0">
                  <a:schemeClr val="accent1"/>
                </a:gs>
                <a:gs pos="100000">
                  <a:srgbClr val="2F47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0249" name="Rectangle 305"/>
            <p:cNvSpPr>
              <a:spLocks noChangeArrowheads="1"/>
            </p:cNvSpPr>
            <p:nvPr/>
          </p:nvSpPr>
          <p:spPr bwMode="auto">
            <a:xfrm>
              <a:off x="0" y="146"/>
              <a:ext cx="5760" cy="7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 name="AutoShape 309"/>
            <p:cNvSpPr>
              <a:spLocks noChangeArrowheads="1"/>
            </p:cNvSpPr>
            <p:nvPr/>
          </p:nvSpPr>
          <p:spPr bwMode="auto">
            <a:xfrm>
              <a:off x="4882"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AutoShape 310"/>
            <p:cNvSpPr>
              <a:spLocks noChangeArrowheads="1"/>
            </p:cNvSpPr>
            <p:nvPr/>
          </p:nvSpPr>
          <p:spPr bwMode="auto">
            <a:xfrm>
              <a:off x="5307"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sp>
        <p:nvSpPr>
          <p:cNvPr id="10244" name="Rectangle 22"/>
          <p:cNvSpPr>
            <a:spLocks noGrp="1"/>
          </p:cNvSpPr>
          <p:nvPr>
            <p:ph type="body" idx="1"/>
          </p:nvPr>
        </p:nvSpPr>
        <p:spPr>
          <a:xfrm>
            <a:off x="857250" y="1447800"/>
            <a:ext cx="737235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45" name="Rectangle 21"/>
          <p:cNvSpPr>
            <a:spLocks noGrp="1"/>
          </p:cNvSpPr>
          <p:nvPr>
            <p:ph type="title"/>
          </p:nvPr>
        </p:nvSpPr>
        <p:spPr>
          <a:xfrm>
            <a:off x="185738" y="152400"/>
            <a:ext cx="8729662" cy="609600"/>
          </a:xfrm>
          <a:prstGeom prst="rect">
            <a:avLst/>
          </a:prstGeom>
          <a:noFill/>
          <a:ln w="9525">
            <a:noFill/>
          </a:ln>
        </p:spPr>
        <p:txBody>
          <a:bodyPr anchor="ctr"/>
          <a:p>
            <a:pPr lvl="0"/>
            <a:r>
              <a:rPr lang="en-US" altLang="zh-CN" dirty="0"/>
              <a:t>Click to edit Master title style</a:t>
            </a:r>
            <a:endParaRPr lang="en-US" altLang="zh-CN" dirty="0"/>
          </a:p>
        </p:txBody>
      </p:sp>
      <p:sp>
        <p:nvSpPr>
          <p:cNvPr id="10250" name="页脚占位符 4"/>
          <p:cNvSpPr>
            <a:spLocks noGrp="1" noChangeArrowheads="1"/>
          </p:cNvSpPr>
          <p:nvPr>
            <p:ph type="ftr" sz="quarter" idx="3"/>
          </p:nvPr>
        </p:nvSpPr>
        <p:spPr bwMode="auto">
          <a:xfrm>
            <a:off x="5148263" y="6477000"/>
            <a:ext cx="3657600" cy="304800"/>
          </a:xfrm>
          <a:prstGeom prst="rect">
            <a:avLst/>
          </a:prstGeom>
          <a:noFill/>
          <a:ln w="9525">
            <a:noFill/>
            <a:miter lim="800000"/>
          </a:ln>
        </p:spPr>
        <p:txBody>
          <a:bodyPr vert="horz" wrap="square" lIns="91440" tIns="45720" rIns="91440" bIns="45720" numCol="1" anchor="t" anchorCtr="0" compatLnSpc="1"/>
          <a:lstStyle>
            <a:lvl1pPr algn="r" eaLnBrk="0" hangingPunct="0">
              <a:defRPr>
                <a:ea typeface="Gulim" panose="020B0600000101010101" pitchFamily="34" charset="-127"/>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0251" name="灯片编号占位符 5"/>
          <p:cNvSpPr>
            <a:spLocks noGrp="1" noChangeArrowheads="1"/>
          </p:cNvSpPr>
          <p:nvPr>
            <p:ph type="sldNum" sz="quarter" idx="4"/>
          </p:nvPr>
        </p:nvSpPr>
        <p:spPr bwMode="auto">
          <a:xfrm>
            <a:off x="228600" y="6477000"/>
            <a:ext cx="533400" cy="304800"/>
          </a:xfrm>
          <a:prstGeom prst="rect">
            <a:avLst/>
          </a:prstGeom>
          <a:noFill/>
          <a:ln w="9525">
            <a:noFill/>
            <a:miter lim="800000"/>
          </a:ln>
        </p:spPr>
        <p:txBody>
          <a:bodyPr vert="horz" wrap="square" lIns="91440" tIns="45720" rIns="91440" bIns="45720" numCol="1" anchor="t" anchorCtr="0" compatLnSpc="1"/>
          <a:lstStyle>
            <a:lvl1pPr algn="ctr">
              <a:defRPr sz="1200">
                <a:solidFill>
                  <a:schemeClr val="bg1"/>
                </a:solidFill>
                <a:latin typeface="Verdana" panose="020B0604030504040204" pitchFamily="34" charset="0"/>
                <a:ea typeface="Gulim" panose="020B0600000101010101" pitchFamily="34" charset="-127"/>
              </a:defRPr>
            </a:lvl1pPr>
          </a:lstStyle>
          <a:p>
            <a:pPr lvl="0" eaLnBrk="1" hangingPunct="1">
              <a:buNone/>
            </a:pPr>
            <a:fld id="{9A0DB2DC-4C9A-4742-B13C-FB6460FD3503}" type="slidenum">
              <a:rPr lang="ko-KR" altLang="en-US" dirty="0"/>
            </a:fld>
            <a:endParaRPr lang="ko-KR" alt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000" b="1">
          <a:solidFill>
            <a:schemeClr val="accent1"/>
          </a:solidFill>
          <a:latin typeface="Verdana" panose="020B0604030504040204" pitchFamily="34" charset="0"/>
        </a:defRPr>
      </a:lvl2pPr>
      <a:lvl3pPr algn="l" rtl="0" eaLnBrk="0" fontAlgn="base" hangingPunct="0">
        <a:spcBef>
          <a:spcPct val="0"/>
        </a:spcBef>
        <a:spcAft>
          <a:spcPct val="0"/>
        </a:spcAft>
        <a:defRPr sz="3000" b="1">
          <a:solidFill>
            <a:schemeClr val="accent1"/>
          </a:solidFill>
          <a:latin typeface="Verdana" panose="020B0604030504040204" pitchFamily="34" charset="0"/>
        </a:defRPr>
      </a:lvl3pPr>
      <a:lvl4pPr algn="l" rtl="0" eaLnBrk="0" fontAlgn="base" hangingPunct="0">
        <a:spcBef>
          <a:spcPct val="0"/>
        </a:spcBef>
        <a:spcAft>
          <a:spcPct val="0"/>
        </a:spcAft>
        <a:defRPr sz="3000" b="1">
          <a:solidFill>
            <a:schemeClr val="accent1"/>
          </a:solidFill>
          <a:latin typeface="Verdana" panose="020B0604030504040204" pitchFamily="34" charset="0"/>
        </a:defRPr>
      </a:lvl4pPr>
      <a:lvl5pPr algn="l" rtl="0" eaLnBrk="0" fontAlgn="base" hangingPunct="0">
        <a:spcBef>
          <a:spcPct val="0"/>
        </a:spcBef>
        <a:spcAft>
          <a:spcPct val="0"/>
        </a:spcAft>
        <a:defRPr sz="3000" b="1">
          <a:solidFill>
            <a:schemeClr val="accent1"/>
          </a:solidFill>
          <a:latin typeface="Verdana" panose="020B0604030504040204" pitchFamily="34" charset="0"/>
        </a:defRPr>
      </a:lvl5pPr>
      <a:lvl6pPr marL="457200" algn="l" rtl="0" eaLnBrk="0" fontAlgn="base" hangingPunct="0">
        <a:spcBef>
          <a:spcPct val="0"/>
        </a:spcBef>
        <a:spcAft>
          <a:spcPct val="0"/>
        </a:spcAft>
        <a:defRPr sz="3000" b="1">
          <a:solidFill>
            <a:schemeClr val="accent1"/>
          </a:solidFill>
          <a:latin typeface="Verdana" panose="020B0604030504040204" pitchFamily="34" charset="0"/>
        </a:defRPr>
      </a:lvl6pPr>
      <a:lvl7pPr marL="914400" algn="l" rtl="0" eaLnBrk="0" fontAlgn="base" hangingPunct="0">
        <a:spcBef>
          <a:spcPct val="0"/>
        </a:spcBef>
        <a:spcAft>
          <a:spcPct val="0"/>
        </a:spcAft>
        <a:defRPr sz="3000" b="1">
          <a:solidFill>
            <a:schemeClr val="accent1"/>
          </a:solidFill>
          <a:latin typeface="Verdana" panose="020B0604030504040204" pitchFamily="34" charset="0"/>
        </a:defRPr>
      </a:lvl7pPr>
      <a:lvl8pPr marL="1371600" algn="l" rtl="0" eaLnBrk="0" fontAlgn="base" hangingPunct="0">
        <a:spcBef>
          <a:spcPct val="0"/>
        </a:spcBef>
        <a:spcAft>
          <a:spcPct val="0"/>
        </a:spcAft>
        <a:defRPr sz="3000" b="1">
          <a:solidFill>
            <a:schemeClr val="accent1"/>
          </a:solidFill>
          <a:latin typeface="Verdana" panose="020B0604030504040204" pitchFamily="34" charset="0"/>
        </a:defRPr>
      </a:lvl8pPr>
      <a:lvl9pPr marL="1828800" algn="l" rtl="0" eaLnBrk="0" fontAlgn="base" hangingPunct="0">
        <a:spcBef>
          <a:spcPct val="0"/>
        </a:spcBef>
        <a:spcAft>
          <a:spcPct val="0"/>
        </a:spcAft>
        <a:defRPr sz="3000" b="1">
          <a:solidFill>
            <a:schemeClr val="accent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Rectangle 311"/>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nvGrpSpPr>
          <p:cNvPr id="11267" name="Group 3"/>
          <p:cNvGrpSpPr/>
          <p:nvPr/>
        </p:nvGrpSpPr>
        <p:grpSpPr>
          <a:xfrm>
            <a:off x="0" y="685800"/>
            <a:ext cx="9144000" cy="776288"/>
            <a:chOff x="0" y="0"/>
            <a:chExt cx="5760" cy="489"/>
          </a:xfrm>
        </p:grpSpPr>
        <p:sp>
          <p:nvSpPr>
            <p:cNvPr id="11272" name="Rectangle 304"/>
            <p:cNvSpPr>
              <a:spLocks noChangeArrowheads="1"/>
            </p:cNvSpPr>
            <p:nvPr/>
          </p:nvSpPr>
          <p:spPr bwMode="auto">
            <a:xfrm>
              <a:off x="0" y="0"/>
              <a:ext cx="5760" cy="146"/>
            </a:xfrm>
            <a:prstGeom prst="rect">
              <a:avLst/>
            </a:prstGeom>
            <a:gradFill rotWithShape="0">
              <a:gsLst>
                <a:gs pos="0">
                  <a:schemeClr val="accent1"/>
                </a:gs>
                <a:gs pos="100000">
                  <a:srgbClr val="2F47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1273" name="Rectangle 305"/>
            <p:cNvSpPr>
              <a:spLocks noChangeArrowheads="1"/>
            </p:cNvSpPr>
            <p:nvPr/>
          </p:nvSpPr>
          <p:spPr bwMode="auto">
            <a:xfrm>
              <a:off x="0" y="146"/>
              <a:ext cx="5760" cy="7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 name="AutoShape 309"/>
            <p:cNvSpPr>
              <a:spLocks noChangeArrowheads="1"/>
            </p:cNvSpPr>
            <p:nvPr/>
          </p:nvSpPr>
          <p:spPr bwMode="auto">
            <a:xfrm>
              <a:off x="4882"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AutoShape 310"/>
            <p:cNvSpPr>
              <a:spLocks noChangeArrowheads="1"/>
            </p:cNvSpPr>
            <p:nvPr/>
          </p:nvSpPr>
          <p:spPr bwMode="auto">
            <a:xfrm>
              <a:off x="5307"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sp>
        <p:nvSpPr>
          <p:cNvPr id="11268" name="Rectangle 22"/>
          <p:cNvSpPr>
            <a:spLocks noGrp="1"/>
          </p:cNvSpPr>
          <p:nvPr>
            <p:ph type="body" idx="1"/>
          </p:nvPr>
        </p:nvSpPr>
        <p:spPr>
          <a:xfrm>
            <a:off x="857250" y="1447800"/>
            <a:ext cx="737235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1269" name="Rectangle 21"/>
          <p:cNvSpPr>
            <a:spLocks noGrp="1"/>
          </p:cNvSpPr>
          <p:nvPr>
            <p:ph type="title"/>
          </p:nvPr>
        </p:nvSpPr>
        <p:spPr>
          <a:xfrm>
            <a:off x="185738" y="152400"/>
            <a:ext cx="8729662" cy="609600"/>
          </a:xfrm>
          <a:prstGeom prst="rect">
            <a:avLst/>
          </a:prstGeom>
          <a:noFill/>
          <a:ln w="9525">
            <a:noFill/>
          </a:ln>
        </p:spPr>
        <p:txBody>
          <a:bodyPr anchor="ctr"/>
          <a:p>
            <a:pPr lvl="0"/>
            <a:r>
              <a:rPr lang="en-US" altLang="zh-CN" dirty="0"/>
              <a:t>Click to edit Master title style</a:t>
            </a:r>
            <a:endParaRPr lang="en-US" altLang="zh-CN" dirty="0"/>
          </a:p>
        </p:txBody>
      </p:sp>
      <p:sp>
        <p:nvSpPr>
          <p:cNvPr id="11274" name="页脚占位符 3"/>
          <p:cNvSpPr>
            <a:spLocks noGrp="1" noChangeArrowheads="1"/>
          </p:cNvSpPr>
          <p:nvPr>
            <p:ph type="ftr" sz="quarter" idx="3"/>
          </p:nvPr>
        </p:nvSpPr>
        <p:spPr bwMode="auto">
          <a:xfrm>
            <a:off x="5148263" y="6477000"/>
            <a:ext cx="3657600" cy="304800"/>
          </a:xfrm>
          <a:prstGeom prst="rect">
            <a:avLst/>
          </a:prstGeom>
          <a:noFill/>
          <a:ln w="9525">
            <a:noFill/>
            <a:miter lim="800000"/>
          </a:ln>
        </p:spPr>
        <p:txBody>
          <a:bodyPr vert="horz" wrap="square" lIns="91440" tIns="45720" rIns="91440" bIns="45720" numCol="1" anchor="t" anchorCtr="0" compatLnSpc="1"/>
          <a:lstStyle>
            <a:lvl1pPr algn="r" eaLnBrk="0" hangingPunct="0">
              <a:defRPr>
                <a:ea typeface="Gulim" panose="020B0600000101010101" pitchFamily="34" charset="-127"/>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1275" name="灯片编号占位符 4"/>
          <p:cNvSpPr>
            <a:spLocks noGrp="1" noChangeArrowheads="1"/>
          </p:cNvSpPr>
          <p:nvPr>
            <p:ph type="sldNum" sz="quarter" idx="4"/>
          </p:nvPr>
        </p:nvSpPr>
        <p:spPr bwMode="auto">
          <a:xfrm>
            <a:off x="228600" y="6477000"/>
            <a:ext cx="533400" cy="304800"/>
          </a:xfrm>
          <a:prstGeom prst="rect">
            <a:avLst/>
          </a:prstGeom>
          <a:noFill/>
          <a:ln w="9525">
            <a:noFill/>
            <a:miter lim="800000"/>
          </a:ln>
        </p:spPr>
        <p:txBody>
          <a:bodyPr vert="horz" wrap="square" lIns="91440" tIns="45720" rIns="91440" bIns="45720" numCol="1" anchor="t" anchorCtr="0" compatLnSpc="1"/>
          <a:lstStyle>
            <a:lvl1pPr algn="ctr">
              <a:defRPr sz="1200">
                <a:solidFill>
                  <a:schemeClr val="bg1"/>
                </a:solidFill>
                <a:latin typeface="Verdana" panose="020B0604030504040204" pitchFamily="34" charset="0"/>
                <a:ea typeface="Gulim" panose="020B0600000101010101" pitchFamily="34" charset="-127"/>
              </a:defRPr>
            </a:lvl1pPr>
          </a:lstStyle>
          <a:p>
            <a:pPr lvl="0" eaLnBrk="1" hangingPunct="1">
              <a:buNone/>
            </a:pPr>
            <a:fld id="{9A0DB2DC-4C9A-4742-B13C-FB6460FD3503}" type="slidenum">
              <a:rPr lang="ko-KR" altLang="en-US" dirty="0"/>
            </a:fld>
            <a:endParaRPr lang="ko-KR" alt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000" b="1">
          <a:solidFill>
            <a:schemeClr val="accent1"/>
          </a:solidFill>
          <a:latin typeface="Verdana" panose="020B0604030504040204" pitchFamily="34" charset="0"/>
        </a:defRPr>
      </a:lvl2pPr>
      <a:lvl3pPr algn="l" rtl="0" eaLnBrk="0" fontAlgn="base" hangingPunct="0">
        <a:spcBef>
          <a:spcPct val="0"/>
        </a:spcBef>
        <a:spcAft>
          <a:spcPct val="0"/>
        </a:spcAft>
        <a:defRPr sz="3000" b="1">
          <a:solidFill>
            <a:schemeClr val="accent1"/>
          </a:solidFill>
          <a:latin typeface="Verdana" panose="020B0604030504040204" pitchFamily="34" charset="0"/>
        </a:defRPr>
      </a:lvl3pPr>
      <a:lvl4pPr algn="l" rtl="0" eaLnBrk="0" fontAlgn="base" hangingPunct="0">
        <a:spcBef>
          <a:spcPct val="0"/>
        </a:spcBef>
        <a:spcAft>
          <a:spcPct val="0"/>
        </a:spcAft>
        <a:defRPr sz="3000" b="1">
          <a:solidFill>
            <a:schemeClr val="accent1"/>
          </a:solidFill>
          <a:latin typeface="Verdana" panose="020B0604030504040204" pitchFamily="34" charset="0"/>
        </a:defRPr>
      </a:lvl4pPr>
      <a:lvl5pPr algn="l" rtl="0" eaLnBrk="0" fontAlgn="base" hangingPunct="0">
        <a:spcBef>
          <a:spcPct val="0"/>
        </a:spcBef>
        <a:spcAft>
          <a:spcPct val="0"/>
        </a:spcAft>
        <a:defRPr sz="3000" b="1">
          <a:solidFill>
            <a:schemeClr val="accent1"/>
          </a:solidFill>
          <a:latin typeface="Verdana" panose="020B0604030504040204" pitchFamily="34" charset="0"/>
        </a:defRPr>
      </a:lvl5pPr>
      <a:lvl6pPr marL="457200" algn="l" rtl="0" eaLnBrk="0" fontAlgn="base" hangingPunct="0">
        <a:spcBef>
          <a:spcPct val="0"/>
        </a:spcBef>
        <a:spcAft>
          <a:spcPct val="0"/>
        </a:spcAft>
        <a:defRPr sz="3000" b="1">
          <a:solidFill>
            <a:schemeClr val="accent1"/>
          </a:solidFill>
          <a:latin typeface="Verdana" panose="020B0604030504040204" pitchFamily="34" charset="0"/>
        </a:defRPr>
      </a:lvl6pPr>
      <a:lvl7pPr marL="914400" algn="l" rtl="0" eaLnBrk="0" fontAlgn="base" hangingPunct="0">
        <a:spcBef>
          <a:spcPct val="0"/>
        </a:spcBef>
        <a:spcAft>
          <a:spcPct val="0"/>
        </a:spcAft>
        <a:defRPr sz="3000" b="1">
          <a:solidFill>
            <a:schemeClr val="accent1"/>
          </a:solidFill>
          <a:latin typeface="Verdana" panose="020B0604030504040204" pitchFamily="34" charset="0"/>
        </a:defRPr>
      </a:lvl7pPr>
      <a:lvl8pPr marL="1371600" algn="l" rtl="0" eaLnBrk="0" fontAlgn="base" hangingPunct="0">
        <a:spcBef>
          <a:spcPct val="0"/>
        </a:spcBef>
        <a:spcAft>
          <a:spcPct val="0"/>
        </a:spcAft>
        <a:defRPr sz="3000" b="1">
          <a:solidFill>
            <a:schemeClr val="accent1"/>
          </a:solidFill>
          <a:latin typeface="Verdana" panose="020B0604030504040204" pitchFamily="34" charset="0"/>
        </a:defRPr>
      </a:lvl8pPr>
      <a:lvl9pPr marL="1828800" algn="l" rtl="0" eaLnBrk="0" fontAlgn="base" hangingPunct="0">
        <a:spcBef>
          <a:spcPct val="0"/>
        </a:spcBef>
        <a:spcAft>
          <a:spcPct val="0"/>
        </a:spcAft>
        <a:defRPr sz="3000" b="1">
          <a:solidFill>
            <a:schemeClr val="accent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290" name="Rectangle 311"/>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nvGrpSpPr>
          <p:cNvPr id="12291" name="Group 3"/>
          <p:cNvGrpSpPr/>
          <p:nvPr/>
        </p:nvGrpSpPr>
        <p:grpSpPr>
          <a:xfrm>
            <a:off x="0" y="685800"/>
            <a:ext cx="9144000" cy="776288"/>
            <a:chOff x="0" y="0"/>
            <a:chExt cx="5760" cy="489"/>
          </a:xfrm>
        </p:grpSpPr>
        <p:sp>
          <p:nvSpPr>
            <p:cNvPr id="12296" name="Rectangle 304"/>
            <p:cNvSpPr>
              <a:spLocks noChangeArrowheads="1"/>
            </p:cNvSpPr>
            <p:nvPr/>
          </p:nvSpPr>
          <p:spPr bwMode="auto">
            <a:xfrm>
              <a:off x="0" y="0"/>
              <a:ext cx="5760" cy="146"/>
            </a:xfrm>
            <a:prstGeom prst="rect">
              <a:avLst/>
            </a:prstGeom>
            <a:gradFill rotWithShape="0">
              <a:gsLst>
                <a:gs pos="0">
                  <a:schemeClr val="accent1"/>
                </a:gs>
                <a:gs pos="100000">
                  <a:srgbClr val="2F47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2297" name="Rectangle 305"/>
            <p:cNvSpPr>
              <a:spLocks noChangeArrowheads="1"/>
            </p:cNvSpPr>
            <p:nvPr/>
          </p:nvSpPr>
          <p:spPr bwMode="auto">
            <a:xfrm>
              <a:off x="0" y="146"/>
              <a:ext cx="5760" cy="7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 name="AutoShape 309"/>
            <p:cNvSpPr>
              <a:spLocks noChangeArrowheads="1"/>
            </p:cNvSpPr>
            <p:nvPr/>
          </p:nvSpPr>
          <p:spPr bwMode="auto">
            <a:xfrm>
              <a:off x="4882"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AutoShape 310"/>
            <p:cNvSpPr>
              <a:spLocks noChangeArrowheads="1"/>
            </p:cNvSpPr>
            <p:nvPr/>
          </p:nvSpPr>
          <p:spPr bwMode="auto">
            <a:xfrm>
              <a:off x="5307"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sp>
        <p:nvSpPr>
          <p:cNvPr id="12292" name="Rectangle 22"/>
          <p:cNvSpPr>
            <a:spLocks noGrp="1"/>
          </p:cNvSpPr>
          <p:nvPr>
            <p:ph type="body" idx="1"/>
          </p:nvPr>
        </p:nvSpPr>
        <p:spPr>
          <a:xfrm>
            <a:off x="857250" y="1447800"/>
            <a:ext cx="737235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2293" name="Rectangle 21"/>
          <p:cNvSpPr>
            <a:spLocks noGrp="1"/>
          </p:cNvSpPr>
          <p:nvPr>
            <p:ph type="title"/>
          </p:nvPr>
        </p:nvSpPr>
        <p:spPr>
          <a:xfrm>
            <a:off x="185738" y="152400"/>
            <a:ext cx="8729662" cy="609600"/>
          </a:xfrm>
          <a:prstGeom prst="rect">
            <a:avLst/>
          </a:prstGeom>
          <a:noFill/>
          <a:ln w="9525">
            <a:noFill/>
          </a:ln>
        </p:spPr>
        <p:txBody>
          <a:bodyPr anchor="ctr"/>
          <a:p>
            <a:pPr lvl="0"/>
            <a:r>
              <a:rPr lang="en-US" altLang="zh-CN" dirty="0"/>
              <a:t>Click to edit Master title style</a:t>
            </a:r>
            <a:endParaRPr lang="en-US" altLang="zh-CN" dirty="0"/>
          </a:p>
        </p:txBody>
      </p:sp>
      <p:sp>
        <p:nvSpPr>
          <p:cNvPr id="12298" name="页脚占位符 3"/>
          <p:cNvSpPr>
            <a:spLocks noGrp="1" noChangeArrowheads="1"/>
          </p:cNvSpPr>
          <p:nvPr>
            <p:ph type="ftr" sz="quarter" idx="3"/>
          </p:nvPr>
        </p:nvSpPr>
        <p:spPr bwMode="auto">
          <a:xfrm>
            <a:off x="5148263" y="6477000"/>
            <a:ext cx="3657600" cy="304800"/>
          </a:xfrm>
          <a:prstGeom prst="rect">
            <a:avLst/>
          </a:prstGeom>
          <a:noFill/>
          <a:ln w="9525">
            <a:noFill/>
            <a:miter lim="800000"/>
          </a:ln>
        </p:spPr>
        <p:txBody>
          <a:bodyPr vert="horz" wrap="square" lIns="91440" tIns="45720" rIns="91440" bIns="45720" numCol="1" anchor="t" anchorCtr="0" compatLnSpc="1"/>
          <a:lstStyle>
            <a:lvl1pPr algn="r" eaLnBrk="0" hangingPunct="0">
              <a:defRPr>
                <a:ea typeface="Gulim" panose="020B0600000101010101" pitchFamily="34" charset="-127"/>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2299" name="灯片编号占位符 4"/>
          <p:cNvSpPr>
            <a:spLocks noGrp="1" noChangeArrowheads="1"/>
          </p:cNvSpPr>
          <p:nvPr>
            <p:ph type="sldNum" sz="quarter" idx="4"/>
          </p:nvPr>
        </p:nvSpPr>
        <p:spPr bwMode="auto">
          <a:xfrm>
            <a:off x="228600" y="6477000"/>
            <a:ext cx="533400" cy="304800"/>
          </a:xfrm>
          <a:prstGeom prst="rect">
            <a:avLst/>
          </a:prstGeom>
          <a:noFill/>
          <a:ln w="9525">
            <a:noFill/>
            <a:miter lim="800000"/>
          </a:ln>
        </p:spPr>
        <p:txBody>
          <a:bodyPr vert="horz" wrap="square" lIns="91440" tIns="45720" rIns="91440" bIns="45720" numCol="1" anchor="t" anchorCtr="0" compatLnSpc="1"/>
          <a:lstStyle>
            <a:lvl1pPr algn="ctr">
              <a:defRPr sz="1200">
                <a:solidFill>
                  <a:schemeClr val="bg1"/>
                </a:solidFill>
                <a:latin typeface="Verdana" panose="020B0604030504040204" pitchFamily="34" charset="0"/>
                <a:ea typeface="Gulim" panose="020B0600000101010101" pitchFamily="34" charset="-127"/>
              </a:defRPr>
            </a:lvl1pPr>
          </a:lstStyle>
          <a:p>
            <a:pPr lvl="0" eaLnBrk="1" hangingPunct="1">
              <a:buNone/>
            </a:pPr>
            <a:fld id="{9A0DB2DC-4C9A-4742-B13C-FB6460FD3503}" type="slidenum">
              <a:rPr lang="ko-KR" altLang="en-US" dirty="0"/>
            </a:fld>
            <a:endParaRPr lang="ko-KR" alt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000" b="1">
          <a:solidFill>
            <a:schemeClr val="accent1"/>
          </a:solidFill>
          <a:latin typeface="Verdana" panose="020B0604030504040204" pitchFamily="34" charset="0"/>
        </a:defRPr>
      </a:lvl2pPr>
      <a:lvl3pPr algn="l" rtl="0" eaLnBrk="0" fontAlgn="base" hangingPunct="0">
        <a:spcBef>
          <a:spcPct val="0"/>
        </a:spcBef>
        <a:spcAft>
          <a:spcPct val="0"/>
        </a:spcAft>
        <a:defRPr sz="3000" b="1">
          <a:solidFill>
            <a:schemeClr val="accent1"/>
          </a:solidFill>
          <a:latin typeface="Verdana" panose="020B0604030504040204" pitchFamily="34" charset="0"/>
        </a:defRPr>
      </a:lvl3pPr>
      <a:lvl4pPr algn="l" rtl="0" eaLnBrk="0" fontAlgn="base" hangingPunct="0">
        <a:spcBef>
          <a:spcPct val="0"/>
        </a:spcBef>
        <a:spcAft>
          <a:spcPct val="0"/>
        </a:spcAft>
        <a:defRPr sz="3000" b="1">
          <a:solidFill>
            <a:schemeClr val="accent1"/>
          </a:solidFill>
          <a:latin typeface="Verdana" panose="020B0604030504040204" pitchFamily="34" charset="0"/>
        </a:defRPr>
      </a:lvl4pPr>
      <a:lvl5pPr algn="l" rtl="0" eaLnBrk="0" fontAlgn="base" hangingPunct="0">
        <a:spcBef>
          <a:spcPct val="0"/>
        </a:spcBef>
        <a:spcAft>
          <a:spcPct val="0"/>
        </a:spcAft>
        <a:defRPr sz="3000" b="1">
          <a:solidFill>
            <a:schemeClr val="accent1"/>
          </a:solidFill>
          <a:latin typeface="Verdana" panose="020B0604030504040204" pitchFamily="34" charset="0"/>
        </a:defRPr>
      </a:lvl5pPr>
      <a:lvl6pPr marL="457200" algn="l" rtl="0" eaLnBrk="0" fontAlgn="base" hangingPunct="0">
        <a:spcBef>
          <a:spcPct val="0"/>
        </a:spcBef>
        <a:spcAft>
          <a:spcPct val="0"/>
        </a:spcAft>
        <a:defRPr sz="3000" b="1">
          <a:solidFill>
            <a:schemeClr val="accent1"/>
          </a:solidFill>
          <a:latin typeface="Verdana" panose="020B0604030504040204" pitchFamily="34" charset="0"/>
        </a:defRPr>
      </a:lvl6pPr>
      <a:lvl7pPr marL="914400" algn="l" rtl="0" eaLnBrk="0" fontAlgn="base" hangingPunct="0">
        <a:spcBef>
          <a:spcPct val="0"/>
        </a:spcBef>
        <a:spcAft>
          <a:spcPct val="0"/>
        </a:spcAft>
        <a:defRPr sz="3000" b="1">
          <a:solidFill>
            <a:schemeClr val="accent1"/>
          </a:solidFill>
          <a:latin typeface="Verdana" panose="020B0604030504040204" pitchFamily="34" charset="0"/>
        </a:defRPr>
      </a:lvl7pPr>
      <a:lvl8pPr marL="1371600" algn="l" rtl="0" eaLnBrk="0" fontAlgn="base" hangingPunct="0">
        <a:spcBef>
          <a:spcPct val="0"/>
        </a:spcBef>
        <a:spcAft>
          <a:spcPct val="0"/>
        </a:spcAft>
        <a:defRPr sz="3000" b="1">
          <a:solidFill>
            <a:schemeClr val="accent1"/>
          </a:solidFill>
          <a:latin typeface="Verdana" panose="020B0604030504040204" pitchFamily="34" charset="0"/>
        </a:defRPr>
      </a:lvl8pPr>
      <a:lvl9pPr marL="1828800" algn="l" rtl="0" eaLnBrk="0" fontAlgn="base" hangingPunct="0">
        <a:spcBef>
          <a:spcPct val="0"/>
        </a:spcBef>
        <a:spcAft>
          <a:spcPct val="0"/>
        </a:spcAft>
        <a:defRPr sz="3000" b="1">
          <a:solidFill>
            <a:schemeClr val="accent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314" name="Rectangle 311"/>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nvGrpSpPr>
          <p:cNvPr id="13315" name="Group 3"/>
          <p:cNvGrpSpPr/>
          <p:nvPr/>
        </p:nvGrpSpPr>
        <p:grpSpPr>
          <a:xfrm>
            <a:off x="0" y="685800"/>
            <a:ext cx="9144000" cy="776288"/>
            <a:chOff x="0" y="0"/>
            <a:chExt cx="5760" cy="489"/>
          </a:xfrm>
        </p:grpSpPr>
        <p:sp>
          <p:nvSpPr>
            <p:cNvPr id="13320" name="Rectangle 304"/>
            <p:cNvSpPr>
              <a:spLocks noChangeArrowheads="1"/>
            </p:cNvSpPr>
            <p:nvPr/>
          </p:nvSpPr>
          <p:spPr bwMode="auto">
            <a:xfrm>
              <a:off x="0" y="0"/>
              <a:ext cx="5760" cy="146"/>
            </a:xfrm>
            <a:prstGeom prst="rect">
              <a:avLst/>
            </a:prstGeom>
            <a:gradFill rotWithShape="0">
              <a:gsLst>
                <a:gs pos="0">
                  <a:schemeClr val="accent1"/>
                </a:gs>
                <a:gs pos="100000">
                  <a:srgbClr val="2F47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3321" name="Rectangle 305"/>
            <p:cNvSpPr>
              <a:spLocks noChangeArrowheads="1"/>
            </p:cNvSpPr>
            <p:nvPr/>
          </p:nvSpPr>
          <p:spPr bwMode="auto">
            <a:xfrm>
              <a:off x="0" y="146"/>
              <a:ext cx="5760" cy="7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 name="AutoShape 309"/>
            <p:cNvSpPr>
              <a:spLocks noChangeArrowheads="1"/>
            </p:cNvSpPr>
            <p:nvPr/>
          </p:nvSpPr>
          <p:spPr bwMode="auto">
            <a:xfrm>
              <a:off x="4882"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AutoShape 310"/>
            <p:cNvSpPr>
              <a:spLocks noChangeArrowheads="1"/>
            </p:cNvSpPr>
            <p:nvPr/>
          </p:nvSpPr>
          <p:spPr bwMode="auto">
            <a:xfrm>
              <a:off x="5307"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sp>
        <p:nvSpPr>
          <p:cNvPr id="13316" name="Rectangle 22"/>
          <p:cNvSpPr>
            <a:spLocks noGrp="1"/>
          </p:cNvSpPr>
          <p:nvPr>
            <p:ph type="body" idx="1"/>
          </p:nvPr>
        </p:nvSpPr>
        <p:spPr>
          <a:xfrm>
            <a:off x="857250" y="1447800"/>
            <a:ext cx="737235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3317" name="Rectangle 21"/>
          <p:cNvSpPr>
            <a:spLocks noGrp="1"/>
          </p:cNvSpPr>
          <p:nvPr>
            <p:ph type="title"/>
          </p:nvPr>
        </p:nvSpPr>
        <p:spPr>
          <a:xfrm>
            <a:off x="185738" y="152400"/>
            <a:ext cx="8729662" cy="609600"/>
          </a:xfrm>
          <a:prstGeom prst="rect">
            <a:avLst/>
          </a:prstGeom>
          <a:noFill/>
          <a:ln w="9525">
            <a:noFill/>
          </a:ln>
        </p:spPr>
        <p:txBody>
          <a:bodyPr anchor="ctr"/>
          <a:p>
            <a:pPr lvl="0"/>
            <a:r>
              <a:rPr lang="en-US" altLang="zh-CN" dirty="0"/>
              <a:t>Click to edit Master title style</a:t>
            </a:r>
            <a:endParaRPr lang="en-US" altLang="zh-CN" dirty="0"/>
          </a:p>
        </p:txBody>
      </p:sp>
      <p:sp>
        <p:nvSpPr>
          <p:cNvPr id="13322" name="页脚占位符 3"/>
          <p:cNvSpPr>
            <a:spLocks noGrp="1" noChangeArrowheads="1"/>
          </p:cNvSpPr>
          <p:nvPr>
            <p:ph type="ftr" sz="quarter" idx="3"/>
          </p:nvPr>
        </p:nvSpPr>
        <p:spPr bwMode="auto">
          <a:xfrm>
            <a:off x="5148263" y="6477000"/>
            <a:ext cx="3657600" cy="304800"/>
          </a:xfrm>
          <a:prstGeom prst="rect">
            <a:avLst/>
          </a:prstGeom>
          <a:noFill/>
          <a:ln w="9525">
            <a:noFill/>
            <a:miter lim="800000"/>
          </a:ln>
        </p:spPr>
        <p:txBody>
          <a:bodyPr vert="horz" wrap="square" lIns="91440" tIns="45720" rIns="91440" bIns="45720" numCol="1" anchor="t" anchorCtr="0" compatLnSpc="1"/>
          <a:lstStyle>
            <a:lvl1pPr algn="r" eaLnBrk="0" hangingPunct="0">
              <a:defRPr>
                <a:ea typeface="Gulim" panose="020B0600000101010101" pitchFamily="34" charset="-127"/>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3323" name="灯片编号占位符 4"/>
          <p:cNvSpPr>
            <a:spLocks noGrp="1" noChangeArrowheads="1"/>
          </p:cNvSpPr>
          <p:nvPr>
            <p:ph type="sldNum" sz="quarter" idx="4"/>
          </p:nvPr>
        </p:nvSpPr>
        <p:spPr bwMode="auto">
          <a:xfrm>
            <a:off x="228600" y="6477000"/>
            <a:ext cx="533400" cy="304800"/>
          </a:xfrm>
          <a:prstGeom prst="rect">
            <a:avLst/>
          </a:prstGeom>
          <a:noFill/>
          <a:ln w="9525">
            <a:noFill/>
            <a:miter lim="800000"/>
          </a:ln>
        </p:spPr>
        <p:txBody>
          <a:bodyPr vert="horz" wrap="square" lIns="91440" tIns="45720" rIns="91440" bIns="45720" numCol="1" anchor="t" anchorCtr="0" compatLnSpc="1"/>
          <a:lstStyle>
            <a:lvl1pPr algn="ctr">
              <a:defRPr sz="1200">
                <a:solidFill>
                  <a:schemeClr val="bg1"/>
                </a:solidFill>
                <a:latin typeface="Verdana" panose="020B0604030504040204" pitchFamily="34" charset="0"/>
                <a:ea typeface="Gulim" panose="020B0600000101010101" pitchFamily="34" charset="-127"/>
              </a:defRPr>
            </a:lvl1pPr>
          </a:lstStyle>
          <a:p>
            <a:pPr lvl="0" eaLnBrk="1" hangingPunct="1">
              <a:buNone/>
            </a:pPr>
            <a:fld id="{9A0DB2DC-4C9A-4742-B13C-FB6460FD3503}" type="slidenum">
              <a:rPr lang="ko-KR" altLang="en-US" dirty="0"/>
            </a:fld>
            <a:endParaRPr lang="ko-KR" alt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000" b="1">
          <a:solidFill>
            <a:schemeClr val="accent1"/>
          </a:solidFill>
          <a:latin typeface="Verdana" panose="020B0604030504040204" pitchFamily="34" charset="0"/>
        </a:defRPr>
      </a:lvl2pPr>
      <a:lvl3pPr algn="l" rtl="0" eaLnBrk="0" fontAlgn="base" hangingPunct="0">
        <a:spcBef>
          <a:spcPct val="0"/>
        </a:spcBef>
        <a:spcAft>
          <a:spcPct val="0"/>
        </a:spcAft>
        <a:defRPr sz="3000" b="1">
          <a:solidFill>
            <a:schemeClr val="accent1"/>
          </a:solidFill>
          <a:latin typeface="Verdana" panose="020B0604030504040204" pitchFamily="34" charset="0"/>
        </a:defRPr>
      </a:lvl3pPr>
      <a:lvl4pPr algn="l" rtl="0" eaLnBrk="0" fontAlgn="base" hangingPunct="0">
        <a:spcBef>
          <a:spcPct val="0"/>
        </a:spcBef>
        <a:spcAft>
          <a:spcPct val="0"/>
        </a:spcAft>
        <a:defRPr sz="3000" b="1">
          <a:solidFill>
            <a:schemeClr val="accent1"/>
          </a:solidFill>
          <a:latin typeface="Verdana" panose="020B0604030504040204" pitchFamily="34" charset="0"/>
        </a:defRPr>
      </a:lvl4pPr>
      <a:lvl5pPr algn="l" rtl="0" eaLnBrk="0" fontAlgn="base" hangingPunct="0">
        <a:spcBef>
          <a:spcPct val="0"/>
        </a:spcBef>
        <a:spcAft>
          <a:spcPct val="0"/>
        </a:spcAft>
        <a:defRPr sz="3000" b="1">
          <a:solidFill>
            <a:schemeClr val="accent1"/>
          </a:solidFill>
          <a:latin typeface="Verdana" panose="020B0604030504040204" pitchFamily="34" charset="0"/>
        </a:defRPr>
      </a:lvl5pPr>
      <a:lvl6pPr marL="457200" algn="l" rtl="0" eaLnBrk="0" fontAlgn="base" hangingPunct="0">
        <a:spcBef>
          <a:spcPct val="0"/>
        </a:spcBef>
        <a:spcAft>
          <a:spcPct val="0"/>
        </a:spcAft>
        <a:defRPr sz="3000" b="1">
          <a:solidFill>
            <a:schemeClr val="accent1"/>
          </a:solidFill>
          <a:latin typeface="Verdana" panose="020B0604030504040204" pitchFamily="34" charset="0"/>
        </a:defRPr>
      </a:lvl6pPr>
      <a:lvl7pPr marL="914400" algn="l" rtl="0" eaLnBrk="0" fontAlgn="base" hangingPunct="0">
        <a:spcBef>
          <a:spcPct val="0"/>
        </a:spcBef>
        <a:spcAft>
          <a:spcPct val="0"/>
        </a:spcAft>
        <a:defRPr sz="3000" b="1">
          <a:solidFill>
            <a:schemeClr val="accent1"/>
          </a:solidFill>
          <a:latin typeface="Verdana" panose="020B0604030504040204" pitchFamily="34" charset="0"/>
        </a:defRPr>
      </a:lvl7pPr>
      <a:lvl8pPr marL="1371600" algn="l" rtl="0" eaLnBrk="0" fontAlgn="base" hangingPunct="0">
        <a:spcBef>
          <a:spcPct val="0"/>
        </a:spcBef>
        <a:spcAft>
          <a:spcPct val="0"/>
        </a:spcAft>
        <a:defRPr sz="3000" b="1">
          <a:solidFill>
            <a:schemeClr val="accent1"/>
          </a:solidFill>
          <a:latin typeface="Verdana" panose="020B0604030504040204" pitchFamily="34" charset="0"/>
        </a:defRPr>
      </a:lvl8pPr>
      <a:lvl9pPr marL="1828800" algn="l" rtl="0" eaLnBrk="0" fontAlgn="base" hangingPunct="0">
        <a:spcBef>
          <a:spcPct val="0"/>
        </a:spcBef>
        <a:spcAft>
          <a:spcPct val="0"/>
        </a:spcAft>
        <a:defRPr sz="3000" b="1">
          <a:solidFill>
            <a:schemeClr val="accent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338" name="Rectangle 311"/>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nvGrpSpPr>
          <p:cNvPr id="14339" name="Group 3"/>
          <p:cNvGrpSpPr/>
          <p:nvPr/>
        </p:nvGrpSpPr>
        <p:grpSpPr>
          <a:xfrm>
            <a:off x="0" y="685800"/>
            <a:ext cx="9144000" cy="776288"/>
            <a:chOff x="0" y="0"/>
            <a:chExt cx="5760" cy="489"/>
          </a:xfrm>
        </p:grpSpPr>
        <p:sp>
          <p:nvSpPr>
            <p:cNvPr id="14344" name="Rectangle 304"/>
            <p:cNvSpPr>
              <a:spLocks noChangeArrowheads="1"/>
            </p:cNvSpPr>
            <p:nvPr/>
          </p:nvSpPr>
          <p:spPr bwMode="auto">
            <a:xfrm>
              <a:off x="0" y="0"/>
              <a:ext cx="5760" cy="146"/>
            </a:xfrm>
            <a:prstGeom prst="rect">
              <a:avLst/>
            </a:prstGeom>
            <a:gradFill rotWithShape="0">
              <a:gsLst>
                <a:gs pos="0">
                  <a:schemeClr val="accent1"/>
                </a:gs>
                <a:gs pos="100000">
                  <a:srgbClr val="2F47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4345" name="Rectangle 305"/>
            <p:cNvSpPr>
              <a:spLocks noChangeArrowheads="1"/>
            </p:cNvSpPr>
            <p:nvPr/>
          </p:nvSpPr>
          <p:spPr bwMode="auto">
            <a:xfrm>
              <a:off x="0" y="146"/>
              <a:ext cx="5760" cy="7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 name="AutoShape 309"/>
            <p:cNvSpPr>
              <a:spLocks noChangeArrowheads="1"/>
            </p:cNvSpPr>
            <p:nvPr/>
          </p:nvSpPr>
          <p:spPr bwMode="auto">
            <a:xfrm>
              <a:off x="4882"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AutoShape 310"/>
            <p:cNvSpPr>
              <a:spLocks noChangeArrowheads="1"/>
            </p:cNvSpPr>
            <p:nvPr/>
          </p:nvSpPr>
          <p:spPr bwMode="auto">
            <a:xfrm>
              <a:off x="5307"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sp>
        <p:nvSpPr>
          <p:cNvPr id="14340" name="Rectangle 22"/>
          <p:cNvSpPr>
            <a:spLocks noGrp="1"/>
          </p:cNvSpPr>
          <p:nvPr>
            <p:ph type="body" idx="1"/>
          </p:nvPr>
        </p:nvSpPr>
        <p:spPr>
          <a:xfrm>
            <a:off x="857250" y="1447800"/>
            <a:ext cx="737235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4341" name="Rectangle 21"/>
          <p:cNvSpPr>
            <a:spLocks noGrp="1"/>
          </p:cNvSpPr>
          <p:nvPr>
            <p:ph type="title"/>
          </p:nvPr>
        </p:nvSpPr>
        <p:spPr>
          <a:xfrm>
            <a:off x="185738" y="152400"/>
            <a:ext cx="8729662" cy="609600"/>
          </a:xfrm>
          <a:prstGeom prst="rect">
            <a:avLst/>
          </a:prstGeom>
          <a:noFill/>
          <a:ln w="9525">
            <a:noFill/>
          </a:ln>
        </p:spPr>
        <p:txBody>
          <a:bodyPr anchor="ctr"/>
          <a:p>
            <a:pPr lvl="0"/>
            <a:r>
              <a:rPr lang="en-US" altLang="zh-CN" dirty="0"/>
              <a:t>Click to edit Master title style</a:t>
            </a:r>
            <a:endParaRPr lang="en-US" altLang="zh-CN" dirty="0"/>
          </a:p>
        </p:txBody>
      </p:sp>
      <p:sp>
        <p:nvSpPr>
          <p:cNvPr id="14346" name="页脚占位符 3"/>
          <p:cNvSpPr>
            <a:spLocks noGrp="1" noChangeArrowheads="1"/>
          </p:cNvSpPr>
          <p:nvPr>
            <p:ph type="ftr" sz="quarter" idx="3"/>
          </p:nvPr>
        </p:nvSpPr>
        <p:spPr bwMode="auto">
          <a:xfrm>
            <a:off x="5148263" y="6477000"/>
            <a:ext cx="3657600" cy="304800"/>
          </a:xfrm>
          <a:prstGeom prst="rect">
            <a:avLst/>
          </a:prstGeom>
          <a:noFill/>
          <a:ln w="9525">
            <a:noFill/>
            <a:miter lim="800000"/>
          </a:ln>
        </p:spPr>
        <p:txBody>
          <a:bodyPr vert="horz" wrap="square" lIns="91440" tIns="45720" rIns="91440" bIns="45720" numCol="1" anchor="t" anchorCtr="0" compatLnSpc="1"/>
          <a:lstStyle>
            <a:lvl1pPr algn="r" eaLnBrk="0" hangingPunct="0">
              <a:defRPr>
                <a:ea typeface="Gulim" panose="020B0600000101010101" pitchFamily="34" charset="-127"/>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4347" name="灯片编号占位符 4"/>
          <p:cNvSpPr>
            <a:spLocks noGrp="1" noChangeArrowheads="1"/>
          </p:cNvSpPr>
          <p:nvPr>
            <p:ph type="sldNum" sz="quarter" idx="4"/>
          </p:nvPr>
        </p:nvSpPr>
        <p:spPr bwMode="auto">
          <a:xfrm>
            <a:off x="228600" y="6477000"/>
            <a:ext cx="533400" cy="304800"/>
          </a:xfrm>
          <a:prstGeom prst="rect">
            <a:avLst/>
          </a:prstGeom>
          <a:noFill/>
          <a:ln w="9525">
            <a:noFill/>
            <a:miter lim="800000"/>
          </a:ln>
        </p:spPr>
        <p:txBody>
          <a:bodyPr vert="horz" wrap="square" lIns="91440" tIns="45720" rIns="91440" bIns="45720" numCol="1" anchor="t" anchorCtr="0" compatLnSpc="1"/>
          <a:lstStyle>
            <a:lvl1pPr algn="ctr">
              <a:defRPr sz="1200">
                <a:solidFill>
                  <a:schemeClr val="bg1"/>
                </a:solidFill>
                <a:latin typeface="Verdana" panose="020B0604030504040204" pitchFamily="34" charset="0"/>
                <a:ea typeface="Gulim" panose="020B0600000101010101" pitchFamily="34" charset="-127"/>
              </a:defRPr>
            </a:lvl1pPr>
          </a:lstStyle>
          <a:p>
            <a:pPr lvl="0" eaLnBrk="1" hangingPunct="1">
              <a:buNone/>
            </a:pPr>
            <a:fld id="{9A0DB2DC-4C9A-4742-B13C-FB6460FD3503}" type="slidenum">
              <a:rPr lang="ko-KR" altLang="en-US" dirty="0"/>
            </a:fld>
            <a:endParaRPr lang="ko-KR" alt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000" b="1">
          <a:solidFill>
            <a:schemeClr val="accent1"/>
          </a:solidFill>
          <a:latin typeface="Verdana" panose="020B0604030504040204" pitchFamily="34" charset="0"/>
        </a:defRPr>
      </a:lvl2pPr>
      <a:lvl3pPr algn="l" rtl="0" eaLnBrk="0" fontAlgn="base" hangingPunct="0">
        <a:spcBef>
          <a:spcPct val="0"/>
        </a:spcBef>
        <a:spcAft>
          <a:spcPct val="0"/>
        </a:spcAft>
        <a:defRPr sz="3000" b="1">
          <a:solidFill>
            <a:schemeClr val="accent1"/>
          </a:solidFill>
          <a:latin typeface="Verdana" panose="020B0604030504040204" pitchFamily="34" charset="0"/>
        </a:defRPr>
      </a:lvl3pPr>
      <a:lvl4pPr algn="l" rtl="0" eaLnBrk="0" fontAlgn="base" hangingPunct="0">
        <a:spcBef>
          <a:spcPct val="0"/>
        </a:spcBef>
        <a:spcAft>
          <a:spcPct val="0"/>
        </a:spcAft>
        <a:defRPr sz="3000" b="1">
          <a:solidFill>
            <a:schemeClr val="accent1"/>
          </a:solidFill>
          <a:latin typeface="Verdana" panose="020B0604030504040204" pitchFamily="34" charset="0"/>
        </a:defRPr>
      </a:lvl4pPr>
      <a:lvl5pPr algn="l" rtl="0" eaLnBrk="0" fontAlgn="base" hangingPunct="0">
        <a:spcBef>
          <a:spcPct val="0"/>
        </a:spcBef>
        <a:spcAft>
          <a:spcPct val="0"/>
        </a:spcAft>
        <a:defRPr sz="3000" b="1">
          <a:solidFill>
            <a:schemeClr val="accent1"/>
          </a:solidFill>
          <a:latin typeface="Verdana" panose="020B0604030504040204" pitchFamily="34" charset="0"/>
        </a:defRPr>
      </a:lvl5pPr>
      <a:lvl6pPr marL="457200" algn="l" rtl="0" eaLnBrk="0" fontAlgn="base" hangingPunct="0">
        <a:spcBef>
          <a:spcPct val="0"/>
        </a:spcBef>
        <a:spcAft>
          <a:spcPct val="0"/>
        </a:spcAft>
        <a:defRPr sz="3000" b="1">
          <a:solidFill>
            <a:schemeClr val="accent1"/>
          </a:solidFill>
          <a:latin typeface="Verdana" panose="020B0604030504040204" pitchFamily="34" charset="0"/>
        </a:defRPr>
      </a:lvl6pPr>
      <a:lvl7pPr marL="914400" algn="l" rtl="0" eaLnBrk="0" fontAlgn="base" hangingPunct="0">
        <a:spcBef>
          <a:spcPct val="0"/>
        </a:spcBef>
        <a:spcAft>
          <a:spcPct val="0"/>
        </a:spcAft>
        <a:defRPr sz="3000" b="1">
          <a:solidFill>
            <a:schemeClr val="accent1"/>
          </a:solidFill>
          <a:latin typeface="Verdana" panose="020B0604030504040204" pitchFamily="34" charset="0"/>
        </a:defRPr>
      </a:lvl7pPr>
      <a:lvl8pPr marL="1371600" algn="l" rtl="0" eaLnBrk="0" fontAlgn="base" hangingPunct="0">
        <a:spcBef>
          <a:spcPct val="0"/>
        </a:spcBef>
        <a:spcAft>
          <a:spcPct val="0"/>
        </a:spcAft>
        <a:defRPr sz="3000" b="1">
          <a:solidFill>
            <a:schemeClr val="accent1"/>
          </a:solidFill>
          <a:latin typeface="Verdana" panose="020B0604030504040204" pitchFamily="34" charset="0"/>
        </a:defRPr>
      </a:lvl8pPr>
      <a:lvl9pPr marL="1828800" algn="l" rtl="0" eaLnBrk="0" fontAlgn="base" hangingPunct="0">
        <a:spcBef>
          <a:spcPct val="0"/>
        </a:spcBef>
        <a:spcAft>
          <a:spcPct val="0"/>
        </a:spcAft>
        <a:defRPr sz="3000" b="1">
          <a:solidFill>
            <a:schemeClr val="accent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Group 2"/>
          <p:cNvGrpSpPr/>
          <p:nvPr/>
        </p:nvGrpSpPr>
        <p:grpSpPr>
          <a:xfrm>
            <a:off x="0" y="1081088"/>
            <a:ext cx="9144000" cy="5776912"/>
            <a:chOff x="0" y="0"/>
            <a:chExt cx="5760" cy="3639"/>
          </a:xfrm>
        </p:grpSpPr>
        <p:sp>
          <p:nvSpPr>
            <p:cNvPr id="2062" name="Rectangle 2803" descr="어두운 수평선"/>
            <p:cNvSpPr>
              <a:spLocks noChangeArrowheads="1"/>
            </p:cNvSpPr>
            <p:nvPr/>
          </p:nvSpPr>
          <p:spPr bwMode="auto">
            <a:xfrm>
              <a:off x="0" y="1644"/>
              <a:ext cx="5760" cy="1995"/>
            </a:xfrm>
            <a:prstGeom prst="rect">
              <a:avLst/>
            </a:prstGeom>
            <a:blipFill dpi="0" rotWithShape="0">
              <a:blip r:embed="rId1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nvGrpSpPr>
            <p:cNvPr id="2063" name="Group 4"/>
            <p:cNvGrpSpPr/>
            <p:nvPr userDrawn="1"/>
          </p:nvGrpSpPr>
          <p:grpSpPr>
            <a:xfrm>
              <a:off x="0" y="0"/>
              <a:ext cx="5760" cy="1775"/>
              <a:chOff x="0" y="0"/>
              <a:chExt cx="5760" cy="1775"/>
            </a:xfrm>
          </p:grpSpPr>
          <p:sp>
            <p:nvSpPr>
              <p:cNvPr id="2064" name="Rectangle 2784"/>
              <p:cNvSpPr>
                <a:spLocks noChangeArrowheads="1"/>
              </p:cNvSpPr>
              <p:nvPr/>
            </p:nvSpPr>
            <p:spPr bwMode="auto">
              <a:xfrm>
                <a:off x="0" y="1397"/>
                <a:ext cx="5760" cy="247"/>
              </a:xfrm>
              <a:prstGeom prst="rect">
                <a:avLst/>
              </a:prstGeom>
              <a:gradFill rotWithShape="0">
                <a:gsLst>
                  <a:gs pos="0">
                    <a:schemeClr val="accent1"/>
                  </a:gs>
                  <a:gs pos="100000">
                    <a:srgbClr val="2F47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065" name="Rectangle 2787"/>
              <p:cNvSpPr>
                <a:spLocks noChangeArrowheads="1"/>
              </p:cNvSpPr>
              <p:nvPr/>
            </p:nvSpPr>
            <p:spPr bwMode="auto">
              <a:xfrm>
                <a:off x="0" y="1644"/>
                <a:ext cx="5760" cy="13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nvGrpSpPr>
              <p:cNvPr id="2066" name="Group 7"/>
              <p:cNvGrpSpPr/>
              <p:nvPr userDrawn="1"/>
            </p:nvGrpSpPr>
            <p:grpSpPr>
              <a:xfrm>
                <a:off x="329" y="0"/>
                <a:ext cx="1063" cy="759"/>
                <a:chOff x="0" y="0"/>
                <a:chExt cx="1063" cy="759"/>
              </a:xfrm>
            </p:grpSpPr>
            <p:sp>
              <p:nvSpPr>
                <p:cNvPr id="2067" name="Rectangle 2795"/>
                <p:cNvSpPr>
                  <a:spLocks noChangeArrowheads="1"/>
                </p:cNvSpPr>
                <p:nvPr/>
              </p:nvSpPr>
              <p:spPr bwMode="auto">
                <a:xfrm>
                  <a:off x="0" y="0"/>
                  <a:ext cx="103" cy="10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068" name="Rectangle 2796"/>
                <p:cNvSpPr>
                  <a:spLocks noChangeArrowheads="1"/>
                </p:cNvSpPr>
                <p:nvPr/>
              </p:nvSpPr>
              <p:spPr bwMode="auto">
                <a:xfrm>
                  <a:off x="240" y="189"/>
                  <a:ext cx="103" cy="10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069" name="Rectangle 2797"/>
                <p:cNvSpPr>
                  <a:spLocks noChangeArrowheads="1"/>
                </p:cNvSpPr>
                <p:nvPr/>
              </p:nvSpPr>
              <p:spPr bwMode="auto">
                <a:xfrm>
                  <a:off x="583" y="86"/>
                  <a:ext cx="103" cy="10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070" name="Rectangle 2798"/>
                <p:cNvSpPr>
                  <a:spLocks noChangeArrowheads="1"/>
                </p:cNvSpPr>
                <p:nvPr/>
              </p:nvSpPr>
              <p:spPr bwMode="auto">
                <a:xfrm>
                  <a:off x="480" y="416"/>
                  <a:ext cx="103" cy="10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 name="Rectangle 2799"/>
                <p:cNvSpPr>
                  <a:spLocks noChangeArrowheads="1"/>
                </p:cNvSpPr>
                <p:nvPr/>
              </p:nvSpPr>
              <p:spPr bwMode="auto">
                <a:xfrm>
                  <a:off x="720" y="656"/>
                  <a:ext cx="103" cy="10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Rectangle 2800"/>
                <p:cNvSpPr>
                  <a:spLocks noChangeArrowheads="1"/>
                </p:cNvSpPr>
                <p:nvPr/>
              </p:nvSpPr>
              <p:spPr bwMode="auto">
                <a:xfrm>
                  <a:off x="960" y="416"/>
                  <a:ext cx="103" cy="10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4" name="Rectangle 2801"/>
                <p:cNvSpPr>
                  <a:spLocks noChangeArrowheads="1"/>
                </p:cNvSpPr>
                <p:nvPr/>
              </p:nvSpPr>
              <p:spPr bwMode="auto">
                <a:xfrm>
                  <a:off x="188" y="603"/>
                  <a:ext cx="103" cy="10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grpSp>
      </p:grpSp>
      <p:sp>
        <p:nvSpPr>
          <p:cNvPr id="2051" name="Text Box 2560"/>
          <p:cNvSpPr txBox="1">
            <a:spLocks noChangeArrowheads="1"/>
          </p:cNvSpPr>
          <p:nvPr/>
        </p:nvSpPr>
        <p:spPr bwMode="auto">
          <a:xfrm>
            <a:off x="514350" y="2286000"/>
            <a:ext cx="6384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smtClean="0">
              <a:ln>
                <a:noFill/>
              </a:ln>
              <a:solidFill>
                <a:schemeClr val="tx1"/>
              </a:solidFill>
              <a:effectLst/>
              <a:uLnTx/>
              <a:uFillTx/>
              <a:latin typeface="Verdana" panose="020B0604030504040204" pitchFamily="34" charset="0"/>
              <a:ea typeface="Gulim" panose="020B0600000101010101" pitchFamily="34" charset="-127"/>
              <a:cs typeface="+mn-cs"/>
            </a:endParaRPr>
          </a:p>
        </p:txBody>
      </p:sp>
      <p:grpSp>
        <p:nvGrpSpPr>
          <p:cNvPr id="2052" name="Group 16"/>
          <p:cNvGrpSpPr/>
          <p:nvPr/>
        </p:nvGrpSpPr>
        <p:grpSpPr>
          <a:xfrm>
            <a:off x="4953000" y="3857625"/>
            <a:ext cx="3657600" cy="741363"/>
            <a:chOff x="0" y="0"/>
            <a:chExt cx="2304" cy="467"/>
          </a:xfrm>
        </p:grpSpPr>
        <p:sp>
          <p:nvSpPr>
            <p:cNvPr id="2058" name="AutoShape 2788"/>
            <p:cNvSpPr>
              <a:spLocks noChangeArrowheads="1"/>
            </p:cNvSpPr>
            <p:nvPr/>
          </p:nvSpPr>
          <p:spPr bwMode="auto">
            <a:xfrm>
              <a:off x="0" y="0"/>
              <a:ext cx="601" cy="467"/>
            </a:xfrm>
            <a:prstGeom prst="chevron">
              <a:avLst>
                <a:gd name="adj" fmla="val 321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059" name="AutoShape 2792"/>
            <p:cNvSpPr>
              <a:spLocks noChangeArrowheads="1"/>
            </p:cNvSpPr>
            <p:nvPr/>
          </p:nvSpPr>
          <p:spPr bwMode="auto">
            <a:xfrm>
              <a:off x="570" y="0"/>
              <a:ext cx="601" cy="467"/>
            </a:xfrm>
            <a:prstGeom prst="chevron">
              <a:avLst>
                <a:gd name="adj" fmla="val 321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060" name="AutoShape 2793"/>
            <p:cNvSpPr>
              <a:spLocks noChangeArrowheads="1"/>
            </p:cNvSpPr>
            <p:nvPr/>
          </p:nvSpPr>
          <p:spPr bwMode="auto">
            <a:xfrm>
              <a:off x="1127" y="0"/>
              <a:ext cx="601" cy="467"/>
            </a:xfrm>
            <a:prstGeom prst="chevron">
              <a:avLst>
                <a:gd name="adj" fmla="val 321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061" name="AutoShape 2794"/>
            <p:cNvSpPr>
              <a:spLocks noChangeArrowheads="1"/>
            </p:cNvSpPr>
            <p:nvPr/>
          </p:nvSpPr>
          <p:spPr bwMode="auto">
            <a:xfrm>
              <a:off x="1703" y="0"/>
              <a:ext cx="601" cy="467"/>
            </a:xfrm>
            <a:prstGeom prst="chevron">
              <a:avLst>
                <a:gd name="adj" fmla="val 321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sp>
        <p:nvSpPr>
          <p:cNvPr id="2053" name="Rectangle 22"/>
          <p:cNvSpPr>
            <a:spLocks noGrp="1"/>
          </p:cNvSpPr>
          <p:nvPr>
            <p:ph type="body" idx="1"/>
          </p:nvPr>
        </p:nvSpPr>
        <p:spPr>
          <a:xfrm>
            <a:off x="857250" y="1447800"/>
            <a:ext cx="737235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054" name="Rectangle 21"/>
          <p:cNvSpPr>
            <a:spLocks noGrp="1"/>
          </p:cNvSpPr>
          <p:nvPr>
            <p:ph type="title"/>
          </p:nvPr>
        </p:nvSpPr>
        <p:spPr>
          <a:xfrm>
            <a:off x="185738" y="152400"/>
            <a:ext cx="8729662" cy="609600"/>
          </a:xfrm>
          <a:prstGeom prst="rect">
            <a:avLst/>
          </a:prstGeom>
          <a:noFill/>
          <a:ln w="9525">
            <a:noFill/>
          </a:ln>
        </p:spPr>
        <p:txBody>
          <a:bodyPr anchor="ctr"/>
          <a:p>
            <a:pPr lvl="0"/>
            <a:r>
              <a:rPr lang="en-US" altLang="zh-CN" dirty="0"/>
              <a:t>Click to edit Master title style</a:t>
            </a:r>
            <a:endParaRPr lang="en-US" altLang="zh-CN" dirty="0"/>
          </a:p>
        </p:txBody>
      </p:sp>
      <p:sp>
        <p:nvSpPr>
          <p:cNvPr id="2071" name="Rectangle 23"/>
          <p:cNvSpPr>
            <a:spLocks noGrp="1" noChangeArrowheads="1"/>
          </p:cNvSpPr>
          <p:nvPr>
            <p:ph type="dt" sz="quarter" idx="2"/>
          </p:nvPr>
        </p:nvSpPr>
        <p:spPr bwMode="auto">
          <a:xfrm>
            <a:off x="457200" y="6553200"/>
            <a:ext cx="2133600" cy="152400"/>
          </a:xfrm>
          <a:prstGeom prst="rect">
            <a:avLst/>
          </a:prstGeom>
          <a:noFill/>
          <a:ln w="9525">
            <a:noFill/>
            <a:miter lim="800000"/>
          </a:ln>
        </p:spPr>
        <p:txBody>
          <a:bodyPr vert="horz" wrap="square" lIns="91440" tIns="45720" rIns="91440" bIns="45720" numCol="1" anchor="t" anchorCtr="0" compatLnSpc="1"/>
          <a:lstStyle>
            <a:lvl1pPr algn="l" eaLnBrk="1" hangingPunct="1">
              <a:defRPr sz="1400" b="0">
                <a:solidFill>
                  <a:schemeClr val="tx1"/>
                </a:solidFill>
                <a:effectLst>
                  <a:outerShdw blurRad="38100" dist="38100" dir="2700000" algn="tl">
                    <a:srgbClr val="C0C0C0"/>
                  </a:outerShdw>
                </a:effectLst>
                <a:latin typeface="Times New Roman" panose="02020603050405020304" pitchFamily="18" charset="0"/>
                <a:ea typeface="Gulim" panose="020B0600000101010101" pitchFamily="34" charset="-127"/>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2072" name="Rectangle 24"/>
          <p:cNvSpPr>
            <a:spLocks noGrp="1" noChangeArrowheads="1"/>
          </p:cNvSpPr>
          <p:nvPr>
            <p:ph type="ftr" sz="quarter" idx="3"/>
          </p:nvPr>
        </p:nvSpPr>
        <p:spPr bwMode="auto">
          <a:xfrm>
            <a:off x="3200400" y="6629400"/>
            <a:ext cx="2895600" cy="152400"/>
          </a:xfrm>
          <a:prstGeom prst="rect">
            <a:avLst/>
          </a:prstGeom>
          <a:noFill/>
          <a:ln w="9525">
            <a:noFill/>
            <a:miter lim="800000"/>
          </a:ln>
        </p:spPr>
        <p:txBody>
          <a:bodyPr vert="horz" wrap="square" lIns="91440" tIns="45720" rIns="91440" bIns="45720" numCol="1" anchor="t" anchorCtr="0" compatLnSpc="1"/>
          <a:lstStyle>
            <a:lvl1pPr algn="ctr" eaLnBrk="0" hangingPunct="0">
              <a:defRPr b="0">
                <a:solidFill>
                  <a:schemeClr val="tx1"/>
                </a:solidFill>
                <a:effectLst>
                  <a:outerShdw blurRad="38100" dist="38100" dir="2700000" algn="tl">
                    <a:srgbClr val="C0C0C0"/>
                  </a:outerShdw>
                </a:effectLst>
                <a:latin typeface="Times New Roman" panose="02020603050405020304" pitchFamily="18" charset="0"/>
                <a:ea typeface="Gulim" panose="020B0600000101010101" pitchFamily="34" charset="-127"/>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rPr>
              <a:t>Logo</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anose="020B0600000101010101" pitchFamily="34" charset="-127"/>
              <a:cs typeface="+mn-cs"/>
            </a:endParaRPr>
          </a:p>
        </p:txBody>
      </p:sp>
      <p:sp>
        <p:nvSpPr>
          <p:cNvPr id="2073" name="Rectangle 25"/>
          <p:cNvSpPr>
            <a:spLocks noGrp="1" noChangeArrowheads="1"/>
          </p:cNvSpPr>
          <p:nvPr>
            <p:ph type="sldNum" sz="quarter" idx="4"/>
          </p:nvPr>
        </p:nvSpPr>
        <p:spPr bwMode="auto">
          <a:xfrm>
            <a:off x="6610350" y="6553200"/>
            <a:ext cx="2133600" cy="152400"/>
          </a:xfrm>
          <a:prstGeom prst="rect">
            <a:avLst/>
          </a:prstGeom>
          <a:noFill/>
          <a:ln w="9525">
            <a:noFill/>
            <a:miter lim="800000"/>
          </a:ln>
        </p:spPr>
        <p:txBody>
          <a:bodyPr vert="horz" wrap="square" lIns="91440" tIns="45720" rIns="91440" bIns="45720" numCol="1" anchor="t" anchorCtr="0" compatLnSpc="1"/>
          <a:lstStyle>
            <a:lvl1pPr algn="r">
              <a:defRPr sz="1400" b="0">
                <a:solidFill>
                  <a:schemeClr val="tx1"/>
                </a:solidFill>
                <a:latin typeface="Times New Roman" panose="02020603050405020304" pitchFamily="18" charset="0"/>
                <a:ea typeface="Gulim" panose="020B0600000101010101" pitchFamily="34" charset="-127"/>
              </a:defRPr>
            </a:lvl1pPr>
          </a:lstStyle>
          <a:p>
            <a:pPr lvl="0" eaLnBrk="1" hangingPunct="1">
              <a:buNone/>
            </a:pPr>
            <a:fld id="{9A0DB2DC-4C9A-4742-B13C-FB6460FD3503}" type="slidenum">
              <a:rPr lang="ko-KR" altLang="en-US" dirty="0">
                <a:effectLst>
                  <a:outerShdw blurRad="38100" dist="38100" dir="2700000">
                    <a:srgbClr val="C0C0C0"/>
                  </a:outerShdw>
                </a:effectLst>
              </a:rPr>
            </a:fld>
            <a:endParaRPr lang="ko-KR" altLang="en-US" dirty="0">
              <a:effectLst>
                <a:outerShdw blurRad="38100" dist="38100" dir="2700000">
                  <a:srgbClr val="C0C0C0"/>
                </a:outerShdw>
              </a:effectLst>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000" b="1">
          <a:solidFill>
            <a:schemeClr val="accent1"/>
          </a:solidFill>
          <a:latin typeface="Verdana" panose="020B0604030504040204" pitchFamily="34" charset="0"/>
        </a:defRPr>
      </a:lvl2pPr>
      <a:lvl3pPr algn="l" rtl="0" eaLnBrk="0" fontAlgn="base" hangingPunct="0">
        <a:spcBef>
          <a:spcPct val="0"/>
        </a:spcBef>
        <a:spcAft>
          <a:spcPct val="0"/>
        </a:spcAft>
        <a:defRPr sz="3000" b="1">
          <a:solidFill>
            <a:schemeClr val="accent1"/>
          </a:solidFill>
          <a:latin typeface="Verdana" panose="020B0604030504040204" pitchFamily="34" charset="0"/>
        </a:defRPr>
      </a:lvl3pPr>
      <a:lvl4pPr algn="l" rtl="0" eaLnBrk="0" fontAlgn="base" hangingPunct="0">
        <a:spcBef>
          <a:spcPct val="0"/>
        </a:spcBef>
        <a:spcAft>
          <a:spcPct val="0"/>
        </a:spcAft>
        <a:defRPr sz="3000" b="1">
          <a:solidFill>
            <a:schemeClr val="accent1"/>
          </a:solidFill>
          <a:latin typeface="Verdana" panose="020B0604030504040204" pitchFamily="34" charset="0"/>
        </a:defRPr>
      </a:lvl4pPr>
      <a:lvl5pPr algn="l" rtl="0" eaLnBrk="0" fontAlgn="base" hangingPunct="0">
        <a:spcBef>
          <a:spcPct val="0"/>
        </a:spcBef>
        <a:spcAft>
          <a:spcPct val="0"/>
        </a:spcAft>
        <a:defRPr sz="3000" b="1">
          <a:solidFill>
            <a:schemeClr val="accent1"/>
          </a:solidFill>
          <a:latin typeface="Verdana" panose="020B0604030504040204" pitchFamily="34" charset="0"/>
        </a:defRPr>
      </a:lvl5pPr>
      <a:lvl6pPr marL="457200" algn="l" rtl="0" eaLnBrk="0" fontAlgn="base" hangingPunct="0">
        <a:spcBef>
          <a:spcPct val="0"/>
        </a:spcBef>
        <a:spcAft>
          <a:spcPct val="0"/>
        </a:spcAft>
        <a:defRPr sz="3000" b="1">
          <a:solidFill>
            <a:schemeClr val="accent1"/>
          </a:solidFill>
          <a:latin typeface="Verdana" panose="020B0604030504040204" pitchFamily="34" charset="0"/>
        </a:defRPr>
      </a:lvl6pPr>
      <a:lvl7pPr marL="914400" algn="l" rtl="0" eaLnBrk="0" fontAlgn="base" hangingPunct="0">
        <a:spcBef>
          <a:spcPct val="0"/>
        </a:spcBef>
        <a:spcAft>
          <a:spcPct val="0"/>
        </a:spcAft>
        <a:defRPr sz="3000" b="1">
          <a:solidFill>
            <a:schemeClr val="accent1"/>
          </a:solidFill>
          <a:latin typeface="Verdana" panose="020B0604030504040204" pitchFamily="34" charset="0"/>
        </a:defRPr>
      </a:lvl7pPr>
      <a:lvl8pPr marL="1371600" algn="l" rtl="0" eaLnBrk="0" fontAlgn="base" hangingPunct="0">
        <a:spcBef>
          <a:spcPct val="0"/>
        </a:spcBef>
        <a:spcAft>
          <a:spcPct val="0"/>
        </a:spcAft>
        <a:defRPr sz="3000" b="1">
          <a:solidFill>
            <a:schemeClr val="accent1"/>
          </a:solidFill>
          <a:latin typeface="Verdana" panose="020B0604030504040204" pitchFamily="34" charset="0"/>
        </a:defRPr>
      </a:lvl8pPr>
      <a:lvl9pPr marL="1828800" algn="l" rtl="0" eaLnBrk="0" fontAlgn="base" hangingPunct="0">
        <a:spcBef>
          <a:spcPct val="0"/>
        </a:spcBef>
        <a:spcAft>
          <a:spcPct val="0"/>
        </a:spcAft>
        <a:defRPr sz="3000" b="1">
          <a:solidFill>
            <a:schemeClr val="accent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311"/>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nvGrpSpPr>
          <p:cNvPr id="3075" name="Group 3"/>
          <p:cNvGrpSpPr/>
          <p:nvPr/>
        </p:nvGrpSpPr>
        <p:grpSpPr>
          <a:xfrm>
            <a:off x="0" y="685800"/>
            <a:ext cx="9144000" cy="776288"/>
            <a:chOff x="0" y="0"/>
            <a:chExt cx="5760" cy="489"/>
          </a:xfrm>
        </p:grpSpPr>
        <p:sp>
          <p:nvSpPr>
            <p:cNvPr id="3080" name="Rectangle 304"/>
            <p:cNvSpPr>
              <a:spLocks noChangeArrowheads="1"/>
            </p:cNvSpPr>
            <p:nvPr/>
          </p:nvSpPr>
          <p:spPr bwMode="auto">
            <a:xfrm>
              <a:off x="0" y="0"/>
              <a:ext cx="5760" cy="146"/>
            </a:xfrm>
            <a:prstGeom prst="rect">
              <a:avLst/>
            </a:prstGeom>
            <a:gradFill rotWithShape="0">
              <a:gsLst>
                <a:gs pos="0">
                  <a:schemeClr val="accent1"/>
                </a:gs>
                <a:gs pos="100000">
                  <a:srgbClr val="2F47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081" name="Rectangle 305"/>
            <p:cNvSpPr>
              <a:spLocks noChangeArrowheads="1"/>
            </p:cNvSpPr>
            <p:nvPr/>
          </p:nvSpPr>
          <p:spPr bwMode="auto">
            <a:xfrm>
              <a:off x="0" y="146"/>
              <a:ext cx="5760" cy="7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 name="AutoShape 309"/>
            <p:cNvSpPr>
              <a:spLocks noChangeArrowheads="1"/>
            </p:cNvSpPr>
            <p:nvPr/>
          </p:nvSpPr>
          <p:spPr bwMode="auto">
            <a:xfrm>
              <a:off x="4882"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AutoShape 310"/>
            <p:cNvSpPr>
              <a:spLocks noChangeArrowheads="1"/>
            </p:cNvSpPr>
            <p:nvPr/>
          </p:nvSpPr>
          <p:spPr bwMode="auto">
            <a:xfrm>
              <a:off x="5307"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sp>
        <p:nvSpPr>
          <p:cNvPr id="3076" name="Rectangle 22"/>
          <p:cNvSpPr>
            <a:spLocks noGrp="1"/>
          </p:cNvSpPr>
          <p:nvPr>
            <p:ph type="body" idx="1"/>
          </p:nvPr>
        </p:nvSpPr>
        <p:spPr>
          <a:xfrm>
            <a:off x="857250" y="1447800"/>
            <a:ext cx="737235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3077" name="Rectangle 21"/>
          <p:cNvSpPr>
            <a:spLocks noGrp="1"/>
          </p:cNvSpPr>
          <p:nvPr>
            <p:ph type="title"/>
          </p:nvPr>
        </p:nvSpPr>
        <p:spPr>
          <a:xfrm>
            <a:off x="185738" y="152400"/>
            <a:ext cx="8729662" cy="609600"/>
          </a:xfrm>
          <a:prstGeom prst="rect">
            <a:avLst/>
          </a:prstGeom>
          <a:noFill/>
          <a:ln w="9525">
            <a:noFill/>
          </a:ln>
        </p:spPr>
        <p:txBody>
          <a:bodyPr anchor="ctr"/>
          <a:p>
            <a:pPr lvl="0"/>
            <a:r>
              <a:rPr lang="en-US" altLang="zh-CN" dirty="0"/>
              <a:t>Click to edit Master title style</a:t>
            </a:r>
            <a:endParaRPr lang="en-US" altLang="zh-CN" dirty="0"/>
          </a:p>
        </p:txBody>
      </p:sp>
      <p:sp>
        <p:nvSpPr>
          <p:cNvPr id="3082" name="页脚占位符 3"/>
          <p:cNvSpPr>
            <a:spLocks noGrp="1" noChangeArrowheads="1"/>
          </p:cNvSpPr>
          <p:nvPr>
            <p:ph type="ftr" sz="quarter" idx="3"/>
          </p:nvPr>
        </p:nvSpPr>
        <p:spPr bwMode="auto">
          <a:xfrm>
            <a:off x="5148263" y="6477000"/>
            <a:ext cx="3657600" cy="304800"/>
          </a:xfrm>
          <a:prstGeom prst="rect">
            <a:avLst/>
          </a:prstGeom>
          <a:noFill/>
          <a:ln w="9525">
            <a:noFill/>
            <a:miter lim="800000"/>
          </a:ln>
        </p:spPr>
        <p:txBody>
          <a:bodyPr vert="horz" wrap="square" lIns="91440" tIns="45720" rIns="91440" bIns="45720" numCol="1" anchor="t" anchorCtr="0" compatLnSpc="1"/>
          <a:lstStyle>
            <a:lvl1pPr algn="r" eaLnBrk="0" hangingPunct="0">
              <a:defRPr>
                <a:ea typeface="Gulim" panose="020B0600000101010101" pitchFamily="34" charset="-127"/>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083" name="灯片编号占位符 4"/>
          <p:cNvSpPr>
            <a:spLocks noGrp="1" noChangeArrowheads="1"/>
          </p:cNvSpPr>
          <p:nvPr>
            <p:ph type="sldNum" sz="quarter" idx="4"/>
          </p:nvPr>
        </p:nvSpPr>
        <p:spPr bwMode="auto">
          <a:xfrm>
            <a:off x="228600" y="6477000"/>
            <a:ext cx="533400" cy="304800"/>
          </a:xfrm>
          <a:prstGeom prst="rect">
            <a:avLst/>
          </a:prstGeom>
          <a:noFill/>
          <a:ln w="9525">
            <a:noFill/>
            <a:miter lim="800000"/>
          </a:ln>
        </p:spPr>
        <p:txBody>
          <a:bodyPr vert="horz" wrap="square" lIns="91440" tIns="45720" rIns="91440" bIns="45720" numCol="1" anchor="t" anchorCtr="0" compatLnSpc="1"/>
          <a:lstStyle>
            <a:lvl1pPr algn="ctr">
              <a:defRPr sz="1200">
                <a:solidFill>
                  <a:schemeClr val="bg1"/>
                </a:solidFill>
                <a:latin typeface="Verdana" panose="020B0604030504040204" pitchFamily="34" charset="0"/>
                <a:ea typeface="Gulim" panose="020B0600000101010101" pitchFamily="34" charset="-127"/>
              </a:defRPr>
            </a:lvl1pPr>
          </a:lstStyle>
          <a:p>
            <a:pPr lvl="0" eaLnBrk="1" hangingPunct="1">
              <a:buNone/>
            </a:pPr>
            <a:fld id="{9A0DB2DC-4C9A-4742-B13C-FB6460FD3503}" type="slidenum">
              <a:rPr lang="ko-KR" altLang="en-US" dirty="0"/>
            </a:fld>
            <a:endParaRPr lang="ko-KR"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000" b="1">
          <a:solidFill>
            <a:schemeClr val="accent1"/>
          </a:solidFill>
          <a:latin typeface="Verdana" panose="020B0604030504040204" pitchFamily="34" charset="0"/>
        </a:defRPr>
      </a:lvl2pPr>
      <a:lvl3pPr algn="l" rtl="0" eaLnBrk="0" fontAlgn="base" hangingPunct="0">
        <a:spcBef>
          <a:spcPct val="0"/>
        </a:spcBef>
        <a:spcAft>
          <a:spcPct val="0"/>
        </a:spcAft>
        <a:defRPr sz="3000" b="1">
          <a:solidFill>
            <a:schemeClr val="accent1"/>
          </a:solidFill>
          <a:latin typeface="Verdana" panose="020B0604030504040204" pitchFamily="34" charset="0"/>
        </a:defRPr>
      </a:lvl3pPr>
      <a:lvl4pPr algn="l" rtl="0" eaLnBrk="0" fontAlgn="base" hangingPunct="0">
        <a:spcBef>
          <a:spcPct val="0"/>
        </a:spcBef>
        <a:spcAft>
          <a:spcPct val="0"/>
        </a:spcAft>
        <a:defRPr sz="3000" b="1">
          <a:solidFill>
            <a:schemeClr val="accent1"/>
          </a:solidFill>
          <a:latin typeface="Verdana" panose="020B0604030504040204" pitchFamily="34" charset="0"/>
        </a:defRPr>
      </a:lvl4pPr>
      <a:lvl5pPr algn="l" rtl="0" eaLnBrk="0" fontAlgn="base" hangingPunct="0">
        <a:spcBef>
          <a:spcPct val="0"/>
        </a:spcBef>
        <a:spcAft>
          <a:spcPct val="0"/>
        </a:spcAft>
        <a:defRPr sz="3000" b="1">
          <a:solidFill>
            <a:schemeClr val="accent1"/>
          </a:solidFill>
          <a:latin typeface="Verdana" panose="020B0604030504040204" pitchFamily="34" charset="0"/>
        </a:defRPr>
      </a:lvl5pPr>
      <a:lvl6pPr marL="457200" algn="l" rtl="0" eaLnBrk="0" fontAlgn="base" hangingPunct="0">
        <a:spcBef>
          <a:spcPct val="0"/>
        </a:spcBef>
        <a:spcAft>
          <a:spcPct val="0"/>
        </a:spcAft>
        <a:defRPr sz="3000" b="1">
          <a:solidFill>
            <a:schemeClr val="accent1"/>
          </a:solidFill>
          <a:latin typeface="Verdana" panose="020B0604030504040204" pitchFamily="34" charset="0"/>
        </a:defRPr>
      </a:lvl6pPr>
      <a:lvl7pPr marL="914400" algn="l" rtl="0" eaLnBrk="0" fontAlgn="base" hangingPunct="0">
        <a:spcBef>
          <a:spcPct val="0"/>
        </a:spcBef>
        <a:spcAft>
          <a:spcPct val="0"/>
        </a:spcAft>
        <a:defRPr sz="3000" b="1">
          <a:solidFill>
            <a:schemeClr val="accent1"/>
          </a:solidFill>
          <a:latin typeface="Verdana" panose="020B0604030504040204" pitchFamily="34" charset="0"/>
        </a:defRPr>
      </a:lvl7pPr>
      <a:lvl8pPr marL="1371600" algn="l" rtl="0" eaLnBrk="0" fontAlgn="base" hangingPunct="0">
        <a:spcBef>
          <a:spcPct val="0"/>
        </a:spcBef>
        <a:spcAft>
          <a:spcPct val="0"/>
        </a:spcAft>
        <a:defRPr sz="3000" b="1">
          <a:solidFill>
            <a:schemeClr val="accent1"/>
          </a:solidFill>
          <a:latin typeface="Verdana" panose="020B0604030504040204" pitchFamily="34" charset="0"/>
        </a:defRPr>
      </a:lvl8pPr>
      <a:lvl9pPr marL="1828800" algn="l" rtl="0" eaLnBrk="0" fontAlgn="base" hangingPunct="0">
        <a:spcBef>
          <a:spcPct val="0"/>
        </a:spcBef>
        <a:spcAft>
          <a:spcPct val="0"/>
        </a:spcAft>
        <a:defRPr sz="3000" b="1">
          <a:solidFill>
            <a:schemeClr val="accent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311"/>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nvGrpSpPr>
          <p:cNvPr id="4099" name="Group 3"/>
          <p:cNvGrpSpPr/>
          <p:nvPr/>
        </p:nvGrpSpPr>
        <p:grpSpPr>
          <a:xfrm>
            <a:off x="0" y="685800"/>
            <a:ext cx="9144000" cy="776288"/>
            <a:chOff x="0" y="0"/>
            <a:chExt cx="5760" cy="489"/>
          </a:xfrm>
        </p:grpSpPr>
        <p:sp>
          <p:nvSpPr>
            <p:cNvPr id="4104" name="Rectangle 304"/>
            <p:cNvSpPr>
              <a:spLocks noChangeArrowheads="1"/>
            </p:cNvSpPr>
            <p:nvPr/>
          </p:nvSpPr>
          <p:spPr bwMode="auto">
            <a:xfrm>
              <a:off x="0" y="0"/>
              <a:ext cx="5760" cy="146"/>
            </a:xfrm>
            <a:prstGeom prst="rect">
              <a:avLst/>
            </a:prstGeom>
            <a:gradFill rotWithShape="0">
              <a:gsLst>
                <a:gs pos="0">
                  <a:schemeClr val="accent1"/>
                </a:gs>
                <a:gs pos="100000">
                  <a:srgbClr val="2F47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4105" name="Rectangle 305"/>
            <p:cNvSpPr>
              <a:spLocks noChangeArrowheads="1"/>
            </p:cNvSpPr>
            <p:nvPr/>
          </p:nvSpPr>
          <p:spPr bwMode="auto">
            <a:xfrm>
              <a:off x="0" y="146"/>
              <a:ext cx="5760" cy="7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 name="AutoShape 309"/>
            <p:cNvSpPr>
              <a:spLocks noChangeArrowheads="1"/>
            </p:cNvSpPr>
            <p:nvPr/>
          </p:nvSpPr>
          <p:spPr bwMode="auto">
            <a:xfrm>
              <a:off x="4882"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AutoShape 310"/>
            <p:cNvSpPr>
              <a:spLocks noChangeArrowheads="1"/>
            </p:cNvSpPr>
            <p:nvPr/>
          </p:nvSpPr>
          <p:spPr bwMode="auto">
            <a:xfrm>
              <a:off x="5307"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sp>
        <p:nvSpPr>
          <p:cNvPr id="4100" name="Rectangle 22"/>
          <p:cNvSpPr>
            <a:spLocks noGrp="1"/>
          </p:cNvSpPr>
          <p:nvPr>
            <p:ph type="body" idx="1"/>
          </p:nvPr>
        </p:nvSpPr>
        <p:spPr>
          <a:xfrm>
            <a:off x="857250" y="1447800"/>
            <a:ext cx="737235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101" name="Rectangle 21"/>
          <p:cNvSpPr>
            <a:spLocks noGrp="1"/>
          </p:cNvSpPr>
          <p:nvPr>
            <p:ph type="title"/>
          </p:nvPr>
        </p:nvSpPr>
        <p:spPr>
          <a:xfrm>
            <a:off x="185738" y="152400"/>
            <a:ext cx="8729662" cy="609600"/>
          </a:xfrm>
          <a:prstGeom prst="rect">
            <a:avLst/>
          </a:prstGeom>
          <a:noFill/>
          <a:ln w="9525">
            <a:noFill/>
          </a:ln>
        </p:spPr>
        <p:txBody>
          <a:bodyPr anchor="ctr"/>
          <a:p>
            <a:pPr lvl="0"/>
            <a:r>
              <a:rPr lang="en-US" altLang="zh-CN" dirty="0"/>
              <a:t>Click to edit Master title style</a:t>
            </a:r>
            <a:endParaRPr lang="en-US" altLang="zh-CN" dirty="0"/>
          </a:p>
        </p:txBody>
      </p:sp>
      <p:sp>
        <p:nvSpPr>
          <p:cNvPr id="4106" name="页脚占位符 3"/>
          <p:cNvSpPr>
            <a:spLocks noGrp="1" noChangeArrowheads="1"/>
          </p:cNvSpPr>
          <p:nvPr>
            <p:ph type="ftr" sz="quarter" idx="3"/>
          </p:nvPr>
        </p:nvSpPr>
        <p:spPr bwMode="auto">
          <a:xfrm>
            <a:off x="5148263" y="6477000"/>
            <a:ext cx="3657600" cy="304800"/>
          </a:xfrm>
          <a:prstGeom prst="rect">
            <a:avLst/>
          </a:prstGeom>
          <a:noFill/>
          <a:ln w="9525">
            <a:noFill/>
            <a:miter lim="800000"/>
          </a:ln>
        </p:spPr>
        <p:txBody>
          <a:bodyPr vert="horz" wrap="square" lIns="91440" tIns="45720" rIns="91440" bIns="45720" numCol="1" anchor="t" anchorCtr="0" compatLnSpc="1"/>
          <a:lstStyle>
            <a:lvl1pPr algn="r" eaLnBrk="0" hangingPunct="0">
              <a:defRPr>
                <a:ea typeface="Gulim" panose="020B0600000101010101" pitchFamily="34" charset="-127"/>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4107" name="灯片编号占位符 4"/>
          <p:cNvSpPr>
            <a:spLocks noGrp="1" noChangeArrowheads="1"/>
          </p:cNvSpPr>
          <p:nvPr>
            <p:ph type="sldNum" sz="quarter" idx="4"/>
          </p:nvPr>
        </p:nvSpPr>
        <p:spPr bwMode="auto">
          <a:xfrm>
            <a:off x="228600" y="6477000"/>
            <a:ext cx="533400" cy="304800"/>
          </a:xfrm>
          <a:prstGeom prst="rect">
            <a:avLst/>
          </a:prstGeom>
          <a:noFill/>
          <a:ln w="9525">
            <a:noFill/>
            <a:miter lim="800000"/>
          </a:ln>
        </p:spPr>
        <p:txBody>
          <a:bodyPr vert="horz" wrap="square" lIns="91440" tIns="45720" rIns="91440" bIns="45720" numCol="1" anchor="t" anchorCtr="0" compatLnSpc="1"/>
          <a:lstStyle>
            <a:lvl1pPr algn="ctr">
              <a:defRPr sz="1200">
                <a:solidFill>
                  <a:schemeClr val="bg1"/>
                </a:solidFill>
                <a:latin typeface="Verdana" panose="020B0604030504040204" pitchFamily="34" charset="0"/>
                <a:ea typeface="Gulim" panose="020B0600000101010101" pitchFamily="34" charset="-127"/>
              </a:defRPr>
            </a:lvl1pPr>
          </a:lstStyle>
          <a:p>
            <a:pPr lvl="0" eaLnBrk="1" hangingPunct="1">
              <a:buNone/>
            </a:pPr>
            <a:fld id="{9A0DB2DC-4C9A-4742-B13C-FB6460FD3503}" type="slidenum">
              <a:rPr lang="ko-KR" altLang="en-US" dirty="0"/>
            </a:fld>
            <a:endParaRPr lang="ko-KR" alt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000" b="1">
          <a:solidFill>
            <a:schemeClr val="accent1"/>
          </a:solidFill>
          <a:latin typeface="Verdana" panose="020B0604030504040204" pitchFamily="34" charset="0"/>
        </a:defRPr>
      </a:lvl2pPr>
      <a:lvl3pPr algn="l" rtl="0" eaLnBrk="0" fontAlgn="base" hangingPunct="0">
        <a:spcBef>
          <a:spcPct val="0"/>
        </a:spcBef>
        <a:spcAft>
          <a:spcPct val="0"/>
        </a:spcAft>
        <a:defRPr sz="3000" b="1">
          <a:solidFill>
            <a:schemeClr val="accent1"/>
          </a:solidFill>
          <a:latin typeface="Verdana" panose="020B0604030504040204" pitchFamily="34" charset="0"/>
        </a:defRPr>
      </a:lvl3pPr>
      <a:lvl4pPr algn="l" rtl="0" eaLnBrk="0" fontAlgn="base" hangingPunct="0">
        <a:spcBef>
          <a:spcPct val="0"/>
        </a:spcBef>
        <a:spcAft>
          <a:spcPct val="0"/>
        </a:spcAft>
        <a:defRPr sz="3000" b="1">
          <a:solidFill>
            <a:schemeClr val="accent1"/>
          </a:solidFill>
          <a:latin typeface="Verdana" panose="020B0604030504040204" pitchFamily="34" charset="0"/>
        </a:defRPr>
      </a:lvl4pPr>
      <a:lvl5pPr algn="l" rtl="0" eaLnBrk="0" fontAlgn="base" hangingPunct="0">
        <a:spcBef>
          <a:spcPct val="0"/>
        </a:spcBef>
        <a:spcAft>
          <a:spcPct val="0"/>
        </a:spcAft>
        <a:defRPr sz="3000" b="1">
          <a:solidFill>
            <a:schemeClr val="accent1"/>
          </a:solidFill>
          <a:latin typeface="Verdana" panose="020B0604030504040204" pitchFamily="34" charset="0"/>
        </a:defRPr>
      </a:lvl5pPr>
      <a:lvl6pPr marL="457200" algn="l" rtl="0" eaLnBrk="0" fontAlgn="base" hangingPunct="0">
        <a:spcBef>
          <a:spcPct val="0"/>
        </a:spcBef>
        <a:spcAft>
          <a:spcPct val="0"/>
        </a:spcAft>
        <a:defRPr sz="3000" b="1">
          <a:solidFill>
            <a:schemeClr val="accent1"/>
          </a:solidFill>
          <a:latin typeface="Verdana" panose="020B0604030504040204" pitchFamily="34" charset="0"/>
        </a:defRPr>
      </a:lvl6pPr>
      <a:lvl7pPr marL="914400" algn="l" rtl="0" eaLnBrk="0" fontAlgn="base" hangingPunct="0">
        <a:spcBef>
          <a:spcPct val="0"/>
        </a:spcBef>
        <a:spcAft>
          <a:spcPct val="0"/>
        </a:spcAft>
        <a:defRPr sz="3000" b="1">
          <a:solidFill>
            <a:schemeClr val="accent1"/>
          </a:solidFill>
          <a:latin typeface="Verdana" panose="020B0604030504040204" pitchFamily="34" charset="0"/>
        </a:defRPr>
      </a:lvl7pPr>
      <a:lvl8pPr marL="1371600" algn="l" rtl="0" eaLnBrk="0" fontAlgn="base" hangingPunct="0">
        <a:spcBef>
          <a:spcPct val="0"/>
        </a:spcBef>
        <a:spcAft>
          <a:spcPct val="0"/>
        </a:spcAft>
        <a:defRPr sz="3000" b="1">
          <a:solidFill>
            <a:schemeClr val="accent1"/>
          </a:solidFill>
          <a:latin typeface="Verdana" panose="020B0604030504040204" pitchFamily="34" charset="0"/>
        </a:defRPr>
      </a:lvl8pPr>
      <a:lvl9pPr marL="1828800" algn="l" rtl="0" eaLnBrk="0" fontAlgn="base" hangingPunct="0">
        <a:spcBef>
          <a:spcPct val="0"/>
        </a:spcBef>
        <a:spcAft>
          <a:spcPct val="0"/>
        </a:spcAft>
        <a:defRPr sz="3000" b="1">
          <a:solidFill>
            <a:schemeClr val="accent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311"/>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nvGrpSpPr>
          <p:cNvPr id="5123" name="Group 3"/>
          <p:cNvGrpSpPr/>
          <p:nvPr/>
        </p:nvGrpSpPr>
        <p:grpSpPr>
          <a:xfrm>
            <a:off x="0" y="685800"/>
            <a:ext cx="9144000" cy="776288"/>
            <a:chOff x="0" y="0"/>
            <a:chExt cx="5760" cy="489"/>
          </a:xfrm>
        </p:grpSpPr>
        <p:sp>
          <p:nvSpPr>
            <p:cNvPr id="5128" name="Rectangle 304"/>
            <p:cNvSpPr>
              <a:spLocks noChangeArrowheads="1"/>
            </p:cNvSpPr>
            <p:nvPr/>
          </p:nvSpPr>
          <p:spPr bwMode="auto">
            <a:xfrm>
              <a:off x="0" y="0"/>
              <a:ext cx="5760" cy="146"/>
            </a:xfrm>
            <a:prstGeom prst="rect">
              <a:avLst/>
            </a:prstGeom>
            <a:gradFill rotWithShape="0">
              <a:gsLst>
                <a:gs pos="0">
                  <a:schemeClr val="accent1"/>
                </a:gs>
                <a:gs pos="100000">
                  <a:srgbClr val="2F47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129" name="Rectangle 305"/>
            <p:cNvSpPr>
              <a:spLocks noChangeArrowheads="1"/>
            </p:cNvSpPr>
            <p:nvPr/>
          </p:nvSpPr>
          <p:spPr bwMode="auto">
            <a:xfrm>
              <a:off x="0" y="146"/>
              <a:ext cx="5760" cy="7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 name="AutoShape 309"/>
            <p:cNvSpPr>
              <a:spLocks noChangeArrowheads="1"/>
            </p:cNvSpPr>
            <p:nvPr/>
          </p:nvSpPr>
          <p:spPr bwMode="auto">
            <a:xfrm>
              <a:off x="4882"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AutoShape 310"/>
            <p:cNvSpPr>
              <a:spLocks noChangeArrowheads="1"/>
            </p:cNvSpPr>
            <p:nvPr/>
          </p:nvSpPr>
          <p:spPr bwMode="auto">
            <a:xfrm>
              <a:off x="5307"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sp>
        <p:nvSpPr>
          <p:cNvPr id="5124" name="Rectangle 22"/>
          <p:cNvSpPr>
            <a:spLocks noGrp="1"/>
          </p:cNvSpPr>
          <p:nvPr>
            <p:ph type="body" idx="1"/>
          </p:nvPr>
        </p:nvSpPr>
        <p:spPr>
          <a:xfrm>
            <a:off x="857250" y="1447800"/>
            <a:ext cx="737235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125" name="Rectangle 21"/>
          <p:cNvSpPr>
            <a:spLocks noGrp="1"/>
          </p:cNvSpPr>
          <p:nvPr>
            <p:ph type="title"/>
          </p:nvPr>
        </p:nvSpPr>
        <p:spPr>
          <a:xfrm>
            <a:off x="185738" y="152400"/>
            <a:ext cx="8729662" cy="609600"/>
          </a:xfrm>
          <a:prstGeom prst="rect">
            <a:avLst/>
          </a:prstGeom>
          <a:noFill/>
          <a:ln w="9525">
            <a:noFill/>
          </a:ln>
        </p:spPr>
        <p:txBody>
          <a:bodyPr anchor="ctr"/>
          <a:p>
            <a:pPr lvl="0"/>
            <a:r>
              <a:rPr lang="en-US" altLang="zh-CN" dirty="0"/>
              <a:t>Click to edit Master title style</a:t>
            </a:r>
            <a:endParaRPr lang="en-US" altLang="zh-CN" dirty="0"/>
          </a:p>
        </p:txBody>
      </p:sp>
      <p:sp>
        <p:nvSpPr>
          <p:cNvPr id="5130" name="页脚占位符 4"/>
          <p:cNvSpPr>
            <a:spLocks noGrp="1" noChangeArrowheads="1"/>
          </p:cNvSpPr>
          <p:nvPr>
            <p:ph type="ftr" sz="quarter" idx="3"/>
          </p:nvPr>
        </p:nvSpPr>
        <p:spPr bwMode="auto">
          <a:xfrm>
            <a:off x="5148263" y="6477000"/>
            <a:ext cx="3657600" cy="304800"/>
          </a:xfrm>
          <a:prstGeom prst="rect">
            <a:avLst/>
          </a:prstGeom>
          <a:noFill/>
          <a:ln w="9525">
            <a:noFill/>
            <a:miter lim="800000"/>
          </a:ln>
        </p:spPr>
        <p:txBody>
          <a:bodyPr vert="horz" wrap="square" lIns="91440" tIns="45720" rIns="91440" bIns="45720" numCol="1" anchor="t" anchorCtr="0" compatLnSpc="1"/>
          <a:lstStyle>
            <a:lvl1pPr algn="r" eaLnBrk="0" hangingPunct="0">
              <a:defRPr>
                <a:ea typeface="Gulim" panose="020B0600000101010101" pitchFamily="34" charset="-127"/>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5131" name="灯片编号占位符 5"/>
          <p:cNvSpPr>
            <a:spLocks noGrp="1" noChangeArrowheads="1"/>
          </p:cNvSpPr>
          <p:nvPr>
            <p:ph type="sldNum" sz="quarter" idx="4"/>
          </p:nvPr>
        </p:nvSpPr>
        <p:spPr bwMode="auto">
          <a:xfrm>
            <a:off x="228600" y="6477000"/>
            <a:ext cx="533400" cy="304800"/>
          </a:xfrm>
          <a:prstGeom prst="rect">
            <a:avLst/>
          </a:prstGeom>
          <a:noFill/>
          <a:ln w="9525">
            <a:noFill/>
            <a:miter lim="800000"/>
          </a:ln>
        </p:spPr>
        <p:txBody>
          <a:bodyPr vert="horz" wrap="square" lIns="91440" tIns="45720" rIns="91440" bIns="45720" numCol="1" anchor="t" anchorCtr="0" compatLnSpc="1"/>
          <a:lstStyle>
            <a:lvl1pPr algn="ctr">
              <a:defRPr sz="1200">
                <a:solidFill>
                  <a:schemeClr val="bg1"/>
                </a:solidFill>
                <a:latin typeface="Verdana" panose="020B0604030504040204" pitchFamily="34" charset="0"/>
                <a:ea typeface="Gulim" panose="020B0600000101010101" pitchFamily="34" charset="-127"/>
              </a:defRPr>
            </a:lvl1pPr>
          </a:lstStyle>
          <a:p>
            <a:pPr lvl="0" eaLnBrk="1" hangingPunct="1">
              <a:buNone/>
            </a:pPr>
            <a:fld id="{9A0DB2DC-4C9A-4742-B13C-FB6460FD3503}" type="slidenum">
              <a:rPr lang="ko-KR" altLang="en-US" dirty="0"/>
            </a:fld>
            <a:endParaRPr lang="ko-KR" alt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000" b="1">
          <a:solidFill>
            <a:schemeClr val="accent1"/>
          </a:solidFill>
          <a:latin typeface="Verdana" panose="020B0604030504040204" pitchFamily="34" charset="0"/>
        </a:defRPr>
      </a:lvl2pPr>
      <a:lvl3pPr algn="l" rtl="0" eaLnBrk="0" fontAlgn="base" hangingPunct="0">
        <a:spcBef>
          <a:spcPct val="0"/>
        </a:spcBef>
        <a:spcAft>
          <a:spcPct val="0"/>
        </a:spcAft>
        <a:defRPr sz="3000" b="1">
          <a:solidFill>
            <a:schemeClr val="accent1"/>
          </a:solidFill>
          <a:latin typeface="Verdana" panose="020B0604030504040204" pitchFamily="34" charset="0"/>
        </a:defRPr>
      </a:lvl3pPr>
      <a:lvl4pPr algn="l" rtl="0" eaLnBrk="0" fontAlgn="base" hangingPunct="0">
        <a:spcBef>
          <a:spcPct val="0"/>
        </a:spcBef>
        <a:spcAft>
          <a:spcPct val="0"/>
        </a:spcAft>
        <a:defRPr sz="3000" b="1">
          <a:solidFill>
            <a:schemeClr val="accent1"/>
          </a:solidFill>
          <a:latin typeface="Verdana" panose="020B0604030504040204" pitchFamily="34" charset="0"/>
        </a:defRPr>
      </a:lvl4pPr>
      <a:lvl5pPr algn="l" rtl="0" eaLnBrk="0" fontAlgn="base" hangingPunct="0">
        <a:spcBef>
          <a:spcPct val="0"/>
        </a:spcBef>
        <a:spcAft>
          <a:spcPct val="0"/>
        </a:spcAft>
        <a:defRPr sz="3000" b="1">
          <a:solidFill>
            <a:schemeClr val="accent1"/>
          </a:solidFill>
          <a:latin typeface="Verdana" panose="020B0604030504040204" pitchFamily="34" charset="0"/>
        </a:defRPr>
      </a:lvl5pPr>
      <a:lvl6pPr marL="457200" algn="l" rtl="0" eaLnBrk="0" fontAlgn="base" hangingPunct="0">
        <a:spcBef>
          <a:spcPct val="0"/>
        </a:spcBef>
        <a:spcAft>
          <a:spcPct val="0"/>
        </a:spcAft>
        <a:defRPr sz="3000" b="1">
          <a:solidFill>
            <a:schemeClr val="accent1"/>
          </a:solidFill>
          <a:latin typeface="Verdana" panose="020B0604030504040204" pitchFamily="34" charset="0"/>
        </a:defRPr>
      </a:lvl6pPr>
      <a:lvl7pPr marL="914400" algn="l" rtl="0" eaLnBrk="0" fontAlgn="base" hangingPunct="0">
        <a:spcBef>
          <a:spcPct val="0"/>
        </a:spcBef>
        <a:spcAft>
          <a:spcPct val="0"/>
        </a:spcAft>
        <a:defRPr sz="3000" b="1">
          <a:solidFill>
            <a:schemeClr val="accent1"/>
          </a:solidFill>
          <a:latin typeface="Verdana" panose="020B0604030504040204" pitchFamily="34" charset="0"/>
        </a:defRPr>
      </a:lvl7pPr>
      <a:lvl8pPr marL="1371600" algn="l" rtl="0" eaLnBrk="0" fontAlgn="base" hangingPunct="0">
        <a:spcBef>
          <a:spcPct val="0"/>
        </a:spcBef>
        <a:spcAft>
          <a:spcPct val="0"/>
        </a:spcAft>
        <a:defRPr sz="3000" b="1">
          <a:solidFill>
            <a:schemeClr val="accent1"/>
          </a:solidFill>
          <a:latin typeface="Verdana" panose="020B0604030504040204" pitchFamily="34" charset="0"/>
        </a:defRPr>
      </a:lvl8pPr>
      <a:lvl9pPr marL="1828800" algn="l" rtl="0" eaLnBrk="0" fontAlgn="base" hangingPunct="0">
        <a:spcBef>
          <a:spcPct val="0"/>
        </a:spcBef>
        <a:spcAft>
          <a:spcPct val="0"/>
        </a:spcAft>
        <a:defRPr sz="3000" b="1">
          <a:solidFill>
            <a:schemeClr val="accent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311"/>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nvGrpSpPr>
          <p:cNvPr id="6147" name="Group 3"/>
          <p:cNvGrpSpPr/>
          <p:nvPr/>
        </p:nvGrpSpPr>
        <p:grpSpPr>
          <a:xfrm>
            <a:off x="0" y="685800"/>
            <a:ext cx="9144000" cy="776288"/>
            <a:chOff x="0" y="0"/>
            <a:chExt cx="5760" cy="489"/>
          </a:xfrm>
        </p:grpSpPr>
        <p:sp>
          <p:nvSpPr>
            <p:cNvPr id="6152" name="Rectangle 304"/>
            <p:cNvSpPr>
              <a:spLocks noChangeArrowheads="1"/>
            </p:cNvSpPr>
            <p:nvPr/>
          </p:nvSpPr>
          <p:spPr bwMode="auto">
            <a:xfrm>
              <a:off x="0" y="0"/>
              <a:ext cx="5760" cy="146"/>
            </a:xfrm>
            <a:prstGeom prst="rect">
              <a:avLst/>
            </a:prstGeom>
            <a:gradFill rotWithShape="0">
              <a:gsLst>
                <a:gs pos="0">
                  <a:schemeClr val="accent1"/>
                </a:gs>
                <a:gs pos="100000">
                  <a:srgbClr val="2F47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153" name="Rectangle 305"/>
            <p:cNvSpPr>
              <a:spLocks noChangeArrowheads="1"/>
            </p:cNvSpPr>
            <p:nvPr/>
          </p:nvSpPr>
          <p:spPr bwMode="auto">
            <a:xfrm>
              <a:off x="0" y="146"/>
              <a:ext cx="5760" cy="7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 name="AutoShape 309"/>
            <p:cNvSpPr>
              <a:spLocks noChangeArrowheads="1"/>
            </p:cNvSpPr>
            <p:nvPr/>
          </p:nvSpPr>
          <p:spPr bwMode="auto">
            <a:xfrm>
              <a:off x="4882"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AutoShape 310"/>
            <p:cNvSpPr>
              <a:spLocks noChangeArrowheads="1"/>
            </p:cNvSpPr>
            <p:nvPr/>
          </p:nvSpPr>
          <p:spPr bwMode="auto">
            <a:xfrm>
              <a:off x="5307"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sp>
        <p:nvSpPr>
          <p:cNvPr id="6148" name="Rectangle 22"/>
          <p:cNvSpPr>
            <a:spLocks noGrp="1"/>
          </p:cNvSpPr>
          <p:nvPr>
            <p:ph type="body" idx="1"/>
          </p:nvPr>
        </p:nvSpPr>
        <p:spPr>
          <a:xfrm>
            <a:off x="857250" y="1447800"/>
            <a:ext cx="737235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6149" name="Rectangle 21"/>
          <p:cNvSpPr>
            <a:spLocks noGrp="1"/>
          </p:cNvSpPr>
          <p:nvPr>
            <p:ph type="title"/>
          </p:nvPr>
        </p:nvSpPr>
        <p:spPr>
          <a:xfrm>
            <a:off x="185738" y="152400"/>
            <a:ext cx="8729662" cy="609600"/>
          </a:xfrm>
          <a:prstGeom prst="rect">
            <a:avLst/>
          </a:prstGeom>
          <a:noFill/>
          <a:ln w="9525">
            <a:noFill/>
          </a:ln>
        </p:spPr>
        <p:txBody>
          <a:bodyPr anchor="ctr"/>
          <a:p>
            <a:pPr lvl="0"/>
            <a:r>
              <a:rPr lang="en-US" altLang="zh-CN" dirty="0"/>
              <a:t>Click to edit Master title style</a:t>
            </a:r>
            <a:endParaRPr lang="en-US" altLang="zh-CN" dirty="0"/>
          </a:p>
        </p:txBody>
      </p:sp>
      <p:sp>
        <p:nvSpPr>
          <p:cNvPr id="6154" name="页脚占位符 6"/>
          <p:cNvSpPr>
            <a:spLocks noGrp="1" noChangeArrowheads="1"/>
          </p:cNvSpPr>
          <p:nvPr>
            <p:ph type="ftr" sz="quarter" idx="3"/>
          </p:nvPr>
        </p:nvSpPr>
        <p:spPr bwMode="auto">
          <a:xfrm>
            <a:off x="5148263" y="6477000"/>
            <a:ext cx="3657600" cy="304800"/>
          </a:xfrm>
          <a:prstGeom prst="rect">
            <a:avLst/>
          </a:prstGeom>
          <a:noFill/>
          <a:ln w="9525">
            <a:noFill/>
            <a:miter lim="800000"/>
          </a:ln>
        </p:spPr>
        <p:txBody>
          <a:bodyPr vert="horz" wrap="square" lIns="91440" tIns="45720" rIns="91440" bIns="45720" numCol="1" anchor="t" anchorCtr="0" compatLnSpc="1"/>
          <a:lstStyle>
            <a:lvl1pPr algn="r" eaLnBrk="0" hangingPunct="0">
              <a:defRPr>
                <a:ea typeface="Gulim" panose="020B0600000101010101" pitchFamily="34" charset="-127"/>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155" name="灯片编号占位符 7"/>
          <p:cNvSpPr>
            <a:spLocks noGrp="1" noChangeArrowheads="1"/>
          </p:cNvSpPr>
          <p:nvPr>
            <p:ph type="sldNum" sz="quarter" idx="4"/>
          </p:nvPr>
        </p:nvSpPr>
        <p:spPr bwMode="auto">
          <a:xfrm>
            <a:off x="228600" y="6477000"/>
            <a:ext cx="533400" cy="304800"/>
          </a:xfrm>
          <a:prstGeom prst="rect">
            <a:avLst/>
          </a:prstGeom>
          <a:noFill/>
          <a:ln w="9525">
            <a:noFill/>
            <a:miter lim="800000"/>
          </a:ln>
        </p:spPr>
        <p:txBody>
          <a:bodyPr vert="horz" wrap="square" lIns="91440" tIns="45720" rIns="91440" bIns="45720" numCol="1" anchor="t" anchorCtr="0" compatLnSpc="1"/>
          <a:lstStyle>
            <a:lvl1pPr algn="ctr">
              <a:defRPr sz="1200">
                <a:solidFill>
                  <a:schemeClr val="bg1"/>
                </a:solidFill>
                <a:latin typeface="Verdana" panose="020B0604030504040204" pitchFamily="34" charset="0"/>
                <a:ea typeface="Gulim" panose="020B0600000101010101" pitchFamily="34" charset="-127"/>
              </a:defRPr>
            </a:lvl1pPr>
          </a:lstStyle>
          <a:p>
            <a:pPr lvl="0" eaLnBrk="1" hangingPunct="1">
              <a:buNone/>
            </a:pPr>
            <a:fld id="{9A0DB2DC-4C9A-4742-B13C-FB6460FD3503}" type="slidenum">
              <a:rPr lang="ko-KR" altLang="en-US" dirty="0"/>
            </a:fld>
            <a:endParaRPr lang="ko-KR" alt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000" b="1">
          <a:solidFill>
            <a:schemeClr val="accent1"/>
          </a:solidFill>
          <a:latin typeface="Verdana" panose="020B0604030504040204" pitchFamily="34" charset="0"/>
        </a:defRPr>
      </a:lvl2pPr>
      <a:lvl3pPr algn="l" rtl="0" eaLnBrk="0" fontAlgn="base" hangingPunct="0">
        <a:spcBef>
          <a:spcPct val="0"/>
        </a:spcBef>
        <a:spcAft>
          <a:spcPct val="0"/>
        </a:spcAft>
        <a:defRPr sz="3000" b="1">
          <a:solidFill>
            <a:schemeClr val="accent1"/>
          </a:solidFill>
          <a:latin typeface="Verdana" panose="020B0604030504040204" pitchFamily="34" charset="0"/>
        </a:defRPr>
      </a:lvl3pPr>
      <a:lvl4pPr algn="l" rtl="0" eaLnBrk="0" fontAlgn="base" hangingPunct="0">
        <a:spcBef>
          <a:spcPct val="0"/>
        </a:spcBef>
        <a:spcAft>
          <a:spcPct val="0"/>
        </a:spcAft>
        <a:defRPr sz="3000" b="1">
          <a:solidFill>
            <a:schemeClr val="accent1"/>
          </a:solidFill>
          <a:latin typeface="Verdana" panose="020B0604030504040204" pitchFamily="34" charset="0"/>
        </a:defRPr>
      </a:lvl4pPr>
      <a:lvl5pPr algn="l" rtl="0" eaLnBrk="0" fontAlgn="base" hangingPunct="0">
        <a:spcBef>
          <a:spcPct val="0"/>
        </a:spcBef>
        <a:spcAft>
          <a:spcPct val="0"/>
        </a:spcAft>
        <a:defRPr sz="3000" b="1">
          <a:solidFill>
            <a:schemeClr val="accent1"/>
          </a:solidFill>
          <a:latin typeface="Verdana" panose="020B0604030504040204" pitchFamily="34" charset="0"/>
        </a:defRPr>
      </a:lvl5pPr>
      <a:lvl6pPr marL="457200" algn="l" rtl="0" eaLnBrk="0" fontAlgn="base" hangingPunct="0">
        <a:spcBef>
          <a:spcPct val="0"/>
        </a:spcBef>
        <a:spcAft>
          <a:spcPct val="0"/>
        </a:spcAft>
        <a:defRPr sz="3000" b="1">
          <a:solidFill>
            <a:schemeClr val="accent1"/>
          </a:solidFill>
          <a:latin typeface="Verdana" panose="020B0604030504040204" pitchFamily="34" charset="0"/>
        </a:defRPr>
      </a:lvl6pPr>
      <a:lvl7pPr marL="914400" algn="l" rtl="0" eaLnBrk="0" fontAlgn="base" hangingPunct="0">
        <a:spcBef>
          <a:spcPct val="0"/>
        </a:spcBef>
        <a:spcAft>
          <a:spcPct val="0"/>
        </a:spcAft>
        <a:defRPr sz="3000" b="1">
          <a:solidFill>
            <a:schemeClr val="accent1"/>
          </a:solidFill>
          <a:latin typeface="Verdana" panose="020B0604030504040204" pitchFamily="34" charset="0"/>
        </a:defRPr>
      </a:lvl7pPr>
      <a:lvl8pPr marL="1371600" algn="l" rtl="0" eaLnBrk="0" fontAlgn="base" hangingPunct="0">
        <a:spcBef>
          <a:spcPct val="0"/>
        </a:spcBef>
        <a:spcAft>
          <a:spcPct val="0"/>
        </a:spcAft>
        <a:defRPr sz="3000" b="1">
          <a:solidFill>
            <a:schemeClr val="accent1"/>
          </a:solidFill>
          <a:latin typeface="Verdana" panose="020B0604030504040204" pitchFamily="34" charset="0"/>
        </a:defRPr>
      </a:lvl8pPr>
      <a:lvl9pPr marL="1828800" algn="l" rtl="0" eaLnBrk="0" fontAlgn="base" hangingPunct="0">
        <a:spcBef>
          <a:spcPct val="0"/>
        </a:spcBef>
        <a:spcAft>
          <a:spcPct val="0"/>
        </a:spcAft>
        <a:defRPr sz="3000" b="1">
          <a:solidFill>
            <a:schemeClr val="accent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311"/>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nvGrpSpPr>
          <p:cNvPr id="7171" name="Group 3"/>
          <p:cNvGrpSpPr/>
          <p:nvPr/>
        </p:nvGrpSpPr>
        <p:grpSpPr>
          <a:xfrm>
            <a:off x="0" y="685800"/>
            <a:ext cx="9144000" cy="776288"/>
            <a:chOff x="0" y="0"/>
            <a:chExt cx="5760" cy="489"/>
          </a:xfrm>
        </p:grpSpPr>
        <p:sp>
          <p:nvSpPr>
            <p:cNvPr id="7176" name="Rectangle 304"/>
            <p:cNvSpPr>
              <a:spLocks noChangeArrowheads="1"/>
            </p:cNvSpPr>
            <p:nvPr/>
          </p:nvSpPr>
          <p:spPr bwMode="auto">
            <a:xfrm>
              <a:off x="0" y="0"/>
              <a:ext cx="5760" cy="146"/>
            </a:xfrm>
            <a:prstGeom prst="rect">
              <a:avLst/>
            </a:prstGeom>
            <a:gradFill rotWithShape="0">
              <a:gsLst>
                <a:gs pos="0">
                  <a:schemeClr val="accent1"/>
                </a:gs>
                <a:gs pos="100000">
                  <a:srgbClr val="2F47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7177" name="Rectangle 305"/>
            <p:cNvSpPr>
              <a:spLocks noChangeArrowheads="1"/>
            </p:cNvSpPr>
            <p:nvPr/>
          </p:nvSpPr>
          <p:spPr bwMode="auto">
            <a:xfrm>
              <a:off x="0" y="146"/>
              <a:ext cx="5760" cy="7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 name="AutoShape 309"/>
            <p:cNvSpPr>
              <a:spLocks noChangeArrowheads="1"/>
            </p:cNvSpPr>
            <p:nvPr/>
          </p:nvSpPr>
          <p:spPr bwMode="auto">
            <a:xfrm>
              <a:off x="4882"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AutoShape 310"/>
            <p:cNvSpPr>
              <a:spLocks noChangeArrowheads="1"/>
            </p:cNvSpPr>
            <p:nvPr/>
          </p:nvSpPr>
          <p:spPr bwMode="auto">
            <a:xfrm>
              <a:off x="5307"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sp>
        <p:nvSpPr>
          <p:cNvPr id="7172" name="Rectangle 22"/>
          <p:cNvSpPr>
            <a:spLocks noGrp="1"/>
          </p:cNvSpPr>
          <p:nvPr>
            <p:ph type="body" idx="1"/>
          </p:nvPr>
        </p:nvSpPr>
        <p:spPr>
          <a:xfrm>
            <a:off x="857250" y="1447800"/>
            <a:ext cx="737235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7173" name="Rectangle 21"/>
          <p:cNvSpPr>
            <a:spLocks noGrp="1"/>
          </p:cNvSpPr>
          <p:nvPr>
            <p:ph type="title"/>
          </p:nvPr>
        </p:nvSpPr>
        <p:spPr>
          <a:xfrm>
            <a:off x="185738" y="152400"/>
            <a:ext cx="8729662" cy="609600"/>
          </a:xfrm>
          <a:prstGeom prst="rect">
            <a:avLst/>
          </a:prstGeom>
          <a:noFill/>
          <a:ln w="9525">
            <a:noFill/>
          </a:ln>
        </p:spPr>
        <p:txBody>
          <a:bodyPr anchor="ctr"/>
          <a:p>
            <a:pPr lvl="0"/>
            <a:r>
              <a:rPr lang="en-US" altLang="zh-CN" dirty="0"/>
              <a:t>Click to edit Master title style</a:t>
            </a:r>
            <a:endParaRPr lang="en-US" altLang="zh-CN" dirty="0"/>
          </a:p>
        </p:txBody>
      </p:sp>
      <p:sp>
        <p:nvSpPr>
          <p:cNvPr id="7178" name="页脚占位符 2"/>
          <p:cNvSpPr>
            <a:spLocks noGrp="1" noChangeArrowheads="1"/>
          </p:cNvSpPr>
          <p:nvPr>
            <p:ph type="ftr" sz="quarter" idx="3"/>
          </p:nvPr>
        </p:nvSpPr>
        <p:spPr bwMode="auto">
          <a:xfrm>
            <a:off x="5148263" y="6477000"/>
            <a:ext cx="3657600" cy="304800"/>
          </a:xfrm>
          <a:prstGeom prst="rect">
            <a:avLst/>
          </a:prstGeom>
          <a:noFill/>
          <a:ln w="9525">
            <a:noFill/>
            <a:miter lim="800000"/>
          </a:ln>
        </p:spPr>
        <p:txBody>
          <a:bodyPr vert="horz" wrap="square" lIns="91440" tIns="45720" rIns="91440" bIns="45720" numCol="1" anchor="t" anchorCtr="0" compatLnSpc="1"/>
          <a:lstStyle>
            <a:lvl1pPr algn="r" eaLnBrk="0" hangingPunct="0">
              <a:defRPr>
                <a:ea typeface="Gulim" panose="020B0600000101010101" pitchFamily="34" charset="-127"/>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7179" name="灯片编号占位符 3"/>
          <p:cNvSpPr>
            <a:spLocks noGrp="1" noChangeArrowheads="1"/>
          </p:cNvSpPr>
          <p:nvPr>
            <p:ph type="sldNum" sz="quarter" idx="4"/>
          </p:nvPr>
        </p:nvSpPr>
        <p:spPr bwMode="auto">
          <a:xfrm>
            <a:off x="228600" y="6477000"/>
            <a:ext cx="533400" cy="304800"/>
          </a:xfrm>
          <a:prstGeom prst="rect">
            <a:avLst/>
          </a:prstGeom>
          <a:noFill/>
          <a:ln w="9525">
            <a:noFill/>
            <a:miter lim="800000"/>
          </a:ln>
        </p:spPr>
        <p:txBody>
          <a:bodyPr vert="horz" wrap="square" lIns="91440" tIns="45720" rIns="91440" bIns="45720" numCol="1" anchor="t" anchorCtr="0" compatLnSpc="1"/>
          <a:lstStyle>
            <a:lvl1pPr algn="ctr">
              <a:defRPr sz="1200">
                <a:solidFill>
                  <a:schemeClr val="bg1"/>
                </a:solidFill>
                <a:latin typeface="Verdana" panose="020B0604030504040204" pitchFamily="34" charset="0"/>
                <a:ea typeface="Gulim" panose="020B0600000101010101" pitchFamily="34" charset="-127"/>
              </a:defRPr>
            </a:lvl1pPr>
          </a:lstStyle>
          <a:p>
            <a:pPr lvl="0" eaLnBrk="1" hangingPunct="1">
              <a:buNone/>
            </a:pPr>
            <a:fld id="{9A0DB2DC-4C9A-4742-B13C-FB6460FD3503}" type="slidenum">
              <a:rPr lang="ko-KR" altLang="en-US" dirty="0"/>
            </a:fld>
            <a:endParaRPr lang="ko-KR" alt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000" b="1">
          <a:solidFill>
            <a:schemeClr val="accent1"/>
          </a:solidFill>
          <a:latin typeface="Verdana" panose="020B0604030504040204" pitchFamily="34" charset="0"/>
        </a:defRPr>
      </a:lvl2pPr>
      <a:lvl3pPr algn="l" rtl="0" eaLnBrk="0" fontAlgn="base" hangingPunct="0">
        <a:spcBef>
          <a:spcPct val="0"/>
        </a:spcBef>
        <a:spcAft>
          <a:spcPct val="0"/>
        </a:spcAft>
        <a:defRPr sz="3000" b="1">
          <a:solidFill>
            <a:schemeClr val="accent1"/>
          </a:solidFill>
          <a:latin typeface="Verdana" panose="020B0604030504040204" pitchFamily="34" charset="0"/>
        </a:defRPr>
      </a:lvl3pPr>
      <a:lvl4pPr algn="l" rtl="0" eaLnBrk="0" fontAlgn="base" hangingPunct="0">
        <a:spcBef>
          <a:spcPct val="0"/>
        </a:spcBef>
        <a:spcAft>
          <a:spcPct val="0"/>
        </a:spcAft>
        <a:defRPr sz="3000" b="1">
          <a:solidFill>
            <a:schemeClr val="accent1"/>
          </a:solidFill>
          <a:latin typeface="Verdana" panose="020B0604030504040204" pitchFamily="34" charset="0"/>
        </a:defRPr>
      </a:lvl4pPr>
      <a:lvl5pPr algn="l" rtl="0" eaLnBrk="0" fontAlgn="base" hangingPunct="0">
        <a:spcBef>
          <a:spcPct val="0"/>
        </a:spcBef>
        <a:spcAft>
          <a:spcPct val="0"/>
        </a:spcAft>
        <a:defRPr sz="3000" b="1">
          <a:solidFill>
            <a:schemeClr val="accent1"/>
          </a:solidFill>
          <a:latin typeface="Verdana" panose="020B0604030504040204" pitchFamily="34" charset="0"/>
        </a:defRPr>
      </a:lvl5pPr>
      <a:lvl6pPr marL="457200" algn="l" rtl="0" eaLnBrk="0" fontAlgn="base" hangingPunct="0">
        <a:spcBef>
          <a:spcPct val="0"/>
        </a:spcBef>
        <a:spcAft>
          <a:spcPct val="0"/>
        </a:spcAft>
        <a:defRPr sz="3000" b="1">
          <a:solidFill>
            <a:schemeClr val="accent1"/>
          </a:solidFill>
          <a:latin typeface="Verdana" panose="020B0604030504040204" pitchFamily="34" charset="0"/>
        </a:defRPr>
      </a:lvl6pPr>
      <a:lvl7pPr marL="914400" algn="l" rtl="0" eaLnBrk="0" fontAlgn="base" hangingPunct="0">
        <a:spcBef>
          <a:spcPct val="0"/>
        </a:spcBef>
        <a:spcAft>
          <a:spcPct val="0"/>
        </a:spcAft>
        <a:defRPr sz="3000" b="1">
          <a:solidFill>
            <a:schemeClr val="accent1"/>
          </a:solidFill>
          <a:latin typeface="Verdana" panose="020B0604030504040204" pitchFamily="34" charset="0"/>
        </a:defRPr>
      </a:lvl7pPr>
      <a:lvl8pPr marL="1371600" algn="l" rtl="0" eaLnBrk="0" fontAlgn="base" hangingPunct="0">
        <a:spcBef>
          <a:spcPct val="0"/>
        </a:spcBef>
        <a:spcAft>
          <a:spcPct val="0"/>
        </a:spcAft>
        <a:defRPr sz="3000" b="1">
          <a:solidFill>
            <a:schemeClr val="accent1"/>
          </a:solidFill>
          <a:latin typeface="Verdana" panose="020B0604030504040204" pitchFamily="34" charset="0"/>
        </a:defRPr>
      </a:lvl8pPr>
      <a:lvl9pPr marL="1828800" algn="l" rtl="0" eaLnBrk="0" fontAlgn="base" hangingPunct="0">
        <a:spcBef>
          <a:spcPct val="0"/>
        </a:spcBef>
        <a:spcAft>
          <a:spcPct val="0"/>
        </a:spcAft>
        <a:defRPr sz="3000" b="1">
          <a:solidFill>
            <a:schemeClr val="accent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311"/>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nvGrpSpPr>
          <p:cNvPr id="8195" name="Group 3"/>
          <p:cNvGrpSpPr/>
          <p:nvPr/>
        </p:nvGrpSpPr>
        <p:grpSpPr>
          <a:xfrm>
            <a:off x="0" y="685800"/>
            <a:ext cx="9144000" cy="776288"/>
            <a:chOff x="0" y="0"/>
            <a:chExt cx="5760" cy="489"/>
          </a:xfrm>
        </p:grpSpPr>
        <p:sp>
          <p:nvSpPr>
            <p:cNvPr id="8200" name="Rectangle 304"/>
            <p:cNvSpPr>
              <a:spLocks noChangeArrowheads="1"/>
            </p:cNvSpPr>
            <p:nvPr/>
          </p:nvSpPr>
          <p:spPr bwMode="auto">
            <a:xfrm>
              <a:off x="0" y="0"/>
              <a:ext cx="5760" cy="146"/>
            </a:xfrm>
            <a:prstGeom prst="rect">
              <a:avLst/>
            </a:prstGeom>
            <a:gradFill rotWithShape="0">
              <a:gsLst>
                <a:gs pos="0">
                  <a:schemeClr val="accent1"/>
                </a:gs>
                <a:gs pos="100000">
                  <a:srgbClr val="2F47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8201" name="Rectangle 305"/>
            <p:cNvSpPr>
              <a:spLocks noChangeArrowheads="1"/>
            </p:cNvSpPr>
            <p:nvPr/>
          </p:nvSpPr>
          <p:spPr bwMode="auto">
            <a:xfrm>
              <a:off x="0" y="146"/>
              <a:ext cx="5760" cy="7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 name="AutoShape 309"/>
            <p:cNvSpPr>
              <a:spLocks noChangeArrowheads="1"/>
            </p:cNvSpPr>
            <p:nvPr/>
          </p:nvSpPr>
          <p:spPr bwMode="auto">
            <a:xfrm>
              <a:off x="4882"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AutoShape 310"/>
            <p:cNvSpPr>
              <a:spLocks noChangeArrowheads="1"/>
            </p:cNvSpPr>
            <p:nvPr/>
          </p:nvSpPr>
          <p:spPr bwMode="auto">
            <a:xfrm>
              <a:off x="5307"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sp>
        <p:nvSpPr>
          <p:cNvPr id="8196" name="Rectangle 22"/>
          <p:cNvSpPr>
            <a:spLocks noGrp="1"/>
          </p:cNvSpPr>
          <p:nvPr>
            <p:ph type="body" idx="1"/>
          </p:nvPr>
        </p:nvSpPr>
        <p:spPr>
          <a:xfrm>
            <a:off x="857250" y="1447800"/>
            <a:ext cx="737235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8197" name="Rectangle 21"/>
          <p:cNvSpPr>
            <a:spLocks noGrp="1"/>
          </p:cNvSpPr>
          <p:nvPr>
            <p:ph type="title"/>
          </p:nvPr>
        </p:nvSpPr>
        <p:spPr>
          <a:xfrm>
            <a:off x="185738" y="152400"/>
            <a:ext cx="8729662" cy="609600"/>
          </a:xfrm>
          <a:prstGeom prst="rect">
            <a:avLst/>
          </a:prstGeom>
          <a:noFill/>
          <a:ln w="9525">
            <a:noFill/>
          </a:ln>
        </p:spPr>
        <p:txBody>
          <a:bodyPr anchor="ctr"/>
          <a:p>
            <a:pPr lvl="0"/>
            <a:r>
              <a:rPr lang="en-US" altLang="zh-CN" dirty="0"/>
              <a:t>Click to edit Master title style</a:t>
            </a:r>
            <a:endParaRPr lang="en-US" altLang="zh-CN" dirty="0"/>
          </a:p>
        </p:txBody>
      </p:sp>
      <p:sp>
        <p:nvSpPr>
          <p:cNvPr id="8202" name="页脚占位符 1"/>
          <p:cNvSpPr>
            <a:spLocks noGrp="1" noChangeArrowheads="1"/>
          </p:cNvSpPr>
          <p:nvPr>
            <p:ph type="ftr" sz="quarter" idx="3"/>
          </p:nvPr>
        </p:nvSpPr>
        <p:spPr bwMode="auto">
          <a:xfrm>
            <a:off x="5148263" y="6477000"/>
            <a:ext cx="3657600" cy="304800"/>
          </a:xfrm>
          <a:prstGeom prst="rect">
            <a:avLst/>
          </a:prstGeom>
          <a:noFill/>
          <a:ln w="9525">
            <a:noFill/>
            <a:miter lim="800000"/>
          </a:ln>
        </p:spPr>
        <p:txBody>
          <a:bodyPr vert="horz" wrap="square" lIns="91440" tIns="45720" rIns="91440" bIns="45720" numCol="1" anchor="t" anchorCtr="0" compatLnSpc="1"/>
          <a:lstStyle>
            <a:lvl1pPr algn="r" eaLnBrk="0" hangingPunct="0">
              <a:defRPr>
                <a:ea typeface="Gulim" panose="020B0600000101010101" pitchFamily="34" charset="-127"/>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8203" name="灯片编号占位符 2"/>
          <p:cNvSpPr>
            <a:spLocks noGrp="1" noChangeArrowheads="1"/>
          </p:cNvSpPr>
          <p:nvPr>
            <p:ph type="sldNum" sz="quarter" idx="4"/>
          </p:nvPr>
        </p:nvSpPr>
        <p:spPr bwMode="auto">
          <a:xfrm>
            <a:off x="228600" y="6477000"/>
            <a:ext cx="533400" cy="304800"/>
          </a:xfrm>
          <a:prstGeom prst="rect">
            <a:avLst/>
          </a:prstGeom>
          <a:noFill/>
          <a:ln w="9525">
            <a:noFill/>
            <a:miter lim="800000"/>
          </a:ln>
        </p:spPr>
        <p:txBody>
          <a:bodyPr vert="horz" wrap="square" lIns="91440" tIns="45720" rIns="91440" bIns="45720" numCol="1" anchor="t" anchorCtr="0" compatLnSpc="1"/>
          <a:lstStyle>
            <a:lvl1pPr algn="ctr">
              <a:defRPr sz="1200">
                <a:solidFill>
                  <a:schemeClr val="bg1"/>
                </a:solidFill>
                <a:latin typeface="Verdana" panose="020B0604030504040204" pitchFamily="34" charset="0"/>
                <a:ea typeface="Gulim" panose="020B0600000101010101" pitchFamily="34" charset="-127"/>
              </a:defRPr>
            </a:lvl1pPr>
          </a:lstStyle>
          <a:p>
            <a:pPr lvl="0" eaLnBrk="1" hangingPunct="1">
              <a:buNone/>
            </a:pPr>
            <a:fld id="{9A0DB2DC-4C9A-4742-B13C-FB6460FD3503}" type="slidenum">
              <a:rPr lang="ko-KR" altLang="en-US" dirty="0"/>
            </a:fld>
            <a:endParaRPr lang="ko-KR" alt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000" b="1">
          <a:solidFill>
            <a:schemeClr val="accent1"/>
          </a:solidFill>
          <a:latin typeface="Verdana" panose="020B0604030504040204" pitchFamily="34" charset="0"/>
        </a:defRPr>
      </a:lvl2pPr>
      <a:lvl3pPr algn="l" rtl="0" eaLnBrk="0" fontAlgn="base" hangingPunct="0">
        <a:spcBef>
          <a:spcPct val="0"/>
        </a:spcBef>
        <a:spcAft>
          <a:spcPct val="0"/>
        </a:spcAft>
        <a:defRPr sz="3000" b="1">
          <a:solidFill>
            <a:schemeClr val="accent1"/>
          </a:solidFill>
          <a:latin typeface="Verdana" panose="020B0604030504040204" pitchFamily="34" charset="0"/>
        </a:defRPr>
      </a:lvl3pPr>
      <a:lvl4pPr algn="l" rtl="0" eaLnBrk="0" fontAlgn="base" hangingPunct="0">
        <a:spcBef>
          <a:spcPct val="0"/>
        </a:spcBef>
        <a:spcAft>
          <a:spcPct val="0"/>
        </a:spcAft>
        <a:defRPr sz="3000" b="1">
          <a:solidFill>
            <a:schemeClr val="accent1"/>
          </a:solidFill>
          <a:latin typeface="Verdana" panose="020B0604030504040204" pitchFamily="34" charset="0"/>
        </a:defRPr>
      </a:lvl4pPr>
      <a:lvl5pPr algn="l" rtl="0" eaLnBrk="0" fontAlgn="base" hangingPunct="0">
        <a:spcBef>
          <a:spcPct val="0"/>
        </a:spcBef>
        <a:spcAft>
          <a:spcPct val="0"/>
        </a:spcAft>
        <a:defRPr sz="3000" b="1">
          <a:solidFill>
            <a:schemeClr val="accent1"/>
          </a:solidFill>
          <a:latin typeface="Verdana" panose="020B0604030504040204" pitchFamily="34" charset="0"/>
        </a:defRPr>
      </a:lvl5pPr>
      <a:lvl6pPr marL="457200" algn="l" rtl="0" eaLnBrk="0" fontAlgn="base" hangingPunct="0">
        <a:spcBef>
          <a:spcPct val="0"/>
        </a:spcBef>
        <a:spcAft>
          <a:spcPct val="0"/>
        </a:spcAft>
        <a:defRPr sz="3000" b="1">
          <a:solidFill>
            <a:schemeClr val="accent1"/>
          </a:solidFill>
          <a:latin typeface="Verdana" panose="020B0604030504040204" pitchFamily="34" charset="0"/>
        </a:defRPr>
      </a:lvl6pPr>
      <a:lvl7pPr marL="914400" algn="l" rtl="0" eaLnBrk="0" fontAlgn="base" hangingPunct="0">
        <a:spcBef>
          <a:spcPct val="0"/>
        </a:spcBef>
        <a:spcAft>
          <a:spcPct val="0"/>
        </a:spcAft>
        <a:defRPr sz="3000" b="1">
          <a:solidFill>
            <a:schemeClr val="accent1"/>
          </a:solidFill>
          <a:latin typeface="Verdana" panose="020B0604030504040204" pitchFamily="34" charset="0"/>
        </a:defRPr>
      </a:lvl7pPr>
      <a:lvl8pPr marL="1371600" algn="l" rtl="0" eaLnBrk="0" fontAlgn="base" hangingPunct="0">
        <a:spcBef>
          <a:spcPct val="0"/>
        </a:spcBef>
        <a:spcAft>
          <a:spcPct val="0"/>
        </a:spcAft>
        <a:defRPr sz="3000" b="1">
          <a:solidFill>
            <a:schemeClr val="accent1"/>
          </a:solidFill>
          <a:latin typeface="Verdana" panose="020B0604030504040204" pitchFamily="34" charset="0"/>
        </a:defRPr>
      </a:lvl8pPr>
      <a:lvl9pPr marL="1828800" algn="l" rtl="0" eaLnBrk="0" fontAlgn="base" hangingPunct="0">
        <a:spcBef>
          <a:spcPct val="0"/>
        </a:spcBef>
        <a:spcAft>
          <a:spcPct val="0"/>
        </a:spcAft>
        <a:defRPr sz="3000" b="1">
          <a:solidFill>
            <a:schemeClr val="accent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218" name="Rectangle 311"/>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nvGrpSpPr>
          <p:cNvPr id="9219" name="Group 3"/>
          <p:cNvGrpSpPr/>
          <p:nvPr/>
        </p:nvGrpSpPr>
        <p:grpSpPr>
          <a:xfrm>
            <a:off x="0" y="685800"/>
            <a:ext cx="9144000" cy="776288"/>
            <a:chOff x="0" y="0"/>
            <a:chExt cx="5760" cy="489"/>
          </a:xfrm>
        </p:grpSpPr>
        <p:sp>
          <p:nvSpPr>
            <p:cNvPr id="9224" name="Rectangle 304"/>
            <p:cNvSpPr>
              <a:spLocks noChangeArrowheads="1"/>
            </p:cNvSpPr>
            <p:nvPr/>
          </p:nvSpPr>
          <p:spPr bwMode="auto">
            <a:xfrm>
              <a:off x="0" y="0"/>
              <a:ext cx="5760" cy="146"/>
            </a:xfrm>
            <a:prstGeom prst="rect">
              <a:avLst/>
            </a:prstGeom>
            <a:gradFill rotWithShape="0">
              <a:gsLst>
                <a:gs pos="0">
                  <a:schemeClr val="accent1"/>
                </a:gs>
                <a:gs pos="100000">
                  <a:srgbClr val="2F47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9225" name="Rectangle 305"/>
            <p:cNvSpPr>
              <a:spLocks noChangeArrowheads="1"/>
            </p:cNvSpPr>
            <p:nvPr/>
          </p:nvSpPr>
          <p:spPr bwMode="auto">
            <a:xfrm>
              <a:off x="0" y="146"/>
              <a:ext cx="5760" cy="7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 name="AutoShape 309"/>
            <p:cNvSpPr>
              <a:spLocks noChangeArrowheads="1"/>
            </p:cNvSpPr>
            <p:nvPr/>
          </p:nvSpPr>
          <p:spPr bwMode="auto">
            <a:xfrm>
              <a:off x="4882"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 name="AutoShape 310"/>
            <p:cNvSpPr>
              <a:spLocks noChangeArrowheads="1"/>
            </p:cNvSpPr>
            <p:nvPr/>
          </p:nvSpPr>
          <p:spPr bwMode="auto">
            <a:xfrm>
              <a:off x="5307" y="183"/>
              <a:ext cx="384" cy="306"/>
            </a:xfrm>
            <a:prstGeom prst="chevron">
              <a:avLst>
                <a:gd name="adj" fmla="val 31373"/>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smtClean="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pSp>
      <p:sp>
        <p:nvSpPr>
          <p:cNvPr id="9220" name="Rectangle 22"/>
          <p:cNvSpPr>
            <a:spLocks noGrp="1"/>
          </p:cNvSpPr>
          <p:nvPr>
            <p:ph type="body" idx="1"/>
          </p:nvPr>
        </p:nvSpPr>
        <p:spPr>
          <a:xfrm>
            <a:off x="857250" y="1447800"/>
            <a:ext cx="737235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9221" name="Rectangle 21"/>
          <p:cNvSpPr>
            <a:spLocks noGrp="1"/>
          </p:cNvSpPr>
          <p:nvPr>
            <p:ph type="title"/>
          </p:nvPr>
        </p:nvSpPr>
        <p:spPr>
          <a:xfrm>
            <a:off x="185738" y="152400"/>
            <a:ext cx="8729662" cy="609600"/>
          </a:xfrm>
          <a:prstGeom prst="rect">
            <a:avLst/>
          </a:prstGeom>
          <a:noFill/>
          <a:ln w="9525">
            <a:noFill/>
          </a:ln>
        </p:spPr>
        <p:txBody>
          <a:bodyPr anchor="ctr"/>
          <a:p>
            <a:pPr lvl="0"/>
            <a:r>
              <a:rPr lang="en-US" altLang="zh-CN" dirty="0"/>
              <a:t>Click to edit Master title style</a:t>
            </a:r>
            <a:endParaRPr lang="en-US" altLang="zh-CN" dirty="0"/>
          </a:p>
        </p:txBody>
      </p:sp>
      <p:sp>
        <p:nvSpPr>
          <p:cNvPr id="9226" name="页脚占位符 4"/>
          <p:cNvSpPr>
            <a:spLocks noGrp="1" noChangeArrowheads="1"/>
          </p:cNvSpPr>
          <p:nvPr>
            <p:ph type="ftr" sz="quarter" idx="3"/>
          </p:nvPr>
        </p:nvSpPr>
        <p:spPr bwMode="auto">
          <a:xfrm>
            <a:off x="5148263" y="6477000"/>
            <a:ext cx="3657600" cy="304800"/>
          </a:xfrm>
          <a:prstGeom prst="rect">
            <a:avLst/>
          </a:prstGeom>
          <a:noFill/>
          <a:ln w="9525">
            <a:noFill/>
            <a:miter lim="800000"/>
          </a:ln>
        </p:spPr>
        <p:txBody>
          <a:bodyPr vert="horz" wrap="square" lIns="91440" tIns="45720" rIns="91440" bIns="45720" numCol="1" anchor="t" anchorCtr="0" compatLnSpc="1"/>
          <a:lstStyle>
            <a:lvl1pPr algn="r" eaLnBrk="0" hangingPunct="0">
              <a:defRPr>
                <a:ea typeface="Gulim" panose="020B0600000101010101" pitchFamily="34" charset="-127"/>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rPr>
              <a:t>Logo</a:t>
            </a:r>
            <a:endParaRPr kumimoji="0" 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9227" name="灯片编号占位符 5"/>
          <p:cNvSpPr>
            <a:spLocks noGrp="1" noChangeArrowheads="1"/>
          </p:cNvSpPr>
          <p:nvPr>
            <p:ph type="sldNum" sz="quarter" idx="4"/>
          </p:nvPr>
        </p:nvSpPr>
        <p:spPr bwMode="auto">
          <a:xfrm>
            <a:off x="228600" y="6477000"/>
            <a:ext cx="533400" cy="304800"/>
          </a:xfrm>
          <a:prstGeom prst="rect">
            <a:avLst/>
          </a:prstGeom>
          <a:noFill/>
          <a:ln w="9525">
            <a:noFill/>
            <a:miter lim="800000"/>
          </a:ln>
        </p:spPr>
        <p:txBody>
          <a:bodyPr vert="horz" wrap="square" lIns="91440" tIns="45720" rIns="91440" bIns="45720" numCol="1" anchor="t" anchorCtr="0" compatLnSpc="1"/>
          <a:lstStyle>
            <a:lvl1pPr algn="ctr">
              <a:defRPr sz="1200">
                <a:solidFill>
                  <a:schemeClr val="bg1"/>
                </a:solidFill>
                <a:latin typeface="Verdana" panose="020B0604030504040204" pitchFamily="34" charset="0"/>
                <a:ea typeface="Gulim" panose="020B0600000101010101" pitchFamily="34" charset="-127"/>
              </a:defRPr>
            </a:lvl1pPr>
          </a:lstStyle>
          <a:p>
            <a:pPr lvl="0" eaLnBrk="1" hangingPunct="1">
              <a:buNone/>
            </a:pPr>
            <a:fld id="{9A0DB2DC-4C9A-4742-B13C-FB6460FD3503}" type="slidenum">
              <a:rPr lang="ko-KR" altLang="en-US" dirty="0"/>
            </a:fld>
            <a:endParaRPr lang="ko-KR" alt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rtl="0" eaLnBrk="0" fontAlgn="base" hangingPunct="0">
        <a:spcBef>
          <a:spcPct val="0"/>
        </a:spcBef>
        <a:spcAft>
          <a:spcPct val="0"/>
        </a:spcAft>
        <a:defRPr sz="3000" b="1">
          <a:solidFill>
            <a:schemeClr val="accent1"/>
          </a:solidFill>
          <a:latin typeface="+mj-lt"/>
          <a:ea typeface="+mj-ea"/>
          <a:cs typeface="+mj-cs"/>
        </a:defRPr>
      </a:lvl1pPr>
      <a:lvl2pPr algn="l" rtl="0" eaLnBrk="0" fontAlgn="base" hangingPunct="0">
        <a:spcBef>
          <a:spcPct val="0"/>
        </a:spcBef>
        <a:spcAft>
          <a:spcPct val="0"/>
        </a:spcAft>
        <a:defRPr sz="3000" b="1">
          <a:solidFill>
            <a:schemeClr val="accent1"/>
          </a:solidFill>
          <a:latin typeface="Verdana" panose="020B0604030504040204" pitchFamily="34" charset="0"/>
        </a:defRPr>
      </a:lvl2pPr>
      <a:lvl3pPr algn="l" rtl="0" eaLnBrk="0" fontAlgn="base" hangingPunct="0">
        <a:spcBef>
          <a:spcPct val="0"/>
        </a:spcBef>
        <a:spcAft>
          <a:spcPct val="0"/>
        </a:spcAft>
        <a:defRPr sz="3000" b="1">
          <a:solidFill>
            <a:schemeClr val="accent1"/>
          </a:solidFill>
          <a:latin typeface="Verdana" panose="020B0604030504040204" pitchFamily="34" charset="0"/>
        </a:defRPr>
      </a:lvl3pPr>
      <a:lvl4pPr algn="l" rtl="0" eaLnBrk="0" fontAlgn="base" hangingPunct="0">
        <a:spcBef>
          <a:spcPct val="0"/>
        </a:spcBef>
        <a:spcAft>
          <a:spcPct val="0"/>
        </a:spcAft>
        <a:defRPr sz="3000" b="1">
          <a:solidFill>
            <a:schemeClr val="accent1"/>
          </a:solidFill>
          <a:latin typeface="Verdana" panose="020B0604030504040204" pitchFamily="34" charset="0"/>
        </a:defRPr>
      </a:lvl4pPr>
      <a:lvl5pPr algn="l" rtl="0" eaLnBrk="0" fontAlgn="base" hangingPunct="0">
        <a:spcBef>
          <a:spcPct val="0"/>
        </a:spcBef>
        <a:spcAft>
          <a:spcPct val="0"/>
        </a:spcAft>
        <a:defRPr sz="3000" b="1">
          <a:solidFill>
            <a:schemeClr val="accent1"/>
          </a:solidFill>
          <a:latin typeface="Verdana" panose="020B0604030504040204" pitchFamily="34" charset="0"/>
        </a:defRPr>
      </a:lvl5pPr>
      <a:lvl6pPr marL="457200" algn="l" rtl="0" eaLnBrk="0" fontAlgn="base" hangingPunct="0">
        <a:spcBef>
          <a:spcPct val="0"/>
        </a:spcBef>
        <a:spcAft>
          <a:spcPct val="0"/>
        </a:spcAft>
        <a:defRPr sz="3000" b="1">
          <a:solidFill>
            <a:schemeClr val="accent1"/>
          </a:solidFill>
          <a:latin typeface="Verdana" panose="020B0604030504040204" pitchFamily="34" charset="0"/>
        </a:defRPr>
      </a:lvl6pPr>
      <a:lvl7pPr marL="914400" algn="l" rtl="0" eaLnBrk="0" fontAlgn="base" hangingPunct="0">
        <a:spcBef>
          <a:spcPct val="0"/>
        </a:spcBef>
        <a:spcAft>
          <a:spcPct val="0"/>
        </a:spcAft>
        <a:defRPr sz="3000" b="1">
          <a:solidFill>
            <a:schemeClr val="accent1"/>
          </a:solidFill>
          <a:latin typeface="Verdana" panose="020B0604030504040204" pitchFamily="34" charset="0"/>
        </a:defRPr>
      </a:lvl7pPr>
      <a:lvl8pPr marL="1371600" algn="l" rtl="0" eaLnBrk="0" fontAlgn="base" hangingPunct="0">
        <a:spcBef>
          <a:spcPct val="0"/>
        </a:spcBef>
        <a:spcAft>
          <a:spcPct val="0"/>
        </a:spcAft>
        <a:defRPr sz="3000" b="1">
          <a:solidFill>
            <a:schemeClr val="accent1"/>
          </a:solidFill>
          <a:latin typeface="Verdana" panose="020B0604030504040204" pitchFamily="34" charset="0"/>
        </a:defRPr>
      </a:lvl8pPr>
      <a:lvl9pPr marL="1828800" algn="l" rtl="0" eaLnBrk="0" fontAlgn="base" hangingPunct="0">
        <a:spcBef>
          <a:spcPct val="0"/>
        </a:spcBef>
        <a:spcAft>
          <a:spcPct val="0"/>
        </a:spcAft>
        <a:defRPr sz="3000" b="1">
          <a:solidFill>
            <a:schemeClr val="accent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11000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9.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9.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9.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9.xml"/><Relationship Id="rId2" Type="http://schemas.openxmlformats.org/officeDocument/2006/relationships/slide" Target="slide10.xml"/><Relationship Id="rId1" Type="http://schemas.openxmlformats.org/officeDocument/2006/relationships/slide" Target="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39.xml"/><Relationship Id="rId4" Type="http://schemas.openxmlformats.org/officeDocument/2006/relationships/image" Target="../media/image7.wmf"/><Relationship Id="rId3" Type="http://schemas.openxmlformats.org/officeDocument/2006/relationships/oleObject" Target="../embeddings/oleObject3.bin"/><Relationship Id="rId2" Type="http://schemas.openxmlformats.org/officeDocument/2006/relationships/image" Target="../media/image6.wmf"/><Relationship Id="rId1"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9.xml"/><Relationship Id="rId2" Type="http://schemas.openxmlformats.org/officeDocument/2006/relationships/image" Target="../media/image9.png"/><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9.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9.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9.xml"/><Relationship Id="rId2" Type="http://schemas.openxmlformats.org/officeDocument/2006/relationships/hyperlink" Target="http://www.jetbrains.com/idea/" TargetMode="External"/><Relationship Id="rId1" Type="http://schemas.openxmlformats.org/officeDocument/2006/relationships/hyperlink" Target="http://www.eclipse.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9.xml"/><Relationship Id="rId2" Type="http://schemas.openxmlformats.org/officeDocument/2006/relationships/image" Target="../media/image12.wmf"/><Relationship Id="rId1"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39.xml"/><Relationship Id="rId2" Type="http://schemas.openxmlformats.org/officeDocument/2006/relationships/image" Target="../media/image13.wmf"/><Relationship Id="rId1"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39.xml"/><Relationship Id="rId2" Type="http://schemas.openxmlformats.org/officeDocument/2006/relationships/image" Target="../media/image14.wmf"/><Relationship Id="rId1"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39.xml"/><Relationship Id="rId2" Type="http://schemas.openxmlformats.org/officeDocument/2006/relationships/image" Target="../media/image15.wmf"/><Relationship Id="rId1"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9.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39.xml"/><Relationship Id="rId1" Type="http://schemas.openxmlformats.org/officeDocument/2006/relationships/image" Target="../media/image17.jpe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7.vml"/><Relationship Id="rId3" Type="http://schemas.openxmlformats.org/officeDocument/2006/relationships/slideLayout" Target="../slideLayouts/slideLayout139.xml"/><Relationship Id="rId2" Type="http://schemas.openxmlformats.org/officeDocument/2006/relationships/image" Target="../media/image18.wmf"/><Relationship Id="rId1"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39.xml"/><Relationship Id="rId2" Type="http://schemas.openxmlformats.org/officeDocument/2006/relationships/slide" Target="slide1.xml"/><Relationship Id="rId1" Type="http://schemas.openxmlformats.org/officeDocument/2006/relationships/slide" Target="slid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9.xml"/><Relationship Id="rId4" Type="http://schemas.openxmlformats.org/officeDocument/2006/relationships/slide" Target="slide10.xml"/><Relationship Id="rId3" Type="http://schemas.openxmlformats.org/officeDocument/2006/relationships/slide" Target="slide15.xml"/><Relationship Id="rId2" Type="http://schemas.openxmlformats.org/officeDocument/2006/relationships/slide" Target="slide11.xml"/><Relationship Id="rId1" Type="http://schemas.openxmlformats.org/officeDocument/2006/relationships/slide" Target="slide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139.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 2"/>
          <p:cNvSpPr txBox="1">
            <a:spLocks noChangeArrowheads="1"/>
          </p:cNvSpPr>
          <p:nvPr/>
        </p:nvSpPr>
        <p:spPr>
          <a:xfrm>
            <a:off x="611188" y="1785938"/>
            <a:ext cx="8353425" cy="1368425"/>
          </a:xfrm>
          <a:prstGeom prst="rect">
            <a:avLst/>
          </a:prstGeom>
        </p:spPr>
        <p:txBody>
          <a:bodyPr>
            <a:normAutofit fontScale="90000"/>
          </a:bodyPr>
          <a:lstStyle/>
          <a:p>
            <a:pPr marR="0" defTabSz="914400" fontAlgn="auto">
              <a:spcAft>
                <a:spcPts val="0"/>
              </a:spcAft>
              <a:buClrTx/>
              <a:buSzTx/>
              <a:buFontTx/>
              <a:defRPr/>
            </a:pPr>
            <a:r>
              <a:rPr kumimoji="0" lang="en-US" altLang="zh-CN" sz="6600" kern="0" cap="none" spc="0" normalizeH="0" baseline="0" noProof="0" dirty="0">
                <a:solidFill>
                  <a:srgbClr val="BF7300"/>
                </a:solidFill>
                <a:latin typeface="华文楷体" panose="02010600040101010101" pitchFamily="2" charset="-122"/>
                <a:ea typeface="华文楷体" panose="02010600040101010101" pitchFamily="2" charset="-122"/>
                <a:cs typeface="+mj-cs"/>
              </a:rPr>
              <a:t>Java--</a:t>
            </a:r>
            <a:r>
              <a:rPr kumimoji="0" lang="zh-CN" altLang="en-US" sz="6600" kern="0" cap="none" spc="0" normalizeH="0" baseline="0" noProof="0" dirty="0">
                <a:solidFill>
                  <a:srgbClr val="BF7300"/>
                </a:solidFill>
                <a:latin typeface="华文楷体" panose="02010600040101010101" pitchFamily="2" charset="-122"/>
                <a:ea typeface="华文楷体" panose="02010600040101010101" pitchFamily="2" charset="-122"/>
                <a:cs typeface="+mj-cs"/>
              </a:rPr>
              <a:t>面向对象程序设计</a:t>
            </a:r>
            <a:endParaRPr kumimoji="0" lang="en-US" altLang="zh-CN" sz="6600" kern="0" cap="none" spc="0" normalizeH="0" baseline="0" noProof="0" dirty="0">
              <a:solidFill>
                <a:srgbClr val="BF7300"/>
              </a:solidFill>
              <a:latin typeface="华文楷体" panose="02010600040101010101" pitchFamily="2" charset="-122"/>
              <a:ea typeface="华文楷体" panose="02010600040101010101" pitchFamily="2" charset="-122"/>
              <a:cs typeface="+mj-cs"/>
            </a:endParaRPr>
          </a:p>
        </p:txBody>
      </p:sp>
      <p:sp>
        <p:nvSpPr>
          <p:cNvPr id="10" name="Rectangle 3"/>
          <p:cNvSpPr txBox="1">
            <a:spLocks noChangeArrowheads="1"/>
          </p:cNvSpPr>
          <p:nvPr/>
        </p:nvSpPr>
        <p:spPr>
          <a:xfrm>
            <a:off x="1214438" y="3573463"/>
            <a:ext cx="6665913" cy="2427288"/>
          </a:xfrm>
          <a:prstGeom prst="rect">
            <a:avLst/>
          </a:prstGeom>
        </p:spPr>
        <p:txBody>
          <a:bodyPr/>
          <a:lstStyle/>
          <a:p>
            <a:pPr marL="342900" marR="0" indent="-342900" algn="ctr" defTabSz="914400" fontAlgn="auto">
              <a:spcBef>
                <a:spcPct val="20000"/>
              </a:spcBef>
              <a:spcAft>
                <a:spcPts val="0"/>
              </a:spcAft>
              <a:buClr>
                <a:schemeClr val="folHlink"/>
              </a:buClr>
              <a:buSzPct val="110000"/>
              <a:buFontTx/>
              <a:defRPr/>
            </a:pPr>
            <a:r>
              <a:rPr kumimoji="0" lang="zh-CN" altLang="en-US" sz="2800" kern="0" cap="none" spc="0" normalizeH="0" baseline="0" noProof="0" dirty="0">
                <a:solidFill>
                  <a:schemeClr val="tx1"/>
                </a:solidFill>
                <a:latin typeface="微软雅黑" panose="020B0503020204020204" pitchFamily="34" charset="-122"/>
                <a:ea typeface="微软雅黑" panose="020B0503020204020204" pitchFamily="34" charset="-122"/>
                <a:cs typeface="+mn-cs"/>
              </a:rPr>
              <a:t>王世杰</a:t>
            </a:r>
            <a:endParaRPr kumimoji="0" lang="en-US" altLang="zh-CN" sz="2800" kern="0" cap="none" spc="0" normalizeH="0" baseline="0" noProof="0" dirty="0">
              <a:solidFill>
                <a:schemeClr val="tx1"/>
              </a:solidFill>
              <a:latin typeface="微软雅黑" panose="020B0503020204020204" pitchFamily="34" charset="-122"/>
              <a:ea typeface="微软雅黑" panose="020B0503020204020204" pitchFamily="34" charset="-122"/>
              <a:cs typeface="+mn-cs"/>
            </a:endParaRPr>
          </a:p>
          <a:p>
            <a:pPr marL="342900" marR="0" indent="-342900" algn="ctr" defTabSz="914400" fontAlgn="auto">
              <a:spcBef>
                <a:spcPct val="20000"/>
              </a:spcBef>
              <a:spcAft>
                <a:spcPts val="0"/>
              </a:spcAft>
              <a:buClr>
                <a:schemeClr val="folHlink"/>
              </a:buClr>
              <a:buSzPct val="110000"/>
              <a:buFontTx/>
              <a:defRPr/>
            </a:pPr>
            <a:r>
              <a:rPr kumimoji="0" lang="zh-CN" altLang="en-US" sz="2800" kern="0" cap="none" spc="0" normalizeH="0" baseline="0" noProof="0" dirty="0">
                <a:solidFill>
                  <a:schemeClr val="tx1"/>
                </a:solidFill>
                <a:latin typeface="微软雅黑" panose="020B0503020204020204" pitchFamily="34" charset="-122"/>
                <a:ea typeface="微软雅黑" panose="020B0503020204020204" pitchFamily="34" charset="-122"/>
                <a:cs typeface="+mn-cs"/>
              </a:rPr>
              <a:t>东南大学  影像科学与技术实验室</a:t>
            </a:r>
            <a:endParaRPr kumimoji="0" lang="en-US" altLang="zh-CN" sz="2800" kern="0" cap="none" spc="0" normalizeH="0" baseline="0" noProof="0" dirty="0">
              <a:solidFill>
                <a:schemeClr val="tx1"/>
              </a:solidFill>
              <a:latin typeface="微软雅黑" panose="020B0503020204020204" pitchFamily="34" charset="-122"/>
              <a:ea typeface="微软雅黑" panose="020B0503020204020204" pitchFamily="34" charset="-122"/>
              <a:cs typeface="+mn-cs"/>
            </a:endParaRPr>
          </a:p>
          <a:p>
            <a:pPr marL="342900" marR="0" indent="-342900" defTabSz="914400" fontAlgn="auto">
              <a:spcBef>
                <a:spcPct val="20000"/>
              </a:spcBef>
              <a:spcAft>
                <a:spcPts val="0"/>
              </a:spcAft>
              <a:buClr>
                <a:schemeClr val="folHlink"/>
              </a:buClr>
              <a:buSzPct val="110000"/>
              <a:buFontTx/>
              <a:defRPr/>
            </a:pPr>
            <a:r>
              <a:rPr kumimoji="0" lang="en-US" altLang="zh-CN" sz="2800" kern="0" cap="none" spc="0" normalizeH="0" baseline="0" noProof="0" dirty="0">
                <a:solidFill>
                  <a:schemeClr val="tx1"/>
                </a:solidFill>
                <a:latin typeface="微软雅黑" panose="020B0503020204020204" pitchFamily="34" charset="-122"/>
                <a:ea typeface="微软雅黑" panose="020B0503020204020204" pitchFamily="34" charset="-122"/>
                <a:cs typeface="+mn-cs"/>
              </a:rPr>
              <a:t>         </a:t>
            </a:r>
            <a:endParaRPr kumimoji="0" lang="en-US" altLang="zh-CN" sz="2800" kern="0" cap="none" spc="0" normalizeH="0" baseline="0" noProof="0" dirty="0">
              <a:solidFill>
                <a:schemeClr val="tx1"/>
              </a:solidFill>
              <a:latin typeface="微软雅黑" panose="020B0503020204020204" pitchFamily="34" charset="-122"/>
              <a:ea typeface="微软雅黑" panose="020B0503020204020204" pitchFamily="34" charset="-122"/>
              <a:cs typeface="+mn-cs"/>
            </a:endParaRPr>
          </a:p>
          <a:p>
            <a:pPr marL="342900" marR="0" indent="-342900" defTabSz="914400" fontAlgn="auto">
              <a:spcBef>
                <a:spcPct val="20000"/>
              </a:spcBef>
              <a:spcAft>
                <a:spcPts val="0"/>
              </a:spcAft>
              <a:buClr>
                <a:schemeClr val="folHlink"/>
              </a:buClr>
              <a:buSzPct val="110000"/>
              <a:buFontTx/>
              <a:defRPr/>
            </a:pPr>
            <a:r>
              <a:rPr kumimoji="0" lang="en-US" altLang="zh-CN" sz="2400" kern="0" cap="none" spc="0" normalizeH="0" baseline="0" noProof="0" dirty="0">
                <a:solidFill>
                  <a:schemeClr val="tx1"/>
                </a:solidFill>
                <a:latin typeface="微软雅黑" panose="020B0503020204020204" pitchFamily="34" charset="-122"/>
                <a:ea typeface="微软雅黑" panose="020B0503020204020204" pitchFamily="34" charset="-122"/>
                <a:cs typeface="+mn-cs"/>
              </a:rPr>
              <a:t>       TEL:</a:t>
            </a:r>
            <a:r>
              <a:rPr kumimoji="0" lang="zh-CN" altLang="en-US" sz="2400" kern="0" cap="none" spc="0" normalizeH="0" baseline="0" noProof="0" dirty="0">
                <a:solidFill>
                  <a:schemeClr val="tx1"/>
                </a:solidFill>
                <a:latin typeface="微软雅黑" panose="020B0503020204020204" pitchFamily="34" charset="-122"/>
                <a:ea typeface="微软雅黑" panose="020B0503020204020204" pitchFamily="34" charset="-122"/>
                <a:cs typeface="+mn-cs"/>
              </a:rPr>
              <a:t>  </a:t>
            </a:r>
            <a:r>
              <a:rPr kumimoji="0" lang="en-US" altLang="zh-CN" sz="2400" kern="0" cap="none" spc="0" normalizeH="0" baseline="0" noProof="0" dirty="0">
                <a:solidFill>
                  <a:schemeClr val="tx2">
                    <a:lumMod val="60000"/>
                    <a:lumOff val="40000"/>
                  </a:schemeClr>
                </a:solidFill>
                <a:latin typeface="微软雅黑" panose="020B0503020204020204" pitchFamily="34" charset="-122"/>
                <a:ea typeface="微软雅黑" panose="020B0503020204020204" pitchFamily="34" charset="-122"/>
                <a:cs typeface="+mn-cs"/>
              </a:rPr>
              <a:t>13151080810</a:t>
            </a:r>
            <a:endParaRPr kumimoji="0" lang="en-US" altLang="zh-CN" sz="2400" kern="0" cap="none" spc="0" normalizeH="0" baseline="0" noProof="0" dirty="0">
              <a:solidFill>
                <a:schemeClr val="tx2">
                  <a:lumMod val="60000"/>
                  <a:lumOff val="40000"/>
                </a:schemeClr>
              </a:solidFill>
              <a:latin typeface="微软雅黑" panose="020B0503020204020204" pitchFamily="34" charset="-122"/>
              <a:ea typeface="微软雅黑" panose="020B0503020204020204" pitchFamily="34" charset="-122"/>
              <a:cs typeface="+mn-cs"/>
            </a:endParaRPr>
          </a:p>
          <a:p>
            <a:pPr marL="342900" marR="0" indent="-342900" defTabSz="914400" fontAlgn="auto">
              <a:spcBef>
                <a:spcPct val="20000"/>
              </a:spcBef>
              <a:spcAft>
                <a:spcPts val="0"/>
              </a:spcAft>
              <a:buClr>
                <a:schemeClr val="folHlink"/>
              </a:buClr>
              <a:buSzPct val="110000"/>
              <a:buFontTx/>
              <a:defRPr/>
            </a:pPr>
            <a:r>
              <a:rPr kumimoji="0" lang="en-US" altLang="zh-CN" sz="2400" kern="0" cap="none" spc="0" normalizeH="0" baseline="0" noProof="0" dirty="0">
                <a:solidFill>
                  <a:schemeClr val="tx1"/>
                </a:solidFill>
                <a:latin typeface="微软雅黑" panose="020B0503020204020204" pitchFamily="34" charset="-122"/>
                <a:ea typeface="微软雅黑" panose="020B0503020204020204" pitchFamily="34" charset="-122"/>
                <a:cs typeface="+mn-cs"/>
              </a:rPr>
              <a:t>       E-Mail:</a:t>
            </a:r>
            <a:r>
              <a:rPr kumimoji="0" lang="zh-CN" altLang="en-US" sz="2400" kern="0" cap="none" spc="0" normalizeH="0" baseline="0" noProof="0" dirty="0">
                <a:solidFill>
                  <a:schemeClr val="tx1"/>
                </a:solidFill>
                <a:latin typeface="微软雅黑" panose="020B0503020204020204" pitchFamily="34" charset="-122"/>
                <a:ea typeface="微软雅黑" panose="020B0503020204020204" pitchFamily="34" charset="-122"/>
                <a:cs typeface="+mn-cs"/>
              </a:rPr>
              <a:t> </a:t>
            </a:r>
            <a:r>
              <a:rPr kumimoji="0" lang="en-US" altLang="zh-CN" sz="2400" kern="0" cap="none" spc="0" normalizeH="0" baseline="0" noProof="0" dirty="0">
                <a:solidFill>
                  <a:schemeClr val="tx2">
                    <a:lumMod val="60000"/>
                    <a:lumOff val="40000"/>
                  </a:schemeClr>
                </a:solidFill>
                <a:latin typeface="微软雅黑" panose="020B0503020204020204" pitchFamily="34" charset="-122"/>
                <a:ea typeface="微软雅黑" panose="020B0503020204020204" pitchFamily="34" charset="-122"/>
                <a:cs typeface="+mn-cs"/>
              </a:rPr>
              <a:t>mike@seu.edu.cn</a:t>
            </a:r>
            <a:endParaRPr kumimoji="0" lang="en-US" altLang="zh-CN" sz="2400" kern="0" cap="none" spc="0" normalizeH="0" baseline="0" noProof="0" dirty="0">
              <a:solidFill>
                <a:schemeClr val="tx2">
                  <a:lumMod val="60000"/>
                  <a:lumOff val="40000"/>
                </a:schemeClr>
              </a:solidFill>
              <a:latin typeface="微软雅黑" panose="020B0503020204020204" pitchFamily="34" charset="-122"/>
              <a:ea typeface="微软雅黑" panose="020B0503020204020204" pitchFamily="34" charset="-122"/>
              <a:cs typeface="+mn-cs"/>
            </a:endParaRPr>
          </a:p>
          <a:p>
            <a:pPr marL="342900" marR="0" indent="-342900" algn="ctr" defTabSz="914400" fontAlgn="auto">
              <a:spcBef>
                <a:spcPct val="20000"/>
              </a:spcBef>
              <a:spcAft>
                <a:spcPts val="0"/>
              </a:spcAft>
              <a:buClr>
                <a:schemeClr val="folHlink"/>
              </a:buClr>
              <a:buSzPct val="110000"/>
              <a:buFontTx/>
              <a:defRPr/>
            </a:pPr>
            <a:endParaRPr kumimoji="0" lang="zh-CN" altLang="en-US" sz="3200" kern="0" cap="none" spc="0" normalizeH="0" baseline="0" noProof="0" dirty="0">
              <a:solidFill>
                <a:schemeClr val="accent5">
                  <a:lumMod val="75000"/>
                </a:schemeClr>
              </a:solidFill>
              <a:latin typeface="微软雅黑" panose="020B0503020204020204" pitchFamily="34" charset="-122"/>
              <a:ea typeface="微软雅黑" panose="020B0503020204020204" pitchFamily="34" charset="-122"/>
              <a:cs typeface="+mn-cs"/>
            </a:endParaRPr>
          </a:p>
        </p:txBody>
      </p:sp>
      <p:sp>
        <p:nvSpPr>
          <p:cNvPr id="4" name="灯片编号占位符 3"/>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
        <p:nvSpPr>
          <p:cNvPr id="5" name="标题 2"/>
          <p:cNvSpPr txBox="1"/>
          <p:nvPr/>
        </p:nvSpPr>
        <p:spPr>
          <a:xfrm>
            <a:off x="357188" y="80963"/>
            <a:ext cx="8101013" cy="571500"/>
          </a:xfrm>
          <a:prstGeom prst="rect">
            <a:avLst/>
          </a:prstGeom>
        </p:spPr>
        <p:txBody>
          <a:bodyPr/>
          <a:lstStyle/>
          <a:p>
            <a:pPr marR="0" defTabSz="914400" eaLnBrk="0" hangingPunct="0">
              <a:buClrTx/>
              <a:buSzTx/>
              <a:buFontTx/>
              <a:defRPr/>
            </a:pPr>
            <a:r>
              <a:rPr kumimoji="0" lang="zh-CN" altLang="en-US" sz="3600" kern="0" cap="none" spc="0" normalizeH="0" baseline="0" noProof="0" dirty="0">
                <a:solidFill>
                  <a:srgbClr val="FF0000"/>
                </a:solidFill>
                <a:latin typeface="+mj-lt"/>
                <a:ea typeface="宋体" panose="02010600030101010101" pitchFamily="2" charset="-122"/>
                <a:cs typeface="+mj-cs"/>
              </a:rPr>
              <a:t>专业技能实训</a:t>
            </a:r>
            <a:endParaRPr kumimoji="0" lang="zh-CN" altLang="en-US" sz="3600" kern="0" cap="none" spc="0" normalizeH="0" baseline="0" noProof="0" dirty="0">
              <a:solidFill>
                <a:srgbClr val="FF0000"/>
              </a:solidFill>
              <a:latin typeface="+mj-lt"/>
              <a:ea typeface="宋体" panose="0201060003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ext Box 2"/>
          <p:cNvSpPr txBox="1">
            <a:spLocks noChangeArrowheads="1"/>
          </p:cNvSpPr>
          <p:nvPr/>
        </p:nvSpPr>
        <p:spPr bwMode="auto">
          <a:xfrm>
            <a:off x="428625" y="1536700"/>
            <a:ext cx="8358188" cy="2093913"/>
          </a:xfrm>
          <a:prstGeom prst="rect">
            <a:avLst/>
          </a:prstGeom>
          <a:noFill/>
          <a:ln w="9525">
            <a:noFill/>
            <a:miter lim="800000"/>
          </a:ln>
        </p:spPr>
        <p:txBody>
          <a:bodyPr>
            <a:spAutoFit/>
          </a:bodyPr>
          <a:lstStyle/>
          <a:p>
            <a:pPr marR="0" algn="just" defTabSz="914400">
              <a:spcBef>
                <a:spcPct val="50000"/>
              </a:spcBef>
              <a:buClr>
                <a:schemeClr val="accent2"/>
              </a:buClr>
              <a:buSzTx/>
              <a:buFont typeface="Wingdings" panose="05000000000000000000" pitchFamily="2" charset="2"/>
              <a:defRPr/>
            </a:pPr>
            <a:r>
              <a:rPr kumimoji="0" lang="zh-CN" altLang="en-US" sz="1800" b="0" kern="1200" cap="none" spc="0" normalizeH="0" baseline="0" noProof="0" dirty="0">
                <a:solidFill>
                  <a:schemeClr val="tx1"/>
                </a:solidFill>
                <a:latin typeface="宋体" panose="02010600030101010101" pitchFamily="2" charset="-122"/>
                <a:ea typeface="宋体" panose="02010600030101010101" pitchFamily="2" charset="-122"/>
                <a:cs typeface="+mn-cs"/>
              </a:rPr>
              <a:t>    </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借助</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Java</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，程序开发人员可以自由地使用现有的硬件和软件系统平台。这是因为</a:t>
            </a:r>
            <a:r>
              <a:rPr kumimoji="0" lang="en-US" altLang="zh-CN" kern="1200" cap="none" spc="0" normalizeH="0" baseline="0" noProof="0" dirty="0">
                <a:solidFill>
                  <a:srgbClr val="FF0000"/>
                </a:solidFill>
                <a:latin typeface="宋体" panose="02010600030101010101" pitchFamily="2" charset="-122"/>
                <a:ea typeface="宋体" panose="02010600030101010101" pitchFamily="2" charset="-122"/>
                <a:cs typeface="+mn-cs"/>
              </a:rPr>
              <a:t>Java</a:t>
            </a:r>
            <a:r>
              <a:rPr kumimoji="0" lang="zh-CN" altLang="en-US" kern="1200" cap="none" spc="0" normalizeH="0" baseline="0" noProof="0" dirty="0">
                <a:solidFill>
                  <a:srgbClr val="FF0000"/>
                </a:solidFill>
                <a:latin typeface="宋体" panose="02010600030101010101" pitchFamily="2" charset="-122"/>
                <a:ea typeface="宋体" panose="02010600030101010101" pitchFamily="2" charset="-122"/>
                <a:cs typeface="+mn-cs"/>
              </a:rPr>
              <a:t>是独立于平台的</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，它还可以应用于计算机之外的领域，</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Java</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程序可以在</a:t>
            </a:r>
            <a:r>
              <a:rPr kumimoji="0" lang="zh-CN" altLang="en-US" b="0" kern="1200" cap="none" spc="0" normalizeH="0" baseline="0" noProof="0" dirty="0">
                <a:solidFill>
                  <a:schemeClr val="tx2">
                    <a:lumMod val="60000"/>
                    <a:lumOff val="40000"/>
                  </a:schemeClr>
                </a:solidFill>
                <a:latin typeface="宋体" panose="02010600030101010101" pitchFamily="2" charset="-122"/>
                <a:ea typeface="宋体" panose="02010600030101010101" pitchFamily="2" charset="-122"/>
                <a:cs typeface="+mn-cs"/>
              </a:rPr>
              <a:t>便携式计算机、电视、电话、手机和其他的大量电子设备</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上运行。</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Java</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的用途不胜枚举，它拥有无可比拟的能力，而且节省的时间和费用十分可观。</a:t>
            </a:r>
            <a:endPar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endParaRPr>
          </a:p>
          <a:p>
            <a:pPr marR="0" algn="just" defTabSz="914400">
              <a:spcBef>
                <a:spcPct val="50000"/>
              </a:spcBef>
              <a:buClr>
                <a:schemeClr val="accent2"/>
              </a:buClr>
              <a:buSzTx/>
              <a:buFont typeface="Wingdings" panose="05000000000000000000" pitchFamily="2" charset="2"/>
              <a:defRPr/>
            </a:pP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    </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Java</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的应用领域主要包括：</a:t>
            </a:r>
            <a:endPar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endParaRPr>
          </a:p>
        </p:txBody>
      </p:sp>
      <p:sp>
        <p:nvSpPr>
          <p:cNvPr id="24579" name="Rectangle 4"/>
          <p:cNvSpPr>
            <a:spLocks noGrp="1"/>
          </p:cNvSpPr>
          <p:nvPr/>
        </p:nvSpPr>
        <p:spPr>
          <a:xfrm>
            <a:off x="2579688" y="152400"/>
            <a:ext cx="4081462" cy="6096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eaLnBrk="1" hangingPunct="1">
              <a:spcBef>
                <a:spcPct val="0"/>
              </a:spcBef>
              <a:buClrTx/>
              <a:buSzTx/>
              <a:buNone/>
            </a:pPr>
            <a:r>
              <a:rPr lang="en-US" altLang="zh-CN" sz="3000" dirty="0">
                <a:solidFill>
                  <a:srgbClr val="CC0000"/>
                </a:solidFill>
                <a:ea typeface="Gulim" panose="020B0600000101010101" pitchFamily="34" charset="-127"/>
              </a:rPr>
              <a:t>Java</a:t>
            </a:r>
            <a:r>
              <a:rPr lang="zh-CN" altLang="en-US" sz="3000" dirty="0">
                <a:solidFill>
                  <a:srgbClr val="CC0000"/>
                </a:solidFill>
                <a:ea typeface="Gulim" panose="020B0600000101010101" pitchFamily="34" charset="-127"/>
              </a:rPr>
              <a:t>的应用领域</a:t>
            </a:r>
            <a:endParaRPr lang="zh-CN" altLang="en-US" sz="3000" dirty="0">
              <a:solidFill>
                <a:srgbClr val="CC0000"/>
              </a:solidFill>
              <a:ea typeface="宋体" panose="02010600030101010101" pitchFamily="2" charset="-122"/>
            </a:endParaRPr>
          </a:p>
        </p:txBody>
      </p:sp>
      <p:sp>
        <p:nvSpPr>
          <p:cNvPr id="4" name="灯片编号占位符 3"/>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
        <p:nvSpPr>
          <p:cNvPr id="41989" name="矩形 4"/>
          <p:cNvSpPr>
            <a:spLocks noChangeArrowheads="1"/>
          </p:cNvSpPr>
          <p:nvPr/>
        </p:nvSpPr>
        <p:spPr bwMode="auto">
          <a:xfrm>
            <a:off x="1143000" y="3857625"/>
            <a:ext cx="3857625" cy="1784350"/>
          </a:xfrm>
          <a:prstGeom prst="rect">
            <a:avLst/>
          </a:prstGeom>
          <a:noFill/>
          <a:ln w="9525">
            <a:noFill/>
            <a:miter lim="800000"/>
          </a:ln>
        </p:spPr>
        <p:txBody>
          <a:bodyPr>
            <a:spAutoFit/>
          </a:bodyPr>
          <a:lstStyle/>
          <a:p>
            <a:pPr marL="0" marR="0" lvl="0" indent="0" algn="just" defTabSz="914400" rtl="0" eaLnBrk="1" fontAlgn="base" latinLnBrk="0" hangingPunct="1">
              <a:lnSpc>
                <a:spcPct val="100000"/>
              </a:lnSpc>
              <a:spcBef>
                <a:spcPct val="50000"/>
              </a:spcBef>
              <a:spcAft>
                <a:spcPct val="0"/>
              </a:spcAft>
              <a:buClr>
                <a:srgbClr val="33CCCC"/>
              </a:buClr>
              <a:buSzPct val="100000"/>
              <a:buFont typeface="Wingdings" panose="05000000000000000000" pitchFamily="2" charset="2"/>
              <a:buChar char="u"/>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r>
              <a:rPr kumimoji="0" lang="zh-CN" altLang="en-US" sz="2000" b="1" i="0" u="none" strike="noStrike" kern="1200" cap="none" spc="0" normalizeH="0" baseline="0" noProof="0" dirty="0">
                <a:ln>
                  <a:noFill/>
                </a:ln>
                <a:solidFill>
                  <a:schemeClr val="tx2">
                    <a:lumMod val="40000"/>
                    <a:lumOff val="60000"/>
                  </a:schemeClr>
                </a:solidFill>
                <a:effectLst/>
                <a:uLnTx/>
                <a:uFillTx/>
                <a:latin typeface="宋体" panose="02010600030101010101" pitchFamily="2" charset="-122"/>
                <a:ea typeface="宋体" panose="02010600030101010101" pitchFamily="2" charset="-122"/>
                <a:cs typeface="+mn-cs"/>
              </a:rPr>
              <a:t>桌面应用系统开发</a:t>
            </a:r>
            <a:endParaRPr kumimoji="0" lang="en-US" altLang="zh-CN" sz="2000" b="1" i="0" u="none" strike="noStrike" kern="1200" cap="none" spc="0" normalizeH="0" baseline="0" noProof="0" dirty="0">
              <a:ln>
                <a:noFill/>
              </a:ln>
              <a:solidFill>
                <a:schemeClr val="tx2">
                  <a:lumMod val="40000"/>
                  <a:lumOff val="60000"/>
                </a:schemeClr>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
                <a:srgbClr val="33CCCC"/>
              </a:buClr>
              <a:buSzPct val="100000"/>
              <a:buFont typeface="Wingdings" panose="05000000000000000000" pitchFamily="2" charset="2"/>
              <a:buChar char="u"/>
              <a:defRPr/>
            </a:pPr>
            <a:r>
              <a:rPr kumimoji="0" lang="zh-CN" altLang="en-US" sz="2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嵌入式系统开发</a:t>
            </a:r>
            <a:endParaRPr kumimoji="0" lang="zh-CN" altLang="en-US" sz="2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
                <a:srgbClr val="33CCCC"/>
              </a:buClr>
              <a:buSzPct val="100000"/>
              <a:buFont typeface="Wingdings" panose="05000000000000000000" pitchFamily="2" charset="2"/>
              <a:buChar char="u"/>
              <a:defRPr/>
            </a:pPr>
            <a:r>
              <a:rPr kumimoji="0" lang="zh-CN" altLang="en-US" sz="2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电子商务应用</a:t>
            </a:r>
            <a:endParaRPr kumimoji="0" lang="en-US" altLang="zh-CN" sz="2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
                <a:srgbClr val="33CCCC"/>
              </a:buClr>
              <a:buSzPct val="100000"/>
              <a:buFont typeface="Wingdings" panose="05000000000000000000" pitchFamily="2" charset="2"/>
              <a:buChar char="u"/>
              <a:defRPr/>
            </a:pPr>
            <a:r>
              <a:rPr kumimoji="0" lang="zh-CN" altLang="en-US" sz="2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企业级应用开发</a:t>
            </a:r>
            <a:endParaRPr kumimoji="0" lang="en-US" altLang="zh-CN" sz="2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24582" name="矩形 5"/>
          <p:cNvSpPr/>
          <p:nvPr/>
        </p:nvSpPr>
        <p:spPr>
          <a:xfrm>
            <a:off x="4214813" y="3857625"/>
            <a:ext cx="3429000" cy="1784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
                <a:srgbClr val="33CCCC"/>
              </a:buClr>
              <a:buSzPct val="100000"/>
              <a:buFont typeface="Wingdings" panose="05000000000000000000" pitchFamily="2" charset="2"/>
              <a:buChar char="u"/>
            </a:pPr>
            <a:r>
              <a:rPr lang="zh-CN" altLang="en-US" sz="1800" b="0" dirty="0">
                <a:solidFill>
                  <a:srgbClr val="000000"/>
                </a:solidFill>
                <a:latin typeface="宋体" panose="02010600030101010101" pitchFamily="2" charset="-122"/>
                <a:ea typeface="宋体" panose="02010600030101010101" pitchFamily="2" charset="-122"/>
              </a:rPr>
              <a:t>  </a:t>
            </a:r>
            <a:r>
              <a:rPr lang="zh-CN" altLang="en-US" sz="2000" dirty="0">
                <a:solidFill>
                  <a:srgbClr val="000000"/>
                </a:solidFill>
                <a:latin typeface="宋体" panose="02010600030101010101" pitchFamily="2" charset="-122"/>
                <a:ea typeface="宋体" panose="02010600030101010101" pitchFamily="2" charset="-122"/>
              </a:rPr>
              <a:t>交互式系统开发</a:t>
            </a:r>
            <a:endParaRPr lang="en-US" altLang="zh-CN" sz="2000" dirty="0">
              <a:solidFill>
                <a:srgbClr val="000000"/>
              </a:solidFill>
              <a:latin typeface="宋体" panose="02010600030101010101" pitchFamily="2" charset="-122"/>
              <a:ea typeface="宋体" panose="02010600030101010101" pitchFamily="2" charset="-122"/>
            </a:endParaRPr>
          </a:p>
          <a:p>
            <a:pPr marL="0" lvl="0" indent="0" algn="just" eaLnBrk="1" hangingPunct="1">
              <a:spcBef>
                <a:spcPct val="50000"/>
              </a:spcBef>
              <a:buClr>
                <a:srgbClr val="33CCCC"/>
              </a:buClr>
              <a:buSzPct val="100000"/>
              <a:buFont typeface="Wingdings" panose="05000000000000000000" pitchFamily="2" charset="2"/>
              <a:buChar char="u"/>
            </a:pPr>
            <a:r>
              <a:rPr lang="zh-CN" altLang="en-US" sz="2000" dirty="0">
                <a:solidFill>
                  <a:srgbClr val="000000"/>
                </a:solidFill>
                <a:latin typeface="宋体" panose="02010600030101010101" pitchFamily="2" charset="-122"/>
                <a:ea typeface="宋体" panose="02010600030101010101" pitchFamily="2" charset="-122"/>
              </a:rPr>
              <a:t>  多媒体系统开发</a:t>
            </a:r>
            <a:endParaRPr lang="en-US" altLang="zh-CN" sz="2000" dirty="0">
              <a:solidFill>
                <a:srgbClr val="000000"/>
              </a:solidFill>
              <a:latin typeface="宋体" panose="02010600030101010101" pitchFamily="2" charset="-122"/>
              <a:ea typeface="宋体" panose="02010600030101010101" pitchFamily="2" charset="-122"/>
            </a:endParaRPr>
          </a:p>
          <a:p>
            <a:pPr marL="0" lvl="0" indent="0" algn="just" eaLnBrk="1" hangingPunct="1">
              <a:spcBef>
                <a:spcPct val="50000"/>
              </a:spcBef>
              <a:buClr>
                <a:srgbClr val="33CCCC"/>
              </a:buClr>
              <a:buSzPct val="100000"/>
              <a:buFont typeface="Wingdings" panose="05000000000000000000" pitchFamily="2" charset="2"/>
              <a:buChar char="u"/>
            </a:pPr>
            <a:r>
              <a:rPr lang="zh-CN" altLang="en-US" sz="2000" dirty="0">
                <a:solidFill>
                  <a:srgbClr val="000000"/>
                </a:solidFill>
                <a:latin typeface="宋体" panose="02010600030101010101" pitchFamily="2" charset="-122"/>
                <a:ea typeface="宋体" panose="02010600030101010101" pitchFamily="2" charset="-122"/>
              </a:rPr>
              <a:t>  分布式系统开发</a:t>
            </a:r>
            <a:endParaRPr lang="en-US" altLang="zh-CN" sz="2000" dirty="0">
              <a:solidFill>
                <a:srgbClr val="000000"/>
              </a:solidFill>
              <a:latin typeface="宋体" panose="02010600030101010101" pitchFamily="2" charset="-122"/>
              <a:ea typeface="宋体" panose="02010600030101010101" pitchFamily="2" charset="-122"/>
            </a:endParaRPr>
          </a:p>
          <a:p>
            <a:pPr marL="0" lvl="0" indent="0" algn="just" eaLnBrk="1" hangingPunct="1">
              <a:spcBef>
                <a:spcPct val="50000"/>
              </a:spcBef>
              <a:buClr>
                <a:srgbClr val="33CCCC"/>
              </a:buClr>
              <a:buSzPct val="100000"/>
              <a:buFont typeface="Wingdings" panose="05000000000000000000" pitchFamily="2" charset="2"/>
              <a:buChar char="u"/>
            </a:pPr>
            <a:r>
              <a:rPr lang="en-US" altLang="zh-CN" sz="2000" dirty="0">
                <a:solidFill>
                  <a:srgbClr val="000000"/>
                </a:solidFill>
                <a:latin typeface="宋体" panose="02010600030101010101" pitchFamily="2" charset="-122"/>
                <a:ea typeface="宋体" panose="02010600030101010101" pitchFamily="2" charset="-122"/>
              </a:rPr>
              <a:t>  Web</a:t>
            </a:r>
            <a:r>
              <a:rPr lang="zh-CN" altLang="en-US" sz="2000" dirty="0">
                <a:solidFill>
                  <a:srgbClr val="000000"/>
                </a:solidFill>
                <a:latin typeface="宋体" panose="02010600030101010101" pitchFamily="2" charset="-122"/>
                <a:ea typeface="宋体" panose="02010600030101010101" pitchFamily="2" charset="-122"/>
              </a:rPr>
              <a:t>应用系统开发</a:t>
            </a:r>
            <a:endParaRPr lang="zh-CN" altLang="en-US" sz="2000" dirty="0">
              <a:solidFill>
                <a:schemeClr val="accent1"/>
              </a:solidFill>
              <a:latin typeface="Lucida Sans Unicode" panose="020B0602030504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2"/>
          <p:cNvSpPr txBox="1">
            <a:spLocks noChangeArrowheads="1"/>
          </p:cNvSpPr>
          <p:nvPr/>
        </p:nvSpPr>
        <p:spPr bwMode="auto">
          <a:xfrm>
            <a:off x="630238" y="1584325"/>
            <a:ext cx="7974013" cy="1016000"/>
          </a:xfrm>
          <a:prstGeom prst="rect">
            <a:avLst/>
          </a:prstGeom>
          <a:noFill/>
          <a:ln w="9525">
            <a:noFill/>
            <a:miter lim="800000"/>
          </a:ln>
        </p:spPr>
        <p:txBody>
          <a:bodyPr>
            <a:spAutoFit/>
          </a:bodyPr>
          <a:lstStyle/>
          <a:p>
            <a:pPr marR="0" defTabSz="914400">
              <a:spcBef>
                <a:spcPct val="50000"/>
              </a:spcBef>
              <a:buClrTx/>
              <a:buSzTx/>
              <a:buFontTx/>
              <a:defRPr/>
            </a:pP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       自从</a:t>
            </a:r>
            <a:r>
              <a:rPr kumimoji="0" lang="en-US" altLang="zh-CN" b="0" kern="1200" cap="none" spc="0" normalizeH="0" baseline="0" noProof="0" dirty="0">
                <a:solidFill>
                  <a:schemeClr val="tx1"/>
                </a:solidFill>
                <a:latin typeface="Arial" panose="020B0604020202020204" pitchFamily="34" charset="0"/>
                <a:ea typeface="宋体" panose="02010600030101010101" pitchFamily="2" charset="-122"/>
                <a:cs typeface="+mn-cs"/>
              </a:rPr>
              <a:t>Sun</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推出</a:t>
            </a:r>
            <a:r>
              <a:rPr kumimoji="0" lang="en-US" altLang="zh-CN" b="0" kern="1200" cap="none" spc="0" normalizeH="0" baseline="0" noProof="0" dirty="0">
                <a:solidFill>
                  <a:schemeClr val="tx1"/>
                </a:solidFill>
                <a:latin typeface="Arial" panose="020B0604020202020204" pitchFamily="34" charset="0"/>
                <a:ea typeface="宋体" panose="02010600030101010101" pitchFamily="2" charset="-122"/>
                <a:cs typeface="+mn-cs"/>
              </a:rPr>
              <a:t>Java</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以来，就力图使之无所不能。</a:t>
            </a:r>
            <a:r>
              <a:rPr kumimoji="0" lang="en-US" altLang="zh-CN" b="0" kern="1200" cap="none" spc="0" normalizeH="0" baseline="0" noProof="0" dirty="0">
                <a:solidFill>
                  <a:schemeClr val="tx1"/>
                </a:solidFill>
                <a:latin typeface="Arial" panose="020B0604020202020204" pitchFamily="34" charset="0"/>
                <a:ea typeface="宋体" panose="02010600030101010101" pitchFamily="2" charset="-122"/>
                <a:cs typeface="+mn-cs"/>
              </a:rPr>
              <a:t>Java</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发展至今，按应用范围分为</a:t>
            </a:r>
            <a:r>
              <a:rPr kumimoji="0" lang="en-US" altLang="zh-CN" b="0" kern="1200" cap="none" spc="0" normalizeH="0" baseline="0" noProof="0" dirty="0">
                <a:solidFill>
                  <a:schemeClr val="tx1"/>
                </a:solidFill>
                <a:latin typeface="Arial" panose="020B0604020202020204" pitchFamily="34" charset="0"/>
                <a:ea typeface="宋体" panose="02010600030101010101" pitchFamily="2" charset="-122"/>
                <a:cs typeface="+mn-cs"/>
              </a:rPr>
              <a:t>3</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个版本，即</a:t>
            </a:r>
            <a:r>
              <a:rPr kumimoji="0" lang="en-US" altLang="zh-CN" b="0" kern="1200" cap="none" spc="0" normalizeH="0" baseline="0" noProof="0" dirty="0">
                <a:solidFill>
                  <a:srgbClr val="FF0000"/>
                </a:solidFill>
                <a:latin typeface="Arial" panose="020B0604020202020204" pitchFamily="34" charset="0"/>
                <a:ea typeface="宋体" panose="02010600030101010101" pitchFamily="2" charset="-122"/>
                <a:cs typeface="+mn-cs"/>
              </a:rPr>
              <a:t>Java SE</a:t>
            </a:r>
            <a:r>
              <a:rPr kumimoji="0" lang="zh-CN" altLang="en-US" b="0" kern="1200" cap="none" spc="0" normalizeH="0" baseline="0" noProof="0" dirty="0">
                <a:solidFill>
                  <a:srgbClr val="FF0000"/>
                </a:solidFill>
                <a:latin typeface="Arial" panose="020B0604020202020204" pitchFamily="34" charset="0"/>
                <a:ea typeface="宋体" panose="02010600030101010101" pitchFamily="2" charset="-122"/>
                <a:cs typeface="+mn-cs"/>
              </a:rPr>
              <a:t>、</a:t>
            </a:r>
            <a:r>
              <a:rPr kumimoji="0" lang="en-US" altLang="zh-CN" b="0" kern="1200" cap="none" spc="0" normalizeH="0" baseline="0" noProof="0" dirty="0">
                <a:solidFill>
                  <a:srgbClr val="FF0000"/>
                </a:solidFill>
                <a:latin typeface="Arial" panose="020B0604020202020204" pitchFamily="34" charset="0"/>
                <a:ea typeface="宋体" panose="02010600030101010101" pitchFamily="2" charset="-122"/>
                <a:cs typeface="+mn-cs"/>
              </a:rPr>
              <a:t>Java EE</a:t>
            </a:r>
            <a:r>
              <a:rPr kumimoji="0" lang="zh-CN" altLang="en-US" b="0" kern="1200" cap="none" spc="0" normalizeH="0" baseline="0" noProof="0" dirty="0">
                <a:solidFill>
                  <a:srgbClr val="FF0000"/>
                </a:solidFill>
                <a:latin typeface="Arial" panose="020B0604020202020204" pitchFamily="34" charset="0"/>
                <a:ea typeface="宋体" panose="02010600030101010101" pitchFamily="2" charset="-122"/>
                <a:cs typeface="+mn-cs"/>
              </a:rPr>
              <a:t>和</a:t>
            </a:r>
            <a:r>
              <a:rPr kumimoji="0" lang="en-US" altLang="zh-CN" b="0" kern="1200" cap="none" spc="0" normalizeH="0" baseline="0" noProof="0" dirty="0">
                <a:solidFill>
                  <a:srgbClr val="FF0000"/>
                </a:solidFill>
                <a:latin typeface="Arial" panose="020B0604020202020204" pitchFamily="34" charset="0"/>
                <a:ea typeface="宋体" panose="02010600030101010101" pitchFamily="2" charset="-122"/>
                <a:cs typeface="+mn-cs"/>
              </a:rPr>
              <a:t>Java ME</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，也就是</a:t>
            </a:r>
            <a:r>
              <a:rPr kumimoji="0" lang="en-US" altLang="zh-CN" b="0"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Sun ONE</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a:t>
            </a:r>
            <a:r>
              <a:rPr kumimoji="0" lang="en-US" altLang="zh-CN" b="0"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Open Net Environment</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a:t>
            </a:r>
            <a:r>
              <a:rPr kumimoji="0" lang="zh-CN" altLang="en-US" b="0"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体系</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a:t>
            </a:r>
            <a:endPar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endParaRPr>
          </a:p>
        </p:txBody>
      </p:sp>
      <p:sp>
        <p:nvSpPr>
          <p:cNvPr id="25603" name="Rectangle 4"/>
          <p:cNvSpPr>
            <a:spLocks noGrp="1"/>
          </p:cNvSpPr>
          <p:nvPr/>
        </p:nvSpPr>
        <p:spPr>
          <a:xfrm>
            <a:off x="2428875" y="152400"/>
            <a:ext cx="4081463" cy="6096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None/>
            </a:pPr>
            <a:r>
              <a:rPr lang="en-US" altLang="zh-CN" sz="3000" b="0" dirty="0">
                <a:solidFill>
                  <a:srgbClr val="CC0000"/>
                </a:solidFill>
                <a:ea typeface="宋体" panose="02010600030101010101" pitchFamily="2" charset="-122"/>
              </a:rPr>
              <a:t>Java</a:t>
            </a:r>
            <a:r>
              <a:rPr lang="zh-CN" altLang="en-US" sz="3000" b="0" dirty="0">
                <a:solidFill>
                  <a:srgbClr val="CC0000"/>
                </a:solidFill>
                <a:ea typeface="宋体" panose="02010600030101010101" pitchFamily="2" charset="-122"/>
              </a:rPr>
              <a:t>的版本</a:t>
            </a:r>
            <a:endParaRPr lang="en-US" altLang="zh-CN" sz="3000" b="0" dirty="0">
              <a:solidFill>
                <a:srgbClr val="CC0000"/>
              </a:solidFill>
              <a:ea typeface="宋体" panose="02010600030101010101" pitchFamily="2" charset="-122"/>
            </a:endParaRPr>
          </a:p>
        </p:txBody>
      </p:sp>
      <p:sp>
        <p:nvSpPr>
          <p:cNvPr id="4" name="灯片编号占位符 3"/>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2"/>
          <p:cNvSpPr txBox="1">
            <a:spLocks noChangeArrowheads="1"/>
          </p:cNvSpPr>
          <p:nvPr/>
        </p:nvSpPr>
        <p:spPr bwMode="auto">
          <a:xfrm>
            <a:off x="572453" y="1427163"/>
            <a:ext cx="7974013" cy="1016000"/>
          </a:xfrm>
          <a:prstGeom prst="rect">
            <a:avLst/>
          </a:prstGeom>
          <a:noFill/>
          <a:ln w="9525">
            <a:noFill/>
            <a:miter lim="800000"/>
          </a:ln>
        </p:spPr>
        <p:txBody>
          <a:bodyPr>
            <a:spAutoFit/>
          </a:bodyPr>
          <a:lstStyle/>
          <a:p>
            <a:pPr marR="0" defTabSz="914400">
              <a:spcBef>
                <a:spcPct val="50000"/>
              </a:spcBef>
              <a:buClrTx/>
              <a:buSzTx/>
              <a:buFontTx/>
              <a:defRPr/>
            </a:pPr>
            <a:r>
              <a:rPr kumimoji="0" lang="en-US" altLang="zh-CN" b="0" kern="1200" cap="none" spc="0" normalizeH="0" baseline="0" noProof="0" dirty="0">
                <a:solidFill>
                  <a:srgbClr val="FF0000"/>
                </a:solidFill>
                <a:latin typeface="Arial" panose="020B0604020202020204" pitchFamily="34" charset="0"/>
                <a:ea typeface="宋体" panose="02010600030101010101" pitchFamily="2" charset="-122"/>
                <a:cs typeface="+mn-cs"/>
              </a:rPr>
              <a:t>Java SE</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就是</a:t>
            </a:r>
            <a:r>
              <a:rPr kumimoji="0" lang="en-US" altLang="zh-CN" b="0" kern="1200" cap="none" spc="0" normalizeH="0" baseline="0" noProof="0" dirty="0">
                <a:solidFill>
                  <a:srgbClr val="FF0000"/>
                </a:solidFill>
                <a:latin typeface="Arial" panose="020B0604020202020204" pitchFamily="34" charset="0"/>
                <a:ea typeface="宋体" panose="02010600030101010101" pitchFamily="2" charset="-122"/>
                <a:cs typeface="+mn-cs"/>
              </a:rPr>
              <a:t>Java</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的</a:t>
            </a:r>
            <a:r>
              <a:rPr kumimoji="0" lang="zh-CN" altLang="en-US" b="0" kern="1200" cap="none" spc="0" normalizeH="0" baseline="0" noProof="0" dirty="0">
                <a:solidFill>
                  <a:srgbClr val="FF0000"/>
                </a:solidFill>
                <a:latin typeface="Arial" panose="020B0604020202020204" pitchFamily="34" charset="0"/>
                <a:ea typeface="宋体" panose="02010600030101010101" pitchFamily="2" charset="-122"/>
                <a:cs typeface="+mn-cs"/>
              </a:rPr>
              <a:t>标准版</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，主要用于</a:t>
            </a:r>
            <a:r>
              <a:rPr kumimoji="0" lang="zh-CN" altLang="en-US" kern="1200" cap="none" spc="0" normalizeH="0" baseline="0" noProof="0" dirty="0">
                <a:solidFill>
                  <a:srgbClr val="FF0000"/>
                </a:solidFill>
                <a:latin typeface="Arial" panose="020B0604020202020204" pitchFamily="34" charset="0"/>
                <a:ea typeface="宋体" panose="02010600030101010101" pitchFamily="2" charset="-122"/>
                <a:cs typeface="+mn-cs"/>
              </a:rPr>
              <a:t>桌面应用程序的开发</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，同时也是</a:t>
            </a:r>
            <a:r>
              <a:rPr kumimoji="0" lang="en-US" altLang="zh-CN" b="0" kern="1200" cap="none" spc="0" normalizeH="0" baseline="0" noProof="0" dirty="0">
                <a:solidFill>
                  <a:schemeClr val="tx1"/>
                </a:solidFill>
                <a:latin typeface="Arial" panose="020B0604020202020204" pitchFamily="34" charset="0"/>
                <a:ea typeface="宋体" panose="02010600030101010101" pitchFamily="2" charset="-122"/>
                <a:cs typeface="+mn-cs"/>
              </a:rPr>
              <a:t>Java</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的基础，它包含</a:t>
            </a:r>
            <a:r>
              <a:rPr kumimoji="0" lang="en-US" altLang="zh-CN" b="0"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Java</a:t>
            </a:r>
            <a:r>
              <a:rPr kumimoji="0" lang="zh-CN" altLang="en-US" b="0"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语言基础、</a:t>
            </a:r>
            <a:r>
              <a:rPr kumimoji="0" lang="en-US" altLang="zh-CN" b="0"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JDBC</a:t>
            </a:r>
            <a:r>
              <a:rPr kumimoji="0" lang="zh-CN" altLang="en-US" b="0"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操作、</a:t>
            </a:r>
            <a:r>
              <a:rPr kumimoji="0" lang="en-US" altLang="zh-CN" b="0"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I/O</a:t>
            </a:r>
            <a:r>
              <a:rPr kumimoji="0" lang="zh-CN" altLang="en-US" b="0"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（输入输出）、网络通信、多线程等技术</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a:t>
            </a:r>
            <a:endPar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endParaRPr>
          </a:p>
        </p:txBody>
      </p:sp>
      <p:sp>
        <p:nvSpPr>
          <p:cNvPr id="26627" name="Rectangle 4"/>
          <p:cNvSpPr>
            <a:spLocks noGrp="1"/>
          </p:cNvSpPr>
          <p:nvPr/>
        </p:nvSpPr>
        <p:spPr>
          <a:xfrm>
            <a:off x="2428875" y="152400"/>
            <a:ext cx="4081463" cy="6096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None/>
            </a:pPr>
            <a:r>
              <a:rPr lang="en-US" altLang="zh-CN" sz="3000" b="0" dirty="0">
                <a:solidFill>
                  <a:srgbClr val="CC0000"/>
                </a:solidFill>
                <a:ea typeface="宋体" panose="02010600030101010101" pitchFamily="2" charset="-122"/>
              </a:rPr>
              <a:t>Java SE</a:t>
            </a:r>
            <a:endParaRPr lang="en-US" altLang="zh-CN" sz="3000" b="0" dirty="0">
              <a:solidFill>
                <a:srgbClr val="CC0000"/>
              </a:solidFill>
              <a:ea typeface="宋体" panose="02010600030101010101" pitchFamily="2" charset="-122"/>
            </a:endParaRPr>
          </a:p>
        </p:txBody>
      </p:sp>
      <p:pic>
        <p:nvPicPr>
          <p:cNvPr id="26628" name="Picture 2" descr="258(1)"/>
          <p:cNvPicPr>
            <a:picLocks noChangeAspect="1"/>
          </p:cNvPicPr>
          <p:nvPr/>
        </p:nvPicPr>
        <p:blipFill>
          <a:blip r:embed="rId1"/>
          <a:stretch>
            <a:fillRect/>
          </a:stretch>
        </p:blipFill>
        <p:spPr>
          <a:xfrm>
            <a:off x="762000" y="2443163"/>
            <a:ext cx="7596188" cy="3948112"/>
          </a:xfrm>
          <a:prstGeom prst="rect">
            <a:avLst/>
          </a:prstGeom>
          <a:noFill/>
          <a:ln w="9525">
            <a:noFill/>
          </a:ln>
        </p:spPr>
      </p:pic>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ext Box 2"/>
          <p:cNvSpPr txBox="1">
            <a:spLocks noChangeArrowheads="1"/>
          </p:cNvSpPr>
          <p:nvPr/>
        </p:nvSpPr>
        <p:spPr bwMode="auto">
          <a:xfrm>
            <a:off x="630238" y="1584325"/>
            <a:ext cx="7974013" cy="1016000"/>
          </a:xfrm>
          <a:prstGeom prst="rect">
            <a:avLst/>
          </a:prstGeom>
          <a:noFill/>
          <a:ln w="9525">
            <a:noFill/>
            <a:miter lim="800000"/>
          </a:ln>
        </p:spPr>
        <p:txBody>
          <a:bodyPr>
            <a:spAutoFit/>
          </a:bodyPr>
          <a:lstStyle/>
          <a:p>
            <a:pPr marR="0" defTabSz="914400">
              <a:spcBef>
                <a:spcPct val="50000"/>
              </a:spcBef>
              <a:buClrTx/>
              <a:buSzTx/>
              <a:buFontTx/>
              <a:defRPr/>
            </a:pPr>
            <a:r>
              <a:rPr kumimoji="0" lang="en-US" altLang="zh-CN" b="0" kern="1200" cap="none" spc="0" normalizeH="0" baseline="0" noProof="0" dirty="0">
                <a:solidFill>
                  <a:srgbClr val="FF0000"/>
                </a:solidFill>
                <a:latin typeface="Arial" panose="020B0604020202020204" pitchFamily="34" charset="0"/>
                <a:ea typeface="宋体" panose="02010600030101010101" pitchFamily="2" charset="-122"/>
                <a:cs typeface="+mn-cs"/>
              </a:rPr>
              <a:t>Java EE</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是</a:t>
            </a:r>
            <a:r>
              <a:rPr kumimoji="0" lang="en-US" altLang="zh-CN" b="0" kern="1200" cap="none" spc="0" normalizeH="0" baseline="0" noProof="0" dirty="0">
                <a:solidFill>
                  <a:srgbClr val="FF0000"/>
                </a:solidFill>
                <a:latin typeface="Arial" panose="020B0604020202020204" pitchFamily="34" charset="0"/>
                <a:ea typeface="宋体" panose="02010600030101010101" pitchFamily="2" charset="-122"/>
                <a:cs typeface="+mn-cs"/>
              </a:rPr>
              <a:t>Java</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的</a:t>
            </a:r>
            <a:r>
              <a:rPr kumimoji="0" lang="zh-CN" altLang="en-US" b="0" kern="1200" cap="none" spc="0" normalizeH="0" baseline="0" noProof="0" dirty="0">
                <a:solidFill>
                  <a:srgbClr val="FF0000"/>
                </a:solidFill>
                <a:latin typeface="Arial" panose="020B0604020202020204" pitchFamily="34" charset="0"/>
                <a:ea typeface="宋体" panose="02010600030101010101" pitchFamily="2" charset="-122"/>
                <a:cs typeface="+mn-cs"/>
              </a:rPr>
              <a:t>企业版</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，主要用于</a:t>
            </a:r>
            <a:r>
              <a:rPr kumimoji="0" lang="zh-CN" altLang="en-US" kern="1200" cap="none" spc="0" normalizeH="0" baseline="0" noProof="0" dirty="0">
                <a:solidFill>
                  <a:srgbClr val="FF0000"/>
                </a:solidFill>
                <a:latin typeface="Arial" panose="020B0604020202020204" pitchFamily="34" charset="0"/>
                <a:ea typeface="宋体" panose="02010600030101010101" pitchFamily="2" charset="-122"/>
                <a:cs typeface="+mn-cs"/>
              </a:rPr>
              <a:t>开发企业级分布式的网络程序</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，如</a:t>
            </a:r>
            <a:r>
              <a:rPr kumimoji="0" lang="zh-CN" altLang="en-US" b="0"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电子商务网站</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和</a:t>
            </a:r>
            <a:r>
              <a:rPr kumimoji="0" lang="en-US" altLang="zh-CN"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ERP</a:t>
            </a:r>
            <a:r>
              <a:rPr kumimoji="0" lang="zh-CN" altLang="en-US" b="0"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（企业资源规划）系统</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，其核心为</a:t>
            </a:r>
            <a:r>
              <a:rPr kumimoji="0" lang="en-US" altLang="zh-CN"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EJB</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（企业</a:t>
            </a:r>
            <a:r>
              <a:rPr kumimoji="0" lang="en-US" altLang="zh-CN" b="0" kern="1200" cap="none" spc="0" normalizeH="0" baseline="0" noProof="0" dirty="0">
                <a:solidFill>
                  <a:schemeClr val="tx1"/>
                </a:solidFill>
                <a:latin typeface="Arial" panose="020B0604020202020204" pitchFamily="34" charset="0"/>
                <a:ea typeface="宋体" panose="02010600030101010101" pitchFamily="2" charset="-122"/>
                <a:cs typeface="+mn-cs"/>
              </a:rPr>
              <a:t>Java</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组件模型）。</a:t>
            </a:r>
            <a:endPar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endParaRPr>
          </a:p>
        </p:txBody>
      </p:sp>
      <p:sp>
        <p:nvSpPr>
          <p:cNvPr id="27651" name="Rectangle 4"/>
          <p:cNvSpPr>
            <a:spLocks noGrp="1"/>
          </p:cNvSpPr>
          <p:nvPr/>
        </p:nvSpPr>
        <p:spPr>
          <a:xfrm>
            <a:off x="2428875" y="152400"/>
            <a:ext cx="4081463" cy="6096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None/>
            </a:pPr>
            <a:r>
              <a:rPr lang="en-US" altLang="zh-CN" sz="3000" b="0" dirty="0">
                <a:solidFill>
                  <a:srgbClr val="CC0000"/>
                </a:solidFill>
                <a:ea typeface="宋体" panose="02010600030101010101" pitchFamily="2" charset="-122"/>
              </a:rPr>
              <a:t>Java EE</a:t>
            </a:r>
            <a:endParaRPr lang="en-US" altLang="zh-CN" sz="3000" b="0" dirty="0">
              <a:solidFill>
                <a:srgbClr val="CC0000"/>
              </a:solidFill>
              <a:ea typeface="宋体" panose="02010600030101010101" pitchFamily="2" charset="-122"/>
            </a:endParaRPr>
          </a:p>
        </p:txBody>
      </p:sp>
      <p:pic>
        <p:nvPicPr>
          <p:cNvPr id="27652" name="Picture 2" descr="2"/>
          <p:cNvPicPr>
            <a:picLocks noChangeAspect="1"/>
          </p:cNvPicPr>
          <p:nvPr/>
        </p:nvPicPr>
        <p:blipFill>
          <a:blip r:embed="rId1"/>
          <a:stretch>
            <a:fillRect/>
          </a:stretch>
        </p:blipFill>
        <p:spPr>
          <a:xfrm>
            <a:off x="2214563" y="2714625"/>
            <a:ext cx="4406900" cy="3071813"/>
          </a:xfrm>
          <a:prstGeom prst="rect">
            <a:avLst/>
          </a:prstGeom>
          <a:noFill/>
          <a:ln w="9525">
            <a:noFill/>
          </a:ln>
        </p:spPr>
      </p:pic>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2"/>
          <p:cNvSpPr txBox="1"/>
          <p:nvPr/>
        </p:nvSpPr>
        <p:spPr>
          <a:xfrm>
            <a:off x="630238" y="1584325"/>
            <a:ext cx="7974012" cy="708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None/>
            </a:pPr>
            <a:r>
              <a:rPr lang="en-US" altLang="zh-CN" sz="2000" b="0" dirty="0">
                <a:solidFill>
                  <a:srgbClr val="FF0000"/>
                </a:solidFill>
                <a:latin typeface="Arial" panose="020B0604020202020204" pitchFamily="34" charset="0"/>
                <a:ea typeface="宋体" panose="02010600030101010101" pitchFamily="2" charset="-122"/>
              </a:rPr>
              <a:t>Java ME</a:t>
            </a:r>
            <a:r>
              <a:rPr lang="zh-CN" altLang="en-US" sz="2000" b="0" dirty="0">
                <a:latin typeface="Arial" panose="020B0604020202020204" pitchFamily="34" charset="0"/>
                <a:ea typeface="宋体" panose="02010600030101010101" pitchFamily="2" charset="-122"/>
              </a:rPr>
              <a:t>主要应用于</a:t>
            </a:r>
            <a:r>
              <a:rPr lang="zh-CN" altLang="en-US" sz="2000" dirty="0">
                <a:solidFill>
                  <a:srgbClr val="FF0000"/>
                </a:solidFill>
                <a:latin typeface="Arial" panose="020B0604020202020204" pitchFamily="34" charset="0"/>
                <a:ea typeface="宋体" panose="02010600030101010101" pitchFamily="2" charset="-122"/>
              </a:rPr>
              <a:t>嵌入式系统开发</a:t>
            </a:r>
            <a:r>
              <a:rPr lang="zh-CN" altLang="en-US" sz="2000" b="0" dirty="0">
                <a:latin typeface="Arial" panose="020B0604020202020204" pitchFamily="34" charset="0"/>
                <a:ea typeface="宋体" panose="02010600030101010101" pitchFamily="2" charset="-122"/>
              </a:rPr>
              <a:t>，如掌上电脑、手机等移动通信电子设备，现在大部分手机厂商所生产的手机都支持</a:t>
            </a:r>
            <a:r>
              <a:rPr lang="en-US" altLang="zh-CN" sz="2000" b="0" dirty="0">
                <a:latin typeface="Arial" panose="020B0604020202020204" pitchFamily="34" charset="0"/>
                <a:ea typeface="宋体" panose="02010600030101010101" pitchFamily="2" charset="-122"/>
              </a:rPr>
              <a:t>Java</a:t>
            </a:r>
            <a:r>
              <a:rPr lang="zh-CN" altLang="en-US" sz="2000" b="0" dirty="0">
                <a:latin typeface="Arial" panose="020B0604020202020204" pitchFamily="34" charset="0"/>
                <a:ea typeface="宋体" panose="02010600030101010101" pitchFamily="2" charset="-122"/>
              </a:rPr>
              <a:t>技术。</a:t>
            </a:r>
            <a:endParaRPr lang="zh-CN" altLang="en-US" sz="2000" b="0" dirty="0">
              <a:latin typeface="Arial" panose="020B0604020202020204" pitchFamily="34" charset="0"/>
              <a:ea typeface="宋体" panose="02010600030101010101" pitchFamily="2" charset="-122"/>
            </a:endParaRPr>
          </a:p>
        </p:txBody>
      </p:sp>
      <p:sp>
        <p:nvSpPr>
          <p:cNvPr id="28675" name="Rectangle 4"/>
          <p:cNvSpPr>
            <a:spLocks noGrp="1"/>
          </p:cNvSpPr>
          <p:nvPr/>
        </p:nvSpPr>
        <p:spPr>
          <a:xfrm>
            <a:off x="2428875" y="152400"/>
            <a:ext cx="4081463" cy="6096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None/>
            </a:pPr>
            <a:r>
              <a:rPr lang="en-US" altLang="zh-CN" sz="3000" b="0" dirty="0">
                <a:solidFill>
                  <a:srgbClr val="CC0000"/>
                </a:solidFill>
                <a:ea typeface="宋体" panose="02010600030101010101" pitchFamily="2" charset="-122"/>
              </a:rPr>
              <a:t>Java ME</a:t>
            </a:r>
            <a:endParaRPr lang="en-US" altLang="zh-CN" sz="3000" b="0" dirty="0">
              <a:solidFill>
                <a:srgbClr val="CC0000"/>
              </a:solidFill>
              <a:ea typeface="宋体" panose="02010600030101010101" pitchFamily="2" charset="-122"/>
            </a:endParaRPr>
          </a:p>
        </p:txBody>
      </p:sp>
      <p:pic>
        <p:nvPicPr>
          <p:cNvPr id="28676" name="Picture 2" descr="图形2"/>
          <p:cNvPicPr>
            <a:picLocks noChangeAspect="1"/>
          </p:cNvPicPr>
          <p:nvPr/>
        </p:nvPicPr>
        <p:blipFill>
          <a:blip r:embed="rId1"/>
          <a:stretch>
            <a:fillRect/>
          </a:stretch>
        </p:blipFill>
        <p:spPr>
          <a:xfrm>
            <a:off x="3214688" y="2786063"/>
            <a:ext cx="2505075" cy="2590800"/>
          </a:xfrm>
          <a:prstGeom prst="rect">
            <a:avLst/>
          </a:prstGeom>
          <a:noFill/>
          <a:ln w="9525">
            <a:noFill/>
          </a:ln>
        </p:spPr>
      </p:pic>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4"/>
          <p:cNvSpPr>
            <a:spLocks noGrp="1"/>
          </p:cNvSpPr>
          <p:nvPr/>
        </p:nvSpPr>
        <p:spPr>
          <a:xfrm>
            <a:off x="2579688" y="152400"/>
            <a:ext cx="4081462" cy="6096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None/>
            </a:pPr>
            <a:r>
              <a:rPr lang="zh-CN" altLang="en-US" sz="3000" dirty="0">
                <a:solidFill>
                  <a:srgbClr val="CC0000"/>
                </a:solidFill>
                <a:ea typeface="宋体" panose="02010600030101010101" pitchFamily="2" charset="-122"/>
              </a:rPr>
              <a:t>怎样学好</a:t>
            </a:r>
            <a:r>
              <a:rPr lang="en-US" altLang="zh-CN" sz="3000" dirty="0">
                <a:solidFill>
                  <a:srgbClr val="CC0000"/>
                </a:solidFill>
                <a:ea typeface="宋体" panose="02010600030101010101" pitchFamily="2" charset="-122"/>
              </a:rPr>
              <a:t>Java</a:t>
            </a:r>
            <a:endParaRPr lang="zh-CN" altLang="en-US" sz="3000" dirty="0">
              <a:solidFill>
                <a:srgbClr val="CC0000"/>
              </a:solidFill>
              <a:ea typeface="宋体" panose="02010600030101010101" pitchFamily="2" charset="-122"/>
            </a:endParaRPr>
          </a:p>
        </p:txBody>
      </p:sp>
      <p:sp>
        <p:nvSpPr>
          <p:cNvPr id="48131" name="Text Box 2"/>
          <p:cNvSpPr txBox="1">
            <a:spLocks noChangeArrowheads="1"/>
          </p:cNvSpPr>
          <p:nvPr/>
        </p:nvSpPr>
        <p:spPr bwMode="auto">
          <a:xfrm>
            <a:off x="630238" y="1357313"/>
            <a:ext cx="7974013" cy="4708525"/>
          </a:xfrm>
          <a:prstGeom prst="rect">
            <a:avLst/>
          </a:prstGeom>
          <a:noFill/>
          <a:ln w="9525">
            <a:noFill/>
            <a:miter lim="800000"/>
          </a:ln>
        </p:spPr>
        <p:txBody>
          <a:bodyPr>
            <a:spAutoFit/>
          </a:bodyPr>
          <a:lstStyle/>
          <a:p>
            <a:pPr marR="0" algn="just" defTabSz="914400">
              <a:spcBef>
                <a:spcPct val="50000"/>
              </a:spcBef>
              <a:buClr>
                <a:schemeClr val="accent2"/>
              </a:buClr>
              <a:buSzPct val="100000"/>
              <a:buFont typeface="Wingdings" panose="05000000000000000000" pitchFamily="2" charset="2"/>
              <a:buChar char="u"/>
              <a:defRPr/>
            </a:pP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明确自己的学习目标和大的方向。</a:t>
            </a:r>
            <a:endPar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endParaRPr>
          </a:p>
          <a:p>
            <a:pPr marR="0" algn="just" defTabSz="914400">
              <a:spcBef>
                <a:spcPct val="50000"/>
              </a:spcBef>
              <a:buClr>
                <a:schemeClr val="accent2"/>
              </a:buClr>
              <a:buSzPct val="100000"/>
              <a:buFont typeface="Wingdings" panose="05000000000000000000" pitchFamily="2" charset="2"/>
              <a:buChar char="u"/>
              <a:defRPr/>
            </a:pP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初学者不要看太多的书，先找本基础书系统地学习。</a:t>
            </a:r>
            <a:endPar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endParaRPr>
          </a:p>
          <a:p>
            <a:pPr marR="0" algn="just" defTabSz="914400">
              <a:spcBef>
                <a:spcPct val="50000"/>
              </a:spcBef>
              <a:buClr>
                <a:schemeClr val="accent2"/>
              </a:buClr>
              <a:buSzPct val="100000"/>
              <a:buFont typeface="Wingdings" panose="05000000000000000000" pitchFamily="2" charset="2"/>
              <a:buChar char="u"/>
              <a:defRPr/>
            </a:pP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了解设计模式。</a:t>
            </a:r>
            <a:endPar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endParaRPr>
          </a:p>
          <a:p>
            <a:pPr marR="0" algn="just" defTabSz="914400">
              <a:spcBef>
                <a:spcPct val="50000"/>
              </a:spcBef>
              <a:buClr>
                <a:schemeClr val="accent2"/>
              </a:buClr>
              <a:buSzPct val="100000"/>
              <a:buFont typeface="Wingdings" panose="05000000000000000000" pitchFamily="2" charset="2"/>
              <a:buChar char="u"/>
              <a:defRPr/>
            </a:pP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不要死记语法。</a:t>
            </a:r>
            <a:endPar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endParaRPr>
          </a:p>
          <a:p>
            <a:pPr marR="0" algn="just" defTabSz="914400">
              <a:spcBef>
                <a:spcPct val="50000"/>
              </a:spcBef>
              <a:buClr>
                <a:schemeClr val="accent2"/>
              </a:buClr>
              <a:buSzPct val="100000"/>
              <a:buFont typeface="Wingdings" panose="05000000000000000000" pitchFamily="2" charset="2"/>
              <a:buChar char="u"/>
              <a:defRPr/>
            </a:pPr>
            <a:r>
              <a:rPr kumimoji="0" lang="zh-CN" altLang="en-US" b="0" kern="1200" cap="none" spc="0" normalizeH="0" baseline="0" noProof="0" dirty="0">
                <a:solidFill>
                  <a:schemeClr val="tx2">
                    <a:lumMod val="60000"/>
                    <a:lumOff val="40000"/>
                  </a:schemeClr>
                </a:solidFill>
                <a:latin typeface="宋体" panose="02010600030101010101" pitchFamily="2" charset="-122"/>
                <a:ea typeface="宋体" panose="02010600030101010101" pitchFamily="2" charset="-122"/>
                <a:cs typeface="+mn-cs"/>
              </a:rPr>
              <a:t>多实践</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，多思考，多请教。</a:t>
            </a:r>
            <a:endPar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endParaRPr>
          </a:p>
          <a:p>
            <a:pPr marR="0" algn="just" defTabSz="914400">
              <a:spcBef>
                <a:spcPct val="50000"/>
              </a:spcBef>
              <a:buClr>
                <a:schemeClr val="accent2"/>
              </a:buClr>
              <a:buSzPct val="100000"/>
              <a:buFont typeface="Wingdings" panose="05000000000000000000" pitchFamily="2" charset="2"/>
              <a:buChar char="u"/>
              <a:defRPr/>
            </a:pP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不要急躁。</a:t>
            </a:r>
            <a:endPar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endParaRPr>
          </a:p>
          <a:p>
            <a:pPr marR="0" algn="just" defTabSz="914400">
              <a:spcBef>
                <a:spcPct val="50000"/>
              </a:spcBef>
              <a:buClr>
                <a:schemeClr val="accent2"/>
              </a:buClr>
              <a:buSzPct val="100000"/>
              <a:buFont typeface="Wingdings" panose="05000000000000000000" pitchFamily="2" charset="2"/>
              <a:buChar char="u"/>
              <a:defRPr/>
            </a:pP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遇到问题，首先尝试自己解决，这样可以提高自己的程序调试能力，并对常见问题有一定的了解，明白出错的原因，甚至举一反三，解决其他关联的错误问题。</a:t>
            </a:r>
            <a:endPar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endParaRPr>
          </a:p>
          <a:p>
            <a:pPr marR="0" algn="just" defTabSz="914400">
              <a:spcBef>
                <a:spcPct val="50000"/>
              </a:spcBef>
              <a:buClr>
                <a:schemeClr val="accent2"/>
              </a:buClr>
              <a:buSzPct val="100000"/>
              <a:buFont typeface="Wingdings" panose="05000000000000000000" pitchFamily="2" charset="2"/>
              <a:buChar char="u"/>
              <a:defRPr/>
            </a:pP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多查阅资料。</a:t>
            </a:r>
            <a:endPar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endParaRPr>
          </a:p>
          <a:p>
            <a:pPr marR="0" algn="just" defTabSz="914400">
              <a:spcBef>
                <a:spcPct val="50000"/>
              </a:spcBef>
              <a:buClr>
                <a:schemeClr val="accent2"/>
              </a:buClr>
              <a:buSzPct val="100000"/>
              <a:buFont typeface="Wingdings" panose="05000000000000000000" pitchFamily="2" charset="2"/>
              <a:buChar char="u"/>
              <a:defRPr/>
            </a:pP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多阅读别人的源代码。</a:t>
            </a:r>
            <a:endPar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endParaRPr>
          </a:p>
        </p:txBody>
      </p:sp>
      <p:sp>
        <p:nvSpPr>
          <p:cNvPr id="4" name="灯片编号占位符 3"/>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457200" y="152400"/>
            <a:ext cx="8229600" cy="490538"/>
          </a:xfrm>
          <a:prstGeom prst="rect">
            <a:avLst/>
          </a:prstGeom>
        </p:spPr>
        <p:txBody>
          <a:bodyPr/>
          <a:lstStyle/>
          <a:p>
            <a:pPr marR="0" defTabSz="914400" eaLnBrk="0" hangingPunct="0">
              <a:buClrTx/>
              <a:buSzTx/>
              <a:buFontTx/>
              <a:defRPr/>
            </a:pPr>
            <a:r>
              <a:rPr kumimoji="0" lang="en-US" altLang="zh-CN" sz="3000" kern="0" cap="none" spc="0" normalizeH="0" baseline="0" noProof="0" dirty="0">
                <a:solidFill>
                  <a:srgbClr val="FF0000"/>
                </a:solidFill>
                <a:latin typeface="+mj-lt"/>
                <a:ea typeface="+mj-ea"/>
                <a:cs typeface="+mj-cs"/>
              </a:rPr>
              <a:t>Java</a:t>
            </a:r>
            <a:r>
              <a:rPr kumimoji="0" lang="zh-CN" altLang="en-US" sz="3000" kern="0" cap="none" spc="0" normalizeH="0" baseline="0" noProof="0" dirty="0">
                <a:solidFill>
                  <a:srgbClr val="FF0000"/>
                </a:solidFill>
                <a:latin typeface="+mj-lt"/>
                <a:ea typeface="+mj-ea"/>
                <a:cs typeface="+mj-cs"/>
              </a:rPr>
              <a:t>学习思路</a:t>
            </a:r>
            <a:endParaRPr kumimoji="0" lang="zh-CN" altLang="en-US" sz="3000" kern="0" cap="none" spc="0" normalizeH="0" baseline="0" noProof="0" dirty="0">
              <a:solidFill>
                <a:srgbClr val="FF0000"/>
              </a:solidFill>
              <a:latin typeface="+mj-lt"/>
              <a:ea typeface="+mj-ea"/>
              <a:cs typeface="+mj-cs"/>
            </a:endParaRPr>
          </a:p>
        </p:txBody>
      </p:sp>
      <p:sp>
        <p:nvSpPr>
          <p:cNvPr id="3" name="Rectangle 3"/>
          <p:cNvSpPr txBox="1">
            <a:spLocks noChangeArrowheads="1"/>
          </p:cNvSpPr>
          <p:nvPr/>
        </p:nvSpPr>
        <p:spPr>
          <a:xfrm>
            <a:off x="457200" y="1295400"/>
            <a:ext cx="8229600" cy="4786313"/>
          </a:xfrm>
          <a:prstGeom prst="rect">
            <a:avLst/>
          </a:prstGeom>
        </p:spPr>
        <p:txBody>
          <a:bodyPr/>
          <a:lstStyle/>
          <a:p>
            <a:pPr marL="342900" marR="0" indent="-342900" defTabSz="914400" eaLnBrk="0" hangingPunct="0">
              <a:spcBef>
                <a:spcPct val="20000"/>
              </a:spcBef>
              <a:buClr>
                <a:schemeClr val="folHlink"/>
              </a:buClr>
              <a:buSzPct val="110000"/>
              <a:buFontTx/>
              <a:buChar char="•"/>
              <a:defRPr/>
            </a:pPr>
            <a:r>
              <a:rPr kumimoji="0" lang="zh-CN" altLang="en-US" sz="2800" kern="0" cap="none" spc="0" normalizeH="0" baseline="0" noProof="0" dirty="0">
                <a:solidFill>
                  <a:schemeClr val="tx2">
                    <a:lumMod val="60000"/>
                    <a:lumOff val="40000"/>
                  </a:schemeClr>
                </a:solidFill>
                <a:latin typeface="+mn-lt"/>
                <a:ea typeface="+mn-ea"/>
                <a:cs typeface="+mn-cs"/>
              </a:rPr>
              <a:t>正确安装</a:t>
            </a:r>
            <a:r>
              <a:rPr kumimoji="0" lang="en-US" altLang="zh-CN" sz="2800" kern="0" cap="none" spc="0" normalizeH="0" baseline="0" noProof="0" dirty="0">
                <a:solidFill>
                  <a:schemeClr val="tx2">
                    <a:lumMod val="60000"/>
                    <a:lumOff val="40000"/>
                  </a:schemeClr>
                </a:solidFill>
                <a:latin typeface="+mn-lt"/>
                <a:ea typeface="+mn-ea"/>
                <a:cs typeface="+mn-cs"/>
              </a:rPr>
              <a:t>JDK</a:t>
            </a:r>
            <a:r>
              <a:rPr kumimoji="0" lang="zh-CN" altLang="en-US" sz="2800" kern="0" cap="none" spc="0" normalizeH="0" baseline="0" noProof="0" dirty="0">
                <a:solidFill>
                  <a:schemeClr val="tx2">
                    <a:lumMod val="60000"/>
                    <a:lumOff val="40000"/>
                  </a:schemeClr>
                </a:solidFill>
                <a:latin typeface="+mn-lt"/>
                <a:ea typeface="+mn-ea"/>
                <a:cs typeface="+mn-cs"/>
              </a:rPr>
              <a:t>、配置合适的开发环境</a:t>
            </a:r>
            <a:endParaRPr kumimoji="0" lang="zh-CN" altLang="en-US" sz="2800" kern="0" cap="none" spc="0" normalizeH="0" baseline="0" noProof="0" dirty="0">
              <a:solidFill>
                <a:schemeClr val="tx2">
                  <a:lumMod val="60000"/>
                  <a:lumOff val="40000"/>
                </a:schemeClr>
              </a:solidFill>
              <a:latin typeface="+mn-lt"/>
              <a:ea typeface="+mn-ea"/>
              <a:cs typeface="+mn-cs"/>
            </a:endParaRPr>
          </a:p>
          <a:p>
            <a:pPr marL="342900" marR="0" indent="-342900" defTabSz="914400" eaLnBrk="0" hangingPunct="0">
              <a:spcBef>
                <a:spcPct val="20000"/>
              </a:spcBef>
              <a:buClr>
                <a:schemeClr val="folHlink"/>
              </a:buClr>
              <a:buSzPct val="110000"/>
              <a:buFontTx/>
              <a:buChar char="•"/>
              <a:defRPr/>
            </a:pPr>
            <a:r>
              <a:rPr kumimoji="0" lang="zh-CN" altLang="en-US" sz="2800" kern="0" cap="none" spc="0" normalizeH="0" baseline="0" noProof="0" dirty="0">
                <a:solidFill>
                  <a:schemeClr val="tx2">
                    <a:lumMod val="60000"/>
                    <a:lumOff val="40000"/>
                  </a:schemeClr>
                </a:solidFill>
                <a:latin typeface="+mn-lt"/>
                <a:ea typeface="+mn-ea"/>
                <a:cs typeface="+mn-cs"/>
              </a:rPr>
              <a:t>掌握</a:t>
            </a:r>
            <a:r>
              <a:rPr kumimoji="0" lang="en-US" altLang="zh-CN" sz="2800" kern="0" cap="none" spc="0" normalizeH="0" baseline="0" noProof="0" dirty="0">
                <a:solidFill>
                  <a:schemeClr val="tx2">
                    <a:lumMod val="60000"/>
                    <a:lumOff val="40000"/>
                  </a:schemeClr>
                </a:solidFill>
                <a:latin typeface="+mn-lt"/>
                <a:ea typeface="+mn-ea"/>
                <a:cs typeface="+mn-cs"/>
              </a:rPr>
              <a:t>Java</a:t>
            </a:r>
            <a:r>
              <a:rPr kumimoji="0" lang="zh-CN" altLang="en-US" sz="2800" kern="0" cap="none" spc="0" normalizeH="0" baseline="0" noProof="0" dirty="0">
                <a:solidFill>
                  <a:schemeClr val="tx2">
                    <a:lumMod val="60000"/>
                    <a:lumOff val="40000"/>
                  </a:schemeClr>
                </a:solidFill>
                <a:latin typeface="+mn-lt"/>
                <a:ea typeface="+mn-ea"/>
                <a:cs typeface="+mn-cs"/>
              </a:rPr>
              <a:t>的语法</a:t>
            </a:r>
            <a:endParaRPr kumimoji="0" lang="zh-CN" altLang="en-US" sz="2800" kern="0" cap="none" spc="0" normalizeH="0" baseline="0" noProof="0" dirty="0">
              <a:solidFill>
                <a:schemeClr val="tx2">
                  <a:lumMod val="60000"/>
                  <a:lumOff val="40000"/>
                </a:schemeClr>
              </a:solidFill>
              <a:latin typeface="+mn-lt"/>
              <a:ea typeface="+mn-ea"/>
              <a:cs typeface="+mn-cs"/>
            </a:endParaRPr>
          </a:p>
          <a:p>
            <a:pPr marL="342900" marR="0" indent="-342900" defTabSz="914400" eaLnBrk="0" hangingPunct="0">
              <a:spcBef>
                <a:spcPct val="20000"/>
              </a:spcBef>
              <a:buClr>
                <a:schemeClr val="folHlink"/>
              </a:buClr>
              <a:buSzPct val="110000"/>
              <a:buFontTx/>
              <a:buChar char="•"/>
              <a:defRPr/>
            </a:pPr>
            <a:r>
              <a:rPr kumimoji="0" lang="zh-CN" altLang="en-US" sz="2800" kern="0" cap="none" spc="0" normalizeH="0" baseline="0" noProof="0" dirty="0">
                <a:solidFill>
                  <a:schemeClr val="tx2">
                    <a:lumMod val="60000"/>
                    <a:lumOff val="40000"/>
                  </a:schemeClr>
                </a:solidFill>
                <a:latin typeface="+mn-lt"/>
                <a:ea typeface="+mn-ea"/>
                <a:cs typeface="+mn-cs"/>
              </a:rPr>
              <a:t>学习</a:t>
            </a:r>
            <a:r>
              <a:rPr kumimoji="0" lang="en-US" altLang="zh-CN" sz="2800" kern="0" cap="none" spc="0" normalizeH="0" baseline="0" noProof="0" dirty="0">
                <a:solidFill>
                  <a:schemeClr val="tx2">
                    <a:lumMod val="60000"/>
                    <a:lumOff val="40000"/>
                  </a:schemeClr>
                </a:solidFill>
                <a:latin typeface="+mn-lt"/>
                <a:ea typeface="+mn-ea"/>
                <a:cs typeface="+mn-cs"/>
              </a:rPr>
              <a:t>Java</a:t>
            </a:r>
            <a:r>
              <a:rPr kumimoji="0" lang="zh-CN" altLang="en-US" sz="2800" kern="0" cap="none" spc="0" normalizeH="0" baseline="0" noProof="0" dirty="0">
                <a:solidFill>
                  <a:schemeClr val="tx2">
                    <a:lumMod val="60000"/>
                    <a:lumOff val="40000"/>
                  </a:schemeClr>
                </a:solidFill>
                <a:latin typeface="+mn-lt"/>
                <a:ea typeface="+mn-ea"/>
                <a:cs typeface="+mn-cs"/>
              </a:rPr>
              <a:t>的面向对象的编程语言的特性</a:t>
            </a:r>
            <a:endParaRPr kumimoji="0" lang="zh-CN" altLang="en-US" sz="2800" kern="0" cap="none" spc="0" normalizeH="0" baseline="0" noProof="0" dirty="0">
              <a:solidFill>
                <a:schemeClr val="tx2">
                  <a:lumMod val="60000"/>
                  <a:lumOff val="40000"/>
                </a:schemeClr>
              </a:solidFill>
              <a:latin typeface="+mn-lt"/>
              <a:ea typeface="+mn-ea"/>
              <a:cs typeface="+mn-cs"/>
            </a:endParaRPr>
          </a:p>
          <a:p>
            <a:pPr marL="342900" marR="0" indent="-342900" defTabSz="914400" eaLnBrk="0" hangingPunct="0">
              <a:spcBef>
                <a:spcPct val="20000"/>
              </a:spcBef>
              <a:buClr>
                <a:schemeClr val="folHlink"/>
              </a:buClr>
              <a:buSzPct val="110000"/>
              <a:buFontTx/>
              <a:buChar char="•"/>
              <a:defRPr/>
            </a:pPr>
            <a:r>
              <a:rPr kumimoji="0" lang="zh-CN" altLang="en-US" sz="2800" kern="0" cap="none" spc="0" normalizeH="0" baseline="0" noProof="0" dirty="0">
                <a:solidFill>
                  <a:schemeClr val="tx2">
                    <a:lumMod val="60000"/>
                    <a:lumOff val="40000"/>
                  </a:schemeClr>
                </a:solidFill>
                <a:latin typeface="+mn-lt"/>
                <a:ea typeface="+mn-ea"/>
                <a:cs typeface="+mn-cs"/>
              </a:rPr>
              <a:t>熟悉</a:t>
            </a:r>
            <a:r>
              <a:rPr kumimoji="0" lang="en-US" altLang="zh-CN" sz="2800" kern="0" cap="none" spc="0" normalizeH="0" baseline="0" noProof="0" dirty="0">
                <a:solidFill>
                  <a:schemeClr val="tx2">
                    <a:lumMod val="60000"/>
                    <a:lumOff val="40000"/>
                  </a:schemeClr>
                </a:solidFill>
                <a:latin typeface="+mn-lt"/>
                <a:ea typeface="+mn-ea"/>
                <a:cs typeface="+mn-cs"/>
              </a:rPr>
              <a:t>Java</a:t>
            </a:r>
            <a:r>
              <a:rPr kumimoji="0" lang="zh-CN" altLang="en-US" sz="2800" kern="0" cap="none" spc="0" normalizeH="0" baseline="0" noProof="0" dirty="0">
                <a:solidFill>
                  <a:schemeClr val="tx2">
                    <a:lumMod val="60000"/>
                    <a:lumOff val="40000"/>
                  </a:schemeClr>
                </a:solidFill>
                <a:latin typeface="+mn-lt"/>
                <a:ea typeface="+mn-ea"/>
                <a:cs typeface="+mn-cs"/>
              </a:rPr>
              <a:t>类库</a:t>
            </a:r>
            <a:endParaRPr kumimoji="0" lang="zh-CN" altLang="en-US" sz="2800" kern="0" cap="none" spc="0" normalizeH="0" baseline="0" noProof="0" dirty="0">
              <a:solidFill>
                <a:schemeClr val="tx2">
                  <a:lumMod val="60000"/>
                  <a:lumOff val="40000"/>
                </a:schemeClr>
              </a:solidFill>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120000"/>
              <a:buFontTx/>
              <a:buChar char="•"/>
              <a:defRPr/>
            </a:pPr>
            <a:r>
              <a:rPr kumimoji="0" lang="en-US" altLang="zh-CN" sz="2400" b="0" i="0" u="none" strike="noStrike" kern="0" cap="none" spc="0" normalizeH="0" baseline="0" noProof="0" dirty="0">
                <a:ln>
                  <a:noFill/>
                </a:ln>
                <a:solidFill>
                  <a:schemeClr val="tx2">
                    <a:lumMod val="60000"/>
                    <a:lumOff val="40000"/>
                  </a:schemeClr>
                </a:solidFill>
                <a:effectLst/>
                <a:uLnTx/>
                <a:uFillTx/>
                <a:latin typeface="+mn-lt"/>
                <a:ea typeface="Gulim" panose="020B0600000101010101" pitchFamily="34" charset="-127"/>
                <a:cs typeface="+mn-cs"/>
              </a:rPr>
              <a:t>rt.jar</a:t>
            </a:r>
            <a:r>
              <a:rPr kumimoji="0" lang="zh-CN" altLang="en-US" sz="2400" b="0" i="0" u="none" strike="noStrike" kern="0" cap="none" spc="0" normalizeH="0" baseline="0" noProof="0" dirty="0">
                <a:ln>
                  <a:noFill/>
                </a:ln>
                <a:solidFill>
                  <a:schemeClr val="tx2">
                    <a:lumMod val="60000"/>
                    <a:lumOff val="40000"/>
                  </a:schemeClr>
                </a:solidFill>
                <a:effectLst/>
                <a:uLnTx/>
                <a:uFillTx/>
                <a:latin typeface="+mn-lt"/>
                <a:ea typeface="Gulim" panose="020B0600000101010101" pitchFamily="34" charset="-127"/>
                <a:cs typeface="+mn-cs"/>
              </a:rPr>
              <a:t>（</a:t>
            </a:r>
            <a:r>
              <a:rPr kumimoji="0" lang="en-US" altLang="zh-CN" sz="2400" b="0" i="0" u="none" strike="noStrike" kern="0" cap="none" spc="0" normalizeH="0" baseline="0" noProof="0" dirty="0" err="1">
                <a:ln>
                  <a:noFill/>
                </a:ln>
                <a:solidFill>
                  <a:schemeClr val="tx2">
                    <a:lumMod val="60000"/>
                    <a:lumOff val="40000"/>
                  </a:schemeClr>
                </a:solidFill>
                <a:effectLst/>
                <a:uLnTx/>
                <a:uFillTx/>
                <a:latin typeface="+mn-lt"/>
                <a:ea typeface="Gulim" panose="020B0600000101010101" pitchFamily="34" charset="-127"/>
                <a:cs typeface="+mn-cs"/>
              </a:rPr>
              <a:t>java.lang</a:t>
            </a:r>
            <a:r>
              <a:rPr kumimoji="0" lang="en-US" altLang="zh-CN" sz="2400" b="0" i="0" u="none" strike="noStrike" kern="0" cap="none" spc="0" normalizeH="0" baseline="0" noProof="0" dirty="0">
                <a:ln>
                  <a:noFill/>
                </a:ln>
                <a:solidFill>
                  <a:schemeClr val="tx2">
                    <a:lumMod val="60000"/>
                    <a:lumOff val="40000"/>
                  </a:schemeClr>
                </a:solidFill>
                <a:effectLst/>
                <a:uLnTx/>
                <a:uFillTx/>
                <a:latin typeface="+mn-lt"/>
                <a:ea typeface="Gulim" panose="020B0600000101010101" pitchFamily="34" charset="-127"/>
                <a:cs typeface="+mn-cs"/>
              </a:rPr>
              <a:t>.*; java.io.*; </a:t>
            </a:r>
            <a:r>
              <a:rPr kumimoji="0" lang="en-US" altLang="zh-CN" sz="2400" b="0" i="0" u="none" strike="noStrike" kern="0" cap="none" spc="0" normalizeH="0" baseline="0" noProof="0" dirty="0" err="1">
                <a:ln>
                  <a:noFill/>
                </a:ln>
                <a:solidFill>
                  <a:schemeClr val="tx2">
                    <a:lumMod val="60000"/>
                    <a:lumOff val="40000"/>
                  </a:schemeClr>
                </a:solidFill>
                <a:effectLst/>
                <a:uLnTx/>
                <a:uFillTx/>
                <a:latin typeface="+mn-lt"/>
                <a:ea typeface="Gulim" panose="020B0600000101010101" pitchFamily="34" charset="-127"/>
                <a:cs typeface="+mn-cs"/>
              </a:rPr>
              <a:t>java.util</a:t>
            </a:r>
            <a:r>
              <a:rPr kumimoji="0" lang="en-US" altLang="zh-CN" sz="2400" b="0" i="0" u="none" strike="noStrike" kern="0" cap="none" spc="0" normalizeH="0" baseline="0" noProof="0" dirty="0">
                <a:ln>
                  <a:noFill/>
                </a:ln>
                <a:solidFill>
                  <a:schemeClr val="tx2">
                    <a:lumMod val="60000"/>
                    <a:lumOff val="40000"/>
                  </a:schemeClr>
                </a:solidFill>
                <a:effectLst/>
                <a:uLnTx/>
                <a:uFillTx/>
                <a:latin typeface="+mn-lt"/>
                <a:ea typeface="Gulim" panose="020B0600000101010101" pitchFamily="34" charset="-127"/>
                <a:cs typeface="+mn-cs"/>
              </a:rPr>
              <a:t>.*; java.sql.*</a:t>
            </a:r>
            <a:r>
              <a:rPr kumimoji="0" lang="zh-CN" altLang="en-US" sz="2400" b="0" i="0" u="none" strike="noStrike" kern="0" cap="none" spc="0" normalizeH="0" baseline="0" noProof="0" dirty="0">
                <a:ln>
                  <a:noFill/>
                </a:ln>
                <a:solidFill>
                  <a:schemeClr val="tx2">
                    <a:lumMod val="60000"/>
                    <a:lumOff val="40000"/>
                  </a:schemeClr>
                </a:solidFill>
                <a:effectLst/>
                <a:uLnTx/>
                <a:uFillTx/>
                <a:latin typeface="+mn-lt"/>
                <a:ea typeface="Gulim" panose="020B0600000101010101" pitchFamily="34" charset="-127"/>
                <a:cs typeface="+mn-cs"/>
              </a:rPr>
              <a:t>）</a:t>
            </a:r>
            <a:endParaRPr kumimoji="0" lang="zh-CN" altLang="en-US" sz="2400" b="0" i="0" u="none" strike="noStrike" kern="0" cap="none" spc="0" normalizeH="0" baseline="0" noProof="0" dirty="0">
              <a:ln>
                <a:noFill/>
              </a:ln>
              <a:solidFill>
                <a:schemeClr val="tx2">
                  <a:lumMod val="60000"/>
                  <a:lumOff val="40000"/>
                </a:schemeClr>
              </a:solidFill>
              <a:effectLst/>
              <a:uLnTx/>
              <a:uFillTx/>
              <a:latin typeface="+mn-lt"/>
              <a:ea typeface="Gulim" panose="020B0600000101010101" pitchFamily="34" charset="-127"/>
              <a:cs typeface="+mn-cs"/>
            </a:endParaRPr>
          </a:p>
          <a:p>
            <a:pPr marL="342900" marR="0" indent="-342900" defTabSz="914400" eaLnBrk="0" hangingPunct="0">
              <a:spcBef>
                <a:spcPct val="20000"/>
              </a:spcBef>
              <a:buClr>
                <a:schemeClr val="folHlink"/>
              </a:buClr>
              <a:buSzPct val="110000"/>
              <a:buFontTx/>
              <a:buChar char="•"/>
              <a:defRPr/>
            </a:pPr>
            <a:r>
              <a:rPr kumimoji="0" lang="zh-CN" altLang="en-US" sz="2800" kern="0" cap="none" spc="0" normalizeH="0" baseline="0" noProof="0" dirty="0">
                <a:solidFill>
                  <a:schemeClr val="tx2">
                    <a:lumMod val="60000"/>
                    <a:lumOff val="40000"/>
                  </a:schemeClr>
                </a:solidFill>
                <a:latin typeface="+mn-lt"/>
                <a:ea typeface="+mn-ea"/>
                <a:cs typeface="+mn-cs"/>
              </a:rPr>
              <a:t>学习</a:t>
            </a:r>
            <a:r>
              <a:rPr kumimoji="0" lang="en-US" altLang="zh-CN" sz="2800" kern="0" cap="none" spc="0" normalizeH="0" baseline="0" noProof="0" dirty="0">
                <a:solidFill>
                  <a:schemeClr val="tx2">
                    <a:lumMod val="60000"/>
                    <a:lumOff val="40000"/>
                  </a:schemeClr>
                </a:solidFill>
                <a:latin typeface="+mn-lt"/>
                <a:ea typeface="+mn-ea"/>
                <a:cs typeface="+mn-cs"/>
              </a:rPr>
              <a:t>GUI</a:t>
            </a:r>
            <a:r>
              <a:rPr kumimoji="0" lang="zh-CN" altLang="en-US" sz="2800" kern="0" cap="none" spc="0" normalizeH="0" baseline="0" noProof="0" dirty="0">
                <a:solidFill>
                  <a:schemeClr val="tx2">
                    <a:lumMod val="60000"/>
                    <a:lumOff val="40000"/>
                  </a:schemeClr>
                </a:solidFill>
                <a:latin typeface="+mn-lt"/>
                <a:ea typeface="+mn-ea"/>
                <a:cs typeface="+mn-cs"/>
              </a:rPr>
              <a:t>、多线程编程</a:t>
            </a:r>
            <a:endParaRPr kumimoji="0" lang="zh-CN" altLang="en-US" sz="2800" kern="0" cap="none" spc="0" normalizeH="0" baseline="0" noProof="0" dirty="0">
              <a:solidFill>
                <a:schemeClr val="tx2">
                  <a:lumMod val="60000"/>
                  <a:lumOff val="40000"/>
                </a:schemeClr>
              </a:solidFill>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120000"/>
              <a:buFontTx/>
              <a:buChar char="•"/>
              <a:defRPr/>
            </a:pPr>
            <a:r>
              <a:rPr kumimoji="0" lang="en-US" altLang="zh-CN" sz="2400" b="0" i="0" u="none" strike="noStrike" kern="0" cap="none" spc="0" normalizeH="0" baseline="0" noProof="0" dirty="0">
                <a:ln>
                  <a:noFill/>
                </a:ln>
                <a:solidFill>
                  <a:schemeClr val="tx2">
                    <a:lumMod val="60000"/>
                    <a:lumOff val="40000"/>
                  </a:schemeClr>
                </a:solidFill>
                <a:effectLst/>
                <a:uLnTx/>
                <a:uFillTx/>
                <a:latin typeface="+mn-lt"/>
                <a:ea typeface="Gulim" panose="020B0600000101010101" pitchFamily="34" charset="-127"/>
                <a:cs typeface="+mn-cs"/>
              </a:rPr>
              <a:t>AWT</a:t>
            </a:r>
            <a:r>
              <a:rPr kumimoji="0" lang="zh-CN" altLang="en-US" sz="2400" b="0" i="0" u="none" strike="noStrike" kern="0" cap="none" spc="0" normalizeH="0" baseline="0" noProof="0" dirty="0">
                <a:ln>
                  <a:noFill/>
                </a:ln>
                <a:solidFill>
                  <a:schemeClr val="tx2">
                    <a:lumMod val="60000"/>
                    <a:lumOff val="40000"/>
                  </a:schemeClr>
                </a:solidFill>
                <a:effectLst/>
                <a:uLnTx/>
                <a:uFillTx/>
                <a:latin typeface="+mn-lt"/>
                <a:ea typeface="Gulim" panose="020B0600000101010101" pitchFamily="34" charset="-127"/>
                <a:cs typeface="+mn-cs"/>
              </a:rPr>
              <a:t>、</a:t>
            </a:r>
            <a:r>
              <a:rPr kumimoji="0" lang="en-US" altLang="zh-CN" sz="2400" b="0" i="0" u="none" strike="noStrike" kern="0" cap="none" spc="0" normalizeH="0" baseline="0" noProof="0" dirty="0">
                <a:ln>
                  <a:noFill/>
                </a:ln>
                <a:solidFill>
                  <a:schemeClr val="tx2">
                    <a:lumMod val="60000"/>
                    <a:lumOff val="40000"/>
                  </a:schemeClr>
                </a:solidFill>
                <a:effectLst/>
                <a:uLnTx/>
                <a:uFillTx/>
                <a:latin typeface="+mn-lt"/>
                <a:ea typeface="Gulim" panose="020B0600000101010101" pitchFamily="34" charset="-127"/>
                <a:cs typeface="+mn-cs"/>
              </a:rPr>
              <a:t>SWING</a:t>
            </a:r>
            <a:r>
              <a:rPr kumimoji="0" lang="zh-CN" altLang="en-US" sz="2400" b="0" i="0" u="none" strike="noStrike" kern="0" cap="none" spc="0" normalizeH="0" baseline="0" noProof="0" dirty="0">
                <a:ln>
                  <a:noFill/>
                </a:ln>
                <a:solidFill>
                  <a:schemeClr val="tx2">
                    <a:lumMod val="60000"/>
                    <a:lumOff val="40000"/>
                  </a:schemeClr>
                </a:solidFill>
                <a:effectLst/>
                <a:uLnTx/>
                <a:uFillTx/>
                <a:latin typeface="+mn-lt"/>
                <a:ea typeface="Gulim" panose="020B0600000101010101" pitchFamily="34" charset="-127"/>
                <a:cs typeface="+mn-cs"/>
              </a:rPr>
              <a:t>、</a:t>
            </a:r>
            <a:r>
              <a:rPr kumimoji="0" lang="en-US" altLang="zh-CN" sz="2400" b="0" i="0" u="none" strike="noStrike" kern="0" cap="none" spc="0" normalizeH="0" baseline="0" noProof="0" dirty="0">
                <a:ln>
                  <a:noFill/>
                </a:ln>
                <a:solidFill>
                  <a:schemeClr val="tx2">
                    <a:lumMod val="60000"/>
                    <a:lumOff val="40000"/>
                  </a:schemeClr>
                </a:solidFill>
                <a:effectLst/>
                <a:uLnTx/>
                <a:uFillTx/>
                <a:latin typeface="+mn-lt"/>
                <a:ea typeface="Gulim" panose="020B0600000101010101" pitchFamily="34" charset="-127"/>
                <a:cs typeface="+mn-cs"/>
              </a:rPr>
              <a:t>THREAD</a:t>
            </a:r>
            <a:endParaRPr kumimoji="0" lang="en-US" altLang="zh-CN" sz="2400" b="0" i="0" u="none" strike="noStrike" kern="0" cap="none" spc="0" normalizeH="0" baseline="0" noProof="0" dirty="0">
              <a:ln>
                <a:noFill/>
              </a:ln>
              <a:solidFill>
                <a:schemeClr val="tx2">
                  <a:lumMod val="60000"/>
                  <a:lumOff val="40000"/>
                </a:schemeClr>
              </a:solidFill>
              <a:effectLst/>
              <a:uLnTx/>
              <a:uFillTx/>
              <a:latin typeface="+mn-lt"/>
              <a:ea typeface="Gulim" panose="020B0600000101010101" pitchFamily="34" charset="-127"/>
              <a:cs typeface="+mn-cs"/>
            </a:endParaRPr>
          </a:p>
          <a:p>
            <a:pPr marL="342900" marR="0" indent="-342900" defTabSz="914400" eaLnBrk="0" hangingPunct="0">
              <a:spcBef>
                <a:spcPct val="20000"/>
              </a:spcBef>
              <a:buClr>
                <a:schemeClr val="folHlink"/>
              </a:buClr>
              <a:buSzPct val="110000"/>
              <a:buFontTx/>
              <a:buChar char="•"/>
              <a:defRPr/>
            </a:pPr>
            <a:r>
              <a:rPr kumimoji="0" lang="zh-CN" altLang="en-US" sz="2800" kern="0" cap="none" spc="0" normalizeH="0" baseline="0" noProof="0" dirty="0">
                <a:solidFill>
                  <a:schemeClr val="tx1"/>
                </a:solidFill>
                <a:latin typeface="+mn-lt"/>
                <a:ea typeface="+mn-ea"/>
                <a:cs typeface="+mn-cs"/>
              </a:rPr>
              <a:t>学习</a:t>
            </a:r>
            <a:r>
              <a:rPr kumimoji="0" lang="en-US" altLang="zh-CN" sz="2800" kern="0" cap="none" spc="0" normalizeH="0" baseline="0" noProof="0" dirty="0">
                <a:solidFill>
                  <a:schemeClr val="tx1"/>
                </a:solidFill>
                <a:latin typeface="+mn-lt"/>
                <a:ea typeface="+mn-ea"/>
                <a:cs typeface="+mn-cs"/>
              </a:rPr>
              <a:t>WEB</a:t>
            </a:r>
            <a:r>
              <a:rPr kumimoji="0" lang="zh-CN" altLang="en-US" sz="2800" kern="0" cap="none" spc="0" normalizeH="0" baseline="0" noProof="0" dirty="0">
                <a:solidFill>
                  <a:schemeClr val="tx1"/>
                </a:solidFill>
                <a:latin typeface="+mn-lt"/>
                <a:ea typeface="+mn-ea"/>
                <a:cs typeface="+mn-cs"/>
              </a:rPr>
              <a:t>编程</a:t>
            </a:r>
            <a:endParaRPr kumimoji="0" lang="zh-CN" altLang="en-US" sz="2800" kern="0" cap="none" spc="0" normalizeH="0" baseline="0" noProof="0" dirty="0">
              <a:solidFill>
                <a:schemeClr val="tx1"/>
              </a:solidFill>
              <a:latin typeface="+mn-lt"/>
              <a:ea typeface="+mn-ea"/>
              <a:cs typeface="+mn-cs"/>
            </a:endParaRPr>
          </a:p>
          <a:p>
            <a:pPr marL="342900" marR="0" indent="-342900" defTabSz="914400" eaLnBrk="0" hangingPunct="0">
              <a:spcBef>
                <a:spcPct val="20000"/>
              </a:spcBef>
              <a:buClr>
                <a:schemeClr val="folHlink"/>
              </a:buClr>
              <a:buSzPct val="110000"/>
              <a:buFontTx/>
              <a:buChar char="•"/>
              <a:defRPr/>
            </a:pPr>
            <a:r>
              <a:rPr kumimoji="0" lang="zh-CN" altLang="en-US" sz="2800" kern="0" cap="none" spc="0" normalizeH="0" baseline="0" noProof="0" dirty="0">
                <a:solidFill>
                  <a:schemeClr val="tx1"/>
                </a:solidFill>
                <a:latin typeface="+mn-lt"/>
                <a:ea typeface="+mn-ea"/>
                <a:cs typeface="+mn-cs"/>
              </a:rPr>
              <a:t>学习</a:t>
            </a:r>
            <a:r>
              <a:rPr kumimoji="0" lang="en-US" altLang="zh-CN" sz="2800" kern="0" cap="none" spc="0" normalizeH="0" baseline="0" noProof="0" dirty="0">
                <a:solidFill>
                  <a:schemeClr val="tx1"/>
                </a:solidFill>
                <a:latin typeface="+mn-lt"/>
                <a:ea typeface="+mn-ea"/>
                <a:cs typeface="+mn-cs"/>
              </a:rPr>
              <a:t>J2EE</a:t>
            </a:r>
            <a:r>
              <a:rPr kumimoji="0" lang="zh-CN" altLang="en-US" sz="2800" kern="0" cap="none" spc="0" normalizeH="0" baseline="0" noProof="0" dirty="0">
                <a:solidFill>
                  <a:schemeClr val="tx1"/>
                </a:solidFill>
                <a:latin typeface="+mn-lt"/>
                <a:ea typeface="+mn-ea"/>
                <a:cs typeface="+mn-cs"/>
              </a:rPr>
              <a:t>编程</a:t>
            </a:r>
            <a:endParaRPr kumimoji="0" lang="zh-CN" altLang="en-US" sz="2800" kern="0" cap="none" spc="0" normalizeH="0" baseline="0" noProof="0" dirty="0">
              <a:solidFill>
                <a:schemeClr val="tx1"/>
              </a:solidFill>
              <a:latin typeface="+mn-lt"/>
              <a:ea typeface="+mn-ea"/>
              <a:cs typeface="+mn-cs"/>
            </a:endParaRPr>
          </a:p>
        </p:txBody>
      </p:sp>
      <p:sp>
        <p:nvSpPr>
          <p:cNvPr id="49156" name="AutoShape 4"/>
          <p:cNvSpPr/>
          <p:nvPr/>
        </p:nvSpPr>
        <p:spPr bwMode="auto">
          <a:xfrm>
            <a:off x="7848600" y="1524000"/>
            <a:ext cx="684213" cy="3476625"/>
          </a:xfrm>
          <a:prstGeom prst="rightBrace">
            <a:avLst>
              <a:gd name="adj1" fmla="val 29491"/>
              <a:gd name="adj2" fmla="val 52121"/>
            </a:avLst>
          </a:prstGeom>
          <a:solidFill>
            <a:srgbClr val="FF9900"/>
          </a:solidFill>
          <a:ln w="9525">
            <a:noFill/>
            <a:round/>
          </a:ln>
        </p:spPr>
        <p:txBody>
          <a:bodyPr wrap="none" anchor="ctr"/>
          <a:lstStyle/>
          <a:p>
            <a:pPr marL="342900" marR="0" lvl="0" indent="-342900" algn="ctr"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chemeClr val="accent1"/>
                </a:solidFill>
                <a:effectLst/>
                <a:uLnTx/>
                <a:uFillTx/>
                <a:latin typeface="Lucida Sans Unicode" panose="020B0602030504020204" pitchFamily="34" charset="0"/>
                <a:ea typeface="Gulim" panose="020B0600000101010101" pitchFamily="34" charset="-127"/>
                <a:cs typeface="+mn-cs"/>
              </a:rPr>
              <a:t>    </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Lucida Sans Unicode" panose="020B0602030504020204" pitchFamily="34" charset="0"/>
                <a:ea typeface="Gulim" panose="020B0600000101010101" pitchFamily="34" charset="-127"/>
                <a:cs typeface="+mn-cs"/>
              </a:rPr>
              <a:t>J2SE</a:t>
            </a:r>
            <a:endParaRPr kumimoji="0" lang="en-US" altLang="zh-CN" sz="2400" b="1" i="0" u="none" strike="noStrike" kern="1200" cap="none" spc="0" normalizeH="0" baseline="0" noProof="0" dirty="0">
              <a:ln>
                <a:noFill/>
              </a:ln>
              <a:solidFill>
                <a:schemeClr val="tx2">
                  <a:lumMod val="60000"/>
                  <a:lumOff val="40000"/>
                </a:schemeClr>
              </a:solidFill>
              <a:effectLst/>
              <a:uLnTx/>
              <a:uFillTx/>
              <a:latin typeface="Lucida Sans Unicode" panose="020B0602030504020204" pitchFamily="34" charset="0"/>
              <a:ea typeface="Gulim" panose="020B0600000101010101" pitchFamily="34" charset="-127"/>
              <a:cs typeface="+mn-cs"/>
            </a:endParaRPr>
          </a:p>
        </p:txBody>
      </p:sp>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357188" y="1184275"/>
            <a:ext cx="7848600" cy="630238"/>
          </a:xfrm>
          <a:prstGeom prst="rect">
            <a:avLst/>
          </a:prstGeom>
        </p:spPr>
        <p:txBody>
          <a:bodyPr/>
          <a:lstStyle/>
          <a:p>
            <a:pPr marR="0" defTabSz="914400" eaLnBrk="0" hangingPunct="0">
              <a:buClrTx/>
              <a:buSzTx/>
              <a:buFontTx/>
              <a:defRPr/>
            </a:pPr>
            <a:r>
              <a:rPr kumimoji="0" lang="en-US" altLang="zh-CN" sz="3000" kern="0" cap="none" spc="0" normalizeH="0" baseline="0" noProof="0" dirty="0">
                <a:latin typeface="+mj-lt"/>
                <a:ea typeface="+mj-ea"/>
                <a:cs typeface="+mj-cs"/>
              </a:rPr>
              <a:t>JAVA</a:t>
            </a:r>
            <a:r>
              <a:rPr kumimoji="0" lang="zh-CN" altLang="en-US" sz="3000" kern="0" cap="none" spc="0" normalizeH="0" baseline="0" noProof="0" dirty="0">
                <a:latin typeface="+mj-lt"/>
                <a:ea typeface="+mj-ea"/>
                <a:cs typeface="+mj-cs"/>
              </a:rPr>
              <a:t>开发环境</a:t>
            </a:r>
            <a:endParaRPr kumimoji="0" lang="zh-CN" altLang="en-US" sz="3000" kern="0" cap="none" spc="0" normalizeH="0" baseline="0" noProof="0" dirty="0">
              <a:latin typeface="+mj-lt"/>
              <a:ea typeface="+mj-ea"/>
              <a:cs typeface="+mj-cs"/>
            </a:endParaRPr>
          </a:p>
        </p:txBody>
      </p:sp>
      <p:sp>
        <p:nvSpPr>
          <p:cNvPr id="3" name="Rectangle 3"/>
          <p:cNvSpPr txBox="1">
            <a:spLocks noChangeArrowheads="1"/>
          </p:cNvSpPr>
          <p:nvPr/>
        </p:nvSpPr>
        <p:spPr>
          <a:xfrm>
            <a:off x="571500" y="1814830"/>
            <a:ext cx="8216900" cy="3543300"/>
          </a:xfrm>
          <a:prstGeom prst="rect">
            <a:avLst/>
          </a:prstGeom>
        </p:spPr>
        <p:txBody>
          <a:bodyPr/>
          <a:lstStyle/>
          <a:p>
            <a:pPr marL="342900" marR="0" indent="-342900" defTabSz="914400" eaLnBrk="0" hangingPunct="0">
              <a:spcBef>
                <a:spcPct val="20000"/>
              </a:spcBef>
              <a:buClr>
                <a:schemeClr val="tx1"/>
              </a:buClr>
              <a:buSzPct val="110000"/>
              <a:buFontTx/>
              <a:buChar char="•"/>
              <a:defRPr/>
            </a:pPr>
            <a:r>
              <a:rPr kumimoji="0" lang="en-US" altLang="zh-CN" sz="2800" kern="0" cap="none" spc="0" normalizeH="0" baseline="0" noProof="0" dirty="0">
                <a:solidFill>
                  <a:srgbClr val="FF0000"/>
                </a:solidFill>
                <a:latin typeface="+mn-lt"/>
                <a:ea typeface="+mn-ea"/>
                <a:cs typeface="+mn-cs"/>
              </a:rPr>
              <a:t>JDK</a:t>
            </a:r>
            <a:r>
              <a:rPr kumimoji="0" lang="zh-CN" altLang="en-US" sz="2800" kern="0" cap="none" spc="0" normalizeH="0" baseline="0" noProof="0" dirty="0">
                <a:solidFill>
                  <a:schemeClr val="tx1"/>
                </a:solidFill>
                <a:latin typeface="楷体_GB2312" pitchFamily="49" charset="-122"/>
                <a:ea typeface="+mn-ea"/>
                <a:cs typeface="+mn-cs"/>
              </a:rPr>
              <a:t>是帮助程序员开发</a:t>
            </a:r>
            <a:r>
              <a:rPr kumimoji="0" lang="en-US" altLang="zh-CN" sz="2800" kern="0" cap="none" spc="0" normalizeH="0" baseline="0" noProof="0" dirty="0">
                <a:solidFill>
                  <a:schemeClr val="tx1"/>
                </a:solidFill>
                <a:latin typeface="+mn-lt"/>
                <a:ea typeface="+mn-ea"/>
                <a:cs typeface="+mn-cs"/>
              </a:rPr>
              <a:t>Java </a:t>
            </a:r>
            <a:r>
              <a:rPr kumimoji="0" lang="zh-CN" altLang="en-US" sz="2800" kern="0" cap="none" spc="0" normalizeH="0" baseline="0" noProof="0" dirty="0">
                <a:solidFill>
                  <a:schemeClr val="tx1"/>
                </a:solidFill>
                <a:latin typeface="楷体_GB2312" pitchFamily="49" charset="-122"/>
                <a:ea typeface="+mn-ea"/>
                <a:cs typeface="+mn-cs"/>
              </a:rPr>
              <a:t>程序的 </a:t>
            </a:r>
            <a:r>
              <a:rPr kumimoji="0" lang="en-US" altLang="zh-CN" sz="2800" kern="0" cap="none" spc="0" normalizeH="0" baseline="0" noProof="0" dirty="0">
                <a:solidFill>
                  <a:schemeClr val="tx1"/>
                </a:solidFill>
                <a:latin typeface="+mn-lt"/>
                <a:ea typeface="+mn-ea"/>
                <a:cs typeface="+mn-cs"/>
              </a:rPr>
              <a:t>Java </a:t>
            </a:r>
            <a:r>
              <a:rPr kumimoji="0" lang="zh-CN" altLang="en-US" sz="2800" kern="0" cap="none" spc="0" normalizeH="0" baseline="0" noProof="0" dirty="0">
                <a:solidFill>
                  <a:schemeClr val="tx1"/>
                </a:solidFill>
                <a:latin typeface="楷体_GB2312" pitchFamily="49" charset="-122"/>
                <a:ea typeface="+mn-ea"/>
                <a:cs typeface="+mn-cs"/>
              </a:rPr>
              <a:t>开发工具包</a:t>
            </a:r>
            <a:endParaRPr kumimoji="0" lang="en-US" altLang="zh-CN" sz="2800" kern="0" cap="none" spc="0" normalizeH="0" baseline="0" noProof="0" dirty="0">
              <a:solidFill>
                <a:schemeClr val="tx1"/>
              </a:solidFill>
              <a:latin typeface="楷体_GB2312" pitchFamily="49" charset="-122"/>
              <a:ea typeface="+mn-ea"/>
              <a:cs typeface="+mn-cs"/>
            </a:endParaRPr>
          </a:p>
          <a:p>
            <a:pPr marL="342900" marR="0" indent="-342900" defTabSz="914400" eaLnBrk="0" hangingPunct="0">
              <a:spcBef>
                <a:spcPct val="20000"/>
              </a:spcBef>
              <a:buClr>
                <a:schemeClr val="tx1"/>
              </a:buClr>
              <a:buSzPct val="110000"/>
              <a:buFontTx/>
              <a:buChar char="•"/>
              <a:defRPr/>
            </a:pPr>
            <a:r>
              <a:rPr kumimoji="0" lang="en-US" altLang="zh-CN" sz="2800" kern="0" cap="none" spc="0" normalizeH="0" baseline="0" noProof="0" dirty="0">
                <a:solidFill>
                  <a:srgbClr val="FF0000"/>
                </a:solidFill>
                <a:latin typeface="+mn-lt"/>
                <a:ea typeface="+mn-ea"/>
                <a:cs typeface="+mn-cs"/>
              </a:rPr>
              <a:t>JDK</a:t>
            </a:r>
            <a:r>
              <a:rPr kumimoji="0" lang="zh-CN" altLang="en-US" sz="2800" kern="0" cap="none" spc="0" normalizeH="0" baseline="0" noProof="0" dirty="0">
                <a:solidFill>
                  <a:schemeClr val="tx1"/>
                </a:solidFill>
                <a:latin typeface="+mn-lt"/>
                <a:ea typeface="+mn-ea"/>
                <a:cs typeface="+mn-cs"/>
              </a:rPr>
              <a:t>包括：</a:t>
            </a:r>
            <a:endParaRPr kumimoji="0" lang="zh-CN" altLang="en-US" sz="2800" kern="0" cap="none" spc="0" normalizeH="0" baseline="0" noProof="0" dirty="0">
              <a:solidFill>
                <a:schemeClr val="tx1"/>
              </a:solidFill>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tx1"/>
              </a:buClr>
              <a:buSzPct val="120000"/>
              <a:buFontTx/>
              <a:buChar char="•"/>
              <a:defRPr/>
            </a:pPr>
            <a:r>
              <a:rPr kumimoji="0" lang="en-US" altLang="zh-CN" sz="2400" b="1" i="0" u="none" strike="noStrike" kern="0" cap="none" spc="0" normalizeH="0" baseline="0" noProof="0" dirty="0">
                <a:ln>
                  <a:noFill/>
                </a:ln>
                <a:solidFill>
                  <a:schemeClr val="tx1"/>
                </a:solidFill>
                <a:effectLst/>
                <a:uLnTx/>
                <a:uFillTx/>
                <a:latin typeface="Lucida Sans Unicode" panose="020B0602030504020204" pitchFamily="34" charset="0"/>
                <a:ea typeface="Gulim" panose="020B0600000101010101" pitchFamily="34" charset="-127"/>
                <a:cs typeface="+mn-cs"/>
              </a:rPr>
              <a:t>Java</a:t>
            </a:r>
            <a:r>
              <a:rPr kumimoji="0" lang="zh-CN" altLang="en-US"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rPr>
              <a:t>工具库</a:t>
            </a:r>
            <a:endParaRPr kumimoji="0" lang="zh-CN" altLang="en-US"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endParaRPr>
          </a:p>
          <a:p>
            <a:pPr marL="742950" marR="0" lvl="1" indent="-285750" algn="l" defTabSz="914400" rtl="0" eaLnBrk="0" fontAlgn="base" latinLnBrk="0" hangingPunct="0">
              <a:lnSpc>
                <a:spcPct val="100000"/>
              </a:lnSpc>
              <a:spcBef>
                <a:spcPct val="20000"/>
              </a:spcBef>
              <a:spcAft>
                <a:spcPct val="0"/>
              </a:spcAft>
              <a:buClr>
                <a:schemeClr val="tx1"/>
              </a:buClr>
              <a:buSzPct val="120000"/>
              <a:buFontTx/>
              <a:buChar char="•"/>
              <a:defRPr/>
            </a:pPr>
            <a:r>
              <a:rPr kumimoji="0" lang="en-US" altLang="zh-CN" sz="2400" b="1" i="0" u="none" strike="noStrike" kern="0" cap="none" spc="0" normalizeH="0" baseline="0" noProof="0" dirty="0">
                <a:ln>
                  <a:noFill/>
                </a:ln>
                <a:solidFill>
                  <a:schemeClr val="tx1"/>
                </a:solidFill>
                <a:effectLst/>
                <a:uLnTx/>
                <a:uFillTx/>
                <a:latin typeface="Lucida Sans Unicode" panose="020B0602030504020204" pitchFamily="34" charset="0"/>
                <a:ea typeface="Gulim" panose="020B0600000101010101" pitchFamily="34" charset="-127"/>
                <a:cs typeface="+mn-cs"/>
              </a:rPr>
              <a:t>Java </a:t>
            </a:r>
            <a:r>
              <a:rPr kumimoji="0" lang="zh-CN" altLang="en-US" sz="2400" b="1" i="0" u="none" strike="noStrike" kern="0" cap="none" spc="0" normalizeH="0" baseline="0" noProof="0" dirty="0">
                <a:ln>
                  <a:noFill/>
                </a:ln>
                <a:solidFill>
                  <a:schemeClr val="tx1"/>
                </a:solidFill>
                <a:effectLst/>
                <a:uLnTx/>
                <a:uFillTx/>
                <a:latin typeface="Lucida Sans Unicode" panose="020B0602030504020204" pitchFamily="34" charset="0"/>
                <a:ea typeface="Gulim" panose="020B0600000101010101" pitchFamily="34" charset="-127"/>
                <a:cs typeface="+mn-cs"/>
              </a:rPr>
              <a:t>基础</a:t>
            </a:r>
            <a:r>
              <a:rPr kumimoji="0" lang="zh-CN" altLang="en-US"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rPr>
              <a:t>类库（</a:t>
            </a:r>
            <a:r>
              <a:rPr kumimoji="0" lang="en-US" altLang="zh-CN"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rPr>
              <a:t>API</a:t>
            </a:r>
            <a:r>
              <a:rPr kumimoji="0" lang="zh-CN" altLang="en-US"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rPr>
              <a:t>）</a:t>
            </a:r>
            <a:endParaRPr kumimoji="0" lang="zh-CN" altLang="en-US"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endParaRPr>
          </a:p>
          <a:p>
            <a:pPr marL="742950" marR="0" lvl="1" indent="-285750" algn="l" defTabSz="914400" rtl="0" eaLnBrk="0" fontAlgn="base" latinLnBrk="0" hangingPunct="0">
              <a:lnSpc>
                <a:spcPct val="100000"/>
              </a:lnSpc>
              <a:spcBef>
                <a:spcPct val="20000"/>
              </a:spcBef>
              <a:spcAft>
                <a:spcPct val="0"/>
              </a:spcAft>
              <a:buClr>
                <a:schemeClr val="tx1"/>
              </a:buClr>
              <a:buSzPct val="120000"/>
              <a:buFontTx/>
              <a:buChar char="•"/>
              <a:defRPr/>
            </a:pPr>
            <a:r>
              <a:rPr kumimoji="0" lang="en-US" altLang="zh-CN" sz="2400" b="1" i="0" u="none" strike="noStrike" kern="0" cap="none" spc="0" normalizeH="0" baseline="0" noProof="0" dirty="0">
                <a:ln>
                  <a:noFill/>
                </a:ln>
                <a:solidFill>
                  <a:schemeClr val="tx1"/>
                </a:solidFill>
                <a:effectLst/>
                <a:uLnTx/>
                <a:uFillTx/>
                <a:latin typeface="Lucida Sans Unicode" panose="020B0602030504020204" pitchFamily="34" charset="0"/>
                <a:ea typeface="Gulim" panose="020B0600000101010101" pitchFamily="34" charset="-127"/>
                <a:cs typeface="+mn-cs"/>
              </a:rPr>
              <a:t>Java</a:t>
            </a:r>
            <a:r>
              <a:rPr kumimoji="0" lang="en-US" altLang="zh-CN"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rPr>
              <a:t> </a:t>
            </a:r>
            <a:r>
              <a:rPr kumimoji="0" lang="zh-CN" altLang="en-US"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rPr>
              <a:t>运行环境（ </a:t>
            </a:r>
            <a:r>
              <a:rPr kumimoji="0" lang="en-US" altLang="zh-CN"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rPr>
              <a:t>JRE </a:t>
            </a:r>
            <a:r>
              <a:rPr kumimoji="0" lang="zh-CN" altLang="en-US"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rPr>
              <a:t>）</a:t>
            </a:r>
            <a:endParaRPr kumimoji="0" lang="zh-CN" altLang="en-US"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endParaRPr>
          </a:p>
        </p:txBody>
      </p:sp>
      <p:sp>
        <p:nvSpPr>
          <p:cNvPr id="4" name="灯片编号占位符 3"/>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65425" y="142875"/>
            <a:ext cx="2303463" cy="55403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000" b="1" i="0" u="none" strike="noStrike" kern="0" cap="none" spc="0" normalizeH="0" baseline="0" noProof="0" dirty="0">
                <a:ln>
                  <a:noFill/>
                </a:ln>
                <a:solidFill>
                  <a:schemeClr val="tx2">
                    <a:lumMod val="60000"/>
                    <a:lumOff val="40000"/>
                  </a:schemeClr>
                </a:solidFill>
                <a:effectLst/>
                <a:uLnTx/>
                <a:uFillTx/>
                <a:latin typeface="+mj-lt"/>
                <a:ea typeface="+mj-ea"/>
                <a:cs typeface="+mj-cs"/>
              </a:rPr>
              <a:t>Java</a:t>
            </a:r>
            <a:r>
              <a:rPr kumimoji="0" lang="zh-CN" altLang="en-US" sz="3000" b="1" i="0" u="none" strike="noStrike" kern="0" cap="none" spc="0" normalizeH="0" baseline="0" noProof="0" dirty="0">
                <a:ln>
                  <a:noFill/>
                </a:ln>
                <a:solidFill>
                  <a:schemeClr val="tx2">
                    <a:lumMod val="60000"/>
                    <a:lumOff val="40000"/>
                  </a:schemeClr>
                </a:solidFill>
                <a:effectLst/>
                <a:uLnTx/>
                <a:uFillTx/>
                <a:latin typeface="+mj-lt"/>
                <a:ea typeface="+mj-ea"/>
                <a:cs typeface="+mj-cs"/>
              </a:rPr>
              <a:t>工具库</a:t>
            </a:r>
            <a:endParaRPr kumimoji="0" lang="zh-CN" altLang="en-US" sz="3000" b="1" i="0" u="none" strike="noStrike" kern="0" cap="none" spc="0" normalizeH="0" baseline="0" noProof="0" dirty="0">
              <a:ln>
                <a:noFill/>
              </a:ln>
              <a:solidFill>
                <a:schemeClr val="tx2">
                  <a:lumMod val="60000"/>
                  <a:lumOff val="40000"/>
                </a:schemeClr>
              </a:solidFill>
              <a:effectLst/>
              <a:uLnTx/>
              <a:uFillTx/>
              <a:latin typeface="+mj-lt"/>
              <a:ea typeface="+mj-ea"/>
              <a:cs typeface="+mj-cs"/>
            </a:endParaRPr>
          </a:p>
        </p:txBody>
      </p:sp>
      <p:sp>
        <p:nvSpPr>
          <p:cNvPr id="3" name="矩形 2"/>
          <p:cNvSpPr/>
          <p:nvPr/>
        </p:nvSpPr>
        <p:spPr>
          <a:xfrm>
            <a:off x="571500" y="1543050"/>
            <a:ext cx="8072438" cy="40005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在</a:t>
            </a:r>
            <a:r>
              <a:rPr kumimoji="0" lang="en-US" altLang="zh-CN" sz="2000" b="1" i="0" u="none" strike="noStrike" kern="0" cap="none" spc="0" normalizeH="0" baseline="0" noProof="0" dirty="0">
                <a:ln>
                  <a:noFill/>
                </a:ln>
                <a:solidFill>
                  <a:schemeClr val="tx2">
                    <a:lumMod val="60000"/>
                    <a:lumOff val="40000"/>
                  </a:schemeClr>
                </a:solidFill>
                <a:effectLst/>
                <a:uLnTx/>
                <a:uFillTx/>
                <a:latin typeface="Lucida Sans Unicode" panose="020B0602030504020204" pitchFamily="34" charset="0"/>
                <a:ea typeface="Gulim" panose="020B0600000101010101" pitchFamily="34" charset="-127"/>
                <a:cs typeface="+mn-cs"/>
              </a:rPr>
              <a:t>JDK</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安装文件夹下的</a:t>
            </a:r>
            <a:r>
              <a:rPr kumimoji="0" lang="en-US" altLang="zh-CN" sz="2000" b="1" i="0" u="none" strike="noStrike" kern="0" cap="none" spc="0" normalizeH="0" baseline="0" noProof="0" dirty="0">
                <a:ln>
                  <a:noFill/>
                </a:ln>
                <a:solidFill>
                  <a:schemeClr val="tx2">
                    <a:lumMod val="60000"/>
                    <a:lumOff val="40000"/>
                  </a:schemeClr>
                </a:solidFill>
                <a:effectLst/>
                <a:uLnTx/>
                <a:uFillTx/>
                <a:latin typeface="Lucida Sans Unicode" panose="020B0602030504020204" pitchFamily="34" charset="0"/>
                <a:ea typeface="Gulim" panose="020B0600000101010101" pitchFamily="34" charset="-127"/>
                <a:cs typeface="+mn-cs"/>
              </a:rPr>
              <a:t>bin</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子文件夹中</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包含了所有相关的可执行文件</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a:t>
            </a:r>
            <a:endPar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endParaRPr>
          </a:p>
        </p:txBody>
      </p:sp>
      <p:sp>
        <p:nvSpPr>
          <p:cNvPr id="4" name="矩形 3"/>
          <p:cNvSpPr/>
          <p:nvPr/>
        </p:nvSpPr>
        <p:spPr>
          <a:xfrm>
            <a:off x="477838" y="2071688"/>
            <a:ext cx="7500938" cy="461963"/>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l"/>
              <a:defRPr/>
            </a:pPr>
            <a:r>
              <a:rPr kumimoji="0" lang="zh-CN" altLang="en-US" sz="24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a:t>
            </a:r>
            <a:r>
              <a:rPr kumimoji="0" lang="en-US" altLang="zh-CN" sz="2000" b="1" i="0" u="none" strike="noStrike" kern="0" cap="none" spc="0" normalizeH="0" baseline="0" noProof="0" dirty="0" err="1">
                <a:ln>
                  <a:noFill/>
                </a:ln>
                <a:solidFill>
                  <a:schemeClr val="tx2">
                    <a:lumMod val="60000"/>
                    <a:lumOff val="40000"/>
                  </a:schemeClr>
                </a:solidFill>
                <a:effectLst/>
                <a:uLnTx/>
                <a:uFillTx/>
                <a:latin typeface="Lucida Sans Unicode" panose="020B0602030504020204" pitchFamily="34" charset="0"/>
                <a:ea typeface="Gulim" panose="020B0600000101010101" pitchFamily="34" charset="-127"/>
                <a:cs typeface="+mn-cs"/>
              </a:rPr>
              <a:t>javac</a:t>
            </a:r>
            <a:r>
              <a:rPr kumimoji="0" lang="en-US" altLang="zh-CN"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a:t>
            </a:r>
            <a:r>
              <a:rPr kumimoji="0" lang="zh-CN" altLang="en-US"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Java </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编译器，将</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Java</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源代码文件转换为字节码文件</a:t>
            </a:r>
            <a:endPar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endParaRPr>
          </a:p>
        </p:txBody>
      </p:sp>
      <p:sp>
        <p:nvSpPr>
          <p:cNvPr id="5" name="矩形 4"/>
          <p:cNvSpPr/>
          <p:nvPr/>
        </p:nvSpPr>
        <p:spPr>
          <a:xfrm>
            <a:off x="517525" y="5254625"/>
            <a:ext cx="7529513" cy="70802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l"/>
              <a:defRPr/>
            </a:pPr>
            <a:r>
              <a:rPr kumimoji="0" lang="en-US" altLang="zh-CN"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a:t>
            </a:r>
            <a:r>
              <a:rPr kumimoji="0" lang="en-US" altLang="zh-CN" sz="2000" b="1" i="0" u="none" strike="noStrike" kern="0" cap="none" spc="0" normalizeH="0" baseline="0" noProof="0" dirty="0">
                <a:ln>
                  <a:noFill/>
                </a:ln>
                <a:solidFill>
                  <a:schemeClr val="tx2">
                    <a:lumMod val="60000"/>
                    <a:lumOff val="40000"/>
                  </a:schemeClr>
                </a:solidFill>
                <a:effectLst/>
                <a:uLnTx/>
                <a:uFillTx/>
                <a:latin typeface="Lucida Sans Unicode" panose="020B0602030504020204" pitchFamily="34" charset="0"/>
                <a:ea typeface="Gulim" panose="020B0600000101010101" pitchFamily="34" charset="-127"/>
                <a:cs typeface="+mn-cs"/>
              </a:rPr>
              <a:t>javap</a:t>
            </a:r>
            <a:r>
              <a:rPr kumimoji="0" lang="en-US" altLang="zh-CN"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Java</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反汇编器，显示编译类文件中的可访问功能和数据</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a:t>
            </a:r>
            <a:endPar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同时显示字节码的含义</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a:t>
            </a:r>
            <a:endParaRPr kumimoji="0" lang="zh-CN" altLang="en-US" sz="2000" b="0" i="0" u="none" strike="noStrike" kern="1200" cap="none" spc="0" normalizeH="0" baseline="0" noProof="0" dirty="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6" name="矩形 5"/>
          <p:cNvSpPr/>
          <p:nvPr/>
        </p:nvSpPr>
        <p:spPr>
          <a:xfrm>
            <a:off x="495300" y="4552950"/>
            <a:ext cx="7840663" cy="70802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l"/>
              <a:defRPr/>
            </a:pPr>
            <a:r>
              <a:rPr kumimoji="0" lang="en-US" altLang="zh-CN"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a:t>
            </a:r>
            <a:r>
              <a:rPr kumimoji="0" lang="en-US" altLang="zh-CN" sz="2000" b="1" i="0" u="none" strike="noStrike" kern="0" cap="none" spc="0" normalizeH="0" baseline="0" noProof="0" dirty="0" err="1">
                <a:ln>
                  <a:noFill/>
                </a:ln>
                <a:solidFill>
                  <a:schemeClr val="tx2">
                    <a:lumMod val="60000"/>
                    <a:lumOff val="40000"/>
                  </a:schemeClr>
                </a:solidFill>
                <a:effectLst/>
                <a:uLnTx/>
                <a:uFillTx/>
                <a:latin typeface="Lucida Sans Unicode" panose="020B0602030504020204" pitchFamily="34" charset="0"/>
                <a:ea typeface="Gulim" panose="020B0600000101010101" pitchFamily="34" charset="-127"/>
                <a:cs typeface="+mn-cs"/>
              </a:rPr>
              <a:t>javah</a:t>
            </a:r>
            <a:r>
              <a:rPr kumimoji="0" lang="en-US" altLang="zh-CN"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a:t>
            </a:r>
            <a:r>
              <a:rPr kumimoji="0" lang="zh-CN" altLang="en-US"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产生可调用</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Java</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过程的</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C</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过程，或建立能被</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Java</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程序调用的</a:t>
            </a:r>
            <a:endPar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C</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过程的头文件</a:t>
            </a:r>
            <a:endParaRPr kumimoji="0" lang="zh-CN" altLang="en-US" sz="2000" b="0" i="0" u="none" strike="noStrike" kern="1200" cap="none" spc="0" normalizeH="0" baseline="0" noProof="0" dirty="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7" name="矩形 6"/>
          <p:cNvSpPr/>
          <p:nvPr/>
        </p:nvSpPr>
        <p:spPr>
          <a:xfrm>
            <a:off x="496888" y="4046538"/>
            <a:ext cx="7188200" cy="40005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l"/>
              <a:defRPr/>
            </a:pPr>
            <a:r>
              <a:rPr kumimoji="0" lang="en-US" altLang="zh-CN"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a:t>
            </a:r>
            <a:r>
              <a:rPr kumimoji="0" lang="en-US" altLang="zh-CN" sz="2000" b="1" i="0" u="none" strike="noStrike" kern="0" cap="none" spc="0" normalizeH="0" baseline="0" noProof="0" dirty="0" err="1">
                <a:ln>
                  <a:noFill/>
                </a:ln>
                <a:solidFill>
                  <a:schemeClr val="tx2">
                    <a:lumMod val="60000"/>
                    <a:lumOff val="40000"/>
                  </a:schemeClr>
                </a:solidFill>
                <a:effectLst/>
                <a:uLnTx/>
                <a:uFillTx/>
                <a:latin typeface="Lucida Sans Unicode" panose="020B0602030504020204" pitchFamily="34" charset="0"/>
                <a:ea typeface="Gulim" panose="020B0600000101010101" pitchFamily="34" charset="-127"/>
                <a:cs typeface="+mn-cs"/>
              </a:rPr>
              <a:t>jdb</a:t>
            </a:r>
            <a:r>
              <a:rPr kumimoji="0" lang="en-US" altLang="zh-CN"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a:t>
            </a:r>
            <a:r>
              <a:rPr kumimoji="0" lang="zh-CN" altLang="en-US"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Java</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调试器，可以逐行执行程序、设置断点和检查变量</a:t>
            </a:r>
            <a:endParaRPr kumimoji="0" lang="zh-CN" altLang="en-US" sz="2000" b="0" i="0" u="none" strike="noStrike" kern="1200" cap="none" spc="0" normalizeH="0" baseline="0" noProof="0" dirty="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8" name="矩形 7"/>
          <p:cNvSpPr/>
          <p:nvPr/>
        </p:nvSpPr>
        <p:spPr>
          <a:xfrm>
            <a:off x="500063" y="3597275"/>
            <a:ext cx="6643688" cy="40163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l"/>
              <a:defRPr/>
            </a:pPr>
            <a:r>
              <a:rPr kumimoji="0" lang="zh-CN" altLang="en-US"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a:t>
            </a:r>
            <a:r>
              <a:rPr kumimoji="0" lang="en-US" altLang="zh-CN" sz="2000" b="1" i="0" u="none" strike="noStrike" kern="0" cap="none" spc="0" normalizeH="0" baseline="0" noProof="0" dirty="0" err="1">
                <a:ln>
                  <a:noFill/>
                </a:ln>
                <a:solidFill>
                  <a:schemeClr val="tx2">
                    <a:lumMod val="60000"/>
                    <a:lumOff val="40000"/>
                  </a:schemeClr>
                </a:solidFill>
                <a:effectLst/>
                <a:uLnTx/>
                <a:uFillTx/>
                <a:latin typeface="Lucida Sans Unicode" panose="020B0602030504020204" pitchFamily="34" charset="0"/>
                <a:ea typeface="Gulim" panose="020B0600000101010101" pitchFamily="34" charset="-127"/>
                <a:cs typeface="+mn-cs"/>
              </a:rPr>
              <a:t>javadoc</a:t>
            </a:r>
            <a:r>
              <a:rPr kumimoji="0" lang="en-US" altLang="zh-CN"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a:t>
            </a:r>
            <a:r>
              <a:rPr kumimoji="0" lang="zh-CN" altLang="en-US"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根据</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Java</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源代码及说明语句生成</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HTML</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文档   </a:t>
            </a:r>
            <a:endParaRPr kumimoji="0" lang="zh-CN" altLang="en-US" sz="2000" b="0" i="0" u="none" strike="noStrike" kern="1200" cap="none" spc="0" normalizeH="0" baseline="0" noProof="0" dirty="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9" name="矩形 8"/>
          <p:cNvSpPr/>
          <p:nvPr/>
        </p:nvSpPr>
        <p:spPr>
          <a:xfrm>
            <a:off x="487363" y="3052763"/>
            <a:ext cx="7777163" cy="40005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l"/>
              <a:defRPr/>
            </a:pPr>
            <a:r>
              <a:rPr kumimoji="0" lang="zh-CN" altLang="en-US"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a:t>
            </a:r>
            <a:r>
              <a:rPr kumimoji="0" lang="en-US" altLang="zh-CN" sz="2000" b="1" i="0" u="none" strike="noStrike" kern="0" cap="none" spc="0" normalizeH="0" baseline="0" noProof="0" dirty="0" err="1">
                <a:ln>
                  <a:noFill/>
                </a:ln>
                <a:solidFill>
                  <a:schemeClr val="tx2">
                    <a:lumMod val="60000"/>
                    <a:lumOff val="40000"/>
                  </a:schemeClr>
                </a:solidFill>
                <a:effectLst/>
                <a:uLnTx/>
                <a:uFillTx/>
                <a:latin typeface="Lucida Sans Unicode" panose="020B0602030504020204" pitchFamily="34" charset="0"/>
                <a:ea typeface="Gulim" panose="020B0600000101010101" pitchFamily="34" charset="-127"/>
                <a:cs typeface="+mn-cs"/>
              </a:rPr>
              <a:t>appletviewer</a:t>
            </a:r>
            <a:r>
              <a:rPr kumimoji="0" lang="en-US" altLang="zh-CN"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a:t>
            </a:r>
            <a:r>
              <a:rPr kumimoji="0" lang="zh-CN" altLang="en-US"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执行嵌入在</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HTML</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文件中的</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Java</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小程序的浏览器</a:t>
            </a:r>
            <a:endParaRPr kumimoji="0" lang="zh-CN" altLang="en-US" sz="2000" b="0" i="0" u="none" strike="noStrike" kern="1200" cap="none" spc="0" normalizeH="0" baseline="0" noProof="0" dirty="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1" name="矩形 10"/>
          <p:cNvSpPr/>
          <p:nvPr/>
        </p:nvSpPr>
        <p:spPr>
          <a:xfrm>
            <a:off x="479425" y="2528888"/>
            <a:ext cx="7500938" cy="461963"/>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l"/>
              <a:defRPr/>
            </a:pPr>
            <a:r>
              <a:rPr kumimoji="0" lang="zh-CN" altLang="en-US" sz="24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a:t>
            </a:r>
            <a:r>
              <a:rPr kumimoji="0" lang="en-US" altLang="zh-CN" sz="2000" b="1" i="0" u="none" strike="noStrike" kern="0" cap="none" spc="0" normalizeH="0" baseline="0" noProof="0" dirty="0">
                <a:ln>
                  <a:noFill/>
                </a:ln>
                <a:solidFill>
                  <a:schemeClr val="tx2">
                    <a:lumMod val="60000"/>
                    <a:lumOff val="40000"/>
                  </a:schemeClr>
                </a:solidFill>
                <a:effectLst/>
                <a:uLnTx/>
                <a:uFillTx/>
                <a:latin typeface="Lucida Sans Unicode" panose="020B0602030504020204" pitchFamily="34" charset="0"/>
                <a:ea typeface="Gulim" panose="020B0600000101010101" pitchFamily="34" charset="-127"/>
                <a:cs typeface="+mn-cs"/>
              </a:rPr>
              <a:t>java</a:t>
            </a:r>
            <a:r>
              <a:rPr kumimoji="0" lang="en-US" altLang="zh-CN"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a:t>
            </a:r>
            <a:r>
              <a:rPr kumimoji="0" lang="zh-CN" altLang="en-US" sz="2000" b="1"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Java</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解释器</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 </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，执行</a:t>
            </a:r>
            <a:r>
              <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Java</a:t>
            </a:r>
            <a:r>
              <a:rPr kumimoji="0" lang="zh-CN" altLang="en-US"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rPr>
              <a:t>程序的字节码文件</a:t>
            </a:r>
            <a:endParaRPr kumimoji="0" lang="en-US" altLang="zh-CN" sz="2000" b="0" i="0" u="none" strike="noStrike" kern="0" cap="none" spc="0" normalizeH="0" baseline="0" noProof="0" dirty="0">
              <a:ln>
                <a:noFill/>
              </a:ln>
              <a:solidFill>
                <a:srgbClr val="000000"/>
              </a:solidFill>
              <a:effectLst/>
              <a:uLnTx/>
              <a:uFillTx/>
              <a:latin typeface="Lucida Sans Unicode" panose="020B0602030504020204" pitchFamily="34" charset="0"/>
              <a:ea typeface="Gulim" panose="020B0600000101010101" pitchFamily="34" charset="-127"/>
              <a:cs typeface="+mn-cs"/>
            </a:endParaRPr>
          </a:p>
        </p:txBody>
      </p:sp>
      <p:sp>
        <p:nvSpPr>
          <p:cNvPr id="12" name="灯片编号占位符 11"/>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Shape 5121"/>
          <p:cNvSpPr>
            <a:spLocks noGrp="1"/>
          </p:cNvSpPr>
          <p:nvPr/>
        </p:nvSpPr>
        <p:spPr>
          <a:xfrm>
            <a:off x="414973" y="1244600"/>
            <a:ext cx="2998787" cy="541338"/>
          </a:xfrm>
          <a:prstGeom prst="rect">
            <a:avLst/>
          </a:prstGeom>
          <a:noFill/>
          <a:ln w="9525">
            <a:noFill/>
          </a:ln>
        </p:spPr>
        <p:txBody>
          <a:bodyPr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l">
              <a:spcBef>
                <a:spcPct val="0"/>
              </a:spcBef>
              <a:buClrTx/>
              <a:buSzTx/>
              <a:buNone/>
            </a:pPr>
            <a:r>
              <a:rPr lang="zh-CN" altLang="en-US" dirty="0">
                <a:solidFill>
                  <a:srgbClr val="CC0000"/>
                </a:solidFill>
                <a:latin typeface="宋体" panose="02010600030101010101" pitchFamily="2" charset="-122"/>
                <a:ea typeface="宋体" panose="02010600030101010101" pitchFamily="2" charset="-122"/>
              </a:rPr>
              <a:t>搭建</a:t>
            </a:r>
            <a:r>
              <a:rPr lang="en-US" altLang="zh-CN" dirty="0">
                <a:solidFill>
                  <a:srgbClr val="CC0000"/>
                </a:solidFill>
                <a:latin typeface="宋体" panose="02010600030101010101" pitchFamily="2" charset="-122"/>
                <a:ea typeface="宋体" panose="02010600030101010101" pitchFamily="2" charset="-122"/>
              </a:rPr>
              <a:t>Java</a:t>
            </a:r>
            <a:r>
              <a:rPr lang="zh-CN" altLang="en-US" dirty="0">
                <a:solidFill>
                  <a:srgbClr val="CC0000"/>
                </a:solidFill>
                <a:latin typeface="宋体" panose="02010600030101010101" pitchFamily="2" charset="-122"/>
                <a:ea typeface="宋体" panose="02010600030101010101" pitchFamily="2" charset="-122"/>
              </a:rPr>
              <a:t>环境</a:t>
            </a:r>
            <a:endParaRPr lang="zh-CN" altLang="en-US" dirty="0">
              <a:solidFill>
                <a:srgbClr val="CC0000"/>
              </a:solidFill>
              <a:latin typeface="宋体" panose="02010600030101010101" pitchFamily="2" charset="-122"/>
              <a:ea typeface="宋体" panose="02010600030101010101" pitchFamily="2" charset="-122"/>
            </a:endParaRPr>
          </a:p>
        </p:txBody>
      </p:sp>
      <p:sp>
        <p:nvSpPr>
          <p:cNvPr id="45059" name="Rectangle 4">
            <a:hlinkClick r:id="rId1" action="ppaction://hlinksldjump"/>
          </p:cNvPr>
          <p:cNvSpPr/>
          <p:nvPr/>
        </p:nvSpPr>
        <p:spPr>
          <a:xfrm>
            <a:off x="761683" y="2045018"/>
            <a:ext cx="14668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spcBef>
                <a:spcPct val="0"/>
              </a:spcBef>
              <a:buClrTx/>
              <a:buSzTx/>
              <a:buNone/>
            </a:pPr>
            <a:r>
              <a:rPr lang="en-US" altLang="zh-CN" sz="2000" b="0" dirty="0">
                <a:latin typeface="宋体" panose="02010600030101010101" pitchFamily="2" charset="-122"/>
                <a:ea typeface="宋体" panose="02010600030101010101" pitchFamily="2" charset="-122"/>
              </a:rPr>
              <a:t>1</a:t>
            </a:r>
            <a:r>
              <a:rPr lang="zh-CN" altLang="en-US" sz="2000" b="0" dirty="0">
                <a:latin typeface="宋体" panose="02010600030101010101" pitchFamily="2" charset="-122"/>
                <a:ea typeface="宋体" panose="02010600030101010101" pitchFamily="2" charset="-122"/>
              </a:rPr>
              <a:t>、</a:t>
            </a:r>
            <a:r>
              <a:rPr lang="en-US" altLang="zh-CN" sz="2000" b="0" dirty="0">
                <a:latin typeface="宋体" panose="02010600030101010101" pitchFamily="2" charset="-122"/>
                <a:ea typeface="宋体" panose="02010600030101010101" pitchFamily="2" charset="-122"/>
              </a:rPr>
              <a:t>JDK</a:t>
            </a:r>
            <a:r>
              <a:rPr lang="zh-CN" altLang="en-US" sz="2000" b="0" dirty="0">
                <a:latin typeface="宋体" panose="02010600030101010101" pitchFamily="2" charset="-122"/>
                <a:ea typeface="宋体" panose="02010600030101010101" pitchFamily="2" charset="-122"/>
              </a:rPr>
              <a:t>下载</a:t>
            </a:r>
            <a:endParaRPr lang="zh-CN" altLang="en-US" sz="2000" b="0" dirty="0">
              <a:latin typeface="宋体" panose="02010600030101010101" pitchFamily="2" charset="-122"/>
              <a:ea typeface="宋体" panose="02010600030101010101" pitchFamily="2" charset="-122"/>
            </a:endParaRPr>
          </a:p>
        </p:txBody>
      </p:sp>
      <p:sp>
        <p:nvSpPr>
          <p:cNvPr id="45060" name="Text Box 10">
            <a:hlinkClick r:id="rId2" action="ppaction://hlinksldjump"/>
          </p:cNvPr>
          <p:cNvSpPr txBox="1"/>
          <p:nvPr/>
        </p:nvSpPr>
        <p:spPr>
          <a:xfrm>
            <a:off x="775653" y="3604895"/>
            <a:ext cx="14528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spcBef>
                <a:spcPct val="0"/>
              </a:spcBef>
              <a:buClrTx/>
              <a:buSzTx/>
              <a:buNone/>
            </a:pPr>
            <a:r>
              <a:rPr lang="zh-CN" altLang="en-US" sz="2000" b="0" dirty="0">
                <a:latin typeface="宋体" panose="02010600030101010101" pitchFamily="2" charset="-122"/>
                <a:ea typeface="宋体" panose="02010600030101010101" pitchFamily="2" charset="-122"/>
              </a:rPr>
              <a:t>2、</a:t>
            </a:r>
            <a:r>
              <a:rPr lang="en-US" altLang="zh-CN" sz="2000" b="0" dirty="0">
                <a:latin typeface="宋体" panose="02010600030101010101" pitchFamily="2" charset="-122"/>
                <a:ea typeface="宋体" panose="02010600030101010101" pitchFamily="2" charset="-122"/>
              </a:rPr>
              <a:t>JDK</a:t>
            </a:r>
            <a:r>
              <a:rPr lang="zh-CN" altLang="en-US" sz="2000" b="0" dirty="0">
                <a:latin typeface="宋体" panose="02010600030101010101" pitchFamily="2" charset="-122"/>
                <a:ea typeface="宋体" panose="02010600030101010101" pitchFamily="2" charset="-122"/>
              </a:rPr>
              <a:t>安装</a:t>
            </a:r>
            <a:endParaRPr lang="zh-CN" altLang="en-US" sz="2000" b="0" dirty="0">
              <a:latin typeface="宋体" panose="02010600030101010101" pitchFamily="2" charset="-122"/>
              <a:ea typeface="宋体" panose="02010600030101010101" pitchFamily="2" charset="-122"/>
            </a:endParaRPr>
          </a:p>
        </p:txBody>
      </p:sp>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
        <p:nvSpPr>
          <p:cNvPr id="46083" name="Text Box 2"/>
          <p:cNvSpPr txBox="1"/>
          <p:nvPr/>
        </p:nvSpPr>
        <p:spPr>
          <a:xfrm>
            <a:off x="1139190" y="2517775"/>
            <a:ext cx="7623175" cy="10147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
                <a:schemeClr val="accent2"/>
              </a:buClr>
              <a:buSzTx/>
              <a:buFont typeface="Wingdings" panose="05000000000000000000" pitchFamily="2" charset="2"/>
              <a:buNone/>
            </a:pPr>
            <a:r>
              <a:rPr lang="en-US" altLang="zh-CN" sz="2000" b="0" dirty="0">
                <a:latin typeface="宋体" panose="02010600030101010101" pitchFamily="2" charset="-122"/>
                <a:ea typeface="宋体" panose="02010600030101010101" pitchFamily="2" charset="-122"/>
              </a:rPr>
              <a:t>Java</a:t>
            </a:r>
            <a:r>
              <a:rPr lang="zh-CN" altLang="en-US" sz="2000" b="0" dirty="0">
                <a:latin typeface="宋体" panose="02010600030101010101" pitchFamily="2" charset="-122"/>
                <a:ea typeface="宋体" panose="02010600030101010101" pitchFamily="2" charset="-122"/>
              </a:rPr>
              <a:t>的</a:t>
            </a:r>
            <a:r>
              <a:rPr lang="en-US" altLang="zh-CN" sz="2000" b="0" dirty="0">
                <a:latin typeface="宋体" panose="02010600030101010101" pitchFamily="2" charset="-122"/>
                <a:ea typeface="宋体" panose="02010600030101010101" pitchFamily="2" charset="-122"/>
              </a:rPr>
              <a:t>JDK</a:t>
            </a:r>
            <a:r>
              <a:rPr lang="zh-CN" altLang="en-US" sz="2000" b="0" dirty="0">
                <a:latin typeface="宋体" panose="02010600030101010101" pitchFamily="2" charset="-122"/>
                <a:ea typeface="宋体" panose="02010600030101010101" pitchFamily="2" charset="-122"/>
              </a:rPr>
              <a:t>又称</a:t>
            </a:r>
            <a:r>
              <a:rPr lang="en-US" altLang="zh-CN" sz="2000" b="0" dirty="0">
                <a:latin typeface="宋体" panose="02010600030101010101" pitchFamily="2" charset="-122"/>
                <a:ea typeface="宋体" panose="02010600030101010101" pitchFamily="2" charset="-122"/>
              </a:rPr>
              <a:t>Java SE</a:t>
            </a:r>
            <a:r>
              <a:rPr lang="zh-CN" altLang="en-US" sz="2000" b="0" dirty="0">
                <a:latin typeface="宋体" panose="02010600030101010101" pitchFamily="2" charset="-122"/>
                <a:ea typeface="宋体" panose="02010600030101010101" pitchFamily="2" charset="-122"/>
              </a:rPr>
              <a:t>（以前称</a:t>
            </a:r>
            <a:r>
              <a:rPr lang="en-US" altLang="zh-CN" sz="2000" b="0" dirty="0">
                <a:latin typeface="宋体" panose="02010600030101010101" pitchFamily="2" charset="-122"/>
                <a:ea typeface="宋体" panose="02010600030101010101" pitchFamily="2" charset="-122"/>
              </a:rPr>
              <a:t>J2SE</a:t>
            </a:r>
            <a:r>
              <a:rPr lang="zh-CN" altLang="en-US" sz="2000" b="0" dirty="0">
                <a:latin typeface="宋体" panose="02010600030101010101" pitchFamily="2" charset="-122"/>
                <a:ea typeface="宋体" panose="02010600030101010101" pitchFamily="2" charset="-122"/>
              </a:rPr>
              <a:t>），是</a:t>
            </a:r>
            <a:r>
              <a:rPr lang="en-US" altLang="zh-CN" sz="2000" b="0" dirty="0">
                <a:latin typeface="宋体" panose="02010600030101010101" pitchFamily="2" charset="-122"/>
                <a:ea typeface="宋体" panose="02010600030101010101" pitchFamily="2" charset="-122"/>
              </a:rPr>
              <a:t>Sun</a:t>
            </a:r>
            <a:r>
              <a:rPr lang="zh-CN" altLang="en-US" sz="2000" b="0" dirty="0">
                <a:latin typeface="宋体" panose="02010600030101010101" pitchFamily="2" charset="-122"/>
                <a:ea typeface="宋体" panose="02010600030101010101" pitchFamily="2" charset="-122"/>
              </a:rPr>
              <a:t>公司的产品，由于</a:t>
            </a:r>
            <a:r>
              <a:rPr lang="en-US" altLang="zh-CN" sz="2000" b="0" dirty="0">
                <a:latin typeface="宋体" panose="02010600030101010101" pitchFamily="2" charset="-122"/>
                <a:ea typeface="宋体" panose="02010600030101010101" pitchFamily="2" charset="-122"/>
              </a:rPr>
              <a:t>Sun</a:t>
            </a:r>
            <a:r>
              <a:rPr lang="zh-CN" altLang="en-US" sz="2000" b="0" dirty="0">
                <a:latin typeface="宋体" panose="02010600030101010101" pitchFamily="2" charset="-122"/>
                <a:ea typeface="宋体" panose="02010600030101010101" pitchFamily="2" charset="-122"/>
              </a:rPr>
              <a:t>公司已经被</a:t>
            </a:r>
            <a:r>
              <a:rPr lang="en-US" altLang="zh-CN" sz="2000" b="0" dirty="0">
                <a:latin typeface="宋体" panose="02010600030101010101" pitchFamily="2" charset="-122"/>
                <a:ea typeface="宋体" panose="02010600030101010101" pitchFamily="2" charset="-122"/>
              </a:rPr>
              <a:t>Oracle</a:t>
            </a:r>
            <a:r>
              <a:rPr lang="zh-CN" altLang="en-US" sz="2000" b="0" dirty="0">
                <a:latin typeface="宋体" panose="02010600030101010101" pitchFamily="2" charset="-122"/>
                <a:ea typeface="宋体" panose="02010600030101010101" pitchFamily="2" charset="-122"/>
              </a:rPr>
              <a:t>收购，因此</a:t>
            </a:r>
            <a:r>
              <a:rPr lang="en-US" altLang="zh-CN" sz="2000" b="0" dirty="0">
                <a:latin typeface="宋体" panose="02010600030101010101" pitchFamily="2" charset="-122"/>
                <a:ea typeface="宋体" panose="02010600030101010101" pitchFamily="2" charset="-122"/>
              </a:rPr>
              <a:t>JDK</a:t>
            </a:r>
            <a:r>
              <a:rPr lang="zh-CN" altLang="en-US" sz="2000" b="0" dirty="0">
                <a:latin typeface="宋体" panose="02010600030101010101" pitchFamily="2" charset="-122"/>
                <a:ea typeface="宋体" panose="02010600030101010101" pitchFamily="2" charset="-122"/>
              </a:rPr>
              <a:t>可以在</a:t>
            </a:r>
            <a:r>
              <a:rPr lang="en-US" altLang="zh-CN" sz="2000" b="0" dirty="0">
                <a:latin typeface="宋体" panose="02010600030101010101" pitchFamily="2" charset="-122"/>
                <a:ea typeface="宋体" panose="02010600030101010101" pitchFamily="2" charset="-122"/>
              </a:rPr>
              <a:t>Oracle</a:t>
            </a:r>
            <a:r>
              <a:rPr lang="zh-CN" altLang="en-US" sz="2000" b="0" dirty="0">
                <a:latin typeface="宋体" panose="02010600030101010101" pitchFamily="2" charset="-122"/>
                <a:ea typeface="宋体" panose="02010600030101010101" pitchFamily="2" charset="-122"/>
              </a:rPr>
              <a:t>公司的官方网站（</a:t>
            </a:r>
            <a:r>
              <a:rPr lang="en-US" altLang="zh-CN" sz="2000" b="0" dirty="0">
                <a:solidFill>
                  <a:srgbClr val="FF0000"/>
                </a:solidFill>
                <a:latin typeface="宋体" panose="02010600030101010101" pitchFamily="2" charset="-122"/>
                <a:ea typeface="宋体" panose="02010600030101010101" pitchFamily="2" charset="-122"/>
              </a:rPr>
              <a:t>http://www.oracle.com/index.html</a:t>
            </a:r>
            <a:r>
              <a:rPr lang="zh-CN" altLang="en-US" sz="2000" b="0" dirty="0">
                <a:latin typeface="宋体" panose="02010600030101010101" pitchFamily="2" charset="-122"/>
                <a:ea typeface="宋体" panose="02010600030101010101" pitchFamily="2" charset="-122"/>
              </a:rPr>
              <a:t>）下载。</a:t>
            </a:r>
            <a:endParaRPr lang="zh-CN" altLang="en-US" sz="2000" b="0" dirty="0">
              <a:latin typeface="宋体" panose="02010600030101010101" pitchFamily="2" charset="-122"/>
              <a:ea typeface="宋体" panose="02010600030101010101" pitchFamily="2" charset="-122"/>
            </a:endParaRPr>
          </a:p>
        </p:txBody>
      </p:sp>
      <p:sp>
        <p:nvSpPr>
          <p:cNvPr id="2" name="文本框 1"/>
          <p:cNvSpPr txBox="1"/>
          <p:nvPr/>
        </p:nvSpPr>
        <p:spPr>
          <a:xfrm>
            <a:off x="775970" y="4163060"/>
            <a:ext cx="3611880" cy="398780"/>
          </a:xfrm>
          <a:prstGeom prst="rect">
            <a:avLst/>
          </a:prstGeom>
          <a:noFill/>
        </p:spPr>
        <p:txBody>
          <a:bodyPr wrap="none" rtlCol="0">
            <a:spAutoFit/>
          </a:bodyPr>
          <a:p>
            <a:pPr marL="0" lvl="0" indent="0" algn="l">
              <a:spcBef>
                <a:spcPct val="0"/>
              </a:spcBef>
              <a:buClrTx/>
              <a:buSzTx/>
              <a:buNone/>
            </a:pPr>
            <a:r>
              <a:rPr lang="en-US" altLang="zh-CN" b="0" dirty="0">
                <a:solidFill>
                  <a:schemeClr val="tx1"/>
                </a:solidFill>
                <a:latin typeface="宋体" panose="02010600030101010101" pitchFamily="2" charset="-122"/>
                <a:sym typeface="+mn-ea"/>
              </a:rPr>
              <a:t>3</a:t>
            </a:r>
            <a:r>
              <a:rPr lang="zh-CN" altLang="en-US" b="0" dirty="0">
                <a:solidFill>
                  <a:schemeClr val="tx1"/>
                </a:solidFill>
                <a:latin typeface="宋体" panose="02010600030101010101" pitchFamily="2" charset="-122"/>
                <a:sym typeface="+mn-ea"/>
              </a:rPr>
              <a:t>、</a:t>
            </a:r>
            <a:r>
              <a:rPr lang="en-US" altLang="zh-CN" b="0" dirty="0">
                <a:solidFill>
                  <a:schemeClr val="tx1"/>
                </a:solidFill>
                <a:latin typeface="宋体" panose="02010600030101010101" pitchFamily="2" charset="-122"/>
                <a:sym typeface="+mn-ea"/>
              </a:rPr>
              <a:t>Windows</a:t>
            </a:r>
            <a:r>
              <a:rPr lang="zh-CN" altLang="en-US" b="0" dirty="0">
                <a:solidFill>
                  <a:schemeClr val="tx1"/>
                </a:solidFill>
                <a:latin typeface="宋体" panose="02010600030101010101" pitchFamily="2" charset="-122"/>
                <a:sym typeface="+mn-ea"/>
              </a:rPr>
              <a:t>系统的</a:t>
            </a:r>
            <a:r>
              <a:rPr lang="en-US" altLang="zh-CN" b="0" dirty="0">
                <a:solidFill>
                  <a:schemeClr val="tx1"/>
                </a:solidFill>
                <a:latin typeface="宋体" panose="02010600030101010101" pitchFamily="2" charset="-122"/>
                <a:sym typeface="+mn-ea"/>
              </a:rPr>
              <a:t>JDK</a:t>
            </a:r>
            <a:r>
              <a:rPr lang="zh-CN" altLang="en-US" b="0" dirty="0">
                <a:solidFill>
                  <a:schemeClr val="tx1"/>
                </a:solidFill>
                <a:latin typeface="宋体" panose="02010600030101010101" pitchFamily="2" charset="-122"/>
                <a:sym typeface="+mn-ea"/>
              </a:rPr>
              <a:t>环境配置</a:t>
            </a:r>
            <a:endParaRPr lang="zh-CN" altLang="en-US" b="0" dirty="0">
              <a:solidFill>
                <a:schemeClr val="tx1"/>
              </a:solidFill>
              <a:latin typeface="宋体" panose="02010600030101010101" pitchFamily="2"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内容占位符 1"/>
          <p:cNvSpPr>
            <a:spLocks noGrp="1"/>
          </p:cNvSpPr>
          <p:nvPr>
            <p:ph idx="1"/>
          </p:nvPr>
        </p:nvSpPr>
        <p:spPr>
          <a:xfrm>
            <a:off x="457200" y="1500188"/>
            <a:ext cx="8329613" cy="4625975"/>
          </a:xfrm>
        </p:spPr>
        <p:txBody>
          <a:bodyPr vert="horz" wrap="square" lIns="91440" tIns="45720" rIns="91440" bIns="45720" anchor="t"/>
          <a:p>
            <a:r>
              <a:rPr lang="en-US" altLang="zh-CN" dirty="0">
                <a:solidFill>
                  <a:srgbClr val="0A0AFF"/>
                </a:solidFill>
                <a:ea typeface="宋体" panose="02010600030101010101" pitchFamily="2" charset="-122"/>
              </a:rPr>
              <a:t>Java</a:t>
            </a:r>
            <a:r>
              <a:rPr lang="zh-CN" altLang="en-US" dirty="0">
                <a:solidFill>
                  <a:srgbClr val="0A0AFF"/>
                </a:solidFill>
                <a:ea typeface="宋体" panose="02010600030101010101" pitchFamily="2" charset="-122"/>
              </a:rPr>
              <a:t>从入门到精通</a:t>
            </a:r>
            <a:r>
              <a:rPr lang="zh-CN" altLang="en-US" dirty="0">
                <a:ea typeface="宋体" panose="02010600030101010101" pitchFamily="2" charset="-122"/>
              </a:rPr>
              <a:t>， 第</a:t>
            </a:r>
            <a:r>
              <a:rPr lang="en-US" altLang="zh-CN" dirty="0">
                <a:ea typeface="宋体" panose="02010600030101010101" pitchFamily="2" charset="-122"/>
              </a:rPr>
              <a:t>4</a:t>
            </a:r>
            <a:r>
              <a:rPr lang="zh-CN" altLang="en-US" dirty="0">
                <a:ea typeface="宋体" panose="02010600030101010101" pitchFamily="2" charset="-122"/>
              </a:rPr>
              <a:t>版，清华大学出版社，</a:t>
            </a:r>
            <a:r>
              <a:rPr lang="en-US" altLang="zh-CN" dirty="0">
                <a:ea typeface="宋体" panose="02010600030101010101" pitchFamily="2" charset="-122"/>
              </a:rPr>
              <a:t>2017</a:t>
            </a:r>
            <a:r>
              <a:rPr lang="zh-CN" altLang="en-US" dirty="0">
                <a:ea typeface="宋体" panose="02010600030101010101" pitchFamily="2" charset="-122"/>
              </a:rPr>
              <a:t>年</a:t>
            </a:r>
            <a:r>
              <a:rPr lang="en-US" altLang="zh-CN" dirty="0">
                <a:ea typeface="宋体" panose="02010600030101010101" pitchFamily="2" charset="-122"/>
              </a:rPr>
              <a:t>5</a:t>
            </a:r>
            <a:r>
              <a:rPr lang="zh-CN" altLang="en-US" dirty="0">
                <a:ea typeface="宋体" panose="02010600030101010101" pitchFamily="2" charset="-122"/>
              </a:rPr>
              <a:t>月</a:t>
            </a:r>
            <a:endParaRPr lang="zh-CN" altLang="zh-CN" dirty="0">
              <a:ea typeface="宋体" panose="02010600030101010101" pitchFamily="2" charset="-122"/>
            </a:endParaRPr>
          </a:p>
          <a:p>
            <a:r>
              <a:rPr lang="zh-CN" altLang="en-US" dirty="0">
                <a:ea typeface="宋体" panose="02010600030101010101" pitchFamily="2" charset="-122"/>
              </a:rPr>
              <a:t>陈国君 主编，</a:t>
            </a:r>
            <a:r>
              <a:rPr lang="en-US" altLang="zh-CN" dirty="0">
                <a:solidFill>
                  <a:srgbClr val="0A0AFF"/>
                </a:solidFill>
                <a:ea typeface="宋体" panose="02010600030101010101" pitchFamily="2" charset="-122"/>
              </a:rPr>
              <a:t>Java</a:t>
            </a:r>
            <a:r>
              <a:rPr lang="zh-CN" altLang="en-US" dirty="0">
                <a:solidFill>
                  <a:srgbClr val="0A0AFF"/>
                </a:solidFill>
                <a:ea typeface="宋体" panose="02010600030101010101" pitchFamily="2" charset="-122"/>
              </a:rPr>
              <a:t>程序设计基础</a:t>
            </a:r>
            <a:r>
              <a:rPr lang="zh-CN" altLang="en-US" dirty="0">
                <a:ea typeface="宋体" panose="02010600030101010101" pitchFamily="2" charset="-122"/>
              </a:rPr>
              <a:t>，第</a:t>
            </a:r>
            <a:r>
              <a:rPr lang="en-US" altLang="zh-CN" dirty="0">
                <a:ea typeface="宋体" panose="02010600030101010101" pitchFamily="2" charset="-122"/>
              </a:rPr>
              <a:t>3</a:t>
            </a:r>
            <a:r>
              <a:rPr lang="zh-CN" altLang="en-US" dirty="0">
                <a:ea typeface="宋体" panose="02010600030101010101" pitchFamily="2" charset="-122"/>
              </a:rPr>
              <a:t>版，清华大学出版社， </a:t>
            </a:r>
            <a:r>
              <a:rPr lang="en-US" altLang="zh-CN" dirty="0">
                <a:ea typeface="宋体" panose="02010600030101010101" pitchFamily="2" charset="-122"/>
              </a:rPr>
              <a:t>2011</a:t>
            </a:r>
            <a:r>
              <a:rPr lang="zh-CN" altLang="en-US" dirty="0">
                <a:ea typeface="宋体" panose="02010600030101010101" pitchFamily="2" charset="-122"/>
              </a:rPr>
              <a:t>年</a:t>
            </a:r>
            <a:r>
              <a:rPr lang="en-US" altLang="zh-CN" dirty="0">
                <a:ea typeface="宋体" panose="02010600030101010101" pitchFamily="2" charset="-122"/>
              </a:rPr>
              <a:t>6</a:t>
            </a:r>
            <a:r>
              <a:rPr lang="zh-CN" altLang="en-US" dirty="0">
                <a:ea typeface="宋体" panose="02010600030101010101" pitchFamily="2" charset="-122"/>
              </a:rPr>
              <a:t>月</a:t>
            </a:r>
            <a:endParaRPr lang="en-US" altLang="zh-CN" dirty="0">
              <a:ea typeface="宋体" panose="02010600030101010101" pitchFamily="2" charset="-122"/>
            </a:endParaRPr>
          </a:p>
          <a:p>
            <a:r>
              <a:rPr lang="zh-CN" altLang="zh-CN" dirty="0">
                <a:ea typeface="宋体" panose="02010600030101010101" pitchFamily="2" charset="-122"/>
              </a:rPr>
              <a:t>（美）</a:t>
            </a:r>
            <a:r>
              <a:rPr lang="en-US" altLang="zh-CN" dirty="0">
                <a:ea typeface="宋体" panose="02010600030101010101" pitchFamily="2" charset="-122"/>
              </a:rPr>
              <a:t>C.Thomas Wu </a:t>
            </a:r>
            <a:r>
              <a:rPr lang="zh-CN" altLang="zh-CN" dirty="0">
                <a:ea typeface="宋体" panose="02010600030101010101" pitchFamily="2" charset="-122"/>
              </a:rPr>
              <a:t>著，马素霞 等译，</a:t>
            </a:r>
            <a:r>
              <a:rPr lang="zh-CN" altLang="zh-CN" dirty="0">
                <a:solidFill>
                  <a:srgbClr val="0A0AFF"/>
                </a:solidFill>
                <a:ea typeface="宋体" panose="02010600030101010101" pitchFamily="2" charset="-122"/>
              </a:rPr>
              <a:t>面向对象程序设计教程（</a:t>
            </a:r>
            <a:r>
              <a:rPr lang="en-US" altLang="zh-CN" dirty="0">
                <a:solidFill>
                  <a:srgbClr val="0A0AFF"/>
                </a:solidFill>
                <a:ea typeface="宋体" panose="02010600030101010101" pitchFamily="2" charset="-122"/>
              </a:rPr>
              <a:t>Java</a:t>
            </a:r>
            <a:r>
              <a:rPr lang="zh-CN" altLang="zh-CN" dirty="0">
                <a:solidFill>
                  <a:srgbClr val="0A0AFF"/>
                </a:solidFill>
                <a:ea typeface="宋体" panose="02010600030101010101" pitchFamily="2" charset="-122"/>
              </a:rPr>
              <a:t>版）</a:t>
            </a:r>
            <a:r>
              <a:rPr lang="zh-CN" altLang="zh-CN" dirty="0">
                <a:ea typeface="宋体" panose="02010600030101010101" pitchFamily="2" charset="-122"/>
              </a:rPr>
              <a:t>，第</a:t>
            </a:r>
            <a:r>
              <a:rPr lang="en-US" altLang="zh-CN" dirty="0">
                <a:ea typeface="宋体" panose="02010600030101010101" pitchFamily="2" charset="-122"/>
              </a:rPr>
              <a:t>4</a:t>
            </a:r>
            <a:r>
              <a:rPr lang="zh-CN" altLang="zh-CN" dirty="0">
                <a:ea typeface="宋体" panose="02010600030101010101" pitchFamily="2" charset="-122"/>
              </a:rPr>
              <a:t>版，机械工业出版社，</a:t>
            </a:r>
            <a:r>
              <a:rPr lang="en-US" altLang="zh-CN" dirty="0">
                <a:ea typeface="宋体" panose="02010600030101010101" pitchFamily="2" charset="-122"/>
              </a:rPr>
              <a:t>2007</a:t>
            </a:r>
            <a:r>
              <a:rPr lang="zh-CN" altLang="zh-CN" dirty="0">
                <a:ea typeface="宋体" panose="02010600030101010101" pitchFamily="2" charset="-122"/>
              </a:rPr>
              <a:t>年</a:t>
            </a:r>
            <a:r>
              <a:rPr lang="en-US" altLang="zh-CN" dirty="0">
                <a:ea typeface="宋体" panose="02010600030101010101" pitchFamily="2" charset="-122"/>
              </a:rPr>
              <a:t>7</a:t>
            </a:r>
            <a:r>
              <a:rPr lang="zh-CN" altLang="zh-CN" dirty="0">
                <a:ea typeface="宋体" panose="02010600030101010101" pitchFamily="2" charset="-122"/>
              </a:rPr>
              <a:t>月</a:t>
            </a:r>
            <a:endParaRPr lang="zh-CN" altLang="zh-CN" dirty="0">
              <a:ea typeface="宋体" panose="02010600030101010101" pitchFamily="2" charset="-122"/>
            </a:endParaRPr>
          </a:p>
          <a:p>
            <a:r>
              <a:rPr lang="zh-CN" altLang="en-US" dirty="0">
                <a:ea typeface="宋体" panose="02010600030101010101" pitchFamily="2" charset="-122"/>
              </a:rPr>
              <a:t>（美）</a:t>
            </a:r>
            <a:r>
              <a:rPr lang="en-US" altLang="zh-CN" dirty="0">
                <a:ea typeface="宋体" panose="02010600030101010101" pitchFamily="2" charset="-122"/>
              </a:rPr>
              <a:t>James </a:t>
            </a:r>
            <a:r>
              <a:rPr lang="zh-CN" altLang="en-US" dirty="0">
                <a:ea typeface="宋体" panose="02010600030101010101" pitchFamily="2" charset="-122"/>
              </a:rPr>
              <a:t>等著，</a:t>
            </a:r>
            <a:r>
              <a:rPr lang="en-US" altLang="zh-CN" dirty="0">
                <a:solidFill>
                  <a:srgbClr val="0A0AFF"/>
                </a:solidFill>
                <a:ea typeface="宋体" panose="02010600030101010101" pitchFamily="2" charset="-122"/>
              </a:rPr>
              <a:t>Java</a:t>
            </a:r>
            <a:r>
              <a:rPr lang="zh-CN" altLang="en-US" dirty="0">
                <a:solidFill>
                  <a:srgbClr val="0A0AFF"/>
                </a:solidFill>
                <a:ea typeface="宋体" panose="02010600030101010101" pitchFamily="2" charset="-122"/>
              </a:rPr>
              <a:t>编程规范</a:t>
            </a:r>
            <a:r>
              <a:rPr lang="zh-CN" altLang="en-US" dirty="0">
                <a:ea typeface="宋体" panose="02010600030101010101" pitchFamily="2" charset="-122"/>
              </a:rPr>
              <a:t>，第</a:t>
            </a:r>
            <a:r>
              <a:rPr lang="en-US" altLang="zh-CN" dirty="0">
                <a:ea typeface="宋体" panose="02010600030101010101" pitchFamily="2" charset="-122"/>
              </a:rPr>
              <a:t>3</a:t>
            </a:r>
            <a:r>
              <a:rPr lang="zh-CN" altLang="en-US" dirty="0">
                <a:ea typeface="宋体" panose="02010600030101010101" pitchFamily="2" charset="-122"/>
              </a:rPr>
              <a:t>版</a:t>
            </a:r>
            <a:r>
              <a:rPr lang="en-US" altLang="zh-CN" dirty="0">
                <a:ea typeface="宋体" panose="02010600030101010101" pitchFamily="2" charset="-122"/>
              </a:rPr>
              <a:t> </a:t>
            </a:r>
            <a:r>
              <a:rPr lang="zh-CN" altLang="en-US" dirty="0">
                <a:ea typeface="宋体" panose="02010600030101010101" pitchFamily="2" charset="-122"/>
              </a:rPr>
              <a:t>，中国电力出版社，</a:t>
            </a:r>
            <a:r>
              <a:rPr lang="en-US" altLang="zh-CN" dirty="0">
                <a:ea typeface="宋体" panose="02010600030101010101" pitchFamily="2" charset="-122"/>
              </a:rPr>
              <a:t> 2006</a:t>
            </a:r>
            <a:r>
              <a:rPr lang="zh-CN" altLang="zh-CN" dirty="0">
                <a:ea typeface="宋体" panose="02010600030101010101" pitchFamily="2" charset="-122"/>
              </a:rPr>
              <a:t>年</a:t>
            </a:r>
            <a:r>
              <a:rPr lang="en-US" altLang="zh-CN" dirty="0">
                <a:ea typeface="宋体" panose="02010600030101010101" pitchFamily="2" charset="-122"/>
              </a:rPr>
              <a:t>7</a:t>
            </a:r>
            <a:r>
              <a:rPr lang="zh-CN" altLang="zh-CN" dirty="0">
                <a:ea typeface="宋体" panose="02010600030101010101" pitchFamily="2" charset="-122"/>
              </a:rPr>
              <a:t>月</a:t>
            </a:r>
            <a:endParaRPr lang="zh-CN" altLang="en-US" dirty="0">
              <a:ea typeface="宋体" panose="02010600030101010101" pitchFamily="2" charset="-122"/>
            </a:endParaRPr>
          </a:p>
        </p:txBody>
      </p:sp>
      <p:sp>
        <p:nvSpPr>
          <p:cNvPr id="16387" name="标题 2"/>
          <p:cNvSpPr>
            <a:spLocks noGrp="1"/>
          </p:cNvSpPr>
          <p:nvPr>
            <p:ph type="title"/>
          </p:nvPr>
        </p:nvSpPr>
        <p:spPr>
          <a:xfrm>
            <a:off x="357188" y="152400"/>
            <a:ext cx="8029575" cy="609600"/>
          </a:xfrm>
        </p:spPr>
        <p:txBody>
          <a:bodyPr vert="horz" wrap="square" lIns="91440" tIns="45720" rIns="91440" bIns="45720" anchor="ctr"/>
          <a:p>
            <a:r>
              <a:rPr lang="zh-CN" altLang="en-US" dirty="0">
                <a:solidFill>
                  <a:srgbClr val="0A0AFF"/>
                </a:solidFill>
                <a:ea typeface="宋体" panose="02010600030101010101" pitchFamily="2" charset="-122"/>
              </a:rPr>
              <a:t>参考书</a:t>
            </a:r>
            <a:endParaRPr lang="zh-CN" altLang="en-US" dirty="0">
              <a:solidFill>
                <a:srgbClr val="0A0AFF"/>
              </a:solidFill>
              <a:ea typeface="宋体" panose="02010600030101010101" pitchFamily="2" charset="-122"/>
            </a:endParaRPr>
          </a:p>
        </p:txBody>
      </p:sp>
      <p:sp>
        <p:nvSpPr>
          <p:cNvPr id="16388" name="灯片编号占位符 3"/>
          <p:cNvSpPr txBox="1">
            <a:spLocks noGrp="1"/>
          </p:cNvSpPr>
          <p:nvPr>
            <p:ph type="sldNum" sz="quarter" idx="11"/>
          </p:nvPr>
        </p:nvSpPr>
        <p:spPr>
          <a:xfrm>
            <a:off x="460375" y="6356350"/>
            <a:ext cx="2133600" cy="365125"/>
          </a:xfrm>
        </p:spPr>
        <p:txBody>
          <a:bodyPr/>
          <a:p>
            <a:pPr marL="0" indent="0" algn="ctr" eaLnBrk="1" hangingPunct="1">
              <a:spcBef>
                <a:spcPct val="0"/>
              </a:spcBef>
              <a:buClrTx/>
              <a:buSzTx/>
              <a:buNone/>
            </a:pPr>
            <a:fld id="{9A0DB2DC-4C9A-4742-B13C-FB6460FD3503}" type="slidenum">
              <a:rPr lang="ko-KR" altLang="en-US" sz="1200" dirty="0">
                <a:solidFill>
                  <a:srgbClr val="000000"/>
                </a:solidFill>
                <a:latin typeface="Gill Sans MT" panose="020B0502020104020203" pitchFamily="34" charset="0"/>
                <a:ea typeface="Malgun Gothic" panose="020B0503020000020004" pitchFamily="34" charset="-127"/>
              </a:rPr>
            </a:fld>
            <a:endParaRPr lang="ko-KR" altLang="en-US" sz="1200" dirty="0">
              <a:solidFill>
                <a:srgbClr val="000000"/>
              </a:solidFill>
              <a:latin typeface="Gill Sans MT" panose="020B0502020104020203" pitchFamily="34" charset="0"/>
              <a:ea typeface="Malgun Gothic" panose="020B0503020000020004" pitchFamily="34" charset="-127"/>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4"/>
          <p:cNvSpPr>
            <a:spLocks noGrp="1"/>
          </p:cNvSpPr>
          <p:nvPr>
            <p:ph type="title"/>
          </p:nvPr>
        </p:nvSpPr>
        <p:spPr>
          <a:xfrm>
            <a:off x="1785938" y="152400"/>
            <a:ext cx="5778500" cy="609600"/>
          </a:xfrm>
        </p:spPr>
        <p:txBody>
          <a:bodyPr vert="horz" wrap="square" lIns="91440" tIns="45720" rIns="91440" bIns="45720" anchor="ctr"/>
          <a:p>
            <a:pPr algn="ctr" eaLnBrk="1" hangingPunct="1"/>
            <a:r>
              <a:rPr lang="en-US" altLang="zh-CN" b="0" dirty="0">
                <a:solidFill>
                  <a:srgbClr val="CC0000"/>
                </a:solidFill>
                <a:ea typeface="宋体" panose="02010600030101010101" pitchFamily="2" charset="-122"/>
              </a:rPr>
              <a:t>Windows 7</a:t>
            </a:r>
            <a:r>
              <a:rPr lang="zh-CN" altLang="en-US" b="0" dirty="0">
                <a:solidFill>
                  <a:srgbClr val="CC0000"/>
                </a:solidFill>
                <a:ea typeface="宋体" panose="02010600030101010101" pitchFamily="2" charset="-122"/>
              </a:rPr>
              <a:t>系统中配置环境变量</a:t>
            </a:r>
            <a:endParaRPr lang="zh-CN" altLang="en-US" b="0" dirty="0">
              <a:solidFill>
                <a:srgbClr val="CC0000"/>
              </a:solidFill>
              <a:ea typeface="宋体" panose="02010600030101010101" pitchFamily="2" charset="-122"/>
            </a:endParaRPr>
          </a:p>
        </p:txBody>
      </p:sp>
      <p:sp>
        <p:nvSpPr>
          <p:cNvPr id="49155" name="Text Box 2"/>
          <p:cNvSpPr txBox="1"/>
          <p:nvPr/>
        </p:nvSpPr>
        <p:spPr>
          <a:xfrm>
            <a:off x="714375" y="1500188"/>
            <a:ext cx="7786688" cy="1446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
                <a:schemeClr val="accent2"/>
              </a:buClr>
              <a:buSzTx/>
              <a:buFont typeface="Wingdings" panose="05000000000000000000" pitchFamily="2" charset="2"/>
              <a:buNone/>
            </a:pPr>
            <a:r>
              <a:rPr lang="zh-CN" altLang="en-US" sz="1600" b="0" dirty="0">
                <a:latin typeface="宋体" panose="02010600030101010101" pitchFamily="2" charset="-122"/>
                <a:ea typeface="宋体" panose="02010600030101010101" pitchFamily="2" charset="-122"/>
              </a:rPr>
              <a:t>    在“开始”菜单的“计算机”图标上单击鼠标右键，在弹出的快捷菜单中选择“属性”命令，在弹出的“属性”对话框左侧单击“高级系统设置”超链接，将出现如左图所示的“系统属性”对话框。</a:t>
            </a:r>
            <a:endParaRPr lang="en-US" altLang="zh-CN" sz="1600" b="0" dirty="0">
              <a:latin typeface="宋体" panose="02010600030101010101" pitchFamily="2" charset="-122"/>
              <a:ea typeface="宋体" panose="02010600030101010101" pitchFamily="2" charset="-122"/>
            </a:endParaRPr>
          </a:p>
          <a:p>
            <a:pPr marL="0" lvl="0" indent="0" algn="just" eaLnBrk="1" hangingPunct="1">
              <a:spcBef>
                <a:spcPct val="50000"/>
              </a:spcBef>
              <a:buClr>
                <a:schemeClr val="accent2"/>
              </a:buClr>
              <a:buSzTx/>
              <a:buFont typeface="Wingdings" panose="05000000000000000000" pitchFamily="2" charset="2"/>
              <a:buNone/>
            </a:pPr>
            <a:r>
              <a:rPr lang="zh-CN" altLang="en-US" sz="1600" b="0" dirty="0">
                <a:latin typeface="宋体" panose="02010600030101010101" pitchFamily="2" charset="-122"/>
                <a:ea typeface="宋体" panose="02010600030101010101" pitchFamily="2" charset="-122"/>
              </a:rPr>
              <a:t>   单击“环境变量”按钮，将弹出“环境变量”对话框，如右图所示，单击“系统变量”栏中的“新建”按钮，创建新的系统变量。</a:t>
            </a:r>
            <a:endParaRPr lang="zh-CN" altLang="en-US" sz="1600" b="0" dirty="0">
              <a:latin typeface="宋体" panose="02010600030101010101" pitchFamily="2" charset="-122"/>
              <a:ea typeface="宋体" panose="02010600030101010101" pitchFamily="2" charset="-122"/>
            </a:endParaRPr>
          </a:p>
        </p:txBody>
      </p:sp>
      <p:sp>
        <p:nvSpPr>
          <p:cNvPr id="187394" name="Rectangle 2"/>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87397" name="Rectangle 5"/>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aphicFrame>
        <p:nvGraphicFramePr>
          <p:cNvPr id="49158" name="Object 2"/>
          <p:cNvGraphicFramePr>
            <a:graphicFrameLocks noChangeAspect="1"/>
          </p:cNvGraphicFramePr>
          <p:nvPr/>
        </p:nvGraphicFramePr>
        <p:xfrm>
          <a:off x="1357313" y="2962275"/>
          <a:ext cx="2909887" cy="3114675"/>
        </p:xfrm>
        <a:graphic>
          <a:graphicData uri="http://schemas.openxmlformats.org/presentationml/2006/ole">
            <mc:AlternateContent xmlns:mc="http://schemas.openxmlformats.org/markup-compatibility/2006">
              <mc:Choice xmlns:v="urn:schemas-microsoft-com:vml" Requires="v">
                <p:oleObj spid="_x0000_s3078" name="" r:id="rId1" imgW="2709545" imgH="2904490" progId="Word.Picture.8">
                  <p:embed/>
                </p:oleObj>
              </mc:Choice>
              <mc:Fallback>
                <p:oleObj name="" r:id="rId1" imgW="2709545" imgH="2904490" progId="Word.Picture.8">
                  <p:embed/>
                  <p:pic>
                    <p:nvPicPr>
                      <p:cNvPr id="0" name="图片 3077"/>
                      <p:cNvPicPr/>
                      <p:nvPr/>
                    </p:nvPicPr>
                    <p:blipFill>
                      <a:blip r:embed="rId2"/>
                      <a:stretch>
                        <a:fillRect/>
                      </a:stretch>
                    </p:blipFill>
                    <p:spPr>
                      <a:xfrm>
                        <a:off x="1357313" y="2962275"/>
                        <a:ext cx="2909887" cy="3114675"/>
                      </a:xfrm>
                      <a:prstGeom prst="rect">
                        <a:avLst/>
                      </a:prstGeom>
                      <a:noFill/>
                      <a:ln w="38100">
                        <a:noFill/>
                        <a:miter/>
                      </a:ln>
                    </p:spPr>
                  </p:pic>
                </p:oleObj>
              </mc:Fallback>
            </mc:AlternateContent>
          </a:graphicData>
        </a:graphic>
      </p:graphicFrame>
      <p:graphicFrame>
        <p:nvGraphicFramePr>
          <p:cNvPr id="49159" name="Object 1"/>
          <p:cNvGraphicFramePr>
            <a:graphicFrameLocks noChangeAspect="1"/>
          </p:cNvGraphicFramePr>
          <p:nvPr/>
        </p:nvGraphicFramePr>
        <p:xfrm>
          <a:off x="4643438" y="2967038"/>
          <a:ext cx="2992437" cy="3109912"/>
        </p:xfrm>
        <a:graphic>
          <a:graphicData uri="http://schemas.openxmlformats.org/presentationml/2006/ole">
            <mc:AlternateContent xmlns:mc="http://schemas.openxmlformats.org/markup-compatibility/2006">
              <mc:Choice xmlns:v="urn:schemas-microsoft-com:vml" Requires="v">
                <p:oleObj spid="_x0000_s3079" name="" r:id="rId3" imgW="2705100" imgH="2819400" progId="Word.Picture.8">
                  <p:embed/>
                </p:oleObj>
              </mc:Choice>
              <mc:Fallback>
                <p:oleObj name="" r:id="rId3" imgW="2705100" imgH="2819400" progId="Word.Picture.8">
                  <p:embed/>
                  <p:pic>
                    <p:nvPicPr>
                      <p:cNvPr id="0" name="图片 3078"/>
                      <p:cNvPicPr/>
                      <p:nvPr/>
                    </p:nvPicPr>
                    <p:blipFill>
                      <a:blip r:embed="rId4"/>
                      <a:stretch>
                        <a:fillRect/>
                      </a:stretch>
                    </p:blipFill>
                    <p:spPr>
                      <a:xfrm>
                        <a:off x="4643438" y="2967038"/>
                        <a:ext cx="2992437" cy="3109912"/>
                      </a:xfrm>
                      <a:prstGeom prst="rect">
                        <a:avLst/>
                      </a:prstGeom>
                      <a:noFill/>
                      <a:ln w="38100">
                        <a:noFill/>
                        <a:miter/>
                      </a:ln>
                    </p:spPr>
                  </p:pic>
                </p:oleObj>
              </mc:Fallback>
            </mc:AlternateContent>
          </a:graphicData>
        </a:graphic>
      </p:graphicFrame>
      <p:sp>
        <p:nvSpPr>
          <p:cNvPr id="352259" name="Rectangle 3"/>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52260" name="Rectangle 4"/>
          <p:cNvSpPr>
            <a:spLocks noChangeArrowheads="1"/>
          </p:cNvSpPr>
          <p:nvPr/>
        </p:nvSpPr>
        <p:spPr bwMode="auto">
          <a:xfrm>
            <a:off x="0" y="232410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accent1"/>
                </a:solidFill>
                <a:effectLst/>
                <a:uLnTx/>
                <a:uFillTx/>
                <a:latin typeface="Times New Roman" panose="02020603050405020304" pitchFamily="18" charset="0"/>
                <a:ea typeface="Gulim" panose="020B0600000101010101" pitchFamily="34" charset="-127"/>
                <a:cs typeface="Times New Roman" panose="02020603050405020304" pitchFamily="18" charset="0"/>
              </a:rPr>
              <a:t>        </a:t>
            </a:r>
            <a:endParaRPr kumimoji="0" lang="en-US" altLang="zh-CN"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0" name="灯片编号占位符 9"/>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4"/>
          <p:cNvSpPr>
            <a:spLocks noGrp="1"/>
          </p:cNvSpPr>
          <p:nvPr>
            <p:ph type="title"/>
          </p:nvPr>
        </p:nvSpPr>
        <p:spPr>
          <a:xfrm>
            <a:off x="627063" y="161925"/>
            <a:ext cx="5778500" cy="609600"/>
          </a:xfrm>
        </p:spPr>
        <p:txBody>
          <a:bodyPr vert="horz" wrap="square" lIns="91440" tIns="45720" rIns="91440" bIns="45720" anchor="ctr"/>
          <a:p>
            <a:pPr algn="ctr" eaLnBrk="1" hangingPunct="1"/>
            <a:r>
              <a:rPr lang="en-US" altLang="zh-CN" b="0" dirty="0">
                <a:solidFill>
                  <a:srgbClr val="CC0000"/>
                </a:solidFill>
                <a:ea typeface="宋体" panose="02010600030101010101" pitchFamily="2" charset="-122"/>
              </a:rPr>
              <a:t>Windows 7</a:t>
            </a:r>
            <a:r>
              <a:rPr lang="zh-CN" altLang="en-US" b="0" dirty="0">
                <a:solidFill>
                  <a:srgbClr val="CC0000"/>
                </a:solidFill>
                <a:ea typeface="宋体" panose="02010600030101010101" pitchFamily="2" charset="-122"/>
              </a:rPr>
              <a:t>系统中配置环境变量</a:t>
            </a:r>
            <a:endParaRPr lang="zh-CN" altLang="en-US" b="0" dirty="0">
              <a:solidFill>
                <a:srgbClr val="CC0000"/>
              </a:solidFill>
              <a:ea typeface="宋体" panose="02010600030101010101" pitchFamily="2" charset="-122"/>
            </a:endParaRPr>
          </a:p>
        </p:txBody>
      </p:sp>
      <p:sp>
        <p:nvSpPr>
          <p:cNvPr id="72707" name="Text Box 2"/>
          <p:cNvSpPr txBox="1">
            <a:spLocks noChangeArrowheads="1"/>
          </p:cNvSpPr>
          <p:nvPr/>
        </p:nvSpPr>
        <p:spPr bwMode="auto">
          <a:xfrm>
            <a:off x="714375" y="1500188"/>
            <a:ext cx="7786688" cy="1692275"/>
          </a:xfrm>
          <a:prstGeom prst="rect">
            <a:avLst/>
          </a:prstGeom>
          <a:noFill/>
          <a:ln w="9525">
            <a:noFill/>
            <a:miter lim="800000"/>
          </a:ln>
        </p:spPr>
        <p:txBody>
          <a:bodyPr>
            <a:spAutoFit/>
          </a:bodyPr>
          <a:lstStyle/>
          <a:p>
            <a:pPr marR="0" algn="just" defTabSz="914400">
              <a:spcBef>
                <a:spcPct val="50000"/>
              </a:spcBef>
              <a:buClr>
                <a:schemeClr val="accent2"/>
              </a:buClr>
              <a:buSzTx/>
              <a:buFont typeface="Wingdings" panose="05000000000000000000" pitchFamily="2" charset="2"/>
              <a:defRPr/>
            </a:pP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    弹出“新建系统变量”对话框，分别输入变量名“</a:t>
            </a:r>
            <a:r>
              <a:rPr kumimoji="0" lang="en-US" altLang="zh-CN" sz="1600" b="0" kern="1200" cap="none" spc="0" normalizeH="0" baseline="0" noProof="0" dirty="0">
                <a:solidFill>
                  <a:srgbClr val="FF0000"/>
                </a:solidFill>
                <a:latin typeface="宋体" panose="02010600030101010101" pitchFamily="2" charset="-122"/>
                <a:ea typeface="宋体" panose="02010600030101010101" pitchFamily="2" charset="-122"/>
                <a:cs typeface="+mn-cs"/>
              </a:rPr>
              <a:t>JAVA_HOME</a:t>
            </a:r>
            <a:r>
              <a:rPr kumimoji="0" lang="en-US" altLang="zh-CN" sz="1600" b="0" kern="1200" cap="none" spc="0" normalizeH="0" baseline="0" noProof="0" dirty="0">
                <a:solidFill>
                  <a:schemeClr val="tx1"/>
                </a:solidFill>
                <a:latin typeface="宋体" panose="02010600030101010101" pitchFamily="2" charset="-122"/>
                <a:ea typeface="宋体" panose="02010600030101010101" pitchFamily="2" charset="-122"/>
                <a:cs typeface="+mn-cs"/>
              </a:rPr>
              <a:t>”</a:t>
            </a: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和</a:t>
            </a:r>
            <a:r>
              <a:rPr kumimoji="0" lang="zh-CN" altLang="en-US" sz="1600" b="0" kern="1200" cap="none" spc="0" normalizeH="0" baseline="0" noProof="0" dirty="0">
                <a:solidFill>
                  <a:srgbClr val="FF0000"/>
                </a:solidFill>
                <a:latin typeface="宋体" panose="02010600030101010101" pitchFamily="2" charset="-122"/>
                <a:ea typeface="宋体" panose="02010600030101010101" pitchFamily="2" charset="-122"/>
                <a:cs typeface="+mn-cs"/>
              </a:rPr>
              <a:t>变量值</a:t>
            </a: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a:t>
            </a:r>
            <a:r>
              <a:rPr kumimoji="0" lang="zh-CN" altLang="en-US" sz="1600" b="0" kern="1200" cap="none" spc="0" normalizeH="0" baseline="0" noProof="0" dirty="0">
                <a:solidFill>
                  <a:schemeClr val="tx2">
                    <a:lumMod val="60000"/>
                    <a:lumOff val="40000"/>
                  </a:schemeClr>
                </a:solidFill>
                <a:latin typeface="宋体" panose="02010600030101010101" pitchFamily="2" charset="-122"/>
                <a:ea typeface="宋体" panose="02010600030101010101" pitchFamily="2" charset="-122"/>
                <a:cs typeface="+mn-cs"/>
              </a:rPr>
              <a:t>即</a:t>
            </a:r>
            <a:r>
              <a:rPr kumimoji="0" lang="en-US" altLang="zh-CN" sz="1600" b="0" kern="1200" cap="none" spc="0" normalizeH="0" baseline="0" noProof="0" dirty="0">
                <a:solidFill>
                  <a:schemeClr val="tx2">
                    <a:lumMod val="60000"/>
                    <a:lumOff val="40000"/>
                  </a:schemeClr>
                </a:solidFill>
                <a:latin typeface="宋体" panose="02010600030101010101" pitchFamily="2" charset="-122"/>
                <a:ea typeface="宋体" panose="02010600030101010101" pitchFamily="2" charset="-122"/>
                <a:cs typeface="+mn-cs"/>
              </a:rPr>
              <a:t>JDK</a:t>
            </a:r>
            <a:r>
              <a:rPr kumimoji="0" lang="zh-CN" altLang="en-US" sz="1600" b="0" kern="1200" cap="none" spc="0" normalizeH="0" baseline="0" noProof="0" dirty="0">
                <a:solidFill>
                  <a:schemeClr val="tx2">
                    <a:lumMod val="60000"/>
                    <a:lumOff val="40000"/>
                  </a:schemeClr>
                </a:solidFill>
                <a:latin typeface="宋体" panose="02010600030101010101" pitchFamily="2" charset="-122"/>
                <a:ea typeface="宋体" panose="02010600030101010101" pitchFamily="2" charset="-122"/>
                <a:cs typeface="+mn-cs"/>
              </a:rPr>
              <a:t>的安装路径</a:t>
            </a: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），其中变量值是</a:t>
            </a:r>
            <a:r>
              <a:rPr kumimoji="0" lang="en-US" altLang="zh-CN" sz="1600" b="0" kern="1200" cap="none" spc="0" normalizeH="0" baseline="0" noProof="0" dirty="0">
                <a:solidFill>
                  <a:schemeClr val="tx1"/>
                </a:solidFill>
                <a:latin typeface="宋体" panose="02010600030101010101" pitchFamily="2" charset="-122"/>
                <a:ea typeface="宋体" panose="02010600030101010101" pitchFamily="2" charset="-122"/>
                <a:cs typeface="+mn-cs"/>
              </a:rPr>
              <a:t>JDK</a:t>
            </a: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安装路径，需要根据自己的计算机环境进行修改，如下图所示。单击“确定”按钮，关闭“新建系统变量”对话框。</a:t>
            </a:r>
            <a:endParaRPr kumimoji="0" lang="en-US" altLang="zh-CN" sz="1600" b="0" kern="1200" cap="none" spc="0" normalizeH="0" baseline="0" noProof="0" dirty="0">
              <a:solidFill>
                <a:schemeClr val="tx1"/>
              </a:solidFill>
              <a:latin typeface="宋体" panose="02010600030101010101" pitchFamily="2" charset="-122"/>
              <a:ea typeface="宋体" panose="02010600030101010101" pitchFamily="2" charset="-122"/>
              <a:cs typeface="+mn-cs"/>
            </a:endParaRPr>
          </a:p>
          <a:p>
            <a:pPr marR="0" algn="just" defTabSz="914400">
              <a:spcBef>
                <a:spcPct val="50000"/>
              </a:spcBef>
              <a:buClr>
                <a:schemeClr val="accent2"/>
              </a:buClr>
              <a:buSzTx/>
              <a:buFont typeface="Wingdings" panose="05000000000000000000" pitchFamily="2" charset="2"/>
              <a:defRPr/>
            </a:pP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在左图所示的“环境变量”对话框中双击</a:t>
            </a:r>
            <a:r>
              <a:rPr kumimoji="0" lang="en-US" altLang="zh-CN" sz="1600" b="0" kern="1200" cap="none" spc="0" normalizeH="0" baseline="0" noProof="0" dirty="0">
                <a:solidFill>
                  <a:schemeClr val="tx1"/>
                </a:solidFill>
                <a:latin typeface="宋体" panose="02010600030101010101" pitchFamily="2" charset="-122"/>
                <a:ea typeface="宋体" panose="02010600030101010101" pitchFamily="2" charset="-122"/>
                <a:cs typeface="+mn-cs"/>
              </a:rPr>
              <a:t>Path</a:t>
            </a: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变量对其进行修改，在原变量值最前端添加“</a:t>
            </a:r>
            <a:r>
              <a:rPr kumimoji="0" lang="en-US" altLang="zh-CN" sz="1600" b="0" kern="1200" cap="none" spc="0" normalizeH="0" baseline="0" noProof="0" dirty="0">
                <a:solidFill>
                  <a:srgbClr val="FF0000"/>
                </a:solidFill>
                <a:latin typeface="宋体" panose="02010600030101010101" pitchFamily="2" charset="-122"/>
                <a:ea typeface="宋体" panose="02010600030101010101" pitchFamily="2" charset="-122"/>
                <a:cs typeface="+mn-cs"/>
              </a:rPr>
              <a:t>.;%JAVA_ HOME%\bin;</a:t>
            </a:r>
            <a:r>
              <a:rPr kumimoji="0" lang="en-US" altLang="zh-CN" sz="1600" b="0" kern="1200" cap="none" spc="0" normalizeH="0" baseline="0" noProof="0" dirty="0">
                <a:solidFill>
                  <a:schemeClr val="tx1"/>
                </a:solidFill>
                <a:latin typeface="宋体" panose="02010600030101010101" pitchFamily="2" charset="-122"/>
                <a:ea typeface="宋体" panose="02010600030101010101" pitchFamily="2" charset="-122"/>
                <a:cs typeface="+mn-cs"/>
              </a:rPr>
              <a:t>”</a:t>
            </a: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变量值（注意：最后的“</a:t>
            </a:r>
            <a:r>
              <a:rPr kumimoji="0" lang="en-US" altLang="zh-CN" sz="1600" kern="1200" cap="none" spc="0" normalizeH="0" baseline="0" noProof="0" dirty="0">
                <a:solidFill>
                  <a:srgbClr val="FF0000"/>
                </a:solidFill>
                <a:latin typeface="宋体" panose="02010600030101010101" pitchFamily="2" charset="-122"/>
                <a:ea typeface="宋体" panose="02010600030101010101" pitchFamily="2" charset="-122"/>
                <a:cs typeface="+mn-cs"/>
              </a:rPr>
              <a:t>;</a:t>
            </a:r>
            <a:r>
              <a:rPr kumimoji="0" lang="en-US" altLang="zh-CN" sz="1600" b="0" kern="1200" cap="none" spc="0" normalizeH="0" baseline="0" noProof="0" dirty="0">
                <a:solidFill>
                  <a:schemeClr val="tx1"/>
                </a:solidFill>
                <a:latin typeface="宋体" panose="02010600030101010101" pitchFamily="2" charset="-122"/>
                <a:ea typeface="宋体" panose="02010600030101010101" pitchFamily="2" charset="-122"/>
                <a:cs typeface="+mn-cs"/>
              </a:rPr>
              <a:t>”</a:t>
            </a: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不要丢掉，它用于分割不同的变量值），如右图所示。单击“确定”按钮完成环境变量的设置。</a:t>
            </a:r>
            <a:endPar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endParaRPr>
          </a:p>
        </p:txBody>
      </p:sp>
      <p:sp>
        <p:nvSpPr>
          <p:cNvPr id="187394" name="Rectangle 2"/>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87397" name="Rectangle 5"/>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52259" name="Rectangle 3"/>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52260" name="Rectangle 4"/>
          <p:cNvSpPr>
            <a:spLocks noChangeArrowheads="1"/>
          </p:cNvSpPr>
          <p:nvPr/>
        </p:nvSpPr>
        <p:spPr bwMode="auto">
          <a:xfrm>
            <a:off x="0" y="232410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accent1"/>
                </a:solidFill>
                <a:effectLst/>
                <a:uLnTx/>
                <a:uFillTx/>
                <a:latin typeface="Times New Roman" panose="02020603050405020304" pitchFamily="18" charset="0"/>
                <a:ea typeface="Gulim" panose="020B0600000101010101" pitchFamily="34" charset="-127"/>
                <a:cs typeface="Times New Roman" panose="02020603050405020304" pitchFamily="18" charset="0"/>
              </a:rPr>
              <a:t>        </a:t>
            </a:r>
            <a:endParaRPr kumimoji="0" lang="en-US" altLang="zh-CN"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pic>
        <p:nvPicPr>
          <p:cNvPr id="50184" name="Picture 2"/>
          <p:cNvPicPr>
            <a:picLocks noChangeAspect="1"/>
          </p:cNvPicPr>
          <p:nvPr/>
        </p:nvPicPr>
        <p:blipFill>
          <a:blip r:embed="rId1"/>
          <a:stretch>
            <a:fillRect/>
          </a:stretch>
        </p:blipFill>
        <p:spPr>
          <a:xfrm>
            <a:off x="4800600" y="3192463"/>
            <a:ext cx="3795713" cy="1541462"/>
          </a:xfrm>
          <a:prstGeom prst="rect">
            <a:avLst/>
          </a:prstGeom>
          <a:noFill/>
          <a:ln w="9525">
            <a:noFill/>
          </a:ln>
        </p:spPr>
      </p:pic>
      <p:pic>
        <p:nvPicPr>
          <p:cNvPr id="50185" name="Picture 4"/>
          <p:cNvPicPr>
            <a:picLocks noChangeAspect="1"/>
          </p:cNvPicPr>
          <p:nvPr/>
        </p:nvPicPr>
        <p:blipFill>
          <a:blip r:embed="rId2"/>
          <a:stretch>
            <a:fillRect/>
          </a:stretch>
        </p:blipFill>
        <p:spPr>
          <a:xfrm>
            <a:off x="762000" y="3192463"/>
            <a:ext cx="3795713" cy="1541462"/>
          </a:xfrm>
          <a:prstGeom prst="rect">
            <a:avLst/>
          </a:prstGeom>
          <a:noFill/>
          <a:ln w="9525">
            <a:noFill/>
          </a:ln>
        </p:spPr>
      </p:pic>
      <p:sp>
        <p:nvSpPr>
          <p:cNvPr id="10" name="灯片编号占位符 9"/>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
        <p:nvSpPr>
          <p:cNvPr id="50187" name="矩形 11"/>
          <p:cNvSpPr/>
          <p:nvPr/>
        </p:nvSpPr>
        <p:spPr>
          <a:xfrm>
            <a:off x="244475" y="5072063"/>
            <a:ext cx="8626475" cy="9239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eaLnBrk="1" hangingPunct="1">
              <a:spcBef>
                <a:spcPct val="0"/>
              </a:spcBef>
              <a:buClrTx/>
              <a:buSzTx/>
              <a:buFont typeface="Wingdings" panose="05000000000000000000" pitchFamily="2" charset="2"/>
              <a:buChar char="l"/>
            </a:pPr>
            <a:r>
              <a:rPr lang="zh-CN" altLang="en-US" sz="1800" dirty="0">
                <a:latin typeface="Lucida Sans Unicode" panose="020B0602030504020204" pitchFamily="34" charset="0"/>
                <a:ea typeface="宋体" panose="02010600030101010101" pitchFamily="2" charset="-122"/>
              </a:rPr>
              <a:t> 系统环境变量是在操作系统中定义的变量，可供操作系统上的所有应用程序使用。</a:t>
            </a:r>
            <a:endParaRPr lang="en-US" altLang="zh-CN" sz="1800" dirty="0">
              <a:latin typeface="Lucida Sans Unicode" panose="020B0602030504020204" pitchFamily="34" charset="0"/>
              <a:ea typeface="宋体" panose="02010600030101010101" pitchFamily="2" charset="-122"/>
            </a:endParaRPr>
          </a:p>
          <a:p>
            <a:pPr marL="0" lvl="0" indent="0" eaLnBrk="1" hangingPunct="1">
              <a:spcBef>
                <a:spcPct val="0"/>
              </a:spcBef>
              <a:buClrTx/>
              <a:buSzTx/>
              <a:buFont typeface="Wingdings" panose="05000000000000000000" pitchFamily="2" charset="2"/>
              <a:buChar char="l"/>
            </a:pPr>
            <a:r>
              <a:rPr lang="zh-CN" altLang="en-US" sz="1800" dirty="0">
                <a:latin typeface="Lucida Sans Unicode" panose="020B0602030504020204" pitchFamily="34" charset="0"/>
                <a:ea typeface="宋体" panose="02010600030101010101" pitchFamily="2" charset="-122"/>
              </a:rPr>
              <a:t> </a:t>
            </a:r>
            <a:r>
              <a:rPr lang="en-US" altLang="zh-CN" sz="1800" dirty="0">
                <a:latin typeface="Lucida Sans Unicode" panose="020B0602030504020204" pitchFamily="34" charset="0"/>
                <a:ea typeface="宋体" panose="02010600030101010101" pitchFamily="2" charset="-122"/>
              </a:rPr>
              <a:t>Path</a:t>
            </a:r>
            <a:r>
              <a:rPr lang="zh-CN" altLang="en-US" sz="1800" dirty="0">
                <a:latin typeface="Lucida Sans Unicode" panose="020B0602030504020204" pitchFamily="34" charset="0"/>
                <a:ea typeface="宋体" panose="02010600030101010101" pitchFamily="2" charset="-122"/>
              </a:rPr>
              <a:t>环境变量的作用是设置提供操作系统去寻找和执行应用程序的路径。</a:t>
            </a:r>
            <a:endParaRPr lang="en-US" altLang="zh-CN" sz="1800" dirty="0">
              <a:latin typeface="Lucida Sans Unicode" panose="020B0602030504020204" pitchFamily="34" charset="0"/>
              <a:ea typeface="宋体" panose="02010600030101010101" pitchFamily="2" charset="-122"/>
            </a:endParaRPr>
          </a:p>
          <a:p>
            <a:pPr marL="0" lvl="0" indent="0" eaLnBrk="1" hangingPunct="1">
              <a:spcBef>
                <a:spcPct val="0"/>
              </a:spcBef>
              <a:buClrTx/>
              <a:buSzTx/>
              <a:buFont typeface="Wingdings" panose="05000000000000000000" pitchFamily="2" charset="2"/>
              <a:buChar char="l"/>
            </a:pPr>
            <a:r>
              <a:rPr lang="zh-CN" altLang="en-US" sz="1800" dirty="0">
                <a:latin typeface="Lucida Sans Unicode" panose="020B0602030504020204" pitchFamily="34" charset="0"/>
                <a:ea typeface="宋体" panose="02010600030101010101" pitchFamily="2" charset="-122"/>
              </a:rPr>
              <a:t> “</a:t>
            </a:r>
            <a:r>
              <a:rPr lang="en-US" altLang="zh-CN" sz="1800" dirty="0">
                <a:latin typeface="Lucida Sans Unicode" panose="020B0602030504020204" pitchFamily="34" charset="0"/>
                <a:ea typeface="宋体" panose="02010600030101010101" pitchFamily="2" charset="-122"/>
              </a:rPr>
              <a:t>.</a:t>
            </a:r>
            <a:r>
              <a:rPr lang="zh-CN" altLang="en-US" sz="1800" dirty="0">
                <a:latin typeface="Lucida Sans Unicode" panose="020B0602030504020204" pitchFamily="34" charset="0"/>
                <a:ea typeface="宋体" panose="02010600030101010101" pitchFamily="2" charset="-122"/>
              </a:rPr>
              <a:t>”代表当前路径</a:t>
            </a:r>
            <a:r>
              <a:rPr lang="en-US" altLang="zh-CN" sz="1800" dirty="0">
                <a:latin typeface="Lucida Sans Unicode" panose="020B0602030504020204" pitchFamily="34" charset="0"/>
                <a:ea typeface="宋体" panose="02010600030101010101" pitchFamily="2" charset="-122"/>
              </a:rPr>
              <a:t>,</a:t>
            </a:r>
            <a:r>
              <a:rPr lang="zh-CN" altLang="en-US" sz="1800" dirty="0">
                <a:latin typeface="Lucida Sans Unicode" panose="020B0602030504020204" pitchFamily="34" charset="0"/>
                <a:ea typeface="宋体" panose="02010600030101010101" pitchFamily="2" charset="-122"/>
              </a:rPr>
              <a:t>表示让</a:t>
            </a:r>
            <a:r>
              <a:rPr lang="en-US" altLang="zh-CN" sz="1800" dirty="0">
                <a:latin typeface="Lucida Sans Unicode" panose="020B0602030504020204" pitchFamily="34" charset="0"/>
                <a:ea typeface="宋体" panose="02010600030101010101" pitchFamily="2" charset="-122"/>
              </a:rPr>
              <a:t>JVM</a:t>
            </a:r>
            <a:r>
              <a:rPr lang="zh-CN" altLang="en-US" sz="1800" dirty="0">
                <a:latin typeface="Lucida Sans Unicode" panose="020B0602030504020204" pitchFamily="34" charset="0"/>
                <a:ea typeface="宋体" panose="02010600030101010101" pitchFamily="2" charset="-122"/>
              </a:rPr>
              <a:t>在任何情况下都会去当前文件夹下查找要使用的类。</a:t>
            </a:r>
            <a:endParaRPr lang="zh-CN" altLang="en-US" sz="1800" dirty="0">
              <a:latin typeface="Lucida Sans Unicode" panose="020B0602030504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4"/>
          <p:cNvSpPr>
            <a:spLocks noGrp="1"/>
          </p:cNvSpPr>
          <p:nvPr>
            <p:ph type="title"/>
          </p:nvPr>
        </p:nvSpPr>
        <p:spPr>
          <a:xfrm>
            <a:off x="606108" y="142875"/>
            <a:ext cx="5778500" cy="609600"/>
          </a:xfrm>
        </p:spPr>
        <p:txBody>
          <a:bodyPr vert="horz" wrap="square" lIns="91440" tIns="45720" rIns="91440" bIns="45720" anchor="ctr"/>
          <a:p>
            <a:pPr algn="ctr" eaLnBrk="1" hangingPunct="1"/>
            <a:r>
              <a:rPr lang="en-US" altLang="zh-CN" b="0" dirty="0">
                <a:solidFill>
                  <a:srgbClr val="CC0000"/>
                </a:solidFill>
                <a:ea typeface="宋体" panose="02010600030101010101" pitchFamily="2" charset="-122"/>
              </a:rPr>
              <a:t>Windows 7</a:t>
            </a:r>
            <a:r>
              <a:rPr lang="zh-CN" altLang="en-US" b="0" dirty="0">
                <a:solidFill>
                  <a:srgbClr val="CC0000"/>
                </a:solidFill>
                <a:ea typeface="宋体" panose="02010600030101010101" pitchFamily="2" charset="-122"/>
              </a:rPr>
              <a:t>系统中配置环境变量</a:t>
            </a:r>
            <a:endParaRPr lang="zh-CN" altLang="en-US" b="0" dirty="0">
              <a:solidFill>
                <a:srgbClr val="CC0000"/>
              </a:solidFill>
              <a:ea typeface="宋体" panose="02010600030101010101" pitchFamily="2" charset="-122"/>
            </a:endParaRPr>
          </a:p>
        </p:txBody>
      </p:sp>
      <p:sp>
        <p:nvSpPr>
          <p:cNvPr id="51203" name="Text Box 2"/>
          <p:cNvSpPr txBox="1"/>
          <p:nvPr/>
        </p:nvSpPr>
        <p:spPr>
          <a:xfrm>
            <a:off x="714375" y="1428750"/>
            <a:ext cx="7786688" cy="132207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
                <a:schemeClr val="accent2"/>
              </a:buClr>
              <a:buSzTx/>
              <a:buFont typeface="Wingdings" panose="05000000000000000000" pitchFamily="2" charset="2"/>
              <a:buNone/>
            </a:pPr>
            <a:r>
              <a:rPr lang="zh-CN" altLang="en-US" sz="1600" b="0" dirty="0">
                <a:latin typeface="宋体" panose="02010600030101010101" pitchFamily="2" charset="-122"/>
                <a:ea typeface="宋体" panose="02010600030101010101" pitchFamily="2" charset="-122"/>
              </a:rPr>
              <a:t>    </a:t>
            </a:r>
            <a:r>
              <a:rPr lang="en-US" altLang="zh-CN" sz="1600" b="0" dirty="0">
                <a:latin typeface="宋体" panose="02010600030101010101" pitchFamily="2" charset="-122"/>
                <a:ea typeface="宋体" panose="02010600030101010101" pitchFamily="2" charset="-122"/>
              </a:rPr>
              <a:t>JDK</a:t>
            </a:r>
            <a:r>
              <a:rPr lang="zh-CN" altLang="en-US" sz="1600" b="0" dirty="0">
                <a:latin typeface="宋体" panose="02010600030101010101" pitchFamily="2" charset="-122"/>
                <a:ea typeface="宋体" panose="02010600030101010101" pitchFamily="2" charset="-122"/>
              </a:rPr>
              <a:t>安装成功之后必须确认环境配置是否正确。在</a:t>
            </a:r>
            <a:r>
              <a:rPr lang="en-US" altLang="zh-CN" sz="1600" b="0" dirty="0">
                <a:latin typeface="宋体" panose="02010600030101010101" pitchFamily="2" charset="-122"/>
                <a:ea typeface="宋体" panose="02010600030101010101" pitchFamily="2" charset="-122"/>
              </a:rPr>
              <a:t>Windows</a:t>
            </a:r>
            <a:r>
              <a:rPr lang="zh-CN" altLang="en-US" sz="1600" b="0" dirty="0">
                <a:latin typeface="宋体" panose="02010600030101010101" pitchFamily="2" charset="-122"/>
                <a:ea typeface="宋体" panose="02010600030101010101" pitchFamily="2" charset="-122"/>
              </a:rPr>
              <a:t>系统中测试</a:t>
            </a:r>
            <a:r>
              <a:rPr lang="en-US" altLang="zh-CN" sz="1600" b="0" dirty="0">
                <a:latin typeface="宋体" panose="02010600030101010101" pitchFamily="2" charset="-122"/>
                <a:ea typeface="宋体" panose="02010600030101010101" pitchFamily="2" charset="-122"/>
              </a:rPr>
              <a:t>JDK</a:t>
            </a:r>
            <a:r>
              <a:rPr lang="zh-CN" altLang="en-US" sz="1600" b="0" dirty="0">
                <a:latin typeface="宋体" panose="02010600030101010101" pitchFamily="2" charset="-122"/>
                <a:ea typeface="宋体" panose="02010600030101010101" pitchFamily="2" charset="-122"/>
              </a:rPr>
              <a:t>环境需要选择“开始”</a:t>
            </a:r>
            <a:r>
              <a:rPr lang="en-US" altLang="zh-CN" sz="1600" b="0" dirty="0">
                <a:latin typeface="宋体" panose="02010600030101010101" pitchFamily="2" charset="-122"/>
                <a:ea typeface="宋体" panose="02010600030101010101" pitchFamily="2" charset="-122"/>
              </a:rPr>
              <a:t>/“</a:t>
            </a:r>
            <a:r>
              <a:rPr lang="zh-CN" altLang="en-US" sz="1600" b="0" dirty="0">
                <a:latin typeface="宋体" panose="02010600030101010101" pitchFamily="2" charset="-122"/>
                <a:ea typeface="宋体" panose="02010600030101010101" pitchFamily="2" charset="-122"/>
              </a:rPr>
              <a:t>运行”命令（没有“运行”命令可以按</a:t>
            </a:r>
            <a:r>
              <a:rPr lang="en-US" altLang="zh-CN" sz="1600" b="0" dirty="0">
                <a:latin typeface="宋体" panose="02010600030101010101" pitchFamily="2" charset="-122"/>
                <a:ea typeface="宋体" panose="02010600030101010101" pitchFamily="2" charset="-122"/>
              </a:rPr>
              <a:t>Windows+R</a:t>
            </a:r>
            <a:r>
              <a:rPr lang="zh-CN" altLang="en-US" sz="1600" b="0" dirty="0">
                <a:latin typeface="宋体" panose="02010600030101010101" pitchFamily="2" charset="-122"/>
                <a:ea typeface="宋体" panose="02010600030101010101" pitchFamily="2" charset="-122"/>
              </a:rPr>
              <a:t>组合键），然后在“运行”对话框中输入“</a:t>
            </a:r>
            <a:r>
              <a:rPr lang="en-US" altLang="zh-CN" sz="1600" dirty="0">
                <a:solidFill>
                  <a:schemeClr val="tx2">
                    <a:lumMod val="60000"/>
                    <a:lumOff val="40000"/>
                  </a:schemeClr>
                </a:solidFill>
                <a:latin typeface="宋体" panose="02010600030101010101" pitchFamily="2" charset="-122"/>
                <a:ea typeface="宋体" panose="02010600030101010101" pitchFamily="2" charset="-122"/>
              </a:rPr>
              <a:t>cmd</a:t>
            </a:r>
            <a:r>
              <a:rPr lang="en-US" altLang="zh-CN" sz="1600" b="0" dirty="0">
                <a:latin typeface="宋体" panose="02010600030101010101" pitchFamily="2" charset="-122"/>
                <a:ea typeface="宋体" panose="02010600030101010101" pitchFamily="2" charset="-122"/>
              </a:rPr>
              <a:t>”</a:t>
            </a:r>
            <a:r>
              <a:rPr lang="zh-CN" altLang="en-US" sz="1600" b="0" dirty="0">
                <a:latin typeface="宋体" panose="02010600030101010101" pitchFamily="2" charset="-122"/>
                <a:ea typeface="宋体" panose="02010600030101010101" pitchFamily="2" charset="-122"/>
              </a:rPr>
              <a:t>并单击“确定”按钮启动控制台。在控制台中输入“</a:t>
            </a:r>
            <a:r>
              <a:rPr lang="en-US" altLang="zh-CN" sz="1600" dirty="0">
                <a:solidFill>
                  <a:srgbClr val="FF0000"/>
                </a:solidFill>
                <a:latin typeface="宋体" panose="02010600030101010101" pitchFamily="2" charset="-122"/>
                <a:ea typeface="宋体" panose="02010600030101010101" pitchFamily="2" charset="-122"/>
              </a:rPr>
              <a:t>javac</a:t>
            </a:r>
            <a:r>
              <a:rPr lang="en-US" altLang="zh-CN" sz="1600" b="0" dirty="0">
                <a:latin typeface="宋体" panose="02010600030101010101" pitchFamily="2" charset="-122"/>
                <a:ea typeface="宋体" panose="02010600030101010101" pitchFamily="2" charset="-122"/>
              </a:rPr>
              <a:t>”</a:t>
            </a:r>
            <a:r>
              <a:rPr lang="zh-CN" altLang="en-US" sz="1600" b="0" dirty="0">
                <a:latin typeface="宋体" panose="02010600030101010101" pitchFamily="2" charset="-122"/>
                <a:ea typeface="宋体" panose="02010600030101010101" pitchFamily="2" charset="-122"/>
              </a:rPr>
              <a:t>命令，按</a:t>
            </a:r>
            <a:r>
              <a:rPr lang="en-US" altLang="zh-CN" sz="1600" b="0" dirty="0">
                <a:latin typeface="宋体" panose="02010600030101010101" pitchFamily="2" charset="-122"/>
                <a:ea typeface="宋体" panose="02010600030101010101" pitchFamily="2" charset="-122"/>
              </a:rPr>
              <a:t>Enter</a:t>
            </a:r>
            <a:r>
              <a:rPr lang="zh-CN" altLang="en-US" sz="1600" b="0" dirty="0">
                <a:latin typeface="宋体" panose="02010600030101010101" pitchFamily="2" charset="-122"/>
                <a:ea typeface="宋体" panose="02010600030101010101" pitchFamily="2" charset="-122"/>
              </a:rPr>
              <a:t>键，将输出如下图所示的</a:t>
            </a:r>
            <a:r>
              <a:rPr lang="en-US" altLang="zh-CN" sz="1600" b="0" dirty="0">
                <a:latin typeface="宋体" panose="02010600030101010101" pitchFamily="2" charset="-122"/>
                <a:ea typeface="宋体" panose="02010600030101010101" pitchFamily="2" charset="-122"/>
              </a:rPr>
              <a:t>JDK</a:t>
            </a:r>
            <a:r>
              <a:rPr lang="zh-CN" altLang="en-US" sz="1600" b="0" dirty="0">
                <a:latin typeface="宋体" panose="02010600030101010101" pitchFamily="2" charset="-122"/>
                <a:ea typeface="宋体" panose="02010600030101010101" pitchFamily="2" charset="-122"/>
              </a:rPr>
              <a:t>的编译器信息，其中包括修改命令的语法和参数选项等信息。这说明</a:t>
            </a:r>
            <a:r>
              <a:rPr lang="en-US" altLang="zh-CN" sz="1600" b="0" dirty="0">
                <a:latin typeface="宋体" panose="02010600030101010101" pitchFamily="2" charset="-122"/>
                <a:ea typeface="宋体" panose="02010600030101010101" pitchFamily="2" charset="-122"/>
              </a:rPr>
              <a:t>JDK</a:t>
            </a:r>
            <a:r>
              <a:rPr lang="zh-CN" altLang="en-US" sz="1600" b="0" dirty="0">
                <a:latin typeface="宋体" panose="02010600030101010101" pitchFamily="2" charset="-122"/>
                <a:ea typeface="宋体" panose="02010600030101010101" pitchFamily="2" charset="-122"/>
              </a:rPr>
              <a:t>环境搭建成功。</a:t>
            </a:r>
            <a:endParaRPr lang="zh-CN" altLang="en-US" sz="1600" b="0" dirty="0">
              <a:latin typeface="宋体" panose="02010600030101010101" pitchFamily="2" charset="-122"/>
              <a:ea typeface="宋体" panose="02010600030101010101" pitchFamily="2" charset="-122"/>
            </a:endParaRPr>
          </a:p>
        </p:txBody>
      </p:sp>
      <p:sp>
        <p:nvSpPr>
          <p:cNvPr id="187394" name="Rectangle 2"/>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87397" name="Rectangle 5"/>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52259" name="Rectangle 3"/>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52260" name="Rectangle 4"/>
          <p:cNvSpPr>
            <a:spLocks noChangeArrowheads="1"/>
          </p:cNvSpPr>
          <p:nvPr/>
        </p:nvSpPr>
        <p:spPr bwMode="auto">
          <a:xfrm>
            <a:off x="0" y="232410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000" b="1" i="0" u="none" strike="noStrike" kern="1200" cap="none" spc="0" normalizeH="0" baseline="0" noProof="0">
                <a:ln>
                  <a:noFill/>
                </a:ln>
                <a:solidFill>
                  <a:schemeClr val="accent1"/>
                </a:solidFill>
                <a:effectLst/>
                <a:uLnTx/>
                <a:uFillTx/>
                <a:latin typeface="Times New Roman" panose="02020603050405020304" pitchFamily="18" charset="0"/>
                <a:ea typeface="Gulim" panose="020B0600000101010101" pitchFamily="34" charset="-127"/>
                <a:cs typeface="Times New Roman" panose="02020603050405020304" pitchFamily="18" charset="0"/>
              </a:rPr>
              <a:t>        </a:t>
            </a:r>
            <a:endParaRPr kumimoji="0" lang="en-US" altLang="zh-CN"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pic>
        <p:nvPicPr>
          <p:cNvPr id="51208" name="Picture 5"/>
          <p:cNvPicPr>
            <a:picLocks noChangeAspect="1"/>
          </p:cNvPicPr>
          <p:nvPr/>
        </p:nvPicPr>
        <p:blipFill>
          <a:blip r:embed="rId1"/>
          <a:stretch>
            <a:fillRect/>
          </a:stretch>
        </p:blipFill>
        <p:spPr>
          <a:xfrm>
            <a:off x="2571750" y="2778125"/>
            <a:ext cx="4143375" cy="3582988"/>
          </a:xfrm>
          <a:prstGeom prst="rect">
            <a:avLst/>
          </a:prstGeom>
          <a:noFill/>
          <a:ln w="9525">
            <a:noFill/>
          </a:ln>
        </p:spPr>
      </p:pic>
      <p:sp>
        <p:nvSpPr>
          <p:cNvPr id="9" name="灯片编号占位符 8"/>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457200" y="152400"/>
            <a:ext cx="8229600" cy="490538"/>
          </a:xfrm>
          <a:prstGeom prst="rect">
            <a:avLst/>
          </a:prstGeom>
        </p:spPr>
        <p:txBody>
          <a:bodyPr/>
          <a:lstStyle/>
          <a:p>
            <a:pPr marR="0" defTabSz="914400" eaLnBrk="0" hangingPunct="0">
              <a:buClrTx/>
              <a:buSzTx/>
              <a:buFontTx/>
              <a:defRPr/>
            </a:pPr>
            <a:r>
              <a:rPr kumimoji="0" lang="en-US" altLang="zh-CN" sz="3000" kern="0" cap="none" spc="0" normalizeH="0" baseline="0" noProof="0" dirty="0">
                <a:latin typeface="+mj-lt"/>
                <a:ea typeface="+mj-ea"/>
                <a:cs typeface="+mj-cs"/>
              </a:rPr>
              <a:t>Java Application</a:t>
            </a:r>
            <a:r>
              <a:rPr kumimoji="0" lang="zh-CN" altLang="en-US" sz="3000" kern="0" cap="none" spc="0" normalizeH="0" baseline="0" noProof="0" dirty="0">
                <a:latin typeface="+mj-lt"/>
                <a:ea typeface="+mj-ea"/>
                <a:cs typeface="+mj-cs"/>
              </a:rPr>
              <a:t> </a:t>
            </a:r>
            <a:r>
              <a:rPr kumimoji="0" lang="zh-CN" altLang="zh-CN" sz="3000" kern="0" cap="none" spc="0" normalizeH="0" baseline="0" noProof="0" dirty="0">
                <a:latin typeface="+mj-lt"/>
                <a:ea typeface="+mj-ea"/>
                <a:cs typeface="+mj-cs"/>
              </a:rPr>
              <a:t>程序基本结构</a:t>
            </a:r>
            <a:endParaRPr kumimoji="0" lang="zh-CN" altLang="en-US" sz="3000" kern="0" cap="none" spc="0" normalizeH="0" baseline="0" noProof="0" dirty="0">
              <a:latin typeface="+mj-lt"/>
              <a:ea typeface="+mj-ea"/>
              <a:cs typeface="+mj-cs"/>
            </a:endParaRPr>
          </a:p>
        </p:txBody>
      </p:sp>
      <p:grpSp>
        <p:nvGrpSpPr>
          <p:cNvPr id="52227" name="Group 3"/>
          <p:cNvGrpSpPr/>
          <p:nvPr/>
        </p:nvGrpSpPr>
        <p:grpSpPr>
          <a:xfrm>
            <a:off x="1679575" y="1285875"/>
            <a:ext cx="5486400" cy="4684713"/>
            <a:chOff x="1104" y="1248"/>
            <a:chExt cx="3456" cy="2951"/>
          </a:xfrm>
        </p:grpSpPr>
        <p:sp>
          <p:nvSpPr>
            <p:cNvPr id="6" name="Rectangle 4"/>
            <p:cNvSpPr>
              <a:spLocks noChangeArrowheads="1"/>
            </p:cNvSpPr>
            <p:nvPr/>
          </p:nvSpPr>
          <p:spPr bwMode="auto">
            <a:xfrm>
              <a:off x="1104" y="1248"/>
              <a:ext cx="3456" cy="2928"/>
            </a:xfrm>
            <a:prstGeom prst="rect">
              <a:avLst/>
            </a:prstGeom>
            <a:solidFill>
              <a:schemeClr val="bg2">
                <a:lumMod val="20000"/>
                <a:lumOff val="80000"/>
              </a:schemeClr>
            </a:solidFill>
            <a:ln w="9525">
              <a:solidFill>
                <a:schemeClr val="tx1"/>
              </a:solidFill>
              <a:miter lim="800000"/>
            </a:ln>
            <a:effectLst>
              <a:outerShdw dist="107763"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7" name="Rectangle 5"/>
            <p:cNvSpPr>
              <a:spLocks noChangeArrowheads="1"/>
            </p:cNvSpPr>
            <p:nvPr/>
          </p:nvSpPr>
          <p:spPr bwMode="auto">
            <a:xfrm>
              <a:off x="1261" y="1398"/>
              <a:ext cx="3155" cy="336"/>
            </a:xfrm>
            <a:prstGeom prst="rect">
              <a:avLst/>
            </a:prstGeom>
            <a:solidFill>
              <a:schemeClr val="accent1"/>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accent5">
                      <a:lumMod val="60000"/>
                      <a:lumOff val="40000"/>
                    </a:schemeClr>
                  </a:solidFill>
                  <a:effectLst/>
                  <a:uLnTx/>
                  <a:uFillTx/>
                  <a:latin typeface="Times New Roman" panose="02020603050405020304" pitchFamily="18" charset="0"/>
                  <a:ea typeface="宋体" panose="02010600030101010101" pitchFamily="2" charset="-122"/>
                  <a:cs typeface="+mn-cs"/>
                </a:rPr>
                <a:t>import</a:t>
              </a:r>
              <a:r>
                <a:rPr kumimoji="1" lang="zh-CN" altLang="zh-CN" sz="2400" b="1" i="0" u="none" strike="noStrike" kern="1200" cap="none" spc="0" normalizeH="0" baseline="0" noProof="0" dirty="0">
                  <a:ln>
                    <a:noFill/>
                  </a:ln>
                  <a:solidFill>
                    <a:schemeClr val="accent5">
                      <a:lumMod val="60000"/>
                      <a:lumOff val="40000"/>
                    </a:schemeClr>
                  </a:solidFill>
                  <a:effectLst/>
                  <a:uLnTx/>
                  <a:uFillTx/>
                  <a:latin typeface="Times New Roman" panose="02020603050405020304" pitchFamily="18" charset="0"/>
                  <a:ea typeface="宋体" panose="02010600030101010101" pitchFamily="2" charset="-122"/>
                  <a:cs typeface="+mn-cs"/>
                </a:rPr>
                <a:t>语句</a:t>
              </a:r>
              <a:endParaRPr kumimoji="1" lang="zh-CN" altLang="en-US" sz="2400" b="1" i="0" u="none" strike="noStrike" kern="1200" cap="none" spc="0" normalizeH="0" baseline="0" noProof="0" dirty="0">
                <a:ln>
                  <a:noFill/>
                </a:ln>
                <a:solidFill>
                  <a:schemeClr val="accent5">
                    <a:lumMod val="60000"/>
                    <a:lumOff val="40000"/>
                  </a:schemeClr>
                </a:solidFill>
                <a:effectLst/>
                <a:uLnTx/>
                <a:uFillTx/>
                <a:latin typeface="Times New Roman" panose="02020603050405020304" pitchFamily="18" charset="0"/>
                <a:ea typeface="宋体" panose="02010600030101010101" pitchFamily="2" charset="-122"/>
                <a:cs typeface="+mn-cs"/>
              </a:endParaRPr>
            </a:p>
          </p:txBody>
        </p:sp>
        <p:sp>
          <p:nvSpPr>
            <p:cNvPr id="52231" name="Text Box 6"/>
            <p:cNvSpPr txBox="1"/>
            <p:nvPr/>
          </p:nvSpPr>
          <p:spPr>
            <a:xfrm>
              <a:off x="1152" y="1838"/>
              <a:ext cx="3385" cy="236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eaLnBrk="1" hangingPunct="1">
                <a:lnSpc>
                  <a:spcPct val="110000"/>
                </a:lnSpc>
                <a:spcBef>
                  <a:spcPct val="0"/>
                </a:spcBef>
                <a:buClrTx/>
                <a:buSzTx/>
                <a:buNone/>
              </a:pPr>
              <a:r>
                <a:rPr lang="en-US" altLang="zh-CN" sz="2400" dirty="0">
                  <a:solidFill>
                    <a:srgbClr val="FF0000"/>
                  </a:solidFill>
                  <a:latin typeface="Times New Roman" panose="02020603050405020304" pitchFamily="18" charset="0"/>
                  <a:ea typeface="宋体" panose="02010600030101010101" pitchFamily="2" charset="-122"/>
                </a:rPr>
                <a:t>class</a:t>
              </a:r>
              <a:endParaRPr lang="en-US" altLang="zh-CN" sz="2400" dirty="0">
                <a:solidFill>
                  <a:srgbClr val="FF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SzTx/>
                <a:buNone/>
              </a:pPr>
              <a:r>
                <a:rPr lang="en-US" altLang="zh-CN" sz="2400" dirty="0">
                  <a:solidFill>
                    <a:srgbClr val="FF0000"/>
                  </a:solidFill>
                  <a:latin typeface="Times New Roman" panose="02020603050405020304" pitchFamily="18" charset="0"/>
                  <a:ea typeface="宋体" panose="02010600030101010101" pitchFamily="2" charset="-122"/>
                </a:rPr>
                <a:t>{</a:t>
              </a:r>
              <a:endParaRPr lang="en-US" altLang="zh-CN" sz="2400" dirty="0">
                <a:solidFill>
                  <a:srgbClr val="FF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SzTx/>
                <a:buNone/>
              </a:pPr>
              <a:r>
                <a:rPr lang="en-US" altLang="zh-CN" sz="2400" dirty="0">
                  <a:solidFill>
                    <a:srgbClr val="FF0000"/>
                  </a:solidFill>
                  <a:latin typeface="Times New Roman" panose="02020603050405020304" pitchFamily="18" charset="0"/>
                  <a:ea typeface="宋体" panose="02010600030101010101" pitchFamily="2" charset="-122"/>
                </a:rPr>
                <a:t>    public static void main(String[ ] args)</a:t>
              </a:r>
              <a:endParaRPr lang="en-US" altLang="zh-CN" sz="2400" dirty="0">
                <a:solidFill>
                  <a:srgbClr val="FF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SzTx/>
                <a:buNone/>
              </a:pPr>
              <a:r>
                <a:rPr lang="en-US" altLang="zh-CN" sz="2400" dirty="0">
                  <a:solidFill>
                    <a:srgbClr val="FF0000"/>
                  </a:solidFill>
                  <a:latin typeface="Times New Roman" panose="02020603050405020304" pitchFamily="18" charset="0"/>
                  <a:ea typeface="宋体" panose="02010600030101010101" pitchFamily="2" charset="-122"/>
                </a:rPr>
                <a:t>    {</a:t>
              </a:r>
              <a:endParaRPr lang="en-US" altLang="zh-CN" sz="2400" dirty="0">
                <a:solidFill>
                  <a:srgbClr val="FF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SzTx/>
                <a:buNone/>
              </a:pPr>
              <a:endParaRPr lang="en-US" altLang="zh-CN" sz="2400" dirty="0">
                <a:solidFill>
                  <a:srgbClr val="FF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SzTx/>
                <a:buNone/>
              </a:pPr>
              <a:endParaRPr lang="en-US" altLang="zh-CN" sz="2400" dirty="0">
                <a:solidFill>
                  <a:srgbClr val="FF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SzTx/>
                <a:buNone/>
              </a:pPr>
              <a:endParaRPr lang="en-US" altLang="zh-CN" sz="2400" dirty="0">
                <a:solidFill>
                  <a:srgbClr val="FF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SzTx/>
                <a:buNone/>
              </a:pPr>
              <a:r>
                <a:rPr lang="en-US" altLang="zh-CN" sz="2400" dirty="0">
                  <a:solidFill>
                    <a:srgbClr val="FF0000"/>
                  </a:solidFill>
                  <a:latin typeface="Times New Roman" panose="02020603050405020304" pitchFamily="18" charset="0"/>
                  <a:ea typeface="宋体" panose="02010600030101010101" pitchFamily="2" charset="-122"/>
                </a:rPr>
                <a:t>     }</a:t>
              </a:r>
              <a:endParaRPr lang="en-US" altLang="zh-CN" sz="2400" dirty="0">
                <a:solidFill>
                  <a:srgbClr val="FF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SzTx/>
                <a:buNone/>
              </a:pPr>
              <a:r>
                <a:rPr lang="en-US" altLang="zh-CN" sz="2400" dirty="0">
                  <a:solidFill>
                    <a:srgbClr val="FF0000"/>
                  </a:solidFill>
                  <a:latin typeface="Times New Roman" panose="02020603050405020304" pitchFamily="18" charset="0"/>
                  <a:ea typeface="宋体" panose="02010600030101010101" pitchFamily="2" charset="-122"/>
                </a:rPr>
                <a:t>}</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52232" name="Rectangle 7"/>
            <p:cNvSpPr/>
            <p:nvPr/>
          </p:nvSpPr>
          <p:spPr>
            <a:xfrm>
              <a:off x="1728" y="1846"/>
              <a:ext cx="1344" cy="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None/>
              </a:pPr>
              <a:r>
                <a:rPr lang="zh-CN" altLang="en-US" sz="2400" dirty="0">
                  <a:solidFill>
                    <a:srgbClr val="FF0000"/>
                  </a:solidFill>
                  <a:latin typeface="Times New Roman" panose="02020603050405020304" pitchFamily="18" charset="0"/>
                  <a:ea typeface="宋体" panose="02010600030101010101" pitchFamily="2" charset="-122"/>
                </a:rPr>
                <a:t>主类名称</a:t>
              </a:r>
              <a:endParaRPr lang="zh-CN" altLang="en-US" sz="2400" dirty="0">
                <a:solidFill>
                  <a:srgbClr val="FF0000"/>
                </a:solidFill>
                <a:latin typeface="Times New Roman" panose="02020603050405020304" pitchFamily="18" charset="0"/>
                <a:ea typeface="宋体" panose="02010600030101010101" pitchFamily="2" charset="-122"/>
              </a:endParaRPr>
            </a:p>
          </p:txBody>
        </p:sp>
        <p:sp>
          <p:nvSpPr>
            <p:cNvPr id="52233" name="Rectangle 8"/>
            <p:cNvSpPr/>
            <p:nvPr/>
          </p:nvSpPr>
          <p:spPr>
            <a:xfrm>
              <a:off x="1440" y="2990"/>
              <a:ext cx="2880" cy="57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None/>
              </a:pPr>
              <a:r>
                <a:rPr lang="zh-CN" altLang="en-US" dirty="0">
                  <a:solidFill>
                    <a:srgbClr val="FF0000"/>
                  </a:solidFill>
                  <a:latin typeface="Times New Roman" panose="02020603050405020304" pitchFamily="18" charset="0"/>
                  <a:ea typeface="宋体" panose="02010600030101010101" pitchFamily="2" charset="-122"/>
                </a:rPr>
                <a:t>方法体</a:t>
              </a:r>
              <a:endParaRPr lang="zh-CN" altLang="en-US" dirty="0">
                <a:solidFill>
                  <a:srgbClr val="FF0000"/>
                </a:solidFill>
                <a:latin typeface="Times New Roman" panose="02020603050405020304" pitchFamily="18" charset="0"/>
                <a:ea typeface="宋体" panose="02010600030101010101" pitchFamily="2" charset="-122"/>
              </a:endParaRPr>
            </a:p>
          </p:txBody>
        </p:sp>
      </p:grpSp>
      <p:sp>
        <p:nvSpPr>
          <p:cNvPr id="9" name="灯片编号占位符 8"/>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457200" y="152400"/>
            <a:ext cx="8229600" cy="1143000"/>
          </a:xfrm>
          <a:prstGeom prst="rect">
            <a:avLst/>
          </a:prstGeom>
        </p:spPr>
        <p:txBody>
          <a:bodyPr/>
          <a:lstStyle/>
          <a:p>
            <a:pPr marR="0" defTabSz="914400" eaLnBrk="0" hangingPunct="0">
              <a:buClrTx/>
              <a:buSzTx/>
              <a:buFontTx/>
              <a:defRPr/>
            </a:pPr>
            <a:r>
              <a:rPr kumimoji="0" lang="zh-CN" altLang="en-US" sz="3000" kern="0" cap="none" spc="0" normalizeH="0" baseline="0" noProof="0">
                <a:latin typeface="+mj-lt"/>
                <a:ea typeface="+mj-ea"/>
                <a:cs typeface="+mj-cs"/>
              </a:rPr>
              <a:t>第一个 </a:t>
            </a:r>
            <a:r>
              <a:rPr kumimoji="0" lang="en-US" altLang="zh-CN" sz="3000" kern="0" cap="none" spc="0" normalizeH="0" baseline="0" noProof="0">
                <a:latin typeface="+mj-lt"/>
                <a:ea typeface="+mj-ea"/>
                <a:cs typeface="+mj-cs"/>
              </a:rPr>
              <a:t>Java </a:t>
            </a:r>
            <a:r>
              <a:rPr kumimoji="0" lang="zh-CN" altLang="en-US" sz="3000" kern="0" cap="none" spc="0" normalizeH="0" baseline="0" noProof="0">
                <a:latin typeface="+mj-lt"/>
                <a:ea typeface="+mj-ea"/>
                <a:cs typeface="+mj-cs"/>
              </a:rPr>
              <a:t>程序</a:t>
            </a:r>
            <a:endParaRPr kumimoji="0" lang="zh-CN" altLang="en-US" sz="3000" kern="0" cap="none" spc="0" normalizeH="0" baseline="0" noProof="0" dirty="0">
              <a:latin typeface="+mj-lt"/>
              <a:ea typeface="+mj-ea"/>
              <a:cs typeface="+mj-cs"/>
            </a:endParaRPr>
          </a:p>
        </p:txBody>
      </p:sp>
      <p:sp>
        <p:nvSpPr>
          <p:cNvPr id="3" name="Rectangle 3"/>
          <p:cNvSpPr txBox="1">
            <a:spLocks noChangeArrowheads="1"/>
          </p:cNvSpPr>
          <p:nvPr/>
        </p:nvSpPr>
        <p:spPr>
          <a:xfrm>
            <a:off x="457200" y="1600200"/>
            <a:ext cx="8458200" cy="4114800"/>
          </a:xfrm>
          <a:prstGeom prst="rect">
            <a:avLst/>
          </a:prstGeom>
        </p:spPr>
        <p:txBody>
          <a:bodyPr/>
          <a:lstStyle/>
          <a:p>
            <a:pPr marL="342900" marR="0" indent="-342900" defTabSz="914400" eaLnBrk="0" hangingPunct="0">
              <a:spcBef>
                <a:spcPct val="20000"/>
              </a:spcBef>
              <a:buClr>
                <a:schemeClr val="folHlink"/>
              </a:buClr>
              <a:buSzPct val="110000"/>
              <a:buFontTx/>
              <a:defRPr/>
            </a:pPr>
            <a:r>
              <a:rPr kumimoji="0" lang="en-US" altLang="zh-CN" kern="0" cap="none" spc="0" normalizeH="0" baseline="0" noProof="0" dirty="0">
                <a:solidFill>
                  <a:schemeClr val="tx1"/>
                </a:solidFill>
                <a:latin typeface="宋体" panose="02010600030101010101" pitchFamily="2" charset="-122"/>
                <a:ea typeface="+mn-ea"/>
                <a:cs typeface="+mn-cs"/>
              </a:rPr>
              <a:t>//</a:t>
            </a:r>
            <a:r>
              <a:rPr kumimoji="0" lang="zh-CN" altLang="en-US" sz="2400" kern="0" cap="none" spc="0" normalizeH="0" baseline="0" noProof="0" dirty="0">
                <a:solidFill>
                  <a:schemeClr val="tx1"/>
                </a:solidFill>
                <a:latin typeface="宋体" panose="02010600030101010101" pitchFamily="2" charset="-122"/>
                <a:ea typeface="+mn-ea"/>
                <a:cs typeface="+mn-cs"/>
              </a:rPr>
              <a:t>这是名称为</a:t>
            </a:r>
            <a:r>
              <a:rPr kumimoji="0" lang="zh-CN" altLang="en-US" sz="2400" kern="0" cap="none" spc="0" normalizeH="0" baseline="0" noProof="0" dirty="0">
                <a:solidFill>
                  <a:schemeClr val="tx1"/>
                </a:solidFill>
                <a:latin typeface="Courier New" panose="02070309020205020404" pitchFamily="49" charset="0"/>
                <a:ea typeface="+mn-ea"/>
                <a:cs typeface="+mn-cs"/>
              </a:rPr>
              <a:t>“</a:t>
            </a:r>
            <a:r>
              <a:rPr kumimoji="0" lang="en-US" altLang="zh-CN" sz="2400" kern="0" cap="none" spc="0" normalizeH="0" baseline="0" noProof="0" dirty="0">
                <a:solidFill>
                  <a:schemeClr val="tx1"/>
                </a:solidFill>
                <a:latin typeface="Courier New" panose="02070309020205020404" pitchFamily="49" charset="0"/>
                <a:ea typeface="+mn-ea"/>
                <a:cs typeface="+mn-cs"/>
              </a:rPr>
              <a:t>HelloJava.java”</a:t>
            </a:r>
            <a:r>
              <a:rPr kumimoji="0" lang="zh-CN" altLang="en-US" sz="2400" kern="0" cap="none" spc="0" normalizeH="0" baseline="0" noProof="0" dirty="0">
                <a:solidFill>
                  <a:schemeClr val="tx1"/>
                </a:solidFill>
                <a:latin typeface="Courier New" panose="02070309020205020404" pitchFamily="49" charset="0"/>
                <a:ea typeface="+mn-ea"/>
                <a:cs typeface="+mn-cs"/>
              </a:rPr>
              <a:t>的简单程序</a:t>
            </a:r>
            <a:endParaRPr kumimoji="0" lang="zh-CN" altLang="en-US" sz="2400" kern="0" cap="none" spc="0" normalizeH="0" baseline="0" noProof="0" dirty="0">
              <a:solidFill>
                <a:schemeClr val="tx1"/>
              </a:solidFill>
              <a:latin typeface="Courier New" panose="02070309020205020404" pitchFamily="49" charset="0"/>
              <a:ea typeface="+mn-ea"/>
              <a:cs typeface="+mn-cs"/>
            </a:endParaRPr>
          </a:p>
          <a:p>
            <a:pPr marL="342900" marR="0" indent="-342900" defTabSz="914400" eaLnBrk="0" hangingPunct="0">
              <a:spcBef>
                <a:spcPct val="20000"/>
              </a:spcBef>
              <a:buClr>
                <a:schemeClr val="folHlink"/>
              </a:buClr>
              <a:buSzPct val="110000"/>
              <a:buFontTx/>
              <a:defRPr/>
            </a:pPr>
            <a:r>
              <a:rPr kumimoji="0" lang="en-US" altLang="zh-CN" sz="2400" kern="0" cap="none" spc="0" normalizeH="0" baseline="0" noProof="0" dirty="0">
                <a:solidFill>
                  <a:schemeClr val="tx1"/>
                </a:solidFill>
                <a:latin typeface="Courier New" panose="02070309020205020404" pitchFamily="49" charset="0"/>
                <a:ea typeface="+mn-ea"/>
                <a:cs typeface="+mn-cs"/>
              </a:rPr>
              <a:t>import java.io.*; </a:t>
            </a:r>
            <a:endParaRPr kumimoji="0" lang="en-US" altLang="zh-CN" sz="2400" kern="0" cap="none" spc="0" normalizeH="0" baseline="0" noProof="0" dirty="0">
              <a:solidFill>
                <a:schemeClr val="tx1"/>
              </a:solidFill>
              <a:latin typeface="Courier New" panose="02070309020205020404" pitchFamily="49" charset="0"/>
              <a:ea typeface="+mn-ea"/>
              <a:cs typeface="+mn-cs"/>
            </a:endParaRPr>
          </a:p>
          <a:p>
            <a:pPr marL="342900" marR="0" indent="-342900" defTabSz="914400" eaLnBrk="0" hangingPunct="0">
              <a:spcBef>
                <a:spcPct val="20000"/>
              </a:spcBef>
              <a:buClr>
                <a:schemeClr val="folHlink"/>
              </a:buClr>
              <a:buSzPct val="110000"/>
              <a:buFontTx/>
              <a:defRPr/>
            </a:pPr>
            <a:r>
              <a:rPr kumimoji="0" lang="en-US" altLang="zh-CN" sz="2400" kern="0" cap="none" spc="0" normalizeH="0" baseline="0" noProof="0" dirty="0">
                <a:solidFill>
                  <a:schemeClr val="tx1"/>
                </a:solidFill>
                <a:latin typeface="Courier New" panose="02070309020205020404" pitchFamily="49" charset="0"/>
                <a:ea typeface="+mn-ea"/>
                <a:cs typeface="+mn-cs"/>
              </a:rPr>
              <a:t>class </a:t>
            </a:r>
            <a:r>
              <a:rPr kumimoji="0" lang="en-US" altLang="zh-CN" sz="2400" kern="0" cap="none" spc="0" normalizeH="0" baseline="0" noProof="0" dirty="0" err="1">
                <a:solidFill>
                  <a:schemeClr val="tx1"/>
                </a:solidFill>
                <a:latin typeface="Courier New" panose="02070309020205020404" pitchFamily="49" charset="0"/>
                <a:ea typeface="+mn-ea"/>
                <a:cs typeface="+mn-cs"/>
              </a:rPr>
              <a:t>HelloJava</a:t>
            </a:r>
            <a:r>
              <a:rPr kumimoji="0" lang="en-US" altLang="zh-CN" sz="2400" kern="0" cap="none" spc="0" normalizeH="0" baseline="0" noProof="0" dirty="0">
                <a:solidFill>
                  <a:schemeClr val="tx1"/>
                </a:solidFill>
                <a:latin typeface="Courier New" panose="02070309020205020404" pitchFamily="49" charset="0"/>
                <a:ea typeface="+mn-ea"/>
                <a:cs typeface="+mn-cs"/>
              </a:rPr>
              <a:t> {</a:t>
            </a:r>
            <a:endParaRPr kumimoji="0" lang="en-US" altLang="zh-CN" sz="2400" kern="0" cap="none" spc="0" normalizeH="0" baseline="0" noProof="0" dirty="0">
              <a:solidFill>
                <a:schemeClr val="tx1"/>
              </a:solidFill>
              <a:latin typeface="Courier New" panose="02070309020205020404" pitchFamily="49" charset="0"/>
              <a:ea typeface="+mn-ea"/>
              <a:cs typeface="+mn-cs"/>
            </a:endParaRPr>
          </a:p>
          <a:p>
            <a:pPr marL="342900" marR="0" indent="-342900" defTabSz="914400" eaLnBrk="0" hangingPunct="0">
              <a:spcBef>
                <a:spcPct val="20000"/>
              </a:spcBef>
              <a:buClr>
                <a:schemeClr val="folHlink"/>
              </a:buClr>
              <a:buSzPct val="110000"/>
              <a:buFontTx/>
              <a:defRPr/>
            </a:pPr>
            <a:r>
              <a:rPr kumimoji="0" lang="en-US" altLang="zh-CN" sz="2400" kern="0" cap="none" spc="0" normalizeH="0" baseline="0" noProof="0" dirty="0">
                <a:solidFill>
                  <a:schemeClr val="tx1"/>
                </a:solidFill>
                <a:latin typeface="Courier New" panose="02070309020205020404" pitchFamily="49" charset="0"/>
                <a:ea typeface="+mn-ea"/>
                <a:cs typeface="+mn-cs"/>
              </a:rPr>
              <a:t>	public static void main(String[ ] </a:t>
            </a:r>
            <a:r>
              <a:rPr kumimoji="0" lang="en-US" altLang="zh-CN" sz="2400" kern="0" cap="none" spc="0" normalizeH="0" baseline="0" noProof="0" dirty="0" err="1">
                <a:solidFill>
                  <a:schemeClr val="tx1"/>
                </a:solidFill>
                <a:latin typeface="Courier New" panose="02070309020205020404" pitchFamily="49" charset="0"/>
                <a:ea typeface="+mn-ea"/>
                <a:cs typeface="+mn-cs"/>
              </a:rPr>
              <a:t>args</a:t>
            </a:r>
            <a:r>
              <a:rPr kumimoji="0" lang="en-US" altLang="zh-CN" sz="2400" kern="0" cap="none" spc="0" normalizeH="0" baseline="0" noProof="0" dirty="0">
                <a:solidFill>
                  <a:schemeClr val="tx1"/>
                </a:solidFill>
                <a:latin typeface="Courier New" panose="02070309020205020404" pitchFamily="49" charset="0"/>
                <a:ea typeface="+mn-ea"/>
                <a:cs typeface="+mn-cs"/>
              </a:rPr>
              <a:t>) </a:t>
            </a:r>
            <a:endParaRPr kumimoji="0" lang="en-US" altLang="zh-CN" sz="2400" kern="0" cap="none" spc="0" normalizeH="0" baseline="0" noProof="0" dirty="0">
              <a:solidFill>
                <a:schemeClr val="tx1"/>
              </a:solidFill>
              <a:latin typeface="Courier New" panose="02070309020205020404" pitchFamily="49" charset="0"/>
              <a:ea typeface="+mn-ea"/>
              <a:cs typeface="+mn-cs"/>
            </a:endParaRPr>
          </a:p>
          <a:p>
            <a:pPr marL="342900" marR="0" indent="-342900" defTabSz="914400" eaLnBrk="0" hangingPunct="0">
              <a:spcBef>
                <a:spcPct val="20000"/>
              </a:spcBef>
              <a:buClr>
                <a:schemeClr val="folHlink"/>
              </a:buClr>
              <a:buSzPct val="110000"/>
              <a:buFontTx/>
              <a:defRPr/>
            </a:pPr>
            <a:r>
              <a:rPr kumimoji="0" lang="en-US" altLang="zh-CN" sz="2400" kern="0" cap="none" spc="0" normalizeH="0" baseline="0" noProof="0" dirty="0">
                <a:solidFill>
                  <a:schemeClr val="tx1"/>
                </a:solidFill>
                <a:latin typeface="Courier New" panose="02070309020205020404" pitchFamily="49" charset="0"/>
                <a:ea typeface="+mn-ea"/>
                <a:cs typeface="+mn-cs"/>
              </a:rPr>
              <a:t> {</a:t>
            </a:r>
            <a:endParaRPr kumimoji="0" lang="en-US" altLang="zh-CN" sz="2400" kern="0" cap="none" spc="0" normalizeH="0" baseline="0" noProof="0" dirty="0">
              <a:solidFill>
                <a:schemeClr val="tx1"/>
              </a:solidFill>
              <a:latin typeface="Courier New" panose="02070309020205020404" pitchFamily="49" charset="0"/>
              <a:ea typeface="+mn-ea"/>
              <a:cs typeface="+mn-cs"/>
            </a:endParaRPr>
          </a:p>
          <a:p>
            <a:pPr marL="342900" marR="0" indent="-342900" defTabSz="914400" eaLnBrk="0" hangingPunct="0">
              <a:spcBef>
                <a:spcPct val="20000"/>
              </a:spcBef>
              <a:buClr>
                <a:schemeClr val="folHlink"/>
              </a:buClr>
              <a:buSzPct val="110000"/>
              <a:buFontTx/>
              <a:defRPr/>
            </a:pPr>
            <a:r>
              <a:rPr kumimoji="0" lang="en-US" altLang="zh-CN" sz="2400" kern="0" cap="none" spc="0" normalizeH="0" baseline="0" noProof="0" dirty="0">
                <a:solidFill>
                  <a:schemeClr val="tx1"/>
                </a:solidFill>
                <a:latin typeface="Courier New" panose="02070309020205020404" pitchFamily="49" charset="0"/>
                <a:ea typeface="+mn-ea"/>
                <a:cs typeface="+mn-cs"/>
              </a:rPr>
              <a:t>	  </a:t>
            </a:r>
            <a:r>
              <a:rPr kumimoji="0" lang="en-US" altLang="zh-CN" sz="2400" kern="0" cap="none" spc="0" normalizeH="0" baseline="0" noProof="0" dirty="0" err="1">
                <a:solidFill>
                  <a:schemeClr val="tx1"/>
                </a:solidFill>
                <a:latin typeface="Courier New" panose="02070309020205020404" pitchFamily="49" charset="0"/>
                <a:ea typeface="+mn-ea"/>
                <a:cs typeface="+mn-cs"/>
              </a:rPr>
              <a:t>System.out.println</a:t>
            </a:r>
            <a:r>
              <a:rPr kumimoji="0" lang="en-US" altLang="zh-CN" sz="2400" kern="0" cap="none" spc="0" normalizeH="0" baseline="0" noProof="0" dirty="0">
                <a:solidFill>
                  <a:schemeClr val="tx1"/>
                </a:solidFill>
                <a:latin typeface="Courier New" panose="02070309020205020404" pitchFamily="49" charset="0"/>
                <a:ea typeface="+mn-ea"/>
                <a:cs typeface="+mn-cs"/>
              </a:rPr>
              <a:t>(“</a:t>
            </a:r>
            <a:r>
              <a:rPr kumimoji="0" lang="en-US" altLang="zh-CN" sz="2400" kern="0" cap="none" spc="0" normalizeH="0" baseline="0" noProof="0" dirty="0" err="1">
                <a:solidFill>
                  <a:schemeClr val="tx1"/>
                </a:solidFill>
                <a:latin typeface="宋体" panose="02010600030101010101" pitchFamily="2" charset="-122"/>
                <a:ea typeface="+mn-ea"/>
                <a:cs typeface="+mn-cs"/>
              </a:rPr>
              <a:t>HelloJava</a:t>
            </a:r>
            <a:r>
              <a:rPr kumimoji="0" lang="en-US" altLang="zh-CN" sz="2400" kern="0" cap="none" spc="0" normalizeH="0" baseline="0" noProof="0" dirty="0">
                <a:solidFill>
                  <a:schemeClr val="tx1"/>
                </a:solidFill>
                <a:latin typeface="Courier New" panose="02070309020205020404" pitchFamily="49" charset="0"/>
                <a:ea typeface="+mn-ea"/>
                <a:cs typeface="+mn-cs"/>
              </a:rPr>
              <a:t>”);</a:t>
            </a:r>
            <a:endParaRPr kumimoji="0" lang="en-US" altLang="zh-CN" sz="2400" kern="0" cap="none" spc="0" normalizeH="0" baseline="0" noProof="0" dirty="0">
              <a:solidFill>
                <a:schemeClr val="tx1"/>
              </a:solidFill>
              <a:latin typeface="Courier New" panose="02070309020205020404" pitchFamily="49" charset="0"/>
              <a:ea typeface="+mn-ea"/>
              <a:cs typeface="+mn-cs"/>
            </a:endParaRPr>
          </a:p>
          <a:p>
            <a:pPr marL="342900" marR="0" indent="-342900" defTabSz="914400" eaLnBrk="0" hangingPunct="0">
              <a:spcBef>
                <a:spcPct val="20000"/>
              </a:spcBef>
              <a:buClr>
                <a:schemeClr val="folHlink"/>
              </a:buClr>
              <a:buSzPct val="110000"/>
              <a:buFontTx/>
              <a:defRPr/>
            </a:pPr>
            <a:r>
              <a:rPr kumimoji="0" lang="en-US" altLang="zh-CN" sz="2400" kern="0" cap="none" spc="0" normalizeH="0" baseline="0" noProof="0" dirty="0">
                <a:solidFill>
                  <a:schemeClr val="tx1"/>
                </a:solidFill>
                <a:latin typeface="Courier New" panose="02070309020205020404" pitchFamily="49" charset="0"/>
                <a:ea typeface="+mn-ea"/>
                <a:cs typeface="+mn-cs"/>
              </a:rPr>
              <a:t> }</a:t>
            </a:r>
            <a:endParaRPr kumimoji="0" lang="en-US" altLang="zh-CN" sz="2400" kern="0" cap="none" spc="0" normalizeH="0" baseline="0" noProof="0" dirty="0">
              <a:solidFill>
                <a:schemeClr val="tx1"/>
              </a:solidFill>
              <a:latin typeface="Courier New" panose="02070309020205020404" pitchFamily="49" charset="0"/>
              <a:ea typeface="+mn-ea"/>
              <a:cs typeface="+mn-cs"/>
            </a:endParaRPr>
          </a:p>
          <a:p>
            <a:pPr marL="342900" marR="0" indent="-342900" defTabSz="914400" eaLnBrk="0" hangingPunct="0">
              <a:spcBef>
                <a:spcPct val="20000"/>
              </a:spcBef>
              <a:buClr>
                <a:schemeClr val="folHlink"/>
              </a:buClr>
              <a:buSzPct val="110000"/>
              <a:buFontTx/>
              <a:defRPr/>
            </a:pPr>
            <a:r>
              <a:rPr kumimoji="0" lang="en-US" altLang="zh-CN" sz="2400" kern="0" cap="none" spc="0" normalizeH="0" baseline="0" noProof="0" dirty="0">
                <a:solidFill>
                  <a:schemeClr val="tx1"/>
                </a:solidFill>
                <a:latin typeface="Courier New" panose="02070309020205020404" pitchFamily="49" charset="0"/>
                <a:ea typeface="+mn-ea"/>
                <a:cs typeface="+mn-cs"/>
              </a:rPr>
              <a:t>}</a:t>
            </a:r>
            <a:endParaRPr kumimoji="0" lang="en-US" altLang="zh-CN" sz="2400" kern="0" cap="none" spc="0" normalizeH="0" baseline="0" noProof="0" dirty="0">
              <a:solidFill>
                <a:schemeClr val="tx1"/>
              </a:solidFill>
              <a:latin typeface="Courier New" panose="02070309020205020404" pitchFamily="49" charset="0"/>
              <a:ea typeface="+mn-ea"/>
              <a:cs typeface="+mn-cs"/>
            </a:endParaRPr>
          </a:p>
        </p:txBody>
      </p:sp>
      <p:grpSp>
        <p:nvGrpSpPr>
          <p:cNvPr id="4" name="Group 4"/>
          <p:cNvGrpSpPr/>
          <p:nvPr/>
        </p:nvGrpSpPr>
        <p:grpSpPr>
          <a:xfrm>
            <a:off x="457200" y="1181100"/>
            <a:ext cx="8458200" cy="800100"/>
            <a:chOff x="288" y="504"/>
            <a:chExt cx="5509" cy="792"/>
          </a:xfrm>
        </p:grpSpPr>
        <p:sp>
          <p:nvSpPr>
            <p:cNvPr id="53270" name="Rectangle 5"/>
            <p:cNvSpPr/>
            <p:nvPr/>
          </p:nvSpPr>
          <p:spPr>
            <a:xfrm>
              <a:off x="288" y="960"/>
              <a:ext cx="4320" cy="336"/>
            </a:xfrm>
            <a:prstGeom prst="rect">
              <a:avLst/>
            </a:prstGeom>
            <a:noFill/>
            <a:ln w="25400" cap="flat" cmpd="sng">
              <a:solidFill>
                <a:srgbClr val="FF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eaLnBrk="1" hangingPunct="1">
                <a:spcBef>
                  <a:spcPct val="0"/>
                </a:spcBef>
                <a:buClrTx/>
                <a:buSzTx/>
                <a:buNone/>
              </a:pPr>
              <a:endParaRPr lang="zh-CN" altLang="en-US" sz="2000" dirty="0">
                <a:solidFill>
                  <a:schemeClr val="accent1"/>
                </a:solidFill>
                <a:latin typeface="Lucida Sans Unicode" panose="020B0602030504020204" pitchFamily="34" charset="0"/>
                <a:ea typeface="宋体" panose="02010600030101010101" pitchFamily="2" charset="-122"/>
              </a:endParaRPr>
            </a:p>
          </p:txBody>
        </p:sp>
        <p:sp>
          <p:nvSpPr>
            <p:cNvPr id="53271" name="AutoShape 6"/>
            <p:cNvSpPr/>
            <p:nvPr/>
          </p:nvSpPr>
          <p:spPr>
            <a:xfrm>
              <a:off x="4656" y="504"/>
              <a:ext cx="1141" cy="528"/>
            </a:xfrm>
            <a:prstGeom prst="wedgeEllipseCallout">
              <a:avLst>
                <a:gd name="adj1" fmla="val -63769"/>
                <a:gd name="adj2" fmla="val 57144"/>
              </a:avLst>
            </a:prstGeom>
            <a:solidFill>
              <a:srgbClr val="CC99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eaLnBrk="1" hangingPunct="1">
                <a:lnSpc>
                  <a:spcPct val="80000"/>
                </a:lnSpc>
                <a:buClrTx/>
                <a:buSzTx/>
                <a:buNone/>
              </a:pPr>
              <a:r>
                <a:rPr lang="zh-CN" altLang="en-US" sz="2000" dirty="0">
                  <a:solidFill>
                    <a:schemeClr val="accent1"/>
                  </a:solidFill>
                  <a:latin typeface="Lucida Sans Unicode" panose="020B0602030504020204" pitchFamily="34" charset="0"/>
                  <a:ea typeface="楷体_GB2312" pitchFamily="49" charset="-122"/>
                </a:rPr>
                <a:t>单行注释</a:t>
              </a:r>
              <a:endParaRPr lang="zh-CN" altLang="en-US" sz="2000" dirty="0">
                <a:solidFill>
                  <a:schemeClr val="accent1"/>
                </a:solidFill>
                <a:latin typeface="Lucida Sans Unicode" panose="020B0602030504020204" pitchFamily="34" charset="0"/>
                <a:ea typeface="楷体_GB2312" pitchFamily="49" charset="-122"/>
              </a:endParaRPr>
            </a:p>
          </p:txBody>
        </p:sp>
      </p:grpSp>
      <p:grpSp>
        <p:nvGrpSpPr>
          <p:cNvPr id="5" name="Group 7"/>
          <p:cNvGrpSpPr/>
          <p:nvPr/>
        </p:nvGrpSpPr>
        <p:grpSpPr>
          <a:xfrm>
            <a:off x="457200" y="1600200"/>
            <a:ext cx="8324850" cy="962025"/>
            <a:chOff x="288" y="1008"/>
            <a:chExt cx="5244" cy="606"/>
          </a:xfrm>
        </p:grpSpPr>
        <p:sp>
          <p:nvSpPr>
            <p:cNvPr id="53268" name="Rectangle 8"/>
            <p:cNvSpPr/>
            <p:nvPr/>
          </p:nvSpPr>
          <p:spPr>
            <a:xfrm>
              <a:off x="288" y="1344"/>
              <a:ext cx="4320" cy="192"/>
            </a:xfrm>
            <a:prstGeom prst="rect">
              <a:avLst/>
            </a:prstGeom>
            <a:noFill/>
            <a:ln w="25400" cap="flat" cmpd="sng">
              <a:solidFill>
                <a:srgbClr val="FF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eaLnBrk="1" hangingPunct="1">
                <a:spcBef>
                  <a:spcPct val="0"/>
                </a:spcBef>
                <a:buClrTx/>
                <a:buSzTx/>
                <a:buNone/>
              </a:pPr>
              <a:endParaRPr lang="zh-CN" altLang="en-US" sz="2000" dirty="0">
                <a:solidFill>
                  <a:schemeClr val="accent1"/>
                </a:solidFill>
                <a:latin typeface="Lucida Sans Unicode" panose="020B0602030504020204" pitchFamily="34" charset="0"/>
                <a:ea typeface="宋体" panose="02010600030101010101" pitchFamily="2" charset="-122"/>
              </a:endParaRPr>
            </a:p>
          </p:txBody>
        </p:sp>
        <p:sp>
          <p:nvSpPr>
            <p:cNvPr id="53269" name="AutoShape 9"/>
            <p:cNvSpPr/>
            <p:nvPr/>
          </p:nvSpPr>
          <p:spPr>
            <a:xfrm>
              <a:off x="4410" y="1008"/>
              <a:ext cx="1122" cy="606"/>
            </a:xfrm>
            <a:prstGeom prst="wedgeEllipseCallout">
              <a:avLst>
                <a:gd name="adj1" fmla="val -63769"/>
                <a:gd name="adj2" fmla="val 25000"/>
              </a:avLst>
            </a:prstGeom>
            <a:solidFill>
              <a:srgbClr val="CC99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eaLnBrk="1" hangingPunct="1">
                <a:lnSpc>
                  <a:spcPct val="80000"/>
                </a:lnSpc>
                <a:buClrTx/>
                <a:buSzTx/>
                <a:buNone/>
              </a:pPr>
              <a:r>
                <a:rPr lang="zh-CN" altLang="en-US" sz="2000" dirty="0">
                  <a:solidFill>
                    <a:schemeClr val="accent1"/>
                  </a:solidFill>
                  <a:latin typeface="Lucida Sans Unicode" panose="020B0602030504020204" pitchFamily="34" charset="0"/>
                  <a:ea typeface="楷体_GB2312" pitchFamily="49" charset="-122"/>
                </a:rPr>
                <a:t>导入</a:t>
              </a:r>
              <a:endParaRPr lang="zh-CN" altLang="en-US" sz="2000" dirty="0">
                <a:solidFill>
                  <a:schemeClr val="accent1"/>
                </a:solidFill>
                <a:latin typeface="Lucida Sans Unicode" panose="020B0602030504020204" pitchFamily="34" charset="0"/>
                <a:ea typeface="楷体_GB2312" pitchFamily="49" charset="-122"/>
              </a:endParaRPr>
            </a:p>
            <a:p>
              <a:pPr marL="0" lvl="0" indent="0" algn="ctr" eaLnBrk="1" hangingPunct="1">
                <a:lnSpc>
                  <a:spcPct val="80000"/>
                </a:lnSpc>
                <a:buClrTx/>
                <a:buSzTx/>
                <a:buNone/>
              </a:pPr>
              <a:r>
                <a:rPr lang="zh-CN" altLang="en-US" sz="2000" dirty="0">
                  <a:solidFill>
                    <a:schemeClr val="accent1"/>
                  </a:solidFill>
                  <a:latin typeface="Lucida Sans Unicode" panose="020B0602030504020204" pitchFamily="34" charset="0"/>
                  <a:ea typeface="楷体_GB2312" pitchFamily="49" charset="-122"/>
                </a:rPr>
                <a:t>必要的包</a:t>
              </a:r>
              <a:endParaRPr lang="zh-CN" altLang="en-US" sz="2000" dirty="0">
                <a:solidFill>
                  <a:schemeClr val="accent1"/>
                </a:solidFill>
                <a:latin typeface="Lucida Sans Unicode" panose="020B0602030504020204" pitchFamily="34" charset="0"/>
                <a:ea typeface="楷体_GB2312" pitchFamily="49" charset="-122"/>
              </a:endParaRPr>
            </a:p>
          </p:txBody>
        </p:sp>
      </p:grpSp>
      <p:grpSp>
        <p:nvGrpSpPr>
          <p:cNvPr id="6" name="Group 10"/>
          <p:cNvGrpSpPr/>
          <p:nvPr/>
        </p:nvGrpSpPr>
        <p:grpSpPr>
          <a:xfrm>
            <a:off x="457200" y="2514600"/>
            <a:ext cx="5638800" cy="381000"/>
            <a:chOff x="288" y="1584"/>
            <a:chExt cx="3552" cy="240"/>
          </a:xfrm>
        </p:grpSpPr>
        <p:sp>
          <p:nvSpPr>
            <p:cNvPr id="53266" name="Rectangle 11"/>
            <p:cNvSpPr/>
            <p:nvPr/>
          </p:nvSpPr>
          <p:spPr>
            <a:xfrm>
              <a:off x="288" y="1632"/>
              <a:ext cx="2448" cy="192"/>
            </a:xfrm>
            <a:prstGeom prst="rect">
              <a:avLst/>
            </a:prstGeom>
            <a:noFill/>
            <a:ln w="25400" cap="flat" cmpd="sng">
              <a:solidFill>
                <a:srgbClr val="FF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eaLnBrk="1" hangingPunct="1">
                <a:spcBef>
                  <a:spcPct val="0"/>
                </a:spcBef>
                <a:buClrTx/>
                <a:buSzTx/>
                <a:buNone/>
              </a:pPr>
              <a:endParaRPr lang="zh-CN" altLang="en-US" sz="2000" dirty="0">
                <a:solidFill>
                  <a:schemeClr val="accent1"/>
                </a:solidFill>
                <a:latin typeface="Lucida Sans Unicode" panose="020B0602030504020204" pitchFamily="34" charset="0"/>
                <a:ea typeface="宋体" panose="02010600030101010101" pitchFamily="2" charset="-122"/>
              </a:endParaRPr>
            </a:p>
          </p:txBody>
        </p:sp>
        <p:sp>
          <p:nvSpPr>
            <p:cNvPr id="53267" name="AutoShape 12"/>
            <p:cNvSpPr/>
            <p:nvPr/>
          </p:nvSpPr>
          <p:spPr>
            <a:xfrm>
              <a:off x="2880" y="1584"/>
              <a:ext cx="960" cy="240"/>
            </a:xfrm>
            <a:prstGeom prst="wedgeEllipseCallout">
              <a:avLst>
                <a:gd name="adj1" fmla="val -65833"/>
                <a:gd name="adj2" fmla="val 20000"/>
              </a:avLst>
            </a:prstGeom>
            <a:solidFill>
              <a:srgbClr val="CC99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eaLnBrk="1" hangingPunct="1">
                <a:lnSpc>
                  <a:spcPct val="80000"/>
                </a:lnSpc>
                <a:buClrTx/>
                <a:buSzTx/>
                <a:buNone/>
              </a:pPr>
              <a:r>
                <a:rPr lang="zh-CN" altLang="en-US" sz="2000" dirty="0">
                  <a:solidFill>
                    <a:schemeClr val="accent1"/>
                  </a:solidFill>
                  <a:latin typeface="Lucida Sans Unicode" panose="020B0602030504020204" pitchFamily="34" charset="0"/>
                  <a:ea typeface="楷体_GB2312" pitchFamily="49" charset="-122"/>
                </a:rPr>
                <a:t>定义类</a:t>
              </a:r>
              <a:endParaRPr lang="zh-CN" altLang="en-US" sz="2000" dirty="0">
                <a:solidFill>
                  <a:schemeClr val="accent1"/>
                </a:solidFill>
                <a:latin typeface="Lucida Sans Unicode" panose="020B0602030504020204" pitchFamily="34" charset="0"/>
                <a:ea typeface="楷体_GB2312" pitchFamily="49" charset="-122"/>
              </a:endParaRPr>
            </a:p>
          </p:txBody>
        </p:sp>
      </p:grpSp>
      <p:grpSp>
        <p:nvGrpSpPr>
          <p:cNvPr id="7" name="Group 13"/>
          <p:cNvGrpSpPr/>
          <p:nvPr/>
        </p:nvGrpSpPr>
        <p:grpSpPr>
          <a:xfrm>
            <a:off x="457200" y="2971800"/>
            <a:ext cx="8401050" cy="838200"/>
            <a:chOff x="288" y="1872"/>
            <a:chExt cx="5472" cy="528"/>
          </a:xfrm>
        </p:grpSpPr>
        <p:sp>
          <p:nvSpPr>
            <p:cNvPr id="53264" name="Rectangle 14"/>
            <p:cNvSpPr/>
            <p:nvPr/>
          </p:nvSpPr>
          <p:spPr>
            <a:xfrm>
              <a:off x="288" y="1872"/>
              <a:ext cx="4848" cy="192"/>
            </a:xfrm>
            <a:prstGeom prst="rect">
              <a:avLst/>
            </a:prstGeom>
            <a:noFill/>
            <a:ln w="25400" cap="flat" cmpd="sng">
              <a:solidFill>
                <a:srgbClr val="FF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eaLnBrk="1" hangingPunct="1">
                <a:spcBef>
                  <a:spcPct val="0"/>
                </a:spcBef>
                <a:buClrTx/>
                <a:buSzTx/>
                <a:buNone/>
              </a:pPr>
              <a:endParaRPr lang="zh-CN" altLang="en-US" sz="2000" dirty="0">
                <a:solidFill>
                  <a:schemeClr val="accent1"/>
                </a:solidFill>
                <a:latin typeface="Lucida Sans Unicode" panose="020B0602030504020204" pitchFamily="34" charset="0"/>
                <a:ea typeface="宋体" panose="02010600030101010101" pitchFamily="2" charset="-122"/>
              </a:endParaRPr>
            </a:p>
          </p:txBody>
        </p:sp>
        <p:sp>
          <p:nvSpPr>
            <p:cNvPr id="53265" name="AutoShape 15"/>
            <p:cNvSpPr/>
            <p:nvPr/>
          </p:nvSpPr>
          <p:spPr>
            <a:xfrm>
              <a:off x="4550" y="2112"/>
              <a:ext cx="1210" cy="288"/>
            </a:xfrm>
            <a:prstGeom prst="wedgeEllipseCallout">
              <a:avLst>
                <a:gd name="adj1" fmla="val -190671"/>
                <a:gd name="adj2" fmla="val -68056"/>
              </a:avLst>
            </a:prstGeom>
            <a:solidFill>
              <a:srgbClr val="CC99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eaLnBrk="1" hangingPunct="1">
                <a:lnSpc>
                  <a:spcPct val="80000"/>
                </a:lnSpc>
                <a:buClrTx/>
                <a:buSzTx/>
                <a:buNone/>
              </a:pPr>
              <a:r>
                <a:rPr lang="en-US" altLang="zh-CN" sz="2000" dirty="0">
                  <a:solidFill>
                    <a:schemeClr val="accent1"/>
                  </a:solidFill>
                  <a:latin typeface="Lucida Sans Unicode" panose="020B0602030504020204" pitchFamily="34" charset="0"/>
                  <a:ea typeface="楷体_GB2312" pitchFamily="49" charset="-122"/>
                </a:rPr>
                <a:t>Main</a:t>
              </a:r>
              <a:r>
                <a:rPr lang="zh-CN" altLang="en-US" sz="2000" dirty="0">
                  <a:solidFill>
                    <a:schemeClr val="accent1"/>
                  </a:solidFill>
                  <a:latin typeface="Lucida Sans Unicode" panose="020B0602030504020204" pitchFamily="34" charset="0"/>
                  <a:ea typeface="楷体_GB2312" pitchFamily="49" charset="-122"/>
                </a:rPr>
                <a:t>函数</a:t>
              </a:r>
              <a:endParaRPr lang="zh-CN" altLang="en-US" sz="2000" dirty="0">
                <a:solidFill>
                  <a:schemeClr val="accent1"/>
                </a:solidFill>
                <a:latin typeface="Lucida Sans Unicode" panose="020B0602030504020204" pitchFamily="34" charset="0"/>
                <a:ea typeface="楷体_GB2312" pitchFamily="49" charset="-122"/>
              </a:endParaRPr>
            </a:p>
          </p:txBody>
        </p:sp>
      </p:grpSp>
      <p:sp>
        <p:nvSpPr>
          <p:cNvPr id="16" name="Oval 16"/>
          <p:cNvSpPr/>
          <p:nvPr/>
        </p:nvSpPr>
        <p:spPr>
          <a:xfrm>
            <a:off x="762000" y="2971800"/>
            <a:ext cx="1371600" cy="381000"/>
          </a:xfrm>
          <a:prstGeom prst="ellipse">
            <a:avLst/>
          </a:prstGeom>
          <a:noFill/>
          <a:ln w="31750" cap="flat" cmpd="sng">
            <a:solidFill>
              <a:schemeClr val="hlink"/>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eaLnBrk="1" hangingPunct="1">
              <a:spcBef>
                <a:spcPct val="0"/>
              </a:spcBef>
              <a:buClrTx/>
              <a:buSzTx/>
              <a:buNone/>
            </a:pPr>
            <a:endParaRPr lang="zh-CN" altLang="en-US" sz="2000" dirty="0">
              <a:solidFill>
                <a:schemeClr val="accent1"/>
              </a:solidFill>
              <a:latin typeface="Lucida Sans Unicode" panose="020B0602030504020204" pitchFamily="34" charset="0"/>
              <a:ea typeface="宋体" panose="02010600030101010101" pitchFamily="2" charset="-122"/>
            </a:endParaRPr>
          </a:p>
        </p:txBody>
      </p:sp>
      <p:sp>
        <p:nvSpPr>
          <p:cNvPr id="17" name="Oval 17"/>
          <p:cNvSpPr/>
          <p:nvPr/>
        </p:nvSpPr>
        <p:spPr>
          <a:xfrm>
            <a:off x="2209800" y="2971800"/>
            <a:ext cx="1219200" cy="381000"/>
          </a:xfrm>
          <a:prstGeom prst="ellipse">
            <a:avLst/>
          </a:prstGeom>
          <a:noFill/>
          <a:ln w="31750" cap="flat" cmpd="sng">
            <a:solidFill>
              <a:schemeClr val="hlink"/>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eaLnBrk="1" hangingPunct="1">
              <a:spcBef>
                <a:spcPct val="0"/>
              </a:spcBef>
              <a:buClrTx/>
              <a:buSzTx/>
              <a:buNone/>
            </a:pPr>
            <a:endParaRPr lang="zh-CN" altLang="en-US" sz="2000" dirty="0">
              <a:solidFill>
                <a:schemeClr val="accent1"/>
              </a:solidFill>
              <a:latin typeface="Lucida Sans Unicode" panose="020B0602030504020204" pitchFamily="34" charset="0"/>
              <a:ea typeface="宋体" panose="02010600030101010101" pitchFamily="2" charset="-122"/>
            </a:endParaRPr>
          </a:p>
        </p:txBody>
      </p:sp>
      <p:sp>
        <p:nvSpPr>
          <p:cNvPr id="18" name="Oval 18"/>
          <p:cNvSpPr/>
          <p:nvPr/>
        </p:nvSpPr>
        <p:spPr>
          <a:xfrm>
            <a:off x="3429000" y="2971800"/>
            <a:ext cx="914400" cy="381000"/>
          </a:xfrm>
          <a:prstGeom prst="ellipse">
            <a:avLst/>
          </a:prstGeom>
          <a:noFill/>
          <a:ln w="31750" cap="flat" cmpd="sng">
            <a:solidFill>
              <a:schemeClr val="hlink"/>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eaLnBrk="1" hangingPunct="1">
              <a:spcBef>
                <a:spcPct val="0"/>
              </a:spcBef>
              <a:buClrTx/>
              <a:buSzTx/>
              <a:buNone/>
            </a:pPr>
            <a:endParaRPr lang="zh-CN" altLang="en-US" sz="2000" dirty="0">
              <a:solidFill>
                <a:schemeClr val="accent1"/>
              </a:solidFill>
              <a:latin typeface="Lucida Sans Unicode" panose="020B0602030504020204" pitchFamily="34" charset="0"/>
              <a:ea typeface="宋体" panose="02010600030101010101" pitchFamily="2" charset="-122"/>
            </a:endParaRPr>
          </a:p>
        </p:txBody>
      </p:sp>
      <p:grpSp>
        <p:nvGrpSpPr>
          <p:cNvPr id="8" name="Group 19"/>
          <p:cNvGrpSpPr/>
          <p:nvPr/>
        </p:nvGrpSpPr>
        <p:grpSpPr>
          <a:xfrm>
            <a:off x="457200" y="3886200"/>
            <a:ext cx="7472363" cy="1295400"/>
            <a:chOff x="384" y="2448"/>
            <a:chExt cx="4848" cy="816"/>
          </a:xfrm>
        </p:grpSpPr>
        <p:sp>
          <p:nvSpPr>
            <p:cNvPr id="53262" name="Rectangle 20"/>
            <p:cNvSpPr/>
            <p:nvPr/>
          </p:nvSpPr>
          <p:spPr>
            <a:xfrm>
              <a:off x="384" y="2448"/>
              <a:ext cx="4848" cy="192"/>
            </a:xfrm>
            <a:prstGeom prst="rect">
              <a:avLst/>
            </a:prstGeom>
            <a:noFill/>
            <a:ln w="25400" cap="flat" cmpd="sng">
              <a:solidFill>
                <a:srgbClr val="FF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eaLnBrk="1" hangingPunct="1">
                <a:spcBef>
                  <a:spcPct val="0"/>
                </a:spcBef>
                <a:buClrTx/>
                <a:buSzTx/>
                <a:buNone/>
              </a:pPr>
              <a:endParaRPr lang="zh-CN" altLang="en-US" sz="2000" dirty="0">
                <a:solidFill>
                  <a:schemeClr val="accent1"/>
                </a:solidFill>
                <a:latin typeface="Lucida Sans Unicode" panose="020B0602030504020204" pitchFamily="34" charset="0"/>
                <a:ea typeface="宋体" panose="02010600030101010101" pitchFamily="2" charset="-122"/>
              </a:endParaRPr>
            </a:p>
          </p:txBody>
        </p:sp>
        <p:sp>
          <p:nvSpPr>
            <p:cNvPr id="53263" name="AutoShape 21"/>
            <p:cNvSpPr/>
            <p:nvPr/>
          </p:nvSpPr>
          <p:spPr>
            <a:xfrm>
              <a:off x="2256" y="2976"/>
              <a:ext cx="2304" cy="288"/>
            </a:xfrm>
            <a:prstGeom prst="wedgeEllipseCallout">
              <a:avLst>
                <a:gd name="adj1" fmla="val -13236"/>
                <a:gd name="adj2" fmla="val -168056"/>
              </a:avLst>
            </a:prstGeom>
            <a:solidFill>
              <a:srgbClr val="CC99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eaLnBrk="1" hangingPunct="1">
                <a:lnSpc>
                  <a:spcPct val="80000"/>
                </a:lnSpc>
                <a:buClrTx/>
                <a:buSzTx/>
                <a:buNone/>
              </a:pPr>
              <a:r>
                <a:rPr lang="zh-CN" altLang="en-US" sz="2000" dirty="0">
                  <a:solidFill>
                    <a:schemeClr val="accent1"/>
                  </a:solidFill>
                  <a:latin typeface="Lucida Sans Unicode" panose="020B0602030504020204" pitchFamily="34" charset="0"/>
                  <a:ea typeface="楷体_GB2312" pitchFamily="49" charset="-122"/>
                </a:rPr>
                <a:t>在控制台上输出</a:t>
              </a:r>
              <a:endParaRPr lang="zh-CN" altLang="en-US" sz="2000" dirty="0">
                <a:solidFill>
                  <a:schemeClr val="accent1"/>
                </a:solidFill>
                <a:latin typeface="Lucida Sans Unicode" panose="020B0602030504020204" pitchFamily="34" charset="0"/>
                <a:ea typeface="楷体_GB2312" pitchFamily="49" charset="-122"/>
              </a:endParaRPr>
            </a:p>
          </p:txBody>
        </p:sp>
      </p:grpSp>
      <p:sp>
        <p:nvSpPr>
          <p:cNvPr id="22" name="Oval 22"/>
          <p:cNvSpPr/>
          <p:nvPr/>
        </p:nvSpPr>
        <p:spPr>
          <a:xfrm>
            <a:off x="5257800" y="2895600"/>
            <a:ext cx="2590800" cy="381000"/>
          </a:xfrm>
          <a:prstGeom prst="ellipse">
            <a:avLst/>
          </a:prstGeom>
          <a:noFill/>
          <a:ln w="31750" cap="flat" cmpd="sng">
            <a:solidFill>
              <a:schemeClr val="hlink"/>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eaLnBrk="1" hangingPunct="1">
              <a:spcBef>
                <a:spcPct val="0"/>
              </a:spcBef>
              <a:buClrTx/>
              <a:buSzTx/>
              <a:buNone/>
            </a:pPr>
            <a:endParaRPr lang="zh-CN" altLang="en-US" sz="2000" dirty="0">
              <a:solidFill>
                <a:schemeClr val="accent1"/>
              </a:solidFill>
              <a:latin typeface="Lucida Sans Unicode" panose="020B0602030504020204" pitchFamily="34" charset="0"/>
              <a:ea typeface="宋体" panose="02010600030101010101" pitchFamily="2" charset="-122"/>
            </a:endParaRPr>
          </a:p>
        </p:txBody>
      </p:sp>
      <p:sp>
        <p:nvSpPr>
          <p:cNvPr id="23" name="灯片编号占位符 22"/>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ext Box 2"/>
          <p:cNvSpPr txBox="1"/>
          <p:nvPr/>
        </p:nvSpPr>
        <p:spPr>
          <a:xfrm>
            <a:off x="630238" y="1584325"/>
            <a:ext cx="7974012" cy="1892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None/>
            </a:pPr>
            <a:r>
              <a:rPr lang="zh-CN" altLang="en-US" sz="1800" b="0" dirty="0">
                <a:latin typeface="Arial" panose="020B0604020202020204" pitchFamily="34" charset="0"/>
                <a:ea typeface="宋体" panose="02010600030101010101" pitchFamily="2" charset="-122"/>
              </a:rPr>
              <a:t>       编写</a:t>
            </a:r>
            <a:r>
              <a:rPr lang="en-US" altLang="zh-CN" sz="1800" b="0" dirty="0">
                <a:latin typeface="Arial" panose="020B0604020202020204" pitchFamily="34" charset="0"/>
                <a:ea typeface="宋体" panose="02010600030101010101" pitchFamily="2" charset="-122"/>
              </a:rPr>
              <a:t>Java</a:t>
            </a:r>
            <a:r>
              <a:rPr lang="zh-CN" altLang="en-US" sz="1800" b="0" dirty="0">
                <a:latin typeface="Arial" panose="020B0604020202020204" pitchFamily="34" charset="0"/>
                <a:ea typeface="宋体" panose="02010600030101010101" pitchFamily="2" charset="-122"/>
              </a:rPr>
              <a:t>应用程序，可以使用任何一个</a:t>
            </a:r>
            <a:r>
              <a:rPr lang="zh-CN" altLang="en-US" sz="1800" dirty="0">
                <a:solidFill>
                  <a:srgbClr val="FF0000"/>
                </a:solidFill>
                <a:latin typeface="Arial" panose="020B0604020202020204" pitchFamily="34" charset="0"/>
                <a:ea typeface="宋体" panose="02010600030101010101" pitchFamily="2" charset="-122"/>
              </a:rPr>
              <a:t>文本编辑器</a:t>
            </a:r>
            <a:r>
              <a:rPr lang="zh-CN" altLang="en-US" sz="1800" b="0" dirty="0">
                <a:latin typeface="Arial" panose="020B0604020202020204" pitchFamily="34" charset="0"/>
                <a:ea typeface="宋体" panose="02010600030101010101" pitchFamily="2" charset="-122"/>
              </a:rPr>
              <a:t>来编写程序的源代码，然后使用</a:t>
            </a:r>
            <a:r>
              <a:rPr lang="en-US" altLang="zh-CN" sz="1800" b="0" dirty="0">
                <a:latin typeface="Arial" panose="020B0604020202020204" pitchFamily="34" charset="0"/>
                <a:ea typeface="宋体" panose="02010600030101010101" pitchFamily="2" charset="-122"/>
              </a:rPr>
              <a:t>JDK</a:t>
            </a:r>
            <a:r>
              <a:rPr lang="zh-CN" altLang="en-US" sz="1800" b="0" dirty="0">
                <a:latin typeface="Arial" panose="020B0604020202020204" pitchFamily="34" charset="0"/>
                <a:ea typeface="宋体" panose="02010600030101010101" pitchFamily="2" charset="-122"/>
              </a:rPr>
              <a:t>搭配的工具进行编译和运行。当然，现在流行的开发工具可以自动完成</a:t>
            </a:r>
            <a:r>
              <a:rPr lang="en-US" altLang="zh-CN" sz="1800" b="0" dirty="0">
                <a:latin typeface="Arial" panose="020B0604020202020204" pitchFamily="34" charset="0"/>
                <a:ea typeface="宋体" panose="02010600030101010101" pitchFamily="2" charset="-122"/>
              </a:rPr>
              <a:t>Java</a:t>
            </a:r>
            <a:r>
              <a:rPr lang="zh-CN" altLang="en-US" sz="1800" b="0" dirty="0">
                <a:latin typeface="Arial" panose="020B0604020202020204" pitchFamily="34" charset="0"/>
                <a:ea typeface="宋体" panose="02010600030101010101" pitchFamily="2" charset="-122"/>
              </a:rPr>
              <a:t>程序的编译和运行，甚至还带有代码辅助功能，可以提示完整的语法代码，但是大型的</a:t>
            </a:r>
            <a:r>
              <a:rPr lang="en-US" altLang="zh-CN" sz="1800" b="0" dirty="0">
                <a:solidFill>
                  <a:srgbClr val="FF0000"/>
                </a:solidFill>
                <a:latin typeface="Arial" panose="020B0604020202020204" pitchFamily="34" charset="0"/>
                <a:ea typeface="宋体" panose="02010600030101010101" pitchFamily="2" charset="-122"/>
              </a:rPr>
              <a:t>IDE</a:t>
            </a:r>
            <a:r>
              <a:rPr lang="zh-CN" altLang="en-US" sz="1800" b="0" dirty="0">
                <a:latin typeface="Arial" panose="020B0604020202020204" pitchFamily="34" charset="0"/>
                <a:ea typeface="宋体" panose="02010600030101010101" pitchFamily="2" charset="-122"/>
              </a:rPr>
              <a:t>开发工具需要的系统资源较大，在开发一个简单的程序时，还是原始的文本编辑器速度较快。</a:t>
            </a:r>
            <a:endParaRPr lang="en-US" altLang="zh-CN" sz="1800" b="0" dirty="0">
              <a:latin typeface="Arial" panose="020B0604020202020204" pitchFamily="34" charset="0"/>
              <a:ea typeface="宋体" panose="02010600030101010101" pitchFamily="2" charset="-122"/>
            </a:endParaRPr>
          </a:p>
          <a:p>
            <a:pPr marL="0" lvl="0" indent="0" eaLnBrk="1" hangingPunct="1">
              <a:spcBef>
                <a:spcPct val="50000"/>
              </a:spcBef>
              <a:buClrTx/>
              <a:buSzTx/>
              <a:buNone/>
            </a:pPr>
            <a:r>
              <a:rPr lang="zh-CN" altLang="en-US" sz="1800" b="0" dirty="0">
                <a:latin typeface="Arial" panose="020B0604020202020204" pitchFamily="34" charset="0"/>
                <a:ea typeface="宋体" panose="02010600030101010101" pitchFamily="2" charset="-122"/>
              </a:rPr>
              <a:t>上面编写的第一个</a:t>
            </a:r>
            <a:r>
              <a:rPr lang="en-US" altLang="zh-CN" sz="1800" b="0" dirty="0">
                <a:latin typeface="Arial" panose="020B0604020202020204" pitchFamily="34" charset="0"/>
                <a:ea typeface="宋体" panose="02010600030101010101" pitchFamily="2" charset="-122"/>
              </a:rPr>
              <a:t>Java</a:t>
            </a:r>
            <a:r>
              <a:rPr lang="zh-CN" altLang="en-US" sz="1800" b="0" dirty="0">
                <a:latin typeface="Arial" panose="020B0604020202020204" pitchFamily="34" charset="0"/>
                <a:ea typeface="宋体" panose="02010600030101010101" pitchFamily="2" charset="-122"/>
              </a:rPr>
              <a:t>程序在屏幕（也称控制台）上输出“</a:t>
            </a:r>
            <a:r>
              <a:rPr lang="en-US" altLang="zh-CN" sz="1800" b="0" dirty="0">
                <a:latin typeface="Arial" panose="020B0604020202020204" pitchFamily="34" charset="0"/>
                <a:ea typeface="宋体" panose="02010600030101010101" pitchFamily="2" charset="-122"/>
              </a:rPr>
              <a:t>HelloJava”</a:t>
            </a:r>
            <a:r>
              <a:rPr lang="zh-CN" altLang="en-US" sz="1800" b="0" dirty="0">
                <a:latin typeface="Arial" panose="020B0604020202020204" pitchFamily="34" charset="0"/>
                <a:ea typeface="宋体" panose="02010600030101010101" pitchFamily="2" charset="-122"/>
              </a:rPr>
              <a:t>信息。</a:t>
            </a:r>
            <a:endParaRPr lang="zh-CN" altLang="en-US" sz="1800" b="0" dirty="0">
              <a:latin typeface="Arial" panose="020B0604020202020204" pitchFamily="34" charset="0"/>
              <a:ea typeface="宋体" panose="02010600030101010101" pitchFamily="2" charset="-122"/>
            </a:endParaRPr>
          </a:p>
        </p:txBody>
      </p:sp>
      <p:sp>
        <p:nvSpPr>
          <p:cNvPr id="54275" name="Rectangle 4"/>
          <p:cNvSpPr>
            <a:spLocks noGrp="1"/>
          </p:cNvSpPr>
          <p:nvPr/>
        </p:nvSpPr>
        <p:spPr>
          <a:xfrm>
            <a:off x="2071688" y="152400"/>
            <a:ext cx="4081462" cy="6096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None/>
            </a:pPr>
            <a:r>
              <a:rPr lang="zh-CN" altLang="en-US" sz="3000" b="0" dirty="0">
                <a:solidFill>
                  <a:srgbClr val="CC0000"/>
                </a:solidFill>
                <a:ea typeface="宋体" panose="02010600030101010101" pitchFamily="2" charset="-122"/>
              </a:rPr>
              <a:t>第一个</a:t>
            </a:r>
            <a:r>
              <a:rPr lang="en-US" altLang="zh-CN" sz="3000" b="0" dirty="0">
                <a:solidFill>
                  <a:srgbClr val="CC0000"/>
                </a:solidFill>
                <a:ea typeface="宋体" panose="02010600030101010101" pitchFamily="2" charset="-122"/>
              </a:rPr>
              <a:t>Java</a:t>
            </a:r>
            <a:r>
              <a:rPr lang="zh-CN" altLang="en-US" sz="3000" b="0" dirty="0">
                <a:solidFill>
                  <a:srgbClr val="CC0000"/>
                </a:solidFill>
                <a:ea typeface="宋体" panose="02010600030101010101" pitchFamily="2" charset="-122"/>
              </a:rPr>
              <a:t>程序</a:t>
            </a:r>
            <a:endParaRPr lang="en-US" altLang="zh-CN" sz="3000" b="0" dirty="0">
              <a:solidFill>
                <a:srgbClr val="CC0000"/>
              </a:solidFill>
              <a:ea typeface="宋体" panose="02010600030101010101" pitchFamily="2" charset="-122"/>
            </a:endParaRPr>
          </a:p>
        </p:txBody>
      </p:sp>
      <p:pic>
        <p:nvPicPr>
          <p:cNvPr id="54276" name="Picture 6"/>
          <p:cNvPicPr>
            <a:picLocks noChangeAspect="1"/>
          </p:cNvPicPr>
          <p:nvPr/>
        </p:nvPicPr>
        <p:blipFill>
          <a:blip r:embed="rId1"/>
          <a:stretch>
            <a:fillRect/>
          </a:stretch>
        </p:blipFill>
        <p:spPr>
          <a:xfrm>
            <a:off x="2071688" y="3754438"/>
            <a:ext cx="4278312" cy="2214562"/>
          </a:xfrm>
          <a:prstGeom prst="rect">
            <a:avLst/>
          </a:prstGeom>
          <a:noFill/>
          <a:ln w="9525">
            <a:noFill/>
          </a:ln>
        </p:spPr>
      </p:pic>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457200" y="152400"/>
            <a:ext cx="8229600" cy="490538"/>
          </a:xfrm>
          <a:prstGeom prst="rect">
            <a:avLst/>
          </a:prstGeom>
        </p:spPr>
        <p:txBody>
          <a:bodyPr/>
          <a:lstStyle/>
          <a:p>
            <a:pPr marR="0" defTabSz="914400" eaLnBrk="0" hangingPunct="0">
              <a:buClrTx/>
              <a:buSzTx/>
              <a:buFontTx/>
              <a:defRPr/>
            </a:pPr>
            <a:r>
              <a:rPr kumimoji="0" lang="en-US" altLang="zh-CN" sz="3000" kern="0" cap="none" spc="0" normalizeH="0" baseline="0" noProof="0" dirty="0">
                <a:solidFill>
                  <a:schemeClr val="tx2">
                    <a:lumMod val="60000"/>
                    <a:lumOff val="40000"/>
                  </a:schemeClr>
                </a:solidFill>
                <a:latin typeface="+mj-lt"/>
                <a:ea typeface="+mj-ea"/>
                <a:cs typeface="+mj-cs"/>
              </a:rPr>
              <a:t>JAVA</a:t>
            </a:r>
            <a:r>
              <a:rPr kumimoji="0" lang="zh-CN" altLang="en-US" sz="3000" kern="0" cap="none" spc="0" normalizeH="0" baseline="0" noProof="0" dirty="0">
                <a:solidFill>
                  <a:schemeClr val="tx2">
                    <a:lumMod val="60000"/>
                    <a:lumOff val="40000"/>
                  </a:schemeClr>
                </a:solidFill>
                <a:latin typeface="+mj-lt"/>
                <a:ea typeface="+mj-ea"/>
                <a:cs typeface="+mj-cs"/>
              </a:rPr>
              <a:t>集成开发工具</a:t>
            </a:r>
            <a:endParaRPr kumimoji="0" lang="zh-CN" altLang="en-US" sz="3000" kern="0" cap="none" spc="0" normalizeH="0" baseline="0" noProof="0" dirty="0">
              <a:solidFill>
                <a:schemeClr val="tx2">
                  <a:lumMod val="60000"/>
                  <a:lumOff val="40000"/>
                </a:schemeClr>
              </a:solidFill>
              <a:latin typeface="+mj-lt"/>
              <a:ea typeface="+mj-ea"/>
              <a:cs typeface="+mj-cs"/>
            </a:endParaRPr>
          </a:p>
        </p:txBody>
      </p:sp>
      <p:sp>
        <p:nvSpPr>
          <p:cNvPr id="3" name="Rectangle 3"/>
          <p:cNvSpPr txBox="1">
            <a:spLocks noChangeArrowheads="1"/>
          </p:cNvSpPr>
          <p:nvPr/>
        </p:nvSpPr>
        <p:spPr>
          <a:xfrm>
            <a:off x="457200" y="1285875"/>
            <a:ext cx="8229600" cy="4625975"/>
          </a:xfrm>
          <a:prstGeom prst="rect">
            <a:avLst/>
          </a:prstGeom>
        </p:spPr>
        <p:txBody>
          <a:bodyPr/>
          <a:lstStyle/>
          <a:p>
            <a:pPr marL="342900" marR="0" indent="-342900" defTabSz="914400" eaLnBrk="0" hangingPunct="0">
              <a:spcBef>
                <a:spcPct val="20000"/>
              </a:spcBef>
              <a:buClr>
                <a:schemeClr val="folHlink"/>
              </a:buClr>
              <a:buSzPct val="110000"/>
              <a:buFontTx/>
              <a:buChar char="•"/>
              <a:defRPr/>
            </a:pPr>
            <a:r>
              <a:rPr kumimoji="0" lang="en-US" altLang="zh-CN" sz="2800" kern="0" cap="none" spc="0" normalizeH="0" baseline="0" noProof="0" dirty="0">
                <a:solidFill>
                  <a:schemeClr val="tx1"/>
                </a:solidFill>
                <a:latin typeface="+mn-lt"/>
                <a:ea typeface="+mn-ea"/>
                <a:cs typeface="+mn-cs"/>
              </a:rPr>
              <a:t>Eclipse[</a:t>
            </a:r>
            <a:r>
              <a:rPr kumimoji="0" lang="en-US" altLang="zh-CN" sz="2800" kern="0" cap="none" spc="0" normalizeH="0" baseline="0" noProof="0" dirty="0">
                <a:solidFill>
                  <a:srgbClr val="FF0000"/>
                </a:solidFill>
                <a:latin typeface="+mn-lt"/>
                <a:ea typeface="+mn-ea"/>
                <a:cs typeface="+mn-cs"/>
              </a:rPr>
              <a:t>Free</a:t>
            </a:r>
            <a:r>
              <a:rPr kumimoji="0" lang="en-US" altLang="zh-CN" sz="2800" kern="0" cap="none" spc="0" normalizeH="0" baseline="0" noProof="0" dirty="0">
                <a:solidFill>
                  <a:schemeClr val="tx1"/>
                </a:solidFill>
                <a:latin typeface="+mn-lt"/>
                <a:ea typeface="+mn-ea"/>
                <a:cs typeface="+mn-cs"/>
              </a:rPr>
              <a:t>]</a:t>
            </a:r>
            <a:endParaRPr kumimoji="0" lang="en-US" altLang="zh-CN" sz="2800" kern="0" cap="none" spc="0" normalizeH="0" baseline="0" noProof="0" dirty="0">
              <a:solidFill>
                <a:schemeClr val="tx1"/>
              </a:solidFill>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120000"/>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Gulim" panose="020B0600000101010101" pitchFamily="34" charset="-127"/>
                <a:cs typeface="+mn-cs"/>
                <a:hlinkClick r:id="rId1"/>
              </a:rPr>
              <a:t>http://www.eclipse.org</a:t>
            </a:r>
            <a:endParaRPr kumimoji="0" lang="en-US" altLang="zh-CN" sz="2400" b="0" i="0" u="none" strike="noStrike" kern="0" cap="none" spc="0" normalizeH="0" baseline="0" noProof="0" dirty="0">
              <a:ln>
                <a:noFill/>
              </a:ln>
              <a:solidFill>
                <a:schemeClr val="tx1"/>
              </a:solidFill>
              <a:effectLst/>
              <a:uLnTx/>
              <a:uFillTx/>
              <a:latin typeface="+mn-lt"/>
              <a:ea typeface="Gulim" panose="020B0600000101010101" pitchFamily="34" charset="-127"/>
              <a:cs typeface="+mn-cs"/>
            </a:endParaRPr>
          </a:p>
          <a:p>
            <a:pPr marL="342900" marR="0" indent="-342900" defTabSz="914400" eaLnBrk="0" hangingPunct="0">
              <a:spcBef>
                <a:spcPct val="20000"/>
              </a:spcBef>
              <a:buClr>
                <a:schemeClr val="folHlink"/>
              </a:buClr>
              <a:buSzPct val="110000"/>
              <a:buFontTx/>
              <a:buChar char="•"/>
              <a:defRPr/>
            </a:pPr>
            <a:r>
              <a:rPr kumimoji="0" lang="en-US" altLang="zh-CN" sz="2800" kern="0" cap="none" spc="0" normalizeH="0" baseline="0" noProof="0" dirty="0" err="1">
                <a:solidFill>
                  <a:schemeClr val="tx1"/>
                </a:solidFill>
                <a:latin typeface="+mn-lt"/>
                <a:ea typeface="+mn-ea"/>
                <a:cs typeface="+mn-cs"/>
              </a:rPr>
              <a:t>NetBeans</a:t>
            </a:r>
            <a:r>
              <a:rPr kumimoji="0" lang="en-US" altLang="zh-CN" sz="2800" kern="0" cap="none" spc="0" normalizeH="0" baseline="0" noProof="0" dirty="0">
                <a:solidFill>
                  <a:schemeClr val="tx1"/>
                </a:solidFill>
                <a:latin typeface="+mn-lt"/>
                <a:ea typeface="+mn-ea"/>
                <a:cs typeface="+mn-cs"/>
              </a:rPr>
              <a:t>[</a:t>
            </a:r>
            <a:r>
              <a:rPr kumimoji="0" lang="en-US" altLang="zh-CN" sz="2800" kern="0" cap="none" spc="0" normalizeH="0" baseline="0" noProof="0" dirty="0">
                <a:solidFill>
                  <a:srgbClr val="FF0000"/>
                </a:solidFill>
                <a:latin typeface="+mn-lt"/>
                <a:ea typeface="+mn-ea"/>
                <a:cs typeface="+mn-cs"/>
              </a:rPr>
              <a:t>Free</a:t>
            </a:r>
            <a:r>
              <a:rPr kumimoji="0" lang="en-US" altLang="zh-CN" sz="2800" kern="0" cap="none" spc="0" normalizeH="0" baseline="0" noProof="0" dirty="0">
                <a:solidFill>
                  <a:schemeClr val="tx1"/>
                </a:solidFill>
                <a:latin typeface="+mn-lt"/>
                <a:ea typeface="+mn-ea"/>
                <a:cs typeface="+mn-cs"/>
              </a:rPr>
              <a:t>]</a:t>
            </a:r>
            <a:endParaRPr kumimoji="0" lang="en-US" altLang="zh-CN" sz="2800" kern="0" cap="none" spc="0" normalizeH="0" baseline="0" noProof="0" dirty="0">
              <a:solidFill>
                <a:schemeClr val="tx1"/>
              </a:solidFill>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120000"/>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Gulim" panose="020B0600000101010101" pitchFamily="34" charset="-127"/>
                <a:cs typeface="+mn-cs"/>
              </a:rPr>
              <a:t>http://netbeans.org/ </a:t>
            </a:r>
            <a:endParaRPr kumimoji="0" lang="en-US" altLang="zh-CN" sz="2400" b="0" i="0" u="none" strike="noStrike" kern="0" cap="none" spc="0" normalizeH="0" baseline="0" noProof="0" dirty="0">
              <a:ln>
                <a:noFill/>
              </a:ln>
              <a:solidFill>
                <a:schemeClr val="tx1"/>
              </a:solidFill>
              <a:effectLst/>
              <a:uLnTx/>
              <a:uFillTx/>
              <a:latin typeface="+mn-lt"/>
              <a:ea typeface="Gulim" panose="020B0600000101010101" pitchFamily="34" charset="-127"/>
              <a:cs typeface="+mn-cs"/>
            </a:endParaRPr>
          </a:p>
          <a:p>
            <a:pPr marL="342900" marR="0" indent="-342900" defTabSz="914400" eaLnBrk="0" hangingPunct="0">
              <a:spcBef>
                <a:spcPct val="20000"/>
              </a:spcBef>
              <a:buClr>
                <a:schemeClr val="folHlink"/>
              </a:buClr>
              <a:buSzPct val="110000"/>
              <a:buFontTx/>
              <a:buChar char="•"/>
              <a:defRPr/>
            </a:pPr>
            <a:r>
              <a:rPr kumimoji="0" lang="en-US" altLang="zh-CN" sz="2800" kern="0" cap="none" spc="0" normalizeH="0" baseline="0" noProof="0" dirty="0" err="1">
                <a:solidFill>
                  <a:schemeClr val="tx1"/>
                </a:solidFill>
                <a:latin typeface="+mn-lt"/>
                <a:ea typeface="+mn-ea"/>
                <a:cs typeface="+mn-cs"/>
              </a:rPr>
              <a:t>Jcreator</a:t>
            </a:r>
            <a:endParaRPr kumimoji="0" lang="en-US" altLang="zh-CN" sz="2800" kern="0" cap="none" spc="0" normalizeH="0" baseline="0" noProof="0" dirty="0">
              <a:solidFill>
                <a:schemeClr val="tx1"/>
              </a:solidFill>
              <a:latin typeface="+mn-lt"/>
              <a:ea typeface="+mn-ea"/>
              <a:cs typeface="+mn-cs"/>
            </a:endParaRPr>
          </a:p>
          <a:p>
            <a:pPr marL="342900" marR="0" indent="-342900" defTabSz="914400" eaLnBrk="0" hangingPunct="0">
              <a:spcBef>
                <a:spcPct val="20000"/>
              </a:spcBef>
              <a:buClr>
                <a:schemeClr val="folHlink"/>
              </a:buClr>
              <a:buSzPct val="110000"/>
              <a:buFontTx/>
              <a:buChar char="•"/>
              <a:defRPr/>
            </a:pPr>
            <a:r>
              <a:rPr kumimoji="0" lang="en-US" altLang="zh-CN" sz="2800" kern="0" cap="none" spc="0" normalizeH="0" baseline="0" noProof="0" dirty="0" err="1">
                <a:solidFill>
                  <a:schemeClr val="tx1"/>
                </a:solidFill>
                <a:latin typeface="+mn-lt"/>
                <a:ea typeface="+mn-ea"/>
                <a:cs typeface="+mn-cs"/>
              </a:rPr>
              <a:t>MyEclipse</a:t>
            </a:r>
            <a:endParaRPr kumimoji="0" lang="en-US" altLang="zh-CN" sz="2800" kern="0" cap="none" spc="0" normalizeH="0" baseline="0" noProof="0" dirty="0">
              <a:solidFill>
                <a:schemeClr val="tx1"/>
              </a:solidFill>
              <a:latin typeface="+mn-lt"/>
              <a:ea typeface="+mn-ea"/>
              <a:cs typeface="+mn-cs"/>
            </a:endParaRPr>
          </a:p>
          <a:p>
            <a:pPr marL="342900" marR="0" indent="-342900" defTabSz="914400" eaLnBrk="0" hangingPunct="0">
              <a:spcBef>
                <a:spcPct val="20000"/>
              </a:spcBef>
              <a:buClr>
                <a:schemeClr val="folHlink"/>
              </a:buClr>
              <a:buSzPct val="110000"/>
              <a:buFontTx/>
              <a:buChar char="•"/>
              <a:defRPr/>
            </a:pPr>
            <a:r>
              <a:rPr kumimoji="0" lang="en-US" altLang="zh-CN" sz="2800" kern="0" cap="none" spc="0" normalizeH="0" baseline="0" noProof="0" dirty="0" err="1">
                <a:solidFill>
                  <a:schemeClr val="tx1"/>
                </a:solidFill>
                <a:latin typeface="+mn-lt"/>
                <a:ea typeface="+mn-ea"/>
                <a:cs typeface="+mn-cs"/>
              </a:rPr>
              <a:t>IntelliJ</a:t>
            </a:r>
            <a:endParaRPr kumimoji="0" lang="en-US" altLang="zh-CN" sz="2800" kern="0" cap="none" spc="0" normalizeH="0" baseline="0" noProof="0" dirty="0">
              <a:solidFill>
                <a:schemeClr val="tx1"/>
              </a:solidFill>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120000"/>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Gulim" panose="020B0600000101010101" pitchFamily="34" charset="-127"/>
                <a:cs typeface="+mn-cs"/>
                <a:hlinkClick r:id="rId2"/>
              </a:rPr>
              <a:t>http://www.jetbrains.com/idea/</a:t>
            </a:r>
            <a:r>
              <a:rPr kumimoji="0" lang="en-US" altLang="zh-CN" sz="2400" b="0" i="0" u="none" strike="noStrike" kern="0" cap="none" spc="0" normalizeH="0" baseline="0" noProof="0" dirty="0">
                <a:ln>
                  <a:noFill/>
                </a:ln>
                <a:solidFill>
                  <a:schemeClr val="tx1"/>
                </a:solidFill>
                <a:effectLst/>
                <a:uLnTx/>
                <a:uFillTx/>
                <a:latin typeface="+mn-lt"/>
                <a:ea typeface="Gulim" panose="020B0600000101010101" pitchFamily="34" charset="-127"/>
                <a:cs typeface="+mn-cs"/>
              </a:rPr>
              <a:t>	</a:t>
            </a:r>
            <a:endParaRPr kumimoji="0" lang="en-US" altLang="zh-CN" sz="2400" b="0" i="0" u="none" strike="noStrike" kern="0" cap="none" spc="0" normalizeH="0" baseline="0" noProof="0" dirty="0">
              <a:ln>
                <a:noFill/>
              </a:ln>
              <a:solidFill>
                <a:schemeClr val="tx1"/>
              </a:solidFill>
              <a:effectLst/>
              <a:uLnTx/>
              <a:uFillTx/>
              <a:latin typeface="+mn-lt"/>
              <a:ea typeface="Gulim" panose="020B0600000101010101" pitchFamily="34" charset="-127"/>
              <a:cs typeface="+mn-cs"/>
            </a:endParaRPr>
          </a:p>
        </p:txBody>
      </p:sp>
      <p:sp>
        <p:nvSpPr>
          <p:cNvPr id="4" name="灯片编号占位符 3"/>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4"/>
          <p:cNvSpPr>
            <a:spLocks noGrp="1"/>
          </p:cNvSpPr>
          <p:nvPr>
            <p:ph type="title"/>
          </p:nvPr>
        </p:nvSpPr>
        <p:spPr>
          <a:xfrm>
            <a:off x="2268538" y="152400"/>
            <a:ext cx="4079875" cy="609600"/>
          </a:xfrm>
        </p:spPr>
        <p:txBody>
          <a:bodyPr vert="horz" wrap="square" lIns="91440" tIns="45720" rIns="91440" bIns="45720" anchor="ctr"/>
          <a:p>
            <a:pPr algn="ctr" eaLnBrk="1" hangingPunct="1"/>
            <a:r>
              <a:rPr lang="en-US" altLang="zh-CN" b="0" dirty="0">
                <a:solidFill>
                  <a:srgbClr val="CC0000"/>
                </a:solidFill>
                <a:ea typeface="宋体" panose="02010600030101010101" pitchFamily="2" charset="-122"/>
              </a:rPr>
              <a:t>Eclipse</a:t>
            </a:r>
            <a:r>
              <a:rPr lang="zh-CN" altLang="en-US" b="0" dirty="0">
                <a:solidFill>
                  <a:srgbClr val="CC0000"/>
                </a:solidFill>
                <a:ea typeface="宋体" panose="02010600030101010101" pitchFamily="2" charset="-122"/>
              </a:rPr>
              <a:t>简介</a:t>
            </a:r>
            <a:endParaRPr lang="zh-CN" altLang="en-US" b="0" dirty="0">
              <a:solidFill>
                <a:srgbClr val="CC0000"/>
              </a:solidFill>
              <a:ea typeface="宋体" panose="02010600030101010101" pitchFamily="2" charset="-122"/>
            </a:endParaRPr>
          </a:p>
        </p:txBody>
      </p:sp>
      <p:sp>
        <p:nvSpPr>
          <p:cNvPr id="64515" name="Text Box 2"/>
          <p:cNvSpPr txBox="1">
            <a:spLocks noChangeArrowheads="1"/>
          </p:cNvSpPr>
          <p:nvPr/>
        </p:nvSpPr>
        <p:spPr bwMode="auto">
          <a:xfrm>
            <a:off x="714375" y="1643063"/>
            <a:ext cx="7416800" cy="3016250"/>
          </a:xfrm>
          <a:prstGeom prst="rect">
            <a:avLst/>
          </a:prstGeom>
          <a:noFill/>
          <a:ln w="9525">
            <a:noFill/>
            <a:miter lim="800000"/>
          </a:ln>
        </p:spPr>
        <p:txBody>
          <a:bodyPr>
            <a:spAutoFit/>
          </a:bodyPr>
          <a:lstStyle/>
          <a:p>
            <a:pPr marR="0" algn="just" defTabSz="914400">
              <a:spcBef>
                <a:spcPct val="50000"/>
              </a:spcBef>
              <a:buClr>
                <a:schemeClr val="accent2"/>
              </a:buClr>
              <a:buSzTx/>
              <a:buFont typeface="Wingdings" panose="05000000000000000000" pitchFamily="2" charset="2"/>
              <a:defRPr/>
            </a:pP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    </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Eclipse</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是由</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IBM</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公司投资</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4000</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万美元开发的集成开发工具。它是目前最流行的</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Java</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集成开发工具之一，基于</a:t>
            </a:r>
            <a:r>
              <a:rPr kumimoji="0" lang="en-US" altLang="zh-CN" b="0" kern="1200" cap="none" spc="0" normalizeH="0" baseline="0" noProof="0" dirty="0">
                <a:solidFill>
                  <a:srgbClr val="FF0000"/>
                </a:solidFill>
                <a:latin typeface="宋体" panose="02010600030101010101" pitchFamily="2" charset="-122"/>
                <a:ea typeface="宋体" panose="02010600030101010101" pitchFamily="2" charset="-122"/>
                <a:cs typeface="+mn-cs"/>
              </a:rPr>
              <a:t>Java</a:t>
            </a:r>
            <a:r>
              <a:rPr kumimoji="0" lang="zh-CN" altLang="en-US" b="0" kern="1200" cap="none" spc="0" normalizeH="0" baseline="0" noProof="0" dirty="0">
                <a:solidFill>
                  <a:srgbClr val="FF0000"/>
                </a:solidFill>
                <a:latin typeface="宋体" panose="02010600030101010101" pitchFamily="2" charset="-122"/>
                <a:ea typeface="宋体" panose="02010600030101010101" pitchFamily="2" charset="-122"/>
                <a:cs typeface="+mn-cs"/>
              </a:rPr>
              <a:t>语言</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编写，并且是开放源代码的、可扩展的（</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Integrated Development Environment</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a:t>
            </a:r>
            <a:r>
              <a:rPr kumimoji="0" lang="en-US" altLang="zh-CN" kern="1200" cap="none" spc="0" normalizeH="0" baseline="0" noProof="0" dirty="0">
                <a:solidFill>
                  <a:schemeClr val="tx1"/>
                </a:solidFill>
                <a:latin typeface="宋体" panose="02010600030101010101" pitchFamily="2" charset="-122"/>
                <a:ea typeface="宋体" panose="02010600030101010101" pitchFamily="2" charset="-122"/>
                <a:cs typeface="+mn-cs"/>
              </a:rPr>
              <a:t>IDE</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）开发工具。</a:t>
            </a:r>
            <a:endPar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endParaRPr>
          </a:p>
          <a:p>
            <a:pPr marR="0" algn="just" defTabSz="914400">
              <a:spcBef>
                <a:spcPct val="50000"/>
              </a:spcBef>
              <a:buClr>
                <a:schemeClr val="accent2"/>
              </a:buClr>
              <a:buSzTx/>
              <a:buFont typeface="Wingdings" panose="05000000000000000000" pitchFamily="2" charset="2"/>
              <a:defRPr/>
            </a:pP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    </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IBM</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公司捐出</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Eclipse</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源代码，组建了</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Eclipse</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联盟，由该联盟负责这种工具的后续开发。</a:t>
            </a:r>
            <a:r>
              <a:rPr kumimoji="0" lang="en-US" altLang="zh-CN" b="0" kern="1200" cap="none" spc="0" normalizeH="0" baseline="0" noProof="0" dirty="0">
                <a:solidFill>
                  <a:srgbClr val="FF0000"/>
                </a:solidFill>
                <a:latin typeface="宋体" panose="02010600030101010101" pitchFamily="2" charset="-122"/>
                <a:ea typeface="宋体" panose="02010600030101010101" pitchFamily="2" charset="-122"/>
                <a:cs typeface="+mn-cs"/>
              </a:rPr>
              <a:t>Eclipse</a:t>
            </a:r>
            <a:r>
              <a:rPr kumimoji="0" lang="zh-CN" altLang="en-US" b="0" kern="1200" cap="none" spc="0" normalizeH="0" baseline="0" noProof="0" dirty="0">
                <a:solidFill>
                  <a:srgbClr val="FF0000"/>
                </a:solidFill>
                <a:latin typeface="宋体" panose="02010600030101010101" pitchFamily="2" charset="-122"/>
                <a:ea typeface="宋体" panose="02010600030101010101" pitchFamily="2" charset="-122"/>
                <a:cs typeface="+mn-cs"/>
              </a:rPr>
              <a:t>为编程人员提供了一流的</a:t>
            </a:r>
            <a:r>
              <a:rPr kumimoji="0" lang="en-US" altLang="zh-CN" b="0" kern="1200" cap="none" spc="0" normalizeH="0" baseline="0" noProof="0" dirty="0">
                <a:solidFill>
                  <a:srgbClr val="FF0000"/>
                </a:solidFill>
                <a:latin typeface="宋体" panose="02010600030101010101" pitchFamily="2" charset="-122"/>
                <a:ea typeface="宋体" panose="02010600030101010101" pitchFamily="2" charset="-122"/>
                <a:cs typeface="+mn-cs"/>
              </a:rPr>
              <a:t>Java</a:t>
            </a:r>
            <a:r>
              <a:rPr kumimoji="0" lang="zh-CN" altLang="en-US" b="0" kern="1200" cap="none" spc="0" normalizeH="0" baseline="0" noProof="0" dirty="0">
                <a:solidFill>
                  <a:srgbClr val="FF0000"/>
                </a:solidFill>
                <a:latin typeface="宋体" panose="02010600030101010101" pitchFamily="2" charset="-122"/>
                <a:ea typeface="宋体" panose="02010600030101010101" pitchFamily="2" charset="-122"/>
                <a:cs typeface="+mn-cs"/>
              </a:rPr>
              <a:t>程序开发环境</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。它的平台体系结构是在插件概念的基础上构建的，</a:t>
            </a:r>
            <a:r>
              <a:rPr kumimoji="0" lang="zh-CN" altLang="en-US" kern="1200" cap="none" spc="0" normalizeH="0" baseline="0" noProof="0" dirty="0">
                <a:solidFill>
                  <a:schemeClr val="tx2">
                    <a:lumMod val="60000"/>
                    <a:lumOff val="40000"/>
                  </a:schemeClr>
                </a:solidFill>
                <a:latin typeface="宋体" panose="02010600030101010101" pitchFamily="2" charset="-122"/>
                <a:ea typeface="宋体" panose="02010600030101010101" pitchFamily="2" charset="-122"/>
                <a:cs typeface="+mn-cs"/>
              </a:rPr>
              <a:t>插件</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是</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Eclipse</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平台最具特色的特征之一，也是其区别于其他开发工具的特征之一。</a:t>
            </a:r>
            <a:endPar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endParaRPr>
          </a:p>
        </p:txBody>
      </p:sp>
      <p:sp>
        <p:nvSpPr>
          <p:cNvPr id="4" name="灯片编号占位符 3"/>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4"/>
          <p:cNvSpPr>
            <a:spLocks noGrp="1"/>
          </p:cNvSpPr>
          <p:nvPr>
            <p:ph type="title"/>
          </p:nvPr>
        </p:nvSpPr>
        <p:spPr>
          <a:xfrm>
            <a:off x="2579688" y="152400"/>
            <a:ext cx="4081462" cy="609600"/>
          </a:xfrm>
        </p:spPr>
        <p:txBody>
          <a:bodyPr vert="horz" wrap="square" lIns="91440" tIns="45720" rIns="91440" bIns="45720" anchor="ctr"/>
          <a:p>
            <a:pPr algn="ctr" eaLnBrk="1" hangingPunct="1"/>
            <a:r>
              <a:rPr lang="zh-CN" altLang="en-US" b="0" dirty="0">
                <a:solidFill>
                  <a:srgbClr val="CC0000"/>
                </a:solidFill>
                <a:ea typeface="宋体" panose="02010600030101010101" pitchFamily="2" charset="-122"/>
              </a:rPr>
              <a:t>下载</a:t>
            </a:r>
            <a:r>
              <a:rPr lang="en-US" altLang="zh-CN" b="0" dirty="0">
                <a:solidFill>
                  <a:srgbClr val="CC0000"/>
                </a:solidFill>
                <a:ea typeface="宋体" panose="02010600030101010101" pitchFamily="2" charset="-122"/>
              </a:rPr>
              <a:t>Eclipse</a:t>
            </a:r>
            <a:endParaRPr lang="zh-CN" altLang="en-US" b="0" dirty="0">
              <a:solidFill>
                <a:srgbClr val="CC0000"/>
              </a:solidFill>
              <a:ea typeface="宋体" panose="02010600030101010101" pitchFamily="2" charset="-122"/>
            </a:endParaRPr>
          </a:p>
        </p:txBody>
      </p:sp>
      <p:sp>
        <p:nvSpPr>
          <p:cNvPr id="57347" name="Text Box 2"/>
          <p:cNvSpPr txBox="1"/>
          <p:nvPr/>
        </p:nvSpPr>
        <p:spPr>
          <a:xfrm>
            <a:off x="714375" y="1500188"/>
            <a:ext cx="7786688" cy="10779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
                <a:schemeClr val="accent2"/>
              </a:buClr>
              <a:buSzTx/>
              <a:buFont typeface="Wingdings" panose="05000000000000000000" pitchFamily="2" charset="2"/>
              <a:buNone/>
            </a:pPr>
            <a:r>
              <a:rPr lang="zh-CN" altLang="en-US" sz="1600" b="0" dirty="0">
                <a:latin typeface="宋体" panose="02010600030101010101" pitchFamily="2" charset="-122"/>
                <a:ea typeface="宋体" panose="02010600030101010101" pitchFamily="2" charset="-122"/>
              </a:rPr>
              <a:t>    打开浏览器，在地址栏中输入“</a:t>
            </a:r>
            <a:r>
              <a:rPr lang="en-US" altLang="zh-CN" sz="1600" dirty="0">
                <a:solidFill>
                  <a:srgbClr val="FF0000"/>
                </a:solidFill>
                <a:latin typeface="宋体" panose="02010600030101010101" pitchFamily="2" charset="-122"/>
                <a:ea typeface="宋体" panose="02010600030101010101" pitchFamily="2" charset="-122"/>
              </a:rPr>
              <a:t>http://www.eclipse.org</a:t>
            </a:r>
            <a:r>
              <a:rPr lang="en-US" altLang="zh-CN" sz="1600" b="0" dirty="0">
                <a:latin typeface="宋体" panose="02010600030101010101" pitchFamily="2" charset="-122"/>
                <a:ea typeface="宋体" panose="02010600030101010101" pitchFamily="2" charset="-122"/>
              </a:rPr>
              <a:t>”</a:t>
            </a:r>
            <a:r>
              <a:rPr lang="zh-CN" altLang="en-US" sz="1600" b="0" dirty="0">
                <a:latin typeface="宋体" panose="02010600030101010101" pitchFamily="2" charset="-122"/>
                <a:ea typeface="宋体" panose="02010600030101010101" pitchFamily="2" charset="-122"/>
              </a:rPr>
              <a:t>后，按</a:t>
            </a:r>
            <a:r>
              <a:rPr lang="en-US" altLang="zh-CN" sz="1600" b="0" dirty="0">
                <a:latin typeface="宋体" panose="02010600030101010101" pitchFamily="2" charset="-122"/>
                <a:ea typeface="宋体" panose="02010600030101010101" pitchFamily="2" charset="-122"/>
              </a:rPr>
              <a:t>Enter</a:t>
            </a:r>
            <a:r>
              <a:rPr lang="zh-CN" altLang="en-US" sz="1600" b="0" dirty="0">
                <a:latin typeface="宋体" panose="02010600030101010101" pitchFamily="2" charset="-122"/>
                <a:ea typeface="宋体" panose="02010600030101010101" pitchFamily="2" charset="-122"/>
              </a:rPr>
              <a:t>键开始访问</a:t>
            </a:r>
            <a:r>
              <a:rPr lang="en-US" altLang="zh-CN" sz="1600" b="0" dirty="0">
                <a:latin typeface="宋体" panose="02010600030101010101" pitchFamily="2" charset="-122"/>
                <a:ea typeface="宋体" panose="02010600030101010101" pitchFamily="2" charset="-122"/>
              </a:rPr>
              <a:t>Eclipse</a:t>
            </a:r>
            <a:r>
              <a:rPr lang="zh-CN" altLang="en-US" sz="1600" b="0" dirty="0">
                <a:latin typeface="宋体" panose="02010600030101010101" pitchFamily="2" charset="-122"/>
                <a:ea typeface="宋体" panose="02010600030101010101" pitchFamily="2" charset="-122"/>
              </a:rPr>
              <a:t>的官方网站，该网站的首页面包含了下载超链接，如下图所示。单击页面上的</a:t>
            </a:r>
            <a:r>
              <a:rPr lang="en-US" altLang="zh-CN" sz="1600" b="0" dirty="0">
                <a:latin typeface="宋体" panose="02010600030101010101" pitchFamily="2" charset="-122"/>
                <a:ea typeface="宋体" panose="02010600030101010101" pitchFamily="2" charset="-122"/>
              </a:rPr>
              <a:t>Downloads</a:t>
            </a:r>
            <a:r>
              <a:rPr lang="zh-CN" altLang="en-US" sz="1600" b="0" dirty="0">
                <a:latin typeface="宋体" panose="02010600030101010101" pitchFamily="2" charset="-122"/>
                <a:ea typeface="宋体" panose="02010600030101010101" pitchFamily="2" charset="-122"/>
              </a:rPr>
              <a:t>菜单项或者单击右侧的</a:t>
            </a:r>
            <a:r>
              <a:rPr lang="en-US" altLang="zh-CN" sz="1600" b="0" dirty="0">
                <a:latin typeface="宋体" panose="02010600030101010101" pitchFamily="2" charset="-122"/>
                <a:ea typeface="宋体" panose="02010600030101010101" pitchFamily="2" charset="-122"/>
              </a:rPr>
              <a:t>Download Eclipse</a:t>
            </a:r>
            <a:r>
              <a:rPr lang="zh-CN" altLang="en-US" sz="1600" b="0" dirty="0">
                <a:latin typeface="宋体" panose="02010600030101010101" pitchFamily="2" charset="-122"/>
                <a:ea typeface="宋体" panose="02010600030101010101" pitchFamily="2" charset="-122"/>
              </a:rPr>
              <a:t>超链接都可以进入到下载页面。</a:t>
            </a:r>
            <a:endParaRPr lang="zh-CN" altLang="en-US" sz="1600" b="0" dirty="0">
              <a:latin typeface="宋体" panose="02010600030101010101" pitchFamily="2" charset="-122"/>
              <a:ea typeface="宋体" panose="02010600030101010101" pitchFamily="2" charset="-122"/>
            </a:endParaRPr>
          </a:p>
        </p:txBody>
      </p:sp>
      <p:sp>
        <p:nvSpPr>
          <p:cNvPr id="187394" name="Rectangle 2"/>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032" name="Rectangle 8"/>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aphicFrame>
        <p:nvGraphicFramePr>
          <p:cNvPr id="57350" name="Object 7"/>
          <p:cNvGraphicFramePr>
            <a:graphicFrameLocks noChangeAspect="1"/>
          </p:cNvGraphicFramePr>
          <p:nvPr/>
        </p:nvGraphicFramePr>
        <p:xfrm>
          <a:off x="820738" y="2714625"/>
          <a:ext cx="7537450" cy="3368675"/>
        </p:xfrm>
        <a:graphic>
          <a:graphicData uri="http://schemas.openxmlformats.org/presentationml/2006/ole">
            <mc:AlternateContent xmlns:mc="http://schemas.openxmlformats.org/markup-compatibility/2006">
              <mc:Choice xmlns:v="urn:schemas-microsoft-com:vml" Requires="v">
                <p:oleObj spid="_x0000_s3080" name="" r:id="rId1" imgW="5562600" imgH="2451100" progId="Word.Picture.8">
                  <p:embed/>
                </p:oleObj>
              </mc:Choice>
              <mc:Fallback>
                <p:oleObj name="" r:id="rId1" imgW="5562600" imgH="2451100" progId="Word.Picture.8">
                  <p:embed/>
                  <p:pic>
                    <p:nvPicPr>
                      <p:cNvPr id="0" name="图片 3079"/>
                      <p:cNvPicPr/>
                      <p:nvPr/>
                    </p:nvPicPr>
                    <p:blipFill>
                      <a:blip r:embed="rId2"/>
                      <a:stretch>
                        <a:fillRect/>
                      </a:stretch>
                    </p:blipFill>
                    <p:spPr>
                      <a:xfrm>
                        <a:off x="820738" y="2714625"/>
                        <a:ext cx="7537450" cy="3368675"/>
                      </a:xfrm>
                      <a:prstGeom prst="rect">
                        <a:avLst/>
                      </a:prstGeom>
                      <a:noFill/>
                      <a:ln w="38100">
                        <a:noFill/>
                        <a:miter/>
                      </a:ln>
                    </p:spPr>
                  </p:pic>
                </p:oleObj>
              </mc:Fallback>
            </mc:AlternateContent>
          </a:graphicData>
        </a:graphic>
      </p:graphicFrame>
      <p:sp>
        <p:nvSpPr>
          <p:cNvPr id="7" name="灯片编号占位符 6"/>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4"/>
          <p:cNvSpPr>
            <a:spLocks noGrp="1"/>
          </p:cNvSpPr>
          <p:nvPr>
            <p:ph type="title"/>
          </p:nvPr>
        </p:nvSpPr>
        <p:spPr>
          <a:xfrm>
            <a:off x="2579688" y="152400"/>
            <a:ext cx="4081462" cy="609600"/>
          </a:xfrm>
        </p:spPr>
        <p:txBody>
          <a:bodyPr vert="horz" wrap="square" lIns="91440" tIns="45720" rIns="91440" bIns="45720" anchor="ctr"/>
          <a:p>
            <a:pPr algn="ctr" eaLnBrk="1" hangingPunct="1"/>
            <a:r>
              <a:rPr lang="zh-CN" altLang="en-US" b="0" dirty="0">
                <a:solidFill>
                  <a:srgbClr val="CC0000"/>
                </a:solidFill>
                <a:ea typeface="宋体" panose="02010600030101010101" pitchFamily="2" charset="-122"/>
              </a:rPr>
              <a:t>下载</a:t>
            </a:r>
            <a:r>
              <a:rPr lang="en-US" altLang="zh-CN" b="0" dirty="0">
                <a:solidFill>
                  <a:srgbClr val="CC0000"/>
                </a:solidFill>
                <a:ea typeface="宋体" panose="02010600030101010101" pitchFamily="2" charset="-122"/>
              </a:rPr>
              <a:t>Eclipse</a:t>
            </a:r>
            <a:endParaRPr lang="zh-CN" altLang="en-US" b="0" dirty="0">
              <a:solidFill>
                <a:srgbClr val="CC0000"/>
              </a:solidFill>
              <a:ea typeface="宋体" panose="02010600030101010101" pitchFamily="2" charset="-122"/>
            </a:endParaRPr>
          </a:p>
        </p:txBody>
      </p:sp>
      <p:sp>
        <p:nvSpPr>
          <p:cNvPr id="58371" name="Text Box 2"/>
          <p:cNvSpPr txBox="1"/>
          <p:nvPr/>
        </p:nvSpPr>
        <p:spPr>
          <a:xfrm>
            <a:off x="714375" y="1500188"/>
            <a:ext cx="7786688" cy="8302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
                <a:schemeClr val="accent2"/>
              </a:buClr>
              <a:buSzTx/>
              <a:buFont typeface="Wingdings" panose="05000000000000000000" pitchFamily="2" charset="2"/>
              <a:buNone/>
            </a:pPr>
            <a:r>
              <a:rPr lang="zh-CN" altLang="en-US" sz="1600" b="0" dirty="0">
                <a:latin typeface="宋体" panose="02010600030101010101" pitchFamily="2" charset="-122"/>
                <a:ea typeface="宋体" panose="02010600030101010101" pitchFamily="2" charset="-122"/>
              </a:rPr>
              <a:t>    在</a:t>
            </a:r>
            <a:r>
              <a:rPr lang="en-US" altLang="zh-CN" sz="1600" b="0" dirty="0">
                <a:latin typeface="宋体" panose="02010600030101010101" pitchFamily="2" charset="-122"/>
                <a:ea typeface="宋体" panose="02010600030101010101" pitchFamily="2" charset="-122"/>
              </a:rPr>
              <a:t>Eclipse</a:t>
            </a:r>
            <a:r>
              <a:rPr lang="zh-CN" altLang="en-US" sz="1600" b="0" dirty="0">
                <a:latin typeface="宋体" panose="02010600030101010101" pitchFamily="2" charset="-122"/>
                <a:ea typeface="宋体" panose="02010600030101010101" pitchFamily="2" charset="-122"/>
              </a:rPr>
              <a:t>下载页面中包含各种版本的</a:t>
            </a:r>
            <a:r>
              <a:rPr lang="en-US" altLang="zh-CN" sz="1600" b="0" dirty="0">
                <a:latin typeface="宋体" panose="02010600030101010101" pitchFamily="2" charset="-122"/>
                <a:ea typeface="宋体" panose="02010600030101010101" pitchFamily="2" charset="-122"/>
              </a:rPr>
              <a:t>Eclipse</a:t>
            </a:r>
            <a:r>
              <a:rPr lang="zh-CN" altLang="en-US" sz="1600" b="0" dirty="0">
                <a:latin typeface="宋体" panose="02010600030101010101" pitchFamily="2" charset="-122"/>
                <a:ea typeface="宋体" panose="02010600030101010101" pitchFamily="2" charset="-122"/>
              </a:rPr>
              <a:t>下载区域，其中第</a:t>
            </a:r>
            <a:r>
              <a:rPr lang="en-US" altLang="zh-CN" sz="1600" b="0" dirty="0">
                <a:latin typeface="宋体" panose="02010600030101010101" pitchFamily="2" charset="-122"/>
                <a:ea typeface="宋体" panose="02010600030101010101" pitchFamily="2" charset="-122"/>
              </a:rPr>
              <a:t>3</a:t>
            </a:r>
            <a:r>
              <a:rPr lang="zh-CN" altLang="en-US" sz="1600" b="0" dirty="0">
                <a:latin typeface="宋体" panose="02010600030101010101" pitchFamily="2" charset="-122"/>
                <a:ea typeface="宋体" panose="02010600030101010101" pitchFamily="2" charset="-122"/>
              </a:rPr>
              <a:t>个栏目是</a:t>
            </a:r>
            <a:r>
              <a:rPr lang="en-US" altLang="zh-CN" sz="1600" b="0" dirty="0">
                <a:latin typeface="宋体" panose="02010600030101010101" pitchFamily="2" charset="-122"/>
                <a:ea typeface="宋体" panose="02010600030101010101" pitchFamily="2" charset="-122"/>
              </a:rPr>
              <a:t>Java</a:t>
            </a:r>
            <a:r>
              <a:rPr lang="zh-CN" altLang="en-US" sz="1600" b="0" dirty="0">
                <a:latin typeface="宋体" panose="02010600030101010101" pitchFamily="2" charset="-122"/>
                <a:ea typeface="宋体" panose="02010600030101010101" pitchFamily="2" charset="-122"/>
              </a:rPr>
              <a:t>开发版的</a:t>
            </a:r>
            <a:r>
              <a:rPr lang="en-US" altLang="zh-CN" sz="1600" b="0" dirty="0">
                <a:latin typeface="宋体" panose="02010600030101010101" pitchFamily="2" charset="-122"/>
                <a:ea typeface="宋体" panose="02010600030101010101" pitchFamily="2" charset="-122"/>
              </a:rPr>
              <a:t>Eclipse</a:t>
            </a:r>
            <a:r>
              <a:rPr lang="zh-CN" altLang="en-US" sz="1600" b="0" dirty="0">
                <a:latin typeface="宋体" panose="02010600030101010101" pitchFamily="2" charset="-122"/>
                <a:ea typeface="宋体" panose="02010600030101010101" pitchFamily="2" charset="-122"/>
              </a:rPr>
              <a:t>（它包含</a:t>
            </a:r>
            <a:r>
              <a:rPr lang="en-US" altLang="zh-CN" sz="1600" b="0" dirty="0">
                <a:latin typeface="宋体" panose="02010600030101010101" pitchFamily="2" charset="-122"/>
                <a:ea typeface="宋体" panose="02010600030101010101" pitchFamily="2" charset="-122"/>
              </a:rPr>
              <a:t>Java IDE</a:t>
            </a:r>
            <a:r>
              <a:rPr lang="zh-CN" altLang="en-US" sz="1600" b="0" dirty="0">
                <a:latin typeface="宋体" panose="02010600030101010101" pitchFamily="2" charset="-122"/>
                <a:ea typeface="宋体" panose="02010600030101010101" pitchFamily="2" charset="-122"/>
              </a:rPr>
              <a:t>、</a:t>
            </a:r>
            <a:r>
              <a:rPr lang="en-US" altLang="zh-CN" sz="1600" b="0" dirty="0">
                <a:latin typeface="宋体" panose="02010600030101010101" pitchFamily="2" charset="-122"/>
                <a:ea typeface="宋体" panose="02010600030101010101" pitchFamily="2" charset="-122"/>
              </a:rPr>
              <a:t>CVS</a:t>
            </a:r>
            <a:r>
              <a:rPr lang="zh-CN" altLang="en-US" sz="1600" b="0" dirty="0">
                <a:latin typeface="宋体" panose="02010600030101010101" pitchFamily="2" charset="-122"/>
                <a:ea typeface="宋体" panose="02010600030101010101" pitchFamily="2" charset="-122"/>
              </a:rPr>
              <a:t>客户端、</a:t>
            </a:r>
            <a:r>
              <a:rPr lang="en-US" altLang="zh-CN" sz="1600" b="0" dirty="0">
                <a:latin typeface="宋体" panose="02010600030101010101" pitchFamily="2" charset="-122"/>
                <a:ea typeface="宋体" panose="02010600030101010101" pitchFamily="2" charset="-122"/>
              </a:rPr>
              <a:t>XML</a:t>
            </a:r>
            <a:r>
              <a:rPr lang="zh-CN" altLang="en-US" sz="1600" b="0" dirty="0">
                <a:latin typeface="宋体" panose="02010600030101010101" pitchFamily="2" charset="-122"/>
                <a:ea typeface="宋体" panose="02010600030101010101" pitchFamily="2" charset="-122"/>
              </a:rPr>
              <a:t>编辑器和</a:t>
            </a:r>
            <a:r>
              <a:rPr lang="en-US" altLang="zh-CN" sz="1600" b="0" dirty="0">
                <a:latin typeface="宋体" panose="02010600030101010101" pitchFamily="2" charset="-122"/>
                <a:ea typeface="宋体" panose="02010600030101010101" pitchFamily="2" charset="-122"/>
              </a:rPr>
              <a:t>WindowBuilder</a:t>
            </a:r>
            <a:r>
              <a:rPr lang="zh-CN" altLang="en-US" sz="1600" b="0" dirty="0">
                <a:latin typeface="宋体" panose="02010600030101010101" pitchFamily="2" charset="-122"/>
                <a:ea typeface="宋体" panose="02010600030101010101" pitchFamily="2" charset="-122"/>
              </a:rPr>
              <a:t>等），在每个栏目的右侧是各种平台</a:t>
            </a:r>
            <a:r>
              <a:rPr lang="en-US" altLang="zh-CN" sz="1600" b="0" dirty="0">
                <a:latin typeface="宋体" panose="02010600030101010101" pitchFamily="2" charset="-122"/>
                <a:ea typeface="宋体" panose="02010600030101010101" pitchFamily="2" charset="-122"/>
              </a:rPr>
              <a:t>(</a:t>
            </a:r>
            <a:r>
              <a:rPr lang="en-US" altLang="zh-CN" sz="1600" dirty="0">
                <a:solidFill>
                  <a:srgbClr val="FF0000"/>
                </a:solidFill>
                <a:latin typeface="宋体" panose="02010600030101010101" pitchFamily="2" charset="-122"/>
                <a:ea typeface="宋体" panose="02010600030101010101" pitchFamily="2" charset="-122"/>
              </a:rPr>
              <a:t>32</a:t>
            </a:r>
            <a:r>
              <a:rPr lang="zh-CN" altLang="en-US" sz="1600" dirty="0">
                <a:solidFill>
                  <a:srgbClr val="FF0000"/>
                </a:solidFill>
                <a:latin typeface="宋体" panose="02010600030101010101" pitchFamily="2" charset="-122"/>
                <a:ea typeface="宋体" panose="02010600030101010101" pitchFamily="2" charset="-122"/>
              </a:rPr>
              <a:t>位</a:t>
            </a:r>
            <a:r>
              <a:rPr lang="en-US" altLang="zh-CN" sz="1600" dirty="0">
                <a:solidFill>
                  <a:srgbClr val="FF0000"/>
                </a:solidFill>
                <a:latin typeface="宋体" panose="02010600030101010101" pitchFamily="2" charset="-122"/>
                <a:ea typeface="宋体" panose="02010600030101010101" pitchFamily="2" charset="-122"/>
              </a:rPr>
              <a:t>/64</a:t>
            </a:r>
            <a:r>
              <a:rPr lang="zh-CN" altLang="en-US" sz="1600" dirty="0">
                <a:solidFill>
                  <a:srgbClr val="FF0000"/>
                </a:solidFill>
                <a:latin typeface="宋体" panose="02010600030101010101" pitchFamily="2" charset="-122"/>
                <a:ea typeface="宋体" panose="02010600030101010101" pitchFamily="2" charset="-122"/>
              </a:rPr>
              <a:t>位操作系统</a:t>
            </a:r>
            <a:r>
              <a:rPr lang="en-US" altLang="zh-CN" sz="1600" b="0" dirty="0">
                <a:latin typeface="宋体" panose="02010600030101010101" pitchFamily="2" charset="-122"/>
                <a:ea typeface="宋体" panose="02010600030101010101" pitchFamily="2" charset="-122"/>
              </a:rPr>
              <a:t>)</a:t>
            </a:r>
            <a:r>
              <a:rPr lang="zh-CN" altLang="en-US" sz="1600" b="0" dirty="0">
                <a:latin typeface="宋体" panose="02010600030101010101" pitchFamily="2" charset="-122"/>
                <a:ea typeface="宋体" panose="02010600030101010101" pitchFamily="2" charset="-122"/>
              </a:rPr>
              <a:t>的下载超链接，如下图所示。</a:t>
            </a:r>
            <a:endParaRPr lang="zh-CN" altLang="en-US" sz="1600" b="0" dirty="0">
              <a:latin typeface="宋体" panose="02010600030101010101" pitchFamily="2" charset="-122"/>
              <a:ea typeface="宋体" panose="02010600030101010101" pitchFamily="2" charset="-122"/>
            </a:endParaRPr>
          </a:p>
        </p:txBody>
      </p:sp>
      <p:sp>
        <p:nvSpPr>
          <p:cNvPr id="187394" name="Rectangle 2"/>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032" name="Rectangle 8"/>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49188" name="Rectangle 4"/>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aphicFrame>
        <p:nvGraphicFramePr>
          <p:cNvPr id="58375" name="Object 3"/>
          <p:cNvGraphicFramePr>
            <a:graphicFrameLocks noChangeAspect="1"/>
          </p:cNvGraphicFramePr>
          <p:nvPr/>
        </p:nvGraphicFramePr>
        <p:xfrm>
          <a:off x="1785938" y="2500313"/>
          <a:ext cx="6072187" cy="3813175"/>
        </p:xfrm>
        <a:graphic>
          <a:graphicData uri="http://schemas.openxmlformats.org/presentationml/2006/ole">
            <mc:AlternateContent xmlns:mc="http://schemas.openxmlformats.org/markup-compatibility/2006">
              <mc:Choice xmlns:v="urn:schemas-microsoft-com:vml" Requires="v">
                <p:oleObj spid="_x0000_s3081" name="" r:id="rId1" imgW="6223000" imgH="3898900" progId="Word.Picture.8">
                  <p:embed/>
                </p:oleObj>
              </mc:Choice>
              <mc:Fallback>
                <p:oleObj name="" r:id="rId1" imgW="6223000" imgH="3898900" progId="Word.Picture.8">
                  <p:embed/>
                  <p:pic>
                    <p:nvPicPr>
                      <p:cNvPr id="0" name="图片 3080"/>
                      <p:cNvPicPr/>
                      <p:nvPr/>
                    </p:nvPicPr>
                    <p:blipFill>
                      <a:blip r:embed="rId2"/>
                      <a:stretch>
                        <a:fillRect/>
                      </a:stretch>
                    </p:blipFill>
                    <p:spPr>
                      <a:xfrm>
                        <a:off x="1785938" y="2500313"/>
                        <a:ext cx="6072187" cy="3813175"/>
                      </a:xfrm>
                      <a:prstGeom prst="rect">
                        <a:avLst/>
                      </a:prstGeom>
                      <a:noFill/>
                      <a:ln w="38100">
                        <a:noFill/>
                        <a:miter/>
                      </a:ln>
                    </p:spPr>
                  </p:pic>
                </p:oleObj>
              </mc:Fallback>
            </mc:AlternateContent>
          </a:graphicData>
        </a:graphic>
      </p:graphicFrame>
      <p:sp>
        <p:nvSpPr>
          <p:cNvPr id="8" name="灯片编号占位符 7"/>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ectangle 2"/>
          <p:cNvSpPr txBox="1">
            <a:spLocks noChangeArrowheads="1"/>
          </p:cNvSpPr>
          <p:nvPr/>
        </p:nvSpPr>
        <p:spPr>
          <a:xfrm>
            <a:off x="457200" y="152400"/>
            <a:ext cx="8229600" cy="561975"/>
          </a:xfrm>
          <a:prstGeom prst="rect">
            <a:avLst/>
          </a:prstGeom>
        </p:spPr>
        <p:txBody>
          <a:bodyPr/>
          <a:lstStyle/>
          <a:p>
            <a:pPr marR="0" defTabSz="914400" fontAlgn="auto">
              <a:spcAft>
                <a:spcPts val="0"/>
              </a:spcAft>
              <a:buClrTx/>
              <a:buSzTx/>
              <a:buFontTx/>
              <a:defRPr/>
            </a:pPr>
            <a:r>
              <a:rPr kumimoji="0" lang="zh-CN" altLang="en-US" sz="3000" kern="0" cap="none" spc="0" normalizeH="0" baseline="0" noProof="0" dirty="0">
                <a:solidFill>
                  <a:schemeClr val="tx2">
                    <a:lumMod val="60000"/>
                    <a:lumOff val="40000"/>
                  </a:schemeClr>
                </a:solidFill>
                <a:latin typeface="+mj-lt"/>
                <a:ea typeface="宋体" panose="02010600030101010101" pitchFamily="2" charset="-122"/>
                <a:cs typeface="+mj-cs"/>
              </a:rPr>
              <a:t>课程目的与要求</a:t>
            </a:r>
            <a:endParaRPr kumimoji="0" lang="zh-CN" altLang="en-US" sz="3000" kern="0" cap="none" spc="0" normalizeH="0" baseline="0" noProof="0" dirty="0">
              <a:solidFill>
                <a:schemeClr val="tx2">
                  <a:lumMod val="60000"/>
                  <a:lumOff val="40000"/>
                </a:schemeClr>
              </a:solidFill>
              <a:latin typeface="+mj-lt"/>
              <a:ea typeface="宋体" panose="02010600030101010101" pitchFamily="2" charset="-122"/>
              <a:cs typeface="+mj-cs"/>
            </a:endParaRPr>
          </a:p>
        </p:txBody>
      </p:sp>
      <p:sp>
        <p:nvSpPr>
          <p:cNvPr id="9" name="Rectangle 3"/>
          <p:cNvSpPr txBox="1">
            <a:spLocks noChangeArrowheads="1"/>
          </p:cNvSpPr>
          <p:nvPr/>
        </p:nvSpPr>
        <p:spPr>
          <a:xfrm>
            <a:off x="457200" y="1500188"/>
            <a:ext cx="8229600" cy="4625975"/>
          </a:xfrm>
          <a:prstGeom prst="rect">
            <a:avLst/>
          </a:prstGeom>
        </p:spPr>
        <p:txBody>
          <a:bodyPr/>
          <a:lstStyle/>
          <a:p>
            <a:pPr marL="342900" marR="0" indent="-342900" defTabSz="914400">
              <a:spcBef>
                <a:spcPct val="20000"/>
              </a:spcBef>
              <a:buClr>
                <a:schemeClr val="folHlink"/>
              </a:buClr>
              <a:buSzPct val="110000"/>
              <a:buFontTx/>
              <a:buChar char="•"/>
              <a:defRPr/>
            </a:pPr>
            <a:r>
              <a:rPr kumimoji="0" lang="zh-CN" altLang="en-US" sz="2800" kern="0" cap="none" spc="0" normalizeH="0" baseline="0" noProof="0" dirty="0">
                <a:solidFill>
                  <a:schemeClr val="tx1"/>
                </a:solidFill>
                <a:latin typeface="+mn-lt"/>
                <a:ea typeface="宋体" panose="02010600030101010101" pitchFamily="2" charset="-122"/>
                <a:cs typeface="+mn-cs"/>
              </a:rPr>
              <a:t>掌握基于</a:t>
            </a:r>
            <a:r>
              <a:rPr kumimoji="0" lang="en-US" altLang="zh-CN" sz="2800" kern="0" cap="none" spc="0" normalizeH="0" baseline="0" noProof="0" dirty="0">
                <a:solidFill>
                  <a:schemeClr val="tx1"/>
                </a:solidFill>
                <a:latin typeface="+mn-lt"/>
                <a:ea typeface="宋体" panose="02010600030101010101" pitchFamily="2" charset="-122"/>
                <a:cs typeface="+mn-cs"/>
              </a:rPr>
              <a:t>Java</a:t>
            </a:r>
            <a:r>
              <a:rPr kumimoji="0" lang="zh-CN" altLang="en-US" sz="2800" kern="0" cap="none" spc="0" normalizeH="0" baseline="0" noProof="0" dirty="0">
                <a:solidFill>
                  <a:schemeClr val="tx1"/>
                </a:solidFill>
                <a:latin typeface="+mn-lt"/>
                <a:ea typeface="宋体" panose="02010600030101010101" pitchFamily="2" charset="-122"/>
                <a:cs typeface="+mn-cs"/>
              </a:rPr>
              <a:t>的面向对象程序设计基础</a:t>
            </a:r>
            <a:endParaRPr kumimoji="0" lang="en-US" altLang="zh-CN" sz="2800" kern="0" cap="none" spc="0" normalizeH="0" baseline="0" noProof="0" dirty="0">
              <a:solidFill>
                <a:schemeClr val="tx1"/>
              </a:solidFill>
              <a:latin typeface="+mn-lt"/>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120000"/>
              <a:buFontTx/>
              <a:buChar char="•"/>
              <a:defRPr/>
            </a:pP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Java</a:t>
            </a: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语言的特点</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120000"/>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面向对象的概念</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342900" marR="0" indent="-342900" defTabSz="914400">
              <a:spcBef>
                <a:spcPct val="20000"/>
              </a:spcBef>
              <a:buClr>
                <a:schemeClr val="folHlink"/>
              </a:buClr>
              <a:buSzPct val="110000"/>
              <a:buFontTx/>
              <a:buChar char="•"/>
              <a:defRPr/>
            </a:pPr>
            <a:r>
              <a:rPr kumimoji="0" lang="zh-CN" altLang="en-US" sz="2800" kern="0" cap="none" spc="0" normalizeH="0" baseline="0" noProof="0" dirty="0">
                <a:solidFill>
                  <a:schemeClr val="tx1"/>
                </a:solidFill>
                <a:latin typeface="+mn-lt"/>
                <a:ea typeface="宋体" panose="02010600030101010101" pitchFamily="2" charset="-122"/>
                <a:cs typeface="+mn-cs"/>
              </a:rPr>
              <a:t>应用</a:t>
            </a:r>
            <a:r>
              <a:rPr kumimoji="0" lang="en-US" altLang="zh-CN" sz="2800" kern="0" cap="none" spc="0" normalizeH="0" baseline="0" noProof="0" dirty="0">
                <a:solidFill>
                  <a:schemeClr val="tx1"/>
                </a:solidFill>
                <a:latin typeface="+mn-lt"/>
                <a:ea typeface="宋体" panose="02010600030101010101" pitchFamily="2" charset="-122"/>
                <a:cs typeface="+mn-cs"/>
              </a:rPr>
              <a:t>Java</a:t>
            </a:r>
            <a:r>
              <a:rPr kumimoji="0" lang="zh-CN" altLang="en-US" sz="2800" kern="0" cap="none" spc="0" normalizeH="0" baseline="0" noProof="0" dirty="0">
                <a:solidFill>
                  <a:schemeClr val="tx1"/>
                </a:solidFill>
                <a:latin typeface="+mn-lt"/>
                <a:ea typeface="宋体" panose="02010600030101010101" pitchFamily="2" charset="-122"/>
                <a:cs typeface="+mn-cs"/>
              </a:rPr>
              <a:t>实现简单应用系统的设计与开发</a:t>
            </a:r>
            <a:endParaRPr kumimoji="0" lang="en-US" altLang="zh-CN" sz="2800" kern="0" cap="none" spc="0" normalizeH="0" baseline="0" noProof="0" dirty="0">
              <a:solidFill>
                <a:schemeClr val="tx1"/>
              </a:solidFill>
              <a:latin typeface="+mn-lt"/>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120000"/>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培养良好的面向对象的设计与开发思维</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120000"/>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培养良好的编程习惯</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120000"/>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培养团队协作精神</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342900" marR="0" indent="-342900" defTabSz="914400">
              <a:spcBef>
                <a:spcPct val="20000"/>
              </a:spcBef>
              <a:buClr>
                <a:schemeClr val="folHlink"/>
              </a:buClr>
              <a:buSzPct val="110000"/>
              <a:buFontTx/>
              <a:buChar char="•"/>
              <a:defRPr/>
            </a:pPr>
            <a:endParaRPr kumimoji="0" lang="zh-CN" altLang="en-US" sz="2800" kern="0" cap="none" spc="0" normalizeH="0" baseline="0" noProof="0" dirty="0">
              <a:solidFill>
                <a:schemeClr val="tx1"/>
              </a:solidFill>
              <a:latin typeface="+mn-lt"/>
              <a:ea typeface="宋体" panose="02010600030101010101" pitchFamily="2" charset="-122"/>
              <a:cs typeface="+mn-cs"/>
            </a:endParaRPr>
          </a:p>
          <a:p>
            <a:pPr marL="342900" marR="0" indent="-342900" defTabSz="914400">
              <a:lnSpc>
                <a:spcPct val="90000"/>
              </a:lnSpc>
              <a:spcBef>
                <a:spcPct val="20000"/>
              </a:spcBef>
              <a:buClr>
                <a:schemeClr val="folHlink"/>
              </a:buClr>
              <a:buSzPct val="110000"/>
              <a:buFontTx/>
              <a:buChar char="•"/>
              <a:defRPr/>
            </a:pPr>
            <a:endParaRPr kumimoji="0" lang="zh-CN" altLang="en-US" sz="2800" kern="0" cap="none" spc="0" normalizeH="0" baseline="0" noProof="0" dirty="0">
              <a:solidFill>
                <a:schemeClr val="tx1"/>
              </a:solidFill>
              <a:latin typeface="+mn-lt"/>
              <a:ea typeface="宋体" panose="02010600030101010101" pitchFamily="2" charset="-122"/>
              <a:cs typeface="+mn-cs"/>
            </a:endParaRPr>
          </a:p>
        </p:txBody>
      </p:sp>
      <p:sp>
        <p:nvSpPr>
          <p:cNvPr id="4" name="灯片编号占位符 3"/>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4"/>
          <p:cNvSpPr>
            <a:spLocks noGrp="1"/>
          </p:cNvSpPr>
          <p:nvPr>
            <p:ph type="title"/>
          </p:nvPr>
        </p:nvSpPr>
        <p:spPr>
          <a:xfrm>
            <a:off x="2579688" y="152400"/>
            <a:ext cx="4081462" cy="609600"/>
          </a:xfrm>
        </p:spPr>
        <p:txBody>
          <a:bodyPr vert="horz" wrap="square" lIns="91440" tIns="45720" rIns="91440" bIns="45720" anchor="ctr"/>
          <a:p>
            <a:pPr algn="ctr" eaLnBrk="1" hangingPunct="1"/>
            <a:r>
              <a:rPr lang="zh-CN" altLang="en-US" b="0" dirty="0">
                <a:solidFill>
                  <a:srgbClr val="CC0000"/>
                </a:solidFill>
                <a:ea typeface="宋体" panose="02010600030101010101" pitchFamily="2" charset="-122"/>
              </a:rPr>
              <a:t>下载</a:t>
            </a:r>
            <a:r>
              <a:rPr lang="en-US" altLang="zh-CN" b="0" dirty="0">
                <a:solidFill>
                  <a:srgbClr val="CC0000"/>
                </a:solidFill>
                <a:ea typeface="宋体" panose="02010600030101010101" pitchFamily="2" charset="-122"/>
              </a:rPr>
              <a:t>Eclipse</a:t>
            </a:r>
            <a:endParaRPr lang="zh-CN" altLang="en-US" b="0" dirty="0">
              <a:solidFill>
                <a:srgbClr val="CC0000"/>
              </a:solidFill>
              <a:ea typeface="宋体" panose="02010600030101010101" pitchFamily="2" charset="-122"/>
            </a:endParaRPr>
          </a:p>
        </p:txBody>
      </p:sp>
      <p:sp>
        <p:nvSpPr>
          <p:cNvPr id="59395" name="Text Box 2"/>
          <p:cNvSpPr txBox="1"/>
          <p:nvPr/>
        </p:nvSpPr>
        <p:spPr>
          <a:xfrm>
            <a:off x="714375" y="1500188"/>
            <a:ext cx="7786688" cy="584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
                <a:schemeClr val="accent2"/>
              </a:buClr>
              <a:buSzTx/>
              <a:buFont typeface="Wingdings" panose="05000000000000000000" pitchFamily="2" charset="2"/>
              <a:buNone/>
            </a:pPr>
            <a:r>
              <a:rPr lang="zh-CN" altLang="en-US" sz="1600" b="0" dirty="0">
                <a:latin typeface="宋体" panose="02010600030101010101" pitchFamily="2" charset="-122"/>
                <a:ea typeface="宋体" panose="02010600030101010101" pitchFamily="2" charset="-122"/>
              </a:rPr>
              <a:t>最后的</a:t>
            </a:r>
            <a:r>
              <a:rPr lang="en-US" altLang="zh-CN" sz="1600" b="0" dirty="0">
                <a:latin typeface="宋体" panose="02010600030101010101" pitchFamily="2" charset="-122"/>
                <a:ea typeface="宋体" panose="02010600030101010101" pitchFamily="2" charset="-122"/>
              </a:rPr>
              <a:t>Eclipse</a:t>
            </a:r>
            <a:r>
              <a:rPr lang="zh-CN" altLang="en-US" sz="1600" b="0" dirty="0">
                <a:latin typeface="宋体" panose="02010600030101010101" pitchFamily="2" charset="-122"/>
                <a:ea typeface="宋体" panose="02010600030101010101" pitchFamily="2" charset="-122"/>
              </a:rPr>
              <a:t>下载页面会根据客户端所在的地理位置，分配合理的下载镜像站点，用户只需在</a:t>
            </a:r>
            <a:r>
              <a:rPr lang="en-US" altLang="zh-CN" sz="1600" b="0" dirty="0">
                <a:latin typeface="宋体" panose="02010600030101010101" pitchFamily="2" charset="-122"/>
                <a:ea typeface="宋体" panose="02010600030101010101" pitchFamily="2" charset="-122"/>
              </a:rPr>
              <a:t>Eclipse</a:t>
            </a:r>
            <a:r>
              <a:rPr lang="zh-CN" altLang="en-US" sz="1600" b="0" dirty="0">
                <a:latin typeface="宋体" panose="02010600030101010101" pitchFamily="2" charset="-122"/>
                <a:ea typeface="宋体" panose="02010600030101010101" pitchFamily="2" charset="-122"/>
              </a:rPr>
              <a:t>下载页面中单击绿色箭头即可下载</a:t>
            </a:r>
            <a:r>
              <a:rPr lang="en-US" altLang="zh-CN" sz="1600" b="0" dirty="0">
                <a:latin typeface="宋体" panose="02010600030101010101" pitchFamily="2" charset="-122"/>
                <a:ea typeface="宋体" panose="02010600030101010101" pitchFamily="2" charset="-122"/>
              </a:rPr>
              <a:t>Eclipse</a:t>
            </a:r>
            <a:r>
              <a:rPr lang="zh-CN" altLang="en-US" sz="1600" b="0" dirty="0">
                <a:latin typeface="宋体" panose="02010600030101010101" pitchFamily="2" charset="-122"/>
                <a:ea typeface="宋体" panose="02010600030101010101" pitchFamily="2" charset="-122"/>
              </a:rPr>
              <a:t>文件，如下图所示。</a:t>
            </a:r>
            <a:endParaRPr lang="zh-CN" altLang="en-US" sz="1600" b="0" dirty="0">
              <a:latin typeface="宋体" panose="02010600030101010101" pitchFamily="2" charset="-122"/>
              <a:ea typeface="宋体" panose="02010600030101010101" pitchFamily="2" charset="-122"/>
            </a:endParaRPr>
          </a:p>
        </p:txBody>
      </p:sp>
      <p:sp>
        <p:nvSpPr>
          <p:cNvPr id="187394" name="Rectangle 2"/>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46116" name="Rectangle 4"/>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47140" name="Rectangle 4"/>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3083" name="Rectangle 11"/>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aphicFrame>
        <p:nvGraphicFramePr>
          <p:cNvPr id="59400" name="Object 10"/>
          <p:cNvGraphicFramePr>
            <a:graphicFrameLocks noChangeAspect="1"/>
          </p:cNvGraphicFramePr>
          <p:nvPr/>
        </p:nvGraphicFramePr>
        <p:xfrm>
          <a:off x="830263" y="2214563"/>
          <a:ext cx="7597775" cy="3929062"/>
        </p:xfrm>
        <a:graphic>
          <a:graphicData uri="http://schemas.openxmlformats.org/presentationml/2006/ole">
            <mc:AlternateContent xmlns:mc="http://schemas.openxmlformats.org/markup-compatibility/2006">
              <mc:Choice xmlns:v="urn:schemas-microsoft-com:vml" Requires="v">
                <p:oleObj spid="_x0000_s3076" name="" r:id="rId1" imgW="6311900" imgH="3263900" progId="Word.Picture.8">
                  <p:embed/>
                </p:oleObj>
              </mc:Choice>
              <mc:Fallback>
                <p:oleObj name="" r:id="rId1" imgW="6311900" imgH="3263900" progId="Word.Picture.8">
                  <p:embed/>
                  <p:pic>
                    <p:nvPicPr>
                      <p:cNvPr id="0" name="图片 3075"/>
                      <p:cNvPicPr/>
                      <p:nvPr/>
                    </p:nvPicPr>
                    <p:blipFill>
                      <a:blip r:embed="rId2"/>
                      <a:stretch>
                        <a:fillRect/>
                      </a:stretch>
                    </p:blipFill>
                    <p:spPr>
                      <a:xfrm>
                        <a:off x="830263" y="2214563"/>
                        <a:ext cx="7597775" cy="3929062"/>
                      </a:xfrm>
                      <a:prstGeom prst="rect">
                        <a:avLst/>
                      </a:prstGeom>
                      <a:noFill/>
                      <a:ln w="38100">
                        <a:noFill/>
                        <a:miter/>
                      </a:ln>
                    </p:spPr>
                  </p:pic>
                </p:oleObj>
              </mc:Fallback>
            </mc:AlternateContent>
          </a:graphicData>
        </a:graphic>
      </p:graphicFrame>
      <p:sp>
        <p:nvSpPr>
          <p:cNvPr id="9" name="灯片编号占位符 8"/>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4"/>
          <p:cNvSpPr>
            <a:spLocks noGrp="1"/>
          </p:cNvSpPr>
          <p:nvPr>
            <p:ph type="title"/>
          </p:nvPr>
        </p:nvSpPr>
        <p:spPr>
          <a:xfrm>
            <a:off x="2428875" y="152400"/>
            <a:ext cx="4633913" cy="609600"/>
          </a:xfrm>
        </p:spPr>
        <p:txBody>
          <a:bodyPr vert="horz" wrap="square" lIns="91440" tIns="45720" rIns="91440" bIns="45720" anchor="ctr"/>
          <a:p>
            <a:pPr algn="ctr" eaLnBrk="1" hangingPunct="1"/>
            <a:r>
              <a:rPr lang="zh-CN" altLang="en-US" b="0" dirty="0">
                <a:solidFill>
                  <a:srgbClr val="CC0000"/>
                </a:solidFill>
                <a:ea typeface="宋体" panose="02010600030101010101" pitchFamily="2" charset="-122"/>
              </a:rPr>
              <a:t>安装</a:t>
            </a:r>
            <a:r>
              <a:rPr lang="en-US" altLang="zh-CN" b="0" dirty="0">
                <a:solidFill>
                  <a:srgbClr val="CC0000"/>
                </a:solidFill>
                <a:ea typeface="宋体" panose="02010600030101010101" pitchFamily="2" charset="-122"/>
              </a:rPr>
              <a:t>Eclipse</a:t>
            </a:r>
            <a:r>
              <a:rPr lang="zh-CN" altLang="en-US" b="0" dirty="0">
                <a:solidFill>
                  <a:srgbClr val="CC0000"/>
                </a:solidFill>
                <a:ea typeface="宋体" panose="02010600030101010101" pitchFamily="2" charset="-122"/>
              </a:rPr>
              <a:t>的中文语言包</a:t>
            </a:r>
            <a:endParaRPr lang="zh-CN" altLang="en-US" b="0" dirty="0">
              <a:solidFill>
                <a:srgbClr val="CC0000"/>
              </a:solidFill>
              <a:ea typeface="宋体" panose="02010600030101010101" pitchFamily="2" charset="-122"/>
            </a:endParaRPr>
          </a:p>
        </p:txBody>
      </p:sp>
      <p:sp>
        <p:nvSpPr>
          <p:cNvPr id="60419" name="Text Box 2"/>
          <p:cNvSpPr txBox="1"/>
          <p:nvPr/>
        </p:nvSpPr>
        <p:spPr>
          <a:xfrm>
            <a:off x="676593" y="1487170"/>
            <a:ext cx="7788275" cy="830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
                <a:schemeClr val="accent2"/>
              </a:buClr>
              <a:buSzTx/>
              <a:buNone/>
            </a:pPr>
            <a:r>
              <a:rPr lang="zh-CN" altLang="en-US" sz="1600" b="0" dirty="0">
                <a:latin typeface="宋体" panose="02010600030101010101" pitchFamily="2" charset="-122"/>
                <a:ea typeface="宋体" panose="02010600030101010101" pitchFamily="2" charset="-122"/>
              </a:rPr>
              <a:t>    在浏览器的地址栏中输入</a:t>
            </a:r>
            <a:r>
              <a:rPr lang="en-US" altLang="zh-CN" sz="1600" dirty="0">
                <a:solidFill>
                  <a:srgbClr val="FF0000"/>
                </a:solidFill>
                <a:latin typeface="宋体" panose="02010600030101010101" pitchFamily="2" charset="-122"/>
                <a:ea typeface="宋体" panose="02010600030101010101" pitchFamily="2" charset="-122"/>
              </a:rPr>
              <a:t>http://www.eclipse.org/babel</a:t>
            </a:r>
            <a:r>
              <a:rPr lang="zh-CN" altLang="en-US" sz="1600" b="0" dirty="0">
                <a:latin typeface="宋体" panose="02010600030101010101" pitchFamily="2" charset="-122"/>
                <a:ea typeface="宋体" panose="02010600030101010101" pitchFamily="2" charset="-122"/>
              </a:rPr>
              <a:t>，进入到如下图所示的</a:t>
            </a:r>
            <a:r>
              <a:rPr lang="en-US" altLang="zh-CN" sz="1600" b="0" dirty="0">
                <a:latin typeface="宋体" panose="02010600030101010101" pitchFamily="2" charset="-122"/>
                <a:ea typeface="宋体" panose="02010600030101010101" pitchFamily="2" charset="-122"/>
              </a:rPr>
              <a:t>Babel</a:t>
            </a:r>
            <a:r>
              <a:rPr lang="zh-CN" altLang="en-US" sz="1600" b="0" dirty="0">
                <a:latin typeface="宋体" panose="02010600030101010101" pitchFamily="2" charset="-122"/>
                <a:ea typeface="宋体" panose="02010600030101010101" pitchFamily="2" charset="-122"/>
              </a:rPr>
              <a:t>项目首页。将下载的所有语言包解压缩并覆盖</a:t>
            </a:r>
            <a:r>
              <a:rPr lang="en-US" altLang="zh-CN" sz="1600" b="0" dirty="0">
                <a:latin typeface="宋体" panose="02010600030101010101" pitchFamily="2" charset="-122"/>
                <a:ea typeface="宋体" panose="02010600030101010101" pitchFamily="2" charset="-122"/>
              </a:rPr>
              <a:t>Eclipse</a:t>
            </a:r>
            <a:r>
              <a:rPr lang="zh-CN" altLang="en-US" sz="1600" b="0" dirty="0">
                <a:latin typeface="宋体" panose="02010600030101010101" pitchFamily="2" charset="-122"/>
                <a:ea typeface="宋体" panose="02010600030101010101" pitchFamily="2" charset="-122"/>
              </a:rPr>
              <a:t>文件夹中同名的两个文件夹</a:t>
            </a:r>
            <a:r>
              <a:rPr lang="en-US" altLang="zh-CN" sz="1600" b="0" dirty="0">
                <a:latin typeface="宋体" panose="02010600030101010101" pitchFamily="2" charset="-122"/>
                <a:ea typeface="宋体" panose="02010600030101010101" pitchFamily="2" charset="-122"/>
              </a:rPr>
              <a:t>features</a:t>
            </a:r>
            <a:r>
              <a:rPr lang="zh-CN" altLang="en-US" sz="1600" b="0" dirty="0">
                <a:latin typeface="宋体" panose="02010600030101010101" pitchFamily="2" charset="-122"/>
                <a:ea typeface="宋体" panose="02010600030101010101" pitchFamily="2" charset="-122"/>
              </a:rPr>
              <a:t>和</a:t>
            </a:r>
            <a:r>
              <a:rPr lang="en-US" altLang="zh-CN" sz="1600" b="0" dirty="0">
                <a:latin typeface="宋体" panose="02010600030101010101" pitchFamily="2" charset="-122"/>
                <a:ea typeface="宋体" panose="02010600030101010101" pitchFamily="2" charset="-122"/>
              </a:rPr>
              <a:t>plugins</a:t>
            </a:r>
            <a:r>
              <a:rPr lang="zh-CN" altLang="en-US" sz="1600" b="0" dirty="0">
                <a:latin typeface="宋体" panose="02010600030101010101" pitchFamily="2" charset="-122"/>
                <a:ea typeface="宋体" panose="02010600030101010101" pitchFamily="2" charset="-122"/>
              </a:rPr>
              <a:t>，这样在启动</a:t>
            </a:r>
            <a:r>
              <a:rPr lang="en-US" altLang="zh-CN" sz="1600" b="0" dirty="0">
                <a:latin typeface="宋体" panose="02010600030101010101" pitchFamily="2" charset="-122"/>
                <a:ea typeface="宋体" panose="02010600030101010101" pitchFamily="2" charset="-122"/>
              </a:rPr>
              <a:t>Eclipse</a:t>
            </a:r>
            <a:r>
              <a:rPr lang="zh-CN" altLang="en-US" sz="1600" b="0" dirty="0">
                <a:latin typeface="宋体" panose="02010600030101010101" pitchFamily="2" charset="-122"/>
                <a:ea typeface="宋体" panose="02010600030101010101" pitchFamily="2" charset="-122"/>
              </a:rPr>
              <a:t>时便会自动加载语言包。</a:t>
            </a:r>
            <a:endParaRPr lang="zh-CN" altLang="en-US" sz="1600" b="0" dirty="0">
              <a:latin typeface="宋体" panose="02010600030101010101" pitchFamily="2" charset="-122"/>
              <a:ea typeface="宋体" panose="02010600030101010101" pitchFamily="2" charset="-122"/>
            </a:endParaRPr>
          </a:p>
        </p:txBody>
      </p:sp>
      <p:sp>
        <p:nvSpPr>
          <p:cNvPr id="187394" name="Rectangle 2"/>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4584" name="Rectangle 8"/>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aphicFrame>
        <p:nvGraphicFramePr>
          <p:cNvPr id="60422" name="Object 7"/>
          <p:cNvGraphicFramePr>
            <a:graphicFrameLocks noChangeAspect="1"/>
          </p:cNvGraphicFramePr>
          <p:nvPr/>
        </p:nvGraphicFramePr>
        <p:xfrm>
          <a:off x="1570673" y="2317433"/>
          <a:ext cx="6000750" cy="4159250"/>
        </p:xfrm>
        <a:graphic>
          <a:graphicData uri="http://schemas.openxmlformats.org/presentationml/2006/ole">
            <mc:AlternateContent xmlns:mc="http://schemas.openxmlformats.org/markup-compatibility/2006">
              <mc:Choice xmlns:v="urn:schemas-microsoft-com:vml" Requires="v">
                <p:oleObj spid="_x0000_s3082" name="" r:id="rId1" imgW="4838700" imgH="3352800" progId="Word.Picture.8">
                  <p:embed/>
                </p:oleObj>
              </mc:Choice>
              <mc:Fallback>
                <p:oleObj name="" r:id="rId1" imgW="4838700" imgH="3352800" progId="Word.Picture.8">
                  <p:embed/>
                  <p:pic>
                    <p:nvPicPr>
                      <p:cNvPr id="0" name="图片 3081"/>
                      <p:cNvPicPr/>
                      <p:nvPr/>
                    </p:nvPicPr>
                    <p:blipFill>
                      <a:blip r:embed="rId2"/>
                      <a:stretch>
                        <a:fillRect/>
                      </a:stretch>
                    </p:blipFill>
                    <p:spPr>
                      <a:xfrm>
                        <a:off x="1570673" y="2317433"/>
                        <a:ext cx="6000750" cy="4159250"/>
                      </a:xfrm>
                      <a:prstGeom prst="rect">
                        <a:avLst/>
                      </a:prstGeom>
                      <a:noFill/>
                      <a:ln w="38100">
                        <a:noFill/>
                        <a:miter/>
                      </a:ln>
                    </p:spPr>
                  </p:pic>
                </p:oleObj>
              </mc:Fallback>
            </mc:AlternateContent>
          </a:graphicData>
        </a:graphic>
      </p:graphicFrame>
      <p:sp>
        <p:nvSpPr>
          <p:cNvPr id="7" name="灯片编号占位符 6"/>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4"/>
          <p:cNvSpPr>
            <a:spLocks noGrp="1"/>
          </p:cNvSpPr>
          <p:nvPr>
            <p:ph type="title"/>
          </p:nvPr>
        </p:nvSpPr>
        <p:spPr>
          <a:xfrm>
            <a:off x="2579688" y="152400"/>
            <a:ext cx="4081462" cy="609600"/>
          </a:xfrm>
        </p:spPr>
        <p:txBody>
          <a:bodyPr vert="horz" wrap="square" lIns="91440" tIns="45720" rIns="91440" bIns="45720" anchor="ctr"/>
          <a:p>
            <a:pPr algn="ctr" eaLnBrk="1" hangingPunct="1"/>
            <a:r>
              <a:rPr lang="en-US" altLang="zh-CN" b="0" dirty="0">
                <a:solidFill>
                  <a:srgbClr val="CC0000"/>
                </a:solidFill>
                <a:ea typeface="宋体" panose="02010600030101010101" pitchFamily="2" charset="-122"/>
              </a:rPr>
              <a:t>Eclipse</a:t>
            </a:r>
            <a:r>
              <a:rPr lang="zh-CN" altLang="en-US" b="0" dirty="0">
                <a:solidFill>
                  <a:srgbClr val="CC0000"/>
                </a:solidFill>
                <a:ea typeface="宋体" panose="02010600030101010101" pitchFamily="2" charset="-122"/>
              </a:rPr>
              <a:t>的配置与启动</a:t>
            </a:r>
            <a:endParaRPr lang="zh-CN" altLang="en-US" b="0" dirty="0">
              <a:solidFill>
                <a:srgbClr val="CC0000"/>
              </a:solidFill>
              <a:ea typeface="宋体" panose="02010600030101010101" pitchFamily="2" charset="-122"/>
            </a:endParaRPr>
          </a:p>
        </p:txBody>
      </p:sp>
      <p:sp>
        <p:nvSpPr>
          <p:cNvPr id="80899" name="Text Box 2"/>
          <p:cNvSpPr txBox="1">
            <a:spLocks noChangeArrowheads="1"/>
          </p:cNvSpPr>
          <p:nvPr/>
        </p:nvSpPr>
        <p:spPr bwMode="auto">
          <a:xfrm>
            <a:off x="714375" y="1500188"/>
            <a:ext cx="7786688" cy="1323975"/>
          </a:xfrm>
          <a:prstGeom prst="rect">
            <a:avLst/>
          </a:prstGeom>
          <a:noFill/>
          <a:ln w="9525">
            <a:noFill/>
            <a:miter lim="800000"/>
          </a:ln>
        </p:spPr>
        <p:txBody>
          <a:bodyPr>
            <a:spAutoFit/>
          </a:bodyPr>
          <a:lstStyle/>
          <a:p>
            <a:pPr marR="0" algn="just" defTabSz="914400">
              <a:spcBef>
                <a:spcPct val="50000"/>
              </a:spcBef>
              <a:buClr>
                <a:schemeClr val="accent2"/>
              </a:buClr>
              <a:buSzTx/>
              <a:buFont typeface="Wingdings" panose="05000000000000000000" pitchFamily="2" charset="2"/>
              <a:defRPr/>
            </a:pP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    在</a:t>
            </a:r>
            <a:r>
              <a:rPr kumimoji="0" lang="en-US" altLang="zh-CN" sz="1600" b="0" kern="1200" cap="none" spc="0" normalizeH="0" baseline="0" noProof="0" dirty="0">
                <a:solidFill>
                  <a:schemeClr val="tx1"/>
                </a:solidFill>
                <a:latin typeface="宋体" panose="02010600030101010101" pitchFamily="2" charset="-122"/>
                <a:ea typeface="宋体" panose="02010600030101010101" pitchFamily="2" charset="-122"/>
                <a:cs typeface="+mn-cs"/>
              </a:rPr>
              <a:t>Eclipse</a:t>
            </a: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的安装文件夹中运行</a:t>
            </a:r>
            <a:r>
              <a:rPr kumimoji="0" lang="en-US" altLang="zh-CN" sz="1600" b="0" kern="1200" cap="none" spc="0" normalizeH="0" baseline="0" noProof="0" dirty="0">
                <a:solidFill>
                  <a:schemeClr val="tx1"/>
                </a:solidFill>
                <a:latin typeface="宋体" panose="02010600030101010101" pitchFamily="2" charset="-122"/>
                <a:ea typeface="宋体" panose="02010600030101010101" pitchFamily="2" charset="-122"/>
                <a:cs typeface="+mn-cs"/>
              </a:rPr>
              <a:t>eclipse.exe</a:t>
            </a: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文件，即开始启动</a:t>
            </a:r>
            <a:r>
              <a:rPr kumimoji="0" lang="en-US" altLang="zh-CN" sz="1600" b="0" kern="1200" cap="none" spc="0" normalizeH="0" baseline="0" noProof="0" dirty="0">
                <a:solidFill>
                  <a:schemeClr val="tx1"/>
                </a:solidFill>
                <a:latin typeface="宋体" panose="02010600030101010101" pitchFamily="2" charset="-122"/>
                <a:ea typeface="宋体" panose="02010600030101010101" pitchFamily="2" charset="-122"/>
                <a:cs typeface="+mn-cs"/>
              </a:rPr>
              <a:t>Eclipse</a:t>
            </a: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。会弹出“工作空间启动程序”对话框，该对话框用于设置</a:t>
            </a:r>
            <a:r>
              <a:rPr kumimoji="0" lang="en-US" altLang="zh-CN" sz="1600" b="0" kern="1200" cap="none" spc="0" normalizeH="0" baseline="0" noProof="0" dirty="0">
                <a:solidFill>
                  <a:schemeClr val="tx2">
                    <a:lumMod val="60000"/>
                    <a:lumOff val="40000"/>
                  </a:schemeClr>
                </a:solidFill>
                <a:latin typeface="宋体" panose="02010600030101010101" pitchFamily="2" charset="-122"/>
                <a:ea typeface="宋体" panose="02010600030101010101" pitchFamily="2" charset="-122"/>
                <a:cs typeface="+mn-cs"/>
              </a:rPr>
              <a:t>Eclipse</a:t>
            </a:r>
            <a:r>
              <a:rPr kumimoji="0" lang="zh-CN" altLang="en-US" sz="1600" b="0" kern="1200" cap="none" spc="0" normalizeH="0" baseline="0" noProof="0" dirty="0">
                <a:solidFill>
                  <a:schemeClr val="tx2">
                    <a:lumMod val="60000"/>
                    <a:lumOff val="40000"/>
                  </a:schemeClr>
                </a:solidFill>
                <a:latin typeface="宋体" panose="02010600030101010101" pitchFamily="2" charset="-122"/>
                <a:ea typeface="宋体" panose="02010600030101010101" pitchFamily="2" charset="-122"/>
                <a:cs typeface="+mn-cs"/>
              </a:rPr>
              <a:t>的工作空间</a:t>
            </a: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（工作空间用于保存</a:t>
            </a:r>
            <a:r>
              <a:rPr kumimoji="0" lang="en-US" altLang="zh-CN" sz="1600" b="0" kern="1200" cap="none" spc="0" normalizeH="0" baseline="0" noProof="0" dirty="0">
                <a:solidFill>
                  <a:schemeClr val="tx1"/>
                </a:solidFill>
                <a:latin typeface="宋体" panose="02010600030101010101" pitchFamily="2" charset="-122"/>
                <a:ea typeface="宋体" panose="02010600030101010101" pitchFamily="2" charset="-122"/>
                <a:cs typeface="+mn-cs"/>
              </a:rPr>
              <a:t>Eclipse</a:t>
            </a: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建立的程序项目和相关设置）。开发环境可以统一设置工作空间为</a:t>
            </a:r>
            <a:r>
              <a:rPr kumimoji="0" lang="en-US" altLang="zh-CN" sz="1600" b="0" kern="1200" cap="none" spc="0" normalizeH="0" baseline="0" noProof="0" dirty="0">
                <a:solidFill>
                  <a:schemeClr val="tx1"/>
                </a:solidFill>
                <a:latin typeface="宋体" panose="02010600030101010101" pitchFamily="2" charset="-122"/>
                <a:ea typeface="宋体" panose="02010600030101010101" pitchFamily="2" charset="-122"/>
                <a:cs typeface="+mn-cs"/>
              </a:rPr>
              <a:t>Eclipse</a:t>
            </a: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安装位置的</a:t>
            </a:r>
            <a:r>
              <a:rPr kumimoji="0" lang="en-US" altLang="zh-CN" sz="1600" b="0" kern="1200" cap="none" spc="0" normalizeH="0" baseline="0" noProof="0" dirty="0">
                <a:solidFill>
                  <a:schemeClr val="tx1"/>
                </a:solidFill>
                <a:latin typeface="宋体" panose="02010600030101010101" pitchFamily="2" charset="-122"/>
                <a:ea typeface="宋体" panose="02010600030101010101" pitchFamily="2" charset="-122"/>
                <a:cs typeface="+mn-cs"/>
              </a:rPr>
              <a:t>workspace</a:t>
            </a: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文件夹，在“工作空间启动程序”对话框的“工作空间”文本框中输入“</a:t>
            </a:r>
            <a:r>
              <a:rPr kumimoji="0" lang="en-US" altLang="zh-CN" sz="1600" b="0" kern="1200" cap="none" spc="0" normalizeH="0" baseline="0" noProof="0" dirty="0">
                <a:solidFill>
                  <a:schemeClr val="tx1"/>
                </a:solidFill>
                <a:latin typeface="宋体" panose="02010600030101010101" pitchFamily="2" charset="-122"/>
                <a:ea typeface="宋体" panose="02010600030101010101" pitchFamily="2" charset="-122"/>
                <a:cs typeface="+mn-cs"/>
              </a:rPr>
              <a:t>.\workspace”</a:t>
            </a: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，单击“确定”按钮，即可启动</a:t>
            </a:r>
            <a:r>
              <a:rPr kumimoji="0" lang="en-US" altLang="zh-CN" sz="1600" b="0" kern="1200" cap="none" spc="0" normalizeH="0" baseline="0" noProof="0" dirty="0">
                <a:solidFill>
                  <a:schemeClr val="tx1"/>
                </a:solidFill>
                <a:latin typeface="宋体" panose="02010600030101010101" pitchFamily="2" charset="-122"/>
                <a:ea typeface="宋体" panose="02010600030101010101" pitchFamily="2" charset="-122"/>
                <a:cs typeface="+mn-cs"/>
              </a:rPr>
              <a:t>Eclipse</a:t>
            </a:r>
            <a:r>
              <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rPr>
              <a:t>，如下图所示。</a:t>
            </a:r>
            <a:endParaRPr kumimoji="0" lang="zh-CN" altLang="en-US" sz="1600" b="0" kern="1200" cap="none" spc="0" normalizeH="0" baseline="0" noProof="0" dirty="0">
              <a:solidFill>
                <a:schemeClr val="tx1"/>
              </a:solidFill>
              <a:latin typeface="宋体" panose="02010600030101010101" pitchFamily="2" charset="-122"/>
              <a:ea typeface="宋体" panose="02010600030101010101" pitchFamily="2" charset="-122"/>
              <a:cs typeface="+mn-cs"/>
            </a:endParaRPr>
          </a:p>
        </p:txBody>
      </p:sp>
      <p:sp>
        <p:nvSpPr>
          <p:cNvPr id="187394" name="Rectangle 2"/>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87397" name="Rectangle 5"/>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pic>
        <p:nvPicPr>
          <p:cNvPr id="61446" name="Picture 8"/>
          <p:cNvPicPr>
            <a:picLocks noChangeAspect="1"/>
          </p:cNvPicPr>
          <p:nvPr/>
        </p:nvPicPr>
        <p:blipFill>
          <a:blip r:embed="rId1"/>
          <a:stretch>
            <a:fillRect/>
          </a:stretch>
        </p:blipFill>
        <p:spPr>
          <a:xfrm>
            <a:off x="1571625" y="2928938"/>
            <a:ext cx="6030913" cy="3071812"/>
          </a:xfrm>
          <a:prstGeom prst="rect">
            <a:avLst/>
          </a:prstGeom>
          <a:noFill/>
          <a:ln w="9525">
            <a:noFill/>
          </a:ln>
        </p:spPr>
      </p:pic>
      <p:sp>
        <p:nvSpPr>
          <p:cNvPr id="7" name="灯片编号占位符 6"/>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4"/>
          <p:cNvSpPr>
            <a:spLocks noGrp="1"/>
          </p:cNvSpPr>
          <p:nvPr>
            <p:ph type="title"/>
          </p:nvPr>
        </p:nvSpPr>
        <p:spPr>
          <a:xfrm>
            <a:off x="2579688" y="152400"/>
            <a:ext cx="4081462" cy="609600"/>
          </a:xfrm>
        </p:spPr>
        <p:txBody>
          <a:bodyPr vert="horz" wrap="square" lIns="91440" tIns="45720" rIns="91440" bIns="45720" anchor="ctr"/>
          <a:p>
            <a:pPr algn="ctr" eaLnBrk="1" hangingPunct="1"/>
            <a:r>
              <a:rPr lang="en-US" altLang="zh-CN" b="0" dirty="0">
                <a:solidFill>
                  <a:srgbClr val="CC0000"/>
                </a:solidFill>
                <a:ea typeface="宋体" panose="02010600030101010101" pitchFamily="2" charset="-122"/>
              </a:rPr>
              <a:t>Eclipse</a:t>
            </a:r>
            <a:r>
              <a:rPr lang="zh-CN" altLang="en-US" b="0" dirty="0">
                <a:solidFill>
                  <a:srgbClr val="CC0000"/>
                </a:solidFill>
                <a:ea typeface="宋体" panose="02010600030101010101" pitchFamily="2" charset="-122"/>
              </a:rPr>
              <a:t>的配置与启动</a:t>
            </a:r>
            <a:endParaRPr lang="zh-CN" altLang="en-US" b="0" dirty="0">
              <a:solidFill>
                <a:srgbClr val="CC0000"/>
              </a:solidFill>
              <a:ea typeface="宋体" panose="02010600030101010101" pitchFamily="2" charset="-122"/>
            </a:endParaRPr>
          </a:p>
        </p:txBody>
      </p:sp>
      <p:sp>
        <p:nvSpPr>
          <p:cNvPr id="62467" name="Text Box 2"/>
          <p:cNvSpPr txBox="1"/>
          <p:nvPr/>
        </p:nvSpPr>
        <p:spPr>
          <a:xfrm>
            <a:off x="714375" y="1500188"/>
            <a:ext cx="7786688" cy="584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
                <a:schemeClr val="accent2"/>
              </a:buClr>
              <a:buSzTx/>
              <a:buFont typeface="Wingdings" panose="05000000000000000000" pitchFamily="2" charset="2"/>
              <a:buNone/>
            </a:pPr>
            <a:r>
              <a:rPr lang="zh-CN" altLang="en-US" sz="1600" b="0" dirty="0">
                <a:latin typeface="宋体" panose="02010600030101010101" pitchFamily="2" charset="-122"/>
                <a:ea typeface="宋体" panose="02010600030101010101" pitchFamily="2" charset="-122"/>
              </a:rPr>
              <a:t>    </a:t>
            </a:r>
            <a:r>
              <a:rPr lang="en-US" altLang="zh-CN" sz="1600" b="0" dirty="0">
                <a:latin typeface="宋体" panose="02010600030101010101" pitchFamily="2" charset="-122"/>
                <a:ea typeface="宋体" panose="02010600030101010101" pitchFamily="2" charset="-122"/>
              </a:rPr>
              <a:t>Eclipse</a:t>
            </a:r>
            <a:r>
              <a:rPr lang="zh-CN" altLang="en-US" sz="1600" b="0" dirty="0">
                <a:latin typeface="宋体" panose="02010600030101010101" pitchFamily="2" charset="-122"/>
                <a:ea typeface="宋体" panose="02010600030101010101" pitchFamily="2" charset="-122"/>
              </a:rPr>
              <a:t>首次启动时，会显示</a:t>
            </a:r>
            <a:r>
              <a:rPr lang="en-US" altLang="zh-CN" sz="1600" b="0" dirty="0">
                <a:latin typeface="宋体" panose="02010600030101010101" pitchFamily="2" charset="-122"/>
                <a:ea typeface="宋体" panose="02010600030101010101" pitchFamily="2" charset="-122"/>
              </a:rPr>
              <a:t>Eclipse</a:t>
            </a:r>
            <a:r>
              <a:rPr lang="zh-CN" altLang="en-US" sz="1600" b="0" dirty="0">
                <a:latin typeface="宋体" panose="02010600030101010101" pitchFamily="2" charset="-122"/>
                <a:ea typeface="宋体" panose="02010600030101010101" pitchFamily="2" charset="-122"/>
              </a:rPr>
              <a:t>欢迎界面，其中包括</a:t>
            </a:r>
            <a:r>
              <a:rPr lang="en-US" altLang="zh-CN" sz="1600" b="0" dirty="0">
                <a:latin typeface="宋体" panose="02010600030101010101" pitchFamily="2" charset="-122"/>
                <a:ea typeface="宋体" panose="02010600030101010101" pitchFamily="2" charset="-122"/>
              </a:rPr>
              <a:t>Eclipse</a:t>
            </a:r>
            <a:r>
              <a:rPr lang="zh-CN" altLang="en-US" sz="1600" b="0" dirty="0">
                <a:latin typeface="宋体" panose="02010600030101010101" pitchFamily="2" charset="-122"/>
                <a:ea typeface="宋体" panose="02010600030101010101" pitchFamily="2" charset="-122"/>
              </a:rPr>
              <a:t>的概述、新增内容、样本、教程以及工作台的相关按钮，如下图所示。</a:t>
            </a:r>
            <a:endParaRPr lang="zh-CN" altLang="en-US" sz="1600" b="0" dirty="0">
              <a:latin typeface="宋体" panose="02010600030101010101" pitchFamily="2" charset="-122"/>
              <a:ea typeface="宋体" panose="02010600030101010101" pitchFamily="2" charset="-122"/>
            </a:endParaRPr>
          </a:p>
        </p:txBody>
      </p:sp>
      <p:sp>
        <p:nvSpPr>
          <p:cNvPr id="187394" name="Rectangle 2"/>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87397" name="Rectangle 5"/>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pic>
        <p:nvPicPr>
          <p:cNvPr id="62470" name="Picture 2"/>
          <p:cNvPicPr>
            <a:picLocks noChangeAspect="1"/>
          </p:cNvPicPr>
          <p:nvPr/>
        </p:nvPicPr>
        <p:blipFill>
          <a:blip r:embed="rId1"/>
          <a:stretch>
            <a:fillRect/>
          </a:stretch>
        </p:blipFill>
        <p:spPr>
          <a:xfrm>
            <a:off x="1204913" y="2232025"/>
            <a:ext cx="6975475" cy="4125913"/>
          </a:xfrm>
          <a:prstGeom prst="rect">
            <a:avLst/>
          </a:prstGeom>
          <a:noFill/>
          <a:ln w="9525">
            <a:noFill/>
          </a:ln>
        </p:spPr>
      </p:pic>
      <p:sp>
        <p:nvSpPr>
          <p:cNvPr id="7" name="灯片编号占位符 6"/>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4"/>
          <p:cNvSpPr>
            <a:spLocks noGrp="1"/>
          </p:cNvSpPr>
          <p:nvPr>
            <p:ph type="title"/>
          </p:nvPr>
        </p:nvSpPr>
        <p:spPr>
          <a:xfrm>
            <a:off x="2579688" y="152400"/>
            <a:ext cx="4081462" cy="609600"/>
          </a:xfrm>
        </p:spPr>
        <p:txBody>
          <a:bodyPr vert="horz" wrap="square" lIns="91440" tIns="45720" rIns="91440" bIns="45720" anchor="ctr"/>
          <a:p>
            <a:pPr algn="ctr" eaLnBrk="1" hangingPunct="1"/>
            <a:r>
              <a:rPr lang="en-US" altLang="zh-CN" b="0" dirty="0">
                <a:solidFill>
                  <a:srgbClr val="CC0000"/>
                </a:solidFill>
                <a:ea typeface="宋体" panose="02010600030101010101" pitchFamily="2" charset="-122"/>
              </a:rPr>
              <a:t>Eclipse</a:t>
            </a:r>
            <a:r>
              <a:rPr lang="zh-CN" altLang="en-US" b="0" dirty="0">
                <a:solidFill>
                  <a:srgbClr val="CC0000"/>
                </a:solidFill>
                <a:ea typeface="宋体" panose="02010600030101010101" pitchFamily="2" charset="-122"/>
              </a:rPr>
              <a:t>工作台</a:t>
            </a:r>
            <a:endParaRPr lang="zh-CN" altLang="en-US" b="0" dirty="0">
              <a:solidFill>
                <a:srgbClr val="CC0000"/>
              </a:solidFill>
              <a:ea typeface="宋体" panose="02010600030101010101" pitchFamily="2" charset="-122"/>
            </a:endParaRPr>
          </a:p>
        </p:txBody>
      </p:sp>
      <p:sp>
        <p:nvSpPr>
          <p:cNvPr id="63491" name="Text Box 2"/>
          <p:cNvSpPr txBox="1"/>
          <p:nvPr/>
        </p:nvSpPr>
        <p:spPr>
          <a:xfrm>
            <a:off x="714375" y="1500188"/>
            <a:ext cx="7786688" cy="10779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
                <a:schemeClr val="accent2"/>
              </a:buClr>
              <a:buSzTx/>
              <a:buFont typeface="Wingdings" panose="05000000000000000000" pitchFamily="2" charset="2"/>
              <a:buNone/>
            </a:pPr>
            <a:r>
              <a:rPr lang="zh-CN" altLang="en-US" sz="1600" b="0" dirty="0">
                <a:latin typeface="宋体" panose="02010600030101010101" pitchFamily="2" charset="-122"/>
                <a:ea typeface="宋体" panose="02010600030101010101" pitchFamily="2" charset="-122"/>
              </a:rPr>
              <a:t>    在</a:t>
            </a:r>
            <a:r>
              <a:rPr lang="en-US" altLang="zh-CN" sz="1600" b="0" dirty="0">
                <a:latin typeface="宋体" panose="02010600030101010101" pitchFamily="2" charset="-122"/>
                <a:ea typeface="宋体" panose="02010600030101010101" pitchFamily="2" charset="-122"/>
              </a:rPr>
              <a:t>Eclipse</a:t>
            </a:r>
            <a:r>
              <a:rPr lang="zh-CN" altLang="en-US" sz="1600" b="0" dirty="0">
                <a:latin typeface="宋体" panose="02010600030101010101" pitchFamily="2" charset="-122"/>
                <a:ea typeface="宋体" panose="02010600030101010101" pitchFamily="2" charset="-122"/>
              </a:rPr>
              <a:t>的欢迎界面中，单击工作台（</a:t>
            </a:r>
            <a:r>
              <a:rPr lang="en-US" altLang="zh-CN" sz="1600" b="0" dirty="0">
                <a:latin typeface="宋体" panose="02010600030101010101" pitchFamily="2" charset="-122"/>
                <a:ea typeface="宋体" panose="02010600030101010101" pitchFamily="2" charset="-122"/>
              </a:rPr>
              <a:t>Workbench</a:t>
            </a:r>
            <a:r>
              <a:rPr lang="zh-CN" altLang="en-US" sz="1600" b="0" dirty="0">
                <a:latin typeface="宋体" panose="02010600030101010101" pitchFamily="2" charset="-122"/>
                <a:ea typeface="宋体" panose="02010600030101010101" pitchFamily="2" charset="-122"/>
              </a:rPr>
              <a:t>）按钮或者关闭欢迎界面，将显示</a:t>
            </a:r>
            <a:r>
              <a:rPr lang="en-US" altLang="zh-CN" sz="1600" b="0" dirty="0">
                <a:latin typeface="宋体" panose="02010600030101010101" pitchFamily="2" charset="-122"/>
                <a:ea typeface="宋体" panose="02010600030101010101" pitchFamily="2" charset="-122"/>
              </a:rPr>
              <a:t>Eclipse</a:t>
            </a:r>
            <a:r>
              <a:rPr lang="zh-CN" altLang="en-US" sz="1600" b="0" dirty="0">
                <a:latin typeface="宋体" panose="02010600030101010101" pitchFamily="2" charset="-122"/>
                <a:ea typeface="宋体" panose="02010600030101010101" pitchFamily="2" charset="-122"/>
              </a:rPr>
              <a:t>的工作台，它是程序开发人员开发程序的主要场所。</a:t>
            </a:r>
            <a:r>
              <a:rPr lang="en-US" altLang="zh-CN" sz="1600" b="0" dirty="0">
                <a:latin typeface="宋体" panose="02010600030101010101" pitchFamily="2" charset="-122"/>
                <a:ea typeface="宋体" panose="02010600030101010101" pitchFamily="2" charset="-122"/>
              </a:rPr>
              <a:t>Eclipse</a:t>
            </a:r>
            <a:r>
              <a:rPr lang="zh-CN" altLang="en-US" sz="1600" b="0" dirty="0">
                <a:latin typeface="宋体" panose="02010600030101010101" pitchFamily="2" charset="-122"/>
                <a:ea typeface="宋体" panose="02010600030101010101" pitchFamily="2" charset="-122"/>
              </a:rPr>
              <a:t>还可以将各种插件无缝地集成到工作台中，也可以在工作台中开发各种插件。</a:t>
            </a:r>
            <a:r>
              <a:rPr lang="en-US" altLang="zh-CN" sz="1600" b="0" dirty="0">
                <a:latin typeface="宋体" panose="02010600030101010101" pitchFamily="2" charset="-122"/>
                <a:ea typeface="宋体" panose="02010600030101010101" pitchFamily="2" charset="-122"/>
              </a:rPr>
              <a:t>Eclipse</a:t>
            </a:r>
            <a:r>
              <a:rPr lang="zh-CN" altLang="en-US" sz="1600" b="0" dirty="0">
                <a:latin typeface="宋体" panose="02010600030101010101" pitchFamily="2" charset="-122"/>
                <a:ea typeface="宋体" panose="02010600030101010101" pitchFamily="2" charset="-122"/>
              </a:rPr>
              <a:t>工作台主要包括</a:t>
            </a:r>
            <a:r>
              <a:rPr lang="zh-CN" altLang="en-US" sz="1600" dirty="0">
                <a:solidFill>
                  <a:srgbClr val="FF0000"/>
                </a:solidFill>
                <a:latin typeface="宋体" panose="02010600030101010101" pitchFamily="2" charset="-122"/>
                <a:ea typeface="宋体" panose="02010600030101010101" pitchFamily="2" charset="-122"/>
              </a:rPr>
              <a:t>标题栏、菜单栏、工具栏、编辑器、透视图和相关的视图</a:t>
            </a:r>
            <a:r>
              <a:rPr lang="zh-CN" altLang="en-US" sz="1600" b="0" dirty="0">
                <a:latin typeface="宋体" panose="02010600030101010101" pitchFamily="2" charset="-122"/>
                <a:ea typeface="宋体" panose="02010600030101010101" pitchFamily="2" charset="-122"/>
              </a:rPr>
              <a:t>等，如下图所示。</a:t>
            </a:r>
            <a:endParaRPr lang="zh-CN" altLang="en-US" sz="1600" b="0" dirty="0">
              <a:latin typeface="宋体" panose="02010600030101010101" pitchFamily="2" charset="-122"/>
              <a:ea typeface="宋体" panose="02010600030101010101" pitchFamily="2" charset="-122"/>
            </a:endParaRPr>
          </a:p>
        </p:txBody>
      </p:sp>
      <p:sp>
        <p:nvSpPr>
          <p:cNvPr id="187394" name="Rectangle 2"/>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187397" name="Rectangle 5"/>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sp>
        <p:nvSpPr>
          <p:cNvPr id="25609" name="Rectangle 9"/>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aphicFrame>
        <p:nvGraphicFramePr>
          <p:cNvPr id="63495" name="Object 8"/>
          <p:cNvGraphicFramePr>
            <a:graphicFrameLocks noChangeAspect="1"/>
          </p:cNvGraphicFramePr>
          <p:nvPr/>
        </p:nvGraphicFramePr>
        <p:xfrm>
          <a:off x="1636713" y="2627313"/>
          <a:ext cx="6016625" cy="3767137"/>
        </p:xfrm>
        <a:graphic>
          <a:graphicData uri="http://schemas.openxmlformats.org/presentationml/2006/ole">
            <mc:AlternateContent xmlns:mc="http://schemas.openxmlformats.org/markup-compatibility/2006">
              <mc:Choice xmlns:v="urn:schemas-microsoft-com:vml" Requires="v">
                <p:oleObj spid="_x0000_s3083" name="" r:id="rId1" imgW="6083300" imgH="3810000" progId="Word.Picture.8">
                  <p:embed/>
                </p:oleObj>
              </mc:Choice>
              <mc:Fallback>
                <p:oleObj name="" r:id="rId1" imgW="6083300" imgH="3810000" progId="Word.Picture.8">
                  <p:embed/>
                  <p:pic>
                    <p:nvPicPr>
                      <p:cNvPr id="0" name="图片 3082"/>
                      <p:cNvPicPr/>
                      <p:nvPr/>
                    </p:nvPicPr>
                    <p:blipFill>
                      <a:blip r:embed="rId2"/>
                      <a:stretch>
                        <a:fillRect/>
                      </a:stretch>
                    </p:blipFill>
                    <p:spPr>
                      <a:xfrm>
                        <a:off x="1636713" y="2627313"/>
                        <a:ext cx="6016625" cy="3767137"/>
                      </a:xfrm>
                      <a:prstGeom prst="rect">
                        <a:avLst/>
                      </a:prstGeom>
                      <a:noFill/>
                      <a:ln w="38100">
                        <a:noFill/>
                        <a:miter/>
                      </a:ln>
                    </p:spPr>
                  </p:pic>
                </p:oleObj>
              </mc:Fallback>
            </mc:AlternateContent>
          </a:graphicData>
        </a:graphic>
      </p:graphicFrame>
      <p:sp>
        <p:nvSpPr>
          <p:cNvPr id="8" name="灯片编号占位符 7"/>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Shape 5121"/>
          <p:cNvSpPr>
            <a:spLocks noGrp="1"/>
          </p:cNvSpPr>
          <p:nvPr/>
        </p:nvSpPr>
        <p:spPr>
          <a:xfrm>
            <a:off x="357188" y="1016000"/>
            <a:ext cx="2998787" cy="682625"/>
          </a:xfrm>
          <a:prstGeom prst="rect">
            <a:avLst/>
          </a:prstGeom>
          <a:noFill/>
          <a:ln w="9525">
            <a:noFill/>
          </a:ln>
        </p:spPr>
        <p:txBody>
          <a:bodyPr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a:spcBef>
                <a:spcPct val="0"/>
              </a:spcBef>
              <a:buClrTx/>
              <a:buSzTx/>
              <a:buNone/>
            </a:pPr>
            <a:r>
              <a:rPr lang="zh-CN" altLang="en-US" sz="2400" dirty="0">
                <a:solidFill>
                  <a:srgbClr val="CC0000"/>
                </a:solidFill>
                <a:latin typeface="宋体" panose="02010600030101010101" pitchFamily="2" charset="-122"/>
                <a:ea typeface="宋体" panose="02010600030101010101" pitchFamily="2" charset="-122"/>
              </a:rPr>
              <a:t>使用</a:t>
            </a:r>
            <a:r>
              <a:rPr lang="en-US" altLang="zh-CN" sz="2400" dirty="0">
                <a:solidFill>
                  <a:srgbClr val="CC0000"/>
                </a:solidFill>
                <a:latin typeface="宋体" panose="02010600030101010101" pitchFamily="2" charset="-122"/>
                <a:ea typeface="宋体" panose="02010600030101010101" pitchFamily="2" charset="-122"/>
              </a:rPr>
              <a:t>Eclipse</a:t>
            </a:r>
            <a:endParaRPr lang="zh-CN" altLang="en-US" sz="2400" dirty="0">
              <a:solidFill>
                <a:srgbClr val="CC0000"/>
              </a:solidFill>
              <a:latin typeface="宋体" panose="02010600030101010101" pitchFamily="2" charset="-122"/>
              <a:ea typeface="宋体" panose="02010600030101010101" pitchFamily="2" charset="-122"/>
            </a:endParaRPr>
          </a:p>
        </p:txBody>
      </p:sp>
      <p:sp>
        <p:nvSpPr>
          <p:cNvPr id="64515" name="Rectangle 4">
            <a:hlinkClick r:id="rId1" action="ppaction://hlinksldjump"/>
          </p:cNvPr>
          <p:cNvSpPr/>
          <p:nvPr/>
        </p:nvSpPr>
        <p:spPr>
          <a:xfrm>
            <a:off x="1714500" y="1698625"/>
            <a:ext cx="21082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spcBef>
                <a:spcPct val="0"/>
              </a:spcBef>
              <a:buClrTx/>
              <a:buSzTx/>
              <a:buNone/>
            </a:pPr>
            <a:r>
              <a:rPr lang="en-US" altLang="zh-CN" sz="2000" b="0" dirty="0">
                <a:latin typeface="宋体" panose="02010600030101010101" pitchFamily="2" charset="-122"/>
                <a:ea typeface="宋体" panose="02010600030101010101" pitchFamily="2" charset="-122"/>
              </a:rPr>
              <a:t>1</a:t>
            </a:r>
            <a:r>
              <a:rPr lang="zh-CN" altLang="en-US" sz="2000" b="0" dirty="0">
                <a:latin typeface="宋体" panose="02010600030101010101" pitchFamily="2" charset="-122"/>
                <a:ea typeface="宋体" panose="02010600030101010101" pitchFamily="2" charset="-122"/>
              </a:rPr>
              <a:t>、创建</a:t>
            </a:r>
            <a:r>
              <a:rPr lang="en-US" altLang="zh-CN" sz="2000" b="0" dirty="0">
                <a:latin typeface="宋体" panose="02010600030101010101" pitchFamily="2" charset="-122"/>
                <a:ea typeface="宋体" panose="02010600030101010101" pitchFamily="2" charset="-122"/>
              </a:rPr>
              <a:t>Java</a:t>
            </a:r>
            <a:r>
              <a:rPr lang="zh-CN" altLang="en-US" sz="2000" b="0" dirty="0">
                <a:latin typeface="宋体" panose="02010600030101010101" pitchFamily="2" charset="-122"/>
                <a:ea typeface="宋体" panose="02010600030101010101" pitchFamily="2" charset="-122"/>
              </a:rPr>
              <a:t>项目</a:t>
            </a:r>
            <a:endParaRPr lang="zh-CN" altLang="en-US" sz="2000" b="0" dirty="0">
              <a:latin typeface="宋体" panose="02010600030101010101" pitchFamily="2" charset="-122"/>
              <a:ea typeface="宋体" panose="02010600030101010101" pitchFamily="2" charset="-122"/>
            </a:endParaRPr>
          </a:p>
        </p:txBody>
      </p:sp>
      <p:sp>
        <p:nvSpPr>
          <p:cNvPr id="64516" name="Rectangle 5">
            <a:hlinkClick r:id="rId2" action="ppaction://hlinksldjump"/>
          </p:cNvPr>
          <p:cNvSpPr/>
          <p:nvPr/>
        </p:nvSpPr>
        <p:spPr>
          <a:xfrm>
            <a:off x="1714500" y="2563813"/>
            <a:ext cx="3519488"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spcBef>
                <a:spcPct val="0"/>
              </a:spcBef>
              <a:buClrTx/>
              <a:buSzTx/>
              <a:buNone/>
            </a:pPr>
            <a:r>
              <a:rPr lang="en-US" altLang="zh-CN" sz="2000" b="0" dirty="0">
                <a:latin typeface="宋体" panose="02010600030101010101" pitchFamily="2" charset="-122"/>
                <a:ea typeface="宋体" panose="02010600030101010101" pitchFamily="2" charset="-122"/>
              </a:rPr>
              <a:t>3</a:t>
            </a:r>
            <a:r>
              <a:rPr lang="zh-CN" altLang="en-US" sz="2000" b="0" dirty="0">
                <a:latin typeface="宋体" panose="02010600030101010101" pitchFamily="2" charset="-122"/>
                <a:ea typeface="宋体" panose="02010600030101010101" pitchFamily="2" charset="-122"/>
              </a:rPr>
              <a:t>、使用编辑器编写程序代码</a:t>
            </a:r>
            <a:endParaRPr lang="en-US" altLang="zh-CN" sz="2000" b="0" dirty="0">
              <a:latin typeface="宋体" panose="02010600030101010101" pitchFamily="2" charset="-122"/>
              <a:ea typeface="宋体" panose="02010600030101010101" pitchFamily="2" charset="-122"/>
            </a:endParaRPr>
          </a:p>
        </p:txBody>
      </p:sp>
      <p:sp>
        <p:nvSpPr>
          <p:cNvPr id="64517" name="Rectangle 6">
            <a:hlinkClick r:id="rId2" action="ppaction://hlinksldjump"/>
          </p:cNvPr>
          <p:cNvSpPr/>
          <p:nvPr/>
        </p:nvSpPr>
        <p:spPr>
          <a:xfrm>
            <a:off x="1714500" y="2995613"/>
            <a:ext cx="21082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spcBef>
                <a:spcPct val="0"/>
              </a:spcBef>
              <a:buClrTx/>
              <a:buSzTx/>
              <a:buNone/>
            </a:pPr>
            <a:r>
              <a:rPr lang="en-US" altLang="zh-CN" sz="2000" b="0" dirty="0">
                <a:latin typeface="宋体" panose="02010600030101010101" pitchFamily="2" charset="-122"/>
                <a:ea typeface="宋体" panose="02010600030101010101" pitchFamily="2" charset="-122"/>
              </a:rPr>
              <a:t>4</a:t>
            </a:r>
            <a:r>
              <a:rPr lang="zh-CN" altLang="en-US" sz="2000" b="0" dirty="0">
                <a:latin typeface="宋体" panose="02010600030101010101" pitchFamily="2" charset="-122"/>
                <a:ea typeface="宋体" panose="02010600030101010101" pitchFamily="2" charset="-122"/>
              </a:rPr>
              <a:t>、运行</a:t>
            </a:r>
            <a:r>
              <a:rPr lang="en-US" altLang="zh-CN" sz="2000" b="0" dirty="0">
                <a:latin typeface="宋体" panose="02010600030101010101" pitchFamily="2" charset="-122"/>
                <a:ea typeface="宋体" panose="02010600030101010101" pitchFamily="2" charset="-122"/>
              </a:rPr>
              <a:t>Java</a:t>
            </a:r>
            <a:r>
              <a:rPr lang="zh-CN" altLang="en-US" sz="2000" b="0" dirty="0">
                <a:latin typeface="宋体" panose="02010600030101010101" pitchFamily="2" charset="-122"/>
                <a:ea typeface="宋体" panose="02010600030101010101" pitchFamily="2" charset="-122"/>
              </a:rPr>
              <a:t>程序</a:t>
            </a:r>
            <a:endParaRPr lang="zh-CN" altLang="en-US" sz="2000" b="0" dirty="0">
              <a:latin typeface="宋体" panose="02010600030101010101" pitchFamily="2" charset="-122"/>
              <a:ea typeface="宋体" panose="02010600030101010101" pitchFamily="2" charset="-122"/>
            </a:endParaRPr>
          </a:p>
        </p:txBody>
      </p:sp>
      <p:sp>
        <p:nvSpPr>
          <p:cNvPr id="64518" name="Text Box 10">
            <a:hlinkClick r:id="rId2" action="ppaction://hlinksldjump"/>
          </p:cNvPr>
          <p:cNvSpPr txBox="1"/>
          <p:nvPr/>
        </p:nvSpPr>
        <p:spPr>
          <a:xfrm>
            <a:off x="1714500" y="2166938"/>
            <a:ext cx="236537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spcBef>
                <a:spcPct val="0"/>
              </a:spcBef>
              <a:buClrTx/>
              <a:buSzTx/>
              <a:buNone/>
            </a:pPr>
            <a:r>
              <a:rPr lang="zh-CN" altLang="en-US" sz="2000" b="0" dirty="0">
                <a:latin typeface="宋体" panose="02010600030101010101" pitchFamily="2" charset="-122"/>
                <a:ea typeface="宋体" panose="02010600030101010101" pitchFamily="2" charset="-122"/>
              </a:rPr>
              <a:t>2、创建</a:t>
            </a:r>
            <a:r>
              <a:rPr lang="en-US" altLang="zh-CN" sz="2000" b="0" dirty="0">
                <a:latin typeface="宋体" panose="02010600030101010101" pitchFamily="2" charset="-122"/>
                <a:ea typeface="宋体" panose="02010600030101010101" pitchFamily="2" charset="-122"/>
              </a:rPr>
              <a:t>Java</a:t>
            </a:r>
            <a:r>
              <a:rPr lang="zh-CN" altLang="en-US" sz="2000" b="0" dirty="0">
                <a:latin typeface="宋体" panose="02010600030101010101" pitchFamily="2" charset="-122"/>
                <a:ea typeface="宋体" panose="02010600030101010101" pitchFamily="2" charset="-122"/>
              </a:rPr>
              <a:t>类文件</a:t>
            </a:r>
            <a:endParaRPr lang="zh-CN" altLang="en-US" sz="2000" b="0" dirty="0">
              <a:latin typeface="宋体" panose="02010600030101010101" pitchFamily="2" charset="-122"/>
              <a:ea typeface="宋体" panose="02010600030101010101" pitchFamily="2" charset="-122"/>
            </a:endParaRPr>
          </a:p>
        </p:txBody>
      </p:sp>
      <p:sp>
        <p:nvSpPr>
          <p:cNvPr id="7" name="灯片编号占位符 6"/>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
        <p:nvSpPr>
          <p:cNvPr id="64520" name="Shape 5121"/>
          <p:cNvSpPr>
            <a:spLocks noGrp="1"/>
          </p:cNvSpPr>
          <p:nvPr/>
        </p:nvSpPr>
        <p:spPr>
          <a:xfrm>
            <a:off x="900113" y="3519488"/>
            <a:ext cx="3000375" cy="682625"/>
          </a:xfrm>
          <a:prstGeom prst="rect">
            <a:avLst/>
          </a:prstGeom>
          <a:noFill/>
          <a:ln w="9525">
            <a:noFill/>
          </a:ln>
        </p:spPr>
        <p:txBody>
          <a:bodyPr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spcBef>
                <a:spcPct val="0"/>
              </a:spcBef>
              <a:buClrTx/>
              <a:buSzTx/>
              <a:buNone/>
            </a:pPr>
            <a:r>
              <a:rPr lang="zh-CN" altLang="en-US" sz="2400" dirty="0">
                <a:solidFill>
                  <a:srgbClr val="CC0000"/>
                </a:solidFill>
                <a:latin typeface="宋体" panose="02010600030101010101" pitchFamily="2" charset="-122"/>
                <a:ea typeface="宋体" panose="02010600030101010101" pitchFamily="2" charset="-122"/>
              </a:rPr>
              <a:t>程序调试</a:t>
            </a:r>
            <a:endParaRPr lang="zh-CN" altLang="en-US" sz="2400" dirty="0">
              <a:solidFill>
                <a:srgbClr val="CC0000"/>
              </a:solidFill>
              <a:latin typeface="宋体" panose="02010600030101010101" pitchFamily="2" charset="-122"/>
              <a:ea typeface="宋体" panose="02010600030101010101" pitchFamily="2" charset="-122"/>
            </a:endParaRPr>
          </a:p>
        </p:txBody>
      </p:sp>
      <p:sp>
        <p:nvSpPr>
          <p:cNvPr id="64521" name="Rectangle 4">
            <a:hlinkClick r:id="rId1" action="ppaction://hlinksldjump"/>
          </p:cNvPr>
          <p:cNvSpPr/>
          <p:nvPr/>
        </p:nvSpPr>
        <p:spPr>
          <a:xfrm>
            <a:off x="1714500" y="4202113"/>
            <a:ext cx="108267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spcBef>
                <a:spcPct val="0"/>
              </a:spcBef>
              <a:buClrTx/>
              <a:buSzTx/>
              <a:buNone/>
            </a:pPr>
            <a:r>
              <a:rPr lang="en-US" altLang="zh-CN" sz="2000" b="0" dirty="0">
                <a:latin typeface="宋体" panose="02010600030101010101" pitchFamily="2" charset="-122"/>
                <a:ea typeface="宋体" panose="02010600030101010101" pitchFamily="2" charset="-122"/>
              </a:rPr>
              <a:t>1</a:t>
            </a:r>
            <a:r>
              <a:rPr lang="zh-CN" altLang="en-US" sz="2000" b="0" dirty="0">
                <a:latin typeface="宋体" panose="02010600030101010101" pitchFamily="2" charset="-122"/>
                <a:ea typeface="宋体" panose="02010600030101010101" pitchFamily="2" charset="-122"/>
              </a:rPr>
              <a:t>、断点</a:t>
            </a:r>
            <a:endParaRPr lang="zh-CN" altLang="en-US" sz="2000" b="0" dirty="0">
              <a:latin typeface="宋体" panose="02010600030101010101" pitchFamily="2" charset="-122"/>
              <a:ea typeface="宋体" panose="02010600030101010101" pitchFamily="2" charset="-122"/>
            </a:endParaRPr>
          </a:p>
        </p:txBody>
      </p:sp>
      <p:sp>
        <p:nvSpPr>
          <p:cNvPr id="64522" name="Rectangle 5">
            <a:hlinkClick r:id="rId2" action="ppaction://hlinksldjump"/>
          </p:cNvPr>
          <p:cNvSpPr/>
          <p:nvPr/>
        </p:nvSpPr>
        <p:spPr>
          <a:xfrm>
            <a:off x="1714500" y="5149850"/>
            <a:ext cx="159543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spcBef>
                <a:spcPct val="0"/>
              </a:spcBef>
              <a:buClrTx/>
              <a:buSzTx/>
              <a:buNone/>
            </a:pPr>
            <a:r>
              <a:rPr lang="en-US" altLang="zh-CN" sz="2000" b="0" dirty="0">
                <a:latin typeface="宋体" panose="02010600030101010101" pitchFamily="2" charset="-122"/>
                <a:ea typeface="宋体" panose="02010600030101010101" pitchFamily="2" charset="-122"/>
              </a:rPr>
              <a:t>3</a:t>
            </a:r>
            <a:r>
              <a:rPr lang="zh-CN" altLang="en-US" sz="2000" b="0" dirty="0">
                <a:latin typeface="宋体" panose="02010600030101010101" pitchFamily="2" charset="-122"/>
                <a:ea typeface="宋体" panose="02010600030101010101" pitchFamily="2" charset="-122"/>
              </a:rPr>
              <a:t>、程序调试</a:t>
            </a:r>
            <a:endParaRPr lang="en-US" altLang="zh-CN" sz="2000" b="0" dirty="0">
              <a:latin typeface="宋体" panose="02010600030101010101" pitchFamily="2" charset="-122"/>
              <a:ea typeface="宋体" panose="02010600030101010101" pitchFamily="2" charset="-122"/>
            </a:endParaRPr>
          </a:p>
        </p:txBody>
      </p:sp>
      <p:sp>
        <p:nvSpPr>
          <p:cNvPr id="64523" name="Text Box 10">
            <a:hlinkClick r:id="rId2" action="ppaction://hlinksldjump"/>
          </p:cNvPr>
          <p:cNvSpPr txBox="1"/>
          <p:nvPr/>
        </p:nvSpPr>
        <p:spPr>
          <a:xfrm>
            <a:off x="1714500" y="4670425"/>
            <a:ext cx="339090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spcBef>
                <a:spcPct val="0"/>
              </a:spcBef>
              <a:buClrTx/>
              <a:buSzTx/>
              <a:buNone/>
            </a:pPr>
            <a:r>
              <a:rPr lang="en-US" altLang="zh-CN" sz="2000" b="0" dirty="0">
                <a:latin typeface="宋体" panose="02010600030101010101" pitchFamily="2" charset="-122"/>
                <a:ea typeface="宋体" panose="02010600030101010101" pitchFamily="2" charset="-122"/>
              </a:rPr>
              <a:t>2</a:t>
            </a:r>
            <a:r>
              <a:rPr lang="zh-CN" altLang="en-US" sz="2000" b="0" dirty="0">
                <a:latin typeface="宋体" panose="02010600030101010101" pitchFamily="2" charset="-122"/>
                <a:ea typeface="宋体" panose="02010600030101010101" pitchFamily="2" charset="-122"/>
              </a:rPr>
              <a:t>、以调试方式运行</a:t>
            </a:r>
            <a:r>
              <a:rPr lang="en-US" altLang="zh-CN" sz="2000" b="0" dirty="0">
                <a:latin typeface="宋体" panose="02010600030101010101" pitchFamily="2" charset="-122"/>
                <a:ea typeface="宋体" panose="02010600030101010101" pitchFamily="2" charset="-122"/>
              </a:rPr>
              <a:t>Java</a:t>
            </a:r>
            <a:r>
              <a:rPr lang="zh-CN" altLang="en-US" sz="2000" b="0" dirty="0">
                <a:latin typeface="宋体" panose="02010600030101010101" pitchFamily="2" charset="-122"/>
                <a:ea typeface="宋体" panose="02010600030101010101" pitchFamily="2" charset="-122"/>
              </a:rPr>
              <a:t>程序</a:t>
            </a:r>
            <a:endParaRPr lang="zh-CN" altLang="en-US" sz="2000" b="0" dirty="0">
              <a:latin typeface="宋体" panose="02010600030101010101" pitchFamily="2" charset="-122"/>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ctrTitle"/>
          </p:nvPr>
        </p:nvSpPr>
        <p:spPr>
          <a:xfrm>
            <a:off x="2268538" y="1008063"/>
            <a:ext cx="4103687" cy="909637"/>
          </a:xfrm>
        </p:spPr>
        <p:txBody>
          <a:bodyPr vert="horz" wrap="square" lIns="91440" tIns="45720" rIns="91440" bIns="45720" anchor="t"/>
          <a:lstStyle>
            <a:lvl1pPr lvl="0">
              <a:buClrTx/>
              <a:buSzTx/>
              <a:buFontTx/>
              <a:defRPr/>
            </a:lvl1pPr>
          </a:lstStyle>
          <a:p>
            <a:pPr lvl="0" eaLnBrk="1" hangingPunct="1">
              <a:lnSpc>
                <a:spcPct val="80000"/>
              </a:lnSpc>
            </a:pPr>
            <a:r>
              <a:rPr lang="en-US" altLang="zh-CN" sz="5000" dirty="0">
                <a:ea typeface="Gulim" panose="020B0600000101010101" pitchFamily="34" charset="-127"/>
              </a:rPr>
              <a:t>Thank you</a:t>
            </a:r>
            <a:endParaRPr lang="en-US" altLang="zh-CN" sz="5000" dirty="0">
              <a:ea typeface="Gulim" panose="020B0600000101010101" pitchFamily="34" charset="-127"/>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r" eaLnBrk="1" hangingPunct="1">
              <a:buNone/>
            </a:pPr>
            <a:fld id="{9A0DB2DC-4C9A-4742-B13C-FB6460FD3503}" type="slidenum">
              <a:rPr lang="ko-KR" altLang="en-US" sz="1400" b="0" dirty="0">
                <a:solidFill>
                  <a:schemeClr val="tx1"/>
                </a:solidFill>
                <a:effectLst>
                  <a:outerShdw blurRad="38100" dist="38100" dir="2700000">
                    <a:srgbClr val="C0C0C0"/>
                  </a:outerShdw>
                </a:effectLst>
                <a:latin typeface="Times New Roman" panose="02020603050405020304" pitchFamily="18" charset="0"/>
                <a:ea typeface="Gulim" panose="020B0600000101010101" pitchFamily="34" charset="-127"/>
              </a:rPr>
            </a:fld>
            <a:endParaRPr lang="ko-KR" altLang="en-US" sz="1400" b="0" dirty="0">
              <a:solidFill>
                <a:schemeClr val="tx1"/>
              </a:solidFill>
              <a:effectLst>
                <a:outerShdw blurRad="38100" dist="38100" dir="2700000">
                  <a:srgbClr val="C0C0C0"/>
                </a:outerShdw>
              </a:effectLst>
              <a:latin typeface="Times New Roman" panose="02020603050405020304" pitchFamily="18" charset="0"/>
              <a:ea typeface="Gulim" panose="020B0600000101010101" pitchFamily="34"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457200" y="152400"/>
            <a:ext cx="8229600" cy="490538"/>
          </a:xfrm>
          <a:prstGeom prst="rect">
            <a:avLst/>
          </a:prstGeom>
        </p:spPr>
        <p:txBody>
          <a:bodyPr/>
          <a:lstStyle/>
          <a:p>
            <a:pPr marR="0" defTabSz="914400" fontAlgn="auto">
              <a:spcAft>
                <a:spcPts val="0"/>
              </a:spcAft>
              <a:buClrTx/>
              <a:buSzTx/>
              <a:buFontTx/>
              <a:defRPr/>
            </a:pPr>
            <a:r>
              <a:rPr kumimoji="0" lang="zh-CN" altLang="en-US" sz="3000" kern="0" cap="none" spc="0" normalizeH="0" baseline="0" noProof="0" dirty="0">
                <a:solidFill>
                  <a:schemeClr val="tx2">
                    <a:lumMod val="60000"/>
                    <a:lumOff val="40000"/>
                  </a:schemeClr>
                </a:solidFill>
                <a:latin typeface="+mj-lt"/>
                <a:ea typeface="宋体" panose="02010600030101010101" pitchFamily="2" charset="-122"/>
                <a:cs typeface="+mj-cs"/>
              </a:rPr>
              <a:t>课程主要内容</a:t>
            </a:r>
            <a:endParaRPr kumimoji="0" lang="zh-CN" altLang="en-US" sz="3000" kern="0" cap="none" spc="0" normalizeH="0" baseline="0" noProof="0" dirty="0">
              <a:solidFill>
                <a:schemeClr val="tx2">
                  <a:lumMod val="60000"/>
                  <a:lumOff val="40000"/>
                </a:schemeClr>
              </a:solidFill>
              <a:latin typeface="+mj-lt"/>
              <a:ea typeface="宋体" panose="02010600030101010101" pitchFamily="2" charset="-122"/>
              <a:cs typeface="+mj-cs"/>
            </a:endParaRPr>
          </a:p>
        </p:txBody>
      </p:sp>
      <p:sp>
        <p:nvSpPr>
          <p:cNvPr id="3" name="Rectangle 3"/>
          <p:cNvSpPr txBox="1">
            <a:spLocks noChangeArrowheads="1"/>
          </p:cNvSpPr>
          <p:nvPr/>
        </p:nvSpPr>
        <p:spPr>
          <a:xfrm>
            <a:off x="457200" y="1214438"/>
            <a:ext cx="5483225" cy="4071938"/>
          </a:xfrm>
          <a:prstGeom prst="rect">
            <a:avLst/>
          </a:prstGeom>
        </p:spPr>
        <p:txBody>
          <a:bodyPr>
            <a:normAutofit/>
          </a:bodyPr>
          <a:lstStyle/>
          <a:p>
            <a:pPr marL="342900" marR="0" indent="-342900" defTabSz="914400" fontAlgn="auto">
              <a:spcBef>
                <a:spcPct val="20000"/>
              </a:spcBef>
              <a:spcAft>
                <a:spcPts val="0"/>
              </a:spcAft>
              <a:buClr>
                <a:schemeClr val="folHlink"/>
              </a:buClr>
              <a:buSzPct val="110000"/>
              <a:buFontTx/>
              <a:buChar char="•"/>
              <a:defRPr/>
            </a:pPr>
            <a:r>
              <a:rPr kumimoji="0" lang="en-US" altLang="zh-CN" sz="2600" kern="0" cap="none" spc="0" normalizeH="0" baseline="0" noProof="0" dirty="0">
                <a:solidFill>
                  <a:schemeClr val="tx1"/>
                </a:solidFill>
                <a:latin typeface="+mn-lt"/>
                <a:ea typeface="宋体" panose="02010600030101010101" pitchFamily="2" charset="-122"/>
                <a:cs typeface="+mn-cs"/>
              </a:rPr>
              <a:t>1.	Java</a:t>
            </a:r>
            <a:r>
              <a:rPr kumimoji="0" lang="zh-CN" altLang="en-US" sz="2600" kern="0" cap="none" spc="0" normalizeH="0" baseline="0" noProof="0" dirty="0">
                <a:solidFill>
                  <a:schemeClr val="tx1"/>
                </a:solidFill>
                <a:latin typeface="Lucida Sans Unicode" panose="020B0602030504020204" pitchFamily="34" charset="0"/>
                <a:ea typeface="宋体" panose="02010600030101010101" pitchFamily="2" charset="-122"/>
                <a:cs typeface="+mn-cs"/>
              </a:rPr>
              <a:t>简介</a:t>
            </a:r>
            <a:endParaRPr kumimoji="0" lang="en-US" altLang="zh-CN" sz="2600" kern="0" cap="none" spc="0" normalizeH="0" baseline="0" noProof="0" dirty="0">
              <a:solidFill>
                <a:schemeClr val="tx1"/>
              </a:solidFill>
              <a:latin typeface="+mn-lt"/>
              <a:ea typeface="宋体" panose="02010600030101010101" pitchFamily="2" charset="-122"/>
              <a:cs typeface="+mn-cs"/>
            </a:endParaRPr>
          </a:p>
          <a:p>
            <a:pPr marL="342900" marR="0" indent="-342900" defTabSz="914400" fontAlgn="auto">
              <a:spcBef>
                <a:spcPct val="20000"/>
              </a:spcBef>
              <a:spcAft>
                <a:spcPts val="0"/>
              </a:spcAft>
              <a:buClr>
                <a:schemeClr val="folHlink"/>
              </a:buClr>
              <a:buSzPct val="110000"/>
              <a:buFontTx/>
              <a:buChar char="•"/>
              <a:defRPr/>
            </a:pPr>
            <a:r>
              <a:rPr kumimoji="0" lang="en-US" altLang="zh-CN" sz="2600" kern="0" cap="none" spc="0" normalizeH="0" baseline="0" noProof="0" dirty="0">
                <a:solidFill>
                  <a:schemeClr val="tx1"/>
                </a:solidFill>
                <a:latin typeface="+mn-lt"/>
                <a:ea typeface="宋体" panose="02010600030101010101" pitchFamily="2" charset="-122"/>
                <a:cs typeface="+mn-cs"/>
              </a:rPr>
              <a:t>2. </a:t>
            </a:r>
            <a:r>
              <a:rPr kumimoji="0" lang="zh-CN" altLang="en-US" sz="2600" kern="0" cap="none" spc="0" normalizeH="0" baseline="0" noProof="0" dirty="0">
                <a:solidFill>
                  <a:schemeClr val="tx1"/>
                </a:solidFill>
                <a:latin typeface="+mn-lt"/>
                <a:ea typeface="宋体" panose="02010600030101010101" pitchFamily="2" charset="-122"/>
                <a:cs typeface="+mn-cs"/>
              </a:rPr>
              <a:t> </a:t>
            </a:r>
            <a:r>
              <a:rPr kumimoji="0" lang="en-US" altLang="zh-CN" sz="2600" kern="0" cap="none" spc="0" normalizeH="0" baseline="0" noProof="0" dirty="0">
                <a:solidFill>
                  <a:schemeClr val="tx1"/>
                </a:solidFill>
                <a:latin typeface="+mn-lt"/>
                <a:ea typeface="宋体" panose="02010600030101010101" pitchFamily="2" charset="-122"/>
                <a:cs typeface="+mn-cs"/>
              </a:rPr>
              <a:t>Java</a:t>
            </a:r>
            <a:r>
              <a:rPr kumimoji="0" lang="zh-CN" altLang="en-US" sz="2600" kern="0" cap="none" spc="0" normalizeH="0" baseline="0" noProof="0" dirty="0">
                <a:solidFill>
                  <a:schemeClr val="tx1"/>
                </a:solidFill>
                <a:latin typeface="+mn-lt"/>
                <a:ea typeface="宋体" panose="02010600030101010101" pitchFamily="2" charset="-122"/>
                <a:cs typeface="+mn-cs"/>
              </a:rPr>
              <a:t>语言基础</a:t>
            </a:r>
            <a:endParaRPr kumimoji="0" lang="en-US" altLang="zh-CN" sz="2600" kern="0" cap="none" spc="0" normalizeH="0" baseline="0" noProof="0" dirty="0">
              <a:solidFill>
                <a:schemeClr val="tx1"/>
              </a:solidFill>
              <a:latin typeface="+mn-lt"/>
              <a:ea typeface="宋体" panose="02010600030101010101" pitchFamily="2" charset="-122"/>
              <a:cs typeface="+mn-cs"/>
            </a:endParaRPr>
          </a:p>
          <a:p>
            <a:pPr marL="342900" marR="0" indent="-342900" defTabSz="914400" fontAlgn="auto">
              <a:spcBef>
                <a:spcPct val="20000"/>
              </a:spcBef>
              <a:spcAft>
                <a:spcPts val="0"/>
              </a:spcAft>
              <a:buClr>
                <a:schemeClr val="folHlink"/>
              </a:buClr>
              <a:buSzPct val="110000"/>
              <a:buFontTx/>
              <a:buChar char="•"/>
              <a:defRPr/>
            </a:pPr>
            <a:r>
              <a:rPr kumimoji="0" lang="en-US" altLang="zh-CN" sz="2600" kern="0" cap="none" spc="0" normalizeH="0" baseline="0" noProof="0" dirty="0">
                <a:solidFill>
                  <a:schemeClr val="tx1"/>
                </a:solidFill>
                <a:latin typeface="+mn-lt"/>
                <a:ea typeface="宋体" panose="02010600030101010101" pitchFamily="2" charset="-122"/>
                <a:cs typeface="+mn-cs"/>
              </a:rPr>
              <a:t>3. 	</a:t>
            </a:r>
            <a:r>
              <a:rPr kumimoji="0" lang="zh-CN" altLang="en-US" sz="2600" kern="0" cap="none" spc="0" normalizeH="0" baseline="0" noProof="0" dirty="0">
                <a:solidFill>
                  <a:schemeClr val="tx1"/>
                </a:solidFill>
                <a:latin typeface="+mn-lt"/>
                <a:ea typeface="宋体" panose="02010600030101010101" pitchFamily="2" charset="-122"/>
                <a:cs typeface="+mn-cs"/>
              </a:rPr>
              <a:t>类和对象</a:t>
            </a:r>
            <a:endParaRPr kumimoji="0" lang="zh-CN" altLang="en-US" sz="2600" kern="0" cap="none" spc="0" normalizeH="0" baseline="0" noProof="0" dirty="0">
              <a:solidFill>
                <a:schemeClr val="tx1"/>
              </a:solidFill>
              <a:latin typeface="+mn-lt"/>
              <a:ea typeface="宋体" panose="02010600030101010101" pitchFamily="2" charset="-122"/>
              <a:cs typeface="+mn-cs"/>
            </a:endParaRPr>
          </a:p>
          <a:p>
            <a:pPr marL="342900" marR="0" indent="-342900" defTabSz="914400" fontAlgn="auto">
              <a:spcBef>
                <a:spcPct val="20000"/>
              </a:spcBef>
              <a:spcAft>
                <a:spcPts val="0"/>
              </a:spcAft>
              <a:buClr>
                <a:schemeClr val="folHlink"/>
              </a:buClr>
              <a:buSzPct val="110000"/>
              <a:buFontTx/>
              <a:buChar char="•"/>
              <a:defRPr/>
            </a:pPr>
            <a:r>
              <a:rPr kumimoji="0" lang="en-US" altLang="zh-CN" sz="2600" kern="0" cap="none" spc="0" normalizeH="0" baseline="0" noProof="0" dirty="0">
                <a:solidFill>
                  <a:schemeClr val="tx1"/>
                </a:solidFill>
                <a:latin typeface="+mn-lt"/>
                <a:ea typeface="宋体" panose="02010600030101010101" pitchFamily="2" charset="-122"/>
                <a:cs typeface="+mn-cs"/>
              </a:rPr>
              <a:t>4.	</a:t>
            </a:r>
            <a:r>
              <a:rPr kumimoji="0" lang="zh-CN" altLang="en-US" sz="2600" kern="0" cap="none" spc="0" normalizeH="0" baseline="0" noProof="0" dirty="0">
                <a:solidFill>
                  <a:schemeClr val="tx1"/>
                </a:solidFill>
                <a:latin typeface="+mn-lt"/>
                <a:ea typeface="宋体" panose="02010600030101010101" pitchFamily="2" charset="-122"/>
                <a:cs typeface="+mn-cs"/>
              </a:rPr>
              <a:t>继承与接口</a:t>
            </a:r>
            <a:endParaRPr kumimoji="0" lang="en-US" altLang="zh-CN" sz="2600" kern="0" cap="none" spc="0" normalizeH="0" baseline="0" noProof="0" dirty="0">
              <a:solidFill>
                <a:schemeClr val="tx1"/>
              </a:solidFill>
              <a:latin typeface="+mn-lt"/>
              <a:ea typeface="宋体" panose="02010600030101010101" pitchFamily="2" charset="-122"/>
              <a:cs typeface="+mn-cs"/>
            </a:endParaRPr>
          </a:p>
          <a:p>
            <a:pPr marL="342900" marR="0" indent="-342900" defTabSz="914400" fontAlgn="auto">
              <a:spcBef>
                <a:spcPct val="20000"/>
              </a:spcBef>
              <a:spcAft>
                <a:spcPts val="0"/>
              </a:spcAft>
              <a:buClr>
                <a:schemeClr val="folHlink"/>
              </a:buClr>
              <a:buSzPct val="110000"/>
              <a:buFontTx/>
              <a:buChar char="•"/>
              <a:defRPr/>
            </a:pPr>
            <a:r>
              <a:rPr kumimoji="0" lang="en-US" altLang="zh-CN" sz="2600" kern="0" cap="none" spc="0" normalizeH="0" baseline="0" noProof="0" dirty="0">
                <a:solidFill>
                  <a:schemeClr val="tx1"/>
                </a:solidFill>
                <a:latin typeface="+mn-lt"/>
                <a:ea typeface="宋体" panose="02010600030101010101" pitchFamily="2" charset="-122"/>
                <a:cs typeface="+mn-cs"/>
              </a:rPr>
              <a:t>5.	</a:t>
            </a:r>
            <a:r>
              <a:rPr kumimoji="0" lang="zh-CN" altLang="en-US" sz="2600" kern="0" cap="none" spc="0" normalizeH="0" baseline="0" noProof="0" dirty="0">
                <a:solidFill>
                  <a:schemeClr val="tx1"/>
                </a:solidFill>
                <a:latin typeface="+mn-lt"/>
                <a:ea typeface="宋体" panose="02010600030101010101" pitchFamily="2" charset="-122"/>
                <a:cs typeface="+mn-cs"/>
              </a:rPr>
              <a:t>异常处理与</a:t>
            </a:r>
            <a:r>
              <a:rPr kumimoji="0" lang="en-US" altLang="zh-CN" sz="2600" kern="0" cap="none" spc="0" normalizeH="0" baseline="0" noProof="0" dirty="0">
                <a:solidFill>
                  <a:schemeClr val="tx1"/>
                </a:solidFill>
                <a:latin typeface="+mn-lt"/>
                <a:ea typeface="宋体" panose="02010600030101010101" pitchFamily="2" charset="-122"/>
                <a:cs typeface="+mn-cs"/>
              </a:rPr>
              <a:t>JDBC</a:t>
            </a:r>
            <a:endParaRPr kumimoji="0" lang="en-US" altLang="zh-CN" sz="2600" kern="0" cap="none" spc="0" normalizeH="0" baseline="0" noProof="0" dirty="0">
              <a:solidFill>
                <a:schemeClr val="tx1"/>
              </a:solidFill>
              <a:latin typeface="+mn-lt"/>
              <a:ea typeface="宋体" panose="02010600030101010101" pitchFamily="2" charset="-122"/>
              <a:cs typeface="+mn-cs"/>
            </a:endParaRPr>
          </a:p>
          <a:p>
            <a:pPr marL="342900" marR="0" indent="-342900" defTabSz="914400" fontAlgn="auto">
              <a:spcBef>
                <a:spcPct val="20000"/>
              </a:spcBef>
              <a:spcAft>
                <a:spcPts val="0"/>
              </a:spcAft>
              <a:buClr>
                <a:schemeClr val="folHlink"/>
              </a:buClr>
              <a:buSzPct val="110000"/>
              <a:buFontTx/>
              <a:buChar char="•"/>
              <a:defRPr/>
            </a:pPr>
            <a:r>
              <a:rPr kumimoji="0" lang="en-US" altLang="zh-CN" sz="2600" kern="0" cap="none" spc="0" normalizeH="0" baseline="0" noProof="0" dirty="0">
                <a:solidFill>
                  <a:schemeClr val="tx1"/>
                </a:solidFill>
                <a:latin typeface="+mn-lt"/>
                <a:ea typeface="宋体" panose="02010600030101010101" pitchFamily="2" charset="-122"/>
                <a:cs typeface="+mn-cs"/>
              </a:rPr>
              <a:t>6.  </a:t>
            </a:r>
            <a:r>
              <a:rPr kumimoji="0" lang="zh-CN" altLang="en-US" sz="2600" kern="0" cap="none" spc="0" normalizeH="0" baseline="0" noProof="0" dirty="0">
                <a:solidFill>
                  <a:schemeClr val="tx1"/>
                </a:solidFill>
                <a:latin typeface="+mn-lt"/>
                <a:ea typeface="宋体" panose="02010600030101010101" pitchFamily="2" charset="-122"/>
                <a:cs typeface="+mn-cs"/>
              </a:rPr>
              <a:t>输入输出与文件管理</a:t>
            </a:r>
            <a:endParaRPr kumimoji="0" lang="zh-CN" altLang="en-US" sz="2600" kern="0" cap="none" spc="0" normalizeH="0" baseline="0" noProof="0" dirty="0">
              <a:solidFill>
                <a:schemeClr val="tx1"/>
              </a:solidFill>
              <a:latin typeface="+mn-lt"/>
              <a:ea typeface="宋体" panose="02010600030101010101" pitchFamily="2" charset="-122"/>
              <a:cs typeface="+mn-cs"/>
            </a:endParaRPr>
          </a:p>
          <a:p>
            <a:pPr marL="342900" marR="0" indent="-342900" defTabSz="914400" fontAlgn="auto">
              <a:spcBef>
                <a:spcPct val="20000"/>
              </a:spcBef>
              <a:spcAft>
                <a:spcPts val="0"/>
              </a:spcAft>
              <a:buClr>
                <a:schemeClr val="folHlink"/>
              </a:buClr>
              <a:buSzPct val="110000"/>
              <a:buFontTx/>
              <a:buChar char="•"/>
              <a:defRPr/>
            </a:pPr>
            <a:r>
              <a:rPr kumimoji="0" lang="en-US" altLang="zh-CN" sz="2600" kern="0" cap="none" spc="0" normalizeH="0" baseline="0" noProof="0" dirty="0">
                <a:solidFill>
                  <a:schemeClr val="tx1"/>
                </a:solidFill>
                <a:latin typeface="+mn-lt"/>
                <a:ea typeface="宋体" panose="02010600030101010101" pitchFamily="2" charset="-122"/>
                <a:cs typeface="+mn-cs"/>
              </a:rPr>
              <a:t>7.	</a:t>
            </a:r>
            <a:r>
              <a:rPr kumimoji="0" lang="zh-CN" altLang="en-US" sz="2600" kern="0" cap="none" spc="0" normalizeH="0" baseline="0" noProof="0" dirty="0">
                <a:solidFill>
                  <a:schemeClr val="tx1"/>
                </a:solidFill>
                <a:latin typeface="+mn-lt"/>
                <a:ea typeface="宋体" panose="02010600030101010101" pitchFamily="2" charset="-122"/>
                <a:cs typeface="+mn-cs"/>
              </a:rPr>
              <a:t>图形界面设计</a:t>
            </a:r>
            <a:endParaRPr kumimoji="0" lang="zh-CN" altLang="en-US" sz="2600" kern="0" cap="none" spc="0" normalizeH="0" baseline="0" noProof="0" dirty="0">
              <a:solidFill>
                <a:schemeClr val="tx1"/>
              </a:solidFill>
              <a:latin typeface="+mn-lt"/>
              <a:ea typeface="宋体" panose="02010600030101010101" pitchFamily="2" charset="-122"/>
              <a:cs typeface="+mn-cs"/>
            </a:endParaRPr>
          </a:p>
          <a:p>
            <a:pPr marL="342900" marR="0" indent="-342900" defTabSz="914400" fontAlgn="auto">
              <a:spcBef>
                <a:spcPct val="20000"/>
              </a:spcBef>
              <a:spcAft>
                <a:spcPts val="0"/>
              </a:spcAft>
              <a:buClr>
                <a:schemeClr val="folHlink"/>
              </a:buClr>
              <a:buSzPct val="110000"/>
              <a:buFontTx/>
              <a:buChar char="•"/>
              <a:defRPr/>
            </a:pPr>
            <a:r>
              <a:rPr kumimoji="0" lang="en-US" altLang="zh-CN" sz="2600" kern="0" cap="none" spc="0" normalizeH="0" baseline="0" noProof="0" dirty="0">
                <a:solidFill>
                  <a:schemeClr val="tx1"/>
                </a:solidFill>
                <a:latin typeface="+mn-lt"/>
                <a:ea typeface="宋体" panose="02010600030101010101" pitchFamily="2" charset="-122"/>
                <a:cs typeface="+mn-cs"/>
              </a:rPr>
              <a:t>8.	</a:t>
            </a:r>
            <a:r>
              <a:rPr kumimoji="0" lang="zh-CN" altLang="en-US" sz="2600" kern="0" cap="none" spc="0" normalizeH="0" baseline="0" noProof="0" dirty="0">
                <a:solidFill>
                  <a:schemeClr val="tx1"/>
                </a:solidFill>
                <a:latin typeface="+mn-lt"/>
                <a:ea typeface="宋体" panose="02010600030101010101" pitchFamily="2" charset="-122"/>
                <a:cs typeface="+mn-cs"/>
              </a:rPr>
              <a:t>多线程及网络编程</a:t>
            </a:r>
            <a:r>
              <a:rPr kumimoji="0" lang="en-US" altLang="zh-CN" sz="2600" kern="0" cap="none" spc="0" normalizeH="0" baseline="0" noProof="0" dirty="0">
                <a:solidFill>
                  <a:schemeClr val="tx1"/>
                </a:solidFill>
                <a:latin typeface="+mn-lt"/>
                <a:ea typeface="宋体" panose="02010600030101010101" pitchFamily="2" charset="-122"/>
                <a:cs typeface="+mn-cs"/>
              </a:rPr>
              <a:t>	</a:t>
            </a:r>
            <a:endParaRPr kumimoji="0" lang="zh-CN" altLang="en-US" sz="2600" kern="0" cap="none" spc="0" normalizeH="0" baseline="0" noProof="0" dirty="0">
              <a:solidFill>
                <a:schemeClr val="tx1"/>
              </a:solidFill>
              <a:latin typeface="+mn-lt"/>
              <a:ea typeface="宋体" panose="02010600030101010101" pitchFamily="2" charset="-122"/>
              <a:cs typeface="+mn-cs"/>
            </a:endParaRPr>
          </a:p>
        </p:txBody>
      </p:sp>
      <p:sp>
        <p:nvSpPr>
          <p:cNvPr id="4" name="灯片编号占位符 3"/>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ChangeArrowheads="1"/>
          </p:cNvSpPr>
          <p:nvPr/>
        </p:nvSpPr>
        <p:spPr>
          <a:xfrm>
            <a:off x="571500" y="1643063"/>
            <a:ext cx="7993063" cy="3887788"/>
          </a:xfrm>
          <a:prstGeom prst="rect">
            <a:avLst/>
          </a:prstGeom>
        </p:spPr>
        <p:txBody>
          <a:bodyPr/>
          <a:lstStyle/>
          <a:p>
            <a:pPr marL="342900" marR="0" indent="-342900" defTabSz="914400">
              <a:lnSpc>
                <a:spcPct val="90000"/>
              </a:lnSpc>
              <a:spcBef>
                <a:spcPct val="20000"/>
              </a:spcBef>
              <a:buClr>
                <a:schemeClr val="folHlink"/>
              </a:buClr>
              <a:buSzPct val="110000"/>
              <a:buFontTx/>
              <a:buChar char="•"/>
              <a:defRPr/>
            </a:pPr>
            <a:r>
              <a:rPr kumimoji="0" lang="zh-CN" altLang="en-US" sz="2800" kern="0" cap="none" spc="0" normalizeH="0" baseline="0" noProof="0" dirty="0">
                <a:solidFill>
                  <a:schemeClr val="tx2">
                    <a:lumMod val="60000"/>
                    <a:lumOff val="40000"/>
                  </a:schemeClr>
                </a:solidFill>
                <a:latin typeface="+mn-lt"/>
                <a:ea typeface="+mn-ea"/>
                <a:cs typeface="+mn-cs"/>
              </a:rPr>
              <a:t>实训考核</a:t>
            </a:r>
            <a:endParaRPr kumimoji="0" lang="zh-CN" altLang="en-US" sz="2800" kern="0" cap="none" spc="0" normalizeH="0" baseline="0" noProof="0" dirty="0">
              <a:solidFill>
                <a:schemeClr val="tx1"/>
              </a:solidFill>
              <a:latin typeface="+mn-lt"/>
              <a:ea typeface="+mn-ea"/>
              <a:cs typeface="+mn-cs"/>
            </a:endParaRPr>
          </a:p>
          <a:p>
            <a:pPr marR="0" defTabSz="914400">
              <a:lnSpc>
                <a:spcPct val="90000"/>
              </a:lnSpc>
              <a:spcBef>
                <a:spcPts val="0"/>
              </a:spcBef>
              <a:buClr>
                <a:srgbClr val="78DEDE"/>
              </a:buClr>
              <a:buSzPct val="70000"/>
              <a:buFont typeface="Wingdings" panose="05000000000000000000" charset="0"/>
              <a:defRPr/>
            </a:pPr>
            <a:r>
              <a:rPr kumimoji="0" lang="zh-CN" altLang="en-US"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rPr>
              <a:t>     项目</a:t>
            </a:r>
            <a:r>
              <a:rPr kumimoji="0" lang="zh-CN" altLang="en-US"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rPr>
              <a:t>小组成绩70% + 个人成绩30%</a:t>
            </a:r>
            <a:endParaRPr kumimoji="0" lang="zh-CN" altLang="en-US"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endParaRPr>
          </a:p>
          <a:p>
            <a:pPr marL="342900" marR="0" indent="-342900" defTabSz="914400">
              <a:lnSpc>
                <a:spcPct val="90000"/>
              </a:lnSpc>
              <a:spcBef>
                <a:spcPct val="20000"/>
              </a:spcBef>
              <a:buClr>
                <a:schemeClr val="folHlink"/>
              </a:buClr>
              <a:buSzPct val="110000"/>
              <a:buFontTx/>
              <a:buChar char="•"/>
              <a:defRPr/>
            </a:pPr>
            <a:r>
              <a:rPr kumimoji="0" lang="zh-CN" altLang="en-US" sz="2800" kern="0" cap="none" spc="0" normalizeH="0" baseline="0" noProof="0" dirty="0">
                <a:solidFill>
                  <a:schemeClr val="tx2">
                    <a:lumMod val="60000"/>
                    <a:lumOff val="40000"/>
                  </a:schemeClr>
                </a:solidFill>
                <a:latin typeface="+mn-lt"/>
                <a:ea typeface="+mn-ea"/>
                <a:cs typeface="+mn-cs"/>
              </a:rPr>
              <a:t>考核形式</a:t>
            </a:r>
            <a:endParaRPr kumimoji="0" lang="en-US" altLang="en-US" sz="2800" kern="0" cap="none" spc="0" normalizeH="0" baseline="0" noProof="0" dirty="0">
              <a:solidFill>
                <a:schemeClr val="tx1"/>
              </a:solidFill>
              <a:latin typeface="+mn-lt"/>
              <a:ea typeface="黑体" panose="02010609060101010101" pitchFamily="49" charset="-122"/>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120000"/>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rPr>
              <a:t>教师评分</a:t>
            </a:r>
            <a:endParaRPr kumimoji="0" lang="en-US" altLang="zh-CN"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120000"/>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rPr>
              <a:t>分组评分</a:t>
            </a:r>
            <a:endParaRPr kumimoji="0" lang="en-US" altLang="zh-CN"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120000"/>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Gulim" panose="020B0600000101010101" pitchFamily="34" charset="-127"/>
                <a:cs typeface="+mn-cs"/>
              </a:rPr>
              <a:t>组内评分</a:t>
            </a:r>
            <a:endParaRPr kumimoji="0" lang="en-US" altLang="en-US" sz="2400" b="1" i="0" u="none" strike="noStrike" kern="0" cap="none" spc="0" normalizeH="0" baseline="0" noProof="0" dirty="0">
              <a:ln>
                <a:noFill/>
              </a:ln>
              <a:solidFill>
                <a:schemeClr val="tx1"/>
              </a:solidFill>
              <a:effectLst/>
              <a:uLnTx/>
              <a:uFillTx/>
              <a:latin typeface="+mn-lt"/>
              <a:ea typeface="黑体" panose="02010609060101010101" pitchFamily="49" charset="-122"/>
              <a:cs typeface="+mn-cs"/>
            </a:endParaRPr>
          </a:p>
        </p:txBody>
      </p:sp>
      <p:sp>
        <p:nvSpPr>
          <p:cNvPr id="3" name="Rectangle 2"/>
          <p:cNvSpPr txBox="1">
            <a:spLocks noChangeArrowheads="1"/>
          </p:cNvSpPr>
          <p:nvPr/>
        </p:nvSpPr>
        <p:spPr>
          <a:xfrm>
            <a:off x="457200" y="152400"/>
            <a:ext cx="8229600" cy="490538"/>
          </a:xfrm>
          <a:prstGeom prst="rect">
            <a:avLst/>
          </a:prstGeom>
        </p:spPr>
        <p:txBody>
          <a:bodyPr/>
          <a:lstStyle/>
          <a:p>
            <a:pPr marR="0" defTabSz="914400" fontAlgn="auto">
              <a:spcAft>
                <a:spcPts val="0"/>
              </a:spcAft>
              <a:buClrTx/>
              <a:buSzTx/>
              <a:buFontTx/>
              <a:defRPr/>
            </a:pPr>
            <a:r>
              <a:rPr kumimoji="0" lang="zh-CN" altLang="en-US" sz="3000" kern="0" cap="none" spc="0" normalizeH="0" baseline="0" noProof="0" dirty="0">
                <a:solidFill>
                  <a:schemeClr val="tx2">
                    <a:lumMod val="60000"/>
                    <a:lumOff val="40000"/>
                  </a:schemeClr>
                </a:solidFill>
                <a:latin typeface="+mj-lt"/>
                <a:ea typeface="宋体" panose="02010600030101010101" pitchFamily="2" charset="-122"/>
                <a:cs typeface="+mj-cs"/>
              </a:rPr>
              <a:t>课程考核</a:t>
            </a:r>
            <a:endParaRPr kumimoji="0" lang="zh-CN" altLang="en-US" sz="3000" kern="0" cap="none" spc="0" normalizeH="0" baseline="0" noProof="0" dirty="0">
              <a:solidFill>
                <a:schemeClr val="tx2">
                  <a:lumMod val="60000"/>
                  <a:lumOff val="40000"/>
                </a:schemeClr>
              </a:solidFill>
              <a:latin typeface="+mj-lt"/>
              <a:ea typeface="宋体" panose="02010600030101010101" pitchFamily="2" charset="-122"/>
              <a:cs typeface="+mj-cs"/>
            </a:endParaRPr>
          </a:p>
        </p:txBody>
      </p:sp>
      <p:sp>
        <p:nvSpPr>
          <p:cNvPr id="4" name="灯片编号占位符 3"/>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hape 5121"/>
          <p:cNvSpPr>
            <a:spLocks noGrp="1"/>
          </p:cNvSpPr>
          <p:nvPr/>
        </p:nvSpPr>
        <p:spPr>
          <a:xfrm>
            <a:off x="928688" y="1285875"/>
            <a:ext cx="2298700" cy="755650"/>
          </a:xfrm>
          <a:prstGeom prst="rect">
            <a:avLst/>
          </a:prstGeom>
          <a:noFill/>
          <a:ln w="9525">
            <a:noFill/>
          </a:ln>
        </p:spPr>
        <p:txBody>
          <a:bodyPr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a:spcBef>
                <a:spcPct val="0"/>
              </a:spcBef>
              <a:buClrTx/>
              <a:buSzTx/>
              <a:buNone/>
            </a:pPr>
            <a:r>
              <a:rPr lang="en-US" altLang="zh-CN" sz="3200" b="0" dirty="0">
                <a:solidFill>
                  <a:srgbClr val="CC0000"/>
                </a:solidFill>
                <a:ea typeface="宋体" panose="02010600030101010101" pitchFamily="2" charset="-122"/>
              </a:rPr>
              <a:t>Java</a:t>
            </a:r>
            <a:r>
              <a:rPr lang="zh-CN" altLang="en-US" sz="3200" b="0" dirty="0">
                <a:solidFill>
                  <a:srgbClr val="CC0000"/>
                </a:solidFill>
                <a:ea typeface="宋体" panose="02010600030101010101" pitchFamily="2" charset="-122"/>
              </a:rPr>
              <a:t>简介</a:t>
            </a:r>
            <a:endParaRPr lang="zh-CN" altLang="en-US" sz="3200" b="0" dirty="0">
              <a:solidFill>
                <a:srgbClr val="CC0000"/>
              </a:solidFill>
              <a:ea typeface="宋体" panose="02010600030101010101" pitchFamily="2" charset="-122"/>
            </a:endParaRPr>
          </a:p>
        </p:txBody>
      </p:sp>
      <p:sp>
        <p:nvSpPr>
          <p:cNvPr id="20483" name="Rectangle 4">
            <a:hlinkClick r:id="rId1" action="ppaction://hlinksldjump"/>
          </p:cNvPr>
          <p:cNvSpPr/>
          <p:nvPr/>
        </p:nvSpPr>
        <p:spPr>
          <a:xfrm>
            <a:off x="1682750" y="2239963"/>
            <a:ext cx="23812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spcBef>
                <a:spcPct val="0"/>
              </a:spcBef>
              <a:buClrTx/>
              <a:buSzTx/>
              <a:buNone/>
            </a:pPr>
            <a:r>
              <a:rPr lang="en-US" altLang="zh-CN" sz="2000" b="0" dirty="0">
                <a:latin typeface="宋体" panose="02010600030101010101" pitchFamily="2" charset="-122"/>
                <a:ea typeface="宋体" panose="02010600030101010101" pitchFamily="2" charset="-122"/>
              </a:rPr>
              <a:t>1</a:t>
            </a:r>
            <a:r>
              <a:rPr lang="zh-CN" altLang="en-US" sz="2000" b="0" dirty="0">
                <a:latin typeface="宋体" panose="02010600030101010101" pitchFamily="2" charset="-122"/>
                <a:ea typeface="宋体" panose="02010600030101010101" pitchFamily="2" charset="-122"/>
              </a:rPr>
              <a:t>、什么是</a:t>
            </a:r>
            <a:r>
              <a:rPr lang="en-US" altLang="zh-CN" sz="2000" b="0" dirty="0">
                <a:latin typeface="宋体" panose="02010600030101010101" pitchFamily="2" charset="-122"/>
                <a:ea typeface="宋体" panose="02010600030101010101" pitchFamily="2" charset="-122"/>
              </a:rPr>
              <a:t>Java</a:t>
            </a:r>
            <a:r>
              <a:rPr lang="zh-CN" altLang="en-US" sz="2000" b="0" dirty="0">
                <a:latin typeface="宋体" panose="02010600030101010101" pitchFamily="2" charset="-122"/>
                <a:ea typeface="宋体" panose="02010600030101010101" pitchFamily="2" charset="-122"/>
              </a:rPr>
              <a:t>语言</a:t>
            </a:r>
            <a:endParaRPr lang="zh-CN" altLang="en-US" sz="2000" b="0" dirty="0">
              <a:latin typeface="宋体" panose="02010600030101010101" pitchFamily="2" charset="-122"/>
              <a:ea typeface="宋体" panose="02010600030101010101" pitchFamily="2" charset="-122"/>
            </a:endParaRPr>
          </a:p>
        </p:txBody>
      </p:sp>
      <p:sp>
        <p:nvSpPr>
          <p:cNvPr id="20484" name="Rectangle 5">
            <a:hlinkClick r:id="rId2" action="ppaction://hlinksldjump"/>
          </p:cNvPr>
          <p:cNvSpPr/>
          <p:nvPr/>
        </p:nvSpPr>
        <p:spPr>
          <a:xfrm>
            <a:off x="1691958" y="3040380"/>
            <a:ext cx="186848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spcBef>
                <a:spcPct val="0"/>
              </a:spcBef>
              <a:buClrTx/>
              <a:buSzTx/>
              <a:buNone/>
            </a:pPr>
            <a:r>
              <a:rPr lang="en-US" altLang="zh-CN" sz="2000" b="0" dirty="0">
                <a:latin typeface="宋体" panose="02010600030101010101" pitchFamily="2" charset="-122"/>
                <a:ea typeface="宋体" panose="02010600030101010101" pitchFamily="2" charset="-122"/>
              </a:rPr>
              <a:t>3</a:t>
            </a:r>
            <a:r>
              <a:rPr lang="zh-CN" altLang="en-US" sz="2000" b="0" dirty="0">
                <a:latin typeface="宋体" panose="02010600030101010101" pitchFamily="2" charset="-122"/>
                <a:ea typeface="宋体" panose="02010600030101010101" pitchFamily="2" charset="-122"/>
              </a:rPr>
              <a:t>、</a:t>
            </a:r>
            <a:r>
              <a:rPr lang="en-US" altLang="zh-CN" sz="2000" b="0" dirty="0">
                <a:latin typeface="宋体" panose="02010600030101010101" pitchFamily="2" charset="-122"/>
                <a:ea typeface="宋体" panose="02010600030101010101" pitchFamily="2" charset="-122"/>
              </a:rPr>
              <a:t>Java</a:t>
            </a:r>
            <a:r>
              <a:rPr lang="zh-CN" altLang="en-US" sz="2000" b="0" dirty="0">
                <a:latin typeface="宋体" panose="02010600030101010101" pitchFamily="2" charset="-122"/>
                <a:ea typeface="宋体" panose="02010600030101010101" pitchFamily="2" charset="-122"/>
              </a:rPr>
              <a:t>的版本</a:t>
            </a:r>
            <a:endParaRPr lang="en-US" altLang="zh-CN" sz="2000" b="0" dirty="0">
              <a:latin typeface="宋体" panose="02010600030101010101" pitchFamily="2" charset="-122"/>
              <a:ea typeface="宋体" panose="02010600030101010101" pitchFamily="2" charset="-122"/>
            </a:endParaRPr>
          </a:p>
        </p:txBody>
      </p:sp>
      <p:sp>
        <p:nvSpPr>
          <p:cNvPr id="20485" name="Rectangle 6">
            <a:hlinkClick r:id="rId3" action="ppaction://hlinksldjump"/>
          </p:cNvPr>
          <p:cNvSpPr/>
          <p:nvPr/>
        </p:nvSpPr>
        <p:spPr>
          <a:xfrm>
            <a:off x="1682750" y="3440430"/>
            <a:ext cx="212407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spcBef>
                <a:spcPct val="0"/>
              </a:spcBef>
              <a:buClrTx/>
              <a:buSzTx/>
              <a:buNone/>
            </a:pPr>
            <a:r>
              <a:rPr lang="en-US" altLang="zh-CN" sz="2000" b="0" dirty="0">
                <a:latin typeface="宋体" panose="02010600030101010101" pitchFamily="2" charset="-122"/>
                <a:ea typeface="宋体" panose="02010600030101010101" pitchFamily="2" charset="-122"/>
              </a:rPr>
              <a:t>4</a:t>
            </a:r>
            <a:r>
              <a:rPr lang="zh-CN" altLang="en-US" sz="2000" b="0" dirty="0">
                <a:latin typeface="宋体" panose="02010600030101010101" pitchFamily="2" charset="-122"/>
                <a:ea typeface="宋体" panose="02010600030101010101" pitchFamily="2" charset="-122"/>
              </a:rPr>
              <a:t>、怎样学好</a:t>
            </a:r>
            <a:r>
              <a:rPr lang="en-US" altLang="zh-CN" sz="2000" b="0" dirty="0">
                <a:latin typeface="宋体" panose="02010600030101010101" pitchFamily="2" charset="-122"/>
                <a:ea typeface="宋体" panose="02010600030101010101" pitchFamily="2" charset="-122"/>
              </a:rPr>
              <a:t>Java</a:t>
            </a:r>
            <a:endParaRPr lang="zh-CN" altLang="en-US" sz="2000" b="0" dirty="0">
              <a:latin typeface="宋体" panose="02010600030101010101" pitchFamily="2" charset="-122"/>
              <a:ea typeface="宋体" panose="02010600030101010101" pitchFamily="2" charset="-122"/>
            </a:endParaRPr>
          </a:p>
        </p:txBody>
      </p:sp>
      <p:sp>
        <p:nvSpPr>
          <p:cNvPr id="20486" name="Text Box 10">
            <a:hlinkClick r:id="rId4" action="ppaction://hlinksldjump"/>
          </p:cNvPr>
          <p:cNvSpPr txBox="1"/>
          <p:nvPr/>
        </p:nvSpPr>
        <p:spPr>
          <a:xfrm>
            <a:off x="1692275" y="2640013"/>
            <a:ext cx="23717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spcBef>
                <a:spcPct val="0"/>
              </a:spcBef>
              <a:buClrTx/>
              <a:buSzTx/>
              <a:buNone/>
            </a:pPr>
            <a:r>
              <a:rPr lang="zh-CN" altLang="en-US" sz="2000" b="0" dirty="0">
                <a:latin typeface="宋体" panose="02010600030101010101" pitchFamily="2" charset="-122"/>
                <a:ea typeface="宋体" panose="02010600030101010101" pitchFamily="2" charset="-122"/>
              </a:rPr>
              <a:t>2、</a:t>
            </a:r>
            <a:r>
              <a:rPr lang="en-US" altLang="zh-CN" sz="2000" b="0" dirty="0">
                <a:latin typeface="宋体" panose="02010600030101010101" pitchFamily="2" charset="-122"/>
                <a:ea typeface="宋体" panose="02010600030101010101" pitchFamily="2" charset="-122"/>
              </a:rPr>
              <a:t>Java</a:t>
            </a:r>
            <a:r>
              <a:rPr lang="zh-CN" altLang="en-US" sz="2000" b="0" dirty="0">
                <a:latin typeface="宋体" panose="02010600030101010101" pitchFamily="2" charset="-122"/>
                <a:ea typeface="宋体" panose="02010600030101010101" pitchFamily="2" charset="-122"/>
              </a:rPr>
              <a:t>的应用领域</a:t>
            </a:r>
            <a:endParaRPr lang="zh-CN" altLang="en-US" sz="2000" b="0" dirty="0">
              <a:latin typeface="宋体" panose="02010600030101010101" pitchFamily="2" charset="-122"/>
              <a:ea typeface="宋体" panose="02010600030101010101" pitchFamily="2" charset="-122"/>
            </a:endParaRPr>
          </a:p>
        </p:txBody>
      </p:sp>
      <p:sp>
        <p:nvSpPr>
          <p:cNvPr id="8" name="灯片编号占位符 7"/>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4"/>
          <p:cNvSpPr>
            <a:spLocks noGrp="1"/>
          </p:cNvSpPr>
          <p:nvPr>
            <p:ph type="title"/>
          </p:nvPr>
        </p:nvSpPr>
        <p:spPr>
          <a:xfrm>
            <a:off x="228600" y="115888"/>
            <a:ext cx="8424863" cy="609600"/>
          </a:xfrm>
        </p:spPr>
        <p:txBody>
          <a:bodyPr vert="horz" wrap="square" lIns="91440" tIns="45720" rIns="91440" bIns="45720" anchor="ctr"/>
          <a:p>
            <a:pPr algn="ctr" eaLnBrk="1" hangingPunct="1"/>
            <a:r>
              <a:rPr lang="zh-CN" altLang="en-US" dirty="0">
                <a:solidFill>
                  <a:srgbClr val="CC0000"/>
                </a:solidFill>
                <a:ea typeface="宋体" panose="02010600030101010101" pitchFamily="2" charset="-122"/>
              </a:rPr>
              <a:t>什么是</a:t>
            </a:r>
            <a:r>
              <a:rPr lang="en-US" altLang="zh-CN" dirty="0">
                <a:solidFill>
                  <a:srgbClr val="CC0000"/>
                </a:solidFill>
                <a:ea typeface="宋体" panose="02010600030101010101" pitchFamily="2" charset="-122"/>
              </a:rPr>
              <a:t>Java</a:t>
            </a:r>
            <a:r>
              <a:rPr lang="zh-CN" altLang="en-US" dirty="0">
                <a:solidFill>
                  <a:srgbClr val="CC0000"/>
                </a:solidFill>
                <a:ea typeface="宋体" panose="02010600030101010101" pitchFamily="2" charset="-122"/>
              </a:rPr>
              <a:t>语言</a:t>
            </a:r>
            <a:endParaRPr lang="zh-CN" altLang="en-US" dirty="0">
              <a:solidFill>
                <a:srgbClr val="CC0000"/>
              </a:solidFill>
              <a:ea typeface="宋体" panose="02010600030101010101" pitchFamily="2" charset="-122"/>
            </a:endParaRPr>
          </a:p>
        </p:txBody>
      </p:sp>
      <p:sp>
        <p:nvSpPr>
          <p:cNvPr id="1028" name="Text Box 3"/>
          <p:cNvSpPr txBox="1">
            <a:spLocks noChangeArrowheads="1"/>
          </p:cNvSpPr>
          <p:nvPr/>
        </p:nvSpPr>
        <p:spPr bwMode="auto">
          <a:xfrm>
            <a:off x="371475" y="1295400"/>
            <a:ext cx="8521700" cy="1939925"/>
          </a:xfrm>
          <a:prstGeom prst="rect">
            <a:avLst/>
          </a:prstGeom>
          <a:noFill/>
          <a:ln w="9525">
            <a:noFill/>
            <a:miter lim="800000"/>
          </a:ln>
        </p:spPr>
        <p:txBody>
          <a:bodyPr>
            <a:spAutoFit/>
          </a:bodyPr>
          <a:lstStyle/>
          <a:p>
            <a:pPr marR="0" defTabSz="914400">
              <a:lnSpc>
                <a:spcPct val="150000"/>
              </a:lnSpc>
              <a:spcBef>
                <a:spcPct val="50000"/>
              </a:spcBef>
              <a:buClrTx/>
              <a:buSzTx/>
              <a:buFontTx/>
              <a:defRPr/>
            </a:pPr>
            <a:r>
              <a:rPr kumimoji="0" lang="en-US" altLang="zh-CN" b="0" kern="1200" cap="none" spc="0" normalizeH="0" baseline="0" noProof="0" dirty="0">
                <a:solidFill>
                  <a:schemeClr val="tx1"/>
                </a:solidFill>
                <a:latin typeface="Arial" panose="020B0604020202020204" pitchFamily="34" charset="0"/>
                <a:ea typeface="宋体" panose="02010600030101010101" pitchFamily="2" charset="-122"/>
                <a:cs typeface="+mn-cs"/>
              </a:rPr>
              <a:t>       </a:t>
            </a:r>
            <a:r>
              <a:rPr kumimoji="0" lang="en-US" altLang="zh-CN" b="0"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Java</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是在</a:t>
            </a:r>
            <a:r>
              <a:rPr kumimoji="0" lang="en-US" altLang="zh-CN" b="0" kern="1200" cap="none" spc="0" normalizeH="0" baseline="0" noProof="0" dirty="0">
                <a:solidFill>
                  <a:schemeClr val="tx1"/>
                </a:solidFill>
                <a:latin typeface="Arial" panose="020B0604020202020204" pitchFamily="34" charset="0"/>
                <a:ea typeface="宋体" panose="02010600030101010101" pitchFamily="2" charset="-122"/>
                <a:cs typeface="+mn-cs"/>
              </a:rPr>
              <a:t>1995</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年由</a:t>
            </a:r>
            <a:r>
              <a:rPr kumimoji="0" lang="en-US" altLang="zh-CN" b="0" kern="1200" cap="none" spc="0" normalizeH="0" baseline="0" noProof="0" dirty="0">
                <a:solidFill>
                  <a:schemeClr val="tx1"/>
                </a:solidFill>
                <a:latin typeface="Arial" panose="020B0604020202020204" pitchFamily="34" charset="0"/>
                <a:ea typeface="宋体" panose="02010600030101010101" pitchFamily="2" charset="-122"/>
                <a:cs typeface="+mn-cs"/>
              </a:rPr>
              <a:t>Sun</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公司推出的一种极富创造力的</a:t>
            </a:r>
            <a:r>
              <a:rPr kumimoji="0" lang="zh-CN" altLang="en-US"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面向对象的程序设计语言。</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作为</a:t>
            </a:r>
            <a:r>
              <a:rPr kumimoji="0" lang="en-US" altLang="zh-CN" b="0" kern="1200" cap="none" spc="0" normalizeH="0" baseline="0" noProof="0" dirty="0">
                <a:solidFill>
                  <a:schemeClr val="tx1"/>
                </a:solidFill>
                <a:latin typeface="Arial" panose="020B0604020202020204" pitchFamily="34" charset="0"/>
                <a:ea typeface="宋体" panose="02010600030101010101" pitchFamily="2" charset="-122"/>
                <a:cs typeface="+mn-cs"/>
              </a:rPr>
              <a:t>Sun</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研究院院士，</a:t>
            </a:r>
            <a:r>
              <a:rPr kumimoji="0" lang="zh-CN" altLang="en-US"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詹姆斯</a:t>
            </a:r>
            <a:r>
              <a:rPr kumimoji="0" lang="en-US" altLang="zh-CN"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a:t>
            </a:r>
            <a:r>
              <a:rPr kumimoji="0" lang="zh-CN" altLang="en-US" kern="1200" cap="none" spc="0" normalizeH="0" baseline="0" noProof="0" dirty="0">
                <a:solidFill>
                  <a:schemeClr val="tx2">
                    <a:lumMod val="60000"/>
                    <a:lumOff val="40000"/>
                  </a:schemeClr>
                </a:solidFill>
                <a:latin typeface="Arial" panose="020B0604020202020204" pitchFamily="34" charset="0"/>
                <a:ea typeface="宋体" panose="02010600030101010101" pitchFamily="2" charset="-122"/>
                <a:cs typeface="+mn-cs"/>
              </a:rPr>
              <a:t>戈士林</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亲手设计了</a:t>
            </a:r>
            <a:r>
              <a:rPr kumimoji="0" lang="en-US" altLang="zh-CN" b="0" kern="1200" cap="none" spc="0" normalizeH="0" baseline="0" noProof="0" dirty="0">
                <a:solidFill>
                  <a:schemeClr val="tx1"/>
                </a:solidFill>
                <a:latin typeface="Arial" panose="020B0604020202020204" pitchFamily="34" charset="0"/>
                <a:ea typeface="宋体" panose="02010600030101010101" pitchFamily="2" charset="-122"/>
                <a:cs typeface="+mn-cs"/>
              </a:rPr>
              <a:t>Java</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语言，并完成了</a:t>
            </a:r>
            <a:r>
              <a:rPr kumimoji="0" lang="en-US" altLang="zh-CN" b="0" kern="1200" cap="none" spc="0" normalizeH="0" baseline="0" noProof="0" dirty="0">
                <a:solidFill>
                  <a:schemeClr val="tx1"/>
                </a:solidFill>
                <a:latin typeface="Arial" panose="020B0604020202020204" pitchFamily="34" charset="0"/>
                <a:ea typeface="宋体" panose="02010600030101010101" pitchFamily="2" charset="-122"/>
                <a:cs typeface="+mn-cs"/>
              </a:rPr>
              <a:t>Java</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技术的原始编译器和虚拟机。</a:t>
            </a:r>
            <a:r>
              <a:rPr kumimoji="0" lang="en-US" altLang="zh-CN" b="0" kern="1200" cap="none" spc="0" normalizeH="0" baseline="0" noProof="0" dirty="0">
                <a:solidFill>
                  <a:schemeClr val="tx1"/>
                </a:solidFill>
                <a:latin typeface="Arial" panose="020B0604020202020204" pitchFamily="34" charset="0"/>
                <a:ea typeface="宋体" panose="02010600030101010101" pitchFamily="2" charset="-122"/>
                <a:cs typeface="+mn-cs"/>
              </a:rPr>
              <a:t>Java</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最初的名字是</a:t>
            </a:r>
            <a:r>
              <a:rPr kumimoji="0" lang="en-US" altLang="zh-CN" b="0" kern="1200" cap="none" spc="0" normalizeH="0" baseline="0" noProof="0" dirty="0">
                <a:solidFill>
                  <a:schemeClr val="tx1"/>
                </a:solidFill>
                <a:latin typeface="Arial" panose="020B0604020202020204" pitchFamily="34" charset="0"/>
                <a:ea typeface="宋体" panose="02010600030101010101" pitchFamily="2" charset="-122"/>
                <a:cs typeface="+mn-cs"/>
              </a:rPr>
              <a:t>OAK</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，用于智能化家电。在</a:t>
            </a:r>
            <a:r>
              <a:rPr kumimoji="0" lang="en-US" altLang="zh-CN" b="0" kern="1200" cap="none" spc="0" normalizeH="0" baseline="0" noProof="0" dirty="0">
                <a:solidFill>
                  <a:schemeClr val="tx1"/>
                </a:solidFill>
                <a:latin typeface="Arial" panose="020B0604020202020204" pitchFamily="34" charset="0"/>
                <a:ea typeface="宋体" panose="02010600030101010101" pitchFamily="2" charset="-122"/>
                <a:cs typeface="+mn-cs"/>
              </a:rPr>
              <a:t>1995</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年被重命名为</a:t>
            </a:r>
            <a:r>
              <a:rPr kumimoji="0" lang="en-US" altLang="zh-CN" b="0" kern="1200" cap="none" spc="0" normalizeH="0" baseline="0" noProof="0" dirty="0">
                <a:solidFill>
                  <a:schemeClr val="tx1"/>
                </a:solidFill>
                <a:latin typeface="Arial" panose="020B0604020202020204" pitchFamily="34" charset="0"/>
                <a:ea typeface="宋体" panose="02010600030101010101" pitchFamily="2" charset="-122"/>
                <a:cs typeface="+mn-cs"/>
              </a:rPr>
              <a:t>Java</a:t>
            </a:r>
            <a:r>
              <a:rPr kumimoji="0" lang="zh-CN" altLang="en-US" b="0" kern="1200" cap="none" spc="0" normalizeH="0" baseline="0" noProof="0" dirty="0">
                <a:solidFill>
                  <a:schemeClr val="tx1"/>
                </a:solidFill>
                <a:latin typeface="Arial" panose="020B0604020202020204" pitchFamily="34" charset="0"/>
                <a:ea typeface="宋体" panose="02010600030101010101" pitchFamily="2" charset="-122"/>
                <a:cs typeface="+mn-cs"/>
              </a:rPr>
              <a:t>。</a:t>
            </a:r>
            <a:endParaRPr kumimoji="0" lang="en-US" altLang="zh-CN" b="0" kern="1200" cap="none" spc="0" normalizeH="0" baseline="0" noProof="0" dirty="0">
              <a:solidFill>
                <a:schemeClr val="tx1"/>
              </a:solidFill>
              <a:latin typeface="Arial" panose="020B0604020202020204" pitchFamily="34" charset="0"/>
              <a:ea typeface="宋体" panose="02010600030101010101" pitchFamily="2" charset="-122"/>
              <a:cs typeface="+mn-cs"/>
            </a:endParaRPr>
          </a:p>
        </p:txBody>
      </p:sp>
      <p:sp>
        <p:nvSpPr>
          <p:cNvPr id="18439" name="Rectangle 7"/>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accent1"/>
              </a:solidFill>
              <a:effectLst/>
              <a:uLnTx/>
              <a:uFillTx/>
              <a:latin typeface="Lucida Sans Unicode" panose="020B0602030504020204" pitchFamily="34" charset="0"/>
              <a:ea typeface="Gulim" panose="020B0600000101010101" pitchFamily="34" charset="-127"/>
              <a:cs typeface="+mn-cs"/>
            </a:endParaRPr>
          </a:p>
        </p:txBody>
      </p:sp>
      <p:graphicFrame>
        <p:nvGraphicFramePr>
          <p:cNvPr id="21509" name="Object 6"/>
          <p:cNvGraphicFramePr>
            <a:graphicFrameLocks noChangeAspect="1"/>
          </p:cNvGraphicFramePr>
          <p:nvPr/>
        </p:nvGraphicFramePr>
        <p:xfrm>
          <a:off x="1979613" y="3789363"/>
          <a:ext cx="4321175" cy="1811337"/>
        </p:xfrm>
        <a:graphic>
          <a:graphicData uri="http://schemas.openxmlformats.org/presentationml/2006/ole">
            <mc:AlternateContent xmlns:mc="http://schemas.openxmlformats.org/markup-compatibility/2006">
              <mc:Choice xmlns:v="urn:schemas-microsoft-com:vml" Requires="v">
                <p:oleObj spid="_x0000_s3076" name="" r:id="rId1" imgW="4366260" imgH="1831975" progId="">
                  <p:embed/>
                </p:oleObj>
              </mc:Choice>
              <mc:Fallback>
                <p:oleObj name="" r:id="rId1" imgW="4366260" imgH="1831975" progId="">
                  <p:embed/>
                  <p:pic>
                    <p:nvPicPr>
                      <p:cNvPr id="0" name="图片 3075"/>
                      <p:cNvPicPr/>
                      <p:nvPr/>
                    </p:nvPicPr>
                    <p:blipFill>
                      <a:blip r:embed="rId2">
                        <a:grayscl/>
                      </a:blip>
                      <a:srcRect l="-529" t="-572" r="-529" b="-531"/>
                      <a:stretch>
                        <a:fillRect/>
                      </a:stretch>
                    </p:blipFill>
                    <p:spPr>
                      <a:xfrm>
                        <a:off x="1979613" y="3789363"/>
                        <a:ext cx="4321175" cy="1811337"/>
                      </a:xfrm>
                      <a:prstGeom prst="rect">
                        <a:avLst/>
                      </a:prstGeom>
                      <a:noFill/>
                      <a:ln w="38100">
                        <a:noFill/>
                        <a:miter/>
                      </a:ln>
                    </p:spPr>
                  </p:pic>
                </p:oleObj>
              </mc:Fallback>
            </mc:AlternateContent>
          </a:graphicData>
        </a:graphic>
      </p:graphicFrame>
      <p:sp>
        <p:nvSpPr>
          <p:cNvPr id="6" name="灯片编号占位符 5"/>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
        <p:nvSpPr>
          <p:cNvPr id="7" name="矩形 6"/>
          <p:cNvSpPr/>
          <p:nvPr/>
        </p:nvSpPr>
        <p:spPr>
          <a:xfrm>
            <a:off x="762000" y="5692775"/>
            <a:ext cx="6318250" cy="5222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2">
                    <a:lumMod val="60000"/>
                    <a:lumOff val="40000"/>
                  </a:schemeClr>
                </a:solidFill>
                <a:effectLst/>
                <a:uLnTx/>
                <a:uFillTx/>
                <a:latin typeface="Lucida Sans Unicode" panose="020B0602030504020204" pitchFamily="34" charset="0"/>
                <a:ea typeface="宋体" panose="02010600030101010101" pitchFamily="2" charset="-122"/>
                <a:cs typeface="+mn-cs"/>
              </a:rPr>
              <a:t>Java</a:t>
            </a:r>
            <a:r>
              <a:rPr kumimoji="0" lang="zh-CN" altLang="en-US" sz="2400" b="1" i="0" u="none" strike="noStrike" kern="1200" cap="none" spc="0" normalizeH="0" baseline="0" noProof="0" dirty="0">
                <a:ln>
                  <a:noFill/>
                </a:ln>
                <a:solidFill>
                  <a:schemeClr val="tx2">
                    <a:lumMod val="60000"/>
                    <a:lumOff val="40000"/>
                  </a:schemeClr>
                </a:solidFill>
                <a:effectLst/>
                <a:uLnTx/>
                <a:uFillTx/>
                <a:latin typeface="Lucida Sans Unicode" panose="020B0602030504020204" pitchFamily="34" charset="0"/>
                <a:ea typeface="宋体" panose="02010600030101010101" pitchFamily="2" charset="-122"/>
                <a:cs typeface="+mn-cs"/>
              </a:rPr>
              <a:t>语言</a:t>
            </a:r>
            <a:r>
              <a:rPr kumimoji="0" lang="en-US" altLang="zh-CN" sz="2800" b="1" i="0" u="none" strike="noStrike" kern="1200" cap="none" spc="0" normalizeH="0" baseline="0" noProof="0" dirty="0">
                <a:ln>
                  <a:noFill/>
                </a:ln>
                <a:solidFill>
                  <a:schemeClr val="tx2">
                    <a:lumMod val="60000"/>
                    <a:lumOff val="40000"/>
                  </a:schemeClr>
                </a:solidFill>
                <a:effectLst/>
                <a:uLnTx/>
                <a:uFillTx/>
                <a:latin typeface="Lucida Sans Unicode" panose="020B0602030504020204" pitchFamily="34" charset="0"/>
                <a:ea typeface="宋体" panose="02010600030101010101" pitchFamily="2" charset="-122"/>
                <a:cs typeface="+mn-cs"/>
              </a:rPr>
              <a:t>--</a:t>
            </a:r>
            <a:r>
              <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网络应用的程序设计语言</a:t>
            </a:r>
            <a:endPar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endParaRPr>
          </a:p>
        </p:txBody>
      </p:sp>
      <p:sp>
        <p:nvSpPr>
          <p:cNvPr id="21512" name="矩形 7"/>
          <p:cNvSpPr/>
          <p:nvPr/>
        </p:nvSpPr>
        <p:spPr>
          <a:xfrm>
            <a:off x="762000" y="3208338"/>
            <a:ext cx="7916863" cy="5540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eaLnBrk="1" hangingPunct="1">
              <a:lnSpc>
                <a:spcPct val="150000"/>
              </a:lnSpc>
              <a:spcBef>
                <a:spcPct val="50000"/>
              </a:spcBef>
              <a:buClrTx/>
              <a:buSzTx/>
              <a:buNone/>
            </a:pPr>
            <a:r>
              <a:rPr lang="en-US" altLang="zh-CN" sz="2000" b="0" dirty="0">
                <a:solidFill>
                  <a:srgbClr val="000000"/>
                </a:solidFill>
                <a:latin typeface="Arial" panose="020B0604020202020204" pitchFamily="34" charset="0"/>
                <a:ea typeface="宋体" panose="02010600030101010101" pitchFamily="2" charset="-122"/>
              </a:rPr>
              <a:t>Java</a:t>
            </a:r>
            <a:r>
              <a:rPr lang="zh-CN" altLang="en-US" sz="2000" b="0" dirty="0">
                <a:solidFill>
                  <a:srgbClr val="000000"/>
                </a:solidFill>
                <a:latin typeface="Arial" panose="020B0604020202020204" pitchFamily="34" charset="0"/>
                <a:ea typeface="宋体" panose="02010600030101010101" pitchFamily="2" charset="-122"/>
              </a:rPr>
              <a:t>语言程序代码的编译和运行过程如图所示：</a:t>
            </a:r>
            <a:endParaRPr lang="zh-CN" altLang="en-US" sz="2000" b="0" dirty="0">
              <a:solidFill>
                <a:srgbClr val="000000"/>
              </a:solidFill>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1027"/>
          <p:cNvSpPr txBox="1">
            <a:spLocks noChangeArrowheads="1"/>
          </p:cNvSpPr>
          <p:nvPr/>
        </p:nvSpPr>
        <p:spPr bwMode="auto">
          <a:xfrm>
            <a:off x="573088" y="1849438"/>
            <a:ext cx="8104188"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accent1"/>
                </a:solidFill>
                <a:latin typeface="Lucida Sans Unicode" panose="020B0602030504020204" pitchFamily="34" charset="0"/>
                <a:ea typeface="宋体" panose="02010600030101010101" pitchFamily="2" charset="-122"/>
              </a:defRPr>
            </a:lvl1pPr>
            <a:lvl2pPr marL="742950" indent="-285750" eaLnBrk="0" hangingPunct="0">
              <a:defRPr sz="2000" b="1">
                <a:solidFill>
                  <a:schemeClr val="accent1"/>
                </a:solidFill>
                <a:latin typeface="Lucida Sans Unicode" panose="020B0602030504020204" pitchFamily="34" charset="0"/>
                <a:ea typeface="宋体" panose="02010600030101010101" pitchFamily="2" charset="-122"/>
              </a:defRPr>
            </a:lvl2pPr>
            <a:lvl3pPr marL="1143000" indent="-228600" eaLnBrk="0" hangingPunct="0">
              <a:defRPr sz="2000" b="1">
                <a:solidFill>
                  <a:schemeClr val="accent1"/>
                </a:solidFill>
                <a:latin typeface="Lucida Sans Unicode" panose="020B0602030504020204" pitchFamily="34" charset="0"/>
                <a:ea typeface="宋体" panose="02010600030101010101" pitchFamily="2" charset="-122"/>
              </a:defRPr>
            </a:lvl3pPr>
            <a:lvl4pPr marL="1600200" indent="-228600" eaLnBrk="0" hangingPunct="0">
              <a:defRPr sz="2000" b="1">
                <a:solidFill>
                  <a:schemeClr val="accent1"/>
                </a:solidFill>
                <a:latin typeface="Lucida Sans Unicode" panose="020B0602030504020204" pitchFamily="34" charset="0"/>
                <a:ea typeface="宋体" panose="02010600030101010101" pitchFamily="2" charset="-122"/>
              </a:defRPr>
            </a:lvl4pPr>
            <a:lvl5pPr marL="2057400" indent="-228600" eaLnBrk="0" hangingPunct="0">
              <a:defRPr sz="2000" b="1">
                <a:solidFill>
                  <a:schemeClr val="accent1"/>
                </a:solidFill>
                <a:latin typeface="Lucida Sans Unicode" panose="020B0602030504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accent1"/>
                </a:solidFill>
                <a:latin typeface="Lucida Sans Unicode" panose="020B0602030504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110000"/>
              <a:buFontTx/>
              <a:buChar char="•"/>
              <a:defRPr/>
            </a:pPr>
            <a:r>
              <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00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Java</a:t>
            </a:r>
            <a:r>
              <a:rPr kumimoji="0" lang="zh-CN" altLang="en-US" sz="200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虚拟机</a:t>
            </a:r>
            <a:r>
              <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Java virtual machine</a:t>
            </a:r>
            <a:r>
              <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1200" cap="none" spc="0" normalizeH="0" baseline="0" noProof="0" dirty="0" smtClean="0">
                <a:ln>
                  <a:noFill/>
                </a:ln>
                <a:solidFill>
                  <a:schemeClr val="tx2">
                    <a:lumMod val="60000"/>
                    <a:lumOff val="40000"/>
                  </a:schemeClr>
                </a:solidFill>
                <a:effectLst/>
                <a:uLnTx/>
                <a:uFillTx/>
                <a:latin typeface="宋体" panose="02010600030101010101" pitchFamily="2" charset="-122"/>
                <a:ea typeface="宋体" panose="02010600030101010101" pitchFamily="2" charset="-122"/>
                <a:cs typeface="+mn-cs"/>
              </a:rPr>
              <a:t>JVM</a:t>
            </a:r>
            <a:r>
              <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）是运行</a:t>
            </a: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Java </a:t>
            </a:r>
            <a:r>
              <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程序必不可少的机制。</a:t>
            </a:r>
            <a:endPar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110000"/>
              <a:buFontTx/>
              <a:buChar char="•"/>
              <a:defRPr/>
            </a:pPr>
            <a:r>
              <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Java</a:t>
            </a:r>
            <a:r>
              <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虚拟机规范提供了编译所有</a:t>
            </a:r>
            <a:r>
              <a:rPr kumimoji="0" lang="en-US" altLang="zh-CN"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Java</a:t>
            </a:r>
            <a:r>
              <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代码的硬件平台。</a:t>
            </a:r>
            <a:endParaRPr kumimoji="0" lang="zh-CN" altLang="en-US" sz="20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110000"/>
              <a:buFontTx/>
              <a:buChar char="•"/>
              <a:defRPr/>
            </a:pPr>
            <a:endParaRPr kumimoji="0" lang="en-US" altLang="zh-CN" sz="17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 name="Rectangle 1027"/>
          <p:cNvSpPr txBox="1">
            <a:spLocks noChangeArrowheads="1"/>
          </p:cNvSpPr>
          <p:nvPr/>
        </p:nvSpPr>
        <p:spPr>
          <a:xfrm>
            <a:off x="573088" y="3033713"/>
            <a:ext cx="8104188" cy="2355850"/>
          </a:xfrm>
          <a:prstGeom prst="rect">
            <a:avLst/>
          </a:prstGeom>
        </p:spPr>
        <p:txBody>
          <a:bodyPr/>
          <a:lstStyle/>
          <a:p>
            <a:pPr marR="0" algn="just" defTabSz="914400">
              <a:spcBef>
                <a:spcPct val="20000"/>
              </a:spcBef>
              <a:buClr>
                <a:schemeClr val="folHlink"/>
              </a:buClr>
              <a:buSzPct val="110000"/>
              <a:buFontTx/>
              <a:buChar char="•"/>
              <a:defRPr/>
            </a:pPr>
            <a:r>
              <a:rPr kumimoji="0" lang="zh-CN" altLang="en-US" b="0" kern="0" cap="none" spc="0" normalizeH="0" baseline="0" noProof="0" dirty="0">
                <a:solidFill>
                  <a:srgbClr val="000000"/>
                </a:solidFill>
                <a:latin typeface="华文宋体" panose="02010600040101010101" pitchFamily="2" charset="-122"/>
                <a:ea typeface="华文宋体" panose="02010600040101010101" pitchFamily="2" charset="-122"/>
                <a:cs typeface="Times New Roman" panose="02020603050405020304" pitchFamily="18" charset="0"/>
              </a:rPr>
              <a:t> </a:t>
            </a:r>
            <a:r>
              <a:rPr kumimoji="0" lang="en-US" altLang="zh-CN" b="0" kern="0" cap="none" spc="0" normalizeH="0" baseline="0" noProof="0" dirty="0">
                <a:solidFill>
                  <a:srgbClr val="000000"/>
                </a:solidFill>
                <a:latin typeface="华文仿宋" panose="02010600040101010101" pitchFamily="2" charset="-122"/>
                <a:ea typeface="华文仿宋" panose="02010600040101010101" pitchFamily="2" charset="-122"/>
                <a:cs typeface="Times New Roman" panose="02020603050405020304" pitchFamily="18" charset="0"/>
              </a:rPr>
              <a:t> </a:t>
            </a:r>
            <a:r>
              <a:rPr kumimoji="0" lang="en-US" altLang="zh-CN" kern="1200" cap="none" spc="0" normalizeH="0" baseline="0" noProof="0" dirty="0" smtClean="0">
                <a:solidFill>
                  <a:schemeClr val="tx2">
                    <a:lumMod val="60000"/>
                    <a:lumOff val="40000"/>
                  </a:schemeClr>
                </a:solidFill>
                <a:latin typeface="宋体" panose="02010600030101010101" pitchFamily="2" charset="-122"/>
                <a:ea typeface="宋体" panose="02010600030101010101" pitchFamily="2" charset="-122"/>
                <a:cs typeface="+mn-cs"/>
              </a:rPr>
              <a:t>JVM </a:t>
            </a:r>
            <a:r>
              <a:rPr kumimoji="0" lang="zh-CN" altLang="en-US" b="0" kern="1200" cap="none" spc="0" normalizeH="0" baseline="0" noProof="0" dirty="0" smtClean="0">
                <a:solidFill>
                  <a:schemeClr val="tx1"/>
                </a:solidFill>
                <a:latin typeface="宋体" panose="02010600030101010101" pitchFamily="2" charset="-122"/>
                <a:ea typeface="宋体" panose="02010600030101010101" pitchFamily="2" charset="-122"/>
                <a:cs typeface="+mn-cs"/>
              </a:rPr>
              <a:t>是</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编译后的</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Java </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程序和硬件系统之间的接口，</a:t>
            </a:r>
            <a:r>
              <a:rPr kumimoji="0" lang="zh-CN" altLang="en-US" b="0" kern="1200" cap="none" spc="0" normalizeH="0" baseline="0" noProof="0" dirty="0">
                <a:solidFill>
                  <a:srgbClr val="000000"/>
                </a:solidFill>
                <a:latin typeface="Lucida Sans Unicode" panose="020B0602030504020204" pitchFamily="34" charset="0"/>
                <a:ea typeface="宋体" panose="02010600030101010101" pitchFamily="2" charset="-122"/>
                <a:cs typeface="Times New Roman" panose="02020603050405020304" pitchFamily="18" charset="0"/>
              </a:rPr>
              <a:t>是一种</a:t>
            </a:r>
            <a:r>
              <a:rPr kumimoji="0" lang="zh-CN" altLang="en-US" kern="1200" cap="none" spc="0" normalizeH="0" baseline="0" noProof="0" dirty="0">
                <a:solidFill>
                  <a:schemeClr val="tx2">
                    <a:lumMod val="60000"/>
                    <a:lumOff val="40000"/>
                  </a:schemeClr>
                </a:solidFill>
                <a:latin typeface="Lucida Sans Unicode" panose="020B0602030504020204" pitchFamily="34" charset="0"/>
                <a:ea typeface="宋体" panose="02010600030101010101" pitchFamily="2" charset="-122"/>
                <a:cs typeface="Times New Roman" panose="02020603050405020304" pitchFamily="18" charset="0"/>
              </a:rPr>
              <a:t>软件模拟硬件的技术</a:t>
            </a:r>
            <a:r>
              <a:rPr kumimoji="0" lang="zh-CN" altLang="en-US" kern="1200" cap="none" spc="0" normalizeH="0" baseline="0" noProof="0" dirty="0">
                <a:solidFill>
                  <a:srgbClr val="000000"/>
                </a:solidFill>
                <a:latin typeface="Lucida Sans Unicode" panose="020B0602030504020204" pitchFamily="34" charset="0"/>
                <a:ea typeface="宋体" panose="02010600030101010101" pitchFamily="2" charset="-122"/>
                <a:cs typeface="Times New Roman" panose="02020603050405020304" pitchFamily="18" charset="0"/>
              </a:rPr>
              <a:t>。</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程序员可以把</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JVM</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看作一个</a:t>
            </a:r>
            <a:r>
              <a:rPr kumimoji="0" lang="zh-CN" altLang="en-US" kern="1200" cap="none" spc="0" normalizeH="0" baseline="0" noProof="0" dirty="0">
                <a:solidFill>
                  <a:schemeClr val="tx2">
                    <a:lumMod val="60000"/>
                    <a:lumOff val="40000"/>
                  </a:schemeClr>
                </a:solidFill>
                <a:latin typeface="宋体" panose="02010600030101010101" pitchFamily="2" charset="-122"/>
                <a:ea typeface="宋体" panose="02010600030101010101" pitchFamily="2" charset="-122"/>
                <a:cs typeface="+mn-cs"/>
              </a:rPr>
              <a:t>虚拟的处理器</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。也就是说，</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Java</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程序编译后的</a:t>
            </a:r>
            <a:r>
              <a:rPr kumimoji="0" lang="zh-CN" altLang="en-US" kern="1200" cap="none" spc="0" normalizeH="0" baseline="0" noProof="0" dirty="0">
                <a:solidFill>
                  <a:srgbClr val="FF0000"/>
                </a:solidFill>
                <a:latin typeface="宋体" panose="02010600030101010101" pitchFamily="2" charset="-122"/>
                <a:ea typeface="宋体" panose="02010600030101010101" pitchFamily="2" charset="-122"/>
                <a:cs typeface="+mn-cs"/>
              </a:rPr>
              <a:t>字节码文件</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a:t>
            </a:r>
            <a:r>
              <a:rPr kumimoji="0" lang="en-US" altLang="zh-CN" kern="1200" cap="none" spc="0" normalizeH="0" baseline="0" noProof="0" dirty="0">
                <a:solidFill>
                  <a:schemeClr val="tx2">
                    <a:lumMod val="60000"/>
                    <a:lumOff val="40000"/>
                  </a:schemeClr>
                </a:solidFill>
                <a:latin typeface="宋体" panose="02010600030101010101" pitchFamily="2" charset="-122"/>
                <a:ea typeface="宋体" panose="02010600030101010101" pitchFamily="2" charset="-122"/>
                <a:cs typeface="+mn-cs"/>
              </a:rPr>
              <a:t>.class</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 直接在</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JVM</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上运行，就相当于在</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Windows</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上运行</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.exe</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文件。</a:t>
            </a:r>
            <a:endPar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endParaRPr>
          </a:p>
          <a:p>
            <a:pPr marR="0" defTabSz="914400">
              <a:spcBef>
                <a:spcPct val="20000"/>
              </a:spcBef>
              <a:buClr>
                <a:schemeClr val="folHlink"/>
              </a:buClr>
              <a:buSzPct val="110000"/>
              <a:buFontTx/>
              <a:buChar char="•"/>
              <a:defRPr/>
            </a:pP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 它不仅解释执行编译后的</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Java</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指令，而且还进行安全检查。它是</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Java</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程序能在多平台间进行无缝移植的可靠保证，同时也是</a:t>
            </a:r>
            <a:r>
              <a:rPr kumimoji="0" lang="en-US" altLang="zh-CN" b="0" kern="1200" cap="none" spc="0" normalizeH="0" baseline="0" noProof="0" dirty="0">
                <a:solidFill>
                  <a:schemeClr val="tx1"/>
                </a:solidFill>
                <a:latin typeface="宋体" panose="02010600030101010101" pitchFamily="2" charset="-122"/>
                <a:ea typeface="宋体" panose="02010600030101010101" pitchFamily="2" charset="-122"/>
                <a:cs typeface="+mn-cs"/>
              </a:rPr>
              <a:t>Java</a:t>
            </a:r>
            <a:r>
              <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rPr>
              <a:t>程序的安全检验引擎。</a:t>
            </a:r>
            <a:endParaRPr kumimoji="0" lang="zh-CN" altLang="en-US" b="0" kern="1200" cap="none" spc="0" normalizeH="0" baseline="0" noProof="0" dirty="0">
              <a:solidFill>
                <a:schemeClr val="tx1"/>
              </a:solidFill>
              <a:latin typeface="宋体" panose="02010600030101010101" pitchFamily="2" charset="-122"/>
              <a:ea typeface="宋体" panose="02010600030101010101" pitchFamily="2" charset="-122"/>
              <a:cs typeface="+mn-cs"/>
            </a:endParaRPr>
          </a:p>
        </p:txBody>
      </p:sp>
      <p:sp>
        <p:nvSpPr>
          <p:cNvPr id="5" name="矩形 4"/>
          <p:cNvSpPr/>
          <p:nvPr/>
        </p:nvSpPr>
        <p:spPr>
          <a:xfrm>
            <a:off x="555625" y="1168400"/>
            <a:ext cx="1905000" cy="52228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Java</a:t>
            </a:r>
            <a:r>
              <a:rPr kumimoji="0" lang="zh-CN" altLang="en-US" sz="28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虚拟机</a:t>
            </a:r>
            <a:endParaRPr kumimoji="0" lang="zh-CN" altLang="en-US" sz="2800" b="0" i="0" u="none" strike="noStrike" kern="1200" cap="none" spc="0" normalizeH="0" baseline="0" noProof="0" dirty="0">
              <a:ln>
                <a:noFill/>
              </a:ln>
              <a:solidFill>
                <a:schemeClr val="tx2">
                  <a:lumMod val="40000"/>
                  <a:lumOff val="60000"/>
                </a:schemeClr>
              </a:solidFill>
              <a:effectLst/>
              <a:uLnTx/>
              <a:uFillTx/>
              <a:latin typeface="华文楷体" panose="02010600040101010101" pitchFamily="2" charset="-122"/>
              <a:ea typeface="华文楷体" panose="02010600040101010101" pitchFamily="2" charset="-122"/>
              <a:cs typeface="Arial" panose="020B0604020202020204" pitchFamily="34" charset="0"/>
            </a:endParaRPr>
          </a:p>
        </p:txBody>
      </p:sp>
      <p:sp>
        <p:nvSpPr>
          <p:cNvPr id="6" name="灯片编号占位符 5"/>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
        <p:nvSpPr>
          <p:cNvPr id="7" name="矩形 6"/>
          <p:cNvSpPr/>
          <p:nvPr/>
        </p:nvSpPr>
        <p:spPr>
          <a:xfrm>
            <a:off x="573088" y="5589588"/>
            <a:ext cx="8104188" cy="5222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2">
                    <a:lumMod val="60000"/>
                    <a:lumOff val="40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Java</a:t>
            </a:r>
            <a:r>
              <a:rPr kumimoji="0" lang="zh-CN" altLang="en-US" sz="2800" b="1" i="0" u="none" strike="noStrike" kern="1200" cap="none" spc="0" normalizeH="0" baseline="0" noProof="0" dirty="0">
                <a:ln>
                  <a:noFill/>
                </a:ln>
                <a:solidFill>
                  <a:schemeClr val="tx2">
                    <a:lumMod val="60000"/>
                    <a:lumOff val="40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语言能够跨平台运行</a:t>
            </a:r>
            <a:r>
              <a:rPr kumimoji="0" lang="en-US" altLang="zh-CN" sz="2800" b="1" i="0" u="none" strike="noStrike" kern="1200" cap="none" spc="0" normalizeH="0" baseline="0" noProof="0" dirty="0">
                <a:ln>
                  <a:noFill/>
                </a:ln>
                <a:solidFill>
                  <a:schemeClr val="tx2">
                    <a:lumMod val="60000"/>
                    <a:lumOff val="40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a:t>
            </a:r>
            <a:r>
              <a:rPr kumimoji="0" lang="zh-CN" altLang="en-US" sz="2800" b="1" i="0" u="none" strike="noStrike" kern="1200" cap="none" spc="0" normalizeH="0" baseline="0" noProof="0" dirty="0">
                <a:ln>
                  <a:noFill/>
                </a:ln>
                <a:solidFill>
                  <a:schemeClr val="tx2">
                    <a:lumMod val="60000"/>
                    <a:lumOff val="40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即</a:t>
            </a:r>
            <a:r>
              <a:rPr kumimoji="0" lang="zh-CN" altLang="en-US" sz="2800" b="1" i="0" u="none" strike="noStrike" kern="1200" cap="none" spc="0" normalizeH="0" baseline="0" noProof="0" dirty="0">
                <a:ln>
                  <a:noFill/>
                </a:ln>
                <a:solidFill>
                  <a:schemeClr val="tx2">
                    <a:lumMod val="60000"/>
                    <a:lumOff val="40000"/>
                  </a:schemeClr>
                </a:solidFill>
                <a:effectLst/>
                <a:uLnTx/>
                <a:uFillTx/>
                <a:latin typeface="华文楷体" panose="02010600040101010101" pitchFamily="2" charset="-122"/>
                <a:ea typeface="华文楷体" panose="02010600040101010101" pitchFamily="2" charset="-122"/>
                <a:cs typeface="Arial" panose="020B0604020202020204" pitchFamily="34" charset="0"/>
              </a:rPr>
              <a:t>“</a:t>
            </a:r>
            <a:r>
              <a:rPr kumimoji="0" lang="zh-CN" altLang="en-US" sz="2800" b="1" i="0" u="none" strike="noStrike" kern="1200" cap="none" spc="0" normalizeH="0" baseline="0" noProof="0" dirty="0">
                <a:ln>
                  <a:noFill/>
                </a:ln>
                <a:solidFill>
                  <a:schemeClr val="tx2">
                    <a:lumMod val="60000"/>
                    <a:lumOff val="40000"/>
                  </a:schemeClr>
                </a:solidFill>
                <a:effectLst/>
                <a:uLnTx/>
                <a:uFillTx/>
                <a:latin typeface="华文楷体" panose="02010600040101010101" pitchFamily="2" charset="-122"/>
                <a:ea typeface="华文楷体" panose="02010600040101010101" pitchFamily="2" charset="-122"/>
                <a:cs typeface="Times New Roman" panose="02020603050405020304" pitchFamily="18" charset="0"/>
              </a:rPr>
              <a:t>一次编写，各处运行</a:t>
            </a:r>
            <a:r>
              <a:rPr kumimoji="0" lang="zh-CN" altLang="en-US" sz="2800" b="1" i="0" u="none" strike="noStrike" kern="1200" cap="none" spc="0" normalizeH="0" baseline="0" noProof="0" dirty="0">
                <a:ln>
                  <a:noFill/>
                </a:ln>
                <a:solidFill>
                  <a:schemeClr val="tx2">
                    <a:lumMod val="60000"/>
                    <a:lumOff val="40000"/>
                  </a:schemeClr>
                </a:solidFill>
                <a:effectLst/>
                <a:uLnTx/>
                <a:uFillTx/>
                <a:latin typeface="华文楷体" panose="02010600040101010101" pitchFamily="2" charset="-122"/>
                <a:ea typeface="华文楷体" panose="02010600040101010101" pitchFamily="2" charset="-122"/>
                <a:cs typeface="Arial" panose="020B0604020202020204" pitchFamily="34" charset="0"/>
              </a:rPr>
              <a:t>”</a:t>
            </a:r>
            <a:endParaRPr kumimoji="0" lang="zh-CN" altLang="en-US" sz="2800" b="1" i="0" u="none" strike="noStrike" kern="1200" cap="none" spc="0" normalizeH="0" baseline="0" noProof="0" dirty="0">
              <a:ln>
                <a:noFill/>
              </a:ln>
              <a:solidFill>
                <a:schemeClr val="tx2">
                  <a:lumMod val="60000"/>
                  <a:lumOff val="40000"/>
                </a:schemeClr>
              </a:solidFill>
              <a:effectLst/>
              <a:uLnTx/>
              <a:uFillTx/>
              <a:latin typeface="Lucida Sans Unicode" panose="020B0602030504020204" pitchFamily="34" charset="0"/>
              <a:ea typeface="宋体"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4" name="Group 3"/>
          <p:cNvGrpSpPr/>
          <p:nvPr/>
        </p:nvGrpSpPr>
        <p:grpSpPr>
          <a:xfrm>
            <a:off x="500063" y="1158875"/>
            <a:ext cx="8135937" cy="2535238"/>
            <a:chOff x="432" y="1536"/>
            <a:chExt cx="5136" cy="2003"/>
          </a:xfrm>
        </p:grpSpPr>
        <p:sp>
          <p:nvSpPr>
            <p:cNvPr id="23559" name="Rectangle 4"/>
            <p:cNvSpPr/>
            <p:nvPr/>
          </p:nvSpPr>
          <p:spPr>
            <a:xfrm>
              <a:off x="432" y="1824"/>
              <a:ext cx="1344" cy="288"/>
            </a:xfrm>
            <a:prstGeom prst="rect">
              <a:avLst/>
            </a:prstGeom>
            <a:solidFill>
              <a:srgbClr val="FF99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a:spcBef>
                  <a:spcPct val="0"/>
                </a:spcBef>
                <a:buClrTx/>
                <a:buSzTx/>
                <a:buNone/>
              </a:pPr>
              <a:r>
                <a:rPr lang="zh-CN" altLang="en-US" sz="2400" dirty="0">
                  <a:solidFill>
                    <a:schemeClr val="accent1"/>
                  </a:solidFill>
                  <a:latin typeface="Times New Roman" panose="02020603050405020304" pitchFamily="18" charset="0"/>
                  <a:ea typeface="楷体_GB2312" pitchFamily="49" charset="-122"/>
                </a:rPr>
                <a:t>编译型源程序</a:t>
              </a:r>
              <a:endParaRPr lang="zh-CN" altLang="en-US" sz="2400" dirty="0">
                <a:solidFill>
                  <a:schemeClr val="accent1"/>
                </a:solidFill>
                <a:latin typeface="Times New Roman" panose="02020603050405020304" pitchFamily="18" charset="0"/>
                <a:ea typeface="楷体_GB2312" pitchFamily="49" charset="-122"/>
              </a:endParaRPr>
            </a:p>
          </p:txBody>
        </p:sp>
        <p:sp>
          <p:nvSpPr>
            <p:cNvPr id="23560" name="Rectangle 5"/>
            <p:cNvSpPr/>
            <p:nvPr/>
          </p:nvSpPr>
          <p:spPr>
            <a:xfrm>
              <a:off x="2208" y="2784"/>
              <a:ext cx="1344" cy="288"/>
            </a:xfrm>
            <a:prstGeom prst="rect">
              <a:avLst/>
            </a:prstGeom>
            <a:solidFill>
              <a:srgbClr val="FF99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a:spcBef>
                  <a:spcPct val="0"/>
                </a:spcBef>
                <a:buClrTx/>
                <a:buSzTx/>
                <a:buNone/>
              </a:pPr>
              <a:r>
                <a:rPr lang="zh-CN" altLang="en-US" sz="2400" dirty="0">
                  <a:solidFill>
                    <a:schemeClr val="accent1"/>
                  </a:solidFill>
                  <a:latin typeface="Times New Roman" panose="02020603050405020304" pitchFamily="18" charset="0"/>
                  <a:ea typeface="楷体_GB2312" pitchFamily="49" charset="-122"/>
                </a:rPr>
                <a:t>字节码程序</a:t>
              </a:r>
              <a:endParaRPr lang="zh-CN" altLang="en-US" sz="2400" dirty="0">
                <a:solidFill>
                  <a:schemeClr val="accent1"/>
                </a:solidFill>
                <a:latin typeface="Times New Roman" panose="02020603050405020304" pitchFamily="18" charset="0"/>
                <a:ea typeface="楷体_GB2312" pitchFamily="49" charset="-122"/>
              </a:endParaRPr>
            </a:p>
          </p:txBody>
        </p:sp>
        <p:sp>
          <p:nvSpPr>
            <p:cNvPr id="23561" name="Rectangle 6"/>
            <p:cNvSpPr/>
            <p:nvPr/>
          </p:nvSpPr>
          <p:spPr>
            <a:xfrm>
              <a:off x="432" y="2784"/>
              <a:ext cx="1344" cy="288"/>
            </a:xfrm>
            <a:prstGeom prst="rect">
              <a:avLst/>
            </a:prstGeom>
            <a:solidFill>
              <a:srgbClr val="FF99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a:spcBef>
                  <a:spcPct val="0"/>
                </a:spcBef>
                <a:buClrTx/>
                <a:buSzTx/>
                <a:buNone/>
              </a:pPr>
              <a:r>
                <a:rPr lang="en-US" altLang="zh-CN" sz="2400" dirty="0">
                  <a:solidFill>
                    <a:schemeClr val="accent1"/>
                  </a:solidFill>
                  <a:latin typeface="Times New Roman" panose="02020603050405020304" pitchFamily="18" charset="0"/>
                  <a:ea typeface="楷体_GB2312" pitchFamily="49" charset="-122"/>
                </a:rPr>
                <a:t>Java</a:t>
              </a:r>
              <a:r>
                <a:rPr lang="zh-CN" altLang="en-US" sz="2400" dirty="0">
                  <a:solidFill>
                    <a:schemeClr val="accent1"/>
                  </a:solidFill>
                  <a:latin typeface="Times New Roman" panose="02020603050405020304" pitchFamily="18" charset="0"/>
                  <a:ea typeface="楷体_GB2312" pitchFamily="49" charset="-122"/>
                </a:rPr>
                <a:t>源程序</a:t>
              </a:r>
              <a:endParaRPr lang="zh-CN" altLang="en-US" sz="2400" dirty="0">
                <a:solidFill>
                  <a:schemeClr val="accent1"/>
                </a:solidFill>
                <a:latin typeface="Times New Roman" panose="02020603050405020304" pitchFamily="18" charset="0"/>
                <a:ea typeface="楷体_GB2312" pitchFamily="49" charset="-122"/>
              </a:endParaRPr>
            </a:p>
          </p:txBody>
        </p:sp>
        <p:sp>
          <p:nvSpPr>
            <p:cNvPr id="23562" name="Rectangle 7"/>
            <p:cNvSpPr/>
            <p:nvPr/>
          </p:nvSpPr>
          <p:spPr>
            <a:xfrm>
              <a:off x="2208" y="1824"/>
              <a:ext cx="1488" cy="288"/>
            </a:xfrm>
            <a:prstGeom prst="rect">
              <a:avLst/>
            </a:prstGeom>
            <a:solidFill>
              <a:srgbClr val="FF99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ctr">
                <a:spcBef>
                  <a:spcPct val="0"/>
                </a:spcBef>
                <a:buClrTx/>
                <a:buSzTx/>
                <a:buNone/>
              </a:pPr>
              <a:r>
                <a:rPr lang="zh-CN" altLang="en-US" sz="2400" dirty="0">
                  <a:solidFill>
                    <a:schemeClr val="accent1"/>
                  </a:solidFill>
                  <a:latin typeface="Times New Roman" panose="02020603050405020304" pitchFamily="18" charset="0"/>
                  <a:ea typeface="楷体_GB2312" pitchFamily="49" charset="-122"/>
                </a:rPr>
                <a:t>可执行程序</a:t>
              </a:r>
              <a:r>
                <a:rPr lang="en-US" altLang="zh-CN" sz="2400" dirty="0">
                  <a:solidFill>
                    <a:schemeClr val="accent1"/>
                  </a:solidFill>
                  <a:latin typeface="Times New Roman" panose="02020603050405020304" pitchFamily="18" charset="0"/>
                  <a:ea typeface="楷体_GB2312" pitchFamily="49" charset="-122"/>
                </a:rPr>
                <a:t>EXE</a:t>
              </a:r>
              <a:endParaRPr lang="en-US" altLang="zh-CN" sz="2400" dirty="0">
                <a:solidFill>
                  <a:schemeClr val="accent1"/>
                </a:solidFill>
                <a:latin typeface="Times New Roman" panose="02020603050405020304" pitchFamily="18" charset="0"/>
                <a:ea typeface="楷体_GB2312" pitchFamily="49" charset="-122"/>
              </a:endParaRPr>
            </a:p>
          </p:txBody>
        </p:sp>
        <p:sp>
          <p:nvSpPr>
            <p:cNvPr id="23563" name="Arc 8"/>
            <p:cNvSpPr/>
            <p:nvPr/>
          </p:nvSpPr>
          <p:spPr>
            <a:xfrm flipH="1">
              <a:off x="5040" y="1728"/>
              <a:ext cx="240" cy="1584"/>
            </a:xfrm>
            <a:custGeom>
              <a:avLst/>
              <a:gdLst>
                <a:gd name="txL" fmla="*/ 0 w 21600"/>
                <a:gd name="txT" fmla="*/ 0 h 43199"/>
                <a:gd name="txR" fmla="*/ 21600 w 21600"/>
                <a:gd name="txB" fmla="*/ 43199 h 43199"/>
              </a:gdLst>
              <a:ahLst/>
              <a:cxnLst>
                <a:cxn ang="0">
                  <a:pos x="0" y="0"/>
                </a:cxn>
                <a:cxn ang="0">
                  <a:pos x="0" y="0"/>
                </a:cxn>
                <a:cxn ang="0">
                  <a:pos x="0" y="0"/>
                </a:cxn>
              </a:cxnLst>
              <a:rect l="txL" t="txT" r="txR" b="txB"/>
              <a:pathLst>
                <a:path w="21600" h="43199" fill="none">
                  <a:moveTo>
                    <a:pt x="-1" y="0"/>
                  </a:moveTo>
                  <a:cubicBezTo>
                    <a:pt x="11929" y="0"/>
                    <a:pt x="21600" y="9670"/>
                    <a:pt x="21600" y="21600"/>
                  </a:cubicBezTo>
                  <a:cubicBezTo>
                    <a:pt x="21600" y="33468"/>
                    <a:pt x="12024" y="43113"/>
                    <a:pt x="157" y="43199"/>
                  </a:cubicBezTo>
                </a:path>
                <a:path w="21600" h="43199" stroke="0">
                  <a:moveTo>
                    <a:pt x="-1" y="0"/>
                  </a:moveTo>
                  <a:cubicBezTo>
                    <a:pt x="11929" y="0"/>
                    <a:pt x="21600" y="9670"/>
                    <a:pt x="21600" y="21600"/>
                  </a:cubicBezTo>
                  <a:cubicBezTo>
                    <a:pt x="21600" y="33468"/>
                    <a:pt x="12024" y="43113"/>
                    <a:pt x="157" y="43199"/>
                  </a:cubicBezTo>
                  <a:lnTo>
                    <a:pt x="0" y="21600"/>
                  </a:lnTo>
                  <a:lnTo>
                    <a:pt x="-1"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23564" name="Arc 9"/>
            <p:cNvSpPr/>
            <p:nvPr/>
          </p:nvSpPr>
          <p:spPr>
            <a:xfrm flipH="1">
              <a:off x="4616" y="1536"/>
              <a:ext cx="432" cy="1969"/>
            </a:xfrm>
            <a:custGeom>
              <a:avLst/>
              <a:gdLst>
                <a:gd name="txL" fmla="*/ 0 w 21600"/>
                <a:gd name="txT" fmla="*/ 0 h 43189"/>
                <a:gd name="txR" fmla="*/ 21600 w 21600"/>
                <a:gd name="txB" fmla="*/ 43189 h 43189"/>
              </a:gdLst>
              <a:ahLst/>
              <a:cxnLst>
                <a:cxn ang="0">
                  <a:pos x="0" y="0"/>
                </a:cxn>
                <a:cxn ang="0">
                  <a:pos x="0" y="0"/>
                </a:cxn>
                <a:cxn ang="0">
                  <a:pos x="0" y="0"/>
                </a:cxn>
              </a:cxnLst>
              <a:rect l="txL" t="txT" r="txR" b="txB"/>
              <a:pathLst>
                <a:path w="21600" h="43189" fill="none">
                  <a:moveTo>
                    <a:pt x="672" y="0"/>
                  </a:moveTo>
                  <a:cubicBezTo>
                    <a:pt x="12334" y="364"/>
                    <a:pt x="21600" y="9922"/>
                    <a:pt x="21600" y="21590"/>
                  </a:cubicBezTo>
                  <a:cubicBezTo>
                    <a:pt x="21600" y="33458"/>
                    <a:pt x="12024" y="43103"/>
                    <a:pt x="157" y="43189"/>
                  </a:cubicBezTo>
                </a:path>
                <a:path w="21600" h="43189" stroke="0">
                  <a:moveTo>
                    <a:pt x="672" y="0"/>
                  </a:moveTo>
                  <a:cubicBezTo>
                    <a:pt x="12334" y="364"/>
                    <a:pt x="21600" y="9922"/>
                    <a:pt x="21600" y="21590"/>
                  </a:cubicBezTo>
                  <a:cubicBezTo>
                    <a:pt x="21600" y="33458"/>
                    <a:pt x="12024" y="43103"/>
                    <a:pt x="157" y="43189"/>
                  </a:cubicBezTo>
                  <a:lnTo>
                    <a:pt x="0" y="21590"/>
                  </a:lnTo>
                  <a:lnTo>
                    <a:pt x="672"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23565" name="Arc 10"/>
            <p:cNvSpPr/>
            <p:nvPr/>
          </p:nvSpPr>
          <p:spPr>
            <a:xfrm rot="-446089" flipH="1">
              <a:off x="4224" y="2496"/>
              <a:ext cx="192" cy="1043"/>
            </a:xfrm>
            <a:custGeom>
              <a:avLst/>
              <a:gdLst>
                <a:gd name="txL" fmla="*/ 0 w 21600"/>
                <a:gd name="txT" fmla="*/ 0 h 39499"/>
                <a:gd name="txR" fmla="*/ 21600 w 21600"/>
                <a:gd name="txB" fmla="*/ 39499 h 39499"/>
              </a:gdLst>
              <a:ahLst/>
              <a:cxnLst>
                <a:cxn ang="0">
                  <a:pos x="0" y="0"/>
                </a:cxn>
                <a:cxn ang="0">
                  <a:pos x="0" y="0"/>
                </a:cxn>
                <a:cxn ang="0">
                  <a:pos x="0" y="0"/>
                </a:cxn>
              </a:cxnLst>
              <a:rect l="txL" t="txT" r="txR" b="txB"/>
              <a:pathLst>
                <a:path w="21600" h="39499" fill="none">
                  <a:moveTo>
                    <a:pt x="9322" y="0"/>
                  </a:moveTo>
                  <a:cubicBezTo>
                    <a:pt x="16825" y="3590"/>
                    <a:pt x="21600" y="11168"/>
                    <a:pt x="21600" y="19485"/>
                  </a:cubicBezTo>
                  <a:cubicBezTo>
                    <a:pt x="21600" y="28277"/>
                    <a:pt x="16270" y="36192"/>
                    <a:pt x="8124" y="39499"/>
                  </a:cubicBezTo>
                </a:path>
                <a:path w="21600" h="39499" stroke="0">
                  <a:moveTo>
                    <a:pt x="9322" y="0"/>
                  </a:moveTo>
                  <a:cubicBezTo>
                    <a:pt x="16825" y="3590"/>
                    <a:pt x="21600" y="11168"/>
                    <a:pt x="21600" y="19485"/>
                  </a:cubicBezTo>
                  <a:cubicBezTo>
                    <a:pt x="21600" y="28277"/>
                    <a:pt x="16270" y="36192"/>
                    <a:pt x="8124" y="39499"/>
                  </a:cubicBezTo>
                  <a:lnTo>
                    <a:pt x="0" y="19485"/>
                  </a:lnTo>
                  <a:lnTo>
                    <a:pt x="9322"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23566" name="Text Box 11"/>
            <p:cNvSpPr txBox="1"/>
            <p:nvPr/>
          </p:nvSpPr>
          <p:spPr>
            <a:xfrm>
              <a:off x="5222" y="2346"/>
              <a:ext cx="346" cy="444"/>
            </a:xfrm>
            <a:prstGeom prst="rect">
              <a:avLst/>
            </a:prstGeom>
            <a:noFill/>
            <a:ln w="9525">
              <a:noFill/>
            </a:ln>
          </p:spPr>
          <p:txBody>
            <a:bodyPr vert="eaVert"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r" eaLnBrk="1" hangingPunct="1">
                <a:spcBef>
                  <a:spcPct val="0"/>
                </a:spcBef>
                <a:buClrTx/>
                <a:buSzTx/>
                <a:buNone/>
              </a:pPr>
              <a:r>
                <a:rPr lang="zh-CN" altLang="en-US" sz="2400" dirty="0">
                  <a:latin typeface="Times New Roman" panose="02020603050405020304" pitchFamily="18" charset="0"/>
                  <a:ea typeface="楷体_GB2312" pitchFamily="49" charset="-122"/>
                </a:rPr>
                <a:t>裸机</a:t>
              </a:r>
              <a:endParaRPr lang="zh-CN" altLang="en-US" sz="2400" dirty="0">
                <a:latin typeface="Times New Roman" panose="02020603050405020304" pitchFamily="18" charset="0"/>
                <a:ea typeface="楷体_GB2312" pitchFamily="49" charset="-122"/>
              </a:endParaRPr>
            </a:p>
          </p:txBody>
        </p:sp>
        <p:sp>
          <p:nvSpPr>
            <p:cNvPr id="23567" name="Text Box 12"/>
            <p:cNvSpPr txBox="1"/>
            <p:nvPr/>
          </p:nvSpPr>
          <p:spPr>
            <a:xfrm>
              <a:off x="4688" y="2168"/>
              <a:ext cx="346" cy="830"/>
            </a:xfrm>
            <a:prstGeom prst="rect">
              <a:avLst/>
            </a:prstGeom>
            <a:noFill/>
            <a:ln w="9525">
              <a:noFill/>
            </a:ln>
          </p:spPr>
          <p:txBody>
            <a:bodyPr vert="eaVert"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r" eaLnBrk="1" hangingPunct="1">
                <a:spcBef>
                  <a:spcPct val="0"/>
                </a:spcBef>
                <a:buClrTx/>
                <a:buSzTx/>
                <a:buNone/>
              </a:pPr>
              <a:r>
                <a:rPr lang="zh-CN" altLang="en-US" sz="2400" dirty="0">
                  <a:latin typeface="Times New Roman" panose="02020603050405020304" pitchFamily="18" charset="0"/>
                  <a:ea typeface="楷体_GB2312" pitchFamily="49" charset="-122"/>
                </a:rPr>
                <a:t>操作系统</a:t>
              </a:r>
              <a:endParaRPr lang="zh-CN" altLang="en-US" sz="2400" dirty="0">
                <a:latin typeface="Times New Roman" panose="02020603050405020304" pitchFamily="18" charset="0"/>
                <a:ea typeface="楷体_GB2312" pitchFamily="49" charset="-122"/>
              </a:endParaRPr>
            </a:p>
          </p:txBody>
        </p:sp>
        <p:sp>
          <p:nvSpPr>
            <p:cNvPr id="23568" name="Text Box 13"/>
            <p:cNvSpPr txBox="1"/>
            <p:nvPr/>
          </p:nvSpPr>
          <p:spPr>
            <a:xfrm>
              <a:off x="4286" y="2672"/>
              <a:ext cx="346" cy="637"/>
            </a:xfrm>
            <a:prstGeom prst="rect">
              <a:avLst/>
            </a:prstGeom>
            <a:noFill/>
            <a:ln w="9525">
              <a:noFill/>
            </a:ln>
          </p:spPr>
          <p:txBody>
            <a:bodyPr vert="eaVert"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r" eaLnBrk="1" hangingPunct="1">
                <a:spcBef>
                  <a:spcPct val="0"/>
                </a:spcBef>
                <a:buClrTx/>
                <a:buSzTx/>
                <a:buNone/>
              </a:pPr>
              <a:r>
                <a:rPr lang="zh-CN" altLang="en-US" sz="2400" dirty="0">
                  <a:latin typeface="Times New Roman" panose="02020603050405020304" pitchFamily="18" charset="0"/>
                  <a:ea typeface="楷体_GB2312" pitchFamily="49" charset="-122"/>
                </a:rPr>
                <a:t>解释器</a:t>
              </a:r>
              <a:endParaRPr lang="zh-CN" altLang="en-US" sz="2400" dirty="0">
                <a:latin typeface="Times New Roman" panose="02020603050405020304" pitchFamily="18" charset="0"/>
                <a:ea typeface="楷体_GB2312" pitchFamily="49" charset="-122"/>
              </a:endParaRPr>
            </a:p>
          </p:txBody>
        </p:sp>
        <p:sp>
          <p:nvSpPr>
            <p:cNvPr id="23569" name="Line 14"/>
            <p:cNvSpPr/>
            <p:nvPr/>
          </p:nvSpPr>
          <p:spPr>
            <a:xfrm>
              <a:off x="3696" y="1968"/>
              <a:ext cx="960" cy="0"/>
            </a:xfrm>
            <a:prstGeom prst="line">
              <a:avLst/>
            </a:prstGeom>
            <a:ln w="28575" cap="flat" cmpd="sng">
              <a:solidFill>
                <a:schemeClr val="tx1"/>
              </a:solidFill>
              <a:prstDash val="solid"/>
              <a:headEnd type="none" w="med" len="med"/>
              <a:tailEnd type="triangle" w="med" len="med"/>
            </a:ln>
          </p:spPr>
        </p:sp>
        <p:cxnSp>
          <p:nvCxnSpPr>
            <p:cNvPr id="23570" name="AutoShape 15"/>
            <p:cNvCxnSpPr>
              <a:stCxn id="23559" idx="3"/>
              <a:endCxn id="23562" idx="1"/>
            </p:cNvCxnSpPr>
            <p:nvPr/>
          </p:nvCxnSpPr>
          <p:spPr>
            <a:xfrm>
              <a:off x="1776" y="1968"/>
              <a:ext cx="432" cy="0"/>
            </a:xfrm>
            <a:prstGeom prst="straightConnector1">
              <a:avLst/>
            </a:prstGeom>
            <a:ln w="28575" cap="flat" cmpd="sng">
              <a:solidFill>
                <a:schemeClr val="tx1"/>
              </a:solidFill>
              <a:prstDash val="solid"/>
              <a:headEnd type="none" w="med" len="med"/>
              <a:tailEnd type="triangle" w="med" len="med"/>
            </a:ln>
          </p:spPr>
        </p:cxnSp>
        <p:sp>
          <p:nvSpPr>
            <p:cNvPr id="23571" name="Line 16"/>
            <p:cNvSpPr/>
            <p:nvPr/>
          </p:nvSpPr>
          <p:spPr>
            <a:xfrm>
              <a:off x="3552" y="2928"/>
              <a:ext cx="624" cy="0"/>
            </a:xfrm>
            <a:prstGeom prst="line">
              <a:avLst/>
            </a:prstGeom>
            <a:ln w="28575" cap="flat" cmpd="sng">
              <a:solidFill>
                <a:schemeClr val="tx1"/>
              </a:solidFill>
              <a:prstDash val="solid"/>
              <a:headEnd type="none" w="med" len="med"/>
              <a:tailEnd type="triangle" w="med" len="med"/>
            </a:ln>
          </p:spPr>
        </p:sp>
        <p:cxnSp>
          <p:nvCxnSpPr>
            <p:cNvPr id="23572" name="AutoShape 17"/>
            <p:cNvCxnSpPr>
              <a:stCxn id="23561" idx="3"/>
              <a:endCxn id="23560" idx="1"/>
            </p:cNvCxnSpPr>
            <p:nvPr/>
          </p:nvCxnSpPr>
          <p:spPr>
            <a:xfrm>
              <a:off x="1776" y="2928"/>
              <a:ext cx="432" cy="0"/>
            </a:xfrm>
            <a:prstGeom prst="straightConnector1">
              <a:avLst/>
            </a:prstGeom>
            <a:ln w="28575" cap="flat" cmpd="sng">
              <a:solidFill>
                <a:schemeClr val="tx1"/>
              </a:solidFill>
              <a:prstDash val="solid"/>
              <a:headEnd type="none" w="med" len="med"/>
              <a:tailEnd type="triangle" w="med" len="med"/>
            </a:ln>
          </p:spPr>
        </p:cxnSp>
        <p:sp>
          <p:nvSpPr>
            <p:cNvPr id="23573" name="Text Box 18"/>
            <p:cNvSpPr txBox="1"/>
            <p:nvPr/>
          </p:nvSpPr>
          <p:spPr>
            <a:xfrm>
              <a:off x="1734" y="1674"/>
              <a:ext cx="502" cy="5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r" eaLnBrk="1" hangingPunct="1">
                <a:lnSpc>
                  <a:spcPct val="110000"/>
                </a:lnSpc>
                <a:spcBef>
                  <a:spcPct val="0"/>
                </a:spcBef>
                <a:buClrTx/>
                <a:buSzTx/>
                <a:buNone/>
              </a:pPr>
              <a:r>
                <a:rPr lang="zh-CN" altLang="en-US" sz="2400" dirty="0">
                  <a:latin typeface="Times New Roman" panose="02020603050405020304" pitchFamily="18" charset="0"/>
                  <a:ea typeface="楷体_GB2312" pitchFamily="49" charset="-122"/>
                </a:rPr>
                <a:t>编译</a:t>
              </a:r>
              <a:endParaRPr lang="zh-CN" altLang="en-US" sz="2400" dirty="0">
                <a:latin typeface="Times New Roman" panose="02020603050405020304" pitchFamily="18" charset="0"/>
                <a:ea typeface="楷体_GB2312" pitchFamily="49" charset="-122"/>
              </a:endParaRPr>
            </a:p>
            <a:p>
              <a:pPr marL="0" lvl="0" indent="0" algn="r" eaLnBrk="1" hangingPunct="1">
                <a:lnSpc>
                  <a:spcPct val="110000"/>
                </a:lnSpc>
                <a:spcBef>
                  <a:spcPct val="0"/>
                </a:spcBef>
                <a:buClrTx/>
                <a:buSzTx/>
                <a:buNone/>
              </a:pPr>
              <a:r>
                <a:rPr lang="zh-CN" altLang="en-US" sz="2400" dirty="0">
                  <a:latin typeface="Times New Roman" panose="02020603050405020304" pitchFamily="18" charset="0"/>
                  <a:ea typeface="楷体_GB2312" pitchFamily="49" charset="-122"/>
                </a:rPr>
                <a:t>连接</a:t>
              </a:r>
              <a:endParaRPr lang="zh-CN" altLang="en-US" sz="2400" dirty="0">
                <a:latin typeface="Times New Roman" panose="02020603050405020304" pitchFamily="18" charset="0"/>
                <a:ea typeface="楷体_GB2312" pitchFamily="49" charset="-122"/>
              </a:endParaRPr>
            </a:p>
          </p:txBody>
        </p:sp>
        <p:sp>
          <p:nvSpPr>
            <p:cNvPr id="23574" name="Text Box 19"/>
            <p:cNvSpPr txBox="1"/>
            <p:nvPr/>
          </p:nvSpPr>
          <p:spPr>
            <a:xfrm>
              <a:off x="1734" y="2637"/>
              <a:ext cx="50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r" eaLnBrk="1" hangingPunct="1">
                <a:spcBef>
                  <a:spcPct val="0"/>
                </a:spcBef>
                <a:buClrTx/>
                <a:buSzTx/>
                <a:buNone/>
              </a:pPr>
              <a:r>
                <a:rPr lang="zh-CN" altLang="en-US" sz="2400" dirty="0">
                  <a:latin typeface="Times New Roman" panose="02020603050405020304" pitchFamily="18" charset="0"/>
                  <a:ea typeface="楷体_GB2312" pitchFamily="49" charset="-122"/>
                </a:rPr>
                <a:t>编译</a:t>
              </a:r>
              <a:endParaRPr lang="zh-CN" altLang="en-US" sz="2400" dirty="0">
                <a:latin typeface="Times New Roman" panose="02020603050405020304" pitchFamily="18" charset="0"/>
                <a:ea typeface="楷体_GB2312" pitchFamily="49" charset="-122"/>
              </a:endParaRPr>
            </a:p>
          </p:txBody>
        </p:sp>
        <p:sp>
          <p:nvSpPr>
            <p:cNvPr id="23575" name="Text Box 20"/>
            <p:cNvSpPr txBox="1"/>
            <p:nvPr/>
          </p:nvSpPr>
          <p:spPr>
            <a:xfrm>
              <a:off x="3830" y="1645"/>
              <a:ext cx="50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r" eaLnBrk="1" hangingPunct="1">
                <a:spcBef>
                  <a:spcPct val="0"/>
                </a:spcBef>
                <a:buClrTx/>
                <a:buSzTx/>
                <a:buNone/>
              </a:pPr>
              <a:r>
                <a:rPr lang="zh-CN" altLang="en-US" sz="2400" dirty="0">
                  <a:latin typeface="Times New Roman" panose="02020603050405020304" pitchFamily="18" charset="0"/>
                  <a:ea typeface="楷体_GB2312" pitchFamily="49" charset="-122"/>
                </a:rPr>
                <a:t>执行</a:t>
              </a:r>
              <a:endParaRPr lang="zh-CN" altLang="en-US" sz="2400" dirty="0">
                <a:latin typeface="Times New Roman" panose="02020603050405020304" pitchFamily="18" charset="0"/>
                <a:ea typeface="楷体_GB2312" pitchFamily="49" charset="-122"/>
              </a:endParaRPr>
            </a:p>
          </p:txBody>
        </p:sp>
        <p:sp>
          <p:nvSpPr>
            <p:cNvPr id="23576" name="Text Box 21"/>
            <p:cNvSpPr txBox="1"/>
            <p:nvPr/>
          </p:nvSpPr>
          <p:spPr>
            <a:xfrm>
              <a:off x="3590" y="2606"/>
              <a:ext cx="502" cy="6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r" eaLnBrk="1" hangingPunct="1">
                <a:lnSpc>
                  <a:spcPct val="120000"/>
                </a:lnSpc>
                <a:spcBef>
                  <a:spcPct val="0"/>
                </a:spcBef>
                <a:buClrTx/>
                <a:buSzTx/>
                <a:buNone/>
              </a:pPr>
              <a:r>
                <a:rPr lang="zh-CN" altLang="en-US" sz="2400" dirty="0">
                  <a:latin typeface="Times New Roman" panose="02020603050405020304" pitchFamily="18" charset="0"/>
                  <a:ea typeface="楷体_GB2312" pitchFamily="49" charset="-122"/>
                </a:rPr>
                <a:t>解释</a:t>
              </a:r>
              <a:endParaRPr lang="zh-CN" altLang="en-US" sz="2400" dirty="0">
                <a:latin typeface="Times New Roman" panose="02020603050405020304" pitchFamily="18" charset="0"/>
                <a:ea typeface="楷体_GB2312" pitchFamily="49" charset="-122"/>
              </a:endParaRPr>
            </a:p>
            <a:p>
              <a:pPr marL="0" lvl="0" indent="0" algn="r" eaLnBrk="1" hangingPunct="1">
                <a:lnSpc>
                  <a:spcPct val="120000"/>
                </a:lnSpc>
                <a:spcBef>
                  <a:spcPct val="0"/>
                </a:spcBef>
                <a:buClrTx/>
                <a:buSzTx/>
                <a:buNone/>
              </a:pPr>
              <a:r>
                <a:rPr lang="zh-CN" altLang="en-US" sz="2400" dirty="0">
                  <a:latin typeface="Times New Roman" panose="02020603050405020304" pitchFamily="18" charset="0"/>
                  <a:ea typeface="楷体_GB2312" pitchFamily="49" charset="-122"/>
                </a:rPr>
                <a:t>执行</a:t>
              </a:r>
              <a:endParaRPr lang="zh-CN" altLang="en-US" sz="2400" dirty="0">
                <a:latin typeface="Times New Roman" panose="02020603050405020304" pitchFamily="18" charset="0"/>
                <a:ea typeface="楷体_GB2312" pitchFamily="49" charset="-122"/>
              </a:endParaRPr>
            </a:p>
          </p:txBody>
        </p:sp>
        <p:sp>
          <p:nvSpPr>
            <p:cNvPr id="23577" name="Text Box 22"/>
            <p:cNvSpPr txBox="1"/>
            <p:nvPr/>
          </p:nvSpPr>
          <p:spPr>
            <a:xfrm>
              <a:off x="816" y="3120"/>
              <a:ext cx="51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r" eaLnBrk="1" hangingPunct="1">
                <a:spcBef>
                  <a:spcPct val="0"/>
                </a:spcBef>
                <a:buClrTx/>
                <a:buSzTx/>
                <a:buNone/>
              </a:pPr>
              <a:r>
                <a:rPr lang="en-US" altLang="zh-CN" sz="2400" dirty="0">
                  <a:latin typeface="Times New Roman" panose="02020603050405020304" pitchFamily="18" charset="0"/>
                  <a:ea typeface="楷体_GB2312" pitchFamily="49" charset="-122"/>
                </a:rPr>
                <a:t>.java</a:t>
              </a:r>
              <a:endParaRPr lang="en-US" altLang="zh-CN" sz="2400" dirty="0">
                <a:latin typeface="Times New Roman" panose="02020603050405020304" pitchFamily="18" charset="0"/>
                <a:ea typeface="楷体_GB2312" pitchFamily="49" charset="-122"/>
              </a:endParaRPr>
            </a:p>
          </p:txBody>
        </p:sp>
        <p:sp>
          <p:nvSpPr>
            <p:cNvPr id="23578" name="Text Box 23"/>
            <p:cNvSpPr txBox="1"/>
            <p:nvPr/>
          </p:nvSpPr>
          <p:spPr>
            <a:xfrm>
              <a:off x="2524" y="3122"/>
              <a:ext cx="54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11000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120000"/>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stStyle>
            <a:p>
              <a:pPr marL="0" lvl="0" indent="0" algn="r" eaLnBrk="1" hangingPunct="1">
                <a:spcBef>
                  <a:spcPct val="0"/>
                </a:spcBef>
                <a:buClrTx/>
                <a:buSzTx/>
                <a:buNone/>
              </a:pPr>
              <a:r>
                <a:rPr lang="en-US" altLang="zh-CN" sz="2400" dirty="0">
                  <a:latin typeface="Times New Roman" panose="02020603050405020304" pitchFamily="18" charset="0"/>
                  <a:ea typeface="楷体_GB2312" pitchFamily="49" charset="-122"/>
                </a:rPr>
                <a:t>.class</a:t>
              </a:r>
              <a:endParaRPr lang="en-US" altLang="zh-CN" sz="2400" dirty="0">
                <a:latin typeface="Times New Roman" panose="02020603050405020304" pitchFamily="18" charset="0"/>
                <a:ea typeface="楷体_GB2312" pitchFamily="49" charset="-122"/>
              </a:endParaRPr>
            </a:p>
          </p:txBody>
        </p:sp>
      </p:grpSp>
      <p:sp>
        <p:nvSpPr>
          <p:cNvPr id="24" name="AutoShape 24"/>
          <p:cNvSpPr>
            <a:spLocks noChangeArrowheads="1"/>
          </p:cNvSpPr>
          <p:nvPr/>
        </p:nvSpPr>
        <p:spPr bwMode="auto">
          <a:xfrm>
            <a:off x="6042025" y="3444875"/>
            <a:ext cx="1706563" cy="676275"/>
          </a:xfrm>
          <a:prstGeom prst="upArrowCallout">
            <a:avLst>
              <a:gd name="adj1" fmla="val 47136"/>
              <a:gd name="adj2" fmla="val 47136"/>
              <a:gd name="adj3" fmla="val 16667"/>
              <a:gd name="adj4" fmla="val 66667"/>
            </a:avLst>
          </a:prstGeom>
          <a:solidFill>
            <a:schemeClr val="accent1">
              <a:alpha val="50000"/>
            </a:schemeClr>
          </a:solidFill>
          <a:ln w="12700">
            <a:solidFill>
              <a:srgbClr val="CCFF33"/>
            </a:solidFill>
            <a:miter lim="800000"/>
          </a:ln>
          <a:effectLst>
            <a:outerShdw dist="45791" dir="2021404" algn="ctr" rotWithShape="0">
              <a:srgbClr val="9999FF"/>
            </a:outerShdw>
          </a:effectLst>
        </p:spPr>
        <p:txBody>
          <a:bodyPr wrap="none" anchor="ctr"/>
          <a:lstStyle/>
          <a:p>
            <a:pPr marL="0" marR="0" lvl="0" indent="0" algn="ctr" defTabSz="914400" rtl="0" eaLnBrk="0" fontAlgn="base" latinLnBrk="0" hangingPunct="0">
              <a:lnSpc>
                <a:spcPct val="140000"/>
              </a:lnSpc>
              <a:spcBef>
                <a:spcPct val="20000"/>
              </a:spcBef>
              <a:spcAft>
                <a:spcPct val="0"/>
              </a:spcAft>
              <a:buClr>
                <a:schemeClr val="accent2"/>
              </a:buClr>
              <a:buSzPct val="75000"/>
              <a:buFont typeface="Monotype Sorts" pitchFamily="2" charset="2"/>
              <a:buNone/>
              <a:defRPr/>
            </a:pPr>
            <a:r>
              <a:rPr kumimoji="1"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Book Antiqua" panose="02040602050305030304" pitchFamily="18" charset="0"/>
                <a:ea typeface="Gulim" panose="020B0600000101010101" pitchFamily="34" charset="-127"/>
                <a:cs typeface="+mn-cs"/>
              </a:rPr>
              <a:t>Java</a:t>
            </a:r>
            <a:r>
              <a:rPr kumimoji="1" lang="zh-CN" alt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Book Antiqua" panose="02040602050305030304" pitchFamily="18" charset="0"/>
                <a:ea typeface="Gulim" panose="020B0600000101010101" pitchFamily="34" charset="-127"/>
                <a:cs typeface="+mn-cs"/>
              </a:rPr>
              <a:t>虚拟机</a:t>
            </a:r>
            <a:endParaRPr kumimoji="1" lang="zh-CN" alt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Book Antiqua" panose="02040602050305030304" pitchFamily="18" charset="0"/>
              <a:ea typeface="Gulim" panose="020B0600000101010101" pitchFamily="34" charset="-127"/>
              <a:cs typeface="+mn-cs"/>
            </a:endParaRPr>
          </a:p>
        </p:txBody>
      </p:sp>
      <p:sp>
        <p:nvSpPr>
          <p:cNvPr id="25" name="Text Box 25"/>
          <p:cNvSpPr txBox="1">
            <a:spLocks noChangeArrowheads="1"/>
          </p:cNvSpPr>
          <p:nvPr/>
        </p:nvSpPr>
        <p:spPr bwMode="auto">
          <a:xfrm>
            <a:off x="0" y="0"/>
            <a:ext cx="6858000" cy="636588"/>
          </a:xfrm>
          <a:prstGeom prst="rect">
            <a:avLst/>
          </a:prstGeom>
          <a:noFill/>
          <a:ln w="38100" cmpd="dbl">
            <a:solidFill>
              <a:schemeClr val="hlink"/>
            </a:solidFill>
            <a:miter lim="800000"/>
          </a:ln>
          <a:effectLst/>
        </p:spPr>
        <p:txBody>
          <a:bodyPr>
            <a:spAutoFit/>
          </a:bodyPr>
          <a:lstStyle/>
          <a:p>
            <a:pPr marR="0" algn="ctr" defTabSz="914400" eaLnBrk="0" hangingPunct="0">
              <a:lnSpc>
                <a:spcPct val="120000"/>
              </a:lnSpc>
              <a:spcBef>
                <a:spcPct val="20000"/>
              </a:spcBef>
              <a:buClr>
                <a:schemeClr val="accent2"/>
              </a:buClr>
              <a:buSzPct val="75000"/>
              <a:buFont typeface="Monotype Sorts" pitchFamily="2" charset="2"/>
              <a:defRPr/>
            </a:pPr>
            <a:r>
              <a:rPr kumimoji="1" lang="en-US" altLang="zh-CN" sz="3200" kern="1200" cap="none" spc="0" normalizeH="0" baseline="0" noProof="0" dirty="0">
                <a:solidFill>
                  <a:schemeClr val="tx2">
                    <a:lumMod val="60000"/>
                    <a:lumOff val="40000"/>
                  </a:schemeClr>
                </a:solidFill>
                <a:effectLst>
                  <a:outerShdw blurRad="38100" dist="38100" dir="2700000" algn="tl">
                    <a:srgbClr val="C0C0C0"/>
                  </a:outerShdw>
                </a:effectLst>
                <a:latin typeface="Book Antiqua" panose="02040602050305030304" pitchFamily="18" charset="0"/>
                <a:ea typeface="Gulim" panose="020B0600000101010101" pitchFamily="34" charset="-127"/>
                <a:cs typeface="+mn-cs"/>
              </a:rPr>
              <a:t>Java</a:t>
            </a:r>
            <a:r>
              <a:rPr kumimoji="1" lang="zh-CN" altLang="en-US" sz="3200" kern="1200" cap="none" spc="0" normalizeH="0" baseline="0" noProof="0" dirty="0">
                <a:solidFill>
                  <a:schemeClr val="tx2">
                    <a:lumMod val="60000"/>
                    <a:lumOff val="40000"/>
                  </a:schemeClr>
                </a:solidFill>
                <a:effectLst>
                  <a:outerShdw blurRad="38100" dist="38100" dir="2700000" algn="tl">
                    <a:srgbClr val="C0C0C0"/>
                  </a:outerShdw>
                </a:effectLst>
                <a:latin typeface="Book Antiqua" panose="02040602050305030304" pitchFamily="18" charset="0"/>
                <a:ea typeface="Gulim" panose="020B0600000101010101" pitchFamily="34" charset="-127"/>
                <a:cs typeface="+mn-cs"/>
              </a:rPr>
              <a:t>是解释执行的高级编程语言</a:t>
            </a:r>
            <a:endParaRPr kumimoji="1" lang="zh-CN" altLang="en-US" sz="3200" kern="1200" cap="none" spc="0" normalizeH="0" baseline="0" noProof="0" dirty="0">
              <a:solidFill>
                <a:schemeClr val="tx2">
                  <a:lumMod val="60000"/>
                  <a:lumOff val="40000"/>
                </a:schemeClr>
              </a:solidFill>
              <a:effectLst>
                <a:outerShdw blurRad="38100" dist="38100" dir="2700000" algn="tl">
                  <a:srgbClr val="C0C0C0"/>
                </a:outerShdw>
              </a:effectLst>
              <a:latin typeface="Book Antiqua" panose="02040602050305030304" pitchFamily="18" charset="0"/>
              <a:ea typeface="Gulim" panose="020B0600000101010101" pitchFamily="34" charset="-127"/>
              <a:cs typeface="+mn-cs"/>
            </a:endParaRPr>
          </a:p>
        </p:txBody>
      </p:sp>
      <p:sp>
        <p:nvSpPr>
          <p:cNvPr id="26" name="矩形 25"/>
          <p:cNvSpPr/>
          <p:nvPr/>
        </p:nvSpPr>
        <p:spPr>
          <a:xfrm>
            <a:off x="228600" y="3783013"/>
            <a:ext cx="8407400" cy="2622550"/>
          </a:xfrm>
          <a:prstGeom prst="rect">
            <a:avLst/>
          </a:prstGeom>
        </p:spPr>
        <p:txBody>
          <a:bodyPr wrap="square">
            <a:spAutoFit/>
          </a:bodyPr>
          <a:lstStyle/>
          <a:p>
            <a:pPr marL="342900" marR="0" lvl="0" indent="-342900" algn="just" defTabSz="914400" rtl="0" eaLnBrk="0" fontAlgn="base" latinLnBrk="0" hangingPunct="0">
              <a:lnSpc>
                <a:spcPct val="120000"/>
              </a:lnSpc>
              <a:spcBef>
                <a:spcPct val="20000"/>
              </a:spcBef>
              <a:spcAft>
                <a:spcPct val="0"/>
              </a:spcAft>
              <a:buClr>
                <a:schemeClr val="tx1"/>
              </a:buClr>
              <a:buSzPct val="110000"/>
              <a:buFontTx/>
              <a:buNone/>
              <a:defRPr/>
            </a:pPr>
            <a:r>
              <a:rPr kumimoji="0" lang="en-US" altLang="zh-CN" sz="20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Java</a:t>
            </a:r>
            <a:r>
              <a:rPr kumimoji="0" lang="en-US" altLang="zh-CN" sz="2000" b="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a:t>
            </a:r>
            <a:r>
              <a:rPr kumimoji="0" lang="zh-CN" altLang="en-US" sz="20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可用来生成三类程序</a:t>
            </a:r>
            <a:r>
              <a:rPr kumimoji="0" lang="zh-CN" altLang="en-US" sz="20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2000"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0" fontAlgn="base" latinLnBrk="0" hangingPunct="0">
              <a:lnSpc>
                <a:spcPct val="120000"/>
              </a:lnSpc>
              <a:spcBef>
                <a:spcPct val="20000"/>
              </a:spcBef>
              <a:spcAft>
                <a:spcPct val="0"/>
              </a:spcAft>
              <a:buClr>
                <a:schemeClr val="tx1"/>
              </a:buClr>
              <a:buSzPct val="110000"/>
              <a:buFont typeface="Wingdings" panose="05000000000000000000" pitchFamily="2" charset="2"/>
              <a:buChar char="l"/>
              <a:defRPr/>
            </a:pPr>
            <a:r>
              <a:rPr kumimoji="0" lang="zh-CN" altLang="en-US" sz="1800" b="1" i="0" u="none" strike="noStrike" kern="0" cap="none" spc="0" normalizeH="0" baseline="0" noProof="0" dirty="0">
                <a:ln>
                  <a:noFill/>
                </a:ln>
                <a:solidFill>
                  <a:schemeClr val="tx2">
                    <a:lumMod val="60000"/>
                    <a:lumOff val="40000"/>
                  </a:schemeClr>
                </a:solidFill>
                <a:effectLst/>
                <a:uLnTx/>
                <a:uFillTx/>
                <a:latin typeface="宋体" panose="02010600030101010101" pitchFamily="2" charset="-122"/>
                <a:ea typeface="宋体" panose="02010600030101010101" pitchFamily="2" charset="-122"/>
                <a:cs typeface="+mn-cs"/>
              </a:rPr>
              <a:t>应用程序</a:t>
            </a:r>
            <a:r>
              <a:rPr kumimoji="0" lang="en-US" altLang="zh-CN" sz="1800" b="1" i="0" u="none" strike="noStrike" kern="0" cap="none" spc="0" normalizeH="0" baseline="0" noProof="0" dirty="0">
                <a:ln>
                  <a:noFill/>
                </a:ln>
                <a:solidFill>
                  <a:schemeClr val="tx2">
                    <a:lumMod val="60000"/>
                    <a:lumOff val="40000"/>
                  </a:schemeClr>
                </a:solidFill>
                <a:effectLst/>
                <a:uLnTx/>
                <a:uFillTx/>
                <a:latin typeface="宋体" panose="02010600030101010101" pitchFamily="2" charset="-122"/>
                <a:ea typeface="宋体" panose="02010600030101010101" pitchFamily="2" charset="-122"/>
                <a:cs typeface="+mn-cs"/>
              </a:rPr>
              <a:t>(Application)</a:t>
            </a:r>
            <a:r>
              <a:rPr kumimoji="0" lang="zh-CN" altLang="en-US" sz="1800" b="1" i="0" u="none" strike="noStrike" kern="0" cap="none" spc="0" normalizeH="0" baseline="0" noProof="0" dirty="0">
                <a:ln>
                  <a:noFill/>
                </a:ln>
                <a:solidFill>
                  <a:schemeClr val="tx2">
                    <a:lumMod val="60000"/>
                    <a:lumOff val="40000"/>
                  </a:schemeClr>
                </a:solidFill>
                <a:effectLst/>
                <a:uLnTx/>
                <a:uFillTx/>
                <a:latin typeface="宋体" panose="02010600030101010101" pitchFamily="2" charset="-122"/>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是独立完整的程序，由</a:t>
            </a:r>
            <a:r>
              <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Java</a:t>
            </a:r>
            <a:r>
              <a:rPr kumimoji="0"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解释器来解释执行。</a:t>
            </a:r>
            <a:endPar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0" fontAlgn="base" latinLnBrk="0" hangingPunct="0">
              <a:lnSpc>
                <a:spcPct val="120000"/>
              </a:lnSpc>
              <a:spcBef>
                <a:spcPct val="20000"/>
              </a:spcBef>
              <a:spcAft>
                <a:spcPct val="0"/>
              </a:spcAft>
              <a:buClr>
                <a:schemeClr val="tx1"/>
              </a:buClr>
              <a:buSzPct val="110000"/>
              <a:buFont typeface="Wingdings" panose="05000000000000000000" pitchFamily="2" charset="2"/>
              <a:buChar char="l"/>
              <a:defRPr/>
            </a:pPr>
            <a:r>
              <a:rPr kumimoji="0" lang="zh-CN" altLang="en-US" sz="1800" b="1" i="0" u="none" strike="noStrike" kern="0" cap="none" spc="0" normalizeH="0" baseline="0" noProof="0" dirty="0">
                <a:ln>
                  <a:noFill/>
                </a:ln>
                <a:solidFill>
                  <a:schemeClr val="tx2">
                    <a:lumMod val="60000"/>
                    <a:lumOff val="40000"/>
                  </a:schemeClr>
                </a:solidFill>
                <a:effectLst/>
                <a:uLnTx/>
                <a:uFillTx/>
                <a:latin typeface="宋体" panose="02010600030101010101" pitchFamily="2" charset="-122"/>
                <a:ea typeface="宋体" panose="02010600030101010101" pitchFamily="2" charset="-122"/>
                <a:cs typeface="+mn-cs"/>
              </a:rPr>
              <a:t>小应用程序</a:t>
            </a:r>
            <a:r>
              <a:rPr kumimoji="0" lang="en-US" altLang="zh-CN" sz="1800" b="1" i="0" u="none" strike="noStrike" kern="0" cap="none" spc="0" normalizeH="0" baseline="0" noProof="0" dirty="0">
                <a:ln>
                  <a:noFill/>
                </a:ln>
                <a:solidFill>
                  <a:schemeClr val="tx2">
                    <a:lumMod val="60000"/>
                    <a:lumOff val="40000"/>
                  </a:schemeClr>
                </a:solidFill>
                <a:effectLst/>
                <a:uLnTx/>
                <a:uFillTx/>
                <a:latin typeface="宋体" panose="02010600030101010101" pitchFamily="2" charset="-122"/>
                <a:ea typeface="宋体" panose="02010600030101010101" pitchFamily="2" charset="-122"/>
                <a:cs typeface="+mn-cs"/>
              </a:rPr>
              <a:t>(Applet)</a:t>
            </a:r>
            <a:r>
              <a:rPr kumimoji="0" lang="zh-CN" altLang="en-US" sz="1800" b="1" i="0" u="none" strike="noStrike" kern="0" cap="none" spc="0" normalizeH="0" baseline="0" noProof="0" dirty="0">
                <a:ln>
                  <a:noFill/>
                </a:ln>
                <a:solidFill>
                  <a:schemeClr val="tx2">
                    <a:lumMod val="60000"/>
                    <a:lumOff val="40000"/>
                  </a:schemeClr>
                </a:solidFill>
                <a:effectLst/>
                <a:uLnTx/>
                <a:uFillTx/>
                <a:latin typeface="宋体" panose="02010600030101010101" pitchFamily="2" charset="-122"/>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是嵌入</a:t>
            </a:r>
            <a:r>
              <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Web</a:t>
            </a:r>
            <a:r>
              <a:rPr kumimoji="0"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页面中的程序，必须搭配由支持</a:t>
            </a:r>
            <a:r>
              <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Java</a:t>
            </a:r>
            <a:r>
              <a:rPr kumimoji="0"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标准的浏览器来解释执行。</a:t>
            </a:r>
            <a:endParaRPr kumimoji="0" lang="en-US" altLang="zh-CN" sz="18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1" indent="-342900" algn="just" defTabSz="914400" rtl="0" eaLnBrk="0" fontAlgn="base" latinLnBrk="0" hangingPunct="0">
              <a:lnSpc>
                <a:spcPct val="120000"/>
              </a:lnSpc>
              <a:spcBef>
                <a:spcPct val="20000"/>
              </a:spcBef>
              <a:spcAft>
                <a:spcPct val="0"/>
              </a:spcAft>
              <a:buClr>
                <a:schemeClr val="tx1"/>
              </a:buClr>
              <a:buSzPct val="110000"/>
              <a:buFont typeface="Wingdings" panose="05000000000000000000" pitchFamily="2" charset="2"/>
              <a:buChar char="l"/>
              <a:defRPr/>
            </a:pPr>
            <a:r>
              <a:rPr kumimoji="0" lang="en-US" altLang="zh-CN" sz="1800" b="1" i="0" u="none" strike="noStrike" kern="0" cap="none" spc="0" normalizeH="0" baseline="0" noProof="0" dirty="0" err="1">
                <a:ln>
                  <a:noFill/>
                </a:ln>
                <a:solidFill>
                  <a:schemeClr val="tx2">
                    <a:lumMod val="60000"/>
                    <a:lumOff val="40000"/>
                  </a:schemeClr>
                </a:solidFill>
                <a:effectLst/>
                <a:uLnTx/>
                <a:uFillTx/>
                <a:latin typeface="宋体" panose="02010600030101010101" pitchFamily="2" charset="-122"/>
                <a:ea typeface="宋体" panose="02010600030101010101" pitchFamily="2" charset="-122"/>
                <a:cs typeface="+mn-cs"/>
              </a:rPr>
              <a:t>Servlet</a:t>
            </a:r>
            <a:r>
              <a:rPr kumimoji="0" lang="en-US" altLang="zh-CN" sz="1800" b="1" i="0" u="none" strike="noStrike" kern="0" cap="none" spc="0" normalizeH="0" baseline="0" noProof="0" dirty="0">
                <a:ln>
                  <a:noFill/>
                </a:ln>
                <a:solidFill>
                  <a:schemeClr val="tx2">
                    <a:lumMod val="60000"/>
                    <a:lumOff val="40000"/>
                  </a:schemeClr>
                </a:solidFill>
                <a:effectLst/>
                <a:uLnTx/>
                <a:uFillTx/>
                <a:latin typeface="宋体" panose="02010600030101010101" pitchFamily="2" charset="-122"/>
                <a:ea typeface="宋体" panose="02010600030101010101" pitchFamily="2" charset="-122"/>
                <a:cs typeface="+mn-cs"/>
              </a:rPr>
              <a:t>(</a:t>
            </a:r>
            <a:r>
              <a:rPr kumimoji="0" lang="en-US" altLang="zh-CN" sz="1800" b="1" i="0" u="none" strike="noStrike" kern="1200" cap="none" spc="0" normalizeH="0" baseline="0" noProof="0" dirty="0">
                <a:ln>
                  <a:noFill/>
                </a:ln>
                <a:solidFill>
                  <a:schemeClr val="tx2">
                    <a:lumMod val="60000"/>
                    <a:lumOff val="40000"/>
                  </a:schemeClr>
                </a:solidFill>
                <a:effectLst/>
                <a:uLnTx/>
                <a:uFillTx/>
                <a:latin typeface="宋体" panose="02010600030101010101" pitchFamily="2" charset="-122"/>
                <a:ea typeface="宋体" panose="02010600030101010101" pitchFamily="2" charset="-122"/>
                <a:cs typeface="+mn-cs"/>
              </a:rPr>
              <a:t>Server + Applet</a:t>
            </a:r>
            <a:r>
              <a:rPr kumimoji="0" lang="en-US" altLang="zh-CN" sz="1800" b="1" i="0" u="none" strike="noStrike" kern="0" cap="none" spc="0" normalizeH="0" baseline="0" noProof="0" dirty="0">
                <a:ln>
                  <a:noFill/>
                </a:ln>
                <a:solidFill>
                  <a:schemeClr val="tx2">
                    <a:lumMod val="60000"/>
                    <a:lumOff val="40000"/>
                  </a:schemeClr>
                </a:solidFill>
                <a:effectLst/>
                <a:uLnTx/>
                <a:uFillTx/>
                <a:latin typeface="宋体" panose="02010600030101010101" pitchFamily="2" charset="-122"/>
                <a:ea typeface="宋体" panose="02010600030101010101" pitchFamily="2" charset="-122"/>
                <a:cs typeface="+mn-cs"/>
              </a:rPr>
              <a:t>)</a:t>
            </a:r>
            <a:r>
              <a:rPr kumimoji="0" lang="zh-CN" altLang="en-US" sz="1800" b="1" i="0" u="none" strike="noStrike" kern="0" cap="none" spc="0" normalizeH="0" baseline="0" noProof="0" dirty="0">
                <a:ln>
                  <a:noFill/>
                </a:ln>
                <a:solidFill>
                  <a:schemeClr val="tx2">
                    <a:lumMod val="60000"/>
                    <a:lumOff val="40000"/>
                  </a:schemeClr>
                </a:solidFill>
                <a:effectLst/>
                <a:uLnTx/>
                <a:uFillTx/>
                <a:latin typeface="宋体" panose="02010600030101010101" pitchFamily="2" charset="-122"/>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是在服务器上运行的小程序，具有独立于平台和协议的特性</a:t>
            </a:r>
            <a:r>
              <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可以生成</a:t>
            </a:r>
            <a:r>
              <a:rPr kumimoji="0" lang="zh-CN" altLang="en-US" sz="1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动态</a:t>
            </a:r>
            <a:r>
              <a:rPr kumimoji="0"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的</a:t>
            </a:r>
            <a:r>
              <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Web</a:t>
            </a:r>
            <a:r>
              <a:rPr kumimoji="0"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页面。</a:t>
            </a:r>
            <a:r>
              <a:rPr kumimoji="0" lang="en-US" altLang="zh-CN" sz="1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JSP</a:t>
            </a:r>
            <a:r>
              <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(Java Server Page)</a:t>
            </a:r>
            <a:r>
              <a:rPr kumimoji="0"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技术的推出，让</a:t>
            </a:r>
            <a:r>
              <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Java</a:t>
            </a:r>
            <a:r>
              <a:rPr kumimoji="0"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语言成为基于</a:t>
            </a:r>
            <a:r>
              <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Web</a:t>
            </a:r>
            <a:r>
              <a:rPr kumimoji="0"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应用程序的首选开发工具。</a:t>
            </a:r>
            <a:endPar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7" name="灯片编号占位符 26"/>
          <p:cNvSpPr txBox="1">
            <a:spLocks noGrp="1"/>
          </p:cNvSpPr>
          <p:nvPr>
            <p:ph type="sldNum" sz="quarter" idx="11"/>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accent1"/>
                </a:solidFill>
                <a:latin typeface="Lucida Sans Unicode" panose="020B0602030504020204" pitchFamily="34" charset="0"/>
                <a:ea typeface="宋体" panose="02010600030101010101" pitchFamily="2" charset="-122"/>
                <a:cs typeface="+mn-cs"/>
              </a:defRPr>
            </a:lvl5pPr>
          </a:lstStyle>
          <a:p>
            <a:pPr lvl="0" algn="ctr" eaLnBrk="1" hangingPunct="1">
              <a:buNone/>
            </a:pPr>
            <a:fld id="{9A0DB2DC-4C9A-4742-B13C-FB6460FD3503}" type="slidenum">
              <a:rPr lang="ko-KR" altLang="en-US" sz="1200" dirty="0">
                <a:solidFill>
                  <a:schemeClr val="bg1"/>
                </a:solidFill>
                <a:latin typeface="Verdana" panose="020B0604030504040204" pitchFamily="34" charset="0"/>
                <a:ea typeface="Gulim" panose="020B0600000101010101" pitchFamily="34" charset="-127"/>
              </a:rPr>
            </a:fld>
            <a:endParaRPr lang="ko-KR" altLang="en-US" sz="1200" dirty="0">
              <a:solidFill>
                <a:schemeClr val="bg1"/>
              </a:solidFill>
              <a:latin typeface="Verdana" panose="020B0604030504040204" pitchFamily="34" charset="0"/>
              <a:ea typeface="Gulim" panose="020B0600000101010101"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Lst>
  </p:timing>
</p:sld>
</file>

<file path=ppt/theme/theme1.xml><?xml version="1.0" encoding="utf-8"?>
<a:theme xmlns:a="http://schemas.openxmlformats.org/drawingml/2006/main" name="0038">
  <a:themeElements>
    <a:clrScheme name="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0038">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lnDef>
  </a:objectDefaults>
  <a:extraClrSchemeLst>
    <a:extraClrScheme>
      <a:clrScheme name="0038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0038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0038">
  <a:themeElements>
    <a:clrScheme name="9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9_0038">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lnDef>
  </a:objectDefaults>
  <a:extraClrSchemeLst>
    <a:extraClrScheme>
      <a:clrScheme name="9_0038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9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9_0038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0038">
  <a:themeElements>
    <a:clrScheme name="10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10_0038">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lnDef>
  </a:objectDefaults>
  <a:extraClrSchemeLst>
    <a:extraClrScheme>
      <a:clrScheme name="10_0038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10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10_0038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0038">
  <a:themeElements>
    <a:clrScheme name="11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11_0038">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lnDef>
  </a:objectDefaults>
  <a:extraClrSchemeLst>
    <a:extraClrScheme>
      <a:clrScheme name="11_0038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11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11_0038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0038">
  <a:themeElements>
    <a:clrScheme name="12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12_0038">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lnDef>
  </a:objectDefaults>
  <a:extraClrSchemeLst>
    <a:extraClrScheme>
      <a:clrScheme name="12_0038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12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12_0038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0038">
  <a:themeElements>
    <a:clrScheme name="13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13_0038">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lnDef>
  </a:objectDefaults>
  <a:extraClrSchemeLst>
    <a:extraClrScheme>
      <a:clrScheme name="13_0038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13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13_0038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0038">
  <a:themeElements>
    <a:clrScheme name="1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1_0038">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lnDef>
  </a:objectDefaults>
  <a:extraClrSchemeLst>
    <a:extraClrScheme>
      <a:clrScheme name="1_0038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1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1_0038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0038">
  <a:themeElements>
    <a:clrScheme name="2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2_0038">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lnDef>
  </a:objectDefaults>
  <a:extraClrSchemeLst>
    <a:extraClrScheme>
      <a:clrScheme name="2_0038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2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2_0038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0038">
  <a:themeElements>
    <a:clrScheme name="3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3_0038">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lnDef>
  </a:objectDefaults>
  <a:extraClrSchemeLst>
    <a:extraClrScheme>
      <a:clrScheme name="3_0038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3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3_0038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0038">
  <a:themeElements>
    <a:clrScheme name="4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4_0038">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lnDef>
  </a:objectDefaults>
  <a:extraClrSchemeLst>
    <a:extraClrScheme>
      <a:clrScheme name="4_0038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4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4_0038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0038">
  <a:themeElements>
    <a:clrScheme name="5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5_0038">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lnDef>
  </a:objectDefaults>
  <a:extraClrSchemeLst>
    <a:extraClrScheme>
      <a:clrScheme name="5_0038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5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5_0038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0038">
  <a:themeElements>
    <a:clrScheme name="6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6_0038">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lnDef>
  </a:objectDefaults>
  <a:extraClrSchemeLst>
    <a:extraClrScheme>
      <a:clrScheme name="6_0038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6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6_0038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0038">
  <a:themeElements>
    <a:clrScheme name="7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7_0038">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lnDef>
  </a:objectDefaults>
  <a:extraClrSchemeLst>
    <a:extraClrScheme>
      <a:clrScheme name="7_0038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7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7_0038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0038">
  <a:themeElements>
    <a:clrScheme name="8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fontScheme name="8_0038">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schemeClr>
          </a:outerShdw>
        </a:effectLst>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accent1"/>
            </a:solidFill>
            <a:effectLst/>
            <a:latin typeface="Lucida Sans Unicode" panose="020B0602030504020204" pitchFamily="34" charset="0"/>
            <a:ea typeface="Gulim" panose="020B0600000101010101" pitchFamily="34" charset="-127"/>
          </a:defRPr>
        </a:defPPr>
      </a:lstStyle>
    </a:lnDef>
  </a:objectDefaults>
  <a:extraClrSchemeLst>
    <a:extraClrScheme>
      <a:clrScheme name="8_0038 1">
        <a:dk1>
          <a:srgbClr val="000000"/>
        </a:dk1>
        <a:lt1>
          <a:srgbClr val="F8F8F8"/>
        </a:lt1>
        <a:dk2>
          <a:srgbClr val="000066"/>
        </a:dk2>
        <a:lt2>
          <a:srgbClr val="006699"/>
        </a:lt2>
        <a:accent1>
          <a:srgbClr val="3333CC"/>
        </a:accent1>
        <a:accent2>
          <a:srgbClr val="33CCCC"/>
        </a:accent2>
        <a:accent3>
          <a:srgbClr val="FBFBFB"/>
        </a:accent3>
        <a:accent4>
          <a:srgbClr val="000000"/>
        </a:accent4>
        <a:accent5>
          <a:srgbClr val="ADADE2"/>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8_0038 2">
        <a:dk1>
          <a:srgbClr val="000000"/>
        </a:dk1>
        <a:lt1>
          <a:srgbClr val="F8F8F8"/>
        </a:lt1>
        <a:dk2>
          <a:srgbClr val="000066"/>
        </a:dk2>
        <a:lt2>
          <a:srgbClr val="006666"/>
        </a:lt2>
        <a:accent1>
          <a:srgbClr val="669900"/>
        </a:accent1>
        <a:accent2>
          <a:srgbClr val="33CCCC"/>
        </a:accent2>
        <a:accent3>
          <a:srgbClr val="FBFBFB"/>
        </a:accent3>
        <a:accent4>
          <a:srgbClr val="000000"/>
        </a:accent4>
        <a:accent5>
          <a:srgbClr val="B8CAAA"/>
        </a:accent5>
        <a:accent6>
          <a:srgbClr val="2DB9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8_0038 3">
        <a:dk1>
          <a:srgbClr val="000000"/>
        </a:dk1>
        <a:lt1>
          <a:srgbClr val="F8F8F8"/>
        </a:lt1>
        <a:dk2>
          <a:srgbClr val="663300"/>
        </a:dk2>
        <a:lt2>
          <a:srgbClr val="462300"/>
        </a:lt2>
        <a:accent1>
          <a:srgbClr val="FF9900"/>
        </a:accent1>
        <a:accent2>
          <a:srgbClr val="996633"/>
        </a:accent2>
        <a:accent3>
          <a:srgbClr val="FBFBFB"/>
        </a:accent3>
        <a:accent4>
          <a:srgbClr val="000000"/>
        </a:accent4>
        <a:accent5>
          <a:srgbClr val="FFCAAA"/>
        </a:accent5>
        <a:accent6>
          <a:srgbClr val="8A5C2D"/>
        </a:accent6>
        <a:hlink>
          <a:srgbClr val="CC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0038</Template>
  <TotalTime>0</TotalTime>
  <Words>5703</Words>
  <Application>WPS 演示</Application>
  <PresentationFormat>全屏显示(4:3)</PresentationFormat>
  <Paragraphs>416</Paragraphs>
  <Slides>36</Slides>
  <Notes>11</Notes>
  <HiddenSlides>0</HiddenSlides>
  <MMClips>0</MMClips>
  <ScaleCrop>false</ScaleCrop>
  <HeadingPairs>
    <vt:vector size="8" baseType="variant">
      <vt:variant>
        <vt:lpstr>已用的字体</vt:lpstr>
      </vt:variant>
      <vt:variant>
        <vt:i4>22</vt:i4>
      </vt:variant>
      <vt:variant>
        <vt:lpstr>主题</vt:lpstr>
      </vt:variant>
      <vt:variant>
        <vt:i4>14</vt:i4>
      </vt:variant>
      <vt:variant>
        <vt:lpstr>嵌入 OLE 服务器</vt:lpstr>
      </vt:variant>
      <vt:variant>
        <vt:i4>7</vt:i4>
      </vt:variant>
      <vt:variant>
        <vt:lpstr>幻灯片标题</vt:lpstr>
      </vt:variant>
      <vt:variant>
        <vt:i4>36</vt:i4>
      </vt:variant>
    </vt:vector>
  </HeadingPairs>
  <TitlesOfParts>
    <vt:vector size="79" baseType="lpstr">
      <vt:lpstr>Arial</vt:lpstr>
      <vt:lpstr>宋体</vt:lpstr>
      <vt:lpstr>Wingdings</vt:lpstr>
      <vt:lpstr>Lucida Sans Unicode</vt:lpstr>
      <vt:lpstr>Gulim</vt:lpstr>
      <vt:lpstr>Verdana</vt:lpstr>
      <vt:lpstr>Times New Roman</vt:lpstr>
      <vt:lpstr>Calibri</vt:lpstr>
      <vt:lpstr>华文楷体</vt:lpstr>
      <vt:lpstr>微软雅黑</vt:lpstr>
      <vt:lpstr>Gill Sans MT</vt:lpstr>
      <vt:lpstr>Malgun Gothic</vt:lpstr>
      <vt:lpstr>Wingdings</vt:lpstr>
      <vt:lpstr>黑体</vt:lpstr>
      <vt:lpstr>华文宋体</vt:lpstr>
      <vt:lpstr>华文仿宋</vt:lpstr>
      <vt:lpstr>楷体_GB2312</vt:lpstr>
      <vt:lpstr>新宋体</vt:lpstr>
      <vt:lpstr>Monotype Sorts</vt:lpstr>
      <vt:lpstr>Book Antiqua</vt:lpstr>
      <vt:lpstr>Arial Unicode MS</vt:lpstr>
      <vt:lpstr>Courier New</vt:lpstr>
      <vt:lpstr>0038</vt:lpstr>
      <vt:lpstr>1_0038</vt:lpstr>
      <vt:lpstr>2_0038</vt:lpstr>
      <vt:lpstr>3_0038</vt:lpstr>
      <vt:lpstr>4_0038</vt:lpstr>
      <vt:lpstr>5_0038</vt:lpstr>
      <vt:lpstr>6_0038</vt:lpstr>
      <vt:lpstr>7_0038</vt:lpstr>
      <vt:lpstr>8_0038</vt:lpstr>
      <vt:lpstr>9_0038</vt:lpstr>
      <vt:lpstr>10_0038</vt:lpstr>
      <vt:lpstr>11_0038</vt:lpstr>
      <vt:lpstr>12_0038</vt:lpstr>
      <vt:lpstr>13_0038</vt:lpstr>
      <vt:lpstr>Word.Picture.8</vt:lpstr>
      <vt:lpstr>Word.Picture.8</vt:lpstr>
      <vt:lpstr>Word.Picture.8</vt:lpstr>
      <vt:lpstr>Word.Picture.8</vt:lpstr>
      <vt:lpstr>Word.Picture.8</vt:lpstr>
      <vt:lpstr>Word.Picture.8</vt:lpstr>
      <vt:lpstr>Word.Picture.8</vt:lpstr>
      <vt:lpstr>PowerPoint 演示文稿</vt:lpstr>
      <vt:lpstr>参考书</vt:lpstr>
      <vt:lpstr>PowerPoint 演示文稿</vt:lpstr>
      <vt:lpstr>PowerPoint 演示文稿</vt:lpstr>
      <vt:lpstr>PowerPoint 演示文稿</vt:lpstr>
      <vt:lpstr>PowerPoint 演示文稿</vt:lpstr>
      <vt:lpstr>什么是Java语言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Windows 7系统中配置环境变量</vt:lpstr>
      <vt:lpstr>Windows 7系统中配置环境变量</vt:lpstr>
      <vt:lpstr>Windows 7系统中配置环境变量</vt:lpstr>
      <vt:lpstr>PowerPoint 演示文稿</vt:lpstr>
      <vt:lpstr>PowerPoint 演示文稿</vt:lpstr>
      <vt:lpstr>PowerPoint 演示文稿</vt:lpstr>
      <vt:lpstr>PowerPoint 演示文稿</vt:lpstr>
      <vt:lpstr>Eclipse简介</vt:lpstr>
      <vt:lpstr>下载Eclipse</vt:lpstr>
      <vt:lpstr>下载Eclipse</vt:lpstr>
      <vt:lpstr>下载Eclipse</vt:lpstr>
      <vt:lpstr>安装Eclipse的中文语言包</vt:lpstr>
      <vt:lpstr>Eclipse的配置与启动</vt:lpstr>
      <vt:lpstr>Eclipse的配置与启动</vt:lpstr>
      <vt:lpstr>Eclipse工作台</vt:lpstr>
      <vt:lpstr>PowerPoint 演示文稿</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录像模板</dc:title>
  <dc:creator>小科</dc:creator>
  <cp:lastModifiedBy>mike</cp:lastModifiedBy>
  <cp:revision>235</cp:revision>
  <dcterms:created xsi:type="dcterms:W3CDTF">2009-04-16T11:43:00Z</dcterms:created>
  <dcterms:modified xsi:type="dcterms:W3CDTF">2021-07-05T01:13:44Z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