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053" y="57"/>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6/10/2022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6/10/2022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solidFill>
                  <a:srgbClr val="FF0000"/>
                </a:solidFill>
              </a:rPr>
              <a:t>The principles of agile methods</a:t>
            </a:r>
            <a:r>
              <a:rPr lang="en-GB" dirty="0">
                <a:solidFill>
                  <a:srgbClr val="FF0000"/>
                </a:solidFill>
              </a:rPr>
              <a:t> </a:t>
            </a:r>
            <a:endParaRPr lang="en-US" dirty="0">
              <a:solidFill>
                <a:srgbClr val="FF0000"/>
              </a:solidFill>
            </a:endParaRP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a:t>
            </a:r>
            <a:r>
              <a:rPr lang="en-US" dirty="0">
                <a:solidFill>
                  <a:srgbClr val="FF0000"/>
                </a:solidFill>
              </a:rPr>
              <a:t>small and medium sized projects</a:t>
            </a:r>
            <a:r>
              <a:rPr lang="en-US" dirty="0"/>
              <a:t> that can be developed by a small co-located team.</a:t>
            </a:r>
          </a:p>
          <a:p>
            <a:r>
              <a:rPr lang="en-US" dirty="0"/>
              <a:t>It is sometimes argued that the success of these methods comes because of improved communications which is possible when everyone is working together.</a:t>
            </a:r>
          </a:p>
          <a:p>
            <a:r>
              <a:rPr lang="en-US" dirty="0">
                <a:solidFill>
                  <a:srgbClr val="FF0000"/>
                </a:solidFill>
              </a:rPr>
              <a:t>Scaling up </a:t>
            </a:r>
            <a:r>
              <a:rPr lang="en-US" dirty="0"/>
              <a:t>agile methods involves changing these to </a:t>
            </a:r>
            <a:r>
              <a:rPr lang="en-US" dirty="0">
                <a:solidFill>
                  <a:srgbClr val="FF0000"/>
                </a:solidFill>
              </a:rPr>
              <a:t>cope with larger, longer projects </a:t>
            </a:r>
            <a:r>
              <a:rPr lang="en-US" dirty="0"/>
              <a:t>where there are multiple development teams, perhaps </a:t>
            </a:r>
            <a:r>
              <a:rPr lang="en-US" dirty="0">
                <a:solidFill>
                  <a:srgbClr val="FF0000"/>
                </a:solidFill>
              </a:rPr>
              <a:t>working in different locations</a:t>
            </a:r>
            <a:r>
              <a:rPr lang="en-US" dirty="0"/>
              <a:t>.</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 </a:t>
            </a:r>
            <a:r>
              <a:rPr lang="zh-CN" altLang="en-US" dirty="0">
                <a:solidFill>
                  <a:srgbClr val="FF0000"/>
                </a:solidFill>
              </a:rPr>
              <a:t>规模化</a:t>
            </a:r>
            <a:endParaRPr lang="en-GB" dirty="0">
              <a:solidFill>
                <a:srgbClr val="FF0000"/>
              </a:solidFill>
            </a:endParaRPr>
          </a:p>
          <a:p>
            <a:r>
              <a:rPr lang="en-GB" dirty="0"/>
              <a:t>‘Scaling out’ is concerned with how agile methods can be introduced across a large organization with many years of software development experience. </a:t>
            </a:r>
            <a:r>
              <a:rPr lang="zh-CN" altLang="en-US" dirty="0">
                <a:solidFill>
                  <a:srgbClr val="FF0000"/>
                </a:solidFill>
              </a:rPr>
              <a:t>扩展</a:t>
            </a:r>
            <a:endParaRPr lang="en-GB" dirty="0">
              <a:solidFill>
                <a:srgbClr val="FF0000"/>
              </a:solidFill>
            </a:endParaRP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a:t>
            </a:r>
            <a:r>
              <a:rPr lang="en-US" altLang="zh-CN" dirty="0"/>
              <a:t>b</a:t>
            </a:r>
            <a:r>
              <a:rPr lang="en-US" dirty="0"/>
              <a:t>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US" altLang="zh-CN" dirty="0"/>
              <a:t>di</a:t>
            </a:r>
            <a:r>
              <a:rPr lang="en-GB" dirty="0" err="1"/>
              <a:t>stributed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2324</TotalTime>
  <Words>5177</Words>
  <Application>Microsoft Office PowerPoint</Application>
  <PresentationFormat>全屏显示(4:3)</PresentationFormat>
  <Paragraphs>531</Paragraphs>
  <Slides>66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66</vt:i4>
      </vt:variant>
    </vt:vector>
  </HeadingPairs>
  <TitlesOfParts>
    <vt:vector size="71"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邹颖 曹</cp:lastModifiedBy>
  <cp:revision>47</cp:revision>
  <dcterms:created xsi:type="dcterms:W3CDTF">2010-01-06T20:28:26Z</dcterms:created>
  <dcterms:modified xsi:type="dcterms:W3CDTF">2022-06-10T02:35:26Z</dcterms:modified>
</cp:coreProperties>
</file>