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60" y="22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6/16/2022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6/15/2022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a:xfrm>
            <a:off x="457200" y="1600200"/>
            <a:ext cx="8229600" cy="4678251"/>
          </a:xfrm>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a:r>
            <a:r>
              <a:rPr lang="en-GB" dirty="0">
                <a:solidFill>
                  <a:srgbClr val="FF0000"/>
                </a:solidFill>
              </a:rPr>
              <a:t>at higher levels of abstraction</a:t>
            </a:r>
          </a:p>
          <a:p>
            <a:pPr lvl="1"/>
            <a:r>
              <a:rPr lang="en-GB" dirty="0"/>
              <a:t>Generating code </a:t>
            </a:r>
            <a:r>
              <a:rPr lang="en-GB" dirty="0">
                <a:solidFill>
                  <a:srgbClr val="FF0000"/>
                </a:solidFill>
              </a:rPr>
              <a:t>automatically </a:t>
            </a:r>
            <a:r>
              <a:rPr lang="en-GB" dirty="0"/>
              <a:t>means that it is cheaper to adapt systems to new platforms.</a:t>
            </a:r>
          </a:p>
          <a:p>
            <a:r>
              <a:rPr lang="en-GB" dirty="0"/>
              <a:t>Cons</a:t>
            </a:r>
          </a:p>
          <a:p>
            <a:pPr lvl="1"/>
            <a:r>
              <a:rPr lang="en-GB" dirty="0"/>
              <a:t>Models for abstraction and </a:t>
            </a:r>
            <a:r>
              <a:rPr lang="en-GB" dirty="0">
                <a:solidFill>
                  <a:srgbClr val="FF0000"/>
                </a:solidFill>
              </a:rPr>
              <a:t>not necessarily right for implementation</a:t>
            </a:r>
            <a:r>
              <a:rPr lang="en-GB" dirty="0"/>
              <a:t>.</a:t>
            </a:r>
          </a:p>
          <a:p>
            <a:pPr lvl="1"/>
            <a:r>
              <a:rPr lang="en-GB" dirty="0"/>
              <a:t>Savings from generating code may be </a:t>
            </a:r>
            <a:r>
              <a:rPr lang="en-GB" dirty="0">
                <a:solidFill>
                  <a:srgbClr val="FF0000"/>
                </a:solidFill>
              </a:rPr>
              <a:t>outweighed</a:t>
            </a:r>
            <a:r>
              <a:rPr lang="en-GB" dirty="0"/>
              <a:t>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10015</TotalTime>
  <Words>3269</Words>
  <Application>Microsoft Office PowerPoint</Application>
  <PresentationFormat>全屏显示(4:3)</PresentationFormat>
  <Paragraphs>397</Paragraphs>
  <Slides>58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58</vt:i4>
      </vt:variant>
    </vt:vector>
  </HeadingPairs>
  <TitlesOfParts>
    <vt:vector size="62" baseType="lpstr">
      <vt:lpstr>Arial</vt:lpstr>
      <vt:lpstr>Calibri</vt:lpstr>
      <vt:lpstr>Wingdings</vt: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邹颖 曹</cp:lastModifiedBy>
  <cp:revision>25</cp:revision>
  <dcterms:created xsi:type="dcterms:W3CDTF">2010-01-15T13:50:47Z</dcterms:created>
  <dcterms:modified xsi:type="dcterms:W3CDTF">2022-06-21T09:57:00Z</dcterms:modified>
</cp:coreProperties>
</file>