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256"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053" y="4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6/16/2022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6/16/2022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FCBF73-0733-5145-9EF1-194A2E62BF21}" type="slidenum">
              <a:rPr lang="en-US" smtClean="0"/>
              <a:pPr/>
              <a:t>1</a:t>
            </a:fld>
            <a:endParaRPr lang="en-US"/>
          </a:p>
        </p:txBody>
      </p:sp>
    </p:spTree>
    <p:extLst>
      <p:ext uri="{BB962C8B-B14F-4D97-AF65-F5344CB8AC3E}">
        <p14:creationId xmlns:p14="http://schemas.microsoft.com/office/powerpoint/2010/main" val="31710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system.</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p:blipFill rotWithShape="1">
          <a:blip r:embed="rId2"/>
          <a:srcRect l="1" t="-870" r="-2345" b="-327"/>
          <a:stretch/>
        </p:blipFill>
        <p:spPr>
          <a:xfrm>
            <a:off x="1524000" y="1610653"/>
            <a:ext cx="5681730" cy="470027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design model:</a:t>
            </a:r>
          </a:p>
          <a:p>
            <a:pPr lvl="1"/>
            <a:r>
              <a:rPr lang="en-GB" dirty="0"/>
              <a:t>Structural models 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a:t>
            </a:r>
          </a:p>
        </p:txBody>
      </p:sp>
      <p:sp>
        <p:nvSpPr>
          <p:cNvPr id="3" name="Content Placeholder 2"/>
          <p:cNvSpPr>
            <a:spLocks noGrp="1"/>
          </p:cNvSpPr>
          <p:nvPr>
            <p:ph idx="1"/>
          </p:nvPr>
        </p:nvSpPr>
        <p:spPr/>
        <p:txBody>
          <a:bodyPr/>
          <a:lstStyle/>
          <a:p>
            <a:r>
              <a:rPr lang="en-US" i="1" dirty="0"/>
              <a:t>Patterns and Pattern Languages are ways to describe best practices, good designs, and capture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79281158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involves two abstract objects, Subject and Observer, and two concrete objects,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a:t>
                      </a:r>
                      <a:r>
                        <a:rPr lang="en-US" sz="1400" kern="1200" dirty="0" err="1">
                          <a:solidFill>
                            <a:schemeClr val="dk1"/>
                          </a:solidFill>
                          <a:latin typeface="Arial"/>
                          <a:ea typeface="+mn-ea"/>
                          <a:cs typeface="Arial"/>
                        </a:rPr>
                        <a:t>ConcreteObject</a:t>
                      </a:r>
                      <a:r>
                        <a:rPr lang="en-US" sz="14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pic>
        <p:nvPicPr>
          <p:cNvPr id="4" name="Content Placeholder 3" descr="7.12 ObserverPatternUML.eps"/>
          <p:cNvPicPr>
            <a:picLocks noGrp="1" noChangeAspect="1"/>
          </p:cNvPicPr>
          <p:nvPr>
            <p:ph idx="1"/>
          </p:nvPr>
        </p:nvPicPr>
        <p:blipFill rotWithShape="1">
          <a:blip r:embed="rId2"/>
          <a:srcRect l="-1044" r="-4714"/>
          <a:stretch/>
        </p:blipFill>
        <p:spPr>
          <a:xfrm>
            <a:off x="457200" y="2041302"/>
            <a:ext cx="8637604" cy="324129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a:p>
            <a:pPr lvl="1"/>
            <a:r>
              <a:rPr lang="en-US" dirty="0"/>
              <a:t>Tell several objects that the state of some other object has changed (Observer pattern).</a:t>
            </a:r>
            <a:endParaRPr lang="en-GB" dirty="0"/>
          </a:p>
          <a:p>
            <a:pPr lvl="1"/>
            <a:r>
              <a:rPr lang="en-US" dirty="0"/>
              <a:t>Tidy up the interfaces to a number of related objects that have often been developed incrementally (Façade pattern).</a:t>
            </a:r>
            <a:endParaRPr lang="en-GB" dirty="0"/>
          </a:p>
          <a:p>
            <a:pPr lvl="1"/>
            <a:r>
              <a:rPr lang="en-US" dirty="0"/>
              <a:t>Provide a standard way of accessing the elements in a collection, irrespective of how that collection is implemented (</a:t>
            </a:r>
            <a:r>
              <a:rPr lang="en-US" dirty="0" err="1"/>
              <a:t>Iterator</a:t>
            </a:r>
            <a:r>
              <a:rPr lang="en-US" dirty="0"/>
              <a:t> pattern).</a:t>
            </a:r>
            <a:endParaRPr lang="en-GB" dirty="0"/>
          </a:p>
          <a:p>
            <a:pPr lvl="1"/>
            <a:r>
              <a:rPr lang="en-US" dirty="0"/>
              <a:t>Allow for the possibility of extending the functionality of an existing class at run-time (Decorator pattern).</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2671</TotalTime>
  <Words>4165</Words>
  <Application>Microsoft Office PowerPoint</Application>
  <PresentationFormat>全屏显示(4:3)</PresentationFormat>
  <Paragraphs>443</Paragraphs>
  <Slides>62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62</vt:i4>
      </vt:variant>
    </vt:vector>
  </HeadingPairs>
  <TitlesOfParts>
    <vt:vector size="66" baseType="lpstr">
      <vt:lpstr>Arial</vt:lpstr>
      <vt:lpstr>Calibri</vt:lpstr>
      <vt:lpstr>Wingdings</vt:lpstr>
      <vt:lpstr>SE10 slides</vt:lpstr>
      <vt:lpstr>Chapter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邹颖 曹</cp:lastModifiedBy>
  <cp:revision>18</cp:revision>
  <dcterms:created xsi:type="dcterms:W3CDTF">2010-01-21T17:21:03Z</dcterms:created>
  <dcterms:modified xsi:type="dcterms:W3CDTF">2022-06-17T10:35:14Z</dcterms:modified>
</cp:coreProperties>
</file>