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4"/>
  </p:notesMasterIdLst>
  <p:handoutMasterIdLst>
    <p:handoutMasterId r:id="rId45"/>
  </p:handoutMasterIdLst>
  <p:sldIdLst>
    <p:sldId id="368" r:id="rId4"/>
    <p:sldId id="369" r:id="rId5"/>
    <p:sldId id="370" r:id="rId6"/>
    <p:sldId id="371" r:id="rId7"/>
    <p:sldId id="372" r:id="rId8"/>
    <p:sldId id="373" r:id="rId9"/>
    <p:sldId id="374" r:id="rId10"/>
    <p:sldId id="376" r:id="rId11"/>
    <p:sldId id="377" r:id="rId12"/>
    <p:sldId id="329" r:id="rId13"/>
    <p:sldId id="366" r:id="rId14"/>
    <p:sldId id="341" r:id="rId15"/>
    <p:sldId id="342" r:id="rId16"/>
    <p:sldId id="350" r:id="rId17"/>
    <p:sldId id="351" r:id="rId18"/>
    <p:sldId id="352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353" r:id="rId33"/>
    <p:sldId id="354" r:id="rId34"/>
    <p:sldId id="355" r:id="rId35"/>
    <p:sldId id="356" r:id="rId36"/>
    <p:sldId id="357" r:id="rId37"/>
    <p:sldId id="419" r:id="rId38"/>
    <p:sldId id="378" r:id="rId39"/>
    <p:sldId id="379" r:id="rId40"/>
    <p:sldId id="380" r:id="rId41"/>
    <p:sldId id="381" r:id="rId42"/>
    <p:sldId id="382" r:id="rId4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AD7EF"/>
    <a:srgbClr val="FF0000"/>
    <a:srgbClr val="66FF33"/>
    <a:srgbClr val="000066"/>
    <a:srgbClr val="E1FFE1"/>
    <a:srgbClr val="CCFFCC"/>
    <a:srgbClr val="00CCFF"/>
    <a:srgbClr val="66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1704" y="-78"/>
      </p:cViewPr>
      <p:guideLst>
        <p:guide orient="horz"/>
        <p:guide pos="1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4" Type="http://schemas.openxmlformats.org/officeDocument/2006/relationships/image" Target="../media/image59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92.wmf"/><Relationship Id="rId6" Type="http://schemas.openxmlformats.org/officeDocument/2006/relationships/image" Target="../media/image99.wmf"/><Relationship Id="rId5" Type="http://schemas.openxmlformats.org/officeDocument/2006/relationships/image" Target="../media/image90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42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41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7.wmf"/><Relationship Id="rId5" Type="http://schemas.openxmlformats.org/officeDocument/2006/relationships/image" Target="../media/image148.wmf"/><Relationship Id="rId4" Type="http://schemas.openxmlformats.org/officeDocument/2006/relationships/image" Target="../media/image146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wmf"/><Relationship Id="rId8" Type="http://schemas.openxmlformats.org/officeDocument/2006/relationships/image" Target="../media/image160.wmf"/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2" Type="http://schemas.openxmlformats.org/officeDocument/2006/relationships/image" Target="../media/image164.wmf"/><Relationship Id="rId11" Type="http://schemas.openxmlformats.org/officeDocument/2006/relationships/image" Target="../media/image163.wmf"/><Relationship Id="rId10" Type="http://schemas.openxmlformats.org/officeDocument/2006/relationships/image" Target="../media/image162.wmf"/><Relationship Id="rId1" Type="http://schemas.openxmlformats.org/officeDocument/2006/relationships/image" Target="../media/image153.png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2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7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image" Target="../media/image189.wmf"/><Relationship Id="rId7" Type="http://schemas.openxmlformats.org/officeDocument/2006/relationships/image" Target="../media/image198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幻灯片图像占位符 4098"/>
          <p:cNvSpPr>
            <a:spLocks noGrp="1"/>
          </p:cNvSpPr>
          <p:nvPr>
            <p:ph type="sldImg"/>
          </p:nvPr>
        </p:nvSpPr>
        <p:spPr>
          <a:xfrm>
            <a:off x="1143000" y="682625"/>
            <a:ext cx="4572000" cy="34099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0" name="文本占位符 4099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21175"/>
            <a:ext cx="5029200" cy="4170363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日期占位符 410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71855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b"/>
          <a:lstStyle>
            <a:lvl1pPr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71855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rgbClr val="CAD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2052"/>
          <p:cNvSpPr>
            <a:spLocks noGrp="1"/>
          </p:cNvSpPr>
          <p:nvPr>
            <p:ph type="ctrTitle" sz="quarter"/>
          </p:nvPr>
        </p:nvSpPr>
        <p:spPr>
          <a:xfrm>
            <a:off x="609600" y="2209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600" kern="1200">
                <a:latin typeface="Arial Narrow" pitchFamily="2" charset="0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4" name="副标题 2053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857250" lvl="2" indent="-857250" algn="ctr">
              <a:buNone/>
              <a:defRPr kern="1200"/>
            </a:lvl3pPr>
            <a:lvl4pPr marL="1200150" lvl="3" indent="-1200150" algn="ctr">
              <a:buNone/>
              <a:defRPr kern="1200"/>
            </a:lvl4pPr>
            <a:lvl5pPr marL="1543050" lvl="4" indent="-154305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页脚占位符 2049"/>
          <p:cNvSpPr>
            <a:spLocks noGrp="1"/>
          </p:cNvSpPr>
          <p:nvPr>
            <p:ph type="ftr" sz="quarter" idx="3"/>
          </p:nvPr>
        </p:nvSpPr>
        <p:spPr>
          <a:xfrm>
            <a:off x="838200" y="6508750"/>
            <a:ext cx="7402513" cy="304800"/>
          </a:xfrm>
          <a:prstGeom prst="rect">
            <a:avLst/>
          </a:prstGeom>
        </p:spPr>
        <p:txBody>
          <a:bodyPr wrap="none" lIns="46038" tIns="46038" rIns="46038" bIns="46038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2050"/>
          <p:cNvSpPr>
            <a:spLocks noGrp="1"/>
          </p:cNvSpPr>
          <p:nvPr>
            <p:ph type="sldNum" sz="quarter" idx="4"/>
          </p:nvPr>
        </p:nvSpPr>
        <p:spPr>
          <a:xfrm>
            <a:off x="7718425" y="6562725"/>
            <a:ext cx="1335088" cy="247650"/>
          </a:xfrm>
          <a:prstGeom prst="rect">
            <a:avLst/>
          </a:prstGeom>
        </p:spPr>
        <p:txBody>
          <a:bodyPr vert="horz" wrap="none" lIns="92075" tIns="0" rIns="92075" bIns="0" numCol="1" anchor="ctr" anchorCtr="0" compatLnSpc="1"/>
          <a:p>
            <a:pPr lvl="1" algn="r" eaLnBrk="1" hangingPunct="1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" name="日期占位符 2051"/>
          <p:cNvSpPr>
            <a:spLocks noGrp="1"/>
          </p:cNvSpPr>
          <p:nvPr>
            <p:ph type="dt" sz="quarter" idx="2"/>
          </p:nvPr>
        </p:nvSpPr>
        <p:spPr>
          <a:xfrm rot="16200000">
            <a:off x="-509587" y="5430838"/>
            <a:ext cx="2359025" cy="212725"/>
          </a:xfrm>
          <a:prstGeom prst="rect">
            <a:avLst/>
          </a:prstGeom>
        </p:spPr>
        <p:txBody>
          <a:bodyPr lIns="92075" tIns="0" rIns="92075" bIns="0" anchor="ctr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1685" y="147638"/>
            <a:ext cx="2083991" cy="56197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9713" y="147638"/>
            <a:ext cx="6131160" cy="56197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51435" y="22860"/>
            <a:ext cx="9074785" cy="566420"/>
          </a:xfrm>
          <a:prstGeom prst="roundRect">
            <a:avLst/>
          </a:prstGeom>
          <a:gradFill>
            <a:gsLst>
              <a:gs pos="100000">
                <a:srgbClr val="007BD3"/>
              </a:gs>
              <a:gs pos="33000">
                <a:schemeClr val="accent5">
                  <a:lumMod val="60000"/>
                  <a:lumOff val="40000"/>
                </a:schemeClr>
              </a:gs>
              <a:gs pos="6000">
                <a:srgbClr val="025FA3"/>
              </a:gs>
              <a:gs pos="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" y="-14605"/>
            <a:ext cx="641350" cy="641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3684"/>
          <a:stretch>
            <a:fillRect/>
          </a:stretch>
        </p:blipFill>
        <p:spPr>
          <a:xfrm>
            <a:off x="715010" y="-62865"/>
            <a:ext cx="1344295" cy="6896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52588"/>
            <a:ext cx="3679349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6326" y="1652588"/>
            <a:ext cx="3679349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CAD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E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文本占位符 1025"/>
          <p:cNvSpPr>
            <a:spLocks noGrp="1"/>
          </p:cNvSpPr>
          <p:nvPr>
            <p:ph type="body"/>
          </p:nvPr>
        </p:nvSpPr>
        <p:spPr>
          <a:xfrm>
            <a:off x="1066800" y="1652588"/>
            <a:ext cx="7508875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页脚占位符 1026"/>
          <p:cNvSpPr>
            <a:spLocks noGrp="1"/>
          </p:cNvSpPr>
          <p:nvPr>
            <p:ph type="ftr" sz="quarter" idx="3"/>
          </p:nvPr>
        </p:nvSpPr>
        <p:spPr>
          <a:xfrm>
            <a:off x="838200" y="6508750"/>
            <a:ext cx="74025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46038" tIns="46038" rIns="46038" bIns="46038"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灯片编号占位符 1027"/>
          <p:cNvSpPr>
            <a:spLocks noGrp="1"/>
          </p:cNvSpPr>
          <p:nvPr>
            <p:ph type="sldNum" sz="quarter" idx="4"/>
          </p:nvPr>
        </p:nvSpPr>
        <p:spPr>
          <a:xfrm>
            <a:off x="7718425" y="6562725"/>
            <a:ext cx="1335088" cy="247650"/>
          </a:xfrm>
          <a:prstGeom prst="rect">
            <a:avLst/>
          </a:prstGeom>
          <a:noFill/>
          <a:ln w="9525">
            <a:noFill/>
          </a:ln>
        </p:spPr>
        <p:txBody>
          <a:bodyPr vert="horz" wrap="none" lIns="92075" tIns="0" rIns="92075" bIns="0" numCol="1" anchor="ctr" anchorCtr="0" compatLnSpc="1"/>
          <a:lstStyle>
            <a:lvl2pPr algn="r">
              <a:defRPr sz="1400"/>
            </a:lvl2pPr>
          </a:lstStyle>
          <a:p>
            <a:pPr lvl="1" eaLnBrk="1" hangingPunct="1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9" name="标题 1028"/>
          <p:cNvSpPr>
            <a:spLocks noGrp="1"/>
          </p:cNvSpPr>
          <p:nvPr>
            <p:ph type="title"/>
          </p:nvPr>
        </p:nvSpPr>
        <p:spPr>
          <a:xfrm>
            <a:off x="239713" y="147638"/>
            <a:ext cx="7596187" cy="835025"/>
          </a:xfrm>
          <a:prstGeom prst="rect">
            <a:avLst/>
          </a:prstGeom>
          <a:noFill/>
          <a:ln w="9525">
            <a:noFill/>
          </a:ln>
        </p:spPr>
        <p:txBody>
          <a:bodyPr lIns="46038" tIns="46038" rIns="46038" bIns="46038"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 rot="16200000">
            <a:off x="-1231106" y="4926806"/>
            <a:ext cx="3471863" cy="212725"/>
          </a:xfrm>
          <a:prstGeom prst="rect">
            <a:avLst/>
          </a:prstGeom>
          <a:noFill/>
          <a:ln w="9525">
            <a:noFill/>
          </a:ln>
        </p:spPr>
        <p:txBody>
          <a:bodyPr lIns="92075" tIns="0" rIns="92075" bIns="0" anchor="ctr">
            <a:spAutoFit/>
          </a:bodyPr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51435" y="22860"/>
            <a:ext cx="9074785" cy="566420"/>
          </a:xfrm>
          <a:prstGeom prst="roundRect">
            <a:avLst/>
          </a:prstGeom>
          <a:gradFill>
            <a:gsLst>
              <a:gs pos="100000">
                <a:srgbClr val="007BD3"/>
              </a:gs>
              <a:gs pos="33000">
                <a:schemeClr val="accent5">
                  <a:lumMod val="60000"/>
                  <a:lumOff val="40000"/>
                </a:schemeClr>
              </a:gs>
              <a:gs pos="6000">
                <a:srgbClr val="025FA3"/>
              </a:gs>
              <a:gs pos="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" y="-14605"/>
            <a:ext cx="641350" cy="641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3684"/>
          <a:stretch>
            <a:fillRect/>
          </a:stretch>
        </p:blipFill>
        <p:spPr>
          <a:xfrm>
            <a:off x="715010" y="-62865"/>
            <a:ext cx="1344295" cy="689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CC00"/>
        </a:buClr>
        <a:buChar char="•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CC00"/>
        </a:buClr>
        <a:buChar char="•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CC00"/>
        </a:buClr>
        <a:buChar char="•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CC00"/>
        </a:buClr>
        <a:buChar char="•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7E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51435" y="22860"/>
            <a:ext cx="9074785" cy="566420"/>
          </a:xfrm>
          <a:prstGeom prst="roundRect">
            <a:avLst/>
          </a:prstGeom>
          <a:gradFill>
            <a:gsLst>
              <a:gs pos="100000">
                <a:srgbClr val="007BD3"/>
              </a:gs>
              <a:gs pos="33000">
                <a:schemeClr val="accent5">
                  <a:lumMod val="60000"/>
                  <a:lumOff val="40000"/>
                </a:schemeClr>
              </a:gs>
              <a:gs pos="6000">
                <a:srgbClr val="025FA3"/>
              </a:gs>
              <a:gs pos="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" y="-14605"/>
            <a:ext cx="641350" cy="641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rcRect l="33684"/>
          <a:stretch>
            <a:fillRect/>
          </a:stretch>
        </p:blipFill>
        <p:spPr>
          <a:xfrm>
            <a:off x="715010" y="-62865"/>
            <a:ext cx="1344295" cy="689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Relationship Id="rId30" Type="http://schemas.openxmlformats.org/officeDocument/2006/relationships/vmlDrawing" Target="../drawings/vmlDrawing10.vml"/><Relationship Id="rId3" Type="http://schemas.openxmlformats.org/officeDocument/2006/relationships/oleObject" Target="../embeddings/oleObject4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9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58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5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0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85.wmf"/><Relationship Id="rId20" Type="http://schemas.openxmlformats.org/officeDocument/2006/relationships/oleObject" Target="../embeddings/oleObject85.bin"/><Relationship Id="rId2" Type="http://schemas.openxmlformats.org/officeDocument/2006/relationships/image" Target="../media/image76.wmf"/><Relationship Id="rId19" Type="http://schemas.openxmlformats.org/officeDocument/2006/relationships/image" Target="../media/image84.wmf"/><Relationship Id="rId18" Type="http://schemas.openxmlformats.org/officeDocument/2006/relationships/oleObject" Target="../embeddings/oleObject84.bin"/><Relationship Id="rId17" Type="http://schemas.openxmlformats.org/officeDocument/2006/relationships/image" Target="../media/image83.wmf"/><Relationship Id="rId16" Type="http://schemas.openxmlformats.org/officeDocument/2006/relationships/oleObject" Target="../embeddings/oleObject83.bin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82.bin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oleObject" Target="../embeddings/oleObject89.bin"/><Relationship Id="rId7" Type="http://schemas.openxmlformats.org/officeDocument/2006/relationships/image" Target="../media/image89.wmf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7.bin"/><Relationship Id="rId3" Type="http://schemas.openxmlformats.org/officeDocument/2006/relationships/image" Target="../media/image87.png"/><Relationship Id="rId2" Type="http://schemas.openxmlformats.org/officeDocument/2006/relationships/image" Target="../media/image86.wmf"/><Relationship Id="rId17" Type="http://schemas.openxmlformats.org/officeDocument/2006/relationships/vmlDrawing" Target="../drawings/vmlDrawing18.v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93.wmf"/><Relationship Id="rId14" Type="http://schemas.openxmlformats.org/officeDocument/2006/relationships/oleObject" Target="../embeddings/oleObject92.bin"/><Relationship Id="rId13" Type="http://schemas.openxmlformats.org/officeDocument/2006/relationships/image" Target="../media/image92.wmf"/><Relationship Id="rId12" Type="http://schemas.openxmlformats.org/officeDocument/2006/relationships/oleObject" Target="../embeddings/oleObject91.bin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90.bin"/><Relationship Id="rId1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96.bin"/><Relationship Id="rId7" Type="http://schemas.openxmlformats.org/officeDocument/2006/relationships/image" Target="../media/image97.wmf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6.png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4.wmf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18.xml"/><Relationship Id="rId15" Type="http://schemas.openxmlformats.org/officeDocument/2006/relationships/image" Target="../media/image92.wmf"/><Relationship Id="rId14" Type="http://schemas.openxmlformats.org/officeDocument/2006/relationships/oleObject" Target="../embeddings/oleObject99.bin"/><Relationship Id="rId13" Type="http://schemas.openxmlformats.org/officeDocument/2006/relationships/image" Target="../media/image99.wmf"/><Relationship Id="rId12" Type="http://schemas.openxmlformats.org/officeDocument/2006/relationships/oleObject" Target="../embeddings/oleObject98.bin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97.bin"/><Relationship Id="rId1" Type="http://schemas.openxmlformats.org/officeDocument/2006/relationships/oleObject" Target="../embeddings/oleObject9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1.bin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0.bin"/><Relationship Id="rId1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3.bin"/><Relationship Id="rId3" Type="http://schemas.openxmlformats.org/officeDocument/2006/relationships/image" Target="../media/image104.wmf"/><Relationship Id="rId2" Type="http://schemas.openxmlformats.org/officeDocument/2006/relationships/oleObject" Target="../embeddings/oleObject102.bin"/><Relationship Id="rId1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5.bin"/><Relationship Id="rId3" Type="http://schemas.openxmlformats.org/officeDocument/2006/relationships/image" Target="../media/image107.wmf"/><Relationship Id="rId2" Type="http://schemas.openxmlformats.org/officeDocument/2006/relationships/oleObject" Target="../embeddings/oleObject104.bin"/><Relationship Id="rId1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7.bin"/><Relationship Id="rId3" Type="http://schemas.openxmlformats.org/officeDocument/2006/relationships/image" Target="../media/image110.png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06.bin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13.wmf"/><Relationship Id="rId2" Type="http://schemas.openxmlformats.org/officeDocument/2006/relationships/oleObject" Target="../embeddings/oleObject108.bin"/><Relationship Id="rId1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1.bin"/><Relationship Id="rId3" Type="http://schemas.openxmlformats.org/officeDocument/2006/relationships/image" Target="../media/image116.wmf"/><Relationship Id="rId2" Type="http://schemas.openxmlformats.org/officeDocument/2006/relationships/oleObject" Target="../embeddings/oleObject110.bin"/><Relationship Id="rId1" Type="http://schemas.openxmlformats.org/officeDocument/2006/relationships/image" Target="../media/image115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3.bin"/><Relationship Id="rId3" Type="http://schemas.openxmlformats.org/officeDocument/2006/relationships/image" Target="../media/image119.wmf"/><Relationship Id="rId2" Type="http://schemas.openxmlformats.org/officeDocument/2006/relationships/oleObject" Target="../embeddings/oleObject112.bin"/><Relationship Id="rId1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22.wmf"/><Relationship Id="rId2" Type="http://schemas.openxmlformats.org/officeDocument/2006/relationships/oleObject" Target="../embeddings/oleObject114.bin"/><Relationship Id="rId1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17.bin"/><Relationship Id="rId3" Type="http://schemas.openxmlformats.org/officeDocument/2006/relationships/image" Target="../media/image125.wmf"/><Relationship Id="rId2" Type="http://schemas.openxmlformats.org/officeDocument/2006/relationships/oleObject" Target="../embeddings/oleObject116.bin"/><Relationship Id="rId1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7.png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18.xml"/><Relationship Id="rId1" Type="http://schemas.openxmlformats.org/officeDocument/2006/relationships/oleObject" Target="../embeddings/oleObject118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2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33.wmf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2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41.wmf"/><Relationship Id="rId18" Type="http://schemas.openxmlformats.org/officeDocument/2006/relationships/vmlDrawing" Target="../drawings/vmlDrawing3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44.w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50.wmf"/><Relationship Id="rId14" Type="http://schemas.openxmlformats.org/officeDocument/2006/relationships/vmlDrawing" Target="../drawings/vmlDrawing3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4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54.bin"/><Relationship Id="rId26" Type="http://schemas.openxmlformats.org/officeDocument/2006/relationships/vmlDrawing" Target="../drawings/vmlDrawing35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64.wmf"/><Relationship Id="rId23" Type="http://schemas.openxmlformats.org/officeDocument/2006/relationships/oleObject" Target="../embeddings/oleObject164.bin"/><Relationship Id="rId22" Type="http://schemas.openxmlformats.org/officeDocument/2006/relationships/image" Target="../media/image163.wmf"/><Relationship Id="rId21" Type="http://schemas.openxmlformats.org/officeDocument/2006/relationships/oleObject" Target="../embeddings/oleObject163.bin"/><Relationship Id="rId20" Type="http://schemas.openxmlformats.org/officeDocument/2006/relationships/image" Target="../media/image162.wmf"/><Relationship Id="rId2" Type="http://schemas.openxmlformats.org/officeDocument/2006/relationships/image" Target="../media/image153.png"/><Relationship Id="rId19" Type="http://schemas.openxmlformats.org/officeDocument/2006/relationships/oleObject" Target="../embeddings/oleObject162.bin"/><Relationship Id="rId18" Type="http://schemas.openxmlformats.org/officeDocument/2006/relationships/image" Target="../media/image161.wmf"/><Relationship Id="rId17" Type="http://schemas.openxmlformats.org/officeDocument/2006/relationships/oleObject" Target="../embeddings/oleObject161.bin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160.bin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5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oleObject" Target="../embeddings/oleObject168.bin"/><Relationship Id="rId7" Type="http://schemas.openxmlformats.org/officeDocument/2006/relationships/image" Target="../media/image168.wmf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66.bin"/><Relationship Id="rId3" Type="http://schemas.openxmlformats.org/officeDocument/2006/relationships/image" Target="../media/image166.wmf"/><Relationship Id="rId2" Type="http://schemas.openxmlformats.org/officeDocument/2006/relationships/oleObject" Target="../embeddings/oleObject165.bin"/><Relationship Id="rId18" Type="http://schemas.openxmlformats.org/officeDocument/2006/relationships/vmlDrawing" Target="../drawings/vmlDrawing3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172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71.bin"/><Relationship Id="rId12" Type="http://schemas.openxmlformats.org/officeDocument/2006/relationships/oleObject" Target="../embeddings/oleObject170.bin"/><Relationship Id="rId11" Type="http://schemas.openxmlformats.org/officeDocument/2006/relationships/image" Target="../media/image170.wmf"/><Relationship Id="rId10" Type="http://schemas.openxmlformats.org/officeDocument/2006/relationships/oleObject" Target="../embeddings/oleObject169.bin"/><Relationship Id="rId1" Type="http://schemas.openxmlformats.org/officeDocument/2006/relationships/image" Target="../media/image165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5.png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7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oleObject" Target="../embeddings/oleObject178.bin"/><Relationship Id="rId7" Type="http://schemas.openxmlformats.org/officeDocument/2006/relationships/image" Target="../media/image178.wmf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76.bin"/><Relationship Id="rId3" Type="http://schemas.openxmlformats.org/officeDocument/2006/relationships/image" Target="../media/image174.wmf"/><Relationship Id="rId2" Type="http://schemas.openxmlformats.org/officeDocument/2006/relationships/oleObject" Target="../embeddings/oleObject175.bin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81.wmf"/><Relationship Id="rId13" Type="http://schemas.openxmlformats.org/officeDocument/2006/relationships/oleObject" Target="../embeddings/oleObject181.bin"/><Relationship Id="rId12" Type="http://schemas.openxmlformats.org/officeDocument/2006/relationships/oleObject" Target="../embeddings/oleObject180.bin"/><Relationship Id="rId11" Type="http://schemas.openxmlformats.org/officeDocument/2006/relationships/image" Target="../media/image180.wmf"/><Relationship Id="rId10" Type="http://schemas.openxmlformats.org/officeDocument/2006/relationships/oleObject" Target="../embeddings/oleObject179.bin"/><Relationship Id="rId1" Type="http://schemas.openxmlformats.org/officeDocument/2006/relationships/image" Target="../media/image17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oleObject" Target="../embeddings/oleObject186.bin"/><Relationship Id="rId7" Type="http://schemas.openxmlformats.org/officeDocument/2006/relationships/image" Target="../media/image186.wmf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84.bin"/><Relationship Id="rId3" Type="http://schemas.openxmlformats.org/officeDocument/2006/relationships/image" Target="../media/image184.wmf"/><Relationship Id="rId21" Type="http://schemas.openxmlformats.org/officeDocument/2006/relationships/vmlDrawing" Target="../drawings/vmlDrawing39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83.bin"/><Relationship Id="rId19" Type="http://schemas.openxmlformats.org/officeDocument/2006/relationships/image" Target="../media/image190.wmf"/><Relationship Id="rId18" Type="http://schemas.openxmlformats.org/officeDocument/2006/relationships/oleObject" Target="../embeddings/oleObject192.bin"/><Relationship Id="rId17" Type="http://schemas.openxmlformats.org/officeDocument/2006/relationships/oleObject" Target="../embeddings/oleObject191.bin"/><Relationship Id="rId16" Type="http://schemas.openxmlformats.org/officeDocument/2006/relationships/oleObject" Target="../embeddings/oleObject190.bin"/><Relationship Id="rId15" Type="http://schemas.openxmlformats.org/officeDocument/2006/relationships/image" Target="../media/image189.wmf"/><Relationship Id="rId14" Type="http://schemas.openxmlformats.org/officeDocument/2006/relationships/oleObject" Target="../embeddings/oleObject189.bin"/><Relationship Id="rId13" Type="http://schemas.openxmlformats.org/officeDocument/2006/relationships/image" Target="../media/image179.wmf"/><Relationship Id="rId12" Type="http://schemas.openxmlformats.org/officeDocument/2006/relationships/oleObject" Target="../embeddings/oleObject188.bin"/><Relationship Id="rId11" Type="http://schemas.openxmlformats.org/officeDocument/2006/relationships/image" Target="../media/image188.wmf"/><Relationship Id="rId10" Type="http://schemas.openxmlformats.org/officeDocument/2006/relationships/oleObject" Target="../embeddings/oleObject187.bin"/><Relationship Id="rId1" Type="http://schemas.openxmlformats.org/officeDocument/2006/relationships/image" Target="../media/image18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oleObject" Target="../embeddings/oleObject196.bin"/><Relationship Id="rId7" Type="http://schemas.openxmlformats.org/officeDocument/2006/relationships/image" Target="../media/image194.wmf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193.wmf"/><Relationship Id="rId4" Type="http://schemas.openxmlformats.org/officeDocument/2006/relationships/oleObject" Target="../embeddings/oleObject194.bin"/><Relationship Id="rId3" Type="http://schemas.openxmlformats.org/officeDocument/2006/relationships/image" Target="../media/image192.wmf"/><Relationship Id="rId23" Type="http://schemas.openxmlformats.org/officeDocument/2006/relationships/vmlDrawing" Target="../drawings/vmlDrawing4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90.wmf"/><Relationship Id="rId20" Type="http://schemas.openxmlformats.org/officeDocument/2006/relationships/oleObject" Target="../embeddings/oleObject203.bin"/><Relationship Id="rId2" Type="http://schemas.openxmlformats.org/officeDocument/2006/relationships/oleObject" Target="../embeddings/oleObject193.bin"/><Relationship Id="rId19" Type="http://schemas.openxmlformats.org/officeDocument/2006/relationships/oleObject" Target="../embeddings/oleObject202.bin"/><Relationship Id="rId18" Type="http://schemas.openxmlformats.org/officeDocument/2006/relationships/oleObject" Target="../embeddings/oleObject201.bin"/><Relationship Id="rId17" Type="http://schemas.openxmlformats.org/officeDocument/2006/relationships/image" Target="../media/image189.wmf"/><Relationship Id="rId16" Type="http://schemas.openxmlformats.org/officeDocument/2006/relationships/oleObject" Target="../embeddings/oleObject200.bin"/><Relationship Id="rId15" Type="http://schemas.openxmlformats.org/officeDocument/2006/relationships/image" Target="../media/image198.wmf"/><Relationship Id="rId14" Type="http://schemas.openxmlformats.org/officeDocument/2006/relationships/oleObject" Target="../embeddings/oleObject199.bin"/><Relationship Id="rId13" Type="http://schemas.openxmlformats.org/officeDocument/2006/relationships/image" Target="../media/image197.wmf"/><Relationship Id="rId12" Type="http://schemas.openxmlformats.org/officeDocument/2006/relationships/oleObject" Target="../embeddings/oleObject198.bin"/><Relationship Id="rId11" Type="http://schemas.openxmlformats.org/officeDocument/2006/relationships/image" Target="../media/image196.wmf"/><Relationship Id="rId10" Type="http://schemas.openxmlformats.org/officeDocument/2006/relationships/oleObject" Target="../embeddings/oleObject197.bin"/><Relationship Id="rId1" Type="http://schemas.openxmlformats.org/officeDocument/2006/relationships/image" Target="../media/image19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296863" y="969963"/>
          <a:ext cx="36210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348740" imgH="203835" progId="Equation.DSMT4">
                  <p:embed/>
                </p:oleObj>
              </mc:Choice>
              <mc:Fallback>
                <p:oleObj name="" r:id="rId1" imgW="1348740" imgH="20383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863" y="969963"/>
                        <a:ext cx="3621087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椭圆 5122"/>
          <p:cNvSpPr/>
          <p:nvPr/>
        </p:nvSpPr>
        <p:spPr>
          <a:xfrm>
            <a:off x="317500" y="1728788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4" name="椭圆 5123"/>
          <p:cNvSpPr/>
          <p:nvPr/>
        </p:nvSpPr>
        <p:spPr>
          <a:xfrm>
            <a:off x="373063" y="3109913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5" name="椭圆 5124"/>
          <p:cNvSpPr/>
          <p:nvPr/>
        </p:nvSpPr>
        <p:spPr>
          <a:xfrm flipH="1">
            <a:off x="363538" y="4708525"/>
            <a:ext cx="169862" cy="1778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6" name="对象 5125"/>
          <p:cNvGraphicFramePr>
            <a:graphicFrameLocks noChangeAspect="1"/>
          </p:cNvGraphicFramePr>
          <p:nvPr/>
        </p:nvGraphicFramePr>
        <p:xfrm>
          <a:off x="454025" y="3417888"/>
          <a:ext cx="8655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136900" imgH="1143000" progId="Equation.DSMT4">
                  <p:embed/>
                </p:oleObj>
              </mc:Choice>
              <mc:Fallback>
                <p:oleObj name="" r:id="rId3" imgW="3136900" imgH="1143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" y="3417888"/>
                        <a:ext cx="8655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文本框 5126"/>
          <p:cNvSpPr txBox="1"/>
          <p:nvPr/>
        </p:nvSpPr>
        <p:spPr>
          <a:xfrm>
            <a:off x="2100263" y="-3492"/>
            <a:ext cx="516413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buClr>
                <a:srgbClr val="FFCC00"/>
              </a:buClr>
            </a:pPr>
            <a:r>
              <a:rPr lang="zh-CN" altLang="en-US" sz="36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第一节 集合 映射 函数</a:t>
            </a:r>
            <a:endParaRPr lang="zh-CN" altLang="en-US" sz="36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128" name="文本框 5127"/>
          <p:cNvSpPr txBox="1"/>
          <p:nvPr/>
        </p:nvSpPr>
        <p:spPr>
          <a:xfrm>
            <a:off x="612775" y="153511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(set)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2159000" y="1522413"/>
            <a:ext cx="54102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具有某种特定性质的对象的</a:t>
            </a:r>
            <a:r>
              <a:rPr lang="zh-CN" alt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总体.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877888" y="2209800"/>
            <a:ext cx="81661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组成这个集合的对象称为该集合的</a:t>
            </a:r>
            <a:r>
              <a:rPr lang="zh-CN" alt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元素</a:t>
            </a:r>
            <a:r>
              <a:rPr lang="en-US" altLang="zh-CN" sz="28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(element)</a:t>
            </a:r>
            <a:r>
              <a:rPr lang="zh-CN" altLang="en-US" sz="2800" b="1" dirty="0">
                <a:latin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31" name="文本框 5130"/>
          <p:cNvSpPr txBox="1"/>
          <p:nvPr/>
        </p:nvSpPr>
        <p:spPr>
          <a:xfrm>
            <a:off x="1058863" y="293687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有限集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2" name="文本框 5131"/>
          <p:cNvSpPr txBox="1"/>
          <p:nvPr/>
        </p:nvSpPr>
        <p:spPr>
          <a:xfrm>
            <a:off x="2592388" y="29035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无限集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3" name="文本框 5132"/>
          <p:cNvSpPr txBox="1"/>
          <p:nvPr/>
        </p:nvSpPr>
        <p:spPr>
          <a:xfrm>
            <a:off x="4287838" y="2884488"/>
            <a:ext cx="13874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20000"/>
              </a:spcBef>
              <a:buClr>
                <a:srgbClr val="FFCC00"/>
              </a:buClr>
            </a:pPr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空集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29" grpId="0"/>
      <p:bldP spid="5130" grpId="0"/>
      <p:bldP spid="5131" grpId="0"/>
      <p:bldP spid="5132" grpId="0"/>
      <p:bldP spid="5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14337"/>
          <p:cNvSpPr txBox="1">
            <a:spLocks noChangeArrowheads="1"/>
          </p:cNvSpPr>
          <p:nvPr/>
        </p:nvSpPr>
        <p:spPr bwMode="auto">
          <a:xfrm>
            <a:off x="2430780" y="165576"/>
            <a:ext cx="2520950" cy="58356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defRPr/>
            </a:pPr>
            <a:r>
              <a:rPr kumimoji="0" lang="en-US" altLang="zh-CN" sz="32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2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.映射与函数</a:t>
            </a:r>
            <a:endParaRPr kumimoji="0" lang="zh-CN" altLang="en-US" sz="3200" kern="1200" cap="none" spc="0" normalizeH="0" baseline="0" noProof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39" name="对象 14338"/>
          <p:cNvGraphicFramePr>
            <a:graphicFrameLocks noChangeAspect="1"/>
          </p:cNvGraphicFramePr>
          <p:nvPr/>
        </p:nvGraphicFramePr>
        <p:xfrm>
          <a:off x="342900" y="852488"/>
          <a:ext cx="1014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408305" imgH="216535" progId="Equation.3">
                  <p:embed/>
                </p:oleObj>
              </mc:Choice>
              <mc:Fallback>
                <p:oleObj name="" r:id="rId1" imgW="408305" imgH="21653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" y="852488"/>
                        <a:ext cx="1014413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>
            <a:graphicFrameLocks noChangeAspect="1"/>
          </p:cNvGraphicFramePr>
          <p:nvPr/>
        </p:nvGraphicFramePr>
        <p:xfrm>
          <a:off x="601345" y="4434205"/>
          <a:ext cx="8380730" cy="61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035300" imgH="279400" progId="Equation.3">
                  <p:embed/>
                </p:oleObj>
              </mc:Choice>
              <mc:Fallback>
                <p:oleObj name="" r:id="rId3" imgW="3035300" imgH="279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345" y="4434205"/>
                        <a:ext cx="8380730" cy="614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>
            <a:graphicFrameLocks noChangeAspect="1"/>
          </p:cNvGraphicFramePr>
          <p:nvPr/>
        </p:nvGraphicFramePr>
        <p:xfrm>
          <a:off x="1168400" y="877888"/>
          <a:ext cx="7813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3234055" imgH="215900" progId="Equation.DSMT4">
                  <p:embed/>
                </p:oleObj>
              </mc:Choice>
              <mc:Fallback>
                <p:oleObj name="" r:id="rId5" imgW="3234055" imgH="2159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877888"/>
                        <a:ext cx="78136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1288733" y="1398747"/>
          <a:ext cx="7896860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2984500" imgH="431800" progId="Equation.3">
                  <p:embed/>
                </p:oleObj>
              </mc:Choice>
              <mc:Fallback>
                <p:oleObj name="" r:id="rId7" imgW="29845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8733" y="1398747"/>
                        <a:ext cx="7896860" cy="1068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406242" y="3892392"/>
          <a:ext cx="558355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2005965" imgH="215900" progId="Equation.3">
                  <p:embed/>
                </p:oleObj>
              </mc:Choice>
              <mc:Fallback>
                <p:oleObj name="" r:id="rId9" imgW="2005965" imgH="215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242" y="3892392"/>
                        <a:ext cx="5583555" cy="51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>
            <a:graphicFrameLocks noChangeAspect="1"/>
          </p:cNvGraphicFramePr>
          <p:nvPr/>
        </p:nvGraphicFramePr>
        <p:xfrm>
          <a:off x="2636838" y="2071688"/>
          <a:ext cx="5294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2232025" imgH="215900" progId="Equation.3">
                  <p:embed/>
                </p:oleObj>
              </mc:Choice>
              <mc:Fallback>
                <p:oleObj name="" r:id="rId11" imgW="2232025" imgH="215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6838" y="2071688"/>
                        <a:ext cx="52943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4344"/>
          <p:cNvGraphicFramePr>
            <a:graphicFrameLocks noChangeAspect="1"/>
          </p:cNvGraphicFramePr>
          <p:nvPr/>
        </p:nvGraphicFramePr>
        <p:xfrm>
          <a:off x="1082040" y="2703671"/>
          <a:ext cx="7081520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2691765" imgH="215900" progId="Equation.3">
                  <p:embed/>
                </p:oleObj>
              </mc:Choice>
              <mc:Fallback>
                <p:oleObj name="" r:id="rId13" imgW="2691765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2040" y="2703671"/>
                        <a:ext cx="7081520" cy="544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822325" y="3295650"/>
          <a:ext cx="8413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3018790" imgH="215900" progId="Equation.3">
                  <p:embed/>
                </p:oleObj>
              </mc:Choice>
              <mc:Fallback>
                <p:oleObj name="" r:id="rId15" imgW="3018790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2325" y="3295650"/>
                        <a:ext cx="841375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4346"/>
          <p:cNvGraphicFramePr>
            <a:graphicFrameLocks noChangeAspect="1"/>
          </p:cNvGraphicFramePr>
          <p:nvPr/>
        </p:nvGraphicFramePr>
        <p:xfrm>
          <a:off x="2459832" y="5095717"/>
          <a:ext cx="183515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7" imgW="762000" imgH="215900" progId="Equation.3">
                  <p:embed/>
                </p:oleObj>
              </mc:Choice>
              <mc:Fallback>
                <p:oleObj name="" r:id="rId17" imgW="762000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59832" y="5095717"/>
                        <a:ext cx="1835150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>
            <a:graphicFrameLocks noChangeAspect="1"/>
          </p:cNvGraphicFramePr>
          <p:nvPr/>
        </p:nvGraphicFramePr>
        <p:xfrm>
          <a:off x="698500" y="5048250"/>
          <a:ext cx="17319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9" imgW="622935" imgH="215900" progId="Equation.3">
                  <p:embed/>
                </p:oleObj>
              </mc:Choice>
              <mc:Fallback>
                <p:oleObj name="" r:id="rId19" imgW="622935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8500" y="5048250"/>
                        <a:ext cx="1731963" cy="5127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>
            <a:graphicFrameLocks noChangeAspect="1"/>
          </p:cNvGraphicFramePr>
          <p:nvPr/>
        </p:nvGraphicFramePr>
        <p:xfrm>
          <a:off x="698500" y="5657850"/>
          <a:ext cx="17319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1" imgW="622935" imgH="215900" progId="Equation.3">
                  <p:embed/>
                </p:oleObj>
              </mc:Choice>
              <mc:Fallback>
                <p:oleObj name="" r:id="rId21" imgW="622935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8500" y="5657850"/>
                        <a:ext cx="1731963" cy="5127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14349"/>
          <p:cNvGraphicFramePr>
            <a:graphicFrameLocks noChangeAspect="1"/>
          </p:cNvGraphicFramePr>
          <p:nvPr/>
        </p:nvGraphicFramePr>
        <p:xfrm>
          <a:off x="2257902" y="5613718"/>
          <a:ext cx="3686810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3" imgW="1562100" imgH="482600" progId="Equation.3">
                  <p:embed/>
                </p:oleObj>
              </mc:Choice>
              <mc:Fallback>
                <p:oleObj name="" r:id="rId23" imgW="1562100" imgH="482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57902" y="5613718"/>
                        <a:ext cx="3686810" cy="1189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350"/>
          <p:cNvGrpSpPr>
            <a:grpSpLocks noChangeAspect="1"/>
          </p:cNvGrpSpPr>
          <p:nvPr/>
        </p:nvGrpSpPr>
        <p:grpSpPr>
          <a:xfrm>
            <a:off x="5424488" y="5170487"/>
            <a:ext cx="3001963" cy="1079501"/>
            <a:chOff x="-9" y="-49"/>
            <a:chExt cx="1891" cy="680"/>
          </a:xfrm>
        </p:grpSpPr>
        <p:graphicFrame>
          <p:nvGraphicFramePr>
            <p:cNvPr id="10254" name="对象 14351"/>
            <p:cNvGraphicFramePr>
              <a:graphicFrameLocks noChangeAspect="1"/>
            </p:cNvGraphicFramePr>
            <p:nvPr/>
          </p:nvGraphicFramePr>
          <p:xfrm>
            <a:off x="-9" y="-49"/>
            <a:ext cx="286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5" imgW="177165" imgH="254000" progId="Equation.3">
                    <p:embed/>
                  </p:oleObj>
                </mc:Choice>
                <mc:Fallback>
                  <p:oleObj name="" r:id="rId25" imgW="177165" imgH="2540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-9" y="-49"/>
                          <a:ext cx="286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对象 14352"/>
            <p:cNvGraphicFramePr>
              <a:graphicFrameLocks noChangeAspect="1"/>
            </p:cNvGraphicFramePr>
            <p:nvPr/>
          </p:nvGraphicFramePr>
          <p:xfrm>
            <a:off x="259" y="110"/>
            <a:ext cx="162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7" imgW="927100" imgH="215900" progId="Equation.3">
                    <p:embed/>
                  </p:oleObj>
                </mc:Choice>
                <mc:Fallback>
                  <p:oleObj name="" r:id="rId27" imgW="927100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59" y="110"/>
                          <a:ext cx="1623" cy="32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598613" y="897096"/>
          <a:ext cx="6740525" cy="176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565400" imgH="698500" progId="Equation.DSMT4">
                  <p:embed/>
                </p:oleObj>
              </mc:Choice>
              <mc:Fallback>
                <p:oleObj name="" r:id="rId1" imgW="2565400" imgH="6985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8613" y="897096"/>
                        <a:ext cx="6740525" cy="176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-45720" y="865505"/>
          <a:ext cx="18351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699770" imgH="203835" progId="Equation.DSMT4">
                  <p:embed/>
                </p:oleObj>
              </mc:Choice>
              <mc:Fallback>
                <p:oleObj name="" r:id="rId3" imgW="699770" imgH="20383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5720" y="865505"/>
                        <a:ext cx="1835150" cy="5127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>
            <a:graphicFrameLocks noChangeAspect="1"/>
          </p:cNvGraphicFramePr>
          <p:nvPr/>
        </p:nvGraphicFramePr>
        <p:xfrm>
          <a:off x="412750" y="3406775"/>
          <a:ext cx="18351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699770" imgH="203835" progId="Equation.3">
                  <p:embed/>
                </p:oleObj>
              </mc:Choice>
              <mc:Fallback>
                <p:oleObj name="" r:id="rId5" imgW="699770" imgH="20383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750" y="3406775"/>
                        <a:ext cx="1835150" cy="5127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428784" y="4097496"/>
          <a:ext cx="8681720" cy="176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7" imgW="3416300" imgH="698500" progId="Equation.3">
                  <p:embed/>
                </p:oleObj>
              </mc:Choice>
              <mc:Fallback>
                <p:oleObj name="" r:id="rId7" imgW="3416300" imgH="698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784" y="4097496"/>
                        <a:ext cx="8681720" cy="176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221774" y="2688908"/>
          <a:ext cx="559054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9" imgW="2197100" imgH="228600" progId="Equation.3">
                  <p:embed/>
                </p:oleObj>
              </mc:Choice>
              <mc:Fallback>
                <p:oleObj name="" r:id="rId9" imgW="2197100" imgH="2286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774" y="2688908"/>
                        <a:ext cx="5590540" cy="575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298450" y="227013"/>
          <a:ext cx="20542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699770" imgH="203835" progId="Equation.3">
                  <p:embed/>
                </p:oleObj>
              </mc:Choice>
              <mc:Fallback>
                <p:oleObj name="" r:id="rId1" imgW="699770" imgH="20383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0" y="227013"/>
                        <a:ext cx="2054225" cy="574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46673" y="755491"/>
          <a:ext cx="9022080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" imgW="3302000" imgH="711200" progId="Equation.DSMT4">
                  <p:embed/>
                </p:oleObj>
              </mc:Choice>
              <mc:Fallback>
                <p:oleObj name="" r:id="rId3" imgW="3302000" imgH="7112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3" y="755491"/>
                        <a:ext cx="9022080" cy="1941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811848" y="3006249"/>
          <a:ext cx="5564505" cy="559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1930400" imgH="1777365" progId="Equation.DSMT4">
                  <p:embed/>
                </p:oleObj>
              </mc:Choice>
              <mc:Fallback>
                <p:oleObj name="" r:id="rId5" imgW="1930400" imgH="177736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848" y="3006249"/>
                        <a:ext cx="5564505" cy="5593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16388"/>
          <p:cNvSpPr/>
          <p:nvPr/>
        </p:nvSpPr>
        <p:spPr>
          <a:xfrm>
            <a:off x="982663" y="4821238"/>
            <a:ext cx="37115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不能构成复合函数.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对象 17409"/>
          <p:cNvGraphicFramePr>
            <a:graphicFrameLocks noChangeAspect="1"/>
          </p:cNvGraphicFramePr>
          <p:nvPr/>
        </p:nvGraphicFramePr>
        <p:xfrm>
          <a:off x="432594" y="1119347"/>
          <a:ext cx="7756525" cy="34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48000" imgH="1346200" progId="Equation.3">
                  <p:embed/>
                </p:oleObj>
              </mc:Choice>
              <mc:Fallback>
                <p:oleObj name="" r:id="rId1" imgW="3048000" imgH="1346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2594" y="1119347"/>
                        <a:ext cx="7756525" cy="3471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200978" y="632778"/>
          <a:ext cx="15954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546735" imgH="203835" progId="Equation.3">
                  <p:embed/>
                </p:oleObj>
              </mc:Choice>
              <mc:Fallback>
                <p:oleObj name="" r:id="rId3" imgW="546735" imgH="20383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8" y="632778"/>
                        <a:ext cx="1595437" cy="569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463074" y="4165442"/>
          <a:ext cx="7959090" cy="167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2781300" imgH="584200" progId="Equation.DSMT4">
                  <p:embed/>
                </p:oleObj>
              </mc:Choice>
              <mc:Fallback>
                <p:oleObj name="" r:id="rId5" imgW="2781300" imgH="5842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074" y="4165442"/>
                        <a:ext cx="7959090" cy="1671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>
            <a:graphicFrameLocks noChangeAspect="1"/>
          </p:cNvGraphicFramePr>
          <p:nvPr/>
        </p:nvGraphicFramePr>
        <p:xfrm>
          <a:off x="843280" y="5557044"/>
          <a:ext cx="777494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2654300" imgH="431800" progId="Equation.DSMT4">
                  <p:embed/>
                </p:oleObj>
              </mc:Choice>
              <mc:Fallback>
                <p:oleObj name="" r:id="rId7" imgW="2654300" imgH="4318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280" y="5557044"/>
                        <a:ext cx="7774940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8433"/>
          <p:cNvSpPr txBox="1"/>
          <p:nvPr/>
        </p:nvSpPr>
        <p:spPr>
          <a:xfrm>
            <a:off x="609600" y="16144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(1)   符号函数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933450" y="2819400"/>
          <a:ext cx="3657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4076700" imgH="1651000" progId="Equation.3">
                  <p:embed/>
                </p:oleObj>
              </mc:Choice>
              <mc:Fallback>
                <p:oleObj name="" r:id="rId1" imgW="4076700" imgH="16510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2819400"/>
                        <a:ext cx="3657600" cy="148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8435"/>
          <p:cNvSpPr txBox="1"/>
          <p:nvPr/>
        </p:nvSpPr>
        <p:spPr>
          <a:xfrm>
            <a:off x="838200" y="730250"/>
            <a:ext cx="59690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几个特殊的函数举例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8436"/>
          <p:cNvGrpSpPr/>
          <p:nvPr/>
        </p:nvGrpSpPr>
        <p:grpSpPr>
          <a:xfrm>
            <a:off x="5105400" y="1652588"/>
            <a:ext cx="3398838" cy="2133600"/>
            <a:chOff x="0" y="0"/>
            <a:chExt cx="2141" cy="1344"/>
          </a:xfrm>
        </p:grpSpPr>
        <p:sp>
          <p:nvSpPr>
            <p:cNvPr id="14343" name="直接连接符 18437"/>
            <p:cNvSpPr/>
            <p:nvPr/>
          </p:nvSpPr>
          <p:spPr>
            <a:xfrm flipV="1">
              <a:off x="884" y="288"/>
              <a:ext cx="0" cy="10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4" name="直接连接符 18438"/>
            <p:cNvSpPr/>
            <p:nvPr/>
          </p:nvSpPr>
          <p:spPr>
            <a:xfrm>
              <a:off x="884" y="912"/>
              <a:ext cx="10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14345" name="直接连接符 18439"/>
            <p:cNvSpPr/>
            <p:nvPr/>
          </p:nvSpPr>
          <p:spPr>
            <a:xfrm flipH="1">
              <a:off x="0" y="912"/>
              <a:ext cx="8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6" name="直接连接符 18440"/>
            <p:cNvSpPr/>
            <p:nvPr/>
          </p:nvSpPr>
          <p:spPr>
            <a:xfrm>
              <a:off x="884" y="576"/>
              <a:ext cx="832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7" name="直接连接符 18441"/>
            <p:cNvSpPr/>
            <p:nvPr/>
          </p:nvSpPr>
          <p:spPr>
            <a:xfrm flipH="1">
              <a:off x="0" y="1200"/>
              <a:ext cx="88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椭圆 18442"/>
            <p:cNvSpPr/>
            <p:nvPr/>
          </p:nvSpPr>
          <p:spPr>
            <a:xfrm>
              <a:off x="862" y="566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9" name="椭圆 18443"/>
            <p:cNvSpPr/>
            <p:nvPr/>
          </p:nvSpPr>
          <p:spPr>
            <a:xfrm>
              <a:off x="862" y="1190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文本框 18444"/>
            <p:cNvSpPr txBox="1"/>
            <p:nvPr/>
          </p:nvSpPr>
          <p:spPr>
            <a:xfrm>
              <a:off x="633" y="43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1" name="文本框 18445"/>
            <p:cNvSpPr txBox="1"/>
            <p:nvPr/>
          </p:nvSpPr>
          <p:spPr>
            <a:xfrm>
              <a:off x="999" y="1056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2" name="文本框 18446"/>
            <p:cNvSpPr txBox="1"/>
            <p:nvPr/>
          </p:nvSpPr>
          <p:spPr>
            <a:xfrm>
              <a:off x="1929" y="76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53" name="文本框 18447"/>
            <p:cNvSpPr txBox="1"/>
            <p:nvPr/>
          </p:nvSpPr>
          <p:spPr>
            <a:xfrm>
              <a:off x="802" y="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54" name="文本框 18448"/>
            <p:cNvSpPr txBox="1"/>
            <p:nvPr/>
          </p:nvSpPr>
          <p:spPr>
            <a:xfrm>
              <a:off x="729" y="81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450" name="对象 18449"/>
          <p:cNvGraphicFramePr>
            <a:graphicFrameLocks noChangeAspect="1"/>
          </p:cNvGraphicFramePr>
          <p:nvPr/>
        </p:nvGraphicFramePr>
        <p:xfrm>
          <a:off x="5486400" y="4090988"/>
          <a:ext cx="2057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2056765" imgH="482600" progId="Equation.3">
                  <p:embed/>
                </p:oleObj>
              </mc:Choice>
              <mc:Fallback>
                <p:oleObj name="" r:id="rId3" imgW="2056765" imgH="482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4090988"/>
                        <a:ext cx="20574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文本框 19457"/>
          <p:cNvSpPr txBox="1"/>
          <p:nvPr/>
        </p:nvSpPr>
        <p:spPr>
          <a:xfrm>
            <a:off x="1225550" y="1219200"/>
            <a:ext cx="41275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(2)    取整函数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y=</a:t>
            </a:r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]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[</a:t>
            </a:r>
            <a:r>
              <a:rPr lang="zh-CN" altLang="en-US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]表示不超过    的最大整数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9458"/>
          <p:cNvGrpSpPr/>
          <p:nvPr/>
        </p:nvGrpSpPr>
        <p:grpSpPr>
          <a:xfrm>
            <a:off x="4267200" y="1447800"/>
            <a:ext cx="4133850" cy="3276600"/>
            <a:chOff x="0" y="0"/>
            <a:chExt cx="2604" cy="2064"/>
          </a:xfrm>
        </p:grpSpPr>
        <p:sp>
          <p:nvSpPr>
            <p:cNvPr id="15366" name="文本框 19459"/>
            <p:cNvSpPr txBox="1"/>
            <p:nvPr/>
          </p:nvSpPr>
          <p:spPr>
            <a:xfrm>
              <a:off x="1164" y="1104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1  2  3   4  5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67" name="文本框 19460"/>
            <p:cNvSpPr txBox="1"/>
            <p:nvPr/>
          </p:nvSpPr>
          <p:spPr>
            <a:xfrm>
              <a:off x="1040" y="1344"/>
              <a:ext cx="11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-2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68" name="文本框 19461"/>
            <p:cNvSpPr txBox="1"/>
            <p:nvPr/>
          </p:nvSpPr>
          <p:spPr>
            <a:xfrm>
              <a:off x="1040" y="1656"/>
              <a:ext cx="13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-4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69" name="直接连接符 19462"/>
            <p:cNvSpPr/>
            <p:nvPr/>
          </p:nvSpPr>
          <p:spPr>
            <a:xfrm>
              <a:off x="1307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" name="直接连接符 19463"/>
            <p:cNvSpPr/>
            <p:nvPr/>
          </p:nvSpPr>
          <p:spPr>
            <a:xfrm>
              <a:off x="1508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直接连接符 19464"/>
            <p:cNvSpPr/>
            <p:nvPr/>
          </p:nvSpPr>
          <p:spPr>
            <a:xfrm>
              <a:off x="1716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2" name="直接连接符 19465"/>
            <p:cNvSpPr/>
            <p:nvPr/>
          </p:nvSpPr>
          <p:spPr>
            <a:xfrm>
              <a:off x="1924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3" name="直接连接符 19466"/>
            <p:cNvSpPr/>
            <p:nvPr/>
          </p:nvSpPr>
          <p:spPr>
            <a:xfrm>
              <a:off x="2119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直接连接符 19467"/>
            <p:cNvSpPr/>
            <p:nvPr/>
          </p:nvSpPr>
          <p:spPr>
            <a:xfrm>
              <a:off x="208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直接连接符 19468"/>
            <p:cNvSpPr/>
            <p:nvPr/>
          </p:nvSpPr>
          <p:spPr>
            <a:xfrm>
              <a:off x="416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6" name="直接连接符 19469"/>
            <p:cNvSpPr/>
            <p:nvPr/>
          </p:nvSpPr>
          <p:spPr>
            <a:xfrm>
              <a:off x="884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7" name="直接连接符 19470"/>
            <p:cNvSpPr/>
            <p:nvPr/>
          </p:nvSpPr>
          <p:spPr>
            <a:xfrm>
              <a:off x="657" y="1104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直接连接符 19471"/>
            <p:cNvSpPr/>
            <p:nvPr/>
          </p:nvSpPr>
          <p:spPr>
            <a:xfrm>
              <a:off x="1040" y="1824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直接连接符 19472"/>
            <p:cNvSpPr/>
            <p:nvPr/>
          </p:nvSpPr>
          <p:spPr>
            <a:xfrm>
              <a:off x="1040" y="1632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直接连接符 19473"/>
            <p:cNvSpPr/>
            <p:nvPr/>
          </p:nvSpPr>
          <p:spPr>
            <a:xfrm>
              <a:off x="1040" y="1488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直接连接符 19474"/>
            <p:cNvSpPr/>
            <p:nvPr/>
          </p:nvSpPr>
          <p:spPr>
            <a:xfrm>
              <a:off x="104" y="1152"/>
              <a:ext cx="22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2" name="文本框 19475"/>
            <p:cNvSpPr txBox="1"/>
            <p:nvPr/>
          </p:nvSpPr>
          <p:spPr>
            <a:xfrm>
              <a:off x="0" y="1104"/>
              <a:ext cx="2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-4 -3 -2 -1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3" name="文本框 19476"/>
            <p:cNvSpPr txBox="1"/>
            <p:nvPr/>
          </p:nvSpPr>
          <p:spPr>
            <a:xfrm>
              <a:off x="746" y="372"/>
              <a:ext cx="346" cy="11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  4 3 2 1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4" name="文本框 19477"/>
            <p:cNvSpPr txBox="1"/>
            <p:nvPr/>
          </p:nvSpPr>
          <p:spPr>
            <a:xfrm>
              <a:off x="1040" y="1152"/>
              <a:ext cx="8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5" name="文本框 19478"/>
            <p:cNvSpPr txBox="1"/>
            <p:nvPr/>
          </p:nvSpPr>
          <p:spPr>
            <a:xfrm>
              <a:off x="1040" y="1488"/>
              <a:ext cx="10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-3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6" name="直接连接符 19479"/>
            <p:cNvSpPr/>
            <p:nvPr/>
          </p:nvSpPr>
          <p:spPr>
            <a:xfrm>
              <a:off x="1092" y="624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7" name="直接连接符 19480"/>
            <p:cNvSpPr/>
            <p:nvPr/>
          </p:nvSpPr>
          <p:spPr>
            <a:xfrm>
              <a:off x="1092" y="816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8" name="直接连接符 19481"/>
            <p:cNvSpPr/>
            <p:nvPr/>
          </p:nvSpPr>
          <p:spPr>
            <a:xfrm>
              <a:off x="1092" y="1008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9" name="直接连接符 19482"/>
            <p:cNvSpPr/>
            <p:nvPr/>
          </p:nvSpPr>
          <p:spPr>
            <a:xfrm>
              <a:off x="1092" y="432"/>
              <a:ext cx="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0" name="直接连接符 19483"/>
            <p:cNvSpPr/>
            <p:nvPr/>
          </p:nvSpPr>
          <p:spPr>
            <a:xfrm>
              <a:off x="919" y="1320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391" name="直接连接符 19484"/>
            <p:cNvSpPr/>
            <p:nvPr/>
          </p:nvSpPr>
          <p:spPr>
            <a:xfrm>
              <a:off x="1300" y="1008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392" name="直接连接符 19485"/>
            <p:cNvSpPr/>
            <p:nvPr/>
          </p:nvSpPr>
          <p:spPr>
            <a:xfrm>
              <a:off x="1495" y="816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393" name="直接连接符 19486"/>
            <p:cNvSpPr/>
            <p:nvPr/>
          </p:nvSpPr>
          <p:spPr>
            <a:xfrm>
              <a:off x="1716" y="624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394" name="直接连接符 19487"/>
            <p:cNvSpPr/>
            <p:nvPr/>
          </p:nvSpPr>
          <p:spPr>
            <a:xfrm>
              <a:off x="1911" y="432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395" name="椭圆 19488"/>
            <p:cNvSpPr/>
            <p:nvPr/>
          </p:nvSpPr>
          <p:spPr>
            <a:xfrm>
              <a:off x="2080" y="414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6" name="椭圆 19489"/>
            <p:cNvSpPr/>
            <p:nvPr/>
          </p:nvSpPr>
          <p:spPr>
            <a:xfrm>
              <a:off x="1872" y="600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7" name="椭圆 19490"/>
            <p:cNvSpPr/>
            <p:nvPr/>
          </p:nvSpPr>
          <p:spPr>
            <a:xfrm>
              <a:off x="1664" y="798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8" name="椭圆 19491"/>
            <p:cNvSpPr/>
            <p:nvPr/>
          </p:nvSpPr>
          <p:spPr>
            <a:xfrm>
              <a:off x="1456" y="990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9" name="椭圆 19492"/>
            <p:cNvSpPr/>
            <p:nvPr/>
          </p:nvSpPr>
          <p:spPr>
            <a:xfrm>
              <a:off x="1066" y="1296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0" name="椭圆 19493"/>
            <p:cNvSpPr/>
            <p:nvPr/>
          </p:nvSpPr>
          <p:spPr>
            <a:xfrm>
              <a:off x="1281" y="1128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1" name="椭圆 19494"/>
            <p:cNvSpPr/>
            <p:nvPr/>
          </p:nvSpPr>
          <p:spPr>
            <a:xfrm>
              <a:off x="416" y="1776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2" name="椭圆 19495"/>
            <p:cNvSpPr/>
            <p:nvPr/>
          </p:nvSpPr>
          <p:spPr>
            <a:xfrm>
              <a:off x="832" y="1440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3" name="椭圆 19496"/>
            <p:cNvSpPr/>
            <p:nvPr/>
          </p:nvSpPr>
          <p:spPr>
            <a:xfrm>
              <a:off x="624" y="1602"/>
              <a:ext cx="52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04" name="直接连接符 19497"/>
            <p:cNvSpPr/>
            <p:nvPr/>
          </p:nvSpPr>
          <p:spPr>
            <a:xfrm>
              <a:off x="1092" y="1152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405" name="文本框 19498"/>
            <p:cNvSpPr txBox="1"/>
            <p:nvPr/>
          </p:nvSpPr>
          <p:spPr>
            <a:xfrm>
              <a:off x="2297" y="100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6" name="文本框 19499"/>
            <p:cNvSpPr txBox="1"/>
            <p:nvPr/>
          </p:nvSpPr>
          <p:spPr>
            <a:xfrm>
              <a:off x="1025" y="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7" name="文本框 19500"/>
            <p:cNvSpPr txBox="1"/>
            <p:nvPr/>
          </p:nvSpPr>
          <p:spPr>
            <a:xfrm>
              <a:off x="924" y="105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8" name="直接连接符 19501"/>
            <p:cNvSpPr/>
            <p:nvPr/>
          </p:nvSpPr>
          <p:spPr>
            <a:xfrm>
              <a:off x="676" y="1452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409" name="直接连接符 19502"/>
            <p:cNvSpPr/>
            <p:nvPr/>
          </p:nvSpPr>
          <p:spPr>
            <a:xfrm>
              <a:off x="468" y="1632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410" name="直接连接符 19503"/>
            <p:cNvSpPr/>
            <p:nvPr/>
          </p:nvSpPr>
          <p:spPr>
            <a:xfrm>
              <a:off x="260" y="1788"/>
              <a:ext cx="1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15411" name="直接连接符 19504"/>
            <p:cNvSpPr/>
            <p:nvPr/>
          </p:nvSpPr>
          <p:spPr>
            <a:xfrm flipV="1">
              <a:off x="1092" y="288"/>
              <a:ext cx="0" cy="17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9506" name="文本框 19505"/>
          <p:cNvSpPr txBox="1"/>
          <p:nvPr/>
        </p:nvSpPr>
        <p:spPr>
          <a:xfrm>
            <a:off x="5353050" y="49530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阶梯曲线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2" name="对象 19506"/>
          <p:cNvGraphicFramePr>
            <a:graphicFrameLocks noChangeAspect="1"/>
          </p:cNvGraphicFramePr>
          <p:nvPr/>
        </p:nvGraphicFramePr>
        <p:xfrm>
          <a:off x="3200400" y="194310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268605" imgH="255905" progId="Equation.3">
                  <p:embed/>
                </p:oleObj>
              </mc:Choice>
              <mc:Fallback>
                <p:oleObj name="" r:id="rId1" imgW="268605" imgH="25590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1943100"/>
                        <a:ext cx="2651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1141413" y="2012950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5103495" imgH="1040765" progId="Equation.3">
                  <p:embed/>
                </p:oleObj>
              </mc:Choice>
              <mc:Fallback>
                <p:oleObj name="" r:id="rId1" imgW="5103495" imgH="10407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1413" y="2012950"/>
                        <a:ext cx="5029200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482"/>
          <p:cNvGrpSpPr/>
          <p:nvPr/>
        </p:nvGrpSpPr>
        <p:grpSpPr>
          <a:xfrm>
            <a:off x="2667000" y="3276600"/>
            <a:ext cx="3735388" cy="1752600"/>
            <a:chOff x="0" y="0"/>
            <a:chExt cx="2353" cy="1104"/>
          </a:xfrm>
        </p:grpSpPr>
        <p:sp>
          <p:nvSpPr>
            <p:cNvPr id="16389" name="直接连接符 20483"/>
            <p:cNvSpPr/>
            <p:nvPr/>
          </p:nvSpPr>
          <p:spPr>
            <a:xfrm>
              <a:off x="104" y="768"/>
              <a:ext cx="20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0" name="直接连接符 20484"/>
            <p:cNvSpPr/>
            <p:nvPr/>
          </p:nvSpPr>
          <p:spPr>
            <a:xfrm flipV="1">
              <a:off x="884" y="288"/>
              <a:ext cx="0" cy="7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391" name="直接连接符 20485"/>
            <p:cNvSpPr/>
            <p:nvPr/>
          </p:nvSpPr>
          <p:spPr>
            <a:xfrm>
              <a:off x="312" y="480"/>
              <a:ext cx="14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6392" name="直接连接符 20486"/>
            <p:cNvSpPr/>
            <p:nvPr/>
          </p:nvSpPr>
          <p:spPr>
            <a:xfrm>
              <a:off x="1300" y="4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16393" name="文本框 20487"/>
            <p:cNvSpPr txBox="1"/>
            <p:nvPr/>
          </p:nvSpPr>
          <p:spPr>
            <a:xfrm>
              <a:off x="1104" y="816"/>
              <a:ext cx="1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有理数点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4" name="文本框 20488"/>
            <p:cNvSpPr txBox="1"/>
            <p:nvPr/>
          </p:nvSpPr>
          <p:spPr>
            <a:xfrm>
              <a:off x="0" y="816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无理数点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5" name="文本框 20489"/>
            <p:cNvSpPr txBox="1"/>
            <p:nvPr/>
          </p:nvSpPr>
          <p:spPr>
            <a:xfrm>
              <a:off x="364" y="624"/>
              <a:ext cx="16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•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6" name="文本框 20490"/>
            <p:cNvSpPr txBox="1"/>
            <p:nvPr/>
          </p:nvSpPr>
          <p:spPr>
            <a:xfrm>
              <a:off x="720" y="444"/>
              <a:ext cx="14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</a:rPr>
                <a:t>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7" name="文本框 20491"/>
            <p:cNvSpPr txBox="1"/>
            <p:nvPr/>
          </p:nvSpPr>
          <p:spPr>
            <a:xfrm>
              <a:off x="2141" y="62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398" name="文本框 20492"/>
            <p:cNvSpPr txBox="1"/>
            <p:nvPr/>
          </p:nvSpPr>
          <p:spPr>
            <a:xfrm>
              <a:off x="801" y="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399" name="文本框 20493"/>
            <p:cNvSpPr txBox="1"/>
            <p:nvPr/>
          </p:nvSpPr>
          <p:spPr>
            <a:xfrm>
              <a:off x="852" y="6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388" name="文本框 20494"/>
          <p:cNvSpPr txBox="1"/>
          <p:nvPr/>
        </p:nvSpPr>
        <p:spPr>
          <a:xfrm>
            <a:off x="906463" y="1143000"/>
            <a:ext cx="3054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(3)   狄利克雷函数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21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381000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4000" b="1" dirty="0">
                <a:solidFill>
                  <a:schemeClr val="accent2"/>
                </a:solidFill>
              </a:rPr>
              <a:t>基本初等函数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17422" name="Text Box 3"/>
          <p:cNvSpPr txBox="1"/>
          <p:nvPr/>
        </p:nvSpPr>
        <p:spPr>
          <a:xfrm>
            <a:off x="1066800" y="16764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1、</a:t>
            </a:r>
            <a:r>
              <a:rPr lang="zh-CN" altLang="en-US" sz="2800" b="1" dirty="0">
                <a:latin typeface="Times New Roman" panose="02020603050405020304" pitchFamily="18" charset="0"/>
              </a:rPr>
              <a:t>幂函数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0" name="对象 21507"/>
          <p:cNvGraphicFramePr>
            <a:graphicFrameLocks noChangeAspect="1"/>
          </p:cNvGraphicFramePr>
          <p:nvPr/>
        </p:nvGraphicFramePr>
        <p:xfrm>
          <a:off x="3073400" y="1676400"/>
          <a:ext cx="3098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3097530" imgH="495300" progId="Equation.3">
                  <p:embed/>
                </p:oleObj>
              </mc:Choice>
              <mc:Fallback>
                <p:oleObj name="" r:id="rId1" imgW="3097530" imgH="4953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3400" y="1676400"/>
                        <a:ext cx="30988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组合 21508"/>
          <p:cNvGrpSpPr/>
          <p:nvPr/>
        </p:nvGrpSpPr>
        <p:grpSpPr>
          <a:xfrm>
            <a:off x="2286000" y="2362200"/>
            <a:ext cx="4286250" cy="3733800"/>
            <a:chOff x="0" y="0"/>
            <a:chExt cx="2700" cy="2352"/>
          </a:xfrm>
        </p:grpSpPr>
        <p:sp>
          <p:nvSpPr>
            <p:cNvPr id="17432" name="Line 6"/>
            <p:cNvSpPr/>
            <p:nvPr/>
          </p:nvSpPr>
          <p:spPr>
            <a:xfrm>
              <a:off x="0" y="1248"/>
              <a:ext cx="26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3" name="Line 7"/>
            <p:cNvSpPr/>
            <p:nvPr/>
          </p:nvSpPr>
          <p:spPr>
            <a:xfrm flipV="1">
              <a:off x="1248" y="48"/>
              <a:ext cx="0" cy="2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18" name="对象 21511"/>
            <p:cNvGraphicFramePr>
              <a:graphicFrameLocks noChangeAspect="1"/>
            </p:cNvGraphicFramePr>
            <p:nvPr/>
          </p:nvGraphicFramePr>
          <p:xfrm>
            <a:off x="1248" y="124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" imgW="230505" imgH="255905" progId="Equation.3">
                    <p:embed/>
                  </p:oleObj>
                </mc:Choice>
                <mc:Fallback>
                  <p:oleObj name="" r:id="rId3" imgW="230505" imgH="25590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8" y="124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对象 21512"/>
            <p:cNvGraphicFramePr>
              <a:graphicFrameLocks noChangeAspect="1"/>
            </p:cNvGraphicFramePr>
            <p:nvPr/>
          </p:nvGraphicFramePr>
          <p:xfrm>
            <a:off x="2533" y="129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268605" imgH="255905" progId="Equation.3">
                    <p:embed/>
                  </p:oleObj>
                </mc:Choice>
                <mc:Fallback>
                  <p:oleObj name="" r:id="rId5" imgW="268605" imgH="25590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33" y="129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对象 21513"/>
            <p:cNvGraphicFramePr>
              <a:graphicFrameLocks noChangeAspect="1"/>
            </p:cNvGraphicFramePr>
            <p:nvPr/>
          </p:nvGraphicFramePr>
          <p:xfrm>
            <a:off x="1033" y="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7" imgW="267970" imgH="331470" progId="Equation.3">
                    <p:embed/>
                  </p:oleObj>
                </mc:Choice>
                <mc:Fallback>
                  <p:oleObj name="" r:id="rId7" imgW="267970" imgH="33147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33" y="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4" name="Arc 11"/>
          <p:cNvSpPr/>
          <p:nvPr/>
        </p:nvSpPr>
        <p:spPr>
          <a:xfrm flipV="1">
            <a:off x="4229100" y="2971800"/>
            <a:ext cx="987425" cy="1371600"/>
          </a:xfrm>
          <a:custGeom>
            <a:avLst/>
            <a:gdLst>
              <a:gd name="txL" fmla="*/ 0 w 21546"/>
              <a:gd name="txT" fmla="*/ 0 h 21600"/>
              <a:gd name="txR" fmla="*/ 21546 w 21546"/>
              <a:gd name="txB" fmla="*/ 21600 h 21600"/>
            </a:gdLst>
            <a:ahLst/>
            <a:cxnLst>
              <a:cxn ang="0">
                <a:pos x="-46" y="0"/>
              </a:cxn>
              <a:cxn ang="0">
                <a:pos x="987379" y="1274572"/>
              </a:cxn>
              <a:cxn ang="0">
                <a:pos x="-46" y="0"/>
              </a:cxn>
              <a:cxn ang="0">
                <a:pos x="987379" y="1274572"/>
              </a:cxn>
              <a:cxn ang="0">
                <a:pos x="0" y="1371600"/>
              </a:cxn>
              <a:cxn ang="0">
                <a:pos x="-46" y="0"/>
              </a:cxn>
            </a:cxnLst>
            <a:rect l="txL" t="txT" r="txR" b="txB"/>
            <a:pathLst>
              <a:path w="21546" h="21600" fill="none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</a:path>
              <a:path w="21546" h="21600" stroke="0">
                <a:moveTo>
                  <a:pt x="-1" y="0"/>
                </a:moveTo>
                <a:cubicBezTo>
                  <a:pt x="11336" y="0"/>
                  <a:pt x="20743" y="8763"/>
                  <a:pt x="21545" y="2007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5" name="Arc 12"/>
          <p:cNvSpPr/>
          <p:nvPr/>
        </p:nvSpPr>
        <p:spPr>
          <a:xfrm flipV="1">
            <a:off x="4876800" y="2514600"/>
            <a:ext cx="1363663" cy="1524000"/>
          </a:xfrm>
          <a:custGeom>
            <a:avLst/>
            <a:gdLst>
              <a:gd name="txL" fmla="*/ 0 w 21468"/>
              <a:gd name="txT" fmla="*/ 0 h 21598"/>
              <a:gd name="txR" fmla="*/ 21468 w 21468"/>
              <a:gd name="txB" fmla="*/ 21598 h 21598"/>
            </a:gdLst>
            <a:ahLst/>
            <a:cxnLst>
              <a:cxn ang="0">
                <a:pos x="0" y="1355639"/>
              </a:cxn>
              <a:cxn ang="0">
                <a:pos x="1344480" y="0"/>
              </a:cxn>
              <a:cxn ang="0">
                <a:pos x="0" y="1355639"/>
              </a:cxn>
              <a:cxn ang="0">
                <a:pos x="1344480" y="0"/>
              </a:cxn>
              <a:cxn ang="0">
                <a:pos x="1363663" y="1524000"/>
              </a:cxn>
              <a:cxn ang="0">
                <a:pos x="0" y="1355639"/>
              </a:cxn>
            </a:cxnLst>
            <a:rect l="txL" t="txT" r="txR" b="txB"/>
            <a:pathLst>
              <a:path w="21468" h="21598" fill="none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lnTo>
                  <a:pt x="0" y="19212"/>
                </a:lnTo>
                <a:close/>
              </a:path>
            </a:pathLst>
          </a:custGeom>
          <a:noFill/>
          <a:ln w="2540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6" name="Arc 13"/>
          <p:cNvSpPr/>
          <p:nvPr/>
        </p:nvSpPr>
        <p:spPr>
          <a:xfrm flipH="1" flipV="1">
            <a:off x="3352800" y="3048000"/>
            <a:ext cx="914400" cy="1295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42" y="0"/>
              </a:cxn>
              <a:cxn ang="0">
                <a:pos x="914400" y="1295400"/>
              </a:cxn>
              <a:cxn ang="0">
                <a:pos x="-42" y="0"/>
              </a:cxn>
              <a:cxn ang="0">
                <a:pos x="914400" y="1295400"/>
              </a:cxn>
              <a:cxn ang="0">
                <a:pos x="0" y="1295400"/>
              </a:cxn>
              <a:cxn ang="0">
                <a:pos x="-42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7" name="Arc 14"/>
          <p:cNvSpPr/>
          <p:nvPr/>
        </p:nvSpPr>
        <p:spPr>
          <a:xfrm rot="5451061" flipH="1" flipV="1">
            <a:off x="4557713" y="3141663"/>
            <a:ext cx="914400" cy="1495425"/>
          </a:xfrm>
          <a:custGeom>
            <a:avLst/>
            <a:gdLst>
              <a:gd name="txL" fmla="*/ 0 w 21600"/>
              <a:gd name="txT" fmla="*/ 0 h 24927"/>
              <a:gd name="txR" fmla="*/ 21600 w 21600"/>
              <a:gd name="txB" fmla="*/ 24927 h 24927"/>
            </a:gdLst>
            <a:ahLst/>
            <a:cxnLst>
              <a:cxn ang="0">
                <a:pos x="-42" y="0"/>
              </a:cxn>
              <a:cxn ang="0">
                <a:pos x="914400" y="1295831"/>
              </a:cxn>
              <a:cxn ang="0">
                <a:pos x="903478" y="1495425"/>
              </a:cxn>
              <a:cxn ang="0">
                <a:pos x="-42" y="0"/>
              </a:cxn>
              <a:cxn ang="0">
                <a:pos x="914400" y="1295831"/>
              </a:cxn>
              <a:cxn ang="0">
                <a:pos x="903478" y="1495425"/>
              </a:cxn>
              <a:cxn ang="0">
                <a:pos x="0" y="1295831"/>
              </a:cxn>
              <a:cxn ang="0">
                <a:pos x="-42" y="0"/>
              </a:cxn>
            </a:cxnLst>
            <a:rect l="txL" t="txT" r="txR" b="txB"/>
            <a:pathLst>
              <a:path w="21600" h="24927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</a:path>
              <a:path w="21600" h="24927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8" name="Line 15"/>
          <p:cNvSpPr/>
          <p:nvPr/>
        </p:nvSpPr>
        <p:spPr>
          <a:xfrm flipV="1">
            <a:off x="2895600" y="2743200"/>
            <a:ext cx="2971800" cy="2971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9" name="Arc 16"/>
          <p:cNvSpPr/>
          <p:nvPr/>
        </p:nvSpPr>
        <p:spPr>
          <a:xfrm rot="10731800" flipV="1">
            <a:off x="2514600" y="4724400"/>
            <a:ext cx="1363663" cy="1524000"/>
          </a:xfrm>
          <a:custGeom>
            <a:avLst/>
            <a:gdLst>
              <a:gd name="txL" fmla="*/ 0 w 21468"/>
              <a:gd name="txT" fmla="*/ 0 h 21598"/>
              <a:gd name="txR" fmla="*/ 21468 w 21468"/>
              <a:gd name="txB" fmla="*/ 21598 h 21598"/>
            </a:gdLst>
            <a:ahLst/>
            <a:cxnLst>
              <a:cxn ang="0">
                <a:pos x="0" y="1355639"/>
              </a:cxn>
              <a:cxn ang="0">
                <a:pos x="1344480" y="0"/>
              </a:cxn>
              <a:cxn ang="0">
                <a:pos x="0" y="1355639"/>
              </a:cxn>
              <a:cxn ang="0">
                <a:pos x="1344480" y="0"/>
              </a:cxn>
              <a:cxn ang="0">
                <a:pos x="1363663" y="1524000"/>
              </a:cxn>
              <a:cxn ang="0">
                <a:pos x="0" y="1355639"/>
              </a:cxn>
            </a:cxnLst>
            <a:rect l="txL" t="txT" r="txR" b="txB"/>
            <a:pathLst>
              <a:path w="21468" h="21598" fill="none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lnTo>
                  <a:pt x="0" y="19212"/>
                </a:lnTo>
                <a:close/>
              </a:path>
            </a:pathLst>
          </a:custGeom>
          <a:noFill/>
          <a:ln w="2540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411" name="对象 21520"/>
          <p:cNvGraphicFramePr>
            <a:graphicFrameLocks noChangeAspect="1"/>
          </p:cNvGraphicFramePr>
          <p:nvPr/>
        </p:nvGraphicFramePr>
        <p:xfrm>
          <a:off x="5334000" y="3506788"/>
          <a:ext cx="533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712470" imgH="407035" progId="Equation.3">
                  <p:embed/>
                </p:oleObj>
              </mc:Choice>
              <mc:Fallback>
                <p:oleObj name="" r:id="rId9" imgW="712470" imgH="40703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0" y="3506788"/>
                        <a:ext cx="533400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18"/>
          <p:cNvSpPr/>
          <p:nvPr/>
        </p:nvSpPr>
        <p:spPr>
          <a:xfrm>
            <a:off x="5105400" y="3505200"/>
            <a:ext cx="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7431" name="Line 19"/>
          <p:cNvSpPr/>
          <p:nvPr/>
        </p:nvSpPr>
        <p:spPr>
          <a:xfrm flipH="1">
            <a:off x="4267200" y="3486150"/>
            <a:ext cx="914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7412" name="对象 21523"/>
          <p:cNvGraphicFramePr>
            <a:graphicFrameLocks noChangeAspect="1"/>
          </p:cNvGraphicFramePr>
          <p:nvPr/>
        </p:nvGraphicFramePr>
        <p:xfrm>
          <a:off x="5029200" y="4411663"/>
          <a:ext cx="1428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1" imgW="191135" imgH="318770" progId="Equation.3">
                  <p:embed/>
                </p:oleObj>
              </mc:Choice>
              <mc:Fallback>
                <p:oleObj name="" r:id="rId11" imgW="191135" imgH="31877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4411663"/>
                        <a:ext cx="142875" cy="236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21524"/>
          <p:cNvGraphicFramePr>
            <a:graphicFrameLocks noChangeAspect="1"/>
          </p:cNvGraphicFramePr>
          <p:nvPr/>
        </p:nvGraphicFramePr>
        <p:xfrm>
          <a:off x="4038600" y="3352800"/>
          <a:ext cx="1428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191135" imgH="318770" progId="Equation.3">
                  <p:embed/>
                </p:oleObj>
              </mc:Choice>
              <mc:Fallback>
                <p:oleObj name="" r:id="rId13" imgW="191135" imgH="31877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3352800"/>
                        <a:ext cx="142875" cy="236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21525"/>
          <p:cNvGraphicFramePr>
            <a:graphicFrameLocks noChangeAspect="1"/>
          </p:cNvGraphicFramePr>
          <p:nvPr/>
        </p:nvGraphicFramePr>
        <p:xfrm>
          <a:off x="3352800" y="2992438"/>
          <a:ext cx="83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4" imgW="1043940" imgH="496570" progId="Equation.3">
                  <p:embed/>
                </p:oleObj>
              </mc:Choice>
              <mc:Fallback>
                <p:oleObj name="" r:id="rId14" imgW="1043940" imgH="49657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52800" y="2992438"/>
                        <a:ext cx="8382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21526"/>
          <p:cNvGraphicFramePr>
            <a:graphicFrameLocks noChangeAspect="1"/>
          </p:cNvGraphicFramePr>
          <p:nvPr/>
        </p:nvGraphicFramePr>
        <p:xfrm>
          <a:off x="5999163" y="2655888"/>
          <a:ext cx="7254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6" imgW="903605" imgH="330835" progId="Equation.3">
                  <p:embed/>
                </p:oleObj>
              </mc:Choice>
              <mc:Fallback>
                <p:oleObj name="" r:id="rId16" imgW="903605" imgH="33083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99163" y="2655888"/>
                        <a:ext cx="725487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21527"/>
          <p:cNvGraphicFramePr>
            <a:graphicFrameLocks noChangeAspect="1"/>
          </p:cNvGraphicFramePr>
          <p:nvPr/>
        </p:nvGraphicFramePr>
        <p:xfrm>
          <a:off x="2209800" y="4800600"/>
          <a:ext cx="768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8" imgW="929005" imgH="903605" progId="Equation.3">
                  <p:embed/>
                </p:oleObj>
              </mc:Choice>
              <mc:Fallback>
                <p:oleObj name="" r:id="rId18" imgW="929005" imgH="90360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09800" y="4800600"/>
                        <a:ext cx="768350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21528"/>
          <p:cNvGraphicFramePr>
            <a:graphicFrameLocks noChangeAspect="1"/>
          </p:cNvGraphicFramePr>
          <p:nvPr/>
        </p:nvGraphicFramePr>
        <p:xfrm>
          <a:off x="5791200" y="3203575"/>
          <a:ext cx="941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0" imgW="1171575" imgH="471170" progId="Equation.3">
                  <p:embed/>
                </p:oleObj>
              </mc:Choice>
              <mc:Fallback>
                <p:oleObj name="" r:id="rId20" imgW="1171575" imgH="47117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91200" y="3203575"/>
                        <a:ext cx="941388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1" name="Text Box 2"/>
          <p:cNvSpPr txBox="1"/>
          <p:nvPr/>
        </p:nvSpPr>
        <p:spPr>
          <a:xfrm>
            <a:off x="901700" y="1066800"/>
            <a:ext cx="2451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2、指数函数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4" name="对象 22530"/>
          <p:cNvGraphicFramePr>
            <a:graphicFrameLocks noChangeAspect="1"/>
          </p:cNvGraphicFramePr>
          <p:nvPr/>
        </p:nvGraphicFramePr>
        <p:xfrm>
          <a:off x="3098800" y="1066800"/>
          <a:ext cx="3378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3376930" imgH="495300" progId="Equation.3">
                  <p:embed/>
                </p:oleObj>
              </mc:Choice>
              <mc:Fallback>
                <p:oleObj name="" r:id="rId1" imgW="3376930" imgH="4953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8800" y="1066800"/>
                        <a:ext cx="33782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2" name="组合 22531"/>
          <p:cNvGrpSpPr>
            <a:grpSpLocks noChangeAspect="1"/>
          </p:cNvGrpSpPr>
          <p:nvPr/>
        </p:nvGrpSpPr>
        <p:grpSpPr>
          <a:xfrm>
            <a:off x="2057400" y="2063750"/>
            <a:ext cx="5715000" cy="3352800"/>
            <a:chOff x="0" y="0"/>
            <a:chExt cx="3600" cy="2112"/>
          </a:xfrm>
        </p:grpSpPr>
        <p:pic>
          <p:nvPicPr>
            <p:cNvPr id="18443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" y="0"/>
              <a:ext cx="2400" cy="211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aphicFrame>
          <p:nvGraphicFramePr>
            <p:cNvPr id="18438" name="对象 22533"/>
            <p:cNvGraphicFramePr>
              <a:graphicFrameLocks noChangeAspect="1"/>
            </p:cNvGraphicFramePr>
            <p:nvPr/>
          </p:nvGraphicFramePr>
          <p:xfrm>
            <a:off x="2640" y="332"/>
            <a:ext cx="58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4" imgW="1031240" imgH="496570" progId="Equation.3">
                    <p:embed/>
                  </p:oleObj>
                </mc:Choice>
                <mc:Fallback>
                  <p:oleObj name="" r:id="rId4" imgW="1031240" imgH="49657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40" y="332"/>
                          <a:ext cx="589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对象 22534"/>
            <p:cNvGraphicFramePr>
              <a:graphicFrameLocks noChangeAspect="1"/>
            </p:cNvGraphicFramePr>
            <p:nvPr/>
          </p:nvGraphicFramePr>
          <p:xfrm>
            <a:off x="0" y="140"/>
            <a:ext cx="75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6" imgW="1323975" imgH="903605" progId="Equation.3">
                    <p:embed/>
                  </p:oleObj>
                </mc:Choice>
                <mc:Fallback>
                  <p:oleObj name="" r:id="rId6" imgW="1323975" imgH="90360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140"/>
                          <a:ext cx="756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对象 22535"/>
            <p:cNvGraphicFramePr>
              <a:graphicFrameLocks noChangeAspect="1"/>
            </p:cNvGraphicFramePr>
            <p:nvPr/>
          </p:nvGraphicFramePr>
          <p:xfrm>
            <a:off x="3024" y="1052"/>
            <a:ext cx="5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8" imgW="1043305" imgH="407035" progId="Equation.3">
                    <p:embed/>
                  </p:oleObj>
                </mc:Choice>
                <mc:Fallback>
                  <p:oleObj name="" r:id="rId8" imgW="1043305" imgH="40703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24" y="1052"/>
                          <a:ext cx="576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5" name="对象 22536"/>
          <p:cNvGraphicFramePr>
            <a:graphicFrameLocks noChangeAspect="1"/>
          </p:cNvGraphicFramePr>
          <p:nvPr/>
        </p:nvGraphicFramePr>
        <p:xfrm>
          <a:off x="5011738" y="4664075"/>
          <a:ext cx="39846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0" imgW="737870" imgH="407035" progId="Equation.3">
                  <p:embed/>
                </p:oleObj>
              </mc:Choice>
              <mc:Fallback>
                <p:oleObj name="" r:id="rId10" imgW="737870" imgH="40703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1738" y="4664075"/>
                        <a:ext cx="398462" cy="206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22537"/>
          <p:cNvGraphicFramePr>
            <a:graphicFrameLocks noChangeAspect="1"/>
          </p:cNvGraphicFramePr>
          <p:nvPr/>
        </p:nvGraphicFramePr>
        <p:xfrm>
          <a:off x="4656138" y="4733925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2" imgW="205105" imgH="205105" progId="Equation.3">
                  <p:embed/>
                </p:oleObj>
              </mc:Choice>
              <mc:Fallback>
                <p:oleObj name="" r:id="rId12" imgW="205105" imgH="20510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56138" y="4733925"/>
                        <a:ext cx="1016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22538"/>
          <p:cNvGraphicFramePr>
            <a:graphicFrameLocks noChangeAspect="1"/>
          </p:cNvGraphicFramePr>
          <p:nvPr/>
        </p:nvGraphicFramePr>
        <p:xfrm>
          <a:off x="7226300" y="1066800"/>
          <a:ext cx="101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4" imgW="1017905" imgH="496570" progId="Equation.3">
                  <p:embed/>
                </p:oleObj>
              </mc:Choice>
              <mc:Fallback>
                <p:oleObj name="" r:id="rId14" imgW="1017905" imgH="49657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26300" y="1066800"/>
                        <a:ext cx="10160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5" name="Text Box 2"/>
          <p:cNvSpPr txBox="1"/>
          <p:nvPr/>
        </p:nvSpPr>
        <p:spPr>
          <a:xfrm>
            <a:off x="901700" y="1123950"/>
            <a:ext cx="2451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3、对数函数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58" name="对象 23554"/>
          <p:cNvGraphicFramePr>
            <a:graphicFrameLocks noChangeAspect="1"/>
          </p:cNvGraphicFramePr>
          <p:nvPr/>
        </p:nvGraphicFramePr>
        <p:xfrm>
          <a:off x="3149600" y="1166813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3937000" imgH="457200" progId="Equation.3">
                  <p:embed/>
                </p:oleObj>
              </mc:Choice>
              <mc:Fallback>
                <p:oleObj name="" r:id="rId1" imgW="3937000" imgH="457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9600" y="1166813"/>
                        <a:ext cx="3937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23555"/>
          <p:cNvGraphicFramePr>
            <a:graphicFrameLocks noChangeAspect="1"/>
          </p:cNvGraphicFramePr>
          <p:nvPr/>
        </p:nvGraphicFramePr>
        <p:xfrm>
          <a:off x="7251700" y="1204913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1271905" imgH="407035" progId="Equation.3">
                  <p:embed/>
                </p:oleObj>
              </mc:Choice>
              <mc:Fallback>
                <p:oleObj name="" r:id="rId3" imgW="1271905" imgH="40703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1700" y="1204913"/>
                        <a:ext cx="1270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23556"/>
          <p:cNvGrpSpPr>
            <a:grpSpLocks noChangeAspect="1"/>
          </p:cNvGrpSpPr>
          <p:nvPr/>
        </p:nvGrpSpPr>
        <p:grpSpPr>
          <a:xfrm>
            <a:off x="2209800" y="2286000"/>
            <a:ext cx="5175250" cy="3267075"/>
            <a:chOff x="0" y="0"/>
            <a:chExt cx="3260" cy="2058"/>
          </a:xfrm>
        </p:grpSpPr>
        <p:pic>
          <p:nvPicPr>
            <p:cNvPr id="1946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00" cy="2058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aphicFrame>
          <p:nvGraphicFramePr>
            <p:cNvPr id="19462" name="对象 23558"/>
            <p:cNvGraphicFramePr>
              <a:graphicFrameLocks noChangeAspect="1"/>
            </p:cNvGraphicFramePr>
            <p:nvPr/>
          </p:nvGraphicFramePr>
          <p:xfrm>
            <a:off x="2256" y="432"/>
            <a:ext cx="99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6" imgW="1625600" imgH="457200" progId="Equation.3">
                    <p:embed/>
                  </p:oleObj>
                </mc:Choice>
                <mc:Fallback>
                  <p:oleObj name="" r:id="rId6" imgW="1625600" imgH="4572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56" y="432"/>
                          <a:ext cx="995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对象 23559"/>
            <p:cNvGraphicFramePr>
              <a:graphicFrameLocks noChangeAspect="1"/>
            </p:cNvGraphicFramePr>
            <p:nvPr/>
          </p:nvGraphicFramePr>
          <p:xfrm>
            <a:off x="2256" y="1584"/>
            <a:ext cx="100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8" imgW="1637665" imgH="774065" progId="Equation.3">
                    <p:embed/>
                  </p:oleObj>
                </mc:Choice>
                <mc:Fallback>
                  <p:oleObj name="" r:id="rId8" imgW="1637665" imgH="774065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56" y="1584"/>
                          <a:ext cx="1004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对象 23560"/>
            <p:cNvGraphicFramePr>
              <a:graphicFrameLocks noChangeAspect="1"/>
            </p:cNvGraphicFramePr>
            <p:nvPr/>
          </p:nvGraphicFramePr>
          <p:xfrm>
            <a:off x="2688" y="1056"/>
            <a:ext cx="56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0" imgW="1043305" imgH="407035" progId="Equation.3">
                    <p:embed/>
                  </p:oleObj>
                </mc:Choice>
                <mc:Fallback>
                  <p:oleObj name="" r:id="rId10" imgW="1043305" imgH="407035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88" y="1056"/>
                          <a:ext cx="560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0" name="对象 23561"/>
          <p:cNvGraphicFramePr>
            <a:graphicFrameLocks noChangeAspect="1"/>
          </p:cNvGraphicFramePr>
          <p:nvPr/>
        </p:nvGraphicFramePr>
        <p:xfrm>
          <a:off x="2743200" y="3810000"/>
          <a:ext cx="381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2" imgW="737870" imgH="407035" progId="Equation.3">
                  <p:embed/>
                </p:oleObj>
              </mc:Choice>
              <mc:Fallback>
                <p:oleObj name="" r:id="rId12" imgW="737870" imgH="40703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3200" y="3810000"/>
                        <a:ext cx="381000" cy="19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23562"/>
          <p:cNvGraphicFramePr>
            <a:graphicFrameLocks noChangeAspect="1"/>
          </p:cNvGraphicFramePr>
          <p:nvPr/>
        </p:nvGraphicFramePr>
        <p:xfrm>
          <a:off x="2798763" y="4114800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4" imgW="205105" imgH="205105" progId="Equation.3">
                  <p:embed/>
                </p:oleObj>
              </mc:Choice>
              <mc:Fallback>
                <p:oleObj name="" r:id="rId14" imgW="205105" imgH="20510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98763" y="4114800"/>
                        <a:ext cx="1016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762318" y="3806508"/>
          <a:ext cx="48117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89430" imgH="203200" progId="Equation.3">
                  <p:embed/>
                </p:oleObj>
              </mc:Choice>
              <mc:Fallback>
                <p:oleObj name="" r:id="rId1" imgW="178943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318" y="3806508"/>
                        <a:ext cx="4811712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文本框 6148"/>
          <p:cNvSpPr txBox="1"/>
          <p:nvPr/>
        </p:nvSpPr>
        <p:spPr>
          <a:xfrm>
            <a:off x="762635" y="103314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常用的数集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对象 6149"/>
          <p:cNvGraphicFramePr>
            <a:graphicFrameLocks noChangeAspect="1"/>
          </p:cNvGraphicFramePr>
          <p:nvPr/>
        </p:nvGraphicFramePr>
        <p:xfrm>
          <a:off x="619443" y="1872933"/>
          <a:ext cx="6762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386330" imgH="190500" progId="Equation.3">
                  <p:embed/>
                </p:oleObj>
              </mc:Choice>
              <mc:Fallback>
                <p:oleObj name="" r:id="rId3" imgW="2386330" imgH="190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443" y="1872933"/>
                        <a:ext cx="67627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>
            <a:graphicFrameLocks noChangeAspect="1"/>
          </p:cNvGraphicFramePr>
          <p:nvPr/>
        </p:nvGraphicFramePr>
        <p:xfrm>
          <a:off x="687705" y="2588895"/>
          <a:ext cx="47831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776730" imgH="203200" progId="Equation.3">
                  <p:embed/>
                </p:oleObj>
              </mc:Choice>
              <mc:Fallback>
                <p:oleObj name="" r:id="rId5" imgW="1776730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705" y="2588895"/>
                        <a:ext cx="4783138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>
            <a:graphicFrameLocks noChangeAspect="1"/>
          </p:cNvGraphicFramePr>
          <p:nvPr/>
        </p:nvGraphicFramePr>
        <p:xfrm>
          <a:off x="719455" y="3161983"/>
          <a:ext cx="52403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941195" imgH="203200" progId="Equation.3">
                  <p:embed/>
                </p:oleObj>
              </mc:Choice>
              <mc:Fallback>
                <p:oleObj name="" r:id="rId7" imgW="1941195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455" y="3161983"/>
                        <a:ext cx="5240338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椭圆 6152"/>
          <p:cNvSpPr/>
          <p:nvPr/>
        </p:nvSpPr>
        <p:spPr>
          <a:xfrm>
            <a:off x="90805" y="1399858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54" name="对象 6153"/>
          <p:cNvGraphicFramePr>
            <a:graphicFrameLocks noChangeAspect="1"/>
          </p:cNvGraphicFramePr>
          <p:nvPr/>
        </p:nvGraphicFramePr>
        <p:xfrm>
          <a:off x="800418" y="4379595"/>
          <a:ext cx="45958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485265" imgH="190500" progId="Equation.3">
                  <p:embed/>
                </p:oleObj>
              </mc:Choice>
              <mc:Fallback>
                <p:oleObj name="" r:id="rId9" imgW="1485265" imgH="190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0418" y="4379595"/>
                        <a:ext cx="459581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362200"/>
            <a:ext cx="6019800" cy="259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485" name="Text Box 3"/>
          <p:cNvSpPr txBox="1"/>
          <p:nvPr/>
        </p:nvSpPr>
        <p:spPr>
          <a:xfrm>
            <a:off x="977900" y="8382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4、三角函数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Text Box 4"/>
          <p:cNvSpPr txBox="1"/>
          <p:nvPr/>
        </p:nvSpPr>
        <p:spPr>
          <a:xfrm>
            <a:off x="1054100" y="15240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正弦函数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对象 24580"/>
          <p:cNvGraphicFramePr>
            <a:graphicFrameLocks noChangeAspect="1"/>
          </p:cNvGraphicFramePr>
          <p:nvPr/>
        </p:nvGraphicFramePr>
        <p:xfrm>
          <a:off x="5791200" y="2895600"/>
          <a:ext cx="1028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" imgW="1412240" imgH="407035" progId="Equation.3">
                  <p:embed/>
                </p:oleObj>
              </mc:Choice>
              <mc:Fallback>
                <p:oleObj name="" r:id="rId2" imgW="1412240" imgH="40703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1200" y="2895600"/>
                        <a:ext cx="10287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4581"/>
          <p:cNvGraphicFramePr>
            <a:graphicFrameLocks noChangeAspect="1"/>
          </p:cNvGraphicFramePr>
          <p:nvPr/>
        </p:nvGraphicFramePr>
        <p:xfrm>
          <a:off x="2667000" y="1620838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4" imgW="1399540" imgH="407035" progId="Equation.3">
                  <p:embed/>
                </p:oleObj>
              </mc:Choice>
              <mc:Fallback>
                <p:oleObj name="" r:id="rId4" imgW="1399540" imgH="40703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1620838"/>
                        <a:ext cx="1397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51038"/>
            <a:ext cx="6019800" cy="27733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1506" name="对象 25602"/>
          <p:cNvGraphicFramePr>
            <a:graphicFrameLocks noChangeAspect="1"/>
          </p:cNvGraphicFramePr>
          <p:nvPr/>
        </p:nvGraphicFramePr>
        <p:xfrm>
          <a:off x="6705600" y="2743200"/>
          <a:ext cx="1143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" imgW="1450975" imgH="330835" progId="Equation.3">
                  <p:embed/>
                </p:oleObj>
              </mc:Choice>
              <mc:Fallback>
                <p:oleObj name="" r:id="rId2" imgW="1450975" imgH="33083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5600" y="2743200"/>
                        <a:ext cx="114300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25603"/>
          <p:cNvGraphicFramePr>
            <a:graphicFrameLocks noChangeAspect="1"/>
          </p:cNvGraphicFramePr>
          <p:nvPr/>
        </p:nvGraphicFramePr>
        <p:xfrm>
          <a:off x="2627313" y="1065213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4" imgW="1438275" imgH="330835" progId="Equation.3">
                  <p:embed/>
                </p:oleObj>
              </mc:Choice>
              <mc:Fallback>
                <p:oleObj name="" r:id="rId4" imgW="1438275" imgH="33083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7313" y="1065213"/>
                        <a:ext cx="1435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900113" y="8763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余弦函数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057400"/>
            <a:ext cx="5410200" cy="30464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2533" name="Text Box 3"/>
          <p:cNvSpPr txBox="1"/>
          <p:nvPr/>
        </p:nvSpPr>
        <p:spPr>
          <a:xfrm>
            <a:off x="1116013" y="102552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正切函数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对象 26627"/>
          <p:cNvGraphicFramePr>
            <a:graphicFrameLocks noChangeAspect="1"/>
          </p:cNvGraphicFramePr>
          <p:nvPr/>
        </p:nvGraphicFramePr>
        <p:xfrm>
          <a:off x="2916238" y="109378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" imgW="1459865" imgH="381000" progId="Equation.3">
                  <p:embed/>
                </p:oleObj>
              </mc:Choice>
              <mc:Fallback>
                <p:oleObj name="" r:id="rId2" imgW="1459865" imgH="3810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6238" y="1093788"/>
                        <a:ext cx="1460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6628"/>
          <p:cNvGraphicFramePr>
            <a:graphicFrameLocks noChangeAspect="1"/>
          </p:cNvGraphicFramePr>
          <p:nvPr/>
        </p:nvGraphicFramePr>
        <p:xfrm>
          <a:off x="6172200" y="2514600"/>
          <a:ext cx="1168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4" imgW="1472565" imgH="381000" progId="Equation.3">
                  <p:embed/>
                </p:oleObj>
              </mc:Choice>
              <mc:Fallback>
                <p:oleObj name="" r:id="rId4" imgW="1472565" imgH="3810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2200" y="2514600"/>
                        <a:ext cx="1168400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对象 27649"/>
          <p:cNvGraphicFramePr>
            <a:graphicFrameLocks noChangeAspect="1"/>
          </p:cNvGraphicFramePr>
          <p:nvPr/>
        </p:nvGraphicFramePr>
        <p:xfrm>
          <a:off x="2921000" y="111283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1425575" imgH="381635" progId="Equation.3">
                  <p:embed/>
                </p:oleObj>
              </mc:Choice>
              <mc:Fallback>
                <p:oleObj name="" r:id="rId1" imgW="1425575" imgH="38163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1000" y="1112838"/>
                        <a:ext cx="1422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3"/>
          <p:cNvSpPr txBox="1"/>
          <p:nvPr/>
        </p:nvSpPr>
        <p:spPr>
          <a:xfrm>
            <a:off x="685800" y="97472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余切函数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81200"/>
            <a:ext cx="5181600" cy="30114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3555" name="对象 27652"/>
          <p:cNvGraphicFramePr>
            <a:graphicFrameLocks noChangeAspect="1"/>
          </p:cNvGraphicFramePr>
          <p:nvPr/>
        </p:nvGraphicFramePr>
        <p:xfrm>
          <a:off x="5715000" y="3048000"/>
          <a:ext cx="1138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4" imgW="1438275" imgH="381635" progId="Equation.3">
                  <p:embed/>
                </p:oleObj>
              </mc:Choice>
              <mc:Fallback>
                <p:oleObj name="" r:id="rId4" imgW="1438275" imgH="38163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3048000"/>
                        <a:ext cx="1138238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8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5638800" cy="30416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4581" name="Text Box 3"/>
          <p:cNvSpPr txBox="1"/>
          <p:nvPr/>
        </p:nvSpPr>
        <p:spPr>
          <a:xfrm>
            <a:off x="755650" y="8890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正割函数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78" name="对象 28675"/>
          <p:cNvGraphicFramePr>
            <a:graphicFrameLocks noChangeAspect="1"/>
          </p:cNvGraphicFramePr>
          <p:nvPr/>
        </p:nvGraphicFramePr>
        <p:xfrm>
          <a:off x="2933700" y="1054100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" imgW="1412875" imgH="330835" progId="Equation.3">
                  <p:embed/>
                </p:oleObj>
              </mc:Choice>
              <mc:Fallback>
                <p:oleObj name="" r:id="rId2" imgW="1412875" imgH="33083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3700" y="1054100"/>
                        <a:ext cx="14097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8676"/>
          <p:cNvGraphicFramePr>
            <a:graphicFrameLocks noChangeAspect="1"/>
          </p:cNvGraphicFramePr>
          <p:nvPr/>
        </p:nvGraphicFramePr>
        <p:xfrm>
          <a:off x="6107113" y="2667000"/>
          <a:ext cx="12080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4" imgW="1425575" imgH="330835" progId="Equation.3">
                  <p:embed/>
                </p:oleObj>
              </mc:Choice>
              <mc:Fallback>
                <p:oleObj name="" r:id="rId4" imgW="1425575" imgH="33083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7113" y="2667000"/>
                        <a:ext cx="1208087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981200"/>
            <a:ext cx="5562600" cy="302736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5602" name="对象 29698"/>
          <p:cNvGraphicFramePr>
            <a:graphicFrameLocks noChangeAspect="1"/>
          </p:cNvGraphicFramePr>
          <p:nvPr/>
        </p:nvGraphicFramePr>
        <p:xfrm>
          <a:off x="3059113" y="1055688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" imgW="1412875" imgH="330835" progId="Equation.3">
                  <p:embed/>
                </p:oleObj>
              </mc:Choice>
              <mc:Fallback>
                <p:oleObj name="" r:id="rId2" imgW="1412875" imgH="33083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113" y="1055688"/>
                        <a:ext cx="14097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/>
          <p:nvPr/>
        </p:nvSpPr>
        <p:spPr>
          <a:xfrm>
            <a:off x="747713" y="97472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余割函数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对象 29700"/>
          <p:cNvGraphicFramePr>
            <a:graphicFrameLocks noChangeAspect="1"/>
          </p:cNvGraphicFramePr>
          <p:nvPr/>
        </p:nvGraphicFramePr>
        <p:xfrm>
          <a:off x="5648325" y="2514600"/>
          <a:ext cx="12096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4" imgW="1425575" imgH="330835" progId="Equation.3">
                  <p:embed/>
                </p:oleObj>
              </mc:Choice>
              <mc:Fallback>
                <p:oleObj name="" r:id="rId4" imgW="1425575" imgH="33083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8325" y="2514600"/>
                        <a:ext cx="1209675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048000"/>
            <a:ext cx="5791200" cy="266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629" name="Text Box 3"/>
          <p:cNvSpPr txBox="1"/>
          <p:nvPr/>
        </p:nvSpPr>
        <p:spPr>
          <a:xfrm>
            <a:off x="827088" y="97472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5、反三角函数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6" name="对象 30723"/>
          <p:cNvGraphicFramePr>
            <a:graphicFrameLocks noChangeAspect="1"/>
          </p:cNvGraphicFramePr>
          <p:nvPr/>
        </p:nvGraphicFramePr>
        <p:xfrm>
          <a:off x="5105400" y="3429000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" imgW="1928495" imgH="405765" progId="Equation.3">
                  <p:embed/>
                </p:oleObj>
              </mc:Choice>
              <mc:Fallback>
                <p:oleObj name="" r:id="rId2" imgW="1928495" imgH="4057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400" y="3429000"/>
                        <a:ext cx="1574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30724"/>
          <p:cNvGraphicFramePr>
            <a:graphicFrameLocks noChangeAspect="1"/>
          </p:cNvGraphicFramePr>
          <p:nvPr/>
        </p:nvGraphicFramePr>
        <p:xfrm>
          <a:off x="1524000" y="2133600"/>
          <a:ext cx="35385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4" imgW="3719195" imgH="431800" progId="Equation.3">
                  <p:embed/>
                </p:oleObj>
              </mc:Choice>
              <mc:Fallback>
                <p:oleObj name="" r:id="rId4" imgW="3719195" imgH="431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3538538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889125"/>
            <a:ext cx="6172200" cy="2606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7650" name="对象 31746"/>
          <p:cNvGraphicFramePr>
            <a:graphicFrameLocks noChangeAspect="1"/>
          </p:cNvGraphicFramePr>
          <p:nvPr/>
        </p:nvGraphicFramePr>
        <p:xfrm>
          <a:off x="5105400" y="2971800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" imgW="1967865" imgH="330200" progId="Equation.3">
                  <p:embed/>
                </p:oleObj>
              </mc:Choice>
              <mc:Fallback>
                <p:oleObj name="" r:id="rId2" imgW="1967865" imgH="330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400" y="2971800"/>
                        <a:ext cx="1606550" cy="26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31747"/>
          <p:cNvGraphicFramePr>
            <a:graphicFrameLocks noChangeAspect="1"/>
          </p:cNvGraphicFramePr>
          <p:nvPr/>
        </p:nvGraphicFramePr>
        <p:xfrm>
          <a:off x="1524000" y="1241425"/>
          <a:ext cx="3684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4" imgW="3693795" imgH="431800" progId="Equation.3">
                  <p:embed/>
                </p:oleObj>
              </mc:Choice>
              <mc:Fallback>
                <p:oleObj name="" r:id="rId4" imgW="3693795" imgH="4318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241425"/>
                        <a:ext cx="36845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898650"/>
            <a:ext cx="5715000" cy="2673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8674" name="对象 32770"/>
          <p:cNvGraphicFramePr>
            <a:graphicFrameLocks noChangeAspect="1"/>
          </p:cNvGraphicFramePr>
          <p:nvPr/>
        </p:nvGraphicFramePr>
        <p:xfrm>
          <a:off x="5867400" y="2667000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" imgW="1993265" imgH="381000" progId="Equation.3">
                  <p:embed/>
                </p:oleObj>
              </mc:Choice>
              <mc:Fallback>
                <p:oleObj name="" r:id="rId2" imgW="1993265" imgH="3810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7400" y="2667000"/>
                        <a:ext cx="153035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32771"/>
          <p:cNvGraphicFramePr>
            <a:graphicFrameLocks noChangeAspect="1"/>
          </p:cNvGraphicFramePr>
          <p:nvPr/>
        </p:nvGraphicFramePr>
        <p:xfrm>
          <a:off x="1530350" y="1163638"/>
          <a:ext cx="3708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4" imgW="3706495" imgH="431800" progId="Equation.3">
                  <p:embed/>
                </p:oleObj>
              </mc:Choice>
              <mc:Fallback>
                <p:oleObj name="" r:id="rId4" imgW="3706495" imgH="4318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0350" y="1163638"/>
                        <a:ext cx="37084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752600" y="1905000"/>
          <a:ext cx="5181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3604260" imgH="2194560" progId="PBrush">
                  <p:embed/>
                </p:oleObj>
              </mc:Choice>
              <mc:Fallback>
                <p:oleObj name="" r:id="rId1" imgW="3604260" imgH="2194560" progId="PBrush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905000"/>
                        <a:ext cx="5181600" cy="24923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3"/>
          <p:cNvSpPr txBox="1"/>
          <p:nvPr/>
        </p:nvSpPr>
        <p:spPr>
          <a:xfrm>
            <a:off x="838200" y="4724400"/>
            <a:ext cx="7391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幂函数,指数函数,对数函数,三角函数和反三角函数统称为</a:t>
            </a:r>
            <a:r>
              <a:rPr lang="zh-CN" alt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基本初等函数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9704" name="组合 33795"/>
          <p:cNvGrpSpPr>
            <a:grpSpLocks noChangeAspect="1"/>
          </p:cNvGrpSpPr>
          <p:nvPr/>
        </p:nvGrpSpPr>
        <p:grpSpPr>
          <a:xfrm>
            <a:off x="1549400" y="1108075"/>
            <a:ext cx="3644900" cy="430213"/>
            <a:chOff x="0" y="0"/>
            <a:chExt cx="2296" cy="271"/>
          </a:xfrm>
        </p:grpSpPr>
        <p:graphicFrame>
          <p:nvGraphicFramePr>
            <p:cNvPr id="29701" name="对象 33796"/>
            <p:cNvGraphicFramePr>
              <a:graphicFrameLocks noChangeAspect="1"/>
            </p:cNvGraphicFramePr>
            <p:nvPr/>
          </p:nvGraphicFramePr>
          <p:xfrm>
            <a:off x="0" y="0"/>
            <a:ext cx="22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3" imgW="3643630" imgH="431800" progId="Equation.3">
                    <p:embed/>
                  </p:oleObj>
                </mc:Choice>
                <mc:Fallback>
                  <p:oleObj name="" r:id="rId3" imgW="3643630" imgH="4318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29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对象 33797"/>
            <p:cNvGraphicFramePr>
              <a:graphicFrameLocks noChangeAspect="1"/>
            </p:cNvGraphicFramePr>
            <p:nvPr/>
          </p:nvGraphicFramePr>
          <p:xfrm>
            <a:off x="1528" y="70"/>
            <a:ext cx="3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5" imgW="521970" imgH="241935" progId="Equation.3">
                    <p:embed/>
                  </p:oleObj>
                </mc:Choice>
                <mc:Fallback>
                  <p:oleObj name="" r:id="rId5" imgW="521970" imgH="24193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8" y="70"/>
                          <a:ext cx="328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5" name="组合 33798"/>
          <p:cNvGrpSpPr>
            <a:grpSpLocks noChangeAspect="1"/>
          </p:cNvGrpSpPr>
          <p:nvPr/>
        </p:nvGrpSpPr>
        <p:grpSpPr>
          <a:xfrm>
            <a:off x="4724400" y="3108325"/>
            <a:ext cx="1522413" cy="312738"/>
            <a:chOff x="0" y="0"/>
            <a:chExt cx="959" cy="197"/>
          </a:xfrm>
        </p:grpSpPr>
        <p:graphicFrame>
          <p:nvGraphicFramePr>
            <p:cNvPr id="29699" name="对象 33799"/>
            <p:cNvGraphicFramePr>
              <a:graphicFrameLocks noChangeAspect="1"/>
            </p:cNvGraphicFramePr>
            <p:nvPr/>
          </p:nvGraphicFramePr>
          <p:xfrm>
            <a:off x="0" y="0"/>
            <a:ext cx="9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7" imgW="1790700" imgH="368300" progId="Equation.3">
                    <p:embed/>
                  </p:oleObj>
                </mc:Choice>
                <mc:Fallback>
                  <p:oleObj name="" r:id="rId7" imgW="1790700" imgH="3683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59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对象 33800"/>
            <p:cNvGraphicFramePr>
              <a:graphicFrameLocks noChangeAspect="1"/>
            </p:cNvGraphicFramePr>
            <p:nvPr/>
          </p:nvGraphicFramePr>
          <p:xfrm>
            <a:off x="285" y="23"/>
            <a:ext cx="30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9" imgW="521970" imgH="241935" progId="Equation.3">
                    <p:embed/>
                  </p:oleObj>
                </mc:Choice>
                <mc:Fallback>
                  <p:oleObj name="" r:id="rId9" imgW="521970" imgH="241935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5" y="23"/>
                          <a:ext cx="30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对象 7169"/>
          <p:cNvGraphicFramePr>
            <a:graphicFrameLocks noChangeAspect="1"/>
          </p:cNvGraphicFramePr>
          <p:nvPr/>
        </p:nvGraphicFramePr>
        <p:xfrm>
          <a:off x="333375" y="179705"/>
          <a:ext cx="9347835" cy="220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4013200" imgH="939800" progId="Equation.3">
                  <p:embed/>
                </p:oleObj>
              </mc:Choice>
              <mc:Fallback>
                <p:oleObj name="" r:id="rId1" imgW="4013200" imgH="939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179705"/>
                        <a:ext cx="9347835" cy="2200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椭圆 7170"/>
          <p:cNvSpPr/>
          <p:nvPr/>
        </p:nvSpPr>
        <p:spPr>
          <a:xfrm>
            <a:off x="333375" y="796925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485775" y="1684655"/>
          <a:ext cx="858774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3937000" imgH="2336800" progId="Equation.3">
                  <p:embed/>
                </p:oleObj>
              </mc:Choice>
              <mc:Fallback>
                <p:oleObj name="" r:id="rId3" imgW="3937000" imgH="2336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75" y="1684655"/>
                        <a:ext cx="8587740" cy="539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椭圆 7172"/>
          <p:cNvSpPr/>
          <p:nvPr/>
        </p:nvSpPr>
        <p:spPr>
          <a:xfrm>
            <a:off x="382588" y="1878013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标题 34817"/>
          <p:cNvSpPr>
            <a:spLocks noGrp="1"/>
          </p:cNvSpPr>
          <p:nvPr>
            <p:ph type="title"/>
          </p:nvPr>
        </p:nvSpPr>
        <p:spPr>
          <a:xfrm>
            <a:off x="0" y="274638"/>
            <a:ext cx="7772400" cy="855662"/>
          </a:xfrm>
        </p:spPr>
        <p:txBody>
          <a:bodyPr vert="horz" wrap="square" lIns="46038" tIns="46038" rIns="46038" bIns="46038" anchor="b"/>
          <a:p>
            <a:pPr eaLnBrk="1" hangingPunct="1"/>
            <a:r>
              <a:rPr lang="zh-CN" altLang="en-US" sz="5400" dirty="0">
                <a:solidFill>
                  <a:schemeClr val="accent2"/>
                </a:solidFill>
              </a:rPr>
              <a:t>函数的特性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aphicFrame>
        <p:nvGraphicFramePr>
          <p:cNvPr id="34819" name="对象 34818"/>
          <p:cNvGraphicFramePr>
            <a:graphicFrameLocks noChangeAspect="1"/>
          </p:cNvGraphicFramePr>
          <p:nvPr/>
        </p:nvGraphicFramePr>
        <p:xfrm>
          <a:off x="444500" y="2081213"/>
          <a:ext cx="7227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7226300" imgH="469900" progId="Equation.3">
                  <p:embed/>
                </p:oleObj>
              </mc:Choice>
              <mc:Fallback>
                <p:oleObj name="" r:id="rId1" imgW="7226300" imgH="469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2081213"/>
                        <a:ext cx="72278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文本框 34819"/>
          <p:cNvSpPr txBox="1"/>
          <p:nvPr/>
        </p:nvSpPr>
        <p:spPr>
          <a:xfrm>
            <a:off x="0" y="1271588"/>
            <a:ext cx="541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1．函数的有界性: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1" name="对象 34820"/>
          <p:cNvGraphicFramePr>
            <a:graphicFrameLocks noChangeAspect="1"/>
          </p:cNvGraphicFramePr>
          <p:nvPr/>
        </p:nvGraphicFramePr>
        <p:xfrm>
          <a:off x="534988" y="2757488"/>
          <a:ext cx="5981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5979160" imgH="444500" progId="Equation.3">
                  <p:embed/>
                </p:oleObj>
              </mc:Choice>
              <mc:Fallback>
                <p:oleObj name="" r:id="rId3" imgW="5979160" imgH="444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8" y="2757488"/>
                        <a:ext cx="59817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54" name="文本框 35841"/>
          <p:cNvSpPr txBox="1"/>
          <p:nvPr/>
        </p:nvSpPr>
        <p:spPr>
          <a:xfrm>
            <a:off x="914400" y="7620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2．函数的单调性: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904875" y="1447800"/>
          <a:ext cx="580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6235700" imgH="457200" progId="Equation.3">
                  <p:embed/>
                </p:oleObj>
              </mc:Choice>
              <mc:Fallback>
                <p:oleObj name="" r:id="rId1" imgW="6235700" imgH="457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875" y="1447800"/>
                        <a:ext cx="5800725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35843"/>
          <p:cNvGraphicFramePr>
            <a:graphicFrameLocks noChangeAspect="1"/>
          </p:cNvGraphicFramePr>
          <p:nvPr/>
        </p:nvGraphicFramePr>
        <p:xfrm>
          <a:off x="954088" y="1978025"/>
          <a:ext cx="7504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8064500" imgH="469900" progId="Equation.3">
                  <p:embed/>
                </p:oleObj>
              </mc:Choice>
              <mc:Fallback>
                <p:oleObj name="" r:id="rId3" imgW="8064500" imgH="469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1978025"/>
                        <a:ext cx="7504112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35844"/>
          <p:cNvGraphicFramePr>
            <a:graphicFrameLocks noChangeAspect="1"/>
          </p:cNvGraphicFramePr>
          <p:nvPr/>
        </p:nvGraphicFramePr>
        <p:xfrm>
          <a:off x="1019175" y="3054350"/>
          <a:ext cx="6161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5" imgW="6525260" imgH="431800" progId="Equation.3">
                  <p:embed/>
                </p:oleObj>
              </mc:Choice>
              <mc:Fallback>
                <p:oleObj name="" r:id="rId5" imgW="6525260" imgH="431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3054350"/>
                        <a:ext cx="6161088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35845"/>
          <p:cNvGraphicFramePr>
            <a:graphicFrameLocks noChangeAspect="1"/>
          </p:cNvGraphicFramePr>
          <p:nvPr/>
        </p:nvGraphicFramePr>
        <p:xfrm>
          <a:off x="930275" y="2484438"/>
          <a:ext cx="3413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7" imgW="3670300" imgH="457200" progId="Equation.3">
                  <p:embed/>
                </p:oleObj>
              </mc:Choice>
              <mc:Fallback>
                <p:oleObj name="" r:id="rId7" imgW="3670300" imgH="4572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" y="2484438"/>
                        <a:ext cx="34131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5846"/>
          <p:cNvGrpSpPr/>
          <p:nvPr/>
        </p:nvGrpSpPr>
        <p:grpSpPr>
          <a:xfrm>
            <a:off x="2895600" y="3113088"/>
            <a:ext cx="3429000" cy="2982912"/>
            <a:chOff x="0" y="0"/>
            <a:chExt cx="2211" cy="2215"/>
          </a:xfrm>
        </p:grpSpPr>
        <p:sp>
          <p:nvSpPr>
            <p:cNvPr id="31756" name="直接连接符 35847"/>
            <p:cNvSpPr/>
            <p:nvPr/>
          </p:nvSpPr>
          <p:spPr>
            <a:xfrm>
              <a:off x="20" y="1776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7" name="直接连接符 35848"/>
            <p:cNvSpPr/>
            <p:nvPr/>
          </p:nvSpPr>
          <p:spPr>
            <a:xfrm flipV="1">
              <a:off x="228" y="576"/>
              <a:ext cx="0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8" name="直接连接符 35849"/>
            <p:cNvSpPr/>
            <p:nvPr/>
          </p:nvSpPr>
          <p:spPr>
            <a:xfrm>
              <a:off x="1632" y="480"/>
              <a:ext cx="0" cy="12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759" name="直接连接符 35850"/>
            <p:cNvSpPr/>
            <p:nvPr/>
          </p:nvSpPr>
          <p:spPr>
            <a:xfrm>
              <a:off x="960" y="1104"/>
              <a:ext cx="0" cy="6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1750" name="对象 35851"/>
            <p:cNvGraphicFramePr>
              <a:graphicFrameLocks noChangeAspect="1"/>
            </p:cNvGraphicFramePr>
            <p:nvPr/>
          </p:nvGraphicFramePr>
          <p:xfrm>
            <a:off x="553" y="528"/>
            <a:ext cx="5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9" imgW="609600" imgH="203200" progId="Equation.3">
                    <p:embed/>
                  </p:oleObj>
                </mc:Choice>
                <mc:Fallback>
                  <p:oleObj name="" r:id="rId9" imgW="609600" imgH="2032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3" y="528"/>
                          <a:ext cx="5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5852"/>
            <p:cNvGraphicFramePr>
              <a:graphicFrameLocks noChangeAspect="1"/>
            </p:cNvGraphicFramePr>
            <p:nvPr/>
          </p:nvGraphicFramePr>
          <p:xfrm>
            <a:off x="960" y="1341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1" imgW="382270" imgH="216535" progId="Equation.3">
                    <p:embed/>
                  </p:oleObj>
                </mc:Choice>
                <mc:Fallback>
                  <p:oleObj name="" r:id="rId11" imgW="382270" imgH="2165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0" y="1341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对象 35853"/>
            <p:cNvGraphicFramePr>
              <a:graphicFrameLocks noChangeAspect="1"/>
            </p:cNvGraphicFramePr>
            <p:nvPr/>
          </p:nvGraphicFramePr>
          <p:xfrm>
            <a:off x="1391" y="1056"/>
            <a:ext cx="52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3" imgW="394970" imgH="216535" progId="Equation.3">
                    <p:embed/>
                  </p:oleObj>
                </mc:Choice>
                <mc:Fallback>
                  <p:oleObj name="" r:id="rId13" imgW="394970" imgH="21653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91" y="1056"/>
                          <a:ext cx="52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文本框 35854"/>
            <p:cNvSpPr txBox="1"/>
            <p:nvPr/>
          </p:nvSpPr>
          <p:spPr>
            <a:xfrm>
              <a:off x="1824" y="1776"/>
              <a:ext cx="387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1" name="文本框 35855"/>
            <p:cNvSpPr txBox="1"/>
            <p:nvPr/>
          </p:nvSpPr>
          <p:spPr>
            <a:xfrm>
              <a:off x="0" y="431"/>
              <a:ext cx="227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2" name="文本框 35856"/>
            <p:cNvSpPr txBox="1"/>
            <p:nvPr/>
          </p:nvSpPr>
          <p:spPr>
            <a:xfrm>
              <a:off x="48" y="1680"/>
              <a:ext cx="240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3" name="任意多边形 35857"/>
            <p:cNvSpPr/>
            <p:nvPr/>
          </p:nvSpPr>
          <p:spPr>
            <a:xfrm flipV="1">
              <a:off x="288" y="0"/>
              <a:ext cx="1372" cy="1248"/>
            </a:xfrm>
            <a:custGeom>
              <a:avLst/>
              <a:gdLst>
                <a:gd name="txL" fmla="*/ 0 w 20581"/>
                <a:gd name="txT" fmla="*/ 0 h 21600"/>
                <a:gd name="txR" fmla="*/ 20581 w 2058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1372" y="869"/>
                </a:cxn>
                <a:cxn ang="0">
                  <a:pos x="0" y="0"/>
                </a:cxn>
                <a:cxn ang="0">
                  <a:pos x="1372" y="869"/>
                </a:cxn>
                <a:cxn ang="0">
                  <a:pos x="0" y="1248"/>
                </a:cxn>
                <a:cxn ang="0">
                  <a:pos x="0" y="0"/>
                </a:cxn>
              </a:cxnLst>
              <a:rect l="txL" t="txT" r="txR" b="txB"/>
              <a:pathLst>
                <a:path w="20581" h="21600" fill="none">
                  <a:moveTo>
                    <a:pt x="0" y="0"/>
                  </a:moveTo>
                  <a:cubicBezTo>
                    <a:pt x="9641" y="0"/>
                    <a:pt x="17807" y="6317"/>
                    <a:pt x="20584" y="15033"/>
                  </a:cubicBezTo>
                </a:path>
                <a:path w="20581" h="21600" stroke="0">
                  <a:moveTo>
                    <a:pt x="0" y="0"/>
                  </a:moveTo>
                  <a:cubicBezTo>
                    <a:pt x="9641" y="0"/>
                    <a:pt x="17807" y="6317"/>
                    <a:pt x="20584" y="1503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4" name="直接连接符 35858"/>
            <p:cNvSpPr/>
            <p:nvPr/>
          </p:nvSpPr>
          <p:spPr>
            <a:xfrm flipV="1">
              <a:off x="1392" y="768"/>
              <a:ext cx="0" cy="10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直接连接符 35859"/>
            <p:cNvSpPr/>
            <p:nvPr/>
          </p:nvSpPr>
          <p:spPr>
            <a:xfrm flipV="1">
              <a:off x="288" y="1248"/>
              <a:ext cx="0" cy="5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766" name="左大括号 35860"/>
            <p:cNvSpPr/>
            <p:nvPr/>
          </p:nvSpPr>
          <p:spPr>
            <a:xfrm rot="-5471979">
              <a:off x="888" y="1272"/>
              <a:ext cx="144" cy="1248"/>
            </a:xfrm>
            <a:prstGeom prst="leftBrace">
              <a:avLst>
                <a:gd name="adj1" fmla="val 71981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3" name="对象 35861"/>
            <p:cNvGraphicFramePr>
              <a:graphicFrameLocks noChangeAspect="1"/>
            </p:cNvGraphicFramePr>
            <p:nvPr/>
          </p:nvGraphicFramePr>
          <p:xfrm>
            <a:off x="864" y="2016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242570" imgH="318770" progId="Equation.3">
                    <p:embed/>
                  </p:oleObj>
                </mc:Choice>
                <mc:Fallback>
                  <p:oleObj name="" r:id="rId15" imgW="242570" imgH="31877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64" y="2016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36865"/>
          <p:cNvGrpSpPr/>
          <p:nvPr/>
        </p:nvGrpSpPr>
        <p:grpSpPr>
          <a:xfrm>
            <a:off x="2590800" y="3200400"/>
            <a:ext cx="3414713" cy="2525713"/>
            <a:chOff x="0" y="0"/>
            <a:chExt cx="2199" cy="1783"/>
          </a:xfrm>
        </p:grpSpPr>
        <p:sp>
          <p:nvSpPr>
            <p:cNvPr id="32779" name="直接连接符 36866"/>
            <p:cNvSpPr/>
            <p:nvPr/>
          </p:nvSpPr>
          <p:spPr>
            <a:xfrm>
              <a:off x="52" y="1344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0" name="直接连接符 36867"/>
            <p:cNvSpPr/>
            <p:nvPr/>
          </p:nvSpPr>
          <p:spPr>
            <a:xfrm flipV="1">
              <a:off x="260" y="96"/>
              <a:ext cx="0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1" name="直接连接符 36868"/>
            <p:cNvSpPr/>
            <p:nvPr/>
          </p:nvSpPr>
          <p:spPr>
            <a:xfrm>
              <a:off x="520" y="336"/>
              <a:ext cx="0" cy="10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2" name="直接连接符 36869"/>
            <p:cNvSpPr/>
            <p:nvPr/>
          </p:nvSpPr>
          <p:spPr>
            <a:xfrm>
              <a:off x="988" y="384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直接连接符 36870"/>
            <p:cNvSpPr/>
            <p:nvPr/>
          </p:nvSpPr>
          <p:spPr>
            <a:xfrm>
              <a:off x="1716" y="1056"/>
              <a:ext cx="0" cy="2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4" name="直接连接符 36871"/>
            <p:cNvSpPr/>
            <p:nvPr/>
          </p:nvSpPr>
          <p:spPr>
            <a:xfrm>
              <a:off x="1300" y="5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2774" name="对象 36872"/>
            <p:cNvGraphicFramePr>
              <a:graphicFrameLocks noChangeAspect="1"/>
            </p:cNvGraphicFramePr>
            <p:nvPr/>
          </p:nvGraphicFramePr>
          <p:xfrm>
            <a:off x="793" y="192"/>
            <a:ext cx="59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609600" imgH="203200" progId="Equation.3">
                    <p:embed/>
                  </p:oleObj>
                </mc:Choice>
                <mc:Fallback>
                  <p:oleObj name="" r:id="rId1" imgW="6096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3" y="192"/>
                          <a:ext cx="59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对象 36873"/>
            <p:cNvGraphicFramePr>
              <a:graphicFrameLocks noChangeAspect="1"/>
            </p:cNvGraphicFramePr>
            <p:nvPr/>
          </p:nvGraphicFramePr>
          <p:xfrm>
            <a:off x="590" y="672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382270" imgH="216535" progId="Equation.3">
                    <p:embed/>
                  </p:oleObj>
                </mc:Choice>
                <mc:Fallback>
                  <p:oleObj name="" r:id="rId3" imgW="382270" imgH="21653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" y="672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对象 36874"/>
            <p:cNvGraphicFramePr>
              <a:graphicFrameLocks noChangeAspect="1"/>
            </p:cNvGraphicFramePr>
            <p:nvPr/>
          </p:nvGraphicFramePr>
          <p:xfrm>
            <a:off x="1287" y="912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394970" imgH="216535" progId="Equation.3">
                    <p:embed/>
                  </p:oleObj>
                </mc:Choice>
                <mc:Fallback>
                  <p:oleObj name="" r:id="rId5" imgW="394970" imgH="21653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87" y="912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文本框 36875"/>
            <p:cNvSpPr txBox="1"/>
            <p:nvPr/>
          </p:nvSpPr>
          <p:spPr>
            <a:xfrm>
              <a:off x="1816" y="1345"/>
              <a:ext cx="38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6" name="文本框 36876"/>
            <p:cNvSpPr txBox="1"/>
            <p:nvPr/>
          </p:nvSpPr>
          <p:spPr>
            <a:xfrm>
              <a:off x="0" y="0"/>
              <a:ext cx="57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文本框 36877"/>
            <p:cNvSpPr txBox="1"/>
            <p:nvPr/>
          </p:nvSpPr>
          <p:spPr>
            <a:xfrm>
              <a:off x="48" y="1248"/>
              <a:ext cx="328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8" name="任意多边形 36878"/>
            <p:cNvSpPr/>
            <p:nvPr/>
          </p:nvSpPr>
          <p:spPr>
            <a:xfrm>
              <a:off x="520" y="336"/>
              <a:ext cx="1200" cy="72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1200" y="720"/>
                </a:cxn>
                <a:cxn ang="0">
                  <a:pos x="0" y="0"/>
                </a:cxn>
                <a:cxn ang="0">
                  <a:pos x="1200" y="720"/>
                </a:cxn>
                <a:cxn ang="0">
                  <a:pos x="0" y="72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9" name="左大括号 36879"/>
            <p:cNvSpPr/>
            <p:nvPr/>
          </p:nvSpPr>
          <p:spPr>
            <a:xfrm rot="-5471979">
              <a:off x="1048" y="912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7" name="对象 36880"/>
            <p:cNvGraphicFramePr>
              <a:graphicFrameLocks noChangeAspect="1"/>
            </p:cNvGraphicFramePr>
            <p:nvPr/>
          </p:nvGraphicFramePr>
          <p:xfrm>
            <a:off x="1000" y="1584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242570" imgH="318770" progId="Equation.3">
                    <p:embed/>
                  </p:oleObj>
                </mc:Choice>
                <mc:Fallback>
                  <p:oleObj name="" r:id="rId7" imgW="242570" imgH="31877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0" y="1584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82" name="对象 36881"/>
          <p:cNvGraphicFramePr>
            <a:graphicFrameLocks noChangeAspect="1"/>
          </p:cNvGraphicFramePr>
          <p:nvPr/>
        </p:nvGraphicFramePr>
        <p:xfrm>
          <a:off x="939800" y="2686050"/>
          <a:ext cx="6497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6985000" imgH="457200" progId="Equation.3">
                  <p:embed/>
                </p:oleObj>
              </mc:Choice>
              <mc:Fallback>
                <p:oleObj name="" r:id="rId9" imgW="6985000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800" y="2686050"/>
                        <a:ext cx="649763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6882"/>
          <p:cNvGraphicFramePr>
            <a:graphicFrameLocks noChangeAspect="1"/>
          </p:cNvGraphicFramePr>
          <p:nvPr/>
        </p:nvGraphicFramePr>
        <p:xfrm>
          <a:off x="895350" y="976313"/>
          <a:ext cx="5800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6235700" imgH="457200" progId="Equation.3">
                  <p:embed/>
                </p:oleObj>
              </mc:Choice>
              <mc:Fallback>
                <p:oleObj name="" r:id="rId11" imgW="62357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5350" y="976313"/>
                        <a:ext cx="5800725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对象 36883"/>
          <p:cNvGraphicFramePr>
            <a:graphicFrameLocks noChangeAspect="1"/>
          </p:cNvGraphicFramePr>
          <p:nvPr/>
        </p:nvGraphicFramePr>
        <p:xfrm>
          <a:off x="914400" y="1544638"/>
          <a:ext cx="75041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8064500" imgH="469900" progId="Equation.3">
                  <p:embed/>
                </p:oleObj>
              </mc:Choice>
              <mc:Fallback>
                <p:oleObj name="" r:id="rId13" imgW="8064500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1544638"/>
                        <a:ext cx="7504113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对象 36884"/>
          <p:cNvGraphicFramePr>
            <a:graphicFrameLocks noChangeAspect="1"/>
          </p:cNvGraphicFramePr>
          <p:nvPr/>
        </p:nvGraphicFramePr>
        <p:xfrm>
          <a:off x="927100" y="2108200"/>
          <a:ext cx="3519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3784600" imgH="457200" progId="Equation.3">
                  <p:embed/>
                </p:oleObj>
              </mc:Choice>
              <mc:Fallback>
                <p:oleObj name="" r:id="rId15" imgW="3784600" imgH="457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7100" y="2108200"/>
                        <a:ext cx="351948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00" name="文本框 37889"/>
          <p:cNvSpPr txBox="1"/>
          <p:nvPr/>
        </p:nvSpPr>
        <p:spPr>
          <a:xfrm>
            <a:off x="895350" y="792163"/>
            <a:ext cx="52006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3．函数的奇偶性: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7891" name="文本框 37890"/>
          <p:cNvSpPr txBox="1"/>
          <p:nvPr/>
        </p:nvSpPr>
        <p:spPr>
          <a:xfrm>
            <a:off x="3733800" y="5334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偶函数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2" name="对象 37891"/>
          <p:cNvGraphicFramePr>
            <a:graphicFrameLocks noChangeAspect="1"/>
          </p:cNvGraphicFramePr>
          <p:nvPr/>
        </p:nvGraphicFramePr>
        <p:xfrm>
          <a:off x="948214" y="1371442"/>
          <a:ext cx="469011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459865" imgH="215900" progId="Equation.3">
                  <p:embed/>
                </p:oleObj>
              </mc:Choice>
              <mc:Fallback>
                <p:oleObj name="" r:id="rId1" imgW="1459865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8214" y="1371442"/>
                        <a:ext cx="4690110" cy="694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37892"/>
          <p:cNvGraphicFramePr>
            <a:graphicFrameLocks noChangeAspect="1"/>
          </p:cNvGraphicFramePr>
          <p:nvPr/>
        </p:nvGraphicFramePr>
        <p:xfrm>
          <a:off x="5181600" y="1465263"/>
          <a:ext cx="3962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589530" imgH="393700" progId="Equation.3">
                  <p:embed/>
                </p:oleObj>
              </mc:Choice>
              <mc:Fallback>
                <p:oleObj name="" r:id="rId3" imgW="258953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465263"/>
                        <a:ext cx="39624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7893"/>
          <p:cNvGrpSpPr/>
          <p:nvPr/>
        </p:nvGrpSpPr>
        <p:grpSpPr>
          <a:xfrm>
            <a:off x="2514600" y="2895600"/>
            <a:ext cx="4191000" cy="2438400"/>
            <a:chOff x="0" y="0"/>
            <a:chExt cx="2640" cy="1536"/>
          </a:xfrm>
        </p:grpSpPr>
        <p:sp>
          <p:nvSpPr>
            <p:cNvPr id="33803" name="直接连接符 37894"/>
            <p:cNvSpPr/>
            <p:nvPr/>
          </p:nvSpPr>
          <p:spPr>
            <a:xfrm>
              <a:off x="0" y="1296"/>
              <a:ext cx="23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4" name="直接连接符 37895"/>
            <p:cNvSpPr/>
            <p:nvPr/>
          </p:nvSpPr>
          <p:spPr>
            <a:xfrm flipV="1">
              <a:off x="1092" y="144"/>
              <a:ext cx="0" cy="13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5" name="未知"/>
            <p:cNvSpPr/>
            <p:nvPr/>
          </p:nvSpPr>
          <p:spPr>
            <a:xfrm>
              <a:off x="0" y="176"/>
              <a:ext cx="1092" cy="864"/>
            </a:xfrm>
            <a:custGeom>
              <a:avLst/>
              <a:gdLst>
                <a:gd name="txL" fmla="*/ 0 w 1008"/>
                <a:gd name="txT" fmla="*/ 0 h 864"/>
                <a:gd name="txR" fmla="*/ 1008 w 1008"/>
                <a:gd name="txB" fmla="*/ 864 h 864"/>
              </a:gdLst>
              <a:ahLst/>
              <a:cxnLst>
                <a:cxn ang="0">
                  <a:pos x="0" y="352"/>
                </a:cxn>
                <a:cxn ang="0">
                  <a:pos x="364" y="64"/>
                </a:cxn>
                <a:cxn ang="0">
                  <a:pos x="884" y="736"/>
                </a:cxn>
                <a:cxn ang="0">
                  <a:pos x="1092" y="832"/>
                </a:cxn>
              </a:cxnLst>
              <a:rect l="txL" t="txT" r="txR" b="tx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6" name="未知"/>
            <p:cNvSpPr/>
            <p:nvPr/>
          </p:nvSpPr>
          <p:spPr>
            <a:xfrm flipH="1">
              <a:off x="1040" y="192"/>
              <a:ext cx="1092" cy="864"/>
            </a:xfrm>
            <a:custGeom>
              <a:avLst/>
              <a:gdLst>
                <a:gd name="txL" fmla="*/ 0 w 1008"/>
                <a:gd name="txT" fmla="*/ 0 h 864"/>
                <a:gd name="txR" fmla="*/ 1008 w 1008"/>
                <a:gd name="txB" fmla="*/ 864 h 864"/>
              </a:gdLst>
              <a:ahLst/>
              <a:cxnLst>
                <a:cxn ang="0">
                  <a:pos x="0" y="352"/>
                </a:cxn>
                <a:cxn ang="0">
                  <a:pos x="364" y="64"/>
                </a:cxn>
                <a:cxn ang="0">
                  <a:pos x="884" y="736"/>
                </a:cxn>
                <a:cxn ang="0">
                  <a:pos x="1092" y="832"/>
                </a:cxn>
              </a:cxnLst>
              <a:rect l="txL" t="txT" r="txR" b="tx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7" name="直接连接符 37898"/>
            <p:cNvSpPr/>
            <p:nvPr/>
          </p:nvSpPr>
          <p:spPr>
            <a:xfrm>
              <a:off x="2132" y="528"/>
              <a:ext cx="0" cy="7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直接连接符 37899"/>
            <p:cNvSpPr/>
            <p:nvPr/>
          </p:nvSpPr>
          <p:spPr>
            <a:xfrm>
              <a:off x="0" y="528"/>
              <a:ext cx="0" cy="7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9" name="直接连接符 37900"/>
            <p:cNvSpPr/>
            <p:nvPr/>
          </p:nvSpPr>
          <p:spPr>
            <a:xfrm>
              <a:off x="728" y="67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10" name="直接连接符 37901"/>
            <p:cNvSpPr/>
            <p:nvPr/>
          </p:nvSpPr>
          <p:spPr>
            <a:xfrm>
              <a:off x="1456" y="67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11" name="直接连接符 37902"/>
            <p:cNvSpPr/>
            <p:nvPr/>
          </p:nvSpPr>
          <p:spPr>
            <a:xfrm>
              <a:off x="728" y="672"/>
              <a:ext cx="7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12" name="文本框 37903"/>
            <p:cNvSpPr txBox="1"/>
            <p:nvPr/>
          </p:nvSpPr>
          <p:spPr>
            <a:xfrm>
              <a:off x="884" y="0"/>
              <a:ext cx="4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13" name="文本框 37904"/>
            <p:cNvSpPr txBox="1"/>
            <p:nvPr/>
          </p:nvSpPr>
          <p:spPr>
            <a:xfrm>
              <a:off x="2240" y="1248"/>
              <a:ext cx="4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797" name="对象 37905"/>
            <p:cNvGraphicFramePr>
              <a:graphicFrameLocks noChangeAspect="1"/>
            </p:cNvGraphicFramePr>
            <p:nvPr/>
          </p:nvGraphicFramePr>
          <p:xfrm>
            <a:off x="26" y="864"/>
            <a:ext cx="6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1068705" imgH="407035" progId="Equation.3">
                    <p:embed/>
                  </p:oleObj>
                </mc:Choice>
                <mc:Fallback>
                  <p:oleObj name="" r:id="rId5" imgW="1068705" imgH="40703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" y="864"/>
                          <a:ext cx="625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对象 37906"/>
            <p:cNvGraphicFramePr>
              <a:graphicFrameLocks noChangeAspect="1"/>
            </p:cNvGraphicFramePr>
            <p:nvPr/>
          </p:nvGraphicFramePr>
          <p:xfrm>
            <a:off x="1406" y="31"/>
            <a:ext cx="7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1459865" imgH="406400" progId="Equation.3">
                    <p:embed/>
                  </p:oleObj>
                </mc:Choice>
                <mc:Fallback>
                  <p:oleObj name="" r:id="rId7" imgW="1459865" imgH="4064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06" y="31"/>
                          <a:ext cx="754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文本框 37907"/>
            <p:cNvSpPr txBox="1"/>
            <p:nvPr/>
          </p:nvSpPr>
          <p:spPr>
            <a:xfrm>
              <a:off x="884" y="1248"/>
              <a:ext cx="1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3815" name="文本框 37908"/>
            <p:cNvSpPr txBox="1"/>
            <p:nvPr/>
          </p:nvSpPr>
          <p:spPr>
            <a:xfrm>
              <a:off x="1352" y="1248"/>
              <a:ext cx="11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3816" name="文本框 37909"/>
            <p:cNvSpPr txBox="1"/>
            <p:nvPr/>
          </p:nvSpPr>
          <p:spPr>
            <a:xfrm>
              <a:off x="520" y="1248"/>
              <a:ext cx="1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-</a:t>
              </a:r>
              <a:r>
                <a:rPr lang="zh-CN" altLang="en-US" i="1" dirty="0">
                  <a:latin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799" name="对象 37910"/>
            <p:cNvGraphicFramePr>
              <a:graphicFrameLocks noChangeAspect="1"/>
            </p:cNvGraphicFramePr>
            <p:nvPr/>
          </p:nvGraphicFramePr>
          <p:xfrm>
            <a:off x="1536" y="816"/>
            <a:ext cx="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839470" imgH="407035" progId="Equation.3">
                    <p:embed/>
                  </p:oleObj>
                </mc:Choice>
                <mc:Fallback>
                  <p:oleObj name="" r:id="rId9" imgW="839470" imgH="40703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36" y="816"/>
                          <a:ext cx="48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2" name="对象 37911"/>
          <p:cNvGraphicFramePr>
            <a:graphicFrameLocks noChangeAspect="1"/>
          </p:cNvGraphicFramePr>
          <p:nvPr/>
        </p:nvGraphicFramePr>
        <p:xfrm>
          <a:off x="1262063" y="2209800"/>
          <a:ext cx="4257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1701800" imgH="215900" progId="Equation.3">
                  <p:embed/>
                </p:oleObj>
              </mc:Choice>
              <mc:Fallback>
                <p:oleObj name="" r:id="rId11" imgW="170180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2063" y="2209800"/>
                        <a:ext cx="425767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8" name="对象 38913"/>
          <p:cNvGraphicFramePr>
            <a:graphicFrameLocks noChangeAspect="1"/>
          </p:cNvGraphicFramePr>
          <p:nvPr/>
        </p:nvGraphicFramePr>
        <p:xfrm>
          <a:off x="823437" y="730250"/>
          <a:ext cx="448881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308100" imgH="215900" progId="Equation.3">
                  <p:embed/>
                </p:oleObj>
              </mc:Choice>
              <mc:Fallback>
                <p:oleObj name="" r:id="rId1" imgW="13081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3437" y="730250"/>
                        <a:ext cx="448881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38914"/>
          <p:cNvGraphicFramePr>
            <a:graphicFrameLocks noChangeAspect="1"/>
          </p:cNvGraphicFramePr>
          <p:nvPr/>
        </p:nvGraphicFramePr>
        <p:xfrm>
          <a:off x="5184775" y="868363"/>
          <a:ext cx="3114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868363"/>
                        <a:ext cx="31146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38915"/>
          <p:cNvGraphicFramePr>
            <a:graphicFrameLocks noChangeAspect="1"/>
          </p:cNvGraphicFramePr>
          <p:nvPr/>
        </p:nvGraphicFramePr>
        <p:xfrm>
          <a:off x="1009650" y="1812925"/>
          <a:ext cx="4960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676400" imgH="215900" progId="Equation.3">
                  <p:embed/>
                </p:oleObj>
              </mc:Choice>
              <mc:Fallback>
                <p:oleObj name="" r:id="rId5" imgW="1676400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9650" y="1812925"/>
                        <a:ext cx="496093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文本框 38916"/>
          <p:cNvSpPr txBox="1"/>
          <p:nvPr/>
        </p:nvSpPr>
        <p:spPr>
          <a:xfrm>
            <a:off x="3762375" y="5181600"/>
            <a:ext cx="142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奇函数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38917"/>
          <p:cNvGrpSpPr/>
          <p:nvPr/>
        </p:nvGrpSpPr>
        <p:grpSpPr>
          <a:xfrm>
            <a:off x="2438400" y="2743200"/>
            <a:ext cx="3990975" cy="2895600"/>
            <a:chOff x="0" y="0"/>
            <a:chExt cx="2514" cy="1824"/>
          </a:xfrm>
        </p:grpSpPr>
        <p:graphicFrame>
          <p:nvGraphicFramePr>
            <p:cNvPr id="34821" name="对象 38918"/>
            <p:cNvGraphicFramePr>
              <a:graphicFrameLocks noChangeAspect="1"/>
            </p:cNvGraphicFramePr>
            <p:nvPr/>
          </p:nvGraphicFramePr>
          <p:xfrm>
            <a:off x="0" y="1287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068705" imgH="407035" progId="Equation.3">
                    <p:embed/>
                  </p:oleObj>
                </mc:Choice>
                <mc:Fallback>
                  <p:oleObj name="" r:id="rId7" imgW="1068705" imgH="40703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1287"/>
                          <a:ext cx="530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26" name="组合 38919"/>
            <p:cNvGrpSpPr/>
            <p:nvPr/>
          </p:nvGrpSpPr>
          <p:grpSpPr>
            <a:xfrm>
              <a:off x="10" y="0"/>
              <a:ext cx="2504" cy="1824"/>
              <a:chOff x="0" y="0"/>
              <a:chExt cx="2504" cy="1824"/>
            </a:xfrm>
          </p:grpSpPr>
          <p:sp>
            <p:nvSpPr>
              <p:cNvPr id="34827" name="直接连接符 38920"/>
              <p:cNvSpPr/>
              <p:nvPr/>
            </p:nvSpPr>
            <p:spPr>
              <a:xfrm>
                <a:off x="0" y="960"/>
                <a:ext cx="239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4828" name="直接连接符 38921"/>
              <p:cNvSpPr/>
              <p:nvPr/>
            </p:nvSpPr>
            <p:spPr>
              <a:xfrm flipV="1">
                <a:off x="1144" y="144"/>
                <a:ext cx="0" cy="134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4829" name="未知"/>
              <p:cNvSpPr/>
              <p:nvPr/>
            </p:nvSpPr>
            <p:spPr>
              <a:xfrm>
                <a:off x="1144" y="96"/>
                <a:ext cx="728" cy="864"/>
              </a:xfrm>
              <a:custGeom>
                <a:avLst/>
                <a:gdLst>
                  <a:gd name="txL" fmla="*/ 0 w 672"/>
                  <a:gd name="txT" fmla="*/ 0 h 864"/>
                  <a:gd name="txR" fmla="*/ 672 w 672"/>
                  <a:gd name="txB" fmla="*/ 864 h 864"/>
                </a:gdLst>
                <a:ahLst/>
                <a:cxnLst>
                  <a:cxn ang="0">
                    <a:pos x="728" y="0"/>
                  </a:cxn>
                  <a:cxn ang="0">
                    <a:pos x="572" y="576"/>
                  </a:cxn>
                  <a:cxn ang="0">
                    <a:pos x="0" y="864"/>
                  </a:cxn>
                </a:cxnLst>
                <a:rect l="txL" t="txT" r="txR" b="tx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0" name="未知"/>
              <p:cNvSpPr/>
              <p:nvPr/>
            </p:nvSpPr>
            <p:spPr>
              <a:xfrm rot="10800000">
                <a:off x="436" y="960"/>
                <a:ext cx="728" cy="864"/>
              </a:xfrm>
              <a:custGeom>
                <a:avLst/>
                <a:gdLst>
                  <a:gd name="txL" fmla="*/ 0 w 672"/>
                  <a:gd name="txT" fmla="*/ 0 h 864"/>
                  <a:gd name="txR" fmla="*/ 672 w 672"/>
                  <a:gd name="txB" fmla="*/ 864 h 864"/>
                </a:gdLst>
                <a:ahLst/>
                <a:cxnLst>
                  <a:cxn ang="0">
                    <a:pos x="728" y="0"/>
                  </a:cxn>
                  <a:cxn ang="0">
                    <a:pos x="572" y="576"/>
                  </a:cxn>
                  <a:cxn ang="0">
                    <a:pos x="0" y="864"/>
                  </a:cxn>
                </a:cxnLst>
                <a:rect l="txL" t="txT" r="txR" b="tx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31" name="直接连接符 38924"/>
              <p:cNvSpPr/>
              <p:nvPr/>
            </p:nvSpPr>
            <p:spPr>
              <a:xfrm flipV="1">
                <a:off x="468" y="288"/>
                <a:ext cx="1404" cy="12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4832" name="直接连接符 38925"/>
              <p:cNvSpPr/>
              <p:nvPr/>
            </p:nvSpPr>
            <p:spPr>
              <a:xfrm>
                <a:off x="1860" y="300"/>
                <a:ext cx="0" cy="67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4833" name="直接连接符 38926"/>
              <p:cNvSpPr/>
              <p:nvPr/>
            </p:nvSpPr>
            <p:spPr>
              <a:xfrm>
                <a:off x="468" y="960"/>
                <a:ext cx="0" cy="67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4834" name="文本框 38927"/>
              <p:cNvSpPr txBox="1"/>
              <p:nvPr/>
            </p:nvSpPr>
            <p:spPr>
              <a:xfrm>
                <a:off x="936" y="0"/>
                <a:ext cx="40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</a:rPr>
                  <a:t>y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5" name="文本框 38928"/>
              <p:cNvSpPr txBox="1"/>
              <p:nvPr/>
            </p:nvSpPr>
            <p:spPr>
              <a:xfrm>
                <a:off x="2248" y="912"/>
                <a:ext cx="2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</a:rPr>
                  <a:t>x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4822" name="对象 38929"/>
              <p:cNvGraphicFramePr>
                <a:graphicFrameLocks noChangeAspect="1"/>
              </p:cNvGraphicFramePr>
              <p:nvPr/>
            </p:nvGraphicFramePr>
            <p:xfrm>
              <a:off x="1892" y="48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9" imgW="839470" imgH="407035" progId="Equation.3">
                      <p:embed/>
                    </p:oleObj>
                  </mc:Choice>
                  <mc:Fallback>
                    <p:oleObj name="" r:id="rId9" imgW="839470" imgH="407035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92" y="48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6" name="文本框 38930"/>
              <p:cNvSpPr txBox="1"/>
              <p:nvPr/>
            </p:nvSpPr>
            <p:spPr>
              <a:xfrm>
                <a:off x="1144" y="912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</a:rPr>
                  <a:t>o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7" name="文本框 38931"/>
              <p:cNvSpPr txBox="1"/>
              <p:nvPr/>
            </p:nvSpPr>
            <p:spPr>
              <a:xfrm>
                <a:off x="1768" y="912"/>
                <a:ext cx="2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8" name="文本框 38932"/>
              <p:cNvSpPr txBox="1"/>
              <p:nvPr/>
            </p:nvSpPr>
            <p:spPr>
              <a:xfrm>
                <a:off x="208" y="720"/>
                <a:ext cx="4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-</a:t>
                </a: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4823" name="对象 38933"/>
              <p:cNvGraphicFramePr>
                <a:graphicFrameLocks noChangeAspect="1"/>
              </p:cNvGraphicFramePr>
              <p:nvPr/>
            </p:nvGraphicFramePr>
            <p:xfrm>
              <a:off x="1734" y="11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1" imgW="1459865" imgH="406400" progId="Equation.3">
                      <p:embed/>
                    </p:oleObj>
                  </mc:Choice>
                  <mc:Fallback>
                    <p:oleObj name="" r:id="rId11" imgW="1459865" imgH="4064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734" y="11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4" name="Text Box 2"/>
          <p:cNvSpPr txBox="1"/>
          <p:nvPr/>
        </p:nvSpPr>
        <p:spPr>
          <a:xfrm>
            <a:off x="844550" y="792163"/>
            <a:ext cx="51181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4．函数的周期性: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39938"/>
          <p:cNvGrpSpPr/>
          <p:nvPr/>
        </p:nvGrpSpPr>
        <p:grpSpPr>
          <a:xfrm>
            <a:off x="1066800" y="3357563"/>
            <a:ext cx="7086600" cy="2114550"/>
            <a:chOff x="0" y="0"/>
            <a:chExt cx="4464" cy="1332"/>
          </a:xfrm>
        </p:grpSpPr>
        <p:graphicFrame>
          <p:nvGraphicFramePr>
            <p:cNvPr id="35849" name="Object 4"/>
            <p:cNvGraphicFramePr>
              <a:graphicFrameLocks noChangeAspect="1"/>
            </p:cNvGraphicFramePr>
            <p:nvPr/>
          </p:nvGraphicFramePr>
          <p:xfrm>
            <a:off x="0" y="0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3362325" imgH="2114550" progId="PBrush">
                    <p:embed/>
                  </p:oleObj>
                </mc:Choice>
                <mc:Fallback>
                  <p:oleObj name="" r:id="rId1" imgW="3362325" imgH="2114550" progId="PBrush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7C8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Line 5"/>
            <p:cNvSpPr/>
            <p:nvPr/>
          </p:nvSpPr>
          <p:spPr>
            <a:xfrm flipH="1">
              <a:off x="326" y="421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5850" name="对象 39941"/>
            <p:cNvGraphicFramePr>
              <a:graphicFrameLocks noChangeAspect="1"/>
            </p:cNvGraphicFramePr>
            <p:nvPr/>
          </p:nvGraphicFramePr>
          <p:xfrm>
            <a:off x="1584" y="800"/>
            <a:ext cx="21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547370" imgH="890905" progId="Equation.3">
                    <p:embed/>
                  </p:oleObj>
                </mc:Choice>
                <mc:Fallback>
                  <p:oleObj name="" r:id="rId3" imgW="547370" imgH="89090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84" y="800"/>
                          <a:ext cx="211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对象 39942"/>
            <p:cNvGraphicFramePr>
              <a:graphicFrameLocks noChangeAspect="1"/>
            </p:cNvGraphicFramePr>
            <p:nvPr/>
          </p:nvGraphicFramePr>
          <p:xfrm>
            <a:off x="2496" y="861"/>
            <a:ext cx="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254635" imgH="890270" progId="Equation.3">
                    <p:embed/>
                  </p:oleObj>
                </mc:Choice>
                <mc:Fallback>
                  <p:oleObj name="" r:id="rId5" imgW="254635" imgH="89027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861"/>
                          <a:ext cx="99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对象 39943"/>
            <p:cNvGraphicFramePr>
              <a:graphicFrameLocks noChangeAspect="1"/>
            </p:cNvGraphicFramePr>
            <p:nvPr/>
          </p:nvGraphicFramePr>
          <p:xfrm>
            <a:off x="720" y="813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687705" imgH="891540" progId="Equation.3">
                    <p:embed/>
                  </p:oleObj>
                </mc:Choice>
                <mc:Fallback>
                  <p:oleObj name="" r:id="rId7" imgW="687705" imgH="89154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0" y="813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对象 39944"/>
            <p:cNvGraphicFramePr>
              <a:graphicFrameLocks noChangeAspect="1"/>
            </p:cNvGraphicFramePr>
            <p:nvPr/>
          </p:nvGraphicFramePr>
          <p:xfrm>
            <a:off x="3312" y="813"/>
            <a:ext cx="15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394335" imgH="890905" progId="Equation.3">
                    <p:embed/>
                  </p:oleObj>
                </mc:Choice>
                <mc:Fallback>
                  <p:oleObj name="" r:id="rId9" imgW="394335" imgH="89090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13"/>
                          <a:ext cx="153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9945"/>
          <p:cNvGrpSpPr>
            <a:grpSpLocks noChangeAspect="1"/>
          </p:cNvGrpSpPr>
          <p:nvPr/>
        </p:nvGrpSpPr>
        <p:grpSpPr>
          <a:xfrm>
            <a:off x="919163" y="1612900"/>
            <a:ext cx="7989887" cy="1606550"/>
            <a:chOff x="0" y="0"/>
            <a:chExt cx="5033" cy="1012"/>
          </a:xfrm>
        </p:grpSpPr>
        <p:graphicFrame>
          <p:nvGraphicFramePr>
            <p:cNvPr id="35842" name="对象 39946"/>
            <p:cNvGraphicFramePr>
              <a:graphicFrameLocks noChangeAspect="1"/>
            </p:cNvGraphicFramePr>
            <p:nvPr/>
          </p:nvGraphicFramePr>
          <p:xfrm>
            <a:off x="1" y="8"/>
            <a:ext cx="2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1" imgW="4036695" imgH="444500" progId="Equation.3">
                    <p:embed/>
                  </p:oleObj>
                </mc:Choice>
                <mc:Fallback>
                  <p:oleObj name="" r:id="rId11" imgW="4036695" imgH="4445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" y="8"/>
                          <a:ext cx="238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对象 39947"/>
            <p:cNvGraphicFramePr>
              <a:graphicFrameLocks noChangeAspect="1"/>
            </p:cNvGraphicFramePr>
            <p:nvPr/>
          </p:nvGraphicFramePr>
          <p:xfrm>
            <a:off x="2476" y="0"/>
            <a:ext cx="25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3" imgW="4254500" imgH="457200" progId="Equation.3">
                    <p:embed/>
                  </p:oleObj>
                </mc:Choice>
                <mc:Fallback>
                  <p:oleObj name="" r:id="rId13" imgW="4254500" imgH="457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76" y="0"/>
                          <a:ext cx="2513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对象 39948"/>
            <p:cNvGraphicFramePr>
              <a:graphicFrameLocks noChangeAspect="1"/>
            </p:cNvGraphicFramePr>
            <p:nvPr/>
          </p:nvGraphicFramePr>
          <p:xfrm>
            <a:off x="3353" y="401"/>
            <a:ext cx="1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5" imgW="2844800" imgH="419100" progId="Equation.3">
                    <p:embed/>
                  </p:oleObj>
                </mc:Choice>
                <mc:Fallback>
                  <p:oleObj name="" r:id="rId15" imgW="2844800" imgH="4191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53" y="401"/>
                          <a:ext cx="168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对象 39949"/>
            <p:cNvGraphicFramePr>
              <a:graphicFrameLocks noChangeAspect="1"/>
            </p:cNvGraphicFramePr>
            <p:nvPr/>
          </p:nvGraphicFramePr>
          <p:xfrm>
            <a:off x="717" y="750"/>
            <a:ext cx="1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7" imgW="2171065" imgH="444500" progId="Equation.3">
                    <p:embed/>
                  </p:oleObj>
                </mc:Choice>
                <mc:Fallback>
                  <p:oleObj name="" r:id="rId17" imgW="2171065" imgH="4445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7" y="750"/>
                          <a:ext cx="1283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对象 39950"/>
            <p:cNvGraphicFramePr>
              <a:graphicFrameLocks noChangeAspect="1"/>
            </p:cNvGraphicFramePr>
            <p:nvPr/>
          </p:nvGraphicFramePr>
          <p:xfrm>
            <a:off x="0" y="387"/>
            <a:ext cx="33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9" imgW="5674360" imgH="444500" progId="Equation.3">
                    <p:embed/>
                  </p:oleObj>
                </mc:Choice>
                <mc:Fallback>
                  <p:oleObj name="" r:id="rId19" imgW="5674360" imgH="444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387"/>
                          <a:ext cx="3353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对象 39951"/>
            <p:cNvGraphicFramePr>
              <a:graphicFrameLocks noChangeAspect="1"/>
            </p:cNvGraphicFramePr>
            <p:nvPr/>
          </p:nvGraphicFramePr>
          <p:xfrm>
            <a:off x="2109" y="750"/>
            <a:ext cx="2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1" imgW="3998595" imgH="444500" progId="Equation.3">
                    <p:embed/>
                  </p:oleObj>
                </mc:Choice>
                <mc:Fallback>
                  <p:oleObj name="" r:id="rId21" imgW="3998595" imgH="444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09" y="750"/>
                          <a:ext cx="2363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对象 39952"/>
            <p:cNvGraphicFramePr>
              <a:graphicFrameLocks noChangeAspect="1"/>
            </p:cNvGraphicFramePr>
            <p:nvPr/>
          </p:nvGraphicFramePr>
          <p:xfrm>
            <a:off x="12" y="780"/>
            <a:ext cx="70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3" imgW="1196340" imgH="394335" progId="Equation.3">
                    <p:embed/>
                  </p:oleObj>
                </mc:Choice>
                <mc:Fallback>
                  <p:oleObj name="" r:id="rId23" imgW="1196340" imgH="39433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2" y="780"/>
                          <a:ext cx="705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4" name="Rectangle 18"/>
          <p:cNvSpPr/>
          <p:nvPr/>
        </p:nvSpPr>
        <p:spPr>
          <a:xfrm>
            <a:off x="762000" y="5638800"/>
            <a:ext cx="601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通常说周期函数的周期是指其最小正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周期。</a:t>
            </a:r>
            <a:endParaRPr lang="zh-CN" altLang="en-US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74" name="图片 409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0" y="1612900"/>
            <a:ext cx="2646363" cy="449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6875" name="标题 40962"/>
          <p:cNvSpPr>
            <a:spLocks noGrp="1"/>
          </p:cNvSpPr>
          <p:nvPr>
            <p:ph type="title"/>
          </p:nvPr>
        </p:nvSpPr>
        <p:spPr>
          <a:xfrm>
            <a:off x="188913" y="599123"/>
            <a:ext cx="7596187" cy="835025"/>
          </a:xfrm>
        </p:spPr>
        <p:txBody>
          <a:bodyPr vert="horz" wrap="square" lIns="46038" tIns="46038" rIns="46038" bIns="46038" anchor="b"/>
          <a:p>
            <a:pPr eaLnBrk="1" hangingPunct="1"/>
            <a:r>
              <a:rPr lang="zh-CN" altLang="en-US" dirty="0"/>
              <a:t>双曲函数与反双曲函数</a:t>
            </a:r>
            <a:endParaRPr lang="zh-CN" altLang="en-US" b="1" dirty="0"/>
          </a:p>
        </p:txBody>
      </p:sp>
      <p:graphicFrame>
        <p:nvGraphicFramePr>
          <p:cNvPr id="36866" name="对象 40963"/>
          <p:cNvGraphicFramePr>
            <a:graphicFrameLocks noChangeAspect="1"/>
          </p:cNvGraphicFramePr>
          <p:nvPr/>
        </p:nvGraphicFramePr>
        <p:xfrm>
          <a:off x="1028700" y="2374900"/>
          <a:ext cx="427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" imgW="4279900" imgH="914400" progId="Equation.3">
                  <p:embed/>
                </p:oleObj>
              </mc:Choice>
              <mc:Fallback>
                <p:oleObj name="" r:id="rId2" imgW="4279900" imgH="914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700" y="2374900"/>
                        <a:ext cx="4279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对象 40964"/>
          <p:cNvGraphicFramePr>
            <a:graphicFrameLocks noChangeAspect="1"/>
          </p:cNvGraphicFramePr>
          <p:nvPr/>
        </p:nvGraphicFramePr>
        <p:xfrm>
          <a:off x="5943600" y="2286000"/>
          <a:ext cx="13001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1675130" imgH="405765" progId="Equation.3">
                  <p:embed/>
                </p:oleObj>
              </mc:Choice>
              <mc:Fallback>
                <p:oleObj name="" r:id="rId4" imgW="167513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600" y="2286000"/>
                        <a:ext cx="1300163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40965"/>
          <p:cNvGraphicFramePr>
            <a:graphicFrameLocks noChangeAspect="1"/>
          </p:cNvGraphicFramePr>
          <p:nvPr/>
        </p:nvGraphicFramePr>
        <p:xfrm>
          <a:off x="5894388" y="5664200"/>
          <a:ext cx="12684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6" imgW="1637030" imgH="405765" progId="Equation.3">
                  <p:embed/>
                </p:oleObj>
              </mc:Choice>
              <mc:Fallback>
                <p:oleObj name="" r:id="rId6" imgW="1637030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4388" y="5664200"/>
                        <a:ext cx="1268412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40966"/>
          <p:cNvGraphicFramePr>
            <a:graphicFrameLocks noChangeAspect="1"/>
          </p:cNvGraphicFramePr>
          <p:nvPr/>
        </p:nvGraphicFramePr>
        <p:xfrm>
          <a:off x="240030" y="5494655"/>
          <a:ext cx="277622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1917065" imgH="393700" progId="Equation.3">
                  <p:embed/>
                </p:oleObj>
              </mc:Choice>
              <mc:Fallback>
                <p:oleObj name="" r:id="rId8" imgW="1917065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030" y="5494655"/>
                        <a:ext cx="2776220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文本框 40967"/>
          <p:cNvSpPr txBox="1"/>
          <p:nvPr/>
        </p:nvSpPr>
        <p:spPr>
          <a:xfrm>
            <a:off x="3594100" y="3468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奇函数.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70" name="对象 40968"/>
          <p:cNvGraphicFramePr>
            <a:graphicFrameLocks noChangeAspect="1"/>
          </p:cNvGraphicFramePr>
          <p:nvPr/>
        </p:nvGraphicFramePr>
        <p:xfrm>
          <a:off x="1016000" y="4229100"/>
          <a:ext cx="431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0" imgW="4318000" imgH="914400" progId="Equation.3">
                  <p:embed/>
                </p:oleObj>
              </mc:Choice>
              <mc:Fallback>
                <p:oleObj name="" r:id="rId10" imgW="4318000" imgH="914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6000" y="4229100"/>
                        <a:ext cx="431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40969"/>
          <p:cNvGraphicFramePr>
            <a:graphicFrameLocks noChangeAspect="1"/>
          </p:cNvGraphicFramePr>
          <p:nvPr/>
        </p:nvGraphicFramePr>
        <p:xfrm>
          <a:off x="501650" y="3613150"/>
          <a:ext cx="283845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2" imgW="1917065" imgH="393700" progId="Equation.3">
                  <p:embed/>
                </p:oleObj>
              </mc:Choice>
              <mc:Fallback>
                <p:oleObj name="" r:id="rId12" imgW="1917065" imgH="393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650" y="3613150"/>
                        <a:ext cx="2838450" cy="39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文本框 40970"/>
          <p:cNvSpPr txBox="1"/>
          <p:nvPr/>
        </p:nvSpPr>
        <p:spPr>
          <a:xfrm>
            <a:off x="3517900" y="5359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偶函数.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878" name="文本框 40971"/>
          <p:cNvSpPr txBox="1"/>
          <p:nvPr/>
        </p:nvSpPr>
        <p:spPr>
          <a:xfrm>
            <a:off x="990600" y="17526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1、双曲函数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72" name="对象 40972"/>
          <p:cNvGraphicFramePr>
            <a:graphicFrameLocks noChangeAspect="1"/>
          </p:cNvGraphicFramePr>
          <p:nvPr/>
        </p:nvGraphicFramePr>
        <p:xfrm>
          <a:off x="5181600" y="3352800"/>
          <a:ext cx="1003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1247775" imgH="891540" progId="Equation.3">
                  <p:embed/>
                </p:oleObj>
              </mc:Choice>
              <mc:Fallback>
                <p:oleObj name="" r:id="rId13" imgW="1247775" imgH="89154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3352800"/>
                        <a:ext cx="1003300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40973"/>
          <p:cNvGraphicFramePr>
            <a:graphicFrameLocks noChangeAspect="1"/>
          </p:cNvGraphicFramePr>
          <p:nvPr/>
        </p:nvGraphicFramePr>
        <p:xfrm>
          <a:off x="7543800" y="4267200"/>
          <a:ext cx="11160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1388110" imgH="891540" progId="Equation.3">
                  <p:embed/>
                </p:oleObj>
              </mc:Choice>
              <mc:Fallback>
                <p:oleObj name="" r:id="rId15" imgW="1388110" imgH="89154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3800" y="4267200"/>
                        <a:ext cx="1116013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对象 41985"/>
          <p:cNvGraphicFramePr>
            <a:graphicFrameLocks noChangeAspect="1"/>
          </p:cNvGraphicFramePr>
          <p:nvPr/>
        </p:nvGraphicFramePr>
        <p:xfrm>
          <a:off x="1395413" y="965200"/>
          <a:ext cx="57673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5765800" imgH="927100" progId="Equation.3">
                  <p:embed/>
                </p:oleObj>
              </mc:Choice>
              <mc:Fallback>
                <p:oleObj name="" r:id="rId1" imgW="5765800" imgH="927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5413" y="965200"/>
                        <a:ext cx="5767387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文本框 41986"/>
          <p:cNvSpPr txBox="1"/>
          <p:nvPr/>
        </p:nvSpPr>
        <p:spPr>
          <a:xfrm>
            <a:off x="3886200" y="21478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奇函数,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对象 41987"/>
          <p:cNvGraphicFramePr>
            <a:graphicFrameLocks noChangeAspect="1"/>
          </p:cNvGraphicFramePr>
          <p:nvPr/>
        </p:nvGraphicFramePr>
        <p:xfrm>
          <a:off x="1473200" y="2262188"/>
          <a:ext cx="195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953895" imgH="405765" progId="Equation.3">
                  <p:embed/>
                </p:oleObj>
              </mc:Choice>
              <mc:Fallback>
                <p:oleObj name="" r:id="rId3" imgW="1953895" imgH="4057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3200" y="2262188"/>
                        <a:ext cx="19558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文本框 41988"/>
          <p:cNvSpPr txBox="1"/>
          <p:nvPr/>
        </p:nvSpPr>
        <p:spPr>
          <a:xfrm>
            <a:off x="5562600" y="2133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有界函数,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37894" name="图片 419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895600"/>
            <a:ext cx="5486400" cy="2606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22" name="图片 43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1905000"/>
            <a:ext cx="4114800" cy="266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8923" name="文本框 43010"/>
          <p:cNvSpPr txBox="1"/>
          <p:nvPr/>
        </p:nvSpPr>
        <p:spPr>
          <a:xfrm>
            <a:off x="838200" y="6858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2、反双曲函数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4" name="文本框 43011"/>
          <p:cNvSpPr txBox="1"/>
          <p:nvPr/>
        </p:nvSpPr>
        <p:spPr>
          <a:xfrm>
            <a:off x="990600" y="42814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奇函数,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对象 43012"/>
          <p:cNvGraphicFramePr>
            <a:graphicFrameLocks noChangeAspect="1"/>
          </p:cNvGraphicFramePr>
          <p:nvPr/>
        </p:nvGraphicFramePr>
        <p:xfrm>
          <a:off x="939800" y="3634105"/>
          <a:ext cx="264223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" imgW="1953895" imgH="405765" progId="Equation.3">
                  <p:embed/>
                </p:oleObj>
              </mc:Choice>
              <mc:Fallback>
                <p:oleObj name="" r:id="rId2" imgW="1953895" imgH="4057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3634105"/>
                        <a:ext cx="2642235" cy="404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43013"/>
          <p:cNvGraphicFramePr>
            <a:graphicFrameLocks noChangeAspect="1"/>
          </p:cNvGraphicFramePr>
          <p:nvPr/>
        </p:nvGraphicFramePr>
        <p:xfrm>
          <a:off x="914400" y="5029200"/>
          <a:ext cx="505079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4" imgW="4267200" imgH="457200" progId="Equation.3">
                  <p:embed/>
                </p:oleObj>
              </mc:Choice>
              <mc:Fallback>
                <p:oleObj name="" r:id="rId4" imgW="4267200" imgH="457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029200"/>
                        <a:ext cx="505079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5" name="组合 43014"/>
          <p:cNvGrpSpPr>
            <a:grpSpLocks noChangeAspect="1"/>
          </p:cNvGrpSpPr>
          <p:nvPr/>
        </p:nvGrpSpPr>
        <p:grpSpPr>
          <a:xfrm>
            <a:off x="977900" y="1385888"/>
            <a:ext cx="4127500" cy="442912"/>
            <a:chOff x="0" y="0"/>
            <a:chExt cx="2600" cy="279"/>
          </a:xfrm>
        </p:grpSpPr>
        <p:graphicFrame>
          <p:nvGraphicFramePr>
            <p:cNvPr id="38920" name="对象 43015"/>
            <p:cNvGraphicFramePr>
              <a:graphicFrameLocks noChangeAspect="1"/>
            </p:cNvGraphicFramePr>
            <p:nvPr/>
          </p:nvGraphicFramePr>
          <p:xfrm>
            <a:off x="0" y="0"/>
            <a:ext cx="26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6" imgW="4125595" imgH="444500" progId="Equation.3">
                    <p:embed/>
                  </p:oleObj>
                </mc:Choice>
                <mc:Fallback>
                  <p:oleObj name="" r:id="rId6" imgW="4125595" imgH="4445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60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对象 43016"/>
            <p:cNvGraphicFramePr>
              <a:graphicFrameLocks noChangeAspect="1"/>
            </p:cNvGraphicFramePr>
            <p:nvPr/>
          </p:nvGraphicFramePr>
          <p:xfrm>
            <a:off x="1640" y="63"/>
            <a:ext cx="24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8" imgW="395605" imgH="255270" progId="Equation.3">
                    <p:embed/>
                  </p:oleObj>
                </mc:Choice>
                <mc:Fallback>
                  <p:oleObj name="" r:id="rId8" imgW="395605" imgH="25527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40" y="63"/>
                          <a:ext cx="24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6" name="组合 43017"/>
          <p:cNvGrpSpPr>
            <a:grpSpLocks noChangeAspect="1"/>
          </p:cNvGrpSpPr>
          <p:nvPr/>
        </p:nvGrpSpPr>
        <p:grpSpPr>
          <a:xfrm>
            <a:off x="965200" y="2133600"/>
            <a:ext cx="3149600" cy="1041400"/>
            <a:chOff x="0" y="0"/>
            <a:chExt cx="1984" cy="656"/>
          </a:xfrm>
        </p:grpSpPr>
        <p:graphicFrame>
          <p:nvGraphicFramePr>
            <p:cNvPr id="38918" name="对象 43018"/>
            <p:cNvGraphicFramePr>
              <a:graphicFrameLocks noChangeAspect="1"/>
            </p:cNvGraphicFramePr>
            <p:nvPr/>
          </p:nvGraphicFramePr>
          <p:xfrm>
            <a:off x="0" y="0"/>
            <a:ext cx="198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0" imgW="3148330" imgH="1040765" progId="Equation.3">
                    <p:embed/>
                  </p:oleObj>
                </mc:Choice>
                <mc:Fallback>
                  <p:oleObj name="" r:id="rId10" imgW="3148330" imgH="104076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8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对象 43019"/>
            <p:cNvGraphicFramePr>
              <a:graphicFrameLocks noChangeAspect="1"/>
            </p:cNvGraphicFramePr>
            <p:nvPr/>
          </p:nvGraphicFramePr>
          <p:xfrm>
            <a:off x="352" y="48"/>
            <a:ext cx="24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2" imgW="395605" imgH="255270" progId="Equation.3">
                    <p:embed/>
                  </p:oleObj>
                </mc:Choice>
                <mc:Fallback>
                  <p:oleObj name="" r:id="rId12" imgW="395605" imgH="25527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2" y="48"/>
                          <a:ext cx="24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7" name="组合 43020"/>
          <p:cNvGrpSpPr>
            <a:grpSpLocks noChangeAspect="1"/>
          </p:cNvGrpSpPr>
          <p:nvPr/>
        </p:nvGrpSpPr>
        <p:grpSpPr>
          <a:xfrm>
            <a:off x="6629400" y="1993900"/>
            <a:ext cx="1854200" cy="368300"/>
            <a:chOff x="0" y="0"/>
            <a:chExt cx="1168" cy="232"/>
          </a:xfrm>
        </p:grpSpPr>
        <p:graphicFrame>
          <p:nvGraphicFramePr>
            <p:cNvPr id="38916" name="对象 43021"/>
            <p:cNvGraphicFramePr>
              <a:graphicFrameLocks noChangeAspect="1"/>
            </p:cNvGraphicFramePr>
            <p:nvPr/>
          </p:nvGraphicFramePr>
          <p:xfrm>
            <a:off x="202" y="0"/>
            <a:ext cx="78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3" imgW="1450975" imgH="330835" progId="Equation.3">
                    <p:embed/>
                  </p:oleObj>
                </mc:Choice>
                <mc:Fallback>
                  <p:oleObj name="" r:id="rId13" imgW="1450975" imgH="33083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2" y="0"/>
                          <a:ext cx="787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对象 43022"/>
            <p:cNvGraphicFramePr>
              <a:graphicFrameLocks noChangeAspect="1"/>
            </p:cNvGraphicFramePr>
            <p:nvPr/>
          </p:nvGraphicFramePr>
          <p:xfrm>
            <a:off x="0" y="24"/>
            <a:ext cx="1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5" imgW="1853565" imgH="330200" progId="Equation.3">
                    <p:embed/>
                  </p:oleObj>
                </mc:Choice>
                <mc:Fallback>
                  <p:oleObj name="" r:id="rId15" imgW="1853565" imgH="3302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116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48" name="图片 44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1990725"/>
            <a:ext cx="3810000" cy="2352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39938" name="对象 44034"/>
          <p:cNvGraphicFramePr>
            <a:graphicFrameLocks noChangeAspect="1"/>
          </p:cNvGraphicFramePr>
          <p:nvPr/>
        </p:nvGraphicFramePr>
        <p:xfrm>
          <a:off x="952500" y="4572000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" imgW="3924300" imgH="457200" progId="Equation.3">
                  <p:embed/>
                </p:oleObj>
              </mc:Choice>
              <mc:Fallback>
                <p:oleObj name="" r:id="rId2" imgW="3924300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500" y="4572000"/>
                        <a:ext cx="3924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44035"/>
          <p:cNvGraphicFramePr>
            <a:graphicFrameLocks noChangeAspect="1"/>
          </p:cNvGraphicFramePr>
          <p:nvPr/>
        </p:nvGraphicFramePr>
        <p:xfrm>
          <a:off x="914400" y="3733800"/>
          <a:ext cx="1587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4" imgW="1586230" imgH="405765" progId="Equation.3">
                  <p:embed/>
                </p:oleObj>
              </mc:Choice>
              <mc:Fallback>
                <p:oleObj name="" r:id="rId4" imgW="1586230" imgH="4057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15875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44036"/>
          <p:cNvGraphicFramePr>
            <a:graphicFrameLocks noChangeAspect="1"/>
          </p:cNvGraphicFramePr>
          <p:nvPr/>
        </p:nvGraphicFramePr>
        <p:xfrm>
          <a:off x="969963" y="1336675"/>
          <a:ext cx="2565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6" imgW="2564130" imgH="444500" progId="Equation.3">
                  <p:embed/>
                </p:oleObj>
              </mc:Choice>
              <mc:Fallback>
                <p:oleObj name="" r:id="rId6" imgW="2564130" imgH="444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9963" y="1336675"/>
                        <a:ext cx="25654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44037"/>
          <p:cNvGraphicFramePr>
            <a:graphicFrameLocks noChangeAspect="1"/>
          </p:cNvGraphicFramePr>
          <p:nvPr/>
        </p:nvGraphicFramePr>
        <p:xfrm>
          <a:off x="3560763" y="1365250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8" imgW="1145540" imgH="330835" progId="Equation.3">
                  <p:embed/>
                </p:oleObj>
              </mc:Choice>
              <mc:Fallback>
                <p:oleObj name="" r:id="rId8" imgW="1145540" imgH="33083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0763" y="1365250"/>
                        <a:ext cx="1143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9" name="组合 44038"/>
          <p:cNvGrpSpPr>
            <a:grpSpLocks noChangeAspect="1"/>
          </p:cNvGrpSpPr>
          <p:nvPr/>
        </p:nvGrpSpPr>
        <p:grpSpPr>
          <a:xfrm>
            <a:off x="914400" y="2438400"/>
            <a:ext cx="3048000" cy="1028700"/>
            <a:chOff x="0" y="0"/>
            <a:chExt cx="1920" cy="648"/>
          </a:xfrm>
        </p:grpSpPr>
        <p:graphicFrame>
          <p:nvGraphicFramePr>
            <p:cNvPr id="39946" name="对象 44039"/>
            <p:cNvGraphicFramePr>
              <a:graphicFrameLocks noChangeAspect="1"/>
            </p:cNvGraphicFramePr>
            <p:nvPr/>
          </p:nvGraphicFramePr>
          <p:xfrm>
            <a:off x="0" y="0"/>
            <a:ext cx="192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0" imgW="3048000" imgH="1028700" progId="Equation.3">
                    <p:embed/>
                  </p:oleObj>
                </mc:Choice>
                <mc:Fallback>
                  <p:oleObj name="" r:id="rId10" imgW="3048000" imgH="10287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20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对象 44040"/>
            <p:cNvGraphicFramePr>
              <a:graphicFrameLocks noChangeAspect="1"/>
            </p:cNvGraphicFramePr>
            <p:nvPr/>
          </p:nvGraphicFramePr>
          <p:xfrm>
            <a:off x="412" y="36"/>
            <a:ext cx="24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2" imgW="395605" imgH="255270" progId="Equation.3">
                    <p:embed/>
                  </p:oleObj>
                </mc:Choice>
                <mc:Fallback>
                  <p:oleObj name="" r:id="rId12" imgW="395605" imgH="25527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2" y="36"/>
                          <a:ext cx="24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2" name="对象 44041"/>
          <p:cNvGraphicFramePr>
            <a:graphicFrameLocks noChangeAspect="1"/>
          </p:cNvGraphicFramePr>
          <p:nvPr/>
        </p:nvGraphicFramePr>
        <p:xfrm>
          <a:off x="4724400" y="144780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4" imgW="268605" imgH="255905" progId="Equation.3">
                  <p:embed/>
                </p:oleObj>
              </mc:Choice>
              <mc:Fallback>
                <p:oleObj name="" r:id="rId14" imgW="268605" imgH="25590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24400" y="1447800"/>
                        <a:ext cx="2651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4042"/>
          <p:cNvGrpSpPr>
            <a:grpSpLocks noChangeAspect="1"/>
          </p:cNvGrpSpPr>
          <p:nvPr/>
        </p:nvGrpSpPr>
        <p:grpSpPr>
          <a:xfrm>
            <a:off x="6172200" y="2133600"/>
            <a:ext cx="1565275" cy="304800"/>
            <a:chOff x="0" y="0"/>
            <a:chExt cx="986" cy="192"/>
          </a:xfrm>
        </p:grpSpPr>
        <p:graphicFrame>
          <p:nvGraphicFramePr>
            <p:cNvPr id="39943" name="对象 44043"/>
            <p:cNvGraphicFramePr>
              <a:graphicFrameLocks noChangeAspect="1"/>
            </p:cNvGraphicFramePr>
            <p:nvPr/>
          </p:nvGraphicFramePr>
          <p:xfrm>
            <a:off x="306" y="0"/>
            <a:ext cx="54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6" imgW="1145540" imgH="330835" progId="Equation.3">
                    <p:embed/>
                  </p:oleObj>
                </mc:Choice>
                <mc:Fallback>
                  <p:oleObj name="" r:id="rId16" imgW="1145540" imgH="33083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6" y="0"/>
                          <a:ext cx="544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对象 44044"/>
            <p:cNvGraphicFramePr>
              <a:graphicFrameLocks noChangeAspect="1"/>
            </p:cNvGraphicFramePr>
            <p:nvPr/>
          </p:nvGraphicFramePr>
          <p:xfrm>
            <a:off x="860" y="35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7" imgW="268605" imgH="255905" progId="Equation.3">
                    <p:embed/>
                  </p:oleObj>
                </mc:Choice>
                <mc:Fallback>
                  <p:oleObj name="" r:id="rId17" imgW="268605" imgH="25590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60" y="35"/>
                          <a:ext cx="126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对象 44045"/>
            <p:cNvGraphicFramePr>
              <a:graphicFrameLocks noChangeAspect="1"/>
            </p:cNvGraphicFramePr>
            <p:nvPr/>
          </p:nvGraphicFramePr>
          <p:xfrm>
            <a:off x="0" y="35"/>
            <a:ext cx="2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8" imgW="572770" imgH="330835" progId="Equation.3">
                    <p:embed/>
                  </p:oleObj>
                </mc:Choice>
                <mc:Fallback>
                  <p:oleObj name="" r:id="rId18" imgW="572770" imgH="33083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35"/>
                          <a:ext cx="272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矩形 8193"/>
          <p:cNvSpPr/>
          <p:nvPr/>
        </p:nvSpPr>
        <p:spPr>
          <a:xfrm>
            <a:off x="2032477" y="173990"/>
            <a:ext cx="2217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区间</a:t>
            </a:r>
            <a:r>
              <a:rPr lang="en-US" altLang="zh-CN" sz="2800" dirty="0">
                <a:latin typeface="Times New Roman" panose="02020603050405020304" pitchFamily="18" charset="0"/>
              </a:rPr>
              <a:t>(interval)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152400" y="842328"/>
          <a:ext cx="658177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74800" imgH="203200" progId="Equation.3">
                  <p:embed/>
                </p:oleObj>
              </mc:Choice>
              <mc:Fallback>
                <p:oleObj name="" r:id="rId1" imgW="1574800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842328"/>
                        <a:ext cx="6581775" cy="71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393859" y="1610678"/>
          <a:ext cx="646557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473200" imgH="203200" progId="Equation.3">
                  <p:embed/>
                </p:oleObj>
              </mc:Choice>
              <mc:Fallback>
                <p:oleObj name="" r:id="rId3" imgW="1473200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859" y="1610678"/>
                        <a:ext cx="6465570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422752" y="2342674"/>
          <a:ext cx="636651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35100" imgH="203200" progId="Equation.3">
                  <p:embed/>
                </p:oleObj>
              </mc:Choice>
              <mc:Fallback>
                <p:oleObj name="" r:id="rId5" imgW="143510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752" y="2342674"/>
                        <a:ext cx="6366510" cy="650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>
            <a:graphicFrameLocks noChangeAspect="1"/>
          </p:cNvGraphicFramePr>
          <p:nvPr/>
        </p:nvGraphicFramePr>
        <p:xfrm>
          <a:off x="-25876" y="3031808"/>
          <a:ext cx="802195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108200" imgH="203200" progId="Equation.3">
                  <p:embed/>
                </p:oleObj>
              </mc:Choice>
              <mc:Fallback>
                <p:oleObj name="" r:id="rId7" imgW="2108200" imgH="203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25876" y="3031808"/>
                        <a:ext cx="802195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198"/>
          <p:cNvGraphicFramePr>
            <a:graphicFrameLocks noChangeAspect="1"/>
          </p:cNvGraphicFramePr>
          <p:nvPr/>
        </p:nvGraphicFramePr>
        <p:xfrm>
          <a:off x="-101917" y="4438650"/>
          <a:ext cx="787146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1930400" imgH="203200" progId="Equation.3">
                  <p:embed/>
                </p:oleObj>
              </mc:Choice>
              <mc:Fallback>
                <p:oleObj name="" r:id="rId9" imgW="1930400" imgH="203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101917" y="4438650"/>
                        <a:ext cx="787146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8199"/>
          <p:cNvGraphicFramePr>
            <a:graphicFrameLocks noChangeAspect="1"/>
          </p:cNvGraphicFramePr>
          <p:nvPr/>
        </p:nvGraphicFramePr>
        <p:xfrm>
          <a:off x="-46196" y="3752850"/>
          <a:ext cx="802259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2108200" imgH="203200" progId="Equation.3">
                  <p:embed/>
                </p:oleObj>
              </mc:Choice>
              <mc:Fallback>
                <p:oleObj name="" r:id="rId11" imgW="2108200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46196" y="3752850"/>
                        <a:ext cx="802259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8200"/>
          <p:cNvGraphicFramePr>
            <a:graphicFrameLocks noChangeAspect="1"/>
          </p:cNvGraphicFramePr>
          <p:nvPr/>
        </p:nvGraphicFramePr>
        <p:xfrm>
          <a:off x="4604" y="5126038"/>
          <a:ext cx="715835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1879600" imgH="203200" progId="Equation.3">
                  <p:embed/>
                </p:oleObj>
              </mc:Choice>
              <mc:Fallback>
                <p:oleObj name="" r:id="rId13" imgW="1879600" imgH="203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4" y="5126038"/>
                        <a:ext cx="715835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8201"/>
          <p:cNvGraphicFramePr>
            <a:graphicFrameLocks noChangeAspect="1"/>
          </p:cNvGraphicFramePr>
          <p:nvPr/>
        </p:nvGraphicFramePr>
        <p:xfrm>
          <a:off x="103505" y="5984875"/>
          <a:ext cx="826071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2781300" imgH="203200" progId="Equation.3">
                  <p:embed/>
                </p:oleObj>
              </mc:Choice>
              <mc:Fallback>
                <p:oleObj name="" r:id="rId15" imgW="27813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505" y="5984875"/>
                        <a:ext cx="826071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椭圆 8202"/>
          <p:cNvSpPr/>
          <p:nvPr/>
        </p:nvSpPr>
        <p:spPr>
          <a:xfrm>
            <a:off x="558800" y="273050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3" name="图片 45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828800"/>
            <a:ext cx="3810000" cy="2819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40962" name="对象 45058"/>
          <p:cNvGraphicFramePr>
            <a:graphicFrameLocks noChangeAspect="1"/>
          </p:cNvGraphicFramePr>
          <p:nvPr/>
        </p:nvGraphicFramePr>
        <p:xfrm>
          <a:off x="1219200" y="2362200"/>
          <a:ext cx="210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" imgW="2107565" imgH="901065" progId="Equation.3">
                  <p:embed/>
                </p:oleObj>
              </mc:Choice>
              <mc:Fallback>
                <p:oleObj name="" r:id="rId2" imgW="2107565" imgH="9010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362200"/>
                        <a:ext cx="2108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45059"/>
          <p:cNvGraphicFramePr>
            <a:graphicFrameLocks noChangeAspect="1"/>
          </p:cNvGraphicFramePr>
          <p:nvPr/>
        </p:nvGraphicFramePr>
        <p:xfrm>
          <a:off x="1162050" y="3657600"/>
          <a:ext cx="1511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4" imgW="1510030" imgH="405765" progId="Equation.3">
                  <p:embed/>
                </p:oleObj>
              </mc:Choice>
              <mc:Fallback>
                <p:oleObj name="" r:id="rId4" imgW="1510030" imgH="4057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2050" y="3657600"/>
                        <a:ext cx="1511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文本框 45060"/>
          <p:cNvSpPr txBox="1"/>
          <p:nvPr/>
        </p:nvSpPr>
        <p:spPr>
          <a:xfrm>
            <a:off x="1219200" y="4191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奇函数,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4" name="对象 45061"/>
          <p:cNvGraphicFramePr>
            <a:graphicFrameLocks noChangeAspect="1"/>
          </p:cNvGraphicFramePr>
          <p:nvPr/>
        </p:nvGraphicFramePr>
        <p:xfrm>
          <a:off x="1003300" y="4953000"/>
          <a:ext cx="349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6" imgW="3492500" imgH="457200" progId="Equation.3">
                  <p:embed/>
                </p:oleObj>
              </mc:Choice>
              <mc:Fallback>
                <p:oleObj name="" r:id="rId6" imgW="34925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3300" y="4953000"/>
                        <a:ext cx="3492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5062"/>
          <p:cNvGraphicFramePr>
            <a:graphicFrameLocks noChangeAspect="1"/>
          </p:cNvGraphicFramePr>
          <p:nvPr/>
        </p:nvGraphicFramePr>
        <p:xfrm>
          <a:off x="1066800" y="1219200"/>
          <a:ext cx="2552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8" imgW="2551430" imgH="444500" progId="Equation.3">
                  <p:embed/>
                </p:oleObj>
              </mc:Choice>
              <mc:Fallback>
                <p:oleObj name="" r:id="rId8" imgW="2551430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1219200"/>
                        <a:ext cx="25527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45063"/>
          <p:cNvGraphicFramePr>
            <a:graphicFrameLocks noChangeAspect="1"/>
          </p:cNvGraphicFramePr>
          <p:nvPr/>
        </p:nvGraphicFramePr>
        <p:xfrm>
          <a:off x="3622675" y="1254125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0" imgW="1183640" imgH="330835" progId="Equation.3">
                  <p:embed/>
                </p:oleObj>
              </mc:Choice>
              <mc:Fallback>
                <p:oleObj name="" r:id="rId10" imgW="1183640" imgH="33083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2675" y="1254125"/>
                        <a:ext cx="1181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5" name="组合 45064"/>
          <p:cNvGrpSpPr>
            <a:grpSpLocks noChangeAspect="1"/>
          </p:cNvGrpSpPr>
          <p:nvPr/>
        </p:nvGrpSpPr>
        <p:grpSpPr>
          <a:xfrm>
            <a:off x="1143000" y="1905000"/>
            <a:ext cx="1941513" cy="377825"/>
            <a:chOff x="0" y="0"/>
            <a:chExt cx="1223" cy="238"/>
          </a:xfrm>
        </p:grpSpPr>
        <p:graphicFrame>
          <p:nvGraphicFramePr>
            <p:cNvPr id="40971" name="对象 45065"/>
            <p:cNvGraphicFramePr>
              <a:graphicFrameLocks noChangeAspect="1"/>
            </p:cNvGraphicFramePr>
            <p:nvPr/>
          </p:nvGraphicFramePr>
          <p:xfrm>
            <a:off x="0" y="0"/>
            <a:ext cx="122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2" imgW="2080895" imgH="405765" progId="Equation.3">
                    <p:embed/>
                  </p:oleObj>
                </mc:Choice>
                <mc:Fallback>
                  <p:oleObj name="" r:id="rId12" imgW="2080895" imgH="40576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223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对象 45066"/>
            <p:cNvGraphicFramePr>
              <a:graphicFrameLocks noChangeAspect="1"/>
            </p:cNvGraphicFramePr>
            <p:nvPr/>
          </p:nvGraphicFramePr>
          <p:xfrm>
            <a:off x="373" y="36"/>
            <a:ext cx="24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4" imgW="395605" imgH="255270" progId="Equation.3">
                    <p:embed/>
                  </p:oleObj>
                </mc:Choice>
                <mc:Fallback>
                  <p:oleObj name="" r:id="rId14" imgW="395605" imgH="25527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" y="36"/>
                          <a:ext cx="24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7" name="对象 45067"/>
          <p:cNvGraphicFramePr>
            <a:graphicFrameLocks noChangeAspect="1"/>
          </p:cNvGraphicFramePr>
          <p:nvPr/>
        </p:nvGraphicFramePr>
        <p:xfrm>
          <a:off x="4800600" y="1336675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6" imgW="268605" imgH="255905" progId="Equation.3">
                  <p:embed/>
                </p:oleObj>
              </mc:Choice>
              <mc:Fallback>
                <p:oleObj name="" r:id="rId16" imgW="268605" imgH="25590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00600" y="1336675"/>
                        <a:ext cx="265113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6" name="组合 45068"/>
          <p:cNvGrpSpPr>
            <a:grpSpLocks noChangeAspect="1"/>
          </p:cNvGrpSpPr>
          <p:nvPr/>
        </p:nvGrpSpPr>
        <p:grpSpPr>
          <a:xfrm>
            <a:off x="6324600" y="2057400"/>
            <a:ext cx="1565275" cy="304800"/>
            <a:chOff x="0" y="0"/>
            <a:chExt cx="986" cy="192"/>
          </a:xfrm>
        </p:grpSpPr>
        <p:graphicFrame>
          <p:nvGraphicFramePr>
            <p:cNvPr id="40968" name="对象 45069"/>
            <p:cNvGraphicFramePr>
              <a:graphicFrameLocks noChangeAspect="1"/>
            </p:cNvGraphicFramePr>
            <p:nvPr/>
          </p:nvGraphicFramePr>
          <p:xfrm>
            <a:off x="297" y="0"/>
            <a:ext cx="56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8" imgW="1183640" imgH="330835" progId="Equation.3">
                    <p:embed/>
                  </p:oleObj>
                </mc:Choice>
                <mc:Fallback>
                  <p:oleObj name="" r:id="rId18" imgW="1183640" imgH="33083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7" y="0"/>
                          <a:ext cx="562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对象 45070"/>
            <p:cNvGraphicFramePr>
              <a:graphicFrameLocks noChangeAspect="1"/>
            </p:cNvGraphicFramePr>
            <p:nvPr/>
          </p:nvGraphicFramePr>
          <p:xfrm>
            <a:off x="860" y="35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9" imgW="268605" imgH="255905" progId="Equation.3">
                    <p:embed/>
                  </p:oleObj>
                </mc:Choice>
                <mc:Fallback>
                  <p:oleObj name="" r:id="rId19" imgW="268605" imgH="25590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60" y="35"/>
                          <a:ext cx="126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对象 45071"/>
            <p:cNvGraphicFramePr>
              <a:graphicFrameLocks noChangeAspect="1"/>
            </p:cNvGraphicFramePr>
            <p:nvPr/>
          </p:nvGraphicFramePr>
          <p:xfrm>
            <a:off x="0" y="35"/>
            <a:ext cx="2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20" imgW="572770" imgH="330835" progId="Equation.3">
                    <p:embed/>
                  </p:oleObj>
                </mc:Choice>
                <mc:Fallback>
                  <p:oleObj name="" r:id="rId20" imgW="572770" imgH="33083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0" y="35"/>
                          <a:ext cx="272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285750" y="537210"/>
            <a:ext cx="44767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3600" dirty="0">
                <a:latin typeface="Times New Roman" panose="02020603050405020304" pitchFamily="18" charset="0"/>
              </a:rPr>
              <a:t>邻域（</a:t>
            </a:r>
            <a:r>
              <a:rPr lang="en-US" altLang="zh-CN" sz="3600" dirty="0">
                <a:latin typeface="Times New Roman" panose="02020603050405020304" pitchFamily="18" charset="0"/>
              </a:rPr>
              <a:t>neighbourhood)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147479" y="1398747"/>
          <a:ext cx="6704330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145665" imgH="203200" progId="Equation.3">
                  <p:embed/>
                </p:oleObj>
              </mc:Choice>
              <mc:Fallback>
                <p:oleObj name="" r:id="rId1" imgW="2145665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479" y="1398747"/>
                        <a:ext cx="6704330" cy="617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19"/>
          <p:cNvGraphicFramePr>
            <a:graphicFrameLocks noChangeAspect="1"/>
          </p:cNvGraphicFramePr>
          <p:nvPr/>
        </p:nvGraphicFramePr>
        <p:xfrm>
          <a:off x="3784442" y="2302828"/>
          <a:ext cx="428180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168400" imgH="203200" progId="Equation.3">
                  <p:embed/>
                </p:oleObj>
              </mc:Choice>
              <mc:Fallback>
                <p:oleObj name="" r:id="rId3" imgW="1168400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4442" y="2302828"/>
                        <a:ext cx="4281805" cy="636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/>
          <p:cNvGraphicFramePr>
            <a:graphicFrameLocks noChangeAspect="1"/>
          </p:cNvGraphicFramePr>
          <p:nvPr/>
        </p:nvGraphicFramePr>
        <p:xfrm>
          <a:off x="171609" y="3109913"/>
          <a:ext cx="693864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209800" imgH="304800" progId="Equation.3">
                  <p:embed/>
                </p:oleObj>
              </mc:Choice>
              <mc:Fallback>
                <p:oleObj name="" r:id="rId5" imgW="2209800" imgH="304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609" y="3109913"/>
                        <a:ext cx="6938645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3771901" y="4752499"/>
          <a:ext cx="4886325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459865" imgH="203200" progId="Equation.3">
                  <p:embed/>
                </p:oleObj>
              </mc:Choice>
              <mc:Fallback>
                <p:oleObj name="" r:id="rId7" imgW="1459865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1901" y="4752499"/>
                        <a:ext cx="4886325" cy="634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椭圆 9222"/>
          <p:cNvSpPr/>
          <p:nvPr/>
        </p:nvSpPr>
        <p:spPr>
          <a:xfrm>
            <a:off x="133350" y="442913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对象 10241"/>
          <p:cNvGraphicFramePr>
            <a:graphicFrameLocks noChangeAspect="1"/>
          </p:cNvGraphicFramePr>
          <p:nvPr/>
        </p:nvGraphicFramePr>
        <p:xfrm>
          <a:off x="10954" y="422434"/>
          <a:ext cx="8999855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25800" imgH="279400" progId="Equation.3">
                  <p:embed/>
                </p:oleObj>
              </mc:Choice>
              <mc:Fallback>
                <p:oleObj name="" r:id="rId1" imgW="3225800" imgH="279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54" y="422434"/>
                        <a:ext cx="8999855" cy="718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207328" y="936625"/>
          <a:ext cx="866267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679700" imgH="508000" progId="Equation.3">
                  <p:embed/>
                </p:oleObj>
              </mc:Choice>
              <mc:Fallback>
                <p:oleObj name="" r:id="rId3" imgW="2679700" imgH="508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328" y="936625"/>
                        <a:ext cx="8662670" cy="152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>
            <a:graphicFrameLocks noChangeAspect="1"/>
          </p:cNvGraphicFramePr>
          <p:nvPr/>
        </p:nvGraphicFramePr>
        <p:xfrm>
          <a:off x="247650" y="2360613"/>
          <a:ext cx="16383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610870" imgH="203835" progId="Equation.3">
                  <p:embed/>
                </p:oleObj>
              </mc:Choice>
              <mc:Fallback>
                <p:oleObj name="" r:id="rId5" imgW="610870" imgH="20383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650" y="2360613"/>
                        <a:ext cx="16383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343535" y="3642043"/>
          <a:ext cx="2822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132205" imgH="203835" progId="Equation.3">
                  <p:embed/>
                </p:oleObj>
              </mc:Choice>
              <mc:Fallback>
                <p:oleObj name="" r:id="rId7" imgW="1132205" imgH="2038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535" y="3642043"/>
                        <a:ext cx="28225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椭圆 10245"/>
          <p:cNvSpPr/>
          <p:nvPr/>
        </p:nvSpPr>
        <p:spPr>
          <a:xfrm>
            <a:off x="247650" y="3804603"/>
            <a:ext cx="152400" cy="152400"/>
          </a:xfrm>
          <a:prstGeom prst="ellipse">
            <a:avLst/>
          </a:prstGeom>
          <a:solidFill>
            <a:srgbClr val="FF99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对象 10246"/>
          <p:cNvGraphicFramePr>
            <a:graphicFrameLocks noChangeAspect="1"/>
          </p:cNvGraphicFramePr>
          <p:nvPr/>
        </p:nvGraphicFramePr>
        <p:xfrm>
          <a:off x="3625056" y="2990851"/>
          <a:ext cx="4921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90500" imgH="711200" progId="Equation.3">
                  <p:embed/>
                </p:oleObj>
              </mc:Choice>
              <mc:Fallback>
                <p:oleObj name="" r:id="rId9" imgW="190500" imgH="711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5056" y="2990851"/>
                        <a:ext cx="492125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0247"/>
          <p:cNvGraphicFramePr>
            <a:graphicFrameLocks noChangeAspect="1"/>
          </p:cNvGraphicFramePr>
          <p:nvPr/>
        </p:nvGraphicFramePr>
        <p:xfrm>
          <a:off x="3729355" y="3061335"/>
          <a:ext cx="12842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495935" imgH="203835" progId="Equation.3">
                  <p:embed/>
                </p:oleObj>
              </mc:Choice>
              <mc:Fallback>
                <p:oleObj name="" r:id="rId11" imgW="495935" imgH="20383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29355" y="3061335"/>
                        <a:ext cx="128428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10248"/>
          <p:cNvGraphicFramePr>
            <a:graphicFrameLocks noChangeAspect="1"/>
          </p:cNvGraphicFramePr>
          <p:nvPr/>
        </p:nvGraphicFramePr>
        <p:xfrm>
          <a:off x="3810000" y="3554095"/>
          <a:ext cx="12842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495935" imgH="203835" progId="Equation.3">
                  <p:embed/>
                </p:oleObj>
              </mc:Choice>
              <mc:Fallback>
                <p:oleObj name="" r:id="rId13" imgW="495935" imgH="2038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0" y="3554095"/>
                        <a:ext cx="128428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>
            <a:graphicFrameLocks noChangeAspect="1"/>
          </p:cNvGraphicFramePr>
          <p:nvPr/>
        </p:nvGraphicFramePr>
        <p:xfrm>
          <a:off x="3810000" y="4119880"/>
          <a:ext cx="13176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508635" imgH="203835" progId="Equation.3">
                  <p:embed/>
                </p:oleObj>
              </mc:Choice>
              <mc:Fallback>
                <p:oleObj name="" r:id="rId15" imgW="508635" imgH="20383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4119880"/>
                        <a:ext cx="13176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0250"/>
          <p:cNvGraphicFramePr>
            <a:graphicFrameLocks noChangeAspect="1"/>
          </p:cNvGraphicFramePr>
          <p:nvPr/>
        </p:nvGraphicFramePr>
        <p:xfrm>
          <a:off x="3810000" y="4565015"/>
          <a:ext cx="12842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495935" imgH="203835" progId="Equation.3">
                  <p:embed/>
                </p:oleObj>
              </mc:Choice>
              <mc:Fallback>
                <p:oleObj name="" r:id="rId17" imgW="495935" imgH="2038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0000" y="4565015"/>
                        <a:ext cx="128428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2075" y="5302885"/>
            <a:ext cx="41617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noProof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实数集与数轴上的点一一对应</a:t>
            </a:r>
            <a:endParaRPr lang="zh-CN" altLang="en-US" b="1" noProof="0">
              <a:ln>
                <a:noFill/>
              </a:ln>
              <a:effectLst/>
              <a:uLnTx/>
              <a:uFillTx/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5993130"/>
            <a:ext cx="43567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sym typeface="+mn-ea"/>
              </a:rPr>
              <a:t>完备性</a:t>
            </a:r>
            <a:r>
              <a:rPr lang="en-US" altLang="zh-CN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sym typeface="+mn-ea"/>
              </a:rPr>
              <a:t>-</a:t>
            </a:r>
            <a:r>
              <a:rPr lang="zh-CN" altLang="en-US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sym typeface="+mn-ea"/>
              </a:rPr>
              <a:t>关于极限运算的封闭性</a:t>
            </a:r>
            <a:endParaRPr lang="zh-CN" altLang="en-US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sym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>
            <a:graphicFrameLocks noChangeAspect="1"/>
          </p:cNvGraphicFramePr>
          <p:nvPr/>
        </p:nvGraphicFramePr>
        <p:xfrm>
          <a:off x="1274921" y="528161"/>
          <a:ext cx="7675245" cy="107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073400" imgH="457200" progId="Equation.3">
                  <p:embed/>
                </p:oleObj>
              </mc:Choice>
              <mc:Fallback>
                <p:oleObj name="" r:id="rId1" imgW="30734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4921" y="528161"/>
                        <a:ext cx="7675245" cy="1071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>
            <a:graphicFrameLocks noChangeAspect="1"/>
          </p:cNvGraphicFramePr>
          <p:nvPr/>
        </p:nvGraphicFramePr>
        <p:xfrm>
          <a:off x="304800" y="564198"/>
          <a:ext cx="1014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08305" imgH="216535" progId="Equation.3">
                  <p:embed/>
                </p:oleObj>
              </mc:Choice>
              <mc:Fallback>
                <p:oleObj name="" r:id="rId3" imgW="408305" imgH="2165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564198"/>
                        <a:ext cx="1014413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/>
          <p:cNvGraphicFramePr>
            <a:graphicFrameLocks noChangeAspect="1"/>
          </p:cNvGraphicFramePr>
          <p:nvPr/>
        </p:nvGraphicFramePr>
        <p:xfrm>
          <a:off x="439103" y="1803400"/>
          <a:ext cx="11096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446405" imgH="216535" progId="Equation.3">
                  <p:embed/>
                </p:oleObj>
              </mc:Choice>
              <mc:Fallback>
                <p:oleObj name="" r:id="rId5" imgW="446405" imgH="21653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103" y="1803400"/>
                        <a:ext cx="110966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>
            <a:graphicFrameLocks noChangeAspect="1"/>
          </p:cNvGraphicFramePr>
          <p:nvPr/>
        </p:nvGraphicFramePr>
        <p:xfrm>
          <a:off x="1548765" y="2455545"/>
          <a:ext cx="663067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654300" imgH="914400" progId="Equation.DSMT4">
                  <p:embed/>
                </p:oleObj>
              </mc:Choice>
              <mc:Fallback>
                <p:oleObj name="" r:id="rId7" imgW="2654300" imgH="914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8765" y="2455545"/>
                        <a:ext cx="6630670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>
            <a:graphicFrameLocks noChangeAspect="1"/>
          </p:cNvGraphicFramePr>
          <p:nvPr/>
        </p:nvGraphicFramePr>
        <p:xfrm>
          <a:off x="132874" y="5554980"/>
          <a:ext cx="787971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984500" imgH="431800" progId="Equation.DSMT4">
                  <p:embed/>
                </p:oleObj>
              </mc:Choice>
              <mc:Fallback>
                <p:oleObj name="" r:id="rId9" imgW="298450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874" y="5554980"/>
                        <a:ext cx="7879715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2993" y="4096703"/>
          <a:ext cx="52514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2019300" imgH="215900" progId="Equation.KSEE3">
                  <p:embed/>
                </p:oleObj>
              </mc:Choice>
              <mc:Fallback>
                <p:oleObj name="" r:id="rId11" imgW="2019300" imgH="2159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2993" y="4096703"/>
                        <a:ext cx="5251450" cy="5619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12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014" y="4874737"/>
          <a:ext cx="6397625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2463165" imgH="203200" progId="Equation.3">
                  <p:embed/>
                </p:oleObj>
              </mc:Choice>
              <mc:Fallback>
                <p:oleObj name="" r:id="rId13" imgW="24631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014" y="4874737"/>
                        <a:ext cx="6397625" cy="52832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44650" y="1765300"/>
            <a:ext cx="43313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上确界</a:t>
            </a:r>
            <a:r>
              <a:rPr lang="en-US" altLang="zh-CN" sz="32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(</a:t>
            </a:r>
            <a:r>
              <a:rPr lang="en-US" altLang="zh-CN" sz="32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sym typeface="+mn-ea"/>
              </a:rPr>
              <a:t>“</a:t>
            </a:r>
            <a:r>
              <a:rPr lang="zh-CN" altLang="en-US" sz="32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最小的上界</a:t>
            </a:r>
            <a:r>
              <a:rPr lang="zh-CN" altLang="en-US" sz="32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sym typeface="+mn-ea"/>
              </a:rPr>
              <a:t>”</a:t>
            </a:r>
            <a:r>
              <a:rPr lang="en-US" altLang="zh-CN" sz="32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)</a:t>
            </a:r>
            <a:endParaRPr lang="en-US" altLang="zh-CN" sz="3200" b="1" kern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>
            <a:graphicFrameLocks noChangeAspect="1"/>
          </p:cNvGraphicFramePr>
          <p:nvPr/>
        </p:nvGraphicFramePr>
        <p:xfrm>
          <a:off x="317500" y="1714500"/>
          <a:ext cx="88677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882900" imgH="444500" progId="Equation.DSMT4">
                  <p:embed/>
                </p:oleObj>
              </mc:Choice>
              <mc:Fallback>
                <p:oleObj name="" r:id="rId1" imgW="2882900" imgH="444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500" y="1714500"/>
                        <a:ext cx="8867775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-72231" y="3306921"/>
          <a:ext cx="8515350" cy="236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009900" imgH="838200" progId="Equation.DSMT4">
                  <p:embed/>
                </p:oleObj>
              </mc:Choice>
              <mc:Fallback>
                <p:oleObj name="" r:id="rId3" imgW="3009900" imgH="838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2231" y="3306921"/>
                        <a:ext cx="8515350" cy="2369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>
            <a:graphicFrameLocks noChangeAspect="1"/>
          </p:cNvGraphicFramePr>
          <p:nvPr/>
        </p:nvGraphicFramePr>
        <p:xfrm>
          <a:off x="-62230" y="5747068"/>
          <a:ext cx="3296285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282700" imgH="431800" progId="Equation.DSMT4">
                  <p:embed/>
                </p:oleObj>
              </mc:Choice>
              <mc:Fallback>
                <p:oleObj name="" r:id="rId5" imgW="12827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62230" y="5747068"/>
                        <a:ext cx="3296285" cy="1110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2292"/>
          <p:cNvGraphicFramePr>
            <a:graphicFrameLocks noChangeAspect="1"/>
          </p:cNvGraphicFramePr>
          <p:nvPr/>
        </p:nvGraphicFramePr>
        <p:xfrm>
          <a:off x="49530" y="493872"/>
          <a:ext cx="5795010" cy="116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955800" imgH="393700" progId="Equation.DSMT4">
                  <p:embed/>
                </p:oleObj>
              </mc:Choice>
              <mc:Fallback>
                <p:oleObj name="" r:id="rId7" imgW="1955800" imgH="393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0" y="493872"/>
                        <a:ext cx="5795010" cy="1167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287020" y="454501"/>
          <a:ext cx="5156200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41500" imgH="393700" progId="Equation.3">
                  <p:embed/>
                </p:oleObj>
              </mc:Choice>
              <mc:Fallback>
                <p:oleObj name="" r:id="rId1" imgW="18415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020" y="454501"/>
                        <a:ext cx="5156200" cy="1103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>
            <a:graphicFrameLocks noChangeAspect="1"/>
          </p:cNvGraphicFramePr>
          <p:nvPr/>
        </p:nvGraphicFramePr>
        <p:xfrm>
          <a:off x="195104" y="1558290"/>
          <a:ext cx="4405630" cy="203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485900" imgH="685800" progId="Equation.3">
                  <p:embed/>
                </p:oleObj>
              </mc:Choice>
              <mc:Fallback>
                <p:oleObj name="" r:id="rId3" imgW="1485900" imgH="685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04" y="1558290"/>
                        <a:ext cx="4405630" cy="203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/>
          <p:cNvGraphicFramePr>
            <a:graphicFrameLocks noChangeAspect="1"/>
          </p:cNvGraphicFramePr>
          <p:nvPr/>
        </p:nvGraphicFramePr>
        <p:xfrm>
          <a:off x="213836" y="3810477"/>
          <a:ext cx="3882390" cy="128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308100" imgH="431800" progId="Equation.3">
                  <p:embed/>
                </p:oleObj>
              </mc:Choice>
              <mc:Fallback>
                <p:oleObj name="" r:id="rId5" imgW="13081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" y="3810477"/>
                        <a:ext cx="3882390" cy="1283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13316"/>
          <p:cNvSpPr txBox="1"/>
          <p:nvPr/>
        </p:nvSpPr>
        <p:spPr>
          <a:xfrm>
            <a:off x="395288" y="5164138"/>
            <a:ext cx="9429750" cy="1101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20000"/>
              </a:spcBef>
              <a:buClr>
                <a:srgbClr val="FFCC00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确界存在定理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FFCC00"/>
              </a:buClr>
            </a:pPr>
            <a:r>
              <a:rPr lang="zh-CN" altLang="en-US" sz="2800" b="1" dirty="0">
                <a:latin typeface="Arial" panose="020B0604020202020204" pitchFamily="34" charset="0"/>
              </a:rPr>
              <a:t>非空有上（下）界的数集必有上（下）确界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9"/>
      </a:accent5>
      <a:accent6>
        <a:srgbClr val="0000E5"/>
      </a:accent6>
      <a:hlink>
        <a:srgbClr val="CC00CC"/>
      </a:hlink>
      <a:folHlink>
        <a:srgbClr val="C0C0C0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全屏显示(4:3)</PresentationFormat>
  <Paragraphs>180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203</vt:i4>
      </vt:variant>
      <vt:variant>
        <vt:lpstr>幻灯片标题</vt:lpstr>
      </vt:variant>
      <vt:variant>
        <vt:i4>40</vt:i4>
      </vt:variant>
    </vt:vector>
  </HeadingPairs>
  <TitlesOfParts>
    <vt:vector size="258" baseType="lpstr">
      <vt:lpstr>Arial</vt:lpstr>
      <vt:lpstr>宋体</vt:lpstr>
      <vt:lpstr>Wingdings</vt:lpstr>
      <vt:lpstr>Times New Roman</vt:lpstr>
      <vt:lpstr>Arial Narrow</vt:lpstr>
      <vt:lpstr>楷体_GB2312</vt:lpstr>
      <vt:lpstr>新宋体</vt:lpstr>
      <vt:lpstr>黑体</vt:lpstr>
      <vt:lpstr>Garamond</vt:lpstr>
      <vt:lpstr>Segoe Print</vt:lpstr>
      <vt:lpstr>Arial</vt:lpstr>
      <vt:lpstr>微软雅黑</vt:lpstr>
      <vt:lpstr>Arial Unicode MS</vt:lpstr>
      <vt:lpstr>默认设计模板</vt:lpstr>
      <vt:lpstr>默认设计模板_2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Equation.KSEE3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基本初等函数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双曲函数与反双曲函数</vt:lpstr>
      <vt:lpstr>PowerPoint 演示文稿</vt:lpstr>
      <vt:lpstr>PowerPoint 演示文稿</vt:lpstr>
      <vt:lpstr>PowerPoint 演示文稿</vt:lpstr>
      <vt:lpstr>PowerPoint 演示文稿</vt:lpstr>
    </vt:vector>
  </TitlesOfParts>
  <Company>he miao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此处是标题</dc:title>
  <dc:creator>wangjing</dc:creator>
  <cp:lastModifiedBy>唯是</cp:lastModifiedBy>
  <cp:revision>370</cp:revision>
  <cp:lastPrinted>1996-09-10T13:20:00Z</cp:lastPrinted>
  <dcterms:created xsi:type="dcterms:W3CDTF">1999-05-21T15:34:00Z</dcterms:created>
  <dcterms:modified xsi:type="dcterms:W3CDTF">2019-09-15T13:25:21Z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