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62" r:id="rId6"/>
    <p:sldId id="272" r:id="rId7"/>
    <p:sldId id="264" r:id="rId8"/>
    <p:sldId id="268" r:id="rId9"/>
    <p:sldId id="311" r:id="rId10"/>
    <p:sldId id="276" r:id="rId11"/>
    <p:sldId id="277" r:id="rId12"/>
    <p:sldId id="278" r:id="rId13"/>
    <p:sldId id="295" r:id="rId14"/>
    <p:sldId id="296" r:id="rId15"/>
    <p:sldId id="317" r:id="rId16"/>
    <p:sldId id="284" r:id="rId17"/>
    <p:sldId id="285" r:id="rId18"/>
    <p:sldId id="286" r:id="rId19"/>
    <p:sldId id="297" r:id="rId20"/>
    <p:sldId id="287" r:id="rId21"/>
    <p:sldId id="288" r:id="rId22"/>
    <p:sldId id="313" r:id="rId23"/>
    <p:sldId id="314" r:id="rId24"/>
    <p:sldId id="315" r:id="rId25"/>
    <p:sldId id="316" r:id="rId26"/>
    <p:sldId id="266" r:id="rId27"/>
    <p:sldId id="267" r:id="rId28"/>
    <p:sldId id="312" r:id="rId29"/>
    <p:sldId id="305" r:id="rId30"/>
    <p:sldId id="308" r:id="rId31"/>
    <p:sldId id="309" r:id="rId32"/>
    <p:sldId id="318" r:id="rId33"/>
    <p:sldId id="306" r:id="rId34"/>
    <p:sldId id="307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FFFF"/>
    <a:srgbClr val="CC00FF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0449" autoAdjust="0"/>
  </p:normalViewPr>
  <p:slideViewPr>
    <p:cSldViewPr>
      <p:cViewPr varScale="1">
        <p:scale>
          <a:sx n="71" d="100"/>
          <a:sy n="71" d="100"/>
        </p:scale>
        <p:origin x="-398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1" d="100"/>
          <a:sy n="21" d="100"/>
        </p:scale>
        <p:origin x="-14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wmf"/><Relationship Id="rId7" Type="http://schemas.openxmlformats.org/officeDocument/2006/relationships/image" Target="../media/image89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e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e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e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emf"/><Relationship Id="rId5" Type="http://schemas.openxmlformats.org/officeDocument/2006/relationships/image" Target="../media/image139.emf"/><Relationship Id="rId10" Type="http://schemas.openxmlformats.org/officeDocument/2006/relationships/image" Target="../media/image144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emf"/><Relationship Id="rId4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wmf"/><Relationship Id="rId5" Type="http://schemas.openxmlformats.org/officeDocument/2006/relationships/image" Target="../media/image16.emf"/><Relationship Id="rId10" Type="http://schemas.openxmlformats.org/officeDocument/2006/relationships/image" Target="../media/image21.wmf"/><Relationship Id="rId4" Type="http://schemas.openxmlformats.org/officeDocument/2006/relationships/image" Target="../media/image15.e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63F1540-B8D0-4519-B744-0FC85F7B95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F8AE812-9FCE-4D98-90B3-A1E8421AA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3C950A8-654E-4E42-9103-1B20638B29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4C2F431-B34E-4560-9FB0-94114A40A9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80141756-01D7-49DB-8991-63842A1621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58475BC6-B270-4716-83EA-558B54AE0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AF28EA-CB58-420C-896D-2682C3F07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4331BE-75DF-4F9D-AA46-19C64C299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F6F27B-67BD-4ADE-B6DD-884CD3A80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CC689D-80D5-4FAD-9BE6-51CA69199B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11ED8-529C-4BC9-B372-E92CFE2066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0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D0D54-B7CF-4A07-8A86-5B48F70D3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B717AE-A0C4-471A-9743-55F4D5DCA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C19F63-8680-4679-876E-7568F9301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6C37-2814-4703-8465-C36B54508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75D40E-293A-4EE1-93A6-9BBBE843B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DBA2A-9FAE-4528-8A0D-C5C8D63C55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E36D7A-E68D-4CD8-B8BD-B96370523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75E2-BFB6-4C6D-8DBF-1455C592B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6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74C761-EF81-4120-A1EC-75474BAA3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325C77-2DAD-4FB9-BC3C-7F49C7C40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2CFBF7-9378-4E4C-A694-E5EDA96B2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BDAE-182C-4B61-9F2C-89E01FE057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08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4038B2-08B3-497C-8A91-F1233AE98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E0F84D-ACB1-4253-AA4C-F2B0D874E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2CF64B-D042-4886-8FA5-87FF9EBEA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BE6B-BCDB-415E-BD1B-8B4177702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6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E7E75-E300-4487-9B0E-92762BAD2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ED363-2286-4F1C-AFDC-EBFDA3C98D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0FC43-194B-4110-87F9-4B3BA1E0D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7A6D-B43F-41C9-823C-877B32B1E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16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BFCA93-35CA-47E5-87CA-1746333A5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C9472E-D31B-4229-A196-E73542BB26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BFCBB7-DF7B-446E-8FDC-8BACF89D2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6614-137F-459B-BD7B-02DE9D0EB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81FFDC-7008-436C-958A-4D691F721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527643-9209-4A6F-8EF3-DDF8BDDDD2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BBDE77-8371-44FB-9296-7305C381A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7A29-3831-450F-8AB5-C3B7DD8D9F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7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1A9301-F4BA-4F45-A3A7-2771560E7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BF11B5-A93B-4D17-92AD-42D30809D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375A76-F833-41B6-B933-950324647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3EB3C-0D63-44B5-A720-9560A27F2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6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661AE-DCAB-4CE4-94A4-C562B4D1F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FAD74-EA9D-4D09-8DA6-BCE324FF7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37D76-33EE-441E-988D-B60C021C5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C482-8FC3-417A-99CA-1267DD362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6ED6E-0AF1-4B78-9136-C0B39B0DE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58DF1-039B-455F-A5AA-68711654B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0D1F9-E1C3-45F4-9605-8FB0A34C4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94F4F-A259-420D-803F-F0699DCF18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9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EB8344-1CCF-4DE5-A756-1C4037DE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0EC538-6E11-4D06-AB90-AA415F3DA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E68329-F0DF-4EAE-9CEE-185F037199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7F7838-5EEC-433C-990A-48D24AC741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079AC3-424B-4A74-AC44-6C6BC1E565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12CBB66-8C6C-41EC-883B-C7363D8CA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.doc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2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0.e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Microsoft_Word_97_-_2003_Document2.doc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oleObject" Target="../embeddings/Microsoft_Word_97_-_2003_Document1.doc"/><Relationship Id="rId1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7.emf"/><Relationship Id="rId18" Type="http://schemas.openxmlformats.org/officeDocument/2006/relationships/oleObject" Target="../embeddings/oleObject114.bin"/><Relationship Id="rId3" Type="http://schemas.openxmlformats.org/officeDocument/2006/relationships/oleObject" Target="../embeddings/oleObject107.bin"/><Relationship Id="rId21" Type="http://schemas.openxmlformats.org/officeDocument/2006/relationships/image" Target="../media/image121.emf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6.emf"/><Relationship Id="rId5" Type="http://schemas.openxmlformats.org/officeDocument/2006/relationships/image" Target="../media/image123.png"/><Relationship Id="rId15" Type="http://schemas.openxmlformats.org/officeDocument/2006/relationships/image" Target="../media/image118.emf"/><Relationship Id="rId23" Type="http://schemas.openxmlformats.org/officeDocument/2006/relationships/image" Target="../media/image122.e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20.emf"/><Relationship Id="rId4" Type="http://schemas.openxmlformats.org/officeDocument/2006/relationships/image" Target="../media/image113.emf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24.bin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132.emf"/><Relationship Id="rId7" Type="http://schemas.openxmlformats.org/officeDocument/2006/relationships/image" Target="../media/image123.png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5.wmf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31.emf"/><Relationship Id="rId4" Type="http://schemas.openxmlformats.org/officeDocument/2006/relationships/image" Target="../media/image124.wmf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9.e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143.emf"/><Relationship Id="rId7" Type="http://schemas.openxmlformats.org/officeDocument/2006/relationships/image" Target="../media/image123.png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6.wmf"/><Relationship Id="rId11" Type="http://schemas.openxmlformats.org/officeDocument/2006/relationships/image" Target="../media/image138.emf"/><Relationship Id="rId24" Type="http://schemas.openxmlformats.org/officeDocument/2006/relationships/oleObject" Target="../embeddings/oleObject138.bin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42.emf"/><Relationship Id="rId4" Type="http://schemas.openxmlformats.org/officeDocument/2006/relationships/image" Target="../media/image135.emf"/><Relationship Id="rId9" Type="http://schemas.openxmlformats.org/officeDocument/2006/relationships/image" Target="../media/image137.e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61.w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6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Microsoft_Word_97_-_2003_Document3.doc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7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emf"/><Relationship Id="rId22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2">
            <a:extLst>
              <a:ext uri="{FF2B5EF4-FFF2-40B4-BE49-F238E27FC236}">
                <a16:creationId xmlns:a16="http://schemas.microsoft.com/office/drawing/2014/main" id="{C0A8E6B3-4DA9-4CA8-8FAC-71B3FEA6E57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76250"/>
            <a:ext cx="4648200" cy="819150"/>
            <a:chOff x="1104" y="204"/>
            <a:chExt cx="2928" cy="516"/>
          </a:xfrm>
        </p:grpSpPr>
        <p:sp>
          <p:nvSpPr>
            <p:cNvPr id="2103" name="Rectangle 55">
              <a:extLst>
                <a:ext uri="{FF2B5EF4-FFF2-40B4-BE49-F238E27FC236}">
                  <a16:creationId xmlns:a16="http://schemas.microsoft.com/office/drawing/2014/main" id="{7FD27DD8-41AC-4041-ADFC-ED2967A28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4"/>
              <a:ext cx="2928" cy="516"/>
            </a:xfrm>
            <a:prstGeom prst="rect">
              <a:avLst/>
            </a:prstGeom>
            <a:gradFill rotWithShape="0">
              <a:gsLst>
                <a:gs pos="0">
                  <a:srgbClr val="33CCFF"/>
                </a:gs>
                <a:gs pos="50000">
                  <a:schemeClr val="bg1"/>
                </a:gs>
                <a:gs pos="100000">
                  <a:srgbClr val="33CCFF"/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80" name="Text Box 56">
              <a:extLst>
                <a:ext uri="{FF2B5EF4-FFF2-40B4-BE49-F238E27FC236}">
                  <a16:creationId xmlns:a16="http://schemas.microsoft.com/office/drawing/2014/main" id="{14EFFD55-1EDF-4073-A484-2274584DD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0"/>
              <a:ext cx="24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4000" b="1">
                  <a:solidFill>
                    <a:srgbClr val="FF0000"/>
                  </a:solidFill>
                  <a:ea typeface="华文行楷" panose="02010800040101010101" pitchFamily="2" charset="-122"/>
                </a:rPr>
                <a:t>  </a:t>
              </a:r>
              <a:r>
                <a:rPr lang="zh-CN" altLang="en-US" sz="4000" b="1">
                  <a:solidFill>
                    <a:srgbClr val="FF0000"/>
                  </a:solidFill>
                  <a:ea typeface="华文行楷" panose="02010800040101010101" pitchFamily="2" charset="-122"/>
                </a:rPr>
                <a:t>习题课</a:t>
              </a:r>
              <a:endParaRPr lang="zh-CN" altLang="en-US" sz="4000" b="1">
                <a:solidFill>
                  <a:srgbClr val="FF0000"/>
                </a:solidFill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2159" name="Object 111">
            <a:extLst>
              <a:ext uri="{FF2B5EF4-FFF2-40B4-BE49-F238E27FC236}">
                <a16:creationId xmlns:a16="http://schemas.microsoft.com/office/drawing/2014/main" id="{E0F54F66-1291-489B-8914-EDC941F62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03363"/>
          <a:ext cx="13182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文档" r:id="rId3" imgW="5486400" imgH="231140" progId="Word.Document.8">
                  <p:embed/>
                </p:oleObj>
              </mc:Choice>
              <mc:Fallback>
                <p:oleObj name="文档" r:id="rId3" imgW="5486400" imgH="231140" progId="Word.Document.8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03363"/>
                        <a:ext cx="13182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6" name="Object 118">
            <a:extLst>
              <a:ext uri="{FF2B5EF4-FFF2-40B4-BE49-F238E27FC236}">
                <a16:creationId xmlns:a16="http://schemas.microsoft.com/office/drawing/2014/main" id="{8D905B68-AC8D-4042-8482-56E5A41A3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346673"/>
              </p:ext>
            </p:extLst>
          </p:nvPr>
        </p:nvGraphicFramePr>
        <p:xfrm>
          <a:off x="376238" y="2154238"/>
          <a:ext cx="14070012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5" imgW="5484044" imgH="1101561" progId="Word.Document.8">
                  <p:embed/>
                </p:oleObj>
              </mc:Choice>
              <mc:Fallback>
                <p:oleObj name="Document" r:id="rId5" imgW="5484044" imgH="1101561" progId="Word.Document.8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2154238"/>
                        <a:ext cx="14070012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7" name="Object 119">
            <a:extLst>
              <a:ext uri="{FF2B5EF4-FFF2-40B4-BE49-F238E27FC236}">
                <a16:creationId xmlns:a16="http://schemas.microsoft.com/office/drawing/2014/main" id="{015D014D-7307-4E20-941F-B6D6292E0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919663"/>
          <a:ext cx="14859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7" imgW="5486400" imgH="406400" progId="Word.Document.8">
                  <p:embed/>
                </p:oleObj>
              </mc:Choice>
              <mc:Fallback>
                <p:oleObj name="Document" r:id="rId7" imgW="5486400" imgH="406400" progId="Word.Document.8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919663"/>
                        <a:ext cx="14859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8" name="Text Box 120">
            <a:extLst>
              <a:ext uri="{FF2B5EF4-FFF2-40B4-BE49-F238E27FC236}">
                <a16:creationId xmlns:a16="http://schemas.microsoft.com/office/drawing/2014/main" id="{E1C97B1C-34A4-4E05-902C-95FBB250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449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rgbClr val="FF0000"/>
                </a:solidFill>
              </a:rPr>
              <a:t>C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0" name="Object 2048">
            <a:extLst>
              <a:ext uri="{FF2B5EF4-FFF2-40B4-BE49-F238E27FC236}">
                <a16:creationId xmlns:a16="http://schemas.microsoft.com/office/drawing/2014/main" id="{9ACF4BF0-3E49-41A5-979F-4303D1283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095375"/>
          <a:ext cx="13182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Document" r:id="rId3" imgW="5486400" imgH="533400" progId="Word.Document.8">
                  <p:embed/>
                </p:oleObj>
              </mc:Choice>
              <mc:Fallback>
                <p:oleObj name="Document" r:id="rId3" imgW="5486400" imgH="533400" progId="Word.Document.8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95375"/>
                        <a:ext cx="13182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" name="Object 2049">
            <a:extLst>
              <a:ext uri="{FF2B5EF4-FFF2-40B4-BE49-F238E27FC236}">
                <a16:creationId xmlns:a16="http://schemas.microsoft.com/office/drawing/2014/main" id="{E2D12040-791A-4A80-9B7C-8FD491A58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33600"/>
          <a:ext cx="130492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Document" r:id="rId5" imgW="5486400" imgH="777240" progId="Word.Document.8">
                  <p:embed/>
                </p:oleObj>
              </mc:Choice>
              <mc:Fallback>
                <p:oleObj name="Document" r:id="rId5" imgW="5486400" imgH="777240" progId="Word.Document.8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130492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050">
            <a:extLst>
              <a:ext uri="{FF2B5EF4-FFF2-40B4-BE49-F238E27FC236}">
                <a16:creationId xmlns:a16="http://schemas.microsoft.com/office/drawing/2014/main" id="{AB26E968-3C9E-4DC9-A482-1F99C83A4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613150"/>
          <a:ext cx="70754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7" imgW="3022600" imgH="533400" progId="Equation.3">
                  <p:embed/>
                </p:oleObj>
              </mc:Choice>
              <mc:Fallback>
                <p:oleObj name="Equation" r:id="rId7" imgW="3022600" imgH="5334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13150"/>
                        <a:ext cx="70754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2051">
            <a:extLst>
              <a:ext uri="{FF2B5EF4-FFF2-40B4-BE49-F238E27FC236}">
                <a16:creationId xmlns:a16="http://schemas.microsoft.com/office/drawing/2014/main" id="{039BD669-604C-44D6-854F-6BC993BD6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91113"/>
          <a:ext cx="15906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9" imgW="710891" imgH="291973" progId="Equation.3">
                  <p:embed/>
                </p:oleObj>
              </mc:Choice>
              <mc:Fallback>
                <p:oleObj name="Equation" r:id="rId9" imgW="710891" imgH="291973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1113"/>
                        <a:ext cx="15906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2052">
            <a:extLst>
              <a:ext uri="{FF2B5EF4-FFF2-40B4-BE49-F238E27FC236}">
                <a16:creationId xmlns:a16="http://schemas.microsoft.com/office/drawing/2014/main" id="{DBC6E75B-0EF1-4206-8352-1EEFAD07F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5076825"/>
          <a:ext cx="40655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1" imgW="1815312" imgH="495085" progId="Equation.3">
                  <p:embed/>
                </p:oleObj>
              </mc:Choice>
              <mc:Fallback>
                <p:oleObj name="Equation" r:id="rId11" imgW="1815312" imgH="495085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076825"/>
                        <a:ext cx="40655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>
            <a:extLst>
              <a:ext uri="{FF2B5EF4-FFF2-40B4-BE49-F238E27FC236}">
                <a16:creationId xmlns:a16="http://schemas.microsoft.com/office/drawing/2014/main" id="{5EFB1347-C019-409F-84D3-C87CC2FB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363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三、解答题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A4C1BF8-97BA-4D25-B1A0-F9B5D9151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685800"/>
          <a:ext cx="68373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2908300" imgH="495300" progId="Equation.3">
                  <p:embed/>
                </p:oleObj>
              </mc:Choice>
              <mc:Fallback>
                <p:oleObj name="Equation" r:id="rId3" imgW="29083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685800"/>
                        <a:ext cx="68373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2CB8DD2D-D8BF-4BAE-8851-87FD126B0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2135188"/>
          <a:ext cx="43767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1916868" imgH="495085" progId="Equation.3">
                  <p:embed/>
                </p:oleObj>
              </mc:Choice>
              <mc:Fallback>
                <p:oleObj name="Equation" r:id="rId5" imgW="1916868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135188"/>
                        <a:ext cx="43767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D35BC76B-B136-4F7C-AFEA-0791C8EDF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29000"/>
          <a:ext cx="1260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538665" imgH="261257" progId="Equation.3">
                  <p:embed/>
                </p:oleObj>
              </mc:Choice>
              <mc:Fallback>
                <p:oleObj name="Equation" r:id="rId7" imgW="538665" imgH="2612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2604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FC17C946-7743-45E3-B1FA-A1DBD00F4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6038" y="3432175"/>
          <a:ext cx="41259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1828800" imgH="444500" progId="Equation.3">
                  <p:embed/>
                </p:oleObj>
              </mc:Choice>
              <mc:Fallback>
                <p:oleObj name="Equation" r:id="rId9" imgW="18288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432175"/>
                        <a:ext cx="41259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4DAD8AA4-4260-4C76-B2DB-CFB3C5014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49763"/>
          <a:ext cx="11811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Document" r:id="rId11" imgW="5275580" imgH="594360" progId="Word.Document.8">
                  <p:embed/>
                </p:oleObj>
              </mc:Choice>
              <mc:Fallback>
                <p:oleObj name="Document" r:id="rId11" imgW="5275580" imgH="59436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49763"/>
                        <a:ext cx="11811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E182D709-6870-428D-9721-AFED3DD38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1177925"/>
          <a:ext cx="25447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143000" imgH="533400" progId="Equation.3">
                  <p:embed/>
                </p:oleObj>
              </mc:Choice>
              <mc:Fallback>
                <p:oleObj name="Equation" r:id="rId3" imgW="11430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177925"/>
                        <a:ext cx="2544762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D06D49FF-47CD-4821-BC3D-1B11AC61F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57600"/>
          <a:ext cx="48529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2133600" imgH="482600" progId="Equation.3">
                  <p:embed/>
                </p:oleObj>
              </mc:Choice>
              <mc:Fallback>
                <p:oleObj name="Equation" r:id="rId5" imgW="2133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485298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DD957CB4-39C5-4901-BD3F-03762C377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366963"/>
          <a:ext cx="55276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7" imgW="2400300" imgH="482600" progId="Equation.3">
                  <p:embed/>
                </p:oleObj>
              </mc:Choice>
              <mc:Fallback>
                <p:oleObj name="Equation" r:id="rId7" imgW="24003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66963"/>
                        <a:ext cx="55276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787E2726-FA30-45A9-950F-70EBDA4A1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2635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9" imgW="1104900" imgH="482600" progId="Equation.3">
                  <p:embed/>
                </p:oleObj>
              </mc:Choice>
              <mc:Fallback>
                <p:oleObj name="Equation" r:id="rId9" imgW="11049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635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BE9426DF-1694-4CB8-8FB2-23DCF116B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55625"/>
          <a:ext cx="1356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Document" r:id="rId11" imgW="5267960" imgH="198120" progId="Word.Document.8">
                  <p:embed/>
                </p:oleObj>
              </mc:Choice>
              <mc:Fallback>
                <p:oleObj name="Document" r:id="rId11" imgW="5267960" imgH="19812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5625"/>
                        <a:ext cx="1356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9485B8D9-72F0-4737-A938-7EB6A2412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7188"/>
          <a:ext cx="124206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Document" r:id="rId3" imgW="5267960" imgH="594360" progId="Word.Document.8">
                  <p:embed/>
                </p:oleObj>
              </mc:Choice>
              <mc:Fallback>
                <p:oleObj name="Document" r:id="rId3" imgW="5267960" imgH="5943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7188"/>
                        <a:ext cx="124206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393915FE-359F-4558-AFB9-C61224387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62100"/>
          <a:ext cx="120015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Document" r:id="rId5" imgW="5267960" imgH="858520" progId="Word.Document.8">
                  <p:embed/>
                </p:oleObj>
              </mc:Choice>
              <mc:Fallback>
                <p:oleObj name="Document" r:id="rId5" imgW="5267960" imgH="8585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62100"/>
                        <a:ext cx="120015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62BFA2EE-5D93-4E34-BCEE-10FDC8135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3883025"/>
          <a:ext cx="3257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7" imgW="1384300" imgH="419100" progId="Equation.3">
                  <p:embed/>
                </p:oleObj>
              </mc:Choice>
              <mc:Fallback>
                <p:oleObj name="Equation" r:id="rId7" imgW="1384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883025"/>
                        <a:ext cx="32575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5933F736-ACE1-402D-A584-3706D29B5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" y="5240338"/>
          <a:ext cx="60690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9" imgW="2578100" imgH="457200" progId="Equation.3">
                  <p:embed/>
                </p:oleObj>
              </mc:Choice>
              <mc:Fallback>
                <p:oleObj name="Equation" r:id="rId9" imgW="2578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240338"/>
                        <a:ext cx="606901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>
            <a:extLst>
              <a:ext uri="{FF2B5EF4-FFF2-40B4-BE49-F238E27FC236}">
                <a16:creationId xmlns:a16="http://schemas.microsoft.com/office/drawing/2014/main" id="{F35BFCE7-6271-4927-8179-684B86D9972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09800"/>
            <a:ext cx="3352800" cy="3532188"/>
            <a:chOff x="3648" y="1392"/>
            <a:chExt cx="2112" cy="2225"/>
          </a:xfrm>
        </p:grpSpPr>
        <p:sp>
          <p:nvSpPr>
            <p:cNvPr id="15367" name="Line 12">
              <a:extLst>
                <a:ext uri="{FF2B5EF4-FFF2-40B4-BE49-F238E27FC236}">
                  <a16:creationId xmlns:a16="http://schemas.microsoft.com/office/drawing/2014/main" id="{474C1B27-4003-42A8-B7DE-32FF3BF7E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96"/>
              <a:ext cx="17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13">
              <a:extLst>
                <a:ext uri="{FF2B5EF4-FFF2-40B4-BE49-F238E27FC236}">
                  <a16:creationId xmlns:a16="http://schemas.microsoft.com/office/drawing/2014/main" id="{71FF413F-6BA5-4E5F-9B69-49C7B3FA7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544"/>
              <a:ext cx="0" cy="1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20">
              <a:extLst>
                <a:ext uri="{FF2B5EF4-FFF2-40B4-BE49-F238E27FC236}">
                  <a16:creationId xmlns:a16="http://schemas.microsoft.com/office/drawing/2014/main" id="{F6AAC028-B6B1-4B2F-88D4-BB12A184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1965"/>
              <a:ext cx="11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21">
              <a:extLst>
                <a:ext uri="{FF2B5EF4-FFF2-40B4-BE49-F238E27FC236}">
                  <a16:creationId xmlns:a16="http://schemas.microsoft.com/office/drawing/2014/main" id="{AA08CAC9-48A7-47AF-878E-54B40BCB4B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18" y="2531"/>
              <a:ext cx="11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22">
              <a:extLst>
                <a:ext uri="{FF2B5EF4-FFF2-40B4-BE49-F238E27FC236}">
                  <a16:creationId xmlns:a16="http://schemas.microsoft.com/office/drawing/2014/main" id="{8080F20F-2F5E-4C97-9655-BAE0363D4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1965"/>
              <a:ext cx="1131" cy="11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Text Box 24">
              <a:extLst>
                <a:ext uri="{FF2B5EF4-FFF2-40B4-BE49-F238E27FC236}">
                  <a16:creationId xmlns:a16="http://schemas.microsoft.com/office/drawing/2014/main" id="{C1DB09BF-D3A6-4AAA-A879-AD6E1E6D4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7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o</a:t>
              </a:r>
              <a:endParaRPr lang="en-US" altLang="zh-CN" sz="2400" i="1"/>
            </a:p>
          </p:txBody>
        </p:sp>
        <p:sp>
          <p:nvSpPr>
            <p:cNvPr id="15373" name="Text Box 25">
              <a:extLst>
                <a:ext uri="{FF2B5EF4-FFF2-40B4-BE49-F238E27FC236}">
                  <a16:creationId xmlns:a16="http://schemas.microsoft.com/office/drawing/2014/main" id="{FE610583-5909-471B-9D9C-D17CA18D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043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 sz="2400" i="1"/>
            </a:p>
          </p:txBody>
        </p:sp>
        <p:sp>
          <p:nvSpPr>
            <p:cNvPr id="15374" name="Text Box 26">
              <a:extLst>
                <a:ext uri="{FF2B5EF4-FFF2-40B4-BE49-F238E27FC236}">
                  <a16:creationId xmlns:a16="http://schemas.microsoft.com/office/drawing/2014/main" id="{63F96B1F-E302-4D7B-86AE-05F0702D0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9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y</a:t>
              </a:r>
              <a:endParaRPr lang="en-US" altLang="zh-CN" sz="2400" i="1"/>
            </a:p>
          </p:txBody>
        </p:sp>
        <p:sp>
          <p:nvSpPr>
            <p:cNvPr id="15375" name="Text Box 27">
              <a:extLst>
                <a:ext uri="{FF2B5EF4-FFF2-40B4-BE49-F238E27FC236}">
                  <a16:creationId xmlns:a16="http://schemas.microsoft.com/office/drawing/2014/main" id="{A967440D-5456-4EAF-8C11-1416E115E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1800" b="1">
                  <a:solidFill>
                    <a:srgbClr val="FF0000"/>
                  </a:solidFill>
                </a:rPr>
                <a:t>2</a:t>
              </a:r>
              <a:endParaRPr lang="en-US" altLang="zh-CN" sz="1800"/>
            </a:p>
          </p:txBody>
        </p:sp>
        <p:sp>
          <p:nvSpPr>
            <p:cNvPr id="15376" name="Text Box 28">
              <a:extLst>
                <a:ext uri="{FF2B5EF4-FFF2-40B4-BE49-F238E27FC236}">
                  <a16:creationId xmlns:a16="http://schemas.microsoft.com/office/drawing/2014/main" id="{108387D7-21B1-4BC3-9631-5B5B90CA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endParaRPr lang="en-US" altLang="zh-CN" sz="1800"/>
            </a:p>
          </p:txBody>
        </p:sp>
        <p:graphicFrame>
          <p:nvGraphicFramePr>
            <p:cNvPr id="15377" name="Object 29">
              <a:extLst>
                <a:ext uri="{FF2B5EF4-FFF2-40B4-BE49-F238E27FC236}">
                  <a16:creationId xmlns:a16="http://schemas.microsoft.com/office/drawing/2014/main" id="{FE4AB52A-558A-4AA7-BD8C-A2D833D11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7" y="1904"/>
            <a:ext cx="76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11" imgW="577141" imgH="413729" progId="Equation.3">
                    <p:embed/>
                  </p:oleObj>
                </mc:Choice>
                <mc:Fallback>
                  <p:oleObj name="Equation" r:id="rId11" imgW="577141" imgH="41372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904"/>
                          <a:ext cx="768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30">
              <a:extLst>
                <a:ext uri="{FF2B5EF4-FFF2-40B4-BE49-F238E27FC236}">
                  <a16:creationId xmlns:a16="http://schemas.microsoft.com/office/drawing/2014/main" id="{747B9171-E8AF-4818-8298-442AEC3725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5" y="1807"/>
            <a:ext cx="22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13" imgW="157752" imgH="413729" progId="Equation.3">
                    <p:embed/>
                  </p:oleObj>
                </mc:Choice>
                <mc:Fallback>
                  <p:oleObj name="Equation" r:id="rId13" imgW="157752" imgH="41372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807"/>
                          <a:ext cx="22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31">
              <a:extLst>
                <a:ext uri="{FF2B5EF4-FFF2-40B4-BE49-F238E27FC236}">
                  <a16:creationId xmlns:a16="http://schemas.microsoft.com/office/drawing/2014/main" id="{9BEB91C2-BCAE-4A4C-A887-F817E838B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3" y="3055"/>
            <a:ext cx="22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Equation" r:id="rId15" imgW="157752" imgH="413729" progId="Equation.3">
                    <p:embed/>
                  </p:oleObj>
                </mc:Choice>
                <mc:Fallback>
                  <p:oleObj name="Equation" r:id="rId15" imgW="157752" imgH="4137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055"/>
                          <a:ext cx="22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1028">
            <a:extLst>
              <a:ext uri="{FF2B5EF4-FFF2-40B4-BE49-F238E27FC236}">
                <a16:creationId xmlns:a16="http://schemas.microsoft.com/office/drawing/2014/main" id="{32CAF39E-0ECD-46F1-A5E2-58905CB5A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965325"/>
          <a:ext cx="75501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3" imgW="2895600" imgH="406400" progId="Equation.3">
                  <p:embed/>
                </p:oleObj>
              </mc:Choice>
              <mc:Fallback>
                <p:oleObj name="Equation" r:id="rId3" imgW="2895600" imgH="406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65325"/>
                        <a:ext cx="75501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030">
            <a:extLst>
              <a:ext uri="{FF2B5EF4-FFF2-40B4-BE49-F238E27FC236}">
                <a16:creationId xmlns:a16="http://schemas.microsoft.com/office/drawing/2014/main" id="{43AB82DD-677B-4F53-8778-FFC828572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184525"/>
          <a:ext cx="51704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5" imgW="1954951" imgH="406224" progId="Equation.3">
                  <p:embed/>
                </p:oleObj>
              </mc:Choice>
              <mc:Fallback>
                <p:oleObj name="Equation" r:id="rId5" imgW="1954951" imgH="4062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84525"/>
                        <a:ext cx="51704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032">
            <a:extLst>
              <a:ext uri="{FF2B5EF4-FFF2-40B4-BE49-F238E27FC236}">
                <a16:creationId xmlns:a16="http://schemas.microsoft.com/office/drawing/2014/main" id="{E3492848-2FFC-4B63-B908-1FC45F7CF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550863"/>
          <a:ext cx="8572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7" imgW="3175000" imgH="482600" progId="Equation.3">
                  <p:embed/>
                </p:oleObj>
              </mc:Choice>
              <mc:Fallback>
                <p:oleObj name="Equation" r:id="rId7" imgW="3175000" imgH="482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50863"/>
                        <a:ext cx="8572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1047">
            <a:extLst>
              <a:ext uri="{FF2B5EF4-FFF2-40B4-BE49-F238E27FC236}">
                <a16:creationId xmlns:a16="http://schemas.microsoft.com/office/drawing/2014/main" id="{B31B256D-485F-42B2-9431-3B2BC22295F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124200"/>
            <a:ext cx="3352800" cy="3532188"/>
            <a:chOff x="3648" y="1392"/>
            <a:chExt cx="2112" cy="2225"/>
          </a:xfrm>
        </p:grpSpPr>
        <p:sp>
          <p:nvSpPr>
            <p:cNvPr id="16390" name="Line 1048">
              <a:extLst>
                <a:ext uri="{FF2B5EF4-FFF2-40B4-BE49-F238E27FC236}">
                  <a16:creationId xmlns:a16="http://schemas.microsoft.com/office/drawing/2014/main" id="{66E0CE07-7569-4E73-9043-56B3FC91F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96"/>
              <a:ext cx="17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1049">
              <a:extLst>
                <a:ext uri="{FF2B5EF4-FFF2-40B4-BE49-F238E27FC236}">
                  <a16:creationId xmlns:a16="http://schemas.microsoft.com/office/drawing/2014/main" id="{1FBF642E-E902-4F3A-B36E-5AB87776C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544"/>
              <a:ext cx="0" cy="1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1050">
              <a:extLst>
                <a:ext uri="{FF2B5EF4-FFF2-40B4-BE49-F238E27FC236}">
                  <a16:creationId xmlns:a16="http://schemas.microsoft.com/office/drawing/2014/main" id="{D8C24C5E-B3BA-4210-9AC7-F45545318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1965"/>
              <a:ext cx="11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051">
              <a:extLst>
                <a:ext uri="{FF2B5EF4-FFF2-40B4-BE49-F238E27FC236}">
                  <a16:creationId xmlns:a16="http://schemas.microsoft.com/office/drawing/2014/main" id="{D3541AD0-0108-4D93-B6DD-F3800B9163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18" y="2531"/>
              <a:ext cx="11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052">
              <a:extLst>
                <a:ext uri="{FF2B5EF4-FFF2-40B4-BE49-F238E27FC236}">
                  <a16:creationId xmlns:a16="http://schemas.microsoft.com/office/drawing/2014/main" id="{D1DD47AD-BBEE-43AD-92DE-52E233684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1965"/>
              <a:ext cx="1131" cy="11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Text Box 1053">
              <a:extLst>
                <a:ext uri="{FF2B5EF4-FFF2-40B4-BE49-F238E27FC236}">
                  <a16:creationId xmlns:a16="http://schemas.microsoft.com/office/drawing/2014/main" id="{8DE320F6-712C-4A06-866A-A7152B1CD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7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o</a:t>
              </a:r>
              <a:endParaRPr lang="en-US" altLang="zh-CN" sz="2400" i="1"/>
            </a:p>
          </p:txBody>
        </p:sp>
        <p:sp>
          <p:nvSpPr>
            <p:cNvPr id="16396" name="Text Box 1054">
              <a:extLst>
                <a:ext uri="{FF2B5EF4-FFF2-40B4-BE49-F238E27FC236}">
                  <a16:creationId xmlns:a16="http://schemas.microsoft.com/office/drawing/2014/main" id="{A0867A80-BF2F-49A0-AFE8-614EA5546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043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 sz="2400" i="1"/>
            </a:p>
          </p:txBody>
        </p:sp>
        <p:sp>
          <p:nvSpPr>
            <p:cNvPr id="16397" name="Text Box 1055">
              <a:extLst>
                <a:ext uri="{FF2B5EF4-FFF2-40B4-BE49-F238E27FC236}">
                  <a16:creationId xmlns:a16="http://schemas.microsoft.com/office/drawing/2014/main" id="{20B76743-E919-4543-BCBB-BDA43D5A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39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y</a:t>
              </a:r>
              <a:endParaRPr lang="en-US" altLang="zh-CN" sz="2400" i="1"/>
            </a:p>
          </p:txBody>
        </p:sp>
        <p:sp>
          <p:nvSpPr>
            <p:cNvPr id="16398" name="Text Box 1056">
              <a:extLst>
                <a:ext uri="{FF2B5EF4-FFF2-40B4-BE49-F238E27FC236}">
                  <a16:creationId xmlns:a16="http://schemas.microsoft.com/office/drawing/2014/main" id="{08FD0C8B-7959-403F-9198-E87C9837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4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1800" b="1">
                  <a:solidFill>
                    <a:srgbClr val="FF0000"/>
                  </a:solidFill>
                </a:rPr>
                <a:t>2</a:t>
              </a:r>
              <a:endParaRPr lang="en-US" altLang="zh-CN" sz="1800"/>
            </a:p>
          </p:txBody>
        </p:sp>
        <p:sp>
          <p:nvSpPr>
            <p:cNvPr id="16399" name="Text Box 1057">
              <a:extLst>
                <a:ext uri="{FF2B5EF4-FFF2-40B4-BE49-F238E27FC236}">
                  <a16:creationId xmlns:a16="http://schemas.microsoft.com/office/drawing/2014/main" id="{288D1C02-24BC-4660-A118-D11E630BE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  <a:endParaRPr lang="en-US" altLang="zh-CN" sz="1800"/>
            </a:p>
          </p:txBody>
        </p:sp>
        <p:graphicFrame>
          <p:nvGraphicFramePr>
            <p:cNvPr id="16400" name="Object 1058">
              <a:extLst>
                <a:ext uri="{FF2B5EF4-FFF2-40B4-BE49-F238E27FC236}">
                  <a16:creationId xmlns:a16="http://schemas.microsoft.com/office/drawing/2014/main" id="{F39ACC7E-04F7-499D-B461-D2092FFF4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7" y="1904"/>
            <a:ext cx="76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tion" r:id="rId9" imgW="577141" imgH="413729" progId="Equation.3">
                    <p:embed/>
                  </p:oleObj>
                </mc:Choice>
                <mc:Fallback>
                  <p:oleObj name="Equation" r:id="rId9" imgW="577141" imgH="413729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904"/>
                          <a:ext cx="768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059">
              <a:extLst>
                <a:ext uri="{FF2B5EF4-FFF2-40B4-BE49-F238E27FC236}">
                  <a16:creationId xmlns:a16="http://schemas.microsoft.com/office/drawing/2014/main" id="{4D1FDB1F-BA05-477A-9614-81ABDAA5F5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5" y="1807"/>
            <a:ext cx="22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9" name="Equation" r:id="rId11" imgW="157752" imgH="413729" progId="Equation.3">
                    <p:embed/>
                  </p:oleObj>
                </mc:Choice>
                <mc:Fallback>
                  <p:oleObj name="Equation" r:id="rId11" imgW="157752" imgH="413729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807"/>
                          <a:ext cx="22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060">
              <a:extLst>
                <a:ext uri="{FF2B5EF4-FFF2-40B4-BE49-F238E27FC236}">
                  <a16:creationId xmlns:a16="http://schemas.microsoft.com/office/drawing/2014/main" id="{282C7B6C-1F4C-4A8E-994A-4EFCE88C9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3" y="3055"/>
            <a:ext cx="22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name="Equation" r:id="rId13" imgW="157752" imgH="413729" progId="Equation.3">
                    <p:embed/>
                  </p:oleObj>
                </mc:Choice>
                <mc:Fallback>
                  <p:oleObj name="Equation" r:id="rId13" imgW="157752" imgH="413729" progId="Equation.3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055"/>
                          <a:ext cx="22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2289B11-B673-4583-982A-915885C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70123" cy="1395648"/>
          </a:xfrm>
          <a:prstGeom prst="rect">
            <a:avLst/>
          </a:prstGeom>
          <a:solidFill>
            <a:srgbClr val="FFFF00">
              <a:alpha val="86000"/>
            </a:srgbClr>
          </a:solidFill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8664E1-D64B-4CBE-94CB-767595077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6634"/>
            <a:ext cx="7077003" cy="63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1F2E5AF1-D5E1-457F-A412-7A0CA042F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52400" y="3398838"/>
          <a:ext cx="14916150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Document" r:id="rId3" imgW="5486400" imgH="1188720" progId="Word.Document.8">
                  <p:embed/>
                </p:oleObj>
              </mc:Choice>
              <mc:Fallback>
                <p:oleObj name="Document" r:id="rId3" imgW="5486400" imgH="1188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398838"/>
                        <a:ext cx="14916150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7CE7A5A0-B39E-4B25-BD59-7A6BD390E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14249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Document" r:id="rId5" imgW="5486400" imgH="784860" progId="Word.Document.8">
                  <p:embed/>
                </p:oleObj>
              </mc:Choice>
              <mc:Fallback>
                <p:oleObj name="Document" r:id="rId5" imgW="5486400" imgH="7848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4249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BD552346-2188-421A-82BE-69CF9390E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667000"/>
          <a:ext cx="13944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Document" r:id="rId7" imgW="5486400" imgH="198120" progId="Word.Document.8">
                  <p:embed/>
                </p:oleObj>
              </mc:Choice>
              <mc:Fallback>
                <p:oleObj name="Document" r:id="rId7" imgW="5486400" imgH="1981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13944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75D1E3D0-7C38-4D83-8EF2-4725152CA77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429000"/>
            <a:ext cx="3276600" cy="2743200"/>
            <a:chOff x="3792" y="768"/>
            <a:chExt cx="2064" cy="1728"/>
          </a:xfrm>
        </p:grpSpPr>
        <p:sp>
          <p:nvSpPr>
            <p:cNvPr id="17414" name="Line 23">
              <a:extLst>
                <a:ext uri="{FF2B5EF4-FFF2-40B4-BE49-F238E27FC236}">
                  <a16:creationId xmlns:a16="http://schemas.microsoft.com/office/drawing/2014/main" id="{4A364A26-3CE5-4BB0-9A29-8D51E0FB2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2253"/>
              <a:ext cx="130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Freeform 24">
              <a:extLst>
                <a:ext uri="{FF2B5EF4-FFF2-40B4-BE49-F238E27FC236}">
                  <a16:creationId xmlns:a16="http://schemas.microsoft.com/office/drawing/2014/main" id="{5117BB58-02B7-4E6B-B365-218D35FE0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17"/>
              <a:ext cx="6" cy="1345"/>
            </a:xfrm>
            <a:custGeom>
              <a:avLst/>
              <a:gdLst>
                <a:gd name="T0" fmla="*/ 0 w 7"/>
                <a:gd name="T1" fmla="*/ 1345 h 1728"/>
                <a:gd name="T2" fmla="*/ 6 w 7"/>
                <a:gd name="T3" fmla="*/ 0 h 1728"/>
                <a:gd name="T4" fmla="*/ 0 60000 65536"/>
                <a:gd name="T5" fmla="*/ 0 60000 65536"/>
                <a:gd name="T6" fmla="*/ 0 w 7"/>
                <a:gd name="T7" fmla="*/ 0 h 1728"/>
                <a:gd name="T8" fmla="*/ 7 w 7"/>
                <a:gd name="T9" fmla="*/ 1728 h 17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1728">
                  <a:moveTo>
                    <a:pt x="0" y="1728"/>
                  </a:moveTo>
                  <a:lnTo>
                    <a:pt x="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25">
              <a:extLst>
                <a:ext uri="{FF2B5EF4-FFF2-40B4-BE49-F238E27FC236}">
                  <a16:creationId xmlns:a16="http://schemas.microsoft.com/office/drawing/2014/main" id="{239DDF03-22E2-4846-ABBF-421537DDB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" y="1191"/>
              <a:ext cx="1063" cy="10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26">
              <a:extLst>
                <a:ext uri="{FF2B5EF4-FFF2-40B4-BE49-F238E27FC236}">
                  <a16:creationId xmlns:a16="http://schemas.microsoft.com/office/drawing/2014/main" id="{9C7AC537-993D-48F3-AC8A-5FEF54994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424"/>
              <a:ext cx="829" cy="1"/>
            </a:xfrm>
            <a:custGeom>
              <a:avLst/>
              <a:gdLst>
                <a:gd name="T0" fmla="*/ 829 w 1065"/>
                <a:gd name="T1" fmla="*/ 0 h 1"/>
                <a:gd name="T2" fmla="*/ 0 w 1065"/>
                <a:gd name="T3" fmla="*/ 0 h 1"/>
                <a:gd name="T4" fmla="*/ 0 60000 65536"/>
                <a:gd name="T5" fmla="*/ 0 60000 65536"/>
                <a:gd name="T6" fmla="*/ 0 w 1065"/>
                <a:gd name="T7" fmla="*/ 0 h 1"/>
                <a:gd name="T8" fmla="*/ 1065 w 10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1">
                  <a:moveTo>
                    <a:pt x="1065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27">
              <a:extLst>
                <a:ext uri="{FF2B5EF4-FFF2-40B4-BE49-F238E27FC236}">
                  <a16:creationId xmlns:a16="http://schemas.microsoft.com/office/drawing/2014/main" id="{F38D13A2-2517-4D7B-86D6-6622D8F54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429"/>
              <a:ext cx="5" cy="824"/>
            </a:xfrm>
            <a:custGeom>
              <a:avLst/>
              <a:gdLst>
                <a:gd name="T0" fmla="*/ 5 w 6"/>
                <a:gd name="T1" fmla="*/ 824 h 1059"/>
                <a:gd name="T2" fmla="*/ 0 w 6"/>
                <a:gd name="T3" fmla="*/ 0 h 1059"/>
                <a:gd name="T4" fmla="*/ 0 60000 65536"/>
                <a:gd name="T5" fmla="*/ 0 60000 65536"/>
                <a:gd name="T6" fmla="*/ 0 w 6"/>
                <a:gd name="T7" fmla="*/ 0 h 1059"/>
                <a:gd name="T8" fmla="*/ 6 w 6"/>
                <a:gd name="T9" fmla="*/ 1059 h 10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059">
                  <a:moveTo>
                    <a:pt x="6" y="1059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Text Box 28">
              <a:extLst>
                <a:ext uri="{FF2B5EF4-FFF2-40B4-BE49-F238E27FC236}">
                  <a16:creationId xmlns:a16="http://schemas.microsoft.com/office/drawing/2014/main" id="{2030122E-6B61-4929-9EF6-BB6A936E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o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7420" name="Text Box 29">
              <a:extLst>
                <a:ext uri="{FF2B5EF4-FFF2-40B4-BE49-F238E27FC236}">
                  <a16:creationId xmlns:a16="http://schemas.microsoft.com/office/drawing/2014/main" id="{039BC6BC-A8A4-4FCA-963F-2BF69A477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06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7421" name="Text Box 30">
              <a:extLst>
                <a:ext uri="{FF2B5EF4-FFF2-40B4-BE49-F238E27FC236}">
                  <a16:creationId xmlns:a16="http://schemas.microsoft.com/office/drawing/2014/main" id="{A144361F-3F6E-4C59-9C29-4711AAD3B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76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7422" name="Text Box 31">
              <a:extLst>
                <a:ext uri="{FF2B5EF4-FFF2-40B4-BE49-F238E27FC236}">
                  <a16:creationId xmlns:a16="http://schemas.microsoft.com/office/drawing/2014/main" id="{BF7563A5-E275-411E-8FCE-B4CBACA53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7423" name="Text Box 32">
              <a:extLst>
                <a:ext uri="{FF2B5EF4-FFF2-40B4-BE49-F238E27FC236}">
                  <a16:creationId xmlns:a16="http://schemas.microsoft.com/office/drawing/2014/main" id="{23557410-042C-43A5-A264-406ABAE3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  <a:endParaRPr lang="en-US" altLang="zh-CN" sz="2400"/>
            </a:p>
          </p:txBody>
        </p:sp>
        <p:graphicFrame>
          <p:nvGraphicFramePr>
            <p:cNvPr id="17424" name="Object 33">
              <a:extLst>
                <a:ext uri="{FF2B5EF4-FFF2-40B4-BE49-F238E27FC236}">
                  <a16:creationId xmlns:a16="http://schemas.microsoft.com/office/drawing/2014/main" id="{112AD303-D1BE-444B-A578-075B3FA57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2" y="1285"/>
            <a:ext cx="62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2" name="Equation" r:id="rId9" imgW="348422" imgH="174314" progId="Equation.3">
                    <p:embed/>
                  </p:oleObj>
                </mc:Choice>
                <mc:Fallback>
                  <p:oleObj name="Equation" r:id="rId9" imgW="348422" imgH="174314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285"/>
                          <a:ext cx="62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34">
              <a:extLst>
                <a:ext uri="{FF2B5EF4-FFF2-40B4-BE49-F238E27FC236}">
                  <a16:creationId xmlns:a16="http://schemas.microsoft.com/office/drawing/2014/main" id="{1A950F83-E2F7-46B4-84D5-B6B5C7AF3995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3819" y="1248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name="Equation" r:id="rId11" imgW="109015" imgH="158039" progId="Equation.3">
                    <p:embed/>
                  </p:oleObj>
                </mc:Choice>
                <mc:Fallback>
                  <p:oleObj name="Equation" r:id="rId11" imgW="109015" imgH="15803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819" y="1248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35">
              <a:extLst>
                <a:ext uri="{FF2B5EF4-FFF2-40B4-BE49-F238E27FC236}">
                  <a16:creationId xmlns:a16="http://schemas.microsoft.com/office/drawing/2014/main" id="{CBE18685-36E8-4E04-92A1-FB2B06154D7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768" y="2256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Equation" r:id="rId13" imgW="109015" imgH="158039" progId="Equation.3">
                    <p:embed/>
                  </p:oleObj>
                </mc:Choice>
                <mc:Fallback>
                  <p:oleObj name="Equation" r:id="rId13" imgW="109015" imgH="15803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768" y="2256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B7A2D2AD-1274-4035-903C-1E27681D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11163"/>
          <a:ext cx="140208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Document" r:id="rId3" imgW="5486400" imgH="568960" progId="Word.Document.8">
                  <p:embed/>
                </p:oleObj>
              </mc:Choice>
              <mc:Fallback>
                <p:oleObj name="Document" r:id="rId3" imgW="5486400" imgH="5689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163"/>
                        <a:ext cx="140208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A4575477-2885-440C-97B3-C4D773D4A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89125"/>
          <a:ext cx="13258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Document" r:id="rId5" imgW="5486400" imgH="556260" progId="Word.Document.8">
                  <p:embed/>
                </p:oleObj>
              </mc:Choice>
              <mc:Fallback>
                <p:oleObj name="Document" r:id="rId5" imgW="5486400" imgH="5562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89125"/>
                        <a:ext cx="132588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D97F0CD8-990A-4E04-B80F-EA38E0110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1790700"/>
          <a:ext cx="16891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7" imgW="710891" imgH="291973" progId="Equation.3">
                  <p:embed/>
                </p:oleObj>
              </mc:Choice>
              <mc:Fallback>
                <p:oleObj name="Equation" r:id="rId7" imgW="710891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790700"/>
                        <a:ext cx="16891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79BDC695-9B54-44A8-9DDC-9D3C1B1E3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025775"/>
          <a:ext cx="131064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Document" r:id="rId9" imgW="5275580" imgH="990600" progId="Word.Document.8">
                  <p:embed/>
                </p:oleObj>
              </mc:Choice>
              <mc:Fallback>
                <p:oleObj name="Document" r:id="rId9" imgW="5275580" imgH="9906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25775"/>
                        <a:ext cx="131064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287A2227-7C8F-4479-AB6B-056AE7F25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9088"/>
          <a:ext cx="124968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Document" r:id="rId11" imgW="5486400" imgH="632460" progId="Word.Document.8">
                  <p:embed/>
                </p:oleObj>
              </mc:Choice>
              <mc:Fallback>
                <p:oleObj name="Document" r:id="rId11" imgW="5486400" imgH="63246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9088"/>
                        <a:ext cx="12496800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29B4C4F3-A825-4417-8609-4123136D5A7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219200"/>
            <a:ext cx="3276600" cy="2743200"/>
            <a:chOff x="3792" y="768"/>
            <a:chExt cx="2064" cy="1728"/>
          </a:xfrm>
        </p:grpSpPr>
        <p:sp>
          <p:nvSpPr>
            <p:cNvPr id="18440" name="Line 10">
              <a:extLst>
                <a:ext uri="{FF2B5EF4-FFF2-40B4-BE49-F238E27FC236}">
                  <a16:creationId xmlns:a16="http://schemas.microsoft.com/office/drawing/2014/main" id="{F1F90642-08E5-425B-9A09-6D3F5133B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2253"/>
              <a:ext cx="130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11">
              <a:extLst>
                <a:ext uri="{FF2B5EF4-FFF2-40B4-BE49-F238E27FC236}">
                  <a16:creationId xmlns:a16="http://schemas.microsoft.com/office/drawing/2014/main" id="{91080C19-D019-447C-9F6C-4FEE1F625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17"/>
              <a:ext cx="6" cy="1345"/>
            </a:xfrm>
            <a:custGeom>
              <a:avLst/>
              <a:gdLst>
                <a:gd name="T0" fmla="*/ 0 w 7"/>
                <a:gd name="T1" fmla="*/ 1345 h 1728"/>
                <a:gd name="T2" fmla="*/ 6 w 7"/>
                <a:gd name="T3" fmla="*/ 0 h 1728"/>
                <a:gd name="T4" fmla="*/ 0 60000 65536"/>
                <a:gd name="T5" fmla="*/ 0 60000 65536"/>
                <a:gd name="T6" fmla="*/ 0 w 7"/>
                <a:gd name="T7" fmla="*/ 0 h 1728"/>
                <a:gd name="T8" fmla="*/ 7 w 7"/>
                <a:gd name="T9" fmla="*/ 1728 h 17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" h="1728">
                  <a:moveTo>
                    <a:pt x="0" y="1728"/>
                  </a:moveTo>
                  <a:lnTo>
                    <a:pt x="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2">
              <a:extLst>
                <a:ext uri="{FF2B5EF4-FFF2-40B4-BE49-F238E27FC236}">
                  <a16:creationId xmlns:a16="http://schemas.microsoft.com/office/drawing/2014/main" id="{C2E19586-1774-45BC-9C6F-4F30B866A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" y="1191"/>
              <a:ext cx="1063" cy="10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3">
              <a:extLst>
                <a:ext uri="{FF2B5EF4-FFF2-40B4-BE49-F238E27FC236}">
                  <a16:creationId xmlns:a16="http://schemas.microsoft.com/office/drawing/2014/main" id="{552C54D7-F241-43C8-BDBF-7F76CB85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" y="1424"/>
              <a:ext cx="829" cy="1"/>
            </a:xfrm>
            <a:custGeom>
              <a:avLst/>
              <a:gdLst>
                <a:gd name="T0" fmla="*/ 829 w 1065"/>
                <a:gd name="T1" fmla="*/ 0 h 1"/>
                <a:gd name="T2" fmla="*/ 0 w 1065"/>
                <a:gd name="T3" fmla="*/ 0 h 1"/>
                <a:gd name="T4" fmla="*/ 0 60000 65536"/>
                <a:gd name="T5" fmla="*/ 0 60000 65536"/>
                <a:gd name="T6" fmla="*/ 0 w 1065"/>
                <a:gd name="T7" fmla="*/ 0 h 1"/>
                <a:gd name="T8" fmla="*/ 1065 w 10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1">
                  <a:moveTo>
                    <a:pt x="1065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Freeform 14">
              <a:extLst>
                <a:ext uri="{FF2B5EF4-FFF2-40B4-BE49-F238E27FC236}">
                  <a16:creationId xmlns:a16="http://schemas.microsoft.com/office/drawing/2014/main" id="{64327622-9E41-4C07-BB9B-BF0984CC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429"/>
              <a:ext cx="5" cy="824"/>
            </a:xfrm>
            <a:custGeom>
              <a:avLst/>
              <a:gdLst>
                <a:gd name="T0" fmla="*/ 5 w 6"/>
                <a:gd name="T1" fmla="*/ 824 h 1059"/>
                <a:gd name="T2" fmla="*/ 0 w 6"/>
                <a:gd name="T3" fmla="*/ 0 h 1059"/>
                <a:gd name="T4" fmla="*/ 0 60000 65536"/>
                <a:gd name="T5" fmla="*/ 0 60000 65536"/>
                <a:gd name="T6" fmla="*/ 0 w 6"/>
                <a:gd name="T7" fmla="*/ 0 h 1059"/>
                <a:gd name="T8" fmla="*/ 6 w 6"/>
                <a:gd name="T9" fmla="*/ 1059 h 10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059">
                  <a:moveTo>
                    <a:pt x="6" y="1059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Text Box 15">
              <a:extLst>
                <a:ext uri="{FF2B5EF4-FFF2-40B4-BE49-F238E27FC236}">
                  <a16:creationId xmlns:a16="http://schemas.microsoft.com/office/drawing/2014/main" id="{114BB037-8D5A-4F2B-B01A-9078F596F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o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8446" name="Text Box 16">
              <a:extLst>
                <a:ext uri="{FF2B5EF4-FFF2-40B4-BE49-F238E27FC236}">
                  <a16:creationId xmlns:a16="http://schemas.microsoft.com/office/drawing/2014/main" id="{04CC3A35-7DDE-47B4-97A5-5F20D2E74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064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8447" name="Text Box 17">
              <a:extLst>
                <a:ext uri="{FF2B5EF4-FFF2-40B4-BE49-F238E27FC236}">
                  <a16:creationId xmlns:a16="http://schemas.microsoft.com/office/drawing/2014/main" id="{6B375484-0D2D-45D8-9D9D-76F94885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76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8448" name="Text Box 18">
              <a:extLst>
                <a:ext uri="{FF2B5EF4-FFF2-40B4-BE49-F238E27FC236}">
                  <a16:creationId xmlns:a16="http://schemas.microsoft.com/office/drawing/2014/main" id="{C363233A-B97F-4BEE-AA38-F709D78D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8449" name="Text Box 19">
              <a:extLst>
                <a:ext uri="{FF2B5EF4-FFF2-40B4-BE49-F238E27FC236}">
                  <a16:creationId xmlns:a16="http://schemas.microsoft.com/office/drawing/2014/main" id="{BD8EDF7C-27E6-4F91-96F5-F5F2BA3D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D</a:t>
              </a:r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  <a:endParaRPr lang="en-US" altLang="zh-CN" sz="2400"/>
            </a:p>
          </p:txBody>
        </p:sp>
        <p:graphicFrame>
          <p:nvGraphicFramePr>
            <p:cNvPr id="18450" name="Object 20">
              <a:extLst>
                <a:ext uri="{FF2B5EF4-FFF2-40B4-BE49-F238E27FC236}">
                  <a16:creationId xmlns:a16="http://schemas.microsoft.com/office/drawing/2014/main" id="{B229DA90-977F-4998-9457-036F64C92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2" y="1285"/>
            <a:ext cx="62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Equation" r:id="rId13" imgW="348422" imgH="174314" progId="Equation.3">
                    <p:embed/>
                  </p:oleObj>
                </mc:Choice>
                <mc:Fallback>
                  <p:oleObj name="Equation" r:id="rId13" imgW="348422" imgH="17431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285"/>
                          <a:ext cx="62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1">
              <a:extLst>
                <a:ext uri="{FF2B5EF4-FFF2-40B4-BE49-F238E27FC236}">
                  <a16:creationId xmlns:a16="http://schemas.microsoft.com/office/drawing/2014/main" id="{83ED97FF-3206-424C-B1A8-AB80131F74C2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3819" y="1248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5" name="Equation" r:id="rId15" imgW="109015" imgH="158039" progId="Equation.3">
                    <p:embed/>
                  </p:oleObj>
                </mc:Choice>
                <mc:Fallback>
                  <p:oleObj name="Equation" r:id="rId15" imgW="109015" imgH="15803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819" y="1248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2">
              <a:extLst>
                <a:ext uri="{FF2B5EF4-FFF2-40B4-BE49-F238E27FC236}">
                  <a16:creationId xmlns:a16="http://schemas.microsoft.com/office/drawing/2014/main" id="{E5D4FA22-CB4A-443E-9C80-2DDD9F646E0C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4768" y="2256"/>
            <a:ext cx="1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6" name="Equation" r:id="rId17" imgW="109015" imgH="158039" progId="Equation.3">
                    <p:embed/>
                  </p:oleObj>
                </mc:Choice>
                <mc:Fallback>
                  <p:oleObj name="Equation" r:id="rId17" imgW="109015" imgH="1580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4768" y="2256"/>
                          <a:ext cx="16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21DDF70-6693-4424-AB66-CA659A511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57200"/>
          <a:ext cx="1539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Document" r:id="rId3" imgW="5486400" imgH="297180" progId="Word.Document.8">
                  <p:embed/>
                </p:oleObj>
              </mc:Choice>
              <mc:Fallback>
                <p:oleObj name="Document" r:id="rId3" imgW="5486400" imgH="297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5392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12413540-7B63-4A33-A35C-074F4F74A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39838"/>
          <a:ext cx="13868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Document" r:id="rId5" imgW="5486400" imgH="368300" progId="Word.Document.8">
                  <p:embed/>
                </p:oleObj>
              </mc:Choice>
              <mc:Fallback>
                <p:oleObj name="Document" r:id="rId5" imgW="5486400" imgH="3683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39838"/>
                        <a:ext cx="138684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0A4FE1D6-4F3D-439B-A376-456373F76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260475"/>
          <a:ext cx="83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7" imgW="375355" imgH="261257" progId="Equation.3">
                  <p:embed/>
                </p:oleObj>
              </mc:Choice>
              <mc:Fallback>
                <p:oleObj name="Equation" r:id="rId7" imgW="375355" imgH="2612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60475"/>
                        <a:ext cx="838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51BE9729-F789-4A04-9123-271628D97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3505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9" imgW="1371600" imgH="368300" progId="Equation.3">
                  <p:embed/>
                </p:oleObj>
              </mc:Choice>
              <mc:Fallback>
                <p:oleObj name="Equation" r:id="rId9" imgW="13716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35052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F3CE5028-46DB-4CBE-899F-7351E1030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2362200"/>
          <a:ext cx="36195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11" imgW="1529637" imgH="261257" progId="Equation.3">
                  <p:embed/>
                </p:oleObj>
              </mc:Choice>
              <mc:Fallback>
                <p:oleObj name="Equation" r:id="rId11" imgW="1529637" imgH="2612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362200"/>
                        <a:ext cx="36195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A607DF46-F0E8-40E9-8AD9-8B4DA574D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75" y="2362200"/>
          <a:ext cx="35147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13" imgW="1371600" imgH="368300" progId="Equation.3">
                  <p:embed/>
                </p:oleObj>
              </mc:Choice>
              <mc:Fallback>
                <p:oleObj name="Equation" r:id="rId13" imgW="13716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2362200"/>
                        <a:ext cx="35147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EE162451-A321-4427-A2D1-14FEAE66E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4191000"/>
          <a:ext cx="80216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15" imgW="3086100" imgH="419100" progId="Equation.3">
                  <p:embed/>
                </p:oleObj>
              </mc:Choice>
              <mc:Fallback>
                <p:oleObj name="Equation" r:id="rId15" imgW="30861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4191000"/>
                        <a:ext cx="80216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>
            <a:extLst>
              <a:ext uri="{FF2B5EF4-FFF2-40B4-BE49-F238E27FC236}">
                <a16:creationId xmlns:a16="http://schemas.microsoft.com/office/drawing/2014/main" id="{46DC1937-CCDE-4886-BAF2-7C3D34063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124200"/>
          <a:ext cx="14935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Document" r:id="rId17" imgW="5486400" imgH="393700" progId="Word.Document.8">
                  <p:embed/>
                </p:oleObj>
              </mc:Choice>
              <mc:Fallback>
                <p:oleObj name="Document" r:id="rId17" imgW="5486400" imgH="393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149352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00AD35D0-08C9-410C-B0DC-9EAAC576A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5334000"/>
          <a:ext cx="84391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19" imgW="3530600" imgH="419100" progId="Equation.3">
                  <p:embed/>
                </p:oleObj>
              </mc:Choice>
              <mc:Fallback>
                <p:oleObj name="Equation" r:id="rId19" imgW="3530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5334000"/>
                        <a:ext cx="84391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1028">
            <a:extLst>
              <a:ext uri="{FF2B5EF4-FFF2-40B4-BE49-F238E27FC236}">
                <a16:creationId xmlns:a16="http://schemas.microsoft.com/office/drawing/2014/main" id="{FFEEAF59-A0CD-4093-9A09-170263650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647700"/>
          <a:ext cx="162321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3" imgW="5486400" imgH="198120" progId="Word.Document.8">
                  <p:embed/>
                </p:oleObj>
              </mc:Choice>
              <mc:Fallback>
                <p:oleObj name="Document" r:id="rId3" imgW="5486400" imgH="198120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647700"/>
                        <a:ext cx="162321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9">
            <a:extLst>
              <a:ext uri="{FF2B5EF4-FFF2-40B4-BE49-F238E27FC236}">
                <a16:creationId xmlns:a16="http://schemas.microsoft.com/office/drawing/2014/main" id="{8B485F2C-5BB4-4A3C-B8D4-DF887082B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1477963"/>
          <a:ext cx="79184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5" imgW="2857500" imgH="368300" progId="Equation.3">
                  <p:embed/>
                </p:oleObj>
              </mc:Choice>
              <mc:Fallback>
                <p:oleObj name="Equation" r:id="rId5" imgW="2857500" imgH="3683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477963"/>
                        <a:ext cx="79184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30">
            <a:extLst>
              <a:ext uri="{FF2B5EF4-FFF2-40B4-BE49-F238E27FC236}">
                <a16:creationId xmlns:a16="http://schemas.microsoft.com/office/drawing/2014/main" id="{9241554E-9645-4E2C-BA80-0AB147735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728913"/>
          <a:ext cx="53768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7" imgW="1892300" imgH="368300" progId="Equation.3">
                  <p:embed/>
                </p:oleObj>
              </mc:Choice>
              <mc:Fallback>
                <p:oleObj name="Equation" r:id="rId7" imgW="1892300" imgH="368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28913"/>
                        <a:ext cx="537686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031">
            <a:extLst>
              <a:ext uri="{FF2B5EF4-FFF2-40B4-BE49-F238E27FC236}">
                <a16:creationId xmlns:a16="http://schemas.microsoft.com/office/drawing/2014/main" id="{493732EE-CE00-492C-9226-3EC27F14C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941763"/>
          <a:ext cx="58880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9" imgW="2019300" imgH="368300" progId="Equation.3">
                  <p:embed/>
                </p:oleObj>
              </mc:Choice>
              <mc:Fallback>
                <p:oleObj name="Equation" r:id="rId9" imgW="2019300" imgH="3683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41763"/>
                        <a:ext cx="58880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32">
            <a:extLst>
              <a:ext uri="{FF2B5EF4-FFF2-40B4-BE49-F238E27FC236}">
                <a16:creationId xmlns:a16="http://schemas.microsoft.com/office/drawing/2014/main" id="{1B0AE2F1-2CF5-452B-BA4A-ED8AE9DFE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253038"/>
          <a:ext cx="149352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Document" r:id="rId11" imgW="5486400" imgH="419100" progId="Word.Document.8">
                  <p:embed/>
                </p:oleObj>
              </mc:Choice>
              <mc:Fallback>
                <p:oleObj name="Document" r:id="rId11" imgW="5486400" imgH="419100" progId="Word.Document.8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3038"/>
                        <a:ext cx="149352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70C0CCB3-EC77-478D-916C-70AB87CC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8" y="3067050"/>
          <a:ext cx="4189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067050"/>
                        <a:ext cx="41894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9719DEE5-8068-4DAA-94A4-D6E4B88C3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41800"/>
          <a:ext cx="15316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Document" r:id="rId5" imgW="5486400" imgH="431800" progId="Word.Document.8">
                  <p:embed/>
                </p:oleObj>
              </mc:Choice>
              <mc:Fallback>
                <p:oleObj name="Document" r:id="rId5" imgW="5486400" imgH="4318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41800"/>
                        <a:ext cx="15316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E5BC04AC-9AB2-495F-B45C-DC290BABA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427663"/>
          <a:ext cx="156972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Document" r:id="rId7" imgW="5486400" imgH="406400" progId="Word.Document.8">
                  <p:embed/>
                </p:oleObj>
              </mc:Choice>
              <mc:Fallback>
                <p:oleObj name="Document" r:id="rId7" imgW="5486400" imgH="4064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27663"/>
                        <a:ext cx="156972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1858D573-7643-4663-A752-804C011BD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68292"/>
              </p:ext>
            </p:extLst>
          </p:nvPr>
        </p:nvGraphicFramePr>
        <p:xfrm>
          <a:off x="227013" y="155575"/>
          <a:ext cx="14282737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Document" r:id="rId9" imgW="5272095" imgH="593619" progId="Word.Document.8">
                  <p:embed/>
                </p:oleObj>
              </mc:Choice>
              <mc:Fallback>
                <p:oleObj name="Document" r:id="rId9" imgW="5272095" imgH="59361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55575"/>
                        <a:ext cx="14282737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4B937AD4-A48B-4E36-8B6E-E7ED7B99D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25983"/>
              </p:ext>
            </p:extLst>
          </p:nvPr>
        </p:nvGraphicFramePr>
        <p:xfrm>
          <a:off x="461963" y="1368425"/>
          <a:ext cx="14605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Document" r:id="rId11" imgW="5484044" imgH="617378" progId="Word.Document.8">
                  <p:embed/>
                </p:oleObj>
              </mc:Choice>
              <mc:Fallback>
                <p:oleObj name="Document" r:id="rId11" imgW="5484044" imgH="61737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368425"/>
                        <a:ext cx="146050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>
            <a:extLst>
              <a:ext uri="{FF2B5EF4-FFF2-40B4-BE49-F238E27FC236}">
                <a16:creationId xmlns:a16="http://schemas.microsoft.com/office/drawing/2014/main" id="{7B8AB4F3-8B87-4DF4-9C07-176CD16FB4B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909763"/>
            <a:ext cx="2895600" cy="2632075"/>
            <a:chOff x="4080" y="1203"/>
            <a:chExt cx="1824" cy="1658"/>
          </a:xfrm>
        </p:grpSpPr>
        <p:sp>
          <p:nvSpPr>
            <p:cNvPr id="4104" name="Line 16">
              <a:extLst>
                <a:ext uri="{FF2B5EF4-FFF2-40B4-BE49-F238E27FC236}">
                  <a16:creationId xmlns:a16="http://schemas.microsoft.com/office/drawing/2014/main" id="{1C048E26-4302-4302-98A7-F266352EB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5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17">
              <a:extLst>
                <a:ext uri="{FF2B5EF4-FFF2-40B4-BE49-F238E27FC236}">
                  <a16:creationId xmlns:a16="http://schemas.microsoft.com/office/drawing/2014/main" id="{30FE0D36-E9D9-4A44-8107-2DA7E6268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488"/>
              <a:ext cx="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788D093D-15BF-4724-B984-19B1F55C9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584"/>
              <a:ext cx="768" cy="864"/>
            </a:xfrm>
            <a:custGeom>
              <a:avLst/>
              <a:gdLst>
                <a:gd name="T0" fmla="*/ 0 w 768"/>
                <a:gd name="T1" fmla="*/ 864 h 864"/>
                <a:gd name="T2" fmla="*/ 416 w 768"/>
                <a:gd name="T3" fmla="*/ 574 h 864"/>
                <a:gd name="T4" fmla="*/ 768 w 768"/>
                <a:gd name="T5" fmla="*/ 0 h 864"/>
                <a:gd name="T6" fmla="*/ 0 60000 65536"/>
                <a:gd name="T7" fmla="*/ 0 60000 65536"/>
                <a:gd name="T8" fmla="*/ 0 60000 65536"/>
                <a:gd name="T9" fmla="*/ 0 w 768"/>
                <a:gd name="T10" fmla="*/ 0 h 864"/>
                <a:gd name="T11" fmla="*/ 768 w 76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64">
                  <a:moveTo>
                    <a:pt x="0" y="864"/>
                  </a:moveTo>
                  <a:cubicBezTo>
                    <a:pt x="69" y="816"/>
                    <a:pt x="288" y="718"/>
                    <a:pt x="416" y="574"/>
                  </a:cubicBezTo>
                  <a:cubicBezTo>
                    <a:pt x="544" y="430"/>
                    <a:pt x="709" y="96"/>
                    <a:pt x="768" y="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Freeform 25">
              <a:extLst>
                <a:ext uri="{FF2B5EF4-FFF2-40B4-BE49-F238E27FC236}">
                  <a16:creationId xmlns:a16="http://schemas.microsoft.com/office/drawing/2014/main" id="{A303340D-8223-48F6-AD2D-AC9CD610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584"/>
              <a:ext cx="816" cy="912"/>
            </a:xfrm>
            <a:custGeom>
              <a:avLst/>
              <a:gdLst>
                <a:gd name="T0" fmla="*/ 0 w 816"/>
                <a:gd name="T1" fmla="*/ 912 h 912"/>
                <a:gd name="T2" fmla="*/ 250 w 816"/>
                <a:gd name="T3" fmla="*/ 751 h 912"/>
                <a:gd name="T4" fmla="*/ 437 w 816"/>
                <a:gd name="T5" fmla="*/ 596 h 912"/>
                <a:gd name="T6" fmla="*/ 609 w 816"/>
                <a:gd name="T7" fmla="*/ 360 h 912"/>
                <a:gd name="T8" fmla="*/ 816 w 816"/>
                <a:gd name="T9" fmla="*/ 0 h 912"/>
                <a:gd name="T10" fmla="*/ 816 w 816"/>
                <a:gd name="T11" fmla="*/ 912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912"/>
                <a:gd name="T20" fmla="*/ 816 w 816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912">
                  <a:moveTo>
                    <a:pt x="0" y="912"/>
                  </a:moveTo>
                  <a:lnTo>
                    <a:pt x="250" y="751"/>
                  </a:lnTo>
                  <a:lnTo>
                    <a:pt x="437" y="596"/>
                  </a:lnTo>
                  <a:lnTo>
                    <a:pt x="609" y="360"/>
                  </a:lnTo>
                  <a:lnTo>
                    <a:pt x="816" y="0"/>
                  </a:lnTo>
                  <a:lnTo>
                    <a:pt x="816" y="912"/>
                  </a:lnTo>
                </a:path>
              </a:pathLst>
            </a:custGeom>
            <a:solidFill>
              <a:srgbClr val="00FFFF"/>
            </a:solidFill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Text Box 26">
              <a:extLst>
                <a:ext uri="{FF2B5EF4-FFF2-40B4-BE49-F238E27FC236}">
                  <a16:creationId xmlns:a16="http://schemas.microsoft.com/office/drawing/2014/main" id="{E2254098-9FB0-420D-9D64-DA577FC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4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3300"/>
                  </a:solidFill>
                </a:rPr>
                <a:t>o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4109" name="Text Box 27">
              <a:extLst>
                <a:ext uri="{FF2B5EF4-FFF2-40B4-BE49-F238E27FC236}">
                  <a16:creationId xmlns:a16="http://schemas.microsoft.com/office/drawing/2014/main" id="{A012BC14-D344-4850-ADD6-8A1C235FA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2496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4110" name="Text Box 28">
              <a:extLst>
                <a:ext uri="{FF2B5EF4-FFF2-40B4-BE49-F238E27FC236}">
                  <a16:creationId xmlns:a16="http://schemas.microsoft.com/office/drawing/2014/main" id="{8FA16EA8-56A8-41EE-AE68-8E30B8905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344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4111" name="Text Box 29">
              <a:extLst>
                <a:ext uri="{FF2B5EF4-FFF2-40B4-BE49-F238E27FC236}">
                  <a16:creationId xmlns:a16="http://schemas.microsoft.com/office/drawing/2014/main" id="{39FD86FA-4008-4C1E-B712-253876856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>
                <a:solidFill>
                  <a:srgbClr val="FF3300"/>
                </a:solidFill>
              </a:endParaRPr>
            </a:p>
          </p:txBody>
        </p:sp>
        <p:graphicFrame>
          <p:nvGraphicFramePr>
            <p:cNvPr id="4112" name="Object 30">
              <a:extLst>
                <a:ext uri="{FF2B5EF4-FFF2-40B4-BE49-F238E27FC236}">
                  <a16:creationId xmlns:a16="http://schemas.microsoft.com/office/drawing/2014/main" id="{BB878378-2E90-4ACA-A489-60D007315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3" y="1203"/>
            <a:ext cx="723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Equation" r:id="rId13" imgW="402716" imgH="261257" progId="Equation.3">
                    <p:embed/>
                  </p:oleObj>
                </mc:Choice>
                <mc:Fallback>
                  <p:oleObj name="Equation" r:id="rId13" imgW="402716" imgH="26125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203"/>
                          <a:ext cx="723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31">
              <a:extLst>
                <a:ext uri="{FF2B5EF4-FFF2-40B4-BE49-F238E27FC236}">
                  <a16:creationId xmlns:a16="http://schemas.microsoft.com/office/drawing/2014/main" id="{AC9C112C-24E1-4FCF-9AA6-8880E9E2F5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8" y="2544"/>
            <a:ext cx="13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公式" r:id="rId15" imgW="88707" imgH="164742" progId="Equation.3">
                    <p:embed/>
                  </p:oleObj>
                </mc:Choice>
                <mc:Fallback>
                  <p:oleObj name="公式" r:id="rId15" imgW="88707" imgH="16474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8" y="2544"/>
                          <a:ext cx="13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4" name="Object 0">
            <a:extLst>
              <a:ext uri="{FF2B5EF4-FFF2-40B4-BE49-F238E27FC236}">
                <a16:creationId xmlns:a16="http://schemas.microsoft.com/office/drawing/2014/main" id="{C5125C08-7BB8-4CDE-BB5D-BBBA16682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1628775"/>
          <a:ext cx="38147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3" imgW="1346200" imgH="368300" progId="Equation.3">
                  <p:embed/>
                </p:oleObj>
              </mc:Choice>
              <mc:Fallback>
                <p:oleObj name="Equation" r:id="rId3" imgW="1346200" imgH="368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628775"/>
                        <a:ext cx="38147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" name="Object 1">
            <a:extLst>
              <a:ext uri="{FF2B5EF4-FFF2-40B4-BE49-F238E27FC236}">
                <a16:creationId xmlns:a16="http://schemas.microsoft.com/office/drawing/2014/main" id="{144E3138-D8D0-4656-B137-72CC9D9B3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851275"/>
          <a:ext cx="5292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5" imgW="1892300" imgH="368300" progId="Equation.3">
                  <p:embed/>
                </p:oleObj>
              </mc:Choice>
              <mc:Fallback>
                <p:oleObj name="Equation" r:id="rId5" imgW="1892300" imgH="368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851275"/>
                        <a:ext cx="5292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03800F29-5D00-46B7-9F23-46A168986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5118100"/>
          <a:ext cx="53752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7" imgW="2019300" imgH="368300" progId="Equation.3">
                  <p:embed/>
                </p:oleObj>
              </mc:Choice>
              <mc:Fallback>
                <p:oleObj name="Equation" r:id="rId7" imgW="20193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118100"/>
                        <a:ext cx="53752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3938E8CB-3271-4D0C-BCAB-9C21FFD6F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2808288"/>
          <a:ext cx="4114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9" imgW="1549400" imgH="368300" progId="Equation.3">
                  <p:embed/>
                </p:oleObj>
              </mc:Choice>
              <mc:Fallback>
                <p:oleObj name="Equation" r:id="rId9" imgW="15494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808288"/>
                        <a:ext cx="4114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472CC6A3-205B-4515-80EA-6473ACE9B8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000" y="754063"/>
            <a:ext cx="15087600" cy="541337"/>
            <a:chOff x="240" y="475"/>
            <a:chExt cx="9504" cy="341"/>
          </a:xfrm>
        </p:grpSpPr>
        <p:sp>
          <p:nvSpPr>
            <p:cNvPr id="21511" name="AutoShape 14">
              <a:extLst>
                <a:ext uri="{FF2B5EF4-FFF2-40B4-BE49-F238E27FC236}">
                  <a16:creationId xmlns:a16="http://schemas.microsoft.com/office/drawing/2014/main" id="{047EF74A-08B8-4DC1-A415-9E1208FD9B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0" y="475"/>
              <a:ext cx="950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Rectangle 16">
              <a:extLst>
                <a:ext uri="{FF2B5EF4-FFF2-40B4-BE49-F238E27FC236}">
                  <a16:creationId xmlns:a16="http://schemas.microsoft.com/office/drawing/2014/main" id="{413194B4-3C95-4194-B372-1E553358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510"/>
              <a:ext cx="67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300" b="1">
                  <a:solidFill>
                    <a:srgbClr val="FF0000"/>
                  </a:solidFill>
                  <a:latin typeface="宋体" panose="02010600030101010101" pitchFamily="2" charset="-122"/>
                </a:rPr>
                <a:t>解法</a:t>
              </a:r>
              <a:endParaRPr lang="zh-CN" altLang="en-US" sz="2400"/>
            </a:p>
          </p:txBody>
        </p:sp>
        <p:sp>
          <p:nvSpPr>
            <p:cNvPr id="21513" name="Rectangle 17">
              <a:extLst>
                <a:ext uri="{FF2B5EF4-FFF2-40B4-BE49-F238E27FC236}">
                  <a16:creationId xmlns:a16="http://schemas.microsoft.com/office/drawing/2014/main" id="{D0EAAF1E-F70F-4FB4-9022-632D28266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497"/>
              <a:ext cx="24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300" b="1">
                  <a:solidFill>
                    <a:srgbClr val="FF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21514" name="Rectangle 18">
              <a:extLst>
                <a:ext uri="{FF2B5EF4-FFF2-40B4-BE49-F238E27FC236}">
                  <a16:creationId xmlns:a16="http://schemas.microsoft.com/office/drawing/2014/main" id="{9B104736-13AB-49DC-BDE9-A1734BE7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510"/>
              <a:ext cx="3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300">
                  <a:solidFill>
                    <a:srgbClr val="000000"/>
                  </a:solidFill>
                  <a:latin typeface="宋体" panose="02010600030101010101" pitchFamily="2" charset="-122"/>
                </a:rPr>
                <a:t>：</a:t>
              </a:r>
              <a:endParaRPr lang="zh-CN" altLang="en-US" sz="2400"/>
            </a:p>
          </p:txBody>
        </p:sp>
        <p:sp>
          <p:nvSpPr>
            <p:cNvPr id="21515" name="Rectangle 19">
              <a:extLst>
                <a:ext uri="{FF2B5EF4-FFF2-40B4-BE49-F238E27FC236}">
                  <a16:creationId xmlns:a16="http://schemas.microsoft.com/office/drawing/2014/main" id="{A39A74BC-AECE-4A41-AB28-866B7075C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510"/>
              <a:ext cx="174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3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利用分部积分</a:t>
              </a:r>
              <a:endParaRPr lang="zh-CN" altLang="en-US" sz="2400"/>
            </a:p>
          </p:txBody>
        </p:sp>
        <p:sp>
          <p:nvSpPr>
            <p:cNvPr id="21516" name="Rectangle 20">
              <a:extLst>
                <a:ext uri="{FF2B5EF4-FFF2-40B4-BE49-F238E27FC236}">
                  <a16:creationId xmlns:a16="http://schemas.microsoft.com/office/drawing/2014/main" id="{4341E314-47F9-4778-B60E-9CAE8358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527"/>
              <a:ext cx="1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8" name="Object 0">
            <a:extLst>
              <a:ext uri="{FF2B5EF4-FFF2-40B4-BE49-F238E27FC236}">
                <a16:creationId xmlns:a16="http://schemas.microsoft.com/office/drawing/2014/main" id="{4A741AF9-243A-48B6-B614-892D6042C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146875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3" imgW="5486400" imgH="467360" progId="Word.Document.8">
                  <p:embed/>
                </p:oleObj>
              </mc:Choice>
              <mc:Fallback>
                <p:oleObj name="Document" r:id="rId3" imgW="5486400" imgH="46736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146875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" name="Object 1">
            <a:extLst>
              <a:ext uri="{FF2B5EF4-FFF2-40B4-BE49-F238E27FC236}">
                <a16:creationId xmlns:a16="http://schemas.microsoft.com/office/drawing/2014/main" id="{F03A47B6-ACC1-413C-B85B-E1233A882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37125"/>
          <a:ext cx="156210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Document" r:id="rId5" imgW="5486400" imgH="419100" progId="Word.Document.8">
                  <p:embed/>
                </p:oleObj>
              </mc:Choice>
              <mc:Fallback>
                <p:oleObj name="Document" r:id="rId5" imgW="5486400" imgH="4191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37125"/>
                        <a:ext cx="156210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08E65DE0-1DD9-4CDE-8D81-36EBE9658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484188"/>
          <a:ext cx="54276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7" imgW="1879600" imgH="368300" progId="Equation.3">
                  <p:embed/>
                </p:oleObj>
              </mc:Choice>
              <mc:Fallback>
                <p:oleObj name="Equation" r:id="rId7" imgW="18796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84188"/>
                        <a:ext cx="5427662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41326BA5-773B-4C33-B967-4A35810A7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4163" y="1779588"/>
          <a:ext cx="45847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9" imgW="1587500" imgH="368300" progId="Equation.3">
                  <p:embed/>
                </p:oleObj>
              </mc:Choice>
              <mc:Fallback>
                <p:oleObj name="Equation" r:id="rId9" imgW="15875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779588"/>
                        <a:ext cx="45847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475A66E4-1C70-438E-A243-441E42CA45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241800"/>
            <a:ext cx="15621000" cy="558800"/>
            <a:chOff x="528" y="2672"/>
            <a:chExt cx="9840" cy="352"/>
          </a:xfrm>
        </p:grpSpPr>
        <p:sp>
          <p:nvSpPr>
            <p:cNvPr id="22535" name="AutoShape 10">
              <a:extLst>
                <a:ext uri="{FF2B5EF4-FFF2-40B4-BE49-F238E27FC236}">
                  <a16:creationId xmlns:a16="http://schemas.microsoft.com/office/drawing/2014/main" id="{3884349F-110D-4ECF-A35E-B93C18AF60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2672"/>
              <a:ext cx="98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Rectangle 12">
              <a:extLst>
                <a:ext uri="{FF2B5EF4-FFF2-40B4-BE49-F238E27FC236}">
                  <a16:creationId xmlns:a16="http://schemas.microsoft.com/office/drawing/2014/main" id="{50B9139A-36F1-4048-BA95-4D08066C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08"/>
              <a:ext cx="40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400" b="1">
                  <a:solidFill>
                    <a:srgbClr val="000000"/>
                  </a:solidFill>
                  <a:latin typeface="宋体" panose="02010600030101010101" pitchFamily="2" charset="-122"/>
                </a:rPr>
                <a:t>得所求二重积分的方程，解之得</a:t>
              </a:r>
              <a:endParaRPr lang="zh-CN" altLang="en-US" sz="2400"/>
            </a:p>
          </p:txBody>
        </p:sp>
        <p:sp>
          <p:nvSpPr>
            <p:cNvPr id="22537" name="Rectangle 13">
              <a:extLst>
                <a:ext uri="{FF2B5EF4-FFF2-40B4-BE49-F238E27FC236}">
                  <a16:creationId xmlns:a16="http://schemas.microsoft.com/office/drawing/2014/main" id="{C5BEB13F-9D57-4AAD-9DD4-068253453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2722"/>
              <a:ext cx="1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4" name="Object 0">
            <a:extLst>
              <a:ext uri="{FF2B5EF4-FFF2-40B4-BE49-F238E27FC236}">
                <a16:creationId xmlns:a16="http://schemas.microsoft.com/office/drawing/2014/main" id="{6FC2C324-1E91-4AF8-9E2B-C1775656D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474663"/>
          <a:ext cx="12090400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Document" r:id="rId3" imgW="5255012" imgH="1187378" progId="Word.Document.8">
                  <p:embed/>
                </p:oleObj>
              </mc:Choice>
              <mc:Fallback>
                <p:oleObj name="Document" r:id="rId3" imgW="5255012" imgH="1187378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74663"/>
                        <a:ext cx="12090400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FC006130-2E3B-4F38-AF12-1CA7FADD2A1C}"/>
              </a:ext>
            </a:extLst>
          </p:cNvPr>
          <p:cNvGrpSpPr>
            <a:grpSpLocks/>
          </p:cNvGrpSpPr>
          <p:nvPr/>
        </p:nvGrpSpPr>
        <p:grpSpPr bwMode="auto">
          <a:xfrm>
            <a:off x="3101975" y="3333750"/>
            <a:ext cx="4584700" cy="3300413"/>
            <a:chOff x="1954" y="2100"/>
            <a:chExt cx="2888" cy="2079"/>
          </a:xfrm>
        </p:grpSpPr>
        <p:sp>
          <p:nvSpPr>
            <p:cNvPr id="23556" name="Oval 43">
              <a:extLst>
                <a:ext uri="{FF2B5EF4-FFF2-40B4-BE49-F238E27FC236}">
                  <a16:creationId xmlns:a16="http://schemas.microsoft.com/office/drawing/2014/main" id="{F015525A-4C30-4819-A4C6-81C100462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573"/>
              <a:ext cx="1642" cy="148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57" name="Rectangle 44">
              <a:extLst>
                <a:ext uri="{FF2B5EF4-FFF2-40B4-BE49-F238E27FC236}">
                  <a16:creationId xmlns:a16="http://schemas.microsoft.com/office/drawing/2014/main" id="{F7C192A0-BA8B-4802-812C-3C42AB67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871"/>
              <a:ext cx="2240" cy="13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58" name="Line 45">
              <a:extLst>
                <a:ext uri="{FF2B5EF4-FFF2-40B4-BE49-F238E27FC236}">
                  <a16:creationId xmlns:a16="http://schemas.microsoft.com/office/drawing/2014/main" id="{F3F0F9E7-2FF5-4F5F-AD4A-1BB7A1EC4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3460"/>
              <a:ext cx="6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46">
              <a:extLst>
                <a:ext uri="{FF2B5EF4-FFF2-40B4-BE49-F238E27FC236}">
                  <a16:creationId xmlns:a16="http://schemas.microsoft.com/office/drawing/2014/main" id="{6AFBDEF9-5566-4FCA-9C49-ADFAF255F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7" y="2147"/>
              <a:ext cx="3" cy="7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47">
              <a:extLst>
                <a:ext uri="{FF2B5EF4-FFF2-40B4-BE49-F238E27FC236}">
                  <a16:creationId xmlns:a16="http://schemas.microsoft.com/office/drawing/2014/main" id="{67BCECA9-445A-4BE1-9875-718972026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5" y="3613"/>
              <a:ext cx="248" cy="45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61" name="Group 48">
              <a:extLst>
                <a:ext uri="{FF2B5EF4-FFF2-40B4-BE49-F238E27FC236}">
                  <a16:creationId xmlns:a16="http://schemas.microsoft.com/office/drawing/2014/main" id="{A6088506-6F08-4CAA-80CD-D877EC86F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3267"/>
              <a:ext cx="1327" cy="381"/>
              <a:chOff x="7301" y="6338"/>
              <a:chExt cx="1600" cy="600"/>
            </a:xfrm>
          </p:grpSpPr>
          <p:sp>
            <p:nvSpPr>
              <p:cNvPr id="23583" name="Arc 49" descr="浅色上对角线">
                <a:extLst>
                  <a:ext uri="{FF2B5EF4-FFF2-40B4-BE49-F238E27FC236}">
                    <a16:creationId xmlns:a16="http://schemas.microsoft.com/office/drawing/2014/main" id="{80705DAB-43B7-4FAD-8264-CC1BE1E45E1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Arc 50" descr="浅色上对角线">
                <a:extLst>
                  <a:ext uri="{FF2B5EF4-FFF2-40B4-BE49-F238E27FC236}">
                    <a16:creationId xmlns:a16="http://schemas.microsoft.com/office/drawing/2014/main" id="{3D422D31-6FF8-4937-8800-F003C2F156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Arc 51" descr="浅色上对角线">
                <a:extLst>
                  <a:ext uri="{FF2B5EF4-FFF2-40B4-BE49-F238E27FC236}">
                    <a16:creationId xmlns:a16="http://schemas.microsoft.com/office/drawing/2014/main" id="{3C9441CA-0BE6-499F-AE56-1FFB55E2E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Arc 52" descr="浅色上对角线">
                <a:extLst>
                  <a:ext uri="{FF2B5EF4-FFF2-40B4-BE49-F238E27FC236}">
                    <a16:creationId xmlns:a16="http://schemas.microsoft.com/office/drawing/2014/main" id="{769EA2BB-17F6-453A-AE8E-7F05BEF8ED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2" name="Freeform 53">
              <a:extLst>
                <a:ext uri="{FF2B5EF4-FFF2-40B4-BE49-F238E27FC236}">
                  <a16:creationId xmlns:a16="http://schemas.microsoft.com/office/drawing/2014/main" id="{BE48F101-5F12-415E-BE86-0510ED83A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800"/>
              <a:ext cx="2" cy="660"/>
            </a:xfrm>
            <a:custGeom>
              <a:avLst/>
              <a:gdLst>
                <a:gd name="T0" fmla="*/ 0 w 3"/>
                <a:gd name="T1" fmla="*/ 0 h 866"/>
                <a:gd name="T2" fmla="*/ 2 w 3"/>
                <a:gd name="T3" fmla="*/ 660 h 866"/>
                <a:gd name="T4" fmla="*/ 0 60000 65536"/>
                <a:gd name="T5" fmla="*/ 0 60000 65536"/>
                <a:gd name="T6" fmla="*/ 0 w 3"/>
                <a:gd name="T7" fmla="*/ 0 h 866"/>
                <a:gd name="T8" fmla="*/ 3 w 3"/>
                <a:gd name="T9" fmla="*/ 866 h 8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866">
                  <a:moveTo>
                    <a:pt x="0" y="0"/>
                  </a:moveTo>
                  <a:lnTo>
                    <a:pt x="3" y="86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Freeform 54">
              <a:extLst>
                <a:ext uri="{FF2B5EF4-FFF2-40B4-BE49-F238E27FC236}">
                  <a16:creationId xmlns:a16="http://schemas.microsoft.com/office/drawing/2014/main" id="{CF882564-78FD-4493-A15F-F10B03D3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867"/>
              <a:ext cx="3" cy="551"/>
            </a:xfrm>
            <a:custGeom>
              <a:avLst/>
              <a:gdLst>
                <a:gd name="T0" fmla="*/ 0 w 4"/>
                <a:gd name="T1" fmla="*/ 0 h 723"/>
                <a:gd name="T2" fmla="*/ 3 w 4"/>
                <a:gd name="T3" fmla="*/ 551 h 723"/>
                <a:gd name="T4" fmla="*/ 0 60000 65536"/>
                <a:gd name="T5" fmla="*/ 0 60000 65536"/>
                <a:gd name="T6" fmla="*/ 0 w 4"/>
                <a:gd name="T7" fmla="*/ 0 h 723"/>
                <a:gd name="T8" fmla="*/ 4 w 4"/>
                <a:gd name="T9" fmla="*/ 723 h 7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23">
                  <a:moveTo>
                    <a:pt x="0" y="0"/>
                  </a:moveTo>
                  <a:lnTo>
                    <a:pt x="4" y="723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Freeform 55">
              <a:extLst>
                <a:ext uri="{FF2B5EF4-FFF2-40B4-BE49-F238E27FC236}">
                  <a16:creationId xmlns:a16="http://schemas.microsoft.com/office/drawing/2014/main" id="{E0FB716C-BBE8-42E8-BEE3-9230905B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2855"/>
              <a:ext cx="6" cy="605"/>
            </a:xfrm>
            <a:custGeom>
              <a:avLst/>
              <a:gdLst>
                <a:gd name="T0" fmla="*/ 6 w 8"/>
                <a:gd name="T1" fmla="*/ 0 h 794"/>
                <a:gd name="T2" fmla="*/ 0 w 8"/>
                <a:gd name="T3" fmla="*/ 605 h 794"/>
                <a:gd name="T4" fmla="*/ 0 60000 65536"/>
                <a:gd name="T5" fmla="*/ 0 60000 65536"/>
                <a:gd name="T6" fmla="*/ 0 w 8"/>
                <a:gd name="T7" fmla="*/ 0 h 794"/>
                <a:gd name="T8" fmla="*/ 8 w 8"/>
                <a:gd name="T9" fmla="*/ 794 h 7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94">
                  <a:moveTo>
                    <a:pt x="8" y="0"/>
                  </a:moveTo>
                  <a:lnTo>
                    <a:pt x="0" y="794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56">
              <a:extLst>
                <a:ext uri="{FF2B5EF4-FFF2-40B4-BE49-F238E27FC236}">
                  <a16:creationId xmlns:a16="http://schemas.microsoft.com/office/drawing/2014/main" id="{56B2EFE4-EE11-4FD5-9C94-C0671358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3460"/>
              <a:ext cx="5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57">
              <a:extLst>
                <a:ext uri="{FF2B5EF4-FFF2-40B4-BE49-F238E27FC236}">
                  <a16:creationId xmlns:a16="http://schemas.microsoft.com/office/drawing/2014/main" id="{FD64C458-6B46-4B50-9A54-609B78A1C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3" y="3460"/>
              <a:ext cx="84" cy="1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Freeform 58">
              <a:extLst>
                <a:ext uri="{FF2B5EF4-FFF2-40B4-BE49-F238E27FC236}">
                  <a16:creationId xmlns:a16="http://schemas.microsoft.com/office/drawing/2014/main" id="{D5F3362E-582A-49DE-A3DA-B9F2CC5A6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901"/>
              <a:ext cx="1343" cy="576"/>
            </a:xfrm>
            <a:custGeom>
              <a:avLst/>
              <a:gdLst>
                <a:gd name="T0" fmla="*/ 0 w 1620"/>
                <a:gd name="T1" fmla="*/ 0 h 756"/>
                <a:gd name="T2" fmla="*/ 659 w 1620"/>
                <a:gd name="T3" fmla="*/ 574 h 756"/>
                <a:gd name="T4" fmla="*/ 1343 w 1620"/>
                <a:gd name="T5" fmla="*/ 11 h 756"/>
                <a:gd name="T6" fmla="*/ 0 60000 65536"/>
                <a:gd name="T7" fmla="*/ 0 60000 65536"/>
                <a:gd name="T8" fmla="*/ 0 60000 65536"/>
                <a:gd name="T9" fmla="*/ 0 w 1620"/>
                <a:gd name="T10" fmla="*/ 0 h 756"/>
                <a:gd name="T11" fmla="*/ 1620 w 1620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0" h="756">
                  <a:moveTo>
                    <a:pt x="0" y="0"/>
                  </a:moveTo>
                  <a:cubicBezTo>
                    <a:pt x="135" y="126"/>
                    <a:pt x="525" y="750"/>
                    <a:pt x="795" y="753"/>
                  </a:cubicBezTo>
                  <a:cubicBezTo>
                    <a:pt x="1065" y="756"/>
                    <a:pt x="1448" y="169"/>
                    <a:pt x="1620" y="1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68" name="Group 59">
              <a:extLst>
                <a:ext uri="{FF2B5EF4-FFF2-40B4-BE49-F238E27FC236}">
                  <a16:creationId xmlns:a16="http://schemas.microsoft.com/office/drawing/2014/main" id="{7DF359CF-1170-42CF-AEFA-332ACD25A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6" y="2722"/>
              <a:ext cx="1316" cy="324"/>
              <a:chOff x="7301" y="6338"/>
              <a:chExt cx="1600" cy="600"/>
            </a:xfrm>
          </p:grpSpPr>
          <p:sp>
            <p:nvSpPr>
              <p:cNvPr id="23579" name="Arc 60">
                <a:extLst>
                  <a:ext uri="{FF2B5EF4-FFF2-40B4-BE49-F238E27FC236}">
                    <a16:creationId xmlns:a16="http://schemas.microsoft.com/office/drawing/2014/main" id="{DFF2F588-D63B-4AE2-929C-61DD910D868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Arc 61">
                <a:extLst>
                  <a:ext uri="{FF2B5EF4-FFF2-40B4-BE49-F238E27FC236}">
                    <a16:creationId xmlns:a16="http://schemas.microsoft.com/office/drawing/2014/main" id="{C0568735-29D1-4B18-A5D3-AD51ACB3C4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Arc 62">
                <a:extLst>
                  <a:ext uri="{FF2B5EF4-FFF2-40B4-BE49-F238E27FC236}">
                    <a16:creationId xmlns:a16="http://schemas.microsoft.com/office/drawing/2014/main" id="{511E6046-3465-4AEB-92A0-EE91FEDF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Arc 63">
                <a:extLst>
                  <a:ext uri="{FF2B5EF4-FFF2-40B4-BE49-F238E27FC236}">
                    <a16:creationId xmlns:a16="http://schemas.microsoft.com/office/drawing/2014/main" id="{19519D94-BAC0-41CC-988D-9257A720D6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69" name="Object 1">
              <a:extLst>
                <a:ext uri="{FF2B5EF4-FFF2-40B4-BE49-F238E27FC236}">
                  <a16:creationId xmlns:a16="http://schemas.microsoft.com/office/drawing/2014/main" id="{E9AA0EC2-FE98-4314-9D5B-DFE4E3DBE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2279"/>
            <a:ext cx="165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8" name="Equation" r:id="rId6" imgW="1012348" imgH="310082" progId="Equation.3">
                    <p:embed/>
                  </p:oleObj>
                </mc:Choice>
                <mc:Fallback>
                  <p:oleObj name="Equation" r:id="rId6" imgW="1012348" imgH="310082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279"/>
                          <a:ext cx="165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2">
              <a:extLst>
                <a:ext uri="{FF2B5EF4-FFF2-40B4-BE49-F238E27FC236}">
                  <a16:creationId xmlns:a16="http://schemas.microsoft.com/office/drawing/2014/main" id="{A03BC836-4E51-42E6-8132-6EC3A727D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210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9" name="Equation" r:id="rId8" imgW="119703" imgH="136196" progId="Equation.3">
                    <p:embed/>
                  </p:oleObj>
                </mc:Choice>
                <mc:Fallback>
                  <p:oleObj name="Equation" r:id="rId8" imgW="119703" imgH="136196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10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3">
              <a:extLst>
                <a:ext uri="{FF2B5EF4-FFF2-40B4-BE49-F238E27FC236}">
                  <a16:creationId xmlns:a16="http://schemas.microsoft.com/office/drawing/2014/main" id="{8AD04415-3D8B-4006-A80B-7CE49BE93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3877"/>
            <a:ext cx="29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0" name="Equation" r:id="rId10" imgW="147064" imgH="146904" progId="Equation.3">
                    <p:embed/>
                  </p:oleObj>
                </mc:Choice>
                <mc:Fallback>
                  <p:oleObj name="Equation" r:id="rId10" imgW="147064" imgH="146904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877"/>
                          <a:ext cx="29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4">
              <a:extLst>
                <a:ext uri="{FF2B5EF4-FFF2-40B4-BE49-F238E27FC236}">
                  <a16:creationId xmlns:a16="http://schemas.microsoft.com/office/drawing/2014/main" id="{0451865B-DD69-4108-BD4F-7D8F5126F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360"/>
            <a:ext cx="2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1" name="Equation" r:id="rId12" imgW="147064" imgH="174314" progId="Equation.3">
                    <p:embed/>
                  </p:oleObj>
                </mc:Choice>
                <mc:Fallback>
                  <p:oleObj name="Equation" r:id="rId12" imgW="147064" imgH="17431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60"/>
                          <a:ext cx="2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5">
              <a:extLst>
                <a:ext uri="{FF2B5EF4-FFF2-40B4-BE49-F238E27FC236}">
                  <a16:creationId xmlns:a16="http://schemas.microsoft.com/office/drawing/2014/main" id="{C6BD1656-6209-43EC-B3C2-7ED7F3F4C4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1" y="3435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2" name="Equation" r:id="rId14" imgW="119703" imgH="146904" progId="Equation.3">
                    <p:embed/>
                  </p:oleObj>
                </mc:Choice>
                <mc:Fallback>
                  <p:oleObj name="Equation" r:id="rId14" imgW="119703" imgH="14690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3435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6">
              <a:extLst>
                <a:ext uri="{FF2B5EF4-FFF2-40B4-BE49-F238E27FC236}">
                  <a16:creationId xmlns:a16="http://schemas.microsoft.com/office/drawing/2014/main" id="{86CECDE1-6166-404F-A5F1-03184BC70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1" y="2928"/>
            <a:ext cx="11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3" name="Equation" r:id="rId16" imgW="794744" imgH="261257" progId="Equation.3">
                    <p:embed/>
                  </p:oleObj>
                </mc:Choice>
                <mc:Fallback>
                  <p:oleObj name="Equation" r:id="rId16" imgW="794744" imgH="2612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2928"/>
                          <a:ext cx="11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5" name="Line 70">
              <a:extLst>
                <a:ext uri="{FF2B5EF4-FFF2-40B4-BE49-F238E27FC236}">
                  <a16:creationId xmlns:a16="http://schemas.microsoft.com/office/drawing/2014/main" id="{4EE9398B-D19D-475C-A9B5-104997277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0"/>
              <a:ext cx="13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6" name="Object 7">
              <a:extLst>
                <a:ext uri="{FF2B5EF4-FFF2-40B4-BE49-F238E27FC236}">
                  <a16:creationId xmlns:a16="http://schemas.microsoft.com/office/drawing/2014/main" id="{52BBFF44-F16D-4356-8366-7B8A90CAA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2" y="2832"/>
            <a:ext cx="1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4" name="Equation" r:id="rId18" imgW="109015" imgH="158039" progId="Equation.3">
                    <p:embed/>
                  </p:oleObj>
                </mc:Choice>
                <mc:Fallback>
                  <p:oleObj name="Equation" r:id="rId18" imgW="109015" imgH="15803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2832"/>
                          <a:ext cx="1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8">
              <a:extLst>
                <a:ext uri="{FF2B5EF4-FFF2-40B4-BE49-F238E27FC236}">
                  <a16:creationId xmlns:a16="http://schemas.microsoft.com/office/drawing/2014/main" id="{6958B11D-B885-4434-B0B1-A09068F50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648"/>
            <a:ext cx="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5" name="Equation" r:id="rId20" imgW="250522" imgH="233847" progId="Equation.3">
                    <p:embed/>
                  </p:oleObj>
                </mc:Choice>
                <mc:Fallback>
                  <p:oleObj name="Equation" r:id="rId20" imgW="250522" imgH="23384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48"/>
                          <a:ext cx="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9">
              <a:extLst>
                <a:ext uri="{FF2B5EF4-FFF2-40B4-BE49-F238E27FC236}">
                  <a16:creationId xmlns:a16="http://schemas.microsoft.com/office/drawing/2014/main" id="{196FF91A-2370-424D-B566-192D4590E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3472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6" name="Equation" r:id="rId22" imgW="250522" imgH="233847" progId="Equation.3">
                    <p:embed/>
                  </p:oleObj>
                </mc:Choice>
                <mc:Fallback>
                  <p:oleObj name="Equation" r:id="rId22" imgW="250522" imgH="23384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3472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" name="Object 0">
            <a:extLst>
              <a:ext uri="{FF2B5EF4-FFF2-40B4-BE49-F238E27FC236}">
                <a16:creationId xmlns:a16="http://schemas.microsoft.com/office/drawing/2014/main" id="{34635D20-859D-4C04-B27E-00A8CD60E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13068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Document" r:id="rId3" imgW="5275580" imgH="396240" progId="Word.Document.8">
                  <p:embed/>
                </p:oleObj>
              </mc:Choice>
              <mc:Fallback>
                <p:oleObj name="Document" r:id="rId3" imgW="5275580" imgH="39624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130683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" name="Object 1">
            <a:extLst>
              <a:ext uri="{FF2B5EF4-FFF2-40B4-BE49-F238E27FC236}">
                <a16:creationId xmlns:a16="http://schemas.microsoft.com/office/drawing/2014/main" id="{058E505C-9460-465B-AB3C-8E1FAF2E5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920875"/>
          <a:ext cx="78946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5" imgW="2895600" imgH="584200" progId="Equation.3">
                  <p:embed/>
                </p:oleObj>
              </mc:Choice>
              <mc:Fallback>
                <p:oleObj name="Equation" r:id="rId5" imgW="28956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920875"/>
                        <a:ext cx="78946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id="{159E5B1C-46C3-40FD-BE7C-89AB8D8E338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481388"/>
            <a:ext cx="4584700" cy="3300412"/>
            <a:chOff x="1954" y="2100"/>
            <a:chExt cx="2888" cy="2079"/>
          </a:xfrm>
        </p:grpSpPr>
        <p:sp>
          <p:nvSpPr>
            <p:cNvPr id="24590" name="Oval 44">
              <a:extLst>
                <a:ext uri="{FF2B5EF4-FFF2-40B4-BE49-F238E27FC236}">
                  <a16:creationId xmlns:a16="http://schemas.microsoft.com/office/drawing/2014/main" id="{65D374F4-B153-49D5-87EB-C460AE4F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573"/>
              <a:ext cx="1642" cy="148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91" name="Rectangle 45">
              <a:extLst>
                <a:ext uri="{FF2B5EF4-FFF2-40B4-BE49-F238E27FC236}">
                  <a16:creationId xmlns:a16="http://schemas.microsoft.com/office/drawing/2014/main" id="{56A5D536-8987-408D-9A54-211456AB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871"/>
              <a:ext cx="2240" cy="13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92" name="Line 46">
              <a:extLst>
                <a:ext uri="{FF2B5EF4-FFF2-40B4-BE49-F238E27FC236}">
                  <a16:creationId xmlns:a16="http://schemas.microsoft.com/office/drawing/2014/main" id="{25F85BCF-AD2C-4D34-98B8-864E05E6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3460"/>
              <a:ext cx="6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47">
              <a:extLst>
                <a:ext uri="{FF2B5EF4-FFF2-40B4-BE49-F238E27FC236}">
                  <a16:creationId xmlns:a16="http://schemas.microsoft.com/office/drawing/2014/main" id="{693F0D59-6351-4096-AE68-8A4045AAD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7" y="2147"/>
              <a:ext cx="3" cy="7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48">
              <a:extLst>
                <a:ext uri="{FF2B5EF4-FFF2-40B4-BE49-F238E27FC236}">
                  <a16:creationId xmlns:a16="http://schemas.microsoft.com/office/drawing/2014/main" id="{C8EC3996-DA6F-4608-B0A0-26DE8F541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5" y="3613"/>
              <a:ext cx="248" cy="45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5" name="Group 49">
              <a:extLst>
                <a:ext uri="{FF2B5EF4-FFF2-40B4-BE49-F238E27FC236}">
                  <a16:creationId xmlns:a16="http://schemas.microsoft.com/office/drawing/2014/main" id="{BA8BF010-950E-49A7-B4A6-73AB2B24F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3267"/>
              <a:ext cx="1327" cy="381"/>
              <a:chOff x="7301" y="6338"/>
              <a:chExt cx="1600" cy="600"/>
            </a:xfrm>
          </p:grpSpPr>
          <p:sp>
            <p:nvSpPr>
              <p:cNvPr id="24617" name="Arc 50" descr="浅色上对角线">
                <a:extLst>
                  <a:ext uri="{FF2B5EF4-FFF2-40B4-BE49-F238E27FC236}">
                    <a16:creationId xmlns:a16="http://schemas.microsoft.com/office/drawing/2014/main" id="{9FB2102F-E731-4DD0-B77C-D0D1C11FC2A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8" name="Arc 51" descr="浅色上对角线">
                <a:extLst>
                  <a:ext uri="{FF2B5EF4-FFF2-40B4-BE49-F238E27FC236}">
                    <a16:creationId xmlns:a16="http://schemas.microsoft.com/office/drawing/2014/main" id="{F2589D68-1E16-4F8D-BF36-35AC45CC09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9" name="Arc 52" descr="浅色上对角线">
                <a:extLst>
                  <a:ext uri="{FF2B5EF4-FFF2-40B4-BE49-F238E27FC236}">
                    <a16:creationId xmlns:a16="http://schemas.microsoft.com/office/drawing/2014/main" id="{DBC73D20-AD56-4C99-A70C-01A508A69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0" name="Arc 53" descr="浅色上对角线">
                <a:extLst>
                  <a:ext uri="{FF2B5EF4-FFF2-40B4-BE49-F238E27FC236}">
                    <a16:creationId xmlns:a16="http://schemas.microsoft.com/office/drawing/2014/main" id="{DAB65D8E-23DA-4D7F-80BF-7034420D66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6" name="Freeform 54">
              <a:extLst>
                <a:ext uri="{FF2B5EF4-FFF2-40B4-BE49-F238E27FC236}">
                  <a16:creationId xmlns:a16="http://schemas.microsoft.com/office/drawing/2014/main" id="{E5093E55-3DFF-437F-A056-A6AC1EE3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800"/>
              <a:ext cx="2" cy="660"/>
            </a:xfrm>
            <a:custGeom>
              <a:avLst/>
              <a:gdLst>
                <a:gd name="T0" fmla="*/ 0 w 3"/>
                <a:gd name="T1" fmla="*/ 0 h 866"/>
                <a:gd name="T2" fmla="*/ 2 w 3"/>
                <a:gd name="T3" fmla="*/ 660 h 866"/>
                <a:gd name="T4" fmla="*/ 0 60000 65536"/>
                <a:gd name="T5" fmla="*/ 0 60000 65536"/>
                <a:gd name="T6" fmla="*/ 0 w 3"/>
                <a:gd name="T7" fmla="*/ 0 h 866"/>
                <a:gd name="T8" fmla="*/ 3 w 3"/>
                <a:gd name="T9" fmla="*/ 866 h 8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866">
                  <a:moveTo>
                    <a:pt x="0" y="0"/>
                  </a:moveTo>
                  <a:lnTo>
                    <a:pt x="3" y="86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55">
              <a:extLst>
                <a:ext uri="{FF2B5EF4-FFF2-40B4-BE49-F238E27FC236}">
                  <a16:creationId xmlns:a16="http://schemas.microsoft.com/office/drawing/2014/main" id="{BE08379A-AFB0-4B99-AE79-1FE48B2E5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867"/>
              <a:ext cx="3" cy="551"/>
            </a:xfrm>
            <a:custGeom>
              <a:avLst/>
              <a:gdLst>
                <a:gd name="T0" fmla="*/ 0 w 4"/>
                <a:gd name="T1" fmla="*/ 0 h 723"/>
                <a:gd name="T2" fmla="*/ 3 w 4"/>
                <a:gd name="T3" fmla="*/ 551 h 723"/>
                <a:gd name="T4" fmla="*/ 0 60000 65536"/>
                <a:gd name="T5" fmla="*/ 0 60000 65536"/>
                <a:gd name="T6" fmla="*/ 0 w 4"/>
                <a:gd name="T7" fmla="*/ 0 h 723"/>
                <a:gd name="T8" fmla="*/ 4 w 4"/>
                <a:gd name="T9" fmla="*/ 723 h 7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23">
                  <a:moveTo>
                    <a:pt x="0" y="0"/>
                  </a:moveTo>
                  <a:lnTo>
                    <a:pt x="4" y="723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56">
              <a:extLst>
                <a:ext uri="{FF2B5EF4-FFF2-40B4-BE49-F238E27FC236}">
                  <a16:creationId xmlns:a16="http://schemas.microsoft.com/office/drawing/2014/main" id="{58FDE4B6-A7BF-41D9-AA3F-9D564DFD9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2855"/>
              <a:ext cx="6" cy="605"/>
            </a:xfrm>
            <a:custGeom>
              <a:avLst/>
              <a:gdLst>
                <a:gd name="T0" fmla="*/ 6 w 8"/>
                <a:gd name="T1" fmla="*/ 0 h 794"/>
                <a:gd name="T2" fmla="*/ 0 w 8"/>
                <a:gd name="T3" fmla="*/ 605 h 794"/>
                <a:gd name="T4" fmla="*/ 0 60000 65536"/>
                <a:gd name="T5" fmla="*/ 0 60000 65536"/>
                <a:gd name="T6" fmla="*/ 0 w 8"/>
                <a:gd name="T7" fmla="*/ 0 h 794"/>
                <a:gd name="T8" fmla="*/ 8 w 8"/>
                <a:gd name="T9" fmla="*/ 794 h 7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94">
                  <a:moveTo>
                    <a:pt x="8" y="0"/>
                  </a:moveTo>
                  <a:lnTo>
                    <a:pt x="0" y="794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57">
              <a:extLst>
                <a:ext uri="{FF2B5EF4-FFF2-40B4-BE49-F238E27FC236}">
                  <a16:creationId xmlns:a16="http://schemas.microsoft.com/office/drawing/2014/main" id="{4F878D90-E0EB-4056-BD88-98672B326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3460"/>
              <a:ext cx="5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58">
              <a:extLst>
                <a:ext uri="{FF2B5EF4-FFF2-40B4-BE49-F238E27FC236}">
                  <a16:creationId xmlns:a16="http://schemas.microsoft.com/office/drawing/2014/main" id="{59C9CCDF-213E-432C-867A-D732DEB7C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3" y="3460"/>
              <a:ext cx="84" cy="1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59">
              <a:extLst>
                <a:ext uri="{FF2B5EF4-FFF2-40B4-BE49-F238E27FC236}">
                  <a16:creationId xmlns:a16="http://schemas.microsoft.com/office/drawing/2014/main" id="{F0604CED-6AD4-4F1D-9861-604AC20C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901"/>
              <a:ext cx="1343" cy="576"/>
            </a:xfrm>
            <a:custGeom>
              <a:avLst/>
              <a:gdLst>
                <a:gd name="T0" fmla="*/ 0 w 1620"/>
                <a:gd name="T1" fmla="*/ 0 h 756"/>
                <a:gd name="T2" fmla="*/ 659 w 1620"/>
                <a:gd name="T3" fmla="*/ 574 h 756"/>
                <a:gd name="T4" fmla="*/ 1343 w 1620"/>
                <a:gd name="T5" fmla="*/ 11 h 756"/>
                <a:gd name="T6" fmla="*/ 0 60000 65536"/>
                <a:gd name="T7" fmla="*/ 0 60000 65536"/>
                <a:gd name="T8" fmla="*/ 0 60000 65536"/>
                <a:gd name="T9" fmla="*/ 0 w 1620"/>
                <a:gd name="T10" fmla="*/ 0 h 756"/>
                <a:gd name="T11" fmla="*/ 1620 w 1620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0" h="756">
                  <a:moveTo>
                    <a:pt x="0" y="0"/>
                  </a:moveTo>
                  <a:cubicBezTo>
                    <a:pt x="135" y="126"/>
                    <a:pt x="525" y="750"/>
                    <a:pt x="795" y="753"/>
                  </a:cubicBezTo>
                  <a:cubicBezTo>
                    <a:pt x="1065" y="756"/>
                    <a:pt x="1448" y="169"/>
                    <a:pt x="1620" y="1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2" name="Group 60">
              <a:extLst>
                <a:ext uri="{FF2B5EF4-FFF2-40B4-BE49-F238E27FC236}">
                  <a16:creationId xmlns:a16="http://schemas.microsoft.com/office/drawing/2014/main" id="{03CAC8A5-3BAA-4252-9C0F-03068204D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6" y="2722"/>
              <a:ext cx="1316" cy="324"/>
              <a:chOff x="7301" y="6338"/>
              <a:chExt cx="1600" cy="600"/>
            </a:xfrm>
          </p:grpSpPr>
          <p:sp>
            <p:nvSpPr>
              <p:cNvPr id="24613" name="Arc 61">
                <a:extLst>
                  <a:ext uri="{FF2B5EF4-FFF2-40B4-BE49-F238E27FC236}">
                    <a16:creationId xmlns:a16="http://schemas.microsoft.com/office/drawing/2014/main" id="{7DCD90E4-4600-46CC-8459-956E62D5A6C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4" name="Arc 62">
                <a:extLst>
                  <a:ext uri="{FF2B5EF4-FFF2-40B4-BE49-F238E27FC236}">
                    <a16:creationId xmlns:a16="http://schemas.microsoft.com/office/drawing/2014/main" id="{619C0827-BA49-45CE-94A9-54F85E9FA6C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5" name="Arc 63">
                <a:extLst>
                  <a:ext uri="{FF2B5EF4-FFF2-40B4-BE49-F238E27FC236}">
                    <a16:creationId xmlns:a16="http://schemas.microsoft.com/office/drawing/2014/main" id="{1DAA8D76-5E5C-4F67-80F4-A4286E345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6" name="Arc 64">
                <a:extLst>
                  <a:ext uri="{FF2B5EF4-FFF2-40B4-BE49-F238E27FC236}">
                    <a16:creationId xmlns:a16="http://schemas.microsoft.com/office/drawing/2014/main" id="{011B1410-6A19-421D-9D0C-CE14C3863C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4603" name="Object 2">
              <a:extLst>
                <a:ext uri="{FF2B5EF4-FFF2-40B4-BE49-F238E27FC236}">
                  <a16:creationId xmlns:a16="http://schemas.microsoft.com/office/drawing/2014/main" id="{908E4426-5415-4C6E-8CF8-6D146321D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2279"/>
            <a:ext cx="165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0" name="Equation" r:id="rId8" imgW="1012348" imgH="310082" progId="Equation.3">
                    <p:embed/>
                  </p:oleObj>
                </mc:Choice>
                <mc:Fallback>
                  <p:oleObj name="Equation" r:id="rId8" imgW="1012348" imgH="31008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279"/>
                          <a:ext cx="165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3">
              <a:extLst>
                <a:ext uri="{FF2B5EF4-FFF2-40B4-BE49-F238E27FC236}">
                  <a16:creationId xmlns:a16="http://schemas.microsoft.com/office/drawing/2014/main" id="{5E38D137-2EF4-4856-BA5F-9F3186A650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210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1" name="Equation" r:id="rId10" imgW="119703" imgH="136196" progId="Equation.3">
                    <p:embed/>
                  </p:oleObj>
                </mc:Choice>
                <mc:Fallback>
                  <p:oleObj name="Equation" r:id="rId10" imgW="119703" imgH="13619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10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4">
              <a:extLst>
                <a:ext uri="{FF2B5EF4-FFF2-40B4-BE49-F238E27FC236}">
                  <a16:creationId xmlns:a16="http://schemas.microsoft.com/office/drawing/2014/main" id="{1039FD3D-9806-4A90-BFA3-0D21351110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3877"/>
            <a:ext cx="29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12" imgW="147064" imgH="146904" progId="Equation.3">
                    <p:embed/>
                  </p:oleObj>
                </mc:Choice>
                <mc:Fallback>
                  <p:oleObj name="Equation" r:id="rId12" imgW="147064" imgH="14690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877"/>
                          <a:ext cx="29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5">
              <a:extLst>
                <a:ext uri="{FF2B5EF4-FFF2-40B4-BE49-F238E27FC236}">
                  <a16:creationId xmlns:a16="http://schemas.microsoft.com/office/drawing/2014/main" id="{4DC33765-F382-44B7-965B-02020C8F4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360"/>
            <a:ext cx="2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3" name="Equation" r:id="rId14" imgW="147064" imgH="174314" progId="Equation.3">
                    <p:embed/>
                  </p:oleObj>
                </mc:Choice>
                <mc:Fallback>
                  <p:oleObj name="Equation" r:id="rId14" imgW="147064" imgH="17431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60"/>
                          <a:ext cx="2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6">
              <a:extLst>
                <a:ext uri="{FF2B5EF4-FFF2-40B4-BE49-F238E27FC236}">
                  <a16:creationId xmlns:a16="http://schemas.microsoft.com/office/drawing/2014/main" id="{E168D081-E983-4A55-96A5-4AE1541BA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1" y="3435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" name="Equation" r:id="rId16" imgW="119703" imgH="146904" progId="Equation.3">
                    <p:embed/>
                  </p:oleObj>
                </mc:Choice>
                <mc:Fallback>
                  <p:oleObj name="Equation" r:id="rId16" imgW="119703" imgH="14690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3435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7">
              <a:extLst>
                <a:ext uri="{FF2B5EF4-FFF2-40B4-BE49-F238E27FC236}">
                  <a16:creationId xmlns:a16="http://schemas.microsoft.com/office/drawing/2014/main" id="{7447CBFC-8FB7-4EE0-A72D-2124056FA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1" y="2928"/>
            <a:ext cx="11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5" name="Equation" r:id="rId18" imgW="794744" imgH="261257" progId="Equation.3">
                    <p:embed/>
                  </p:oleObj>
                </mc:Choice>
                <mc:Fallback>
                  <p:oleObj name="Equation" r:id="rId18" imgW="794744" imgH="26125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2928"/>
                          <a:ext cx="11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Line 71">
              <a:extLst>
                <a:ext uri="{FF2B5EF4-FFF2-40B4-BE49-F238E27FC236}">
                  <a16:creationId xmlns:a16="http://schemas.microsoft.com/office/drawing/2014/main" id="{2C7EBEDA-06C5-4A61-A64B-6B6BE9959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0"/>
              <a:ext cx="13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10" name="Object 8">
              <a:extLst>
                <a:ext uri="{FF2B5EF4-FFF2-40B4-BE49-F238E27FC236}">
                  <a16:creationId xmlns:a16="http://schemas.microsoft.com/office/drawing/2014/main" id="{367050E8-BA43-41C0-94F8-E3B6A2D08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2" y="2832"/>
            <a:ext cx="1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6" name="Equation" r:id="rId20" imgW="109015" imgH="158039" progId="Equation.3">
                    <p:embed/>
                  </p:oleObj>
                </mc:Choice>
                <mc:Fallback>
                  <p:oleObj name="Equation" r:id="rId20" imgW="109015" imgH="15803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2832"/>
                          <a:ext cx="1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9">
              <a:extLst>
                <a:ext uri="{FF2B5EF4-FFF2-40B4-BE49-F238E27FC236}">
                  <a16:creationId xmlns:a16="http://schemas.microsoft.com/office/drawing/2014/main" id="{9F16E1A4-D248-49EE-826F-FBA0BAF0CC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648"/>
            <a:ext cx="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7" name="Equation" r:id="rId22" imgW="250522" imgH="233847" progId="Equation.3">
                    <p:embed/>
                  </p:oleObj>
                </mc:Choice>
                <mc:Fallback>
                  <p:oleObj name="Equation" r:id="rId22" imgW="250522" imgH="23384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48"/>
                          <a:ext cx="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10">
              <a:extLst>
                <a:ext uri="{FF2B5EF4-FFF2-40B4-BE49-F238E27FC236}">
                  <a16:creationId xmlns:a16="http://schemas.microsoft.com/office/drawing/2014/main" id="{D66CA2E0-39A1-4F10-B1FB-C57F20E57F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3472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8" name="Equation" r:id="rId24" imgW="250522" imgH="233847" progId="Equation.3">
                    <p:embed/>
                  </p:oleObj>
                </mc:Choice>
                <mc:Fallback>
                  <p:oleObj name="Equation" r:id="rId24" imgW="250522" imgH="23384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3472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6">
            <a:extLst>
              <a:ext uri="{FF2B5EF4-FFF2-40B4-BE49-F238E27FC236}">
                <a16:creationId xmlns:a16="http://schemas.microsoft.com/office/drawing/2014/main" id="{BCFA61C7-3A81-47A2-8CBF-8FC180A79B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000" y="533400"/>
            <a:ext cx="13182600" cy="495300"/>
            <a:chOff x="240" y="336"/>
            <a:chExt cx="8304" cy="312"/>
          </a:xfrm>
        </p:grpSpPr>
        <p:sp>
          <p:nvSpPr>
            <p:cNvPr id="24582" name="AutoShape 75">
              <a:extLst>
                <a:ext uri="{FF2B5EF4-FFF2-40B4-BE49-F238E27FC236}">
                  <a16:creationId xmlns:a16="http://schemas.microsoft.com/office/drawing/2014/main" id="{E3878EE4-B565-4F37-9C85-48E52103CC9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0" y="336"/>
              <a:ext cx="830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Rectangle 77">
              <a:extLst>
                <a:ext uri="{FF2B5EF4-FFF2-40B4-BE49-F238E27FC236}">
                  <a16:creationId xmlns:a16="http://schemas.microsoft.com/office/drawing/2014/main" id="{844891AC-C497-4BCF-B8FE-4D29313D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68"/>
              <a:ext cx="61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0" b="1">
                  <a:solidFill>
                    <a:srgbClr val="000000"/>
                  </a:solidFill>
                  <a:latin typeface="宋体" panose="02010600030101010101" pitchFamily="2" charset="-122"/>
                </a:rPr>
                <a:t>解：</a:t>
              </a:r>
              <a:endParaRPr lang="zh-CN" altLang="en-US" sz="2400"/>
            </a:p>
          </p:txBody>
        </p:sp>
        <p:sp>
          <p:nvSpPr>
            <p:cNvPr id="24584" name="Rectangle 78">
              <a:extLst>
                <a:ext uri="{FF2B5EF4-FFF2-40B4-BE49-F238E27FC236}">
                  <a16:creationId xmlns:a16="http://schemas.microsoft.com/office/drawing/2014/main" id="{5335581B-9DCF-4694-A12A-5FEE57C0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368"/>
              <a:ext cx="3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0" b="1">
                  <a:solidFill>
                    <a:srgbClr val="FF0000"/>
                  </a:solidFill>
                  <a:latin typeface="宋体" panose="02010600030101010101" pitchFamily="2" charset="-122"/>
                </a:rPr>
                <a:t>（</a:t>
              </a:r>
              <a:endParaRPr lang="zh-CN" altLang="en-US" sz="2400"/>
            </a:p>
          </p:txBody>
        </p:sp>
        <p:sp>
          <p:nvSpPr>
            <p:cNvPr id="24585" name="Rectangle 79">
              <a:extLst>
                <a:ext uri="{FF2B5EF4-FFF2-40B4-BE49-F238E27FC236}">
                  <a16:creationId xmlns:a16="http://schemas.microsoft.com/office/drawing/2014/main" id="{A23065AC-07BF-4F70-9B07-8FA0C224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356"/>
              <a:ext cx="22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rgbClr val="FF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24586" name="Rectangle 80">
              <a:extLst>
                <a:ext uri="{FF2B5EF4-FFF2-40B4-BE49-F238E27FC236}">
                  <a16:creationId xmlns:a16="http://schemas.microsoft.com/office/drawing/2014/main" id="{44ABCE2F-1E13-409F-B65A-A04ED0E3C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368"/>
              <a:ext cx="3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0" b="1">
                  <a:solidFill>
                    <a:srgbClr val="FF0000"/>
                  </a:solidFill>
                  <a:latin typeface="宋体" panose="02010600030101010101" pitchFamily="2" charset="-122"/>
                </a:rPr>
                <a:t>）</a:t>
              </a:r>
              <a:endParaRPr lang="zh-CN" altLang="en-US" sz="2400"/>
            </a:p>
          </p:txBody>
        </p:sp>
        <p:sp>
          <p:nvSpPr>
            <p:cNvPr id="24587" name="Rectangle 81">
              <a:extLst>
                <a:ext uri="{FF2B5EF4-FFF2-40B4-BE49-F238E27FC236}">
                  <a16:creationId xmlns:a16="http://schemas.microsoft.com/office/drawing/2014/main" id="{37C4CB0D-55EF-481B-9C2A-7CCC0947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368"/>
              <a:ext cx="18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在直角坐标系下</a:t>
              </a:r>
              <a:endParaRPr lang="zh-CN" altLang="en-US" sz="2400"/>
            </a:p>
          </p:txBody>
        </p:sp>
        <p:sp>
          <p:nvSpPr>
            <p:cNvPr id="24588" name="Rectangle 82">
              <a:extLst>
                <a:ext uri="{FF2B5EF4-FFF2-40B4-BE49-F238E27FC236}">
                  <a16:creationId xmlns:a16="http://schemas.microsoft.com/office/drawing/2014/main" id="{6CF8C7B0-ECB2-4F9C-9CD4-513F98D3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8"/>
              <a:ext cx="36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0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lang="zh-CN" altLang="en-US" sz="2400"/>
            </a:p>
          </p:txBody>
        </p:sp>
        <p:sp>
          <p:nvSpPr>
            <p:cNvPr id="24589" name="Rectangle 83">
              <a:extLst>
                <a:ext uri="{FF2B5EF4-FFF2-40B4-BE49-F238E27FC236}">
                  <a16:creationId xmlns:a16="http://schemas.microsoft.com/office/drawing/2014/main" id="{46B8E8CC-4B79-4BF7-B33F-0ABCC052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384"/>
              <a:ext cx="14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70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2" name="Object 0">
            <a:extLst>
              <a:ext uri="{FF2B5EF4-FFF2-40B4-BE49-F238E27FC236}">
                <a16:creationId xmlns:a16="http://schemas.microsoft.com/office/drawing/2014/main" id="{6C175EFE-61AA-4349-A316-B4F5CB4FE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33400"/>
          <a:ext cx="15773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文档" r:id="rId3" imgW="5264539" imgH="197993" progId="Word.Document.8">
                  <p:embed/>
                </p:oleObj>
              </mc:Choice>
              <mc:Fallback>
                <p:oleObj name="文档" r:id="rId3" imgW="5264539" imgH="197993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15773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">
            <a:extLst>
              <a:ext uri="{FF2B5EF4-FFF2-40B4-BE49-F238E27FC236}">
                <a16:creationId xmlns:a16="http://schemas.microsoft.com/office/drawing/2014/main" id="{9BDA5D30-858B-4E48-9D70-528C995CC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06588"/>
          <a:ext cx="131826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Document" r:id="rId5" imgW="5267960" imgH="792480" progId="Word.Document.8">
                  <p:embed/>
                </p:oleObj>
              </mc:Choice>
              <mc:Fallback>
                <p:oleObj name="Document" r:id="rId5" imgW="5267960" imgH="79248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6588"/>
                        <a:ext cx="131826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43">
            <a:extLst>
              <a:ext uri="{FF2B5EF4-FFF2-40B4-BE49-F238E27FC236}">
                <a16:creationId xmlns:a16="http://schemas.microsoft.com/office/drawing/2014/main" id="{87E8F867-2853-4510-8121-821A327A0A3F}"/>
              </a:ext>
            </a:extLst>
          </p:cNvPr>
          <p:cNvGrpSpPr>
            <a:grpSpLocks/>
          </p:cNvGrpSpPr>
          <p:nvPr/>
        </p:nvGrpSpPr>
        <p:grpSpPr bwMode="auto">
          <a:xfrm>
            <a:off x="3101975" y="3333750"/>
            <a:ext cx="4584700" cy="3300413"/>
            <a:chOff x="1954" y="2100"/>
            <a:chExt cx="2888" cy="2079"/>
          </a:xfrm>
        </p:grpSpPr>
        <p:sp>
          <p:nvSpPr>
            <p:cNvPr id="25606" name="Oval 9">
              <a:extLst>
                <a:ext uri="{FF2B5EF4-FFF2-40B4-BE49-F238E27FC236}">
                  <a16:creationId xmlns:a16="http://schemas.microsoft.com/office/drawing/2014/main" id="{F87D723E-7FFA-4EA4-AD09-AF7981C0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573"/>
              <a:ext cx="1642" cy="148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5607" name="Rectangle 10">
              <a:extLst>
                <a:ext uri="{FF2B5EF4-FFF2-40B4-BE49-F238E27FC236}">
                  <a16:creationId xmlns:a16="http://schemas.microsoft.com/office/drawing/2014/main" id="{ACAD6994-4A51-4C2C-9A24-94B7E4C7B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871"/>
              <a:ext cx="2240" cy="13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5608" name="Line 11">
              <a:extLst>
                <a:ext uri="{FF2B5EF4-FFF2-40B4-BE49-F238E27FC236}">
                  <a16:creationId xmlns:a16="http://schemas.microsoft.com/office/drawing/2014/main" id="{D43236D7-95FB-4DCB-A1C0-EC0C8242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3460"/>
              <a:ext cx="6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12">
              <a:extLst>
                <a:ext uri="{FF2B5EF4-FFF2-40B4-BE49-F238E27FC236}">
                  <a16:creationId xmlns:a16="http://schemas.microsoft.com/office/drawing/2014/main" id="{6812E724-1D26-4B28-B583-0E347199D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7" y="2147"/>
              <a:ext cx="3" cy="7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13">
              <a:extLst>
                <a:ext uri="{FF2B5EF4-FFF2-40B4-BE49-F238E27FC236}">
                  <a16:creationId xmlns:a16="http://schemas.microsoft.com/office/drawing/2014/main" id="{4D12C541-1AD3-45E0-B63C-7061F2815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5" y="3613"/>
              <a:ext cx="248" cy="45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1" name="Group 14">
              <a:extLst>
                <a:ext uri="{FF2B5EF4-FFF2-40B4-BE49-F238E27FC236}">
                  <a16:creationId xmlns:a16="http://schemas.microsoft.com/office/drawing/2014/main" id="{AE5AEFF6-4FF6-4240-A87E-C4FF1D2F1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3" y="3267"/>
              <a:ext cx="1327" cy="381"/>
              <a:chOff x="7301" y="6338"/>
              <a:chExt cx="1600" cy="600"/>
            </a:xfrm>
          </p:grpSpPr>
          <p:sp>
            <p:nvSpPr>
              <p:cNvPr id="25633" name="Arc 15" descr="浅色上对角线">
                <a:extLst>
                  <a:ext uri="{FF2B5EF4-FFF2-40B4-BE49-F238E27FC236}">
                    <a16:creationId xmlns:a16="http://schemas.microsoft.com/office/drawing/2014/main" id="{7148DD84-307B-416A-A092-4DE99312BB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Arc 16" descr="浅色上对角线">
                <a:extLst>
                  <a:ext uri="{FF2B5EF4-FFF2-40B4-BE49-F238E27FC236}">
                    <a16:creationId xmlns:a16="http://schemas.microsoft.com/office/drawing/2014/main" id="{9EC4F2D1-AA00-4A39-89F3-F2E803F412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Arc 17" descr="浅色上对角线">
                <a:extLst>
                  <a:ext uri="{FF2B5EF4-FFF2-40B4-BE49-F238E27FC236}">
                    <a16:creationId xmlns:a16="http://schemas.microsoft.com/office/drawing/2014/main" id="{B239738E-7008-4FAA-BD08-EC4D7F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Arc 18" descr="浅色上对角线">
                <a:extLst>
                  <a:ext uri="{FF2B5EF4-FFF2-40B4-BE49-F238E27FC236}">
                    <a16:creationId xmlns:a16="http://schemas.microsoft.com/office/drawing/2014/main" id="{DC509EA8-03F4-4D4C-B521-EDF291D31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2" name="Freeform 19">
              <a:extLst>
                <a:ext uri="{FF2B5EF4-FFF2-40B4-BE49-F238E27FC236}">
                  <a16:creationId xmlns:a16="http://schemas.microsoft.com/office/drawing/2014/main" id="{4C5C1CA2-E04F-4A75-9CBC-74910BCF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800"/>
              <a:ext cx="2" cy="660"/>
            </a:xfrm>
            <a:custGeom>
              <a:avLst/>
              <a:gdLst>
                <a:gd name="T0" fmla="*/ 0 w 3"/>
                <a:gd name="T1" fmla="*/ 0 h 866"/>
                <a:gd name="T2" fmla="*/ 2 w 3"/>
                <a:gd name="T3" fmla="*/ 660 h 866"/>
                <a:gd name="T4" fmla="*/ 0 60000 65536"/>
                <a:gd name="T5" fmla="*/ 0 60000 65536"/>
                <a:gd name="T6" fmla="*/ 0 w 3"/>
                <a:gd name="T7" fmla="*/ 0 h 866"/>
                <a:gd name="T8" fmla="*/ 3 w 3"/>
                <a:gd name="T9" fmla="*/ 866 h 8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866">
                  <a:moveTo>
                    <a:pt x="0" y="0"/>
                  </a:moveTo>
                  <a:lnTo>
                    <a:pt x="3" y="86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Freeform 20">
              <a:extLst>
                <a:ext uri="{FF2B5EF4-FFF2-40B4-BE49-F238E27FC236}">
                  <a16:creationId xmlns:a16="http://schemas.microsoft.com/office/drawing/2014/main" id="{7D4D0B20-E022-44F6-82DC-65FC5B06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867"/>
              <a:ext cx="3" cy="551"/>
            </a:xfrm>
            <a:custGeom>
              <a:avLst/>
              <a:gdLst>
                <a:gd name="T0" fmla="*/ 0 w 4"/>
                <a:gd name="T1" fmla="*/ 0 h 723"/>
                <a:gd name="T2" fmla="*/ 3 w 4"/>
                <a:gd name="T3" fmla="*/ 551 h 723"/>
                <a:gd name="T4" fmla="*/ 0 60000 65536"/>
                <a:gd name="T5" fmla="*/ 0 60000 65536"/>
                <a:gd name="T6" fmla="*/ 0 w 4"/>
                <a:gd name="T7" fmla="*/ 0 h 723"/>
                <a:gd name="T8" fmla="*/ 4 w 4"/>
                <a:gd name="T9" fmla="*/ 723 h 7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723">
                  <a:moveTo>
                    <a:pt x="0" y="0"/>
                  </a:moveTo>
                  <a:lnTo>
                    <a:pt x="4" y="723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Freeform 21">
              <a:extLst>
                <a:ext uri="{FF2B5EF4-FFF2-40B4-BE49-F238E27FC236}">
                  <a16:creationId xmlns:a16="http://schemas.microsoft.com/office/drawing/2014/main" id="{36DEA51D-1E83-4FB9-8EB1-89A1A953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2855"/>
              <a:ext cx="6" cy="605"/>
            </a:xfrm>
            <a:custGeom>
              <a:avLst/>
              <a:gdLst>
                <a:gd name="T0" fmla="*/ 6 w 8"/>
                <a:gd name="T1" fmla="*/ 0 h 794"/>
                <a:gd name="T2" fmla="*/ 0 w 8"/>
                <a:gd name="T3" fmla="*/ 605 h 794"/>
                <a:gd name="T4" fmla="*/ 0 60000 65536"/>
                <a:gd name="T5" fmla="*/ 0 60000 65536"/>
                <a:gd name="T6" fmla="*/ 0 w 8"/>
                <a:gd name="T7" fmla="*/ 0 h 794"/>
                <a:gd name="T8" fmla="*/ 8 w 8"/>
                <a:gd name="T9" fmla="*/ 794 h 7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794">
                  <a:moveTo>
                    <a:pt x="8" y="0"/>
                  </a:moveTo>
                  <a:lnTo>
                    <a:pt x="0" y="794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22">
              <a:extLst>
                <a:ext uri="{FF2B5EF4-FFF2-40B4-BE49-F238E27FC236}">
                  <a16:creationId xmlns:a16="http://schemas.microsoft.com/office/drawing/2014/main" id="{AA4F5B4E-6676-45B8-91EA-841F1581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3460"/>
              <a:ext cx="5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23">
              <a:extLst>
                <a:ext uri="{FF2B5EF4-FFF2-40B4-BE49-F238E27FC236}">
                  <a16:creationId xmlns:a16="http://schemas.microsoft.com/office/drawing/2014/main" id="{2836FF81-29FA-4AD0-B956-21759696D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3" y="3460"/>
              <a:ext cx="84" cy="1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Freeform 24">
              <a:extLst>
                <a:ext uri="{FF2B5EF4-FFF2-40B4-BE49-F238E27FC236}">
                  <a16:creationId xmlns:a16="http://schemas.microsoft.com/office/drawing/2014/main" id="{35B2F525-F74F-40ED-8701-4F200B14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" y="2901"/>
              <a:ext cx="1343" cy="576"/>
            </a:xfrm>
            <a:custGeom>
              <a:avLst/>
              <a:gdLst>
                <a:gd name="T0" fmla="*/ 0 w 1620"/>
                <a:gd name="T1" fmla="*/ 0 h 756"/>
                <a:gd name="T2" fmla="*/ 659 w 1620"/>
                <a:gd name="T3" fmla="*/ 574 h 756"/>
                <a:gd name="T4" fmla="*/ 1343 w 1620"/>
                <a:gd name="T5" fmla="*/ 11 h 756"/>
                <a:gd name="T6" fmla="*/ 0 60000 65536"/>
                <a:gd name="T7" fmla="*/ 0 60000 65536"/>
                <a:gd name="T8" fmla="*/ 0 60000 65536"/>
                <a:gd name="T9" fmla="*/ 0 w 1620"/>
                <a:gd name="T10" fmla="*/ 0 h 756"/>
                <a:gd name="T11" fmla="*/ 1620 w 1620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0" h="756">
                  <a:moveTo>
                    <a:pt x="0" y="0"/>
                  </a:moveTo>
                  <a:cubicBezTo>
                    <a:pt x="135" y="126"/>
                    <a:pt x="525" y="750"/>
                    <a:pt x="795" y="753"/>
                  </a:cubicBezTo>
                  <a:cubicBezTo>
                    <a:pt x="1065" y="756"/>
                    <a:pt x="1448" y="169"/>
                    <a:pt x="1620" y="15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8" name="Group 25">
              <a:extLst>
                <a:ext uri="{FF2B5EF4-FFF2-40B4-BE49-F238E27FC236}">
                  <a16:creationId xmlns:a16="http://schemas.microsoft.com/office/drawing/2014/main" id="{DEB2F217-609D-47F8-8514-7C6FEE8B3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6" y="2722"/>
              <a:ext cx="1316" cy="324"/>
              <a:chOff x="7301" y="6338"/>
              <a:chExt cx="1600" cy="600"/>
            </a:xfrm>
          </p:grpSpPr>
          <p:sp>
            <p:nvSpPr>
              <p:cNvPr id="25629" name="Arc 26">
                <a:extLst>
                  <a:ext uri="{FF2B5EF4-FFF2-40B4-BE49-F238E27FC236}">
                    <a16:creationId xmlns:a16="http://schemas.microsoft.com/office/drawing/2014/main" id="{3BEE259B-63D1-4755-A0E1-48795974F40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1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0" name="Arc 27">
                <a:extLst>
                  <a:ext uri="{FF2B5EF4-FFF2-40B4-BE49-F238E27FC236}">
                    <a16:creationId xmlns:a16="http://schemas.microsoft.com/office/drawing/2014/main" id="{5428CF57-84CB-4C95-B093-5EF367159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01" y="66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1" name="Arc 28">
                <a:extLst>
                  <a:ext uri="{FF2B5EF4-FFF2-40B4-BE49-F238E27FC236}">
                    <a16:creationId xmlns:a16="http://schemas.microsoft.com/office/drawing/2014/main" id="{33187BF8-900C-44FD-A902-D3BC9137F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Arc 29">
                <a:extLst>
                  <a:ext uri="{FF2B5EF4-FFF2-40B4-BE49-F238E27FC236}">
                    <a16:creationId xmlns:a16="http://schemas.microsoft.com/office/drawing/2014/main" id="{7E1D44B1-FED6-45B2-AB1D-5BC0BB698F2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01" y="6338"/>
                <a:ext cx="800" cy="300"/>
              </a:xfrm>
              <a:custGeom>
                <a:avLst/>
                <a:gdLst>
                  <a:gd name="T0" fmla="*/ 0 w 21600"/>
                  <a:gd name="T1" fmla="*/ 0 h 21600"/>
                  <a:gd name="T2" fmla="*/ 30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5619" name="Object 3">
              <a:extLst>
                <a:ext uri="{FF2B5EF4-FFF2-40B4-BE49-F238E27FC236}">
                  <a16:creationId xmlns:a16="http://schemas.microsoft.com/office/drawing/2014/main" id="{FA82136D-17F8-4F32-9394-5CA801B7E0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2279"/>
            <a:ext cx="165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" name="Equation" r:id="rId8" imgW="1012348" imgH="310082" progId="Equation.3">
                    <p:embed/>
                  </p:oleObj>
                </mc:Choice>
                <mc:Fallback>
                  <p:oleObj name="Equation" r:id="rId8" imgW="1012348" imgH="31008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279"/>
                          <a:ext cx="165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4">
              <a:extLst>
                <a:ext uri="{FF2B5EF4-FFF2-40B4-BE49-F238E27FC236}">
                  <a16:creationId xmlns:a16="http://schemas.microsoft.com/office/drawing/2014/main" id="{B10D3595-5D70-4683-894E-2396B24ED7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210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" name="Equation" r:id="rId10" imgW="119703" imgH="136196" progId="Equation.3">
                    <p:embed/>
                  </p:oleObj>
                </mc:Choice>
                <mc:Fallback>
                  <p:oleObj name="Equation" r:id="rId10" imgW="119703" imgH="13619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10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Object 5">
              <a:extLst>
                <a:ext uri="{FF2B5EF4-FFF2-40B4-BE49-F238E27FC236}">
                  <a16:creationId xmlns:a16="http://schemas.microsoft.com/office/drawing/2014/main" id="{9FCFEC8D-B2D4-4517-B334-F216899AA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3877"/>
            <a:ext cx="29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5" name="Equation" r:id="rId12" imgW="147064" imgH="146904" progId="Equation.3">
                    <p:embed/>
                  </p:oleObj>
                </mc:Choice>
                <mc:Fallback>
                  <p:oleObj name="Equation" r:id="rId12" imgW="147064" imgH="14690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3877"/>
                          <a:ext cx="29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6">
              <a:extLst>
                <a:ext uri="{FF2B5EF4-FFF2-40B4-BE49-F238E27FC236}">
                  <a16:creationId xmlns:a16="http://schemas.microsoft.com/office/drawing/2014/main" id="{18780B76-7960-4F94-97A9-6D1D968862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360"/>
            <a:ext cx="2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6" name="Equation" r:id="rId14" imgW="147064" imgH="174314" progId="Equation.3">
                    <p:embed/>
                  </p:oleObj>
                </mc:Choice>
                <mc:Fallback>
                  <p:oleObj name="Equation" r:id="rId14" imgW="147064" imgH="17431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60"/>
                          <a:ext cx="2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Object 7">
              <a:extLst>
                <a:ext uri="{FF2B5EF4-FFF2-40B4-BE49-F238E27FC236}">
                  <a16:creationId xmlns:a16="http://schemas.microsoft.com/office/drawing/2014/main" id="{E8D14AEE-F18B-4D14-8B1E-E64148A68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1" y="3435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7" name="Equation" r:id="rId16" imgW="119703" imgH="146904" progId="Equation.3">
                    <p:embed/>
                  </p:oleObj>
                </mc:Choice>
                <mc:Fallback>
                  <p:oleObj name="Equation" r:id="rId16" imgW="119703" imgH="14690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3435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8">
              <a:extLst>
                <a:ext uri="{FF2B5EF4-FFF2-40B4-BE49-F238E27FC236}">
                  <a16:creationId xmlns:a16="http://schemas.microsoft.com/office/drawing/2014/main" id="{C21BEEB6-E377-42C7-840E-A3AF1DC5D2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1" y="2928"/>
            <a:ext cx="11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8" name="Equation" r:id="rId18" imgW="794744" imgH="261257" progId="Equation.3">
                    <p:embed/>
                  </p:oleObj>
                </mc:Choice>
                <mc:Fallback>
                  <p:oleObj name="Equation" r:id="rId18" imgW="794744" imgH="2612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2928"/>
                          <a:ext cx="11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Line 36">
              <a:extLst>
                <a:ext uri="{FF2B5EF4-FFF2-40B4-BE49-F238E27FC236}">
                  <a16:creationId xmlns:a16="http://schemas.microsoft.com/office/drawing/2014/main" id="{669F5C3B-A667-4A4D-8AC8-9A8AFF2B5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0"/>
              <a:ext cx="13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6" name="Object 9">
              <a:extLst>
                <a:ext uri="{FF2B5EF4-FFF2-40B4-BE49-F238E27FC236}">
                  <a16:creationId xmlns:a16="http://schemas.microsoft.com/office/drawing/2014/main" id="{30E9F5BB-40E3-4BE7-8BD5-98FC0C9890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2" y="2832"/>
            <a:ext cx="1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9" name="Equation" r:id="rId20" imgW="109015" imgH="158039" progId="Equation.3">
                    <p:embed/>
                  </p:oleObj>
                </mc:Choice>
                <mc:Fallback>
                  <p:oleObj name="Equation" r:id="rId20" imgW="109015" imgH="15803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2832"/>
                          <a:ext cx="13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0">
              <a:extLst>
                <a:ext uri="{FF2B5EF4-FFF2-40B4-BE49-F238E27FC236}">
                  <a16:creationId xmlns:a16="http://schemas.microsoft.com/office/drawing/2014/main" id="{FE0A4164-D26D-49FE-8C26-384798DB9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648"/>
            <a:ext cx="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0" name="Equation" r:id="rId22" imgW="250522" imgH="233847" progId="Equation.3">
                    <p:embed/>
                  </p:oleObj>
                </mc:Choice>
                <mc:Fallback>
                  <p:oleObj name="Equation" r:id="rId22" imgW="250522" imgH="23384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48"/>
                          <a:ext cx="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11">
              <a:extLst>
                <a:ext uri="{FF2B5EF4-FFF2-40B4-BE49-F238E27FC236}">
                  <a16:creationId xmlns:a16="http://schemas.microsoft.com/office/drawing/2014/main" id="{3A9C95D7-CC9C-4714-B99E-328A6224F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4" y="3472"/>
            <a:ext cx="29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1" name="Equation" r:id="rId24" imgW="250522" imgH="233847" progId="Equation.3">
                    <p:embed/>
                  </p:oleObj>
                </mc:Choice>
                <mc:Fallback>
                  <p:oleObj name="Equation" r:id="rId24" imgW="250522" imgH="23384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3472"/>
                          <a:ext cx="29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0C06A295-CCF9-42B9-B4BD-1692E1E59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025525"/>
          <a:ext cx="73580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26" imgW="3352800" imgH="469900" progId="Equation.3">
                  <p:embed/>
                </p:oleObj>
              </mc:Choice>
              <mc:Fallback>
                <p:oleObj name="Equation" r:id="rId26" imgW="3352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25525"/>
                        <a:ext cx="73580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" name="Object 0">
            <a:extLst>
              <a:ext uri="{FF2B5EF4-FFF2-40B4-BE49-F238E27FC236}">
                <a16:creationId xmlns:a16="http://schemas.microsoft.com/office/drawing/2014/main" id="{8D65BE71-C0B5-4814-A613-44255ECE3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1325"/>
          <a:ext cx="12573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Document" r:id="rId3" imgW="5267960" imgH="396240" progId="Word.Document.8">
                  <p:embed/>
                </p:oleObj>
              </mc:Choice>
              <mc:Fallback>
                <p:oleObj name="Document" r:id="rId3" imgW="5267960" imgH="39624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325"/>
                        <a:ext cx="125730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7" name="Object 1">
            <a:extLst>
              <a:ext uri="{FF2B5EF4-FFF2-40B4-BE49-F238E27FC236}">
                <a16:creationId xmlns:a16="http://schemas.microsoft.com/office/drawing/2014/main" id="{16E6C279-E7E4-4E67-B058-23F871AED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1130300"/>
          <a:ext cx="64912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5" imgW="2768600" imgH="431800" progId="Equation.3">
                  <p:embed/>
                </p:oleObj>
              </mc:Choice>
              <mc:Fallback>
                <p:oleObj name="Equation" r:id="rId5" imgW="27686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130300"/>
                        <a:ext cx="64912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E9F23290-0079-4123-8A39-316FC23A8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2178050"/>
          <a:ext cx="72517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7" imgW="3149600" imgH="444500" progId="Equation.3">
                  <p:embed/>
                </p:oleObj>
              </mc:Choice>
              <mc:Fallback>
                <p:oleObj name="Equation" r:id="rId7" imgW="3149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178050"/>
                        <a:ext cx="72517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B9FDA86C-99A8-49FB-95A3-4833170B8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3321050"/>
          <a:ext cx="85534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9" imgW="3530600" imgH="457200" progId="Equation.3">
                  <p:embed/>
                </p:oleObj>
              </mc:Choice>
              <mc:Fallback>
                <p:oleObj name="Equation" r:id="rId9" imgW="3530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321050"/>
                        <a:ext cx="85534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988337A4-90E6-44C6-BDA4-81CA9932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4233863"/>
          <a:ext cx="86756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1" imgW="3683000" imgH="406400" progId="Equation.3">
                  <p:embed/>
                </p:oleObj>
              </mc:Choice>
              <mc:Fallback>
                <p:oleObj name="Equation" r:id="rId11" imgW="3683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233863"/>
                        <a:ext cx="86756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0FE88E9A-4A82-4AA7-8FA1-4C171F342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346700"/>
          <a:ext cx="8610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3" imgW="3911600" imgH="482600" progId="Equation.3">
                  <p:embed/>
                </p:oleObj>
              </mc:Choice>
              <mc:Fallback>
                <p:oleObj name="Equation" r:id="rId13" imgW="3911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46700"/>
                        <a:ext cx="8610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544E3DCC-1FCA-4568-B8BD-FE2049B59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438400"/>
          <a:ext cx="11353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Document" r:id="rId3" imgW="5267960" imgH="396240" progId="Word.Document.8">
                  <p:embed/>
                </p:oleObj>
              </mc:Choice>
              <mc:Fallback>
                <p:oleObj name="Document" r:id="rId3" imgW="5267960" imgH="396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11353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2354B949-43B3-4CE4-A6D6-ABCF247A3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262313"/>
          <a:ext cx="4343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62313"/>
                        <a:ext cx="43434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C941407E-CC07-4033-BC8F-0C946E397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91000"/>
          <a:ext cx="556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7" imgW="2603500" imgH="533400" progId="Equation.3">
                  <p:embed/>
                </p:oleObj>
              </mc:Choice>
              <mc:Fallback>
                <p:oleObj name="Equation" r:id="rId7" imgW="26035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562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0726E54C-D407-459B-AA56-69D39DD51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5481638"/>
          <a:ext cx="4241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9" imgW="2019300" imgH="469900" progId="Equation.3">
                  <p:embed/>
                </p:oleObj>
              </mc:Choice>
              <mc:Fallback>
                <p:oleObj name="Equation" r:id="rId9" imgW="2019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481638"/>
                        <a:ext cx="42418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18D98466-B355-494F-B076-3508A133B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15938"/>
          <a:ext cx="10693400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Document" r:id="rId11" imgW="5255012" imgH="1185581" progId="Word.Document.8">
                  <p:embed/>
                </p:oleObj>
              </mc:Choice>
              <mc:Fallback>
                <p:oleObj name="Document" r:id="rId11" imgW="5255012" imgH="118558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5938"/>
                        <a:ext cx="10693400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9BFF9D44-AA63-4060-8935-A3D6499AF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290513"/>
          <a:ext cx="10577512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3" imgW="5245674" imgH="989302" progId="Word.Document.8">
                  <p:embed/>
                </p:oleObj>
              </mc:Choice>
              <mc:Fallback>
                <p:oleObj name="Document" r:id="rId3" imgW="5245674" imgH="9893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90513"/>
                        <a:ext cx="10577512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CE090CC7-C1FA-4AA2-BD29-4C56417BC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108204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Document" r:id="rId5" imgW="5255012" imgH="592790" progId="Word.Document.8">
                  <p:embed/>
                </p:oleObj>
              </mc:Choice>
              <mc:Fallback>
                <p:oleObj name="Document" r:id="rId5" imgW="5255012" imgH="5927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108204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7151BFD1-68AB-4CBF-9829-A35465931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387725"/>
          <a:ext cx="105156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Document" r:id="rId7" imgW="5267960" imgH="594360" progId="Word.Document.8">
                  <p:embed/>
                </p:oleObj>
              </mc:Choice>
              <mc:Fallback>
                <p:oleObj name="Document" r:id="rId7" imgW="5267960" imgH="5943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87725"/>
                        <a:ext cx="105156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BFF8A800-CC05-4E16-A153-900B45100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403725"/>
          <a:ext cx="11353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Document" r:id="rId9" imgW="5275580" imgH="396240" progId="Word.Document.8">
                  <p:embed/>
                </p:oleObj>
              </mc:Choice>
              <mc:Fallback>
                <p:oleObj name="Document" r:id="rId9" imgW="5275580" imgH="3962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03725"/>
                        <a:ext cx="11353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F0DF67D9-5824-4E08-97E6-7BE2D7CF7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181600"/>
          <a:ext cx="108204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Document" r:id="rId11" imgW="5267960" imgH="594360" progId="Word.Document.8">
                  <p:embed/>
                </p:oleObj>
              </mc:Choice>
              <mc:Fallback>
                <p:oleObj name="Document" r:id="rId11" imgW="5267960" imgH="59436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108204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AE612B1B-3B15-4B13-82F6-4D47DB7AA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30238"/>
          <a:ext cx="104394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Document" r:id="rId3" imgW="5267960" imgH="990600" progId="Word.Document.8">
                  <p:embed/>
                </p:oleObj>
              </mc:Choice>
              <mc:Fallback>
                <p:oleObj name="Document" r:id="rId3" imgW="5267960" imgH="990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30238"/>
                        <a:ext cx="10439400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>
            <a:extLst>
              <a:ext uri="{FF2B5EF4-FFF2-40B4-BE49-F238E27FC236}">
                <a16:creationId xmlns:a16="http://schemas.microsoft.com/office/drawing/2014/main" id="{4F3AAECA-4659-4ABD-8CCC-42360527660B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304800"/>
            <a:ext cx="3294062" cy="2381250"/>
            <a:chOff x="3417" y="228"/>
            <a:chExt cx="2075" cy="1500"/>
          </a:xfrm>
        </p:grpSpPr>
        <p:sp>
          <p:nvSpPr>
            <p:cNvPr id="29703" name="Oval 11">
              <a:extLst>
                <a:ext uri="{FF2B5EF4-FFF2-40B4-BE49-F238E27FC236}">
                  <a16:creationId xmlns:a16="http://schemas.microsoft.com/office/drawing/2014/main" id="{0C5FCEAA-6548-4EF8-9FAB-CC8D2C35B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768"/>
              <a:ext cx="1377" cy="718"/>
            </a:xfrm>
            <a:prstGeom prst="ellipse">
              <a:avLst/>
            </a:prstGeom>
            <a:solidFill>
              <a:srgbClr val="66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04" name="Line 5">
              <a:extLst>
                <a:ext uri="{FF2B5EF4-FFF2-40B4-BE49-F238E27FC236}">
                  <a16:creationId xmlns:a16="http://schemas.microsoft.com/office/drawing/2014/main" id="{90C017BC-8537-4B06-8583-CBB867436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1145"/>
              <a:ext cx="185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Rectangle 13">
              <a:extLst>
                <a:ext uri="{FF2B5EF4-FFF2-40B4-BE49-F238E27FC236}">
                  <a16:creationId xmlns:a16="http://schemas.microsoft.com/office/drawing/2014/main" id="{5FF9448B-019B-4524-8C41-B29C58B7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228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y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29706" name="Rectangle 16">
              <a:extLst>
                <a:ext uri="{FF2B5EF4-FFF2-40B4-BE49-F238E27FC236}">
                  <a16:creationId xmlns:a16="http://schemas.microsoft.com/office/drawing/2014/main" id="{E050199B-D302-4683-A8F7-A40EDA91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" y="10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x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29707" name="Rectangle 19">
              <a:extLst>
                <a:ext uri="{FF2B5EF4-FFF2-40B4-BE49-F238E27FC236}">
                  <a16:creationId xmlns:a16="http://schemas.microsoft.com/office/drawing/2014/main" id="{806F019F-8FA1-444F-ABA3-8DC6846D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10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o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grpSp>
          <p:nvGrpSpPr>
            <p:cNvPr id="29708" name="Group 29">
              <a:extLst>
                <a:ext uri="{FF2B5EF4-FFF2-40B4-BE49-F238E27FC236}">
                  <a16:creationId xmlns:a16="http://schemas.microsoft.com/office/drawing/2014/main" id="{AD430C9C-CC8F-4C45-89E8-E8A72FE3A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121"/>
              <a:ext cx="250" cy="496"/>
              <a:chOff x="4965" y="1121"/>
              <a:chExt cx="250" cy="496"/>
            </a:xfrm>
          </p:grpSpPr>
          <p:sp>
            <p:nvSpPr>
              <p:cNvPr id="29721" name="Line 22">
                <a:extLst>
                  <a:ext uri="{FF2B5EF4-FFF2-40B4-BE49-F238E27FC236}">
                    <a16:creationId xmlns:a16="http://schemas.microsoft.com/office/drawing/2014/main" id="{BD53F964-0184-4379-8196-8E88968D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4" y="1501"/>
                <a:ext cx="24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2" name="Line 23">
                <a:extLst>
                  <a:ext uri="{FF2B5EF4-FFF2-40B4-BE49-F238E27FC236}">
                    <a16:creationId xmlns:a16="http://schemas.microsoft.com/office/drawing/2014/main" id="{11208447-AC88-4E8D-862C-203AC0D36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505"/>
                <a:ext cx="33" cy="6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24">
                <a:extLst>
                  <a:ext uri="{FF2B5EF4-FFF2-40B4-BE49-F238E27FC236}">
                    <a16:creationId xmlns:a16="http://schemas.microsoft.com/office/drawing/2014/main" id="{AEE34682-7CE8-4D7A-B334-6A4816AF6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5" y="1384"/>
                <a:ext cx="45" cy="1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Line 25">
                <a:extLst>
                  <a:ext uri="{FF2B5EF4-FFF2-40B4-BE49-F238E27FC236}">
                    <a16:creationId xmlns:a16="http://schemas.microsoft.com/office/drawing/2014/main" id="{314D580B-B5FA-4E56-8B28-FDCA91987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0" y="1384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Line 26">
                <a:extLst>
                  <a:ext uri="{FF2B5EF4-FFF2-40B4-BE49-F238E27FC236}">
                    <a16:creationId xmlns:a16="http://schemas.microsoft.com/office/drawing/2014/main" id="{39B9105E-BAF0-4461-B1AF-F80D50D2A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" y="1352"/>
                <a:ext cx="25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Rectangle 27">
                <a:extLst>
                  <a:ext uri="{FF2B5EF4-FFF2-40B4-BE49-F238E27FC236}">
                    <a16:creationId xmlns:a16="http://schemas.microsoft.com/office/drawing/2014/main" id="{361024D4-7C66-4482-ADD8-F4B18B64D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" y="1396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00" b="1">
                    <a:solidFill>
                      <a:srgbClr val="0000FF"/>
                    </a:solidFill>
                  </a:rPr>
                  <a:t>2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9727" name="Rectangle 28">
                <a:extLst>
                  <a:ext uri="{FF2B5EF4-FFF2-40B4-BE49-F238E27FC236}">
                    <a16:creationId xmlns:a16="http://schemas.microsoft.com/office/drawing/2014/main" id="{1AF422DB-2A92-4E82-8AB8-EE507FFA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1121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00" b="1">
                    <a:solidFill>
                      <a:srgbClr val="0000FF"/>
                    </a:solidFill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9709" name="Group 39">
              <a:extLst>
                <a:ext uri="{FF2B5EF4-FFF2-40B4-BE49-F238E27FC236}">
                  <a16:creationId xmlns:a16="http://schemas.microsoft.com/office/drawing/2014/main" id="{E942546A-C57A-41F2-A5CB-4387D9C78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07"/>
              <a:ext cx="244" cy="496"/>
              <a:chOff x="3896" y="307"/>
              <a:chExt cx="244" cy="496"/>
            </a:xfrm>
          </p:grpSpPr>
          <p:sp>
            <p:nvSpPr>
              <p:cNvPr id="29714" name="Line 32">
                <a:extLst>
                  <a:ext uri="{FF2B5EF4-FFF2-40B4-BE49-F238E27FC236}">
                    <a16:creationId xmlns:a16="http://schemas.microsoft.com/office/drawing/2014/main" id="{57CD42DC-1D87-4C56-BB68-E7E3B551D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5" y="689"/>
                <a:ext cx="24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5" name="Line 33">
                <a:extLst>
                  <a:ext uri="{FF2B5EF4-FFF2-40B4-BE49-F238E27FC236}">
                    <a16:creationId xmlns:a16="http://schemas.microsoft.com/office/drawing/2014/main" id="{F515235F-21A5-4664-A825-9ECADBEED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693"/>
                <a:ext cx="34" cy="6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34">
                <a:extLst>
                  <a:ext uri="{FF2B5EF4-FFF2-40B4-BE49-F238E27FC236}">
                    <a16:creationId xmlns:a16="http://schemas.microsoft.com/office/drawing/2014/main" id="{63186168-AA00-44FE-9B43-29769CB2E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7" y="571"/>
                <a:ext cx="45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7" name="Line 35">
                <a:extLst>
                  <a:ext uri="{FF2B5EF4-FFF2-40B4-BE49-F238E27FC236}">
                    <a16:creationId xmlns:a16="http://schemas.microsoft.com/office/drawing/2014/main" id="{EF7E65EC-2C9C-47F2-9AA0-EC06FAB03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571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Line 36">
                <a:extLst>
                  <a:ext uri="{FF2B5EF4-FFF2-40B4-BE49-F238E27FC236}">
                    <a16:creationId xmlns:a16="http://schemas.microsoft.com/office/drawing/2014/main" id="{A84CC499-7532-4E0A-AEA3-1AC3C1635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538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Rectangle 37">
                <a:extLst>
                  <a:ext uri="{FF2B5EF4-FFF2-40B4-BE49-F238E27FC236}">
                    <a16:creationId xmlns:a16="http://schemas.microsoft.com/office/drawing/2014/main" id="{992EF6AB-F81A-4C28-B05C-2823A4BC7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582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00" b="1">
                    <a:solidFill>
                      <a:srgbClr val="0000FF"/>
                    </a:solidFill>
                  </a:rPr>
                  <a:t>5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9720" name="Rectangle 38">
                <a:extLst>
                  <a:ext uri="{FF2B5EF4-FFF2-40B4-BE49-F238E27FC236}">
                    <a16:creationId xmlns:a16="http://schemas.microsoft.com/office/drawing/2014/main" id="{416F5B14-8D03-4098-890D-BDA6F23D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307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300" b="1">
                    <a:solidFill>
                      <a:srgbClr val="0000FF"/>
                    </a:solidFill>
                  </a:rPr>
                  <a:t>1</a:t>
                </a:r>
                <a:endParaRPr lang="en-US" altLang="zh-CN" sz="24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9710" name="Rectangle 40">
              <a:extLst>
                <a:ext uri="{FF2B5EF4-FFF2-40B4-BE49-F238E27FC236}">
                  <a16:creationId xmlns:a16="http://schemas.microsoft.com/office/drawing/2014/main" id="{11757B29-EFED-4F86-BEFB-A3AF7DB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65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  <p:sp>
          <p:nvSpPr>
            <p:cNvPr id="29711" name="Rectangle 41">
              <a:extLst>
                <a:ext uri="{FF2B5EF4-FFF2-40B4-BE49-F238E27FC236}">
                  <a16:creationId xmlns:a16="http://schemas.microsoft.com/office/drawing/2014/main" id="{6E2EE3C8-C164-4FAA-A96A-555FEB77C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9" y="788"/>
              <a:ext cx="41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9712" name="Rectangle 42">
              <a:extLst>
                <a:ext uri="{FF2B5EF4-FFF2-40B4-BE49-F238E27FC236}">
                  <a16:creationId xmlns:a16="http://schemas.microsoft.com/office/drawing/2014/main" id="{7DD1B210-610C-4D96-9071-ACD70CCA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71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0000"/>
                  </a:solidFill>
                </a:rPr>
                <a:t>D</a:t>
              </a:r>
              <a:endParaRPr lang="en-US" altLang="zh-CN" sz="2400" b="1">
                <a:solidFill>
                  <a:srgbClr val="FF0000"/>
                </a:solidFill>
              </a:endParaRPr>
            </a:p>
          </p:txBody>
        </p:sp>
        <p:sp>
          <p:nvSpPr>
            <p:cNvPr id="29713" name="Line 44">
              <a:extLst>
                <a:ext uri="{FF2B5EF4-FFF2-40B4-BE49-F238E27FC236}">
                  <a16:creationId xmlns:a16="http://schemas.microsoft.com/office/drawing/2014/main" id="{CC7C7DE3-AC41-4B1D-80A4-ED1BE11F8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432"/>
              <a:ext cx="0" cy="12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06" name="Object 46">
            <a:extLst>
              <a:ext uri="{FF2B5EF4-FFF2-40B4-BE49-F238E27FC236}">
                <a16:creationId xmlns:a16="http://schemas.microsoft.com/office/drawing/2014/main" id="{57899C5B-9B32-4AF5-9AA2-812DAAAA4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74925"/>
          <a:ext cx="109728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Document" r:id="rId5" imgW="5267960" imgH="594360" progId="Word.Document.8">
                  <p:embed/>
                </p:oleObj>
              </mc:Choice>
              <mc:Fallback>
                <p:oleObj name="Document" r:id="rId5" imgW="5267960" imgH="594360" progId="Word.Document.8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74925"/>
                        <a:ext cx="109728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7" name="Object 47">
            <a:extLst>
              <a:ext uri="{FF2B5EF4-FFF2-40B4-BE49-F238E27FC236}">
                <a16:creationId xmlns:a16="http://schemas.microsoft.com/office/drawing/2014/main" id="{D89270D6-D137-4DDF-A105-B00A51B7D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31420"/>
              </p:ext>
            </p:extLst>
          </p:nvPr>
        </p:nvGraphicFramePr>
        <p:xfrm>
          <a:off x="228600" y="3848100"/>
          <a:ext cx="112585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Document" r:id="rId7" imgW="5255012" imgH="592790" progId="Word.Document.8">
                  <p:embed/>
                </p:oleObj>
              </mc:Choice>
              <mc:Fallback>
                <p:oleObj name="Document" r:id="rId7" imgW="5255012" imgH="592790" progId="Word.Document.8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48100"/>
                        <a:ext cx="112585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4" name="Object 94">
            <a:extLst>
              <a:ext uri="{FF2B5EF4-FFF2-40B4-BE49-F238E27FC236}">
                <a16:creationId xmlns:a16="http://schemas.microsoft.com/office/drawing/2014/main" id="{FF859D5B-5CF3-4494-84F5-30BB94091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126038"/>
          <a:ext cx="51816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9" imgW="2438400" imgH="444500" progId="Equation.3">
                  <p:embed/>
                </p:oleObj>
              </mc:Choice>
              <mc:Fallback>
                <p:oleObj name="Equation" r:id="rId9" imgW="2438400" imgH="4445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26038"/>
                        <a:ext cx="51816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49508822-E434-4CD1-A6C1-63DC0C5F7B3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28650"/>
            <a:ext cx="13144500" cy="1885950"/>
            <a:chOff x="336" y="240"/>
            <a:chExt cx="8280" cy="1188"/>
          </a:xfrm>
        </p:grpSpPr>
        <p:graphicFrame>
          <p:nvGraphicFramePr>
            <p:cNvPr id="30725" name="Object 2">
              <a:extLst>
                <a:ext uri="{FF2B5EF4-FFF2-40B4-BE49-F238E27FC236}">
                  <a16:creationId xmlns:a16="http://schemas.microsoft.com/office/drawing/2014/main" id="{66CCCDE2-E643-499C-8CF8-F24352ECA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"/>
            <a:ext cx="7824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5" name="Document" r:id="rId3" imgW="5267960" imgH="594360" progId="Word.Document.8">
                    <p:embed/>
                  </p:oleObj>
                </mc:Choice>
                <mc:Fallback>
                  <p:oleObj name="Document" r:id="rId3" imgW="5267960" imgH="59436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"/>
                          <a:ext cx="7824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3">
              <a:extLst>
                <a:ext uri="{FF2B5EF4-FFF2-40B4-BE49-F238E27FC236}">
                  <a16:creationId xmlns:a16="http://schemas.microsoft.com/office/drawing/2014/main" id="{37DF3B7A-D441-483E-A589-CAFE4671CC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828"/>
            <a:ext cx="808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name="Document" r:id="rId5" imgW="5267960" imgH="396240" progId="Word.Document.8">
                    <p:embed/>
                  </p:oleObj>
                </mc:Choice>
                <mc:Fallback>
                  <p:oleObj name="Document" r:id="rId5" imgW="5267960" imgH="39624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828"/>
                          <a:ext cx="808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0" name="Object 0">
            <a:extLst>
              <a:ext uri="{FF2B5EF4-FFF2-40B4-BE49-F238E27FC236}">
                <a16:creationId xmlns:a16="http://schemas.microsoft.com/office/drawing/2014/main" id="{70005566-3769-44E5-A76A-0100D9DB4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336800"/>
          <a:ext cx="12344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7" imgW="5267960" imgH="792480" progId="Word.Document.8">
                  <p:embed/>
                </p:oleObj>
              </mc:Choice>
              <mc:Fallback>
                <p:oleObj name="Document" r:id="rId7" imgW="5267960" imgH="79248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36800"/>
                        <a:ext cx="12344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" name="Object 1">
            <a:extLst>
              <a:ext uri="{FF2B5EF4-FFF2-40B4-BE49-F238E27FC236}">
                <a16:creationId xmlns:a16="http://schemas.microsoft.com/office/drawing/2014/main" id="{775DD9B0-38EB-4D21-BA4F-3BD975948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57688"/>
          <a:ext cx="11582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Document" r:id="rId9" imgW="5267960" imgH="792480" progId="Word.Document.8">
                  <p:embed/>
                </p:oleObj>
              </mc:Choice>
              <mc:Fallback>
                <p:oleObj name="Document" r:id="rId9" imgW="5267960" imgH="79248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57688"/>
                        <a:ext cx="115824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8EB1BEEF-E907-4B0F-9A8B-7134C01FB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369888"/>
          <a:ext cx="13941425" cy="624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5486400" imgH="2466340" progId="Word.Document.8">
                  <p:embed/>
                </p:oleObj>
              </mc:Choice>
              <mc:Fallback>
                <p:oleObj name="Document" r:id="rId3" imgW="5486400" imgH="24663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69888"/>
                        <a:ext cx="13941425" cy="624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C854BBE0-2384-4EBA-A493-283A15FA7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303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D</a:t>
            </a:r>
            <a:endParaRPr lang="en-US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4" name="Object 0">
            <a:extLst>
              <a:ext uri="{FF2B5EF4-FFF2-40B4-BE49-F238E27FC236}">
                <a16:creationId xmlns:a16="http://schemas.microsoft.com/office/drawing/2014/main" id="{35B02766-5940-4B51-9417-6CF82EA50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8313"/>
          <a:ext cx="78486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3" imgW="3327400" imgH="431800" progId="Equation.3">
                  <p:embed/>
                </p:oleObj>
              </mc:Choice>
              <mc:Fallback>
                <p:oleObj name="Equation" r:id="rId3" imgW="3327400" imgH="43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8313"/>
                        <a:ext cx="78486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5" name="Object 1">
            <a:extLst>
              <a:ext uri="{FF2B5EF4-FFF2-40B4-BE49-F238E27FC236}">
                <a16:creationId xmlns:a16="http://schemas.microsoft.com/office/drawing/2014/main" id="{FEB67B54-925C-4FBF-AD86-839E569F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938" y="1677988"/>
          <a:ext cx="82978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5" imgW="3632200" imgH="431800" progId="Equation.3">
                  <p:embed/>
                </p:oleObj>
              </mc:Choice>
              <mc:Fallback>
                <p:oleObj name="Equation" r:id="rId5" imgW="36322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677988"/>
                        <a:ext cx="82978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C4D8695B-F983-4E61-8DBB-2FF51377F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973388"/>
          <a:ext cx="68453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7" imgW="2667000" imgH="419100" progId="Equation.3">
                  <p:embed/>
                </p:oleObj>
              </mc:Choice>
              <mc:Fallback>
                <p:oleObj name="Equation" r:id="rId7" imgW="26670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973388"/>
                        <a:ext cx="68453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6EB4BBFB-1EE1-4A22-BC95-9F66E3B9F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268788"/>
          <a:ext cx="60055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9" imgW="2286000" imgH="431800" progId="Equation.3">
                  <p:embed/>
                </p:oleObj>
              </mc:Choice>
              <mc:Fallback>
                <p:oleObj name="Equation" r:id="rId9" imgW="2286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68788"/>
                        <a:ext cx="60055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12">
            <a:extLst>
              <a:ext uri="{FF2B5EF4-FFF2-40B4-BE49-F238E27FC236}">
                <a16:creationId xmlns:a16="http://schemas.microsoft.com/office/drawing/2014/main" id="{825D0101-F21D-42B0-829E-66988B26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4191000" cy="1143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643AD6DB-9A4A-4EE4-A1AC-D19E696D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3733800" cy="1143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B0493607-3367-4764-91BE-DA76D3AAD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8" y="5365750"/>
          <a:ext cx="79295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1" imgW="3302000" imgH="431800" progId="Equation.3">
                  <p:embed/>
                </p:oleObj>
              </mc:Choice>
              <mc:Fallback>
                <p:oleObj name="Equation" r:id="rId11" imgW="3302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365750"/>
                        <a:ext cx="792956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animBg="1"/>
      <p:bldP spid="635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0">
            <a:extLst>
              <a:ext uri="{FF2B5EF4-FFF2-40B4-BE49-F238E27FC236}">
                <a16:creationId xmlns:a16="http://schemas.microsoft.com/office/drawing/2014/main" id="{87DDEBB1-FD6F-45B6-8913-146530AE1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1169988"/>
          <a:ext cx="76835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169988"/>
                        <a:ext cx="76835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9" name="Object 1">
            <a:extLst>
              <a:ext uri="{FF2B5EF4-FFF2-40B4-BE49-F238E27FC236}">
                <a16:creationId xmlns:a16="http://schemas.microsoft.com/office/drawing/2014/main" id="{D3F33A40-EAA9-4E79-8AE3-FBA5E69CA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476500"/>
          <a:ext cx="73120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5" imgW="2997200" imgH="431800" progId="Equation.3">
                  <p:embed/>
                </p:oleObj>
              </mc:Choice>
              <mc:Fallback>
                <p:oleObj name="Equation" r:id="rId5" imgW="29972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476500"/>
                        <a:ext cx="73120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F7CF5549-EE49-4AAE-ABB0-92D9A7018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703638"/>
          <a:ext cx="36845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7" imgW="1409088" imgH="495085" progId="Equation.3">
                  <p:embed/>
                </p:oleObj>
              </mc:Choice>
              <mc:Fallback>
                <p:oleObj name="Equation" r:id="rId7" imgW="1409088" imgH="495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703638"/>
                        <a:ext cx="3684588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706311BF-BDA1-4939-A7D9-18E8E1BE6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4897438"/>
          <a:ext cx="5532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9" imgW="2159000" imgH="431800" progId="Equation.3">
                  <p:embed/>
                </p:oleObj>
              </mc:Choice>
              <mc:Fallback>
                <p:oleObj name="Equation" r:id="rId9" imgW="2159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897438"/>
                        <a:ext cx="5532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5A5D7FCB-5040-4B7B-A52F-898276660A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188" y="620713"/>
            <a:ext cx="11963400" cy="457200"/>
            <a:chOff x="336" y="389"/>
            <a:chExt cx="7536" cy="288"/>
          </a:xfrm>
        </p:grpSpPr>
        <p:sp>
          <p:nvSpPr>
            <p:cNvPr id="32775" name="AutoShape 11">
              <a:extLst>
                <a:ext uri="{FF2B5EF4-FFF2-40B4-BE49-F238E27FC236}">
                  <a16:creationId xmlns:a16="http://schemas.microsoft.com/office/drawing/2014/main" id="{3A8A2382-2D26-463C-9163-2CB41DFCE4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6" y="389"/>
              <a:ext cx="753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Rectangle 13">
              <a:extLst>
                <a:ext uri="{FF2B5EF4-FFF2-40B4-BE49-F238E27FC236}">
                  <a16:creationId xmlns:a16="http://schemas.microsoft.com/office/drawing/2014/main" id="{222148A1-5769-4EE0-A70A-C02BB6B8B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18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或</a:t>
              </a:r>
              <a:endParaRPr lang="zh-CN" altLang="en-US" sz="2400"/>
            </a:p>
          </p:txBody>
        </p:sp>
        <p:sp>
          <p:nvSpPr>
            <p:cNvPr id="32777" name="Rectangle 14">
              <a:extLst>
                <a:ext uri="{FF2B5EF4-FFF2-40B4-BE49-F238E27FC236}">
                  <a16:creationId xmlns:a16="http://schemas.microsoft.com/office/drawing/2014/main" id="{55818339-D00B-480C-AAB1-142B6190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" y="418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由</a:t>
              </a:r>
              <a:endParaRPr lang="zh-CN" altLang="en-US" sz="2400"/>
            </a:p>
          </p:txBody>
        </p:sp>
        <p:sp>
          <p:nvSpPr>
            <p:cNvPr id="32778" name="Rectangle 15">
              <a:extLst>
                <a:ext uri="{FF2B5EF4-FFF2-40B4-BE49-F238E27FC236}">
                  <a16:creationId xmlns:a16="http://schemas.microsoft.com/office/drawing/2014/main" id="{18FED1CA-43A3-4FB4-86AC-7D889301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418"/>
              <a:ext cx="43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轮换</a:t>
              </a:r>
              <a:endParaRPr lang="zh-CN" altLang="en-US" sz="2400"/>
            </a:p>
          </p:txBody>
        </p:sp>
        <p:sp>
          <p:nvSpPr>
            <p:cNvPr id="32779" name="Rectangle 16">
              <a:extLst>
                <a:ext uri="{FF2B5EF4-FFF2-40B4-BE49-F238E27FC236}">
                  <a16:creationId xmlns:a16="http://schemas.microsoft.com/office/drawing/2014/main" id="{E69B2B76-1492-446B-B940-DC5B96FC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418"/>
              <a:ext cx="43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对称</a:t>
              </a:r>
              <a:endParaRPr lang="zh-CN" altLang="en-US" sz="2400"/>
            </a:p>
          </p:txBody>
        </p:sp>
        <p:sp>
          <p:nvSpPr>
            <p:cNvPr id="32780" name="Rectangle 17">
              <a:extLst>
                <a:ext uri="{FF2B5EF4-FFF2-40B4-BE49-F238E27FC236}">
                  <a16:creationId xmlns:a16="http://schemas.microsoft.com/office/drawing/2014/main" id="{BAF7AE64-0A51-4B80-A3C9-0B96922D3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418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性</a:t>
              </a:r>
              <a:endParaRPr lang="zh-CN" altLang="en-US" sz="2400"/>
            </a:p>
          </p:txBody>
        </p:sp>
        <p:sp>
          <p:nvSpPr>
            <p:cNvPr id="32781" name="Rectangle 18">
              <a:extLst>
                <a:ext uri="{FF2B5EF4-FFF2-40B4-BE49-F238E27FC236}">
                  <a16:creationId xmlns:a16="http://schemas.microsoft.com/office/drawing/2014/main" id="{2C499178-4924-4472-82AE-9CED4729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418"/>
              <a:ext cx="21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FF0000"/>
                  </a:solidFill>
                  <a:latin typeface="宋体" panose="02010600030101010101" pitchFamily="2" charset="-122"/>
                </a:rPr>
                <a:t>知</a:t>
              </a:r>
              <a:endParaRPr lang="zh-CN" altLang="en-US" sz="2400"/>
            </a:p>
          </p:txBody>
        </p:sp>
        <p:sp>
          <p:nvSpPr>
            <p:cNvPr id="32782" name="Rectangle 19">
              <a:extLst>
                <a:ext uri="{FF2B5EF4-FFF2-40B4-BE49-F238E27FC236}">
                  <a16:creationId xmlns:a16="http://schemas.microsoft.com/office/drawing/2014/main" id="{47083D7A-8DD5-4B38-A2D6-DDCC1DF8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433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B15CFA-7446-49CE-BC64-192D822E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34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7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2" name="Object 0">
            <a:extLst>
              <a:ext uri="{FF2B5EF4-FFF2-40B4-BE49-F238E27FC236}">
                <a16:creationId xmlns:a16="http://schemas.microsoft.com/office/drawing/2014/main" id="{9A210C96-B6CA-44B2-BD5A-C29B12F7E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76550"/>
          <a:ext cx="117919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Document" r:id="rId3" imgW="5267960" imgH="792480" progId="Word.Document.8">
                  <p:embed/>
                </p:oleObj>
              </mc:Choice>
              <mc:Fallback>
                <p:oleObj name="Document" r:id="rId3" imgW="5267960" imgH="79248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76550"/>
                        <a:ext cx="117919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3" name="Object 1">
            <a:extLst>
              <a:ext uri="{FF2B5EF4-FFF2-40B4-BE49-F238E27FC236}">
                <a16:creationId xmlns:a16="http://schemas.microsoft.com/office/drawing/2014/main" id="{DC0C2ECE-333D-40FF-82B2-80832FAAE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267200"/>
          <a:ext cx="13049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Document" r:id="rId5" imgW="5267960" imgH="396240" progId="Word.Document.8">
                  <p:embed/>
                </p:oleObj>
              </mc:Choice>
              <mc:Fallback>
                <p:oleObj name="Document" r:id="rId5" imgW="5267960" imgH="39624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130492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63F208E0-342D-468B-8BBE-C5FE891C0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05400"/>
          <a:ext cx="122110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Document" r:id="rId7" imgW="5267960" imgH="594360" progId="Word.Document.8">
                  <p:embed/>
                </p:oleObj>
              </mc:Choice>
              <mc:Fallback>
                <p:oleObj name="Document" r:id="rId7" imgW="5267960" imgH="5943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22110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10A0ECA7-C174-421D-A631-E7E1EB427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00050"/>
          <a:ext cx="116967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Document" r:id="rId9" imgW="5275580" imgH="1188720" progId="Word.Document.8">
                  <p:embed/>
                </p:oleObj>
              </mc:Choice>
              <mc:Fallback>
                <p:oleObj name="Document" r:id="rId9" imgW="5275580" imgH="11887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0050"/>
                        <a:ext cx="116967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635F975A-B33B-4F0A-B835-E4B6E59FB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922338"/>
          <a:ext cx="29527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3" imgW="1167893" imgH="317362" progId="Equation.3">
                  <p:embed/>
                </p:oleObj>
              </mc:Choice>
              <mc:Fallback>
                <p:oleObj name="Equation" r:id="rId3" imgW="1167893" imgH="3173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922338"/>
                        <a:ext cx="29527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231342A7-F23A-4871-A15A-8F0719CA9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963613"/>
          <a:ext cx="128778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Document" r:id="rId5" imgW="5267960" imgH="515620" progId="Word.Document.8">
                  <p:embed/>
                </p:oleObj>
              </mc:Choice>
              <mc:Fallback>
                <p:oleObj name="Document" r:id="rId5" imgW="5267960" imgH="51562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63613"/>
                        <a:ext cx="128778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Rectangle 11">
            <a:extLst>
              <a:ext uri="{FF2B5EF4-FFF2-40B4-BE49-F238E27FC236}">
                <a16:creationId xmlns:a16="http://schemas.microsoft.com/office/drawing/2014/main" id="{33C7F430-BE50-489D-A8EF-CD5EA876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3505200" cy="1371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/>
          </a:p>
        </p:txBody>
      </p:sp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2AC50C3F-BF2E-443B-8EB7-DBA87E96B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" y="2100263"/>
          <a:ext cx="863758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7" imgW="3213100" imgH="533400" progId="Equation.3">
                  <p:embed/>
                </p:oleObj>
              </mc:Choice>
              <mc:Fallback>
                <p:oleObj name="Equation" r:id="rId7" imgW="32131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2100263"/>
                        <a:ext cx="863758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>
            <a:extLst>
              <a:ext uri="{FF2B5EF4-FFF2-40B4-BE49-F238E27FC236}">
                <a16:creationId xmlns:a16="http://schemas.microsoft.com/office/drawing/2014/main" id="{2B3C9DB6-5E2A-4C29-A10D-E5ACB24C7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597275"/>
          <a:ext cx="55387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9" imgW="2044700" imgH="482600" progId="Equation.3">
                  <p:embed/>
                </p:oleObj>
              </mc:Choice>
              <mc:Fallback>
                <p:oleObj name="Equation" r:id="rId9" imgW="20447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597275"/>
                        <a:ext cx="553878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>
            <a:extLst>
              <a:ext uri="{FF2B5EF4-FFF2-40B4-BE49-F238E27FC236}">
                <a16:creationId xmlns:a16="http://schemas.microsoft.com/office/drawing/2014/main" id="{F6512D18-05DD-4994-8474-72D66BD1F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894263"/>
          <a:ext cx="36877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11" imgW="1447800" imgH="431800" progId="Equation.3">
                  <p:embed/>
                </p:oleObj>
              </mc:Choice>
              <mc:Fallback>
                <p:oleObj name="Equation" r:id="rId11" imgW="14478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94263"/>
                        <a:ext cx="36877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>
            <a:extLst>
              <a:ext uri="{FF2B5EF4-FFF2-40B4-BE49-F238E27FC236}">
                <a16:creationId xmlns:a16="http://schemas.microsoft.com/office/drawing/2014/main" id="{AC6CA104-8C56-4272-88A1-E122771EF3C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67000"/>
            <a:ext cx="3962400" cy="2971800"/>
            <a:chOff x="3504" y="1680"/>
            <a:chExt cx="2496" cy="1872"/>
          </a:xfrm>
        </p:grpSpPr>
        <p:sp>
          <p:nvSpPr>
            <p:cNvPr id="6154" name="Freeform 18">
              <a:extLst>
                <a:ext uri="{FF2B5EF4-FFF2-40B4-BE49-F238E27FC236}">
                  <a16:creationId xmlns:a16="http://schemas.microsoft.com/office/drawing/2014/main" id="{5A4BAEC2-1EC6-4217-815A-8F281AC0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232"/>
              <a:ext cx="1090" cy="1238"/>
            </a:xfrm>
            <a:custGeom>
              <a:avLst/>
              <a:gdLst>
                <a:gd name="T0" fmla="*/ 0 w 1006"/>
                <a:gd name="T1" fmla="*/ 1238 h 1270"/>
                <a:gd name="T2" fmla="*/ 0 w 1006"/>
                <a:gd name="T3" fmla="*/ 17 h 1270"/>
                <a:gd name="T4" fmla="*/ 1090 w 1006"/>
                <a:gd name="T5" fmla="*/ 0 h 1270"/>
                <a:gd name="T6" fmla="*/ 880 w 1006"/>
                <a:gd name="T7" fmla="*/ 378 h 1270"/>
                <a:gd name="T8" fmla="*/ 535 w 1006"/>
                <a:gd name="T9" fmla="*/ 619 h 1270"/>
                <a:gd name="T10" fmla="*/ 192 w 1006"/>
                <a:gd name="T11" fmla="*/ 826 h 1270"/>
                <a:gd name="T12" fmla="*/ 0 w 1006"/>
                <a:gd name="T13" fmla="*/ 1238 h 1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6"/>
                <a:gd name="T22" fmla="*/ 0 h 1270"/>
                <a:gd name="T23" fmla="*/ 1006 w 1006"/>
                <a:gd name="T24" fmla="*/ 1270 h 12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6" h="1270">
                  <a:moveTo>
                    <a:pt x="0" y="1270"/>
                  </a:moveTo>
                  <a:lnTo>
                    <a:pt x="0" y="17"/>
                  </a:lnTo>
                  <a:lnTo>
                    <a:pt x="1006" y="0"/>
                  </a:lnTo>
                  <a:lnTo>
                    <a:pt x="812" y="388"/>
                  </a:lnTo>
                  <a:lnTo>
                    <a:pt x="494" y="635"/>
                  </a:lnTo>
                  <a:lnTo>
                    <a:pt x="177" y="847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8">
              <a:extLst>
                <a:ext uri="{FF2B5EF4-FFF2-40B4-BE49-F238E27FC236}">
                  <a16:creationId xmlns:a16="http://schemas.microsoft.com/office/drawing/2014/main" id="{001B3BED-F64E-4282-8327-EE52F864A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50"/>
              <a:ext cx="19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9">
              <a:extLst>
                <a:ext uri="{FF2B5EF4-FFF2-40B4-BE49-F238E27FC236}">
                  <a16:creationId xmlns:a16="http://schemas.microsoft.com/office/drawing/2014/main" id="{2124AF66-42ED-4887-875C-4C0606E87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0" y="1867"/>
              <a:ext cx="0" cy="168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Freeform 10">
              <a:extLst>
                <a:ext uri="{FF2B5EF4-FFF2-40B4-BE49-F238E27FC236}">
                  <a16:creationId xmlns:a16="http://schemas.microsoft.com/office/drawing/2014/main" id="{B61D5B53-44F1-488D-BCB7-67042091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214"/>
              <a:ext cx="1073" cy="1274"/>
            </a:xfrm>
            <a:custGeom>
              <a:avLst/>
              <a:gdLst>
                <a:gd name="T0" fmla="*/ 0 w 1073"/>
                <a:gd name="T1" fmla="*/ 1274 h 1274"/>
                <a:gd name="T2" fmla="*/ 191 w 1073"/>
                <a:gd name="T3" fmla="*/ 918 h 1274"/>
                <a:gd name="T4" fmla="*/ 509 w 1073"/>
                <a:gd name="T5" fmla="*/ 636 h 1274"/>
                <a:gd name="T6" fmla="*/ 650 w 1073"/>
                <a:gd name="T7" fmla="*/ 551 h 1274"/>
                <a:gd name="T8" fmla="*/ 925 w 1073"/>
                <a:gd name="T9" fmla="*/ 309 h 1274"/>
                <a:gd name="T10" fmla="*/ 1073 w 1073"/>
                <a:gd name="T11" fmla="*/ 0 h 1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1274"/>
                <a:gd name="T20" fmla="*/ 1073 w 1073"/>
                <a:gd name="T21" fmla="*/ 1274 h 12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1274">
                  <a:moveTo>
                    <a:pt x="0" y="1274"/>
                  </a:moveTo>
                  <a:cubicBezTo>
                    <a:pt x="32" y="1215"/>
                    <a:pt x="106" y="1024"/>
                    <a:pt x="191" y="918"/>
                  </a:cubicBezTo>
                  <a:cubicBezTo>
                    <a:pt x="276" y="812"/>
                    <a:pt x="433" y="697"/>
                    <a:pt x="509" y="636"/>
                  </a:cubicBezTo>
                  <a:cubicBezTo>
                    <a:pt x="585" y="575"/>
                    <a:pt x="581" y="606"/>
                    <a:pt x="650" y="551"/>
                  </a:cubicBezTo>
                  <a:cubicBezTo>
                    <a:pt x="719" y="497"/>
                    <a:pt x="855" y="401"/>
                    <a:pt x="925" y="309"/>
                  </a:cubicBezTo>
                  <a:cubicBezTo>
                    <a:pt x="995" y="217"/>
                    <a:pt x="1042" y="65"/>
                    <a:pt x="1073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Freeform 11">
              <a:extLst>
                <a:ext uri="{FF2B5EF4-FFF2-40B4-BE49-F238E27FC236}">
                  <a16:creationId xmlns:a16="http://schemas.microsoft.com/office/drawing/2014/main" id="{EFF8FD02-8CE6-4FC8-81D4-1FD8B53EB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2232"/>
              <a:ext cx="9" cy="1273"/>
            </a:xfrm>
            <a:custGeom>
              <a:avLst/>
              <a:gdLst>
                <a:gd name="T0" fmla="*/ 9 w 8"/>
                <a:gd name="T1" fmla="*/ 1273 h 1306"/>
                <a:gd name="T2" fmla="*/ 0 w 8"/>
                <a:gd name="T3" fmla="*/ 0 h 1306"/>
                <a:gd name="T4" fmla="*/ 0 60000 65536"/>
                <a:gd name="T5" fmla="*/ 0 60000 65536"/>
                <a:gd name="T6" fmla="*/ 0 w 8"/>
                <a:gd name="T7" fmla="*/ 0 h 1306"/>
                <a:gd name="T8" fmla="*/ 8 w 8"/>
                <a:gd name="T9" fmla="*/ 1306 h 1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306">
                  <a:moveTo>
                    <a:pt x="8" y="1306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13">
              <a:extLst>
                <a:ext uri="{FF2B5EF4-FFF2-40B4-BE49-F238E27FC236}">
                  <a16:creationId xmlns:a16="http://schemas.microsoft.com/office/drawing/2014/main" id="{4678698B-735B-487A-AFF6-35EB1C6BB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232"/>
              <a:ext cx="10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Freeform 14">
              <a:extLst>
                <a:ext uri="{FF2B5EF4-FFF2-40B4-BE49-F238E27FC236}">
                  <a16:creationId xmlns:a16="http://schemas.microsoft.com/office/drawing/2014/main" id="{9604D999-3D46-4423-B55B-7A437A85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242"/>
              <a:ext cx="520" cy="608"/>
            </a:xfrm>
            <a:custGeom>
              <a:avLst/>
              <a:gdLst>
                <a:gd name="T0" fmla="*/ 0 w 480"/>
                <a:gd name="T1" fmla="*/ 0 h 624"/>
                <a:gd name="T2" fmla="*/ 260 w 480"/>
                <a:gd name="T3" fmla="*/ 421 h 624"/>
                <a:gd name="T4" fmla="*/ 520 w 480"/>
                <a:gd name="T5" fmla="*/ 608 h 624"/>
                <a:gd name="T6" fmla="*/ 0 60000 65536"/>
                <a:gd name="T7" fmla="*/ 0 60000 65536"/>
                <a:gd name="T8" fmla="*/ 0 60000 65536"/>
                <a:gd name="T9" fmla="*/ 0 w 480"/>
                <a:gd name="T10" fmla="*/ 0 h 624"/>
                <a:gd name="T11" fmla="*/ 480 w 4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624">
                  <a:moveTo>
                    <a:pt x="0" y="0"/>
                  </a:moveTo>
                  <a:cubicBezTo>
                    <a:pt x="80" y="164"/>
                    <a:pt x="160" y="328"/>
                    <a:pt x="240" y="432"/>
                  </a:cubicBezTo>
                  <a:cubicBezTo>
                    <a:pt x="320" y="536"/>
                    <a:pt x="400" y="580"/>
                    <a:pt x="480" y="62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5">
              <a:extLst>
                <a:ext uri="{FF2B5EF4-FFF2-40B4-BE49-F238E27FC236}">
                  <a16:creationId xmlns:a16="http://schemas.microsoft.com/office/drawing/2014/main" id="{383910C5-A089-4B13-8A5B-80A9B3473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775"/>
              <a:ext cx="5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o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6162" name="Text Box 16">
              <a:extLst>
                <a:ext uri="{FF2B5EF4-FFF2-40B4-BE49-F238E27FC236}">
                  <a16:creationId xmlns:a16="http://schemas.microsoft.com/office/drawing/2014/main" id="{9C82F4DF-EE91-4AEE-B754-EE95AA6F2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8" y="2663"/>
              <a:ext cx="5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x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6163" name="Text Box 17">
              <a:extLst>
                <a:ext uri="{FF2B5EF4-FFF2-40B4-BE49-F238E27FC236}">
                  <a16:creationId xmlns:a16="http://schemas.microsoft.com/office/drawing/2014/main" id="{02F4F441-0223-4D93-9EDC-9A2BC4B8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680"/>
              <a:ext cx="5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0000FF"/>
                  </a:solidFill>
                </a:rPr>
                <a:t>y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graphicFrame>
          <p:nvGraphicFramePr>
            <p:cNvPr id="6164" name="Object 22">
              <a:extLst>
                <a:ext uri="{FF2B5EF4-FFF2-40B4-BE49-F238E27FC236}">
                  <a16:creationId xmlns:a16="http://schemas.microsoft.com/office/drawing/2014/main" id="{EE0927BA-4267-4957-93D3-913FB4923E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348"/>
            <a:ext cx="62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3" imgW="402716" imgH="261257" progId="Equation.3">
                    <p:embed/>
                  </p:oleObj>
                </mc:Choice>
                <mc:Fallback>
                  <p:oleObj name="Equation" r:id="rId3" imgW="402716" imgH="26125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348"/>
                          <a:ext cx="62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23">
              <a:extLst>
                <a:ext uri="{FF2B5EF4-FFF2-40B4-BE49-F238E27FC236}">
                  <a16:creationId xmlns:a16="http://schemas.microsoft.com/office/drawing/2014/main" id="{E5D3AB70-B10A-4A9A-9132-5ACF701C52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50"/>
            <a:ext cx="28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Equation" r:id="rId5" imgW="195800" imgH="158039" progId="Equation.3">
                    <p:embed/>
                  </p:oleObj>
                </mc:Choice>
                <mc:Fallback>
                  <p:oleObj name="Equation" r:id="rId5" imgW="195800" imgH="15803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50"/>
                          <a:ext cx="28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4">
              <a:extLst>
                <a:ext uri="{FF2B5EF4-FFF2-40B4-BE49-F238E27FC236}">
                  <a16:creationId xmlns:a16="http://schemas.microsoft.com/office/drawing/2014/main" id="{ABA90C81-F6FB-47D3-977A-BE6D68590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2008"/>
            <a:ext cx="15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Equation" r:id="rId7" imgW="109015" imgH="158039" progId="Equation.3">
                    <p:embed/>
                  </p:oleObj>
                </mc:Choice>
                <mc:Fallback>
                  <p:oleObj name="Equation" r:id="rId7" imgW="109015" imgH="15803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2008"/>
                          <a:ext cx="15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6">
              <a:extLst>
                <a:ext uri="{FF2B5EF4-FFF2-40B4-BE49-F238E27FC236}">
                  <a16:creationId xmlns:a16="http://schemas.microsoft.com/office/drawing/2014/main" id="{B6C9CDEF-E8A3-42B8-B7AA-9105D0F277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6" y="2304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" name="Equation" r:id="rId9" imgW="212473" imgH="212432" progId="Equation.3">
                    <p:embed/>
                  </p:oleObj>
                </mc:Choice>
                <mc:Fallback>
                  <p:oleObj name="Equation" r:id="rId9" imgW="212473" imgH="21243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304"/>
                          <a:ext cx="2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7">
              <a:extLst>
                <a:ext uri="{FF2B5EF4-FFF2-40B4-BE49-F238E27FC236}">
                  <a16:creationId xmlns:a16="http://schemas.microsoft.com/office/drawing/2014/main" id="{D1D88A99-F805-4AF7-8EED-A65FCA42E5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9" y="2304"/>
            <a:ext cx="3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Equation" r:id="rId11" imgW="223161" imgH="212432" progId="Equation.3">
                    <p:embed/>
                  </p:oleObj>
                </mc:Choice>
                <mc:Fallback>
                  <p:oleObj name="Equation" r:id="rId11" imgW="223161" imgH="21243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2304"/>
                          <a:ext cx="3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8">
              <a:extLst>
                <a:ext uri="{FF2B5EF4-FFF2-40B4-BE49-F238E27FC236}">
                  <a16:creationId xmlns:a16="http://schemas.microsoft.com/office/drawing/2014/main" id="{EBFBD7C9-8468-4558-BC58-EFA4B69E58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9" y="2515"/>
            <a:ext cx="3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Equation" r:id="rId13" imgW="223161" imgH="223139" progId="Equation.3">
                    <p:embed/>
                  </p:oleObj>
                </mc:Choice>
                <mc:Fallback>
                  <p:oleObj name="Equation" r:id="rId13" imgW="223161" imgH="22313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9" y="2515"/>
                          <a:ext cx="3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29">
              <a:extLst>
                <a:ext uri="{FF2B5EF4-FFF2-40B4-BE49-F238E27FC236}">
                  <a16:creationId xmlns:a16="http://schemas.microsoft.com/office/drawing/2014/main" id="{5145DCAF-69EA-4893-A3F1-3AF0BE1B8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842"/>
            <a:ext cx="2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15" imgW="223161" imgH="212432" progId="Equation.3">
                    <p:embed/>
                  </p:oleObj>
                </mc:Choice>
                <mc:Fallback>
                  <p:oleObj name="Equation" r:id="rId15" imgW="223161" imgH="21243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842"/>
                          <a:ext cx="29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2F0045A2-F7F8-4F48-88C2-D0F395F83EF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317500"/>
            <a:ext cx="12903200" cy="2633663"/>
            <a:chOff x="236" y="200"/>
            <a:chExt cx="8128" cy="1659"/>
          </a:xfrm>
        </p:grpSpPr>
        <p:graphicFrame>
          <p:nvGraphicFramePr>
            <p:cNvPr id="6152" name="Object 37">
              <a:extLst>
                <a:ext uri="{FF2B5EF4-FFF2-40B4-BE49-F238E27FC236}">
                  <a16:creationId xmlns:a16="http://schemas.microsoft.com/office/drawing/2014/main" id="{FE88DEEA-D746-47BF-B2A5-997CA1091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" y="200"/>
            <a:ext cx="8128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Document" r:id="rId17" imgW="5267960" imgH="990600" progId="Word.Document.8">
                    <p:embed/>
                  </p:oleObj>
                </mc:Choice>
                <mc:Fallback>
                  <p:oleObj name="Document" r:id="rId17" imgW="5267960" imgH="990600" progId="Word.Document.8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200"/>
                          <a:ext cx="8128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38">
              <a:extLst>
                <a:ext uri="{FF2B5EF4-FFF2-40B4-BE49-F238E27FC236}">
                  <a16:creationId xmlns:a16="http://schemas.microsoft.com/office/drawing/2014/main" id="{FCFE6CA2-8169-4D06-9CD0-81B657658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" y="1341"/>
            <a:ext cx="692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Document" r:id="rId19" imgW="5267960" imgH="401320" progId="Word.Document.8">
                    <p:embed/>
                  </p:oleObj>
                </mc:Choice>
                <mc:Fallback>
                  <p:oleObj name="Document" r:id="rId19" imgW="5267960" imgH="401320" progId="Word.Document.8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341"/>
                          <a:ext cx="6928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08" name="Object 40">
            <a:extLst>
              <a:ext uri="{FF2B5EF4-FFF2-40B4-BE49-F238E27FC236}">
                <a16:creationId xmlns:a16="http://schemas.microsoft.com/office/drawing/2014/main" id="{F1BBBEE7-9EC2-4928-9378-156348117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" y="3168650"/>
          <a:ext cx="50482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21" imgW="2006600" imgH="431800" progId="Equation.3">
                  <p:embed/>
                </p:oleObj>
              </mc:Choice>
              <mc:Fallback>
                <p:oleObj name="Equation" r:id="rId21" imgW="20066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168650"/>
                        <a:ext cx="504825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0" name="Object 42">
            <a:extLst>
              <a:ext uri="{FF2B5EF4-FFF2-40B4-BE49-F238E27FC236}">
                <a16:creationId xmlns:a16="http://schemas.microsoft.com/office/drawing/2014/main" id="{19974696-35C9-4D62-8641-0039734D2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88444"/>
              </p:ext>
            </p:extLst>
          </p:nvPr>
        </p:nvGraphicFramePr>
        <p:xfrm>
          <a:off x="712788" y="4405313"/>
          <a:ext cx="20256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23" imgW="774360" imgH="406080" progId="Equation.DSMT4">
                  <p:embed/>
                </p:oleObj>
              </mc:Choice>
              <mc:Fallback>
                <p:oleObj name="Equation" r:id="rId23" imgW="774360" imgH="4060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405313"/>
                        <a:ext cx="202565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43">
            <a:extLst>
              <a:ext uri="{FF2B5EF4-FFF2-40B4-BE49-F238E27FC236}">
                <a16:creationId xmlns:a16="http://schemas.microsoft.com/office/drawing/2014/main" id="{855C1C10-6AD9-47DD-BA17-43991F8BF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67770"/>
              </p:ext>
            </p:extLst>
          </p:nvPr>
        </p:nvGraphicFramePr>
        <p:xfrm>
          <a:off x="392113" y="5360988"/>
          <a:ext cx="597376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25" imgW="2374560" imgH="406080" progId="Equation.DSMT4">
                  <p:embed/>
                </p:oleObj>
              </mc:Choice>
              <mc:Fallback>
                <p:oleObj name="Equation" r:id="rId25" imgW="2374560" imgH="4060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360988"/>
                        <a:ext cx="597376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Text Box 44">
            <a:extLst>
              <a:ext uri="{FF2B5EF4-FFF2-40B4-BE49-F238E27FC236}">
                <a16:creationId xmlns:a16="http://schemas.microsoft.com/office/drawing/2014/main" id="{02F5AFF3-0E7C-455E-8D21-7E2B4602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24936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rgbClr val="FF3300"/>
                </a:solidFill>
              </a:rPr>
              <a:t>B</a:t>
            </a:r>
            <a:endParaRPr lang="en-US" altLang="zh-CN" sz="2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>
            <a:extLst>
              <a:ext uri="{FF2B5EF4-FFF2-40B4-BE49-F238E27FC236}">
                <a16:creationId xmlns:a16="http://schemas.microsoft.com/office/drawing/2014/main" id="{7A49ED42-A90B-41A8-AB49-B14A104A479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14249400" cy="2362200"/>
            <a:chOff x="336" y="576"/>
            <a:chExt cx="8976" cy="1488"/>
          </a:xfrm>
        </p:grpSpPr>
        <p:graphicFrame>
          <p:nvGraphicFramePr>
            <p:cNvPr id="7196" name="Object 4">
              <a:extLst>
                <a:ext uri="{FF2B5EF4-FFF2-40B4-BE49-F238E27FC236}">
                  <a16:creationId xmlns:a16="http://schemas.microsoft.com/office/drawing/2014/main" id="{9C1A4422-F959-4359-B8A0-89BFAC0C2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576"/>
            <a:ext cx="8976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0" name="Document" r:id="rId3" imgW="5486400" imgH="916940" progId="Word.Document.8">
                    <p:embed/>
                  </p:oleObj>
                </mc:Choice>
                <mc:Fallback>
                  <p:oleObj name="Document" r:id="rId3" imgW="5486400" imgH="91694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576"/>
                          <a:ext cx="8976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Line 12">
              <a:extLst>
                <a:ext uri="{FF2B5EF4-FFF2-40B4-BE49-F238E27FC236}">
                  <a16:creationId xmlns:a16="http://schemas.microsoft.com/office/drawing/2014/main" id="{979CDA6A-0E17-4568-8AE1-4A20EB5D3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44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DBC26879-77A7-4350-A6C2-9A6354864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1169988"/>
          <a:ext cx="6318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233849" imgH="424436" progId="Equation.3">
                  <p:embed/>
                </p:oleObj>
              </mc:Choice>
              <mc:Fallback>
                <p:oleObj name="Equation" r:id="rId5" imgW="233849" imgH="4244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169988"/>
                        <a:ext cx="6318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>
            <a:extLst>
              <a:ext uri="{FF2B5EF4-FFF2-40B4-BE49-F238E27FC236}">
                <a16:creationId xmlns:a16="http://schemas.microsoft.com/office/drawing/2014/main" id="{7E20324C-BE10-4C16-8EAC-B8049BACC998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697163"/>
            <a:ext cx="4967287" cy="3932237"/>
            <a:chOff x="1095" y="1699"/>
            <a:chExt cx="3129" cy="2477"/>
          </a:xfrm>
        </p:grpSpPr>
        <p:sp>
          <p:nvSpPr>
            <p:cNvPr id="7176" name="Freeform 17" descr="20%">
              <a:extLst>
                <a:ext uri="{FF2B5EF4-FFF2-40B4-BE49-F238E27FC236}">
                  <a16:creationId xmlns:a16="http://schemas.microsoft.com/office/drawing/2014/main" id="{081D551E-C4EF-47A5-80B4-965DB6BD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160"/>
              <a:ext cx="806" cy="816"/>
            </a:xfrm>
            <a:custGeom>
              <a:avLst/>
              <a:gdLst>
                <a:gd name="T0" fmla="*/ 0 w 806"/>
                <a:gd name="T1" fmla="*/ 0 h 816"/>
                <a:gd name="T2" fmla="*/ 0 w 806"/>
                <a:gd name="T3" fmla="*/ 816 h 816"/>
                <a:gd name="T4" fmla="*/ 806 w 806"/>
                <a:gd name="T5" fmla="*/ 812 h 816"/>
                <a:gd name="T6" fmla="*/ 0 w 80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816"/>
                <a:gd name="T14" fmla="*/ 806 w 80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816">
                  <a:moveTo>
                    <a:pt x="0" y="0"/>
                  </a:moveTo>
                  <a:lnTo>
                    <a:pt x="0" y="816"/>
                  </a:lnTo>
                  <a:lnTo>
                    <a:pt x="806" y="8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18">
              <a:extLst>
                <a:ext uri="{FF2B5EF4-FFF2-40B4-BE49-F238E27FC236}">
                  <a16:creationId xmlns:a16="http://schemas.microsoft.com/office/drawing/2014/main" id="{14B9C1AF-F75A-4A8B-94C9-142D67FD3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9">
              <a:extLst>
                <a:ext uri="{FF2B5EF4-FFF2-40B4-BE49-F238E27FC236}">
                  <a16:creationId xmlns:a16="http://schemas.microsoft.com/office/drawing/2014/main" id="{FCB9A831-106B-45AE-9FA4-7554FD601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20">
              <a:extLst>
                <a:ext uri="{FF2B5EF4-FFF2-40B4-BE49-F238E27FC236}">
                  <a16:creationId xmlns:a16="http://schemas.microsoft.com/office/drawing/2014/main" id="{2E55B294-7A90-4A10-97F3-EB592D23D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816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Freeform 21">
              <a:extLst>
                <a:ext uri="{FF2B5EF4-FFF2-40B4-BE49-F238E27FC236}">
                  <a16:creationId xmlns:a16="http://schemas.microsoft.com/office/drawing/2014/main" id="{38791200-B3DC-41F1-94F6-0360A750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976"/>
              <a:ext cx="808" cy="810"/>
            </a:xfrm>
            <a:custGeom>
              <a:avLst/>
              <a:gdLst>
                <a:gd name="T0" fmla="*/ 0 w 808"/>
                <a:gd name="T1" fmla="*/ 0 h 810"/>
                <a:gd name="T2" fmla="*/ 808 w 808"/>
                <a:gd name="T3" fmla="*/ 810 h 810"/>
                <a:gd name="T4" fmla="*/ 0 60000 65536"/>
                <a:gd name="T5" fmla="*/ 0 60000 65536"/>
                <a:gd name="T6" fmla="*/ 0 w 808"/>
                <a:gd name="T7" fmla="*/ 0 h 810"/>
                <a:gd name="T8" fmla="*/ 808 w 808"/>
                <a:gd name="T9" fmla="*/ 810 h 8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810">
                  <a:moveTo>
                    <a:pt x="0" y="0"/>
                  </a:moveTo>
                  <a:lnTo>
                    <a:pt x="808" y="81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Freeform 22">
              <a:extLst>
                <a:ext uri="{FF2B5EF4-FFF2-40B4-BE49-F238E27FC236}">
                  <a16:creationId xmlns:a16="http://schemas.microsoft.com/office/drawing/2014/main" id="{7E72A6D9-A69B-4036-9721-CD15A7E1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972"/>
              <a:ext cx="806" cy="820"/>
            </a:xfrm>
            <a:custGeom>
              <a:avLst/>
              <a:gdLst>
                <a:gd name="T0" fmla="*/ 0 w 806"/>
                <a:gd name="T1" fmla="*/ 820 h 820"/>
                <a:gd name="T2" fmla="*/ 806 w 806"/>
                <a:gd name="T3" fmla="*/ 0 h 820"/>
                <a:gd name="T4" fmla="*/ 0 60000 65536"/>
                <a:gd name="T5" fmla="*/ 0 60000 65536"/>
                <a:gd name="T6" fmla="*/ 0 w 806"/>
                <a:gd name="T7" fmla="*/ 0 h 820"/>
                <a:gd name="T8" fmla="*/ 806 w 806"/>
                <a:gd name="T9" fmla="*/ 820 h 8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6" h="820">
                  <a:moveTo>
                    <a:pt x="0" y="820"/>
                  </a:moveTo>
                  <a:lnTo>
                    <a:pt x="806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Freeform 23">
              <a:extLst>
                <a:ext uri="{FF2B5EF4-FFF2-40B4-BE49-F238E27FC236}">
                  <a16:creationId xmlns:a16="http://schemas.microsoft.com/office/drawing/2014/main" id="{78449140-C6FF-4C14-9C9D-3B56CCC02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160"/>
              <a:ext cx="806" cy="812"/>
            </a:xfrm>
            <a:custGeom>
              <a:avLst/>
              <a:gdLst>
                <a:gd name="T0" fmla="*/ 0 w 806"/>
                <a:gd name="T1" fmla="*/ 0 h 812"/>
                <a:gd name="T2" fmla="*/ 806 w 806"/>
                <a:gd name="T3" fmla="*/ 812 h 812"/>
                <a:gd name="T4" fmla="*/ 0 60000 65536"/>
                <a:gd name="T5" fmla="*/ 0 60000 65536"/>
                <a:gd name="T6" fmla="*/ 0 w 806"/>
                <a:gd name="T7" fmla="*/ 0 h 812"/>
                <a:gd name="T8" fmla="*/ 806 w 806"/>
                <a:gd name="T9" fmla="*/ 812 h 8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6" h="812">
                  <a:moveTo>
                    <a:pt x="0" y="0"/>
                  </a:moveTo>
                  <a:lnTo>
                    <a:pt x="806" y="81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Text Box 24">
              <a:extLst>
                <a:ext uri="{FF2B5EF4-FFF2-40B4-BE49-F238E27FC236}">
                  <a16:creationId xmlns:a16="http://schemas.microsoft.com/office/drawing/2014/main" id="{4B5D55A2-F8BF-467D-B463-34A37F54F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8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3300"/>
                  </a:solidFill>
                </a:rPr>
                <a:t>o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7184" name="Text Box 25">
              <a:extLst>
                <a:ext uri="{FF2B5EF4-FFF2-40B4-BE49-F238E27FC236}">
                  <a16:creationId xmlns:a16="http://schemas.microsoft.com/office/drawing/2014/main" id="{8FE8A32E-E2BA-41A3-BE07-CA9F2ED75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7185" name="Text Box 26">
              <a:extLst>
                <a:ext uri="{FF2B5EF4-FFF2-40B4-BE49-F238E27FC236}">
                  <a16:creationId xmlns:a16="http://schemas.microsoft.com/office/drawing/2014/main" id="{56F8884C-DFF8-4C4A-A2C9-625C1B6A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69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y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7186" name="Text Box 27">
              <a:extLst>
                <a:ext uri="{FF2B5EF4-FFF2-40B4-BE49-F238E27FC236}">
                  <a16:creationId xmlns:a16="http://schemas.microsoft.com/office/drawing/2014/main" id="{860472E8-627D-4119-915F-6B7C7AA6E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7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7187" name="Text Box 28">
              <a:extLst>
                <a:ext uri="{FF2B5EF4-FFF2-40B4-BE49-F238E27FC236}">
                  <a16:creationId xmlns:a16="http://schemas.microsoft.com/office/drawing/2014/main" id="{A39E4B30-7B9D-49BB-A3AB-DE5CF041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6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graphicFrame>
          <p:nvGraphicFramePr>
            <p:cNvPr id="7188" name="Object 29">
              <a:extLst>
                <a:ext uri="{FF2B5EF4-FFF2-40B4-BE49-F238E27FC236}">
                  <a16:creationId xmlns:a16="http://schemas.microsoft.com/office/drawing/2014/main" id="{40F8959F-2445-4390-9B79-B5ECACA46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9" y="2182"/>
            <a:ext cx="9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2" name="Equation" r:id="rId8" imgW="533169" imgH="203112" progId="Equation.3">
                    <p:embed/>
                  </p:oleObj>
                </mc:Choice>
                <mc:Fallback>
                  <p:oleObj name="Equation" r:id="rId8" imgW="533169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2182"/>
                          <a:ext cx="95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Text Box 30">
              <a:extLst>
                <a:ext uri="{FF2B5EF4-FFF2-40B4-BE49-F238E27FC236}">
                  <a16:creationId xmlns:a16="http://schemas.microsoft.com/office/drawing/2014/main" id="{FD70AC60-CAEB-476F-9306-E337C3775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190" name="Text Box 31">
              <a:extLst>
                <a:ext uri="{FF2B5EF4-FFF2-40B4-BE49-F238E27FC236}">
                  <a16:creationId xmlns:a16="http://schemas.microsoft.com/office/drawing/2014/main" id="{CF4D0CB8-6D7A-478F-9A4A-E902A0AE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191" name="Text Box 32">
              <a:extLst>
                <a:ext uri="{FF2B5EF4-FFF2-40B4-BE49-F238E27FC236}">
                  <a16:creationId xmlns:a16="http://schemas.microsoft.com/office/drawing/2014/main" id="{3824F456-9EAD-4B2F-B781-D9353CD47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3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3</a:t>
              </a:r>
              <a:endParaRPr lang="en-US" altLang="zh-CN" sz="2400">
                <a:solidFill>
                  <a:srgbClr val="CC00FF"/>
                </a:solidFill>
              </a:endParaRPr>
            </a:p>
          </p:txBody>
        </p:sp>
        <p:sp>
          <p:nvSpPr>
            <p:cNvPr id="7192" name="Text Box 33">
              <a:extLst>
                <a:ext uri="{FF2B5EF4-FFF2-40B4-BE49-F238E27FC236}">
                  <a16:creationId xmlns:a16="http://schemas.microsoft.com/office/drawing/2014/main" id="{669851DE-0FA2-403D-8ABA-48B7DFD2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13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4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graphicFrame>
          <p:nvGraphicFramePr>
            <p:cNvPr id="7193" name="Object 34">
              <a:extLst>
                <a:ext uri="{FF2B5EF4-FFF2-40B4-BE49-F238E27FC236}">
                  <a16:creationId xmlns:a16="http://schemas.microsoft.com/office/drawing/2014/main" id="{B85938B2-24CA-4CDB-B754-52A1FDD02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0" y="2134"/>
            <a:ext cx="11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Equation" r:id="rId10" imgW="634725" imgH="203112" progId="Equation.3">
                    <p:embed/>
                  </p:oleObj>
                </mc:Choice>
                <mc:Fallback>
                  <p:oleObj name="Equation" r:id="rId10" imgW="634725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134"/>
                          <a:ext cx="113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35">
              <a:extLst>
                <a:ext uri="{FF2B5EF4-FFF2-40B4-BE49-F238E27FC236}">
                  <a16:creationId xmlns:a16="http://schemas.microsoft.com/office/drawing/2014/main" id="{7D3FE135-0E92-4F54-AC0B-5DEF3BE4B5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" y="3382"/>
            <a:ext cx="11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4" name="Equation" r:id="rId12" imgW="634725" imgH="203112" progId="Equation.3">
                    <p:embed/>
                  </p:oleObj>
                </mc:Choice>
                <mc:Fallback>
                  <p:oleObj name="Equation" r:id="rId12" imgW="634725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3382"/>
                          <a:ext cx="113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36">
              <a:extLst>
                <a:ext uri="{FF2B5EF4-FFF2-40B4-BE49-F238E27FC236}">
                  <a16:creationId xmlns:a16="http://schemas.microsoft.com/office/drawing/2014/main" id="{1CCC7F9F-8A5B-446C-9472-F3653A11D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0" y="3456"/>
            <a:ext cx="9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14" imgW="533169" imgH="203112" progId="Equation.3">
                    <p:embed/>
                  </p:oleObj>
                </mc:Choice>
                <mc:Fallback>
                  <p:oleObj name="Equation" r:id="rId14" imgW="533169" imgH="20311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3456"/>
                          <a:ext cx="95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14C8EF06-2CD3-4E53-92F2-905AF6709F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279400"/>
            <a:ext cx="12801600" cy="538163"/>
            <a:chOff x="288" y="176"/>
            <a:chExt cx="8064" cy="339"/>
          </a:xfrm>
        </p:grpSpPr>
        <p:sp>
          <p:nvSpPr>
            <p:cNvPr id="7174" name="AutoShape 41">
              <a:extLst>
                <a:ext uri="{FF2B5EF4-FFF2-40B4-BE49-F238E27FC236}">
                  <a16:creationId xmlns:a16="http://schemas.microsoft.com/office/drawing/2014/main" id="{FF9822FD-C39B-4A66-B981-C848D7ACC6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8" y="176"/>
              <a:ext cx="806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Rectangle 43">
              <a:extLst>
                <a:ext uri="{FF2B5EF4-FFF2-40B4-BE49-F238E27FC236}">
                  <a16:creationId xmlns:a16="http://schemas.microsoft.com/office/drawing/2014/main" id="{44C44329-11EB-494C-BD85-47E87D249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0"/>
              <a:ext cx="148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300" b="1">
                  <a:solidFill>
                    <a:srgbClr val="FF0000"/>
                  </a:solidFill>
                  <a:latin typeface="宋体" panose="02010600030101010101" pitchFamily="2" charset="-122"/>
                </a:rPr>
                <a:t>二、填空题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36D258F2-2AC4-4849-80AD-91F8BF29D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77850"/>
          <a:ext cx="14249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3" imgW="5486400" imgH="431800" progId="Word.Document.8">
                  <p:embed/>
                </p:oleObj>
              </mc:Choice>
              <mc:Fallback>
                <p:oleObj name="Document" r:id="rId3" imgW="5486400" imgH="431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7850"/>
                        <a:ext cx="142494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952900CF-D15A-4D6A-94F6-DF9AFC4B0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17675"/>
          <a:ext cx="14859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5" imgW="5486400" imgH="632460" progId="Word.Document.8">
                  <p:embed/>
                </p:oleObj>
              </mc:Choice>
              <mc:Fallback>
                <p:oleObj name="Document" r:id="rId5" imgW="5486400" imgH="6324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17675"/>
                        <a:ext cx="14859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6F25FCCD-8253-44A0-B09D-1017A1825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05200"/>
          <a:ext cx="13487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7" imgW="5486400" imgH="518160" progId="Word.Document.8">
                  <p:embed/>
                </p:oleObj>
              </mc:Choice>
              <mc:Fallback>
                <p:oleObj name="Document" r:id="rId7" imgW="5486400" imgH="5181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13487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4BBE2BCA-212C-4A0C-84F6-38868367C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52975"/>
          <a:ext cx="150304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9" imgW="5486400" imgH="495300" progId="Word.Document.8">
                  <p:embed/>
                </p:oleObj>
              </mc:Choice>
              <mc:Fallback>
                <p:oleObj name="Document" r:id="rId9" imgW="5486400" imgH="4953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52975"/>
                        <a:ext cx="150304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48">
            <a:extLst>
              <a:ext uri="{FF2B5EF4-FFF2-40B4-BE49-F238E27FC236}">
                <a16:creationId xmlns:a16="http://schemas.microsoft.com/office/drawing/2014/main" id="{727C760E-DD23-4EC7-A4AD-5A9CB5BF543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697163"/>
            <a:ext cx="4419600" cy="3932237"/>
            <a:chOff x="3120" y="1699"/>
            <a:chExt cx="2784" cy="2477"/>
          </a:xfrm>
        </p:grpSpPr>
        <p:sp>
          <p:nvSpPr>
            <p:cNvPr id="8199" name="Freeform 28" descr="20%">
              <a:extLst>
                <a:ext uri="{FF2B5EF4-FFF2-40B4-BE49-F238E27FC236}">
                  <a16:creationId xmlns:a16="http://schemas.microsoft.com/office/drawing/2014/main" id="{F5F927A1-8D4D-40F8-B54D-18F73515D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160"/>
              <a:ext cx="806" cy="816"/>
            </a:xfrm>
            <a:custGeom>
              <a:avLst/>
              <a:gdLst>
                <a:gd name="T0" fmla="*/ 0 w 806"/>
                <a:gd name="T1" fmla="*/ 0 h 816"/>
                <a:gd name="T2" fmla="*/ 0 w 806"/>
                <a:gd name="T3" fmla="*/ 816 h 816"/>
                <a:gd name="T4" fmla="*/ 806 w 806"/>
                <a:gd name="T5" fmla="*/ 812 h 816"/>
                <a:gd name="T6" fmla="*/ 0 w 80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6"/>
                <a:gd name="T13" fmla="*/ 0 h 816"/>
                <a:gd name="T14" fmla="*/ 806 w 80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6" h="816">
                  <a:moveTo>
                    <a:pt x="0" y="0"/>
                  </a:moveTo>
                  <a:lnTo>
                    <a:pt x="0" y="816"/>
                  </a:lnTo>
                  <a:lnTo>
                    <a:pt x="806" y="81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1"/>
              <a:srcRect/>
              <a:tile tx="0" ty="0" sx="100000" sy="100000" flip="none" algn="tl"/>
            </a:blipFill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Line 29">
              <a:extLst>
                <a:ext uri="{FF2B5EF4-FFF2-40B4-BE49-F238E27FC236}">
                  <a16:creationId xmlns:a16="http://schemas.microsoft.com/office/drawing/2014/main" id="{5CA26538-BDB7-498F-9BA9-03AE00A11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Line 30">
              <a:extLst>
                <a:ext uri="{FF2B5EF4-FFF2-40B4-BE49-F238E27FC236}">
                  <a16:creationId xmlns:a16="http://schemas.microsoft.com/office/drawing/2014/main" id="{1452B9DE-D76F-45F0-9612-FF9FED5DD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776"/>
              <a:ext cx="0" cy="2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31">
              <a:extLst>
                <a:ext uri="{FF2B5EF4-FFF2-40B4-BE49-F238E27FC236}">
                  <a16:creationId xmlns:a16="http://schemas.microsoft.com/office/drawing/2014/main" id="{ED2154D3-5956-49F0-BBC4-0672651EF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160"/>
              <a:ext cx="816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Freeform 32">
              <a:extLst>
                <a:ext uri="{FF2B5EF4-FFF2-40B4-BE49-F238E27FC236}">
                  <a16:creationId xmlns:a16="http://schemas.microsoft.com/office/drawing/2014/main" id="{D1139B7A-58EC-488B-BF2E-DF84A091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76"/>
              <a:ext cx="808" cy="810"/>
            </a:xfrm>
            <a:custGeom>
              <a:avLst/>
              <a:gdLst>
                <a:gd name="T0" fmla="*/ 0 w 808"/>
                <a:gd name="T1" fmla="*/ 0 h 810"/>
                <a:gd name="T2" fmla="*/ 808 w 808"/>
                <a:gd name="T3" fmla="*/ 810 h 810"/>
                <a:gd name="T4" fmla="*/ 0 60000 65536"/>
                <a:gd name="T5" fmla="*/ 0 60000 65536"/>
                <a:gd name="T6" fmla="*/ 0 w 808"/>
                <a:gd name="T7" fmla="*/ 0 h 810"/>
                <a:gd name="T8" fmla="*/ 808 w 808"/>
                <a:gd name="T9" fmla="*/ 810 h 8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8" h="810">
                  <a:moveTo>
                    <a:pt x="0" y="0"/>
                  </a:moveTo>
                  <a:lnTo>
                    <a:pt x="808" y="81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Freeform 33">
              <a:extLst>
                <a:ext uri="{FF2B5EF4-FFF2-40B4-BE49-F238E27FC236}">
                  <a16:creationId xmlns:a16="http://schemas.microsoft.com/office/drawing/2014/main" id="{47324DFC-ACAB-4E90-A271-910198953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972"/>
              <a:ext cx="806" cy="820"/>
            </a:xfrm>
            <a:custGeom>
              <a:avLst/>
              <a:gdLst>
                <a:gd name="T0" fmla="*/ 0 w 806"/>
                <a:gd name="T1" fmla="*/ 820 h 820"/>
                <a:gd name="T2" fmla="*/ 806 w 806"/>
                <a:gd name="T3" fmla="*/ 0 h 820"/>
                <a:gd name="T4" fmla="*/ 0 60000 65536"/>
                <a:gd name="T5" fmla="*/ 0 60000 65536"/>
                <a:gd name="T6" fmla="*/ 0 w 806"/>
                <a:gd name="T7" fmla="*/ 0 h 820"/>
                <a:gd name="T8" fmla="*/ 806 w 806"/>
                <a:gd name="T9" fmla="*/ 820 h 8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6" h="820">
                  <a:moveTo>
                    <a:pt x="0" y="820"/>
                  </a:moveTo>
                  <a:lnTo>
                    <a:pt x="806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34">
              <a:extLst>
                <a:ext uri="{FF2B5EF4-FFF2-40B4-BE49-F238E27FC236}">
                  <a16:creationId xmlns:a16="http://schemas.microsoft.com/office/drawing/2014/main" id="{C4A41E94-5C24-4630-8686-7CC451650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160"/>
              <a:ext cx="806" cy="812"/>
            </a:xfrm>
            <a:custGeom>
              <a:avLst/>
              <a:gdLst>
                <a:gd name="T0" fmla="*/ 0 w 806"/>
                <a:gd name="T1" fmla="*/ 0 h 812"/>
                <a:gd name="T2" fmla="*/ 806 w 806"/>
                <a:gd name="T3" fmla="*/ 812 h 812"/>
                <a:gd name="T4" fmla="*/ 0 60000 65536"/>
                <a:gd name="T5" fmla="*/ 0 60000 65536"/>
                <a:gd name="T6" fmla="*/ 0 w 806"/>
                <a:gd name="T7" fmla="*/ 0 h 812"/>
                <a:gd name="T8" fmla="*/ 806 w 806"/>
                <a:gd name="T9" fmla="*/ 812 h 8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6" h="812">
                  <a:moveTo>
                    <a:pt x="0" y="0"/>
                  </a:moveTo>
                  <a:lnTo>
                    <a:pt x="806" y="81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Text Box 35">
              <a:extLst>
                <a:ext uri="{FF2B5EF4-FFF2-40B4-BE49-F238E27FC236}">
                  <a16:creationId xmlns:a16="http://schemas.microsoft.com/office/drawing/2014/main" id="{B10FCF4D-CB10-4569-A6D4-0E0BD6987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88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3300"/>
                  </a:solidFill>
                </a:rPr>
                <a:t>o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8207" name="Text Box 36">
              <a:extLst>
                <a:ext uri="{FF2B5EF4-FFF2-40B4-BE49-F238E27FC236}">
                  <a16:creationId xmlns:a16="http://schemas.microsoft.com/office/drawing/2014/main" id="{EC15D2B0-AE6B-4E95-BE6C-E71705D98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976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8208" name="Text Box 37">
              <a:extLst>
                <a:ext uri="{FF2B5EF4-FFF2-40B4-BE49-F238E27FC236}">
                  <a16:creationId xmlns:a16="http://schemas.microsoft.com/office/drawing/2014/main" id="{5FA7513B-7633-482A-AE32-977BB4085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9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rgbClr val="FF0000"/>
                  </a:solidFill>
                </a:rPr>
                <a:t>y</a:t>
              </a:r>
              <a:endParaRPr lang="en-US" altLang="zh-CN" i="1">
                <a:solidFill>
                  <a:srgbClr val="FF0000"/>
                </a:solidFill>
              </a:endParaRPr>
            </a:p>
          </p:txBody>
        </p:sp>
        <p:sp>
          <p:nvSpPr>
            <p:cNvPr id="8209" name="Text Box 38">
              <a:extLst>
                <a:ext uri="{FF2B5EF4-FFF2-40B4-BE49-F238E27FC236}">
                  <a16:creationId xmlns:a16="http://schemas.microsoft.com/office/drawing/2014/main" id="{4DDB5114-E6BC-411C-9378-041084C38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97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8210" name="Text Box 39">
              <a:extLst>
                <a:ext uri="{FF2B5EF4-FFF2-40B4-BE49-F238E27FC236}">
                  <a16:creationId xmlns:a16="http://schemas.microsoft.com/office/drawing/2014/main" id="{ECC51A4B-D46C-411A-8786-08614A1CE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6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1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8211" name="Text Box 41">
              <a:extLst>
                <a:ext uri="{FF2B5EF4-FFF2-40B4-BE49-F238E27FC236}">
                  <a16:creationId xmlns:a16="http://schemas.microsoft.com/office/drawing/2014/main" id="{BAFF05BD-046F-4B84-9FF9-68C040D0F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8212" name="Text Box 42">
              <a:extLst>
                <a:ext uri="{FF2B5EF4-FFF2-40B4-BE49-F238E27FC236}">
                  <a16:creationId xmlns:a16="http://schemas.microsoft.com/office/drawing/2014/main" id="{762285D9-224E-4393-84B9-855104028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2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8213" name="Text Box 43">
              <a:extLst>
                <a:ext uri="{FF2B5EF4-FFF2-40B4-BE49-F238E27FC236}">
                  <a16:creationId xmlns:a16="http://schemas.microsoft.com/office/drawing/2014/main" id="{C7A1DE6C-8E9E-4A83-9833-A2C7371E4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13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3</a:t>
              </a:r>
              <a:endParaRPr lang="en-US" altLang="zh-CN" sz="2400">
                <a:solidFill>
                  <a:srgbClr val="CC00FF"/>
                </a:solidFill>
              </a:endParaRPr>
            </a:p>
          </p:txBody>
        </p:sp>
        <p:sp>
          <p:nvSpPr>
            <p:cNvPr id="8214" name="Text Box 44">
              <a:extLst>
                <a:ext uri="{FF2B5EF4-FFF2-40B4-BE49-F238E27FC236}">
                  <a16:creationId xmlns:a16="http://schemas.microsoft.com/office/drawing/2014/main" id="{B4D071E5-B31C-442F-95D2-17CB3CA7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139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CC00FF"/>
                  </a:solidFill>
                </a:rPr>
                <a:t>D</a:t>
              </a:r>
              <a:r>
                <a:rPr lang="en-US" altLang="zh-CN" sz="2400" b="1">
                  <a:solidFill>
                    <a:srgbClr val="CC00FF"/>
                  </a:solidFill>
                </a:rPr>
                <a:t>4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8">
            <a:extLst>
              <a:ext uri="{FF2B5EF4-FFF2-40B4-BE49-F238E27FC236}">
                <a16:creationId xmlns:a16="http://schemas.microsoft.com/office/drawing/2014/main" id="{E855A333-C9B1-4FC4-A320-D0A5708DB54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3400"/>
            <a:ext cx="15413038" cy="1236663"/>
            <a:chOff x="96" y="336"/>
            <a:chExt cx="9709" cy="779"/>
          </a:xfrm>
        </p:grpSpPr>
        <p:graphicFrame>
          <p:nvGraphicFramePr>
            <p:cNvPr id="9223" name="Object 1028">
              <a:extLst>
                <a:ext uri="{FF2B5EF4-FFF2-40B4-BE49-F238E27FC236}">
                  <a16:creationId xmlns:a16="http://schemas.microsoft.com/office/drawing/2014/main" id="{D4527371-7DF2-45D8-B5D3-3557C2DA0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336"/>
            <a:ext cx="9709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Document" r:id="rId3" imgW="5486400" imgH="444500" progId="Word.Document.8">
                    <p:embed/>
                  </p:oleObj>
                </mc:Choice>
                <mc:Fallback>
                  <p:oleObj name="Document" r:id="rId3" imgW="5486400" imgH="444500" progId="Word.Document.8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36"/>
                          <a:ext cx="9709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Line 1030">
              <a:extLst>
                <a:ext uri="{FF2B5EF4-FFF2-40B4-BE49-F238E27FC236}">
                  <a16:creationId xmlns:a16="http://schemas.microsoft.com/office/drawing/2014/main" id="{D0455E99-7567-4563-89D9-D91957E54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973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5" name="Object 1029">
            <a:extLst>
              <a:ext uri="{FF2B5EF4-FFF2-40B4-BE49-F238E27FC236}">
                <a16:creationId xmlns:a16="http://schemas.microsoft.com/office/drawing/2014/main" id="{1EBD3F42-FA4B-4086-A36A-C8CD668DC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9275" y="381000"/>
          <a:ext cx="15335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538665" imgH="424436" progId="Equation.3">
                  <p:embed/>
                </p:oleObj>
              </mc:Choice>
              <mc:Fallback>
                <p:oleObj name="Equation" r:id="rId5" imgW="538665" imgH="42443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81000"/>
                        <a:ext cx="1533525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32">
            <a:extLst>
              <a:ext uri="{FF2B5EF4-FFF2-40B4-BE49-F238E27FC236}">
                <a16:creationId xmlns:a16="http://schemas.microsoft.com/office/drawing/2014/main" id="{BC81F273-E07D-4D4C-BFF6-4F3C1386C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074863"/>
          <a:ext cx="14630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Document" r:id="rId7" imgW="5486400" imgH="457200" progId="Word.Document.8">
                  <p:embed/>
                </p:oleObj>
              </mc:Choice>
              <mc:Fallback>
                <p:oleObj name="Document" r:id="rId7" imgW="5486400" imgH="457200" progId="Word.Document.8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74863"/>
                        <a:ext cx="146304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33">
            <a:extLst>
              <a:ext uri="{FF2B5EF4-FFF2-40B4-BE49-F238E27FC236}">
                <a16:creationId xmlns:a16="http://schemas.microsoft.com/office/drawing/2014/main" id="{233533B0-C258-4CF6-8FFE-6E9DA22D3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390900"/>
          <a:ext cx="13258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Document" r:id="rId9" imgW="5486400" imgH="431800" progId="Word.Document.8">
                  <p:embed/>
                </p:oleObj>
              </mc:Choice>
              <mc:Fallback>
                <p:oleObj name="Document" r:id="rId9" imgW="5486400" imgH="431800" progId="Word.Document.8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90900"/>
                        <a:ext cx="13258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34">
            <a:extLst>
              <a:ext uri="{FF2B5EF4-FFF2-40B4-BE49-F238E27FC236}">
                <a16:creationId xmlns:a16="http://schemas.microsoft.com/office/drawing/2014/main" id="{9AB2D232-C2EB-4BC7-B423-47C8473EF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648200"/>
          <a:ext cx="15392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Document" r:id="rId11" imgW="5486400" imgH="457200" progId="Word.Document.8">
                  <p:embed/>
                </p:oleObj>
              </mc:Choice>
              <mc:Fallback>
                <p:oleObj name="Document" r:id="rId11" imgW="5486400" imgH="457200" progId="Word.Document.8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15392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8">
            <a:extLst>
              <a:ext uri="{FF2B5EF4-FFF2-40B4-BE49-F238E27FC236}">
                <a16:creationId xmlns:a16="http://schemas.microsoft.com/office/drawing/2014/main" id="{9BA135AD-37A4-4D82-B46B-AB234C0963B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4500"/>
            <a:ext cx="15220950" cy="3289300"/>
            <a:chOff x="240" y="280"/>
            <a:chExt cx="9588" cy="2072"/>
          </a:xfrm>
        </p:grpSpPr>
        <p:graphicFrame>
          <p:nvGraphicFramePr>
            <p:cNvPr id="10244" name="Object 1073">
              <a:extLst>
                <a:ext uri="{FF2B5EF4-FFF2-40B4-BE49-F238E27FC236}">
                  <a16:creationId xmlns:a16="http://schemas.microsoft.com/office/drawing/2014/main" id="{02E1013A-73BD-4970-8D77-B584E38EE0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0"/>
            <a:ext cx="8148" cy="1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Document" r:id="rId3" imgW="5486400" imgH="828040" progId="Word.Document.8">
                    <p:embed/>
                  </p:oleObj>
                </mc:Choice>
                <mc:Fallback>
                  <p:oleObj name="Document" r:id="rId3" imgW="5486400" imgH="828040" progId="Word.Document.8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0"/>
                          <a:ext cx="8148" cy="1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074">
              <a:extLst>
                <a:ext uri="{FF2B5EF4-FFF2-40B4-BE49-F238E27FC236}">
                  <a16:creationId xmlns:a16="http://schemas.microsoft.com/office/drawing/2014/main" id="{FDF9F157-9834-4B55-A2F5-AF00F7C2E5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016"/>
            <a:ext cx="93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Document" r:id="rId5" imgW="5486400" imgH="198120" progId="Word.Document.8">
                    <p:embed/>
                  </p:oleObj>
                </mc:Choice>
                <mc:Fallback>
                  <p:oleObj name="Document" r:id="rId5" imgW="5486400" imgH="198120" progId="Word.Document.8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016"/>
                          <a:ext cx="93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89" name="Object 1077">
            <a:extLst>
              <a:ext uri="{FF2B5EF4-FFF2-40B4-BE49-F238E27FC236}">
                <a16:creationId xmlns:a16="http://schemas.microsoft.com/office/drawing/2014/main" id="{36C0A4EC-0E3D-43CD-B7DF-29E717635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2563813"/>
          <a:ext cx="44100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1888747" imgH="462554" progId="Equation.3">
                  <p:embed/>
                </p:oleObj>
              </mc:Choice>
              <mc:Fallback>
                <p:oleObj name="Equation" r:id="rId7" imgW="1888747" imgH="462554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563813"/>
                        <a:ext cx="441007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>
            <a:extLst>
              <a:ext uri="{FF2B5EF4-FFF2-40B4-BE49-F238E27FC236}">
                <a16:creationId xmlns:a16="http://schemas.microsoft.com/office/drawing/2014/main" id="{50B6E9B6-AB36-407C-BDD1-473B18F43159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1644650"/>
            <a:ext cx="2835275" cy="2622550"/>
            <a:chOff x="3798" y="1065"/>
            <a:chExt cx="1786" cy="1652"/>
          </a:xfrm>
        </p:grpSpPr>
        <p:sp>
          <p:nvSpPr>
            <p:cNvPr id="11279" name="Rectangle 7">
              <a:extLst>
                <a:ext uri="{FF2B5EF4-FFF2-40B4-BE49-F238E27FC236}">
                  <a16:creationId xmlns:a16="http://schemas.microsoft.com/office/drawing/2014/main" id="{42AE0D71-78C8-42E1-BAE4-E61CB6C66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" y="24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grpSp>
          <p:nvGrpSpPr>
            <p:cNvPr id="11280" name="Group 15">
              <a:extLst>
                <a:ext uri="{FF2B5EF4-FFF2-40B4-BE49-F238E27FC236}">
                  <a16:creationId xmlns:a16="http://schemas.microsoft.com/office/drawing/2014/main" id="{4FBEB97E-B631-452D-B3D5-E397428E4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2474"/>
              <a:ext cx="631" cy="110"/>
              <a:chOff x="4435" y="2474"/>
              <a:chExt cx="631" cy="110"/>
            </a:xfrm>
          </p:grpSpPr>
          <p:grpSp>
            <p:nvGrpSpPr>
              <p:cNvPr id="11296" name="Group 11">
                <a:extLst>
                  <a:ext uri="{FF2B5EF4-FFF2-40B4-BE49-F238E27FC236}">
                    <a16:creationId xmlns:a16="http://schemas.microsoft.com/office/drawing/2014/main" id="{C5F14FBB-1BCB-47FC-A544-ADFCAAADD5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6" y="2474"/>
                <a:ext cx="380" cy="110"/>
                <a:chOff x="4686" y="2474"/>
                <a:chExt cx="380" cy="110"/>
              </a:xfrm>
            </p:grpSpPr>
            <p:sp>
              <p:nvSpPr>
                <p:cNvPr id="11300" name="Freeform 9">
                  <a:extLst>
                    <a:ext uri="{FF2B5EF4-FFF2-40B4-BE49-F238E27FC236}">
                      <a16:creationId xmlns:a16="http://schemas.microsoft.com/office/drawing/2014/main" id="{51807459-7CB1-4CA1-A7D7-16AD16103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474"/>
                  <a:ext cx="380" cy="110"/>
                </a:xfrm>
                <a:custGeom>
                  <a:avLst/>
                  <a:gdLst>
                    <a:gd name="T0" fmla="*/ 0 w 380"/>
                    <a:gd name="T1" fmla="*/ 110 h 110"/>
                    <a:gd name="T2" fmla="*/ 76 w 380"/>
                    <a:gd name="T3" fmla="*/ 107 h 110"/>
                    <a:gd name="T4" fmla="*/ 149 w 380"/>
                    <a:gd name="T5" fmla="*/ 102 h 110"/>
                    <a:gd name="T6" fmla="*/ 214 w 380"/>
                    <a:gd name="T7" fmla="*/ 93 h 110"/>
                    <a:gd name="T8" fmla="*/ 270 w 380"/>
                    <a:gd name="T9" fmla="*/ 79 h 110"/>
                    <a:gd name="T10" fmla="*/ 293 w 380"/>
                    <a:gd name="T11" fmla="*/ 71 h 110"/>
                    <a:gd name="T12" fmla="*/ 316 w 380"/>
                    <a:gd name="T13" fmla="*/ 62 h 110"/>
                    <a:gd name="T14" fmla="*/ 335 w 380"/>
                    <a:gd name="T15" fmla="*/ 54 h 110"/>
                    <a:gd name="T16" fmla="*/ 349 w 380"/>
                    <a:gd name="T17" fmla="*/ 45 h 110"/>
                    <a:gd name="T18" fmla="*/ 364 w 380"/>
                    <a:gd name="T19" fmla="*/ 34 h 110"/>
                    <a:gd name="T20" fmla="*/ 372 w 380"/>
                    <a:gd name="T21" fmla="*/ 26 h 110"/>
                    <a:gd name="T22" fmla="*/ 378 w 380"/>
                    <a:gd name="T23" fmla="*/ 14 h 110"/>
                    <a:gd name="T24" fmla="*/ 380 w 380"/>
                    <a:gd name="T25" fmla="*/ 3 h 110"/>
                    <a:gd name="T26" fmla="*/ 3 w 380"/>
                    <a:gd name="T27" fmla="*/ 0 h 110"/>
                    <a:gd name="T28" fmla="*/ 0 w 380"/>
                    <a:gd name="T29" fmla="*/ 110 h 11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80"/>
                    <a:gd name="T46" fmla="*/ 0 h 110"/>
                    <a:gd name="T47" fmla="*/ 380 w 380"/>
                    <a:gd name="T48" fmla="*/ 110 h 11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80" h="110">
                      <a:moveTo>
                        <a:pt x="0" y="110"/>
                      </a:moveTo>
                      <a:lnTo>
                        <a:pt x="76" y="107"/>
                      </a:lnTo>
                      <a:lnTo>
                        <a:pt x="149" y="102"/>
                      </a:lnTo>
                      <a:lnTo>
                        <a:pt x="214" y="93"/>
                      </a:lnTo>
                      <a:lnTo>
                        <a:pt x="270" y="79"/>
                      </a:lnTo>
                      <a:lnTo>
                        <a:pt x="293" y="71"/>
                      </a:lnTo>
                      <a:lnTo>
                        <a:pt x="316" y="62"/>
                      </a:lnTo>
                      <a:lnTo>
                        <a:pt x="335" y="54"/>
                      </a:lnTo>
                      <a:lnTo>
                        <a:pt x="349" y="45"/>
                      </a:lnTo>
                      <a:lnTo>
                        <a:pt x="364" y="34"/>
                      </a:lnTo>
                      <a:lnTo>
                        <a:pt x="372" y="26"/>
                      </a:lnTo>
                      <a:lnTo>
                        <a:pt x="378" y="14"/>
                      </a:lnTo>
                      <a:lnTo>
                        <a:pt x="380" y="3"/>
                      </a:lnTo>
                      <a:lnTo>
                        <a:pt x="3" y="0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1" name="Freeform 10">
                  <a:extLst>
                    <a:ext uri="{FF2B5EF4-FFF2-40B4-BE49-F238E27FC236}">
                      <a16:creationId xmlns:a16="http://schemas.microsoft.com/office/drawing/2014/main" id="{259EBACA-D3D9-4345-A12A-28141F843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477"/>
                  <a:ext cx="380" cy="107"/>
                </a:xfrm>
                <a:custGeom>
                  <a:avLst/>
                  <a:gdLst>
                    <a:gd name="T0" fmla="*/ 0 w 380"/>
                    <a:gd name="T1" fmla="*/ 107 h 107"/>
                    <a:gd name="T2" fmla="*/ 76 w 380"/>
                    <a:gd name="T3" fmla="*/ 104 h 107"/>
                    <a:gd name="T4" fmla="*/ 149 w 380"/>
                    <a:gd name="T5" fmla="*/ 99 h 107"/>
                    <a:gd name="T6" fmla="*/ 214 w 380"/>
                    <a:gd name="T7" fmla="*/ 90 h 107"/>
                    <a:gd name="T8" fmla="*/ 270 w 380"/>
                    <a:gd name="T9" fmla="*/ 76 h 107"/>
                    <a:gd name="T10" fmla="*/ 293 w 380"/>
                    <a:gd name="T11" fmla="*/ 68 h 107"/>
                    <a:gd name="T12" fmla="*/ 316 w 380"/>
                    <a:gd name="T13" fmla="*/ 59 h 107"/>
                    <a:gd name="T14" fmla="*/ 335 w 380"/>
                    <a:gd name="T15" fmla="*/ 51 h 107"/>
                    <a:gd name="T16" fmla="*/ 349 w 380"/>
                    <a:gd name="T17" fmla="*/ 42 h 107"/>
                    <a:gd name="T18" fmla="*/ 364 w 380"/>
                    <a:gd name="T19" fmla="*/ 31 h 107"/>
                    <a:gd name="T20" fmla="*/ 372 w 380"/>
                    <a:gd name="T21" fmla="*/ 23 h 107"/>
                    <a:gd name="T22" fmla="*/ 378 w 380"/>
                    <a:gd name="T23" fmla="*/ 11 h 107"/>
                    <a:gd name="T24" fmla="*/ 380 w 380"/>
                    <a:gd name="T25" fmla="*/ 0 h 10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80"/>
                    <a:gd name="T40" fmla="*/ 0 h 107"/>
                    <a:gd name="T41" fmla="*/ 380 w 380"/>
                    <a:gd name="T42" fmla="*/ 107 h 10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80" h="107">
                      <a:moveTo>
                        <a:pt x="0" y="107"/>
                      </a:moveTo>
                      <a:lnTo>
                        <a:pt x="76" y="104"/>
                      </a:lnTo>
                      <a:lnTo>
                        <a:pt x="149" y="99"/>
                      </a:lnTo>
                      <a:lnTo>
                        <a:pt x="214" y="90"/>
                      </a:lnTo>
                      <a:lnTo>
                        <a:pt x="270" y="76"/>
                      </a:lnTo>
                      <a:lnTo>
                        <a:pt x="293" y="68"/>
                      </a:lnTo>
                      <a:lnTo>
                        <a:pt x="316" y="59"/>
                      </a:lnTo>
                      <a:lnTo>
                        <a:pt x="335" y="51"/>
                      </a:lnTo>
                      <a:lnTo>
                        <a:pt x="349" y="42"/>
                      </a:lnTo>
                      <a:lnTo>
                        <a:pt x="364" y="31"/>
                      </a:lnTo>
                      <a:lnTo>
                        <a:pt x="372" y="23"/>
                      </a:lnTo>
                      <a:lnTo>
                        <a:pt x="378" y="11"/>
                      </a:lnTo>
                      <a:lnTo>
                        <a:pt x="380" y="0"/>
                      </a:lnTo>
                    </a:path>
                  </a:pathLst>
                </a:custGeom>
                <a:solidFill>
                  <a:srgbClr val="66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97" name="Group 14">
                <a:extLst>
                  <a:ext uri="{FF2B5EF4-FFF2-40B4-BE49-F238E27FC236}">
                    <a16:creationId xmlns:a16="http://schemas.microsoft.com/office/drawing/2014/main" id="{B0E5B299-81D4-4C17-90CB-8EAB77E3A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5" y="2474"/>
                <a:ext cx="381" cy="110"/>
                <a:chOff x="4435" y="2474"/>
                <a:chExt cx="381" cy="110"/>
              </a:xfrm>
            </p:grpSpPr>
            <p:sp>
              <p:nvSpPr>
                <p:cNvPr id="11298" name="Freeform 12">
                  <a:extLst>
                    <a:ext uri="{FF2B5EF4-FFF2-40B4-BE49-F238E27FC236}">
                      <a16:creationId xmlns:a16="http://schemas.microsoft.com/office/drawing/2014/main" id="{0B74AAFC-5012-4D07-9CCD-9C348DA48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5" y="2474"/>
                  <a:ext cx="381" cy="110"/>
                </a:xfrm>
                <a:custGeom>
                  <a:avLst/>
                  <a:gdLst>
                    <a:gd name="T0" fmla="*/ 381 w 381"/>
                    <a:gd name="T1" fmla="*/ 110 h 110"/>
                    <a:gd name="T2" fmla="*/ 304 w 381"/>
                    <a:gd name="T3" fmla="*/ 107 h 110"/>
                    <a:gd name="T4" fmla="*/ 231 w 381"/>
                    <a:gd name="T5" fmla="*/ 102 h 110"/>
                    <a:gd name="T6" fmla="*/ 166 w 381"/>
                    <a:gd name="T7" fmla="*/ 93 h 110"/>
                    <a:gd name="T8" fmla="*/ 110 w 381"/>
                    <a:gd name="T9" fmla="*/ 79 h 110"/>
                    <a:gd name="T10" fmla="*/ 87 w 381"/>
                    <a:gd name="T11" fmla="*/ 71 h 110"/>
                    <a:gd name="T12" fmla="*/ 65 w 381"/>
                    <a:gd name="T13" fmla="*/ 62 h 110"/>
                    <a:gd name="T14" fmla="*/ 45 w 381"/>
                    <a:gd name="T15" fmla="*/ 54 h 110"/>
                    <a:gd name="T16" fmla="*/ 31 w 381"/>
                    <a:gd name="T17" fmla="*/ 45 h 110"/>
                    <a:gd name="T18" fmla="*/ 17 w 381"/>
                    <a:gd name="T19" fmla="*/ 34 h 110"/>
                    <a:gd name="T20" fmla="*/ 8 w 381"/>
                    <a:gd name="T21" fmla="*/ 26 h 110"/>
                    <a:gd name="T22" fmla="*/ 3 w 381"/>
                    <a:gd name="T23" fmla="*/ 14 h 110"/>
                    <a:gd name="T24" fmla="*/ 0 w 381"/>
                    <a:gd name="T25" fmla="*/ 3 h 110"/>
                    <a:gd name="T26" fmla="*/ 378 w 381"/>
                    <a:gd name="T27" fmla="*/ 0 h 110"/>
                    <a:gd name="T28" fmla="*/ 381 w 381"/>
                    <a:gd name="T29" fmla="*/ 110 h 11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81"/>
                    <a:gd name="T46" fmla="*/ 0 h 110"/>
                    <a:gd name="T47" fmla="*/ 381 w 381"/>
                    <a:gd name="T48" fmla="*/ 110 h 11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81" h="110">
                      <a:moveTo>
                        <a:pt x="381" y="110"/>
                      </a:moveTo>
                      <a:lnTo>
                        <a:pt x="304" y="107"/>
                      </a:lnTo>
                      <a:lnTo>
                        <a:pt x="231" y="102"/>
                      </a:lnTo>
                      <a:lnTo>
                        <a:pt x="166" y="93"/>
                      </a:lnTo>
                      <a:lnTo>
                        <a:pt x="110" y="79"/>
                      </a:lnTo>
                      <a:lnTo>
                        <a:pt x="87" y="71"/>
                      </a:lnTo>
                      <a:lnTo>
                        <a:pt x="65" y="62"/>
                      </a:lnTo>
                      <a:lnTo>
                        <a:pt x="45" y="54"/>
                      </a:lnTo>
                      <a:lnTo>
                        <a:pt x="31" y="45"/>
                      </a:lnTo>
                      <a:lnTo>
                        <a:pt x="17" y="34"/>
                      </a:lnTo>
                      <a:lnTo>
                        <a:pt x="8" y="26"/>
                      </a:lnTo>
                      <a:lnTo>
                        <a:pt x="3" y="14"/>
                      </a:lnTo>
                      <a:lnTo>
                        <a:pt x="0" y="3"/>
                      </a:lnTo>
                      <a:lnTo>
                        <a:pt x="378" y="0"/>
                      </a:lnTo>
                      <a:lnTo>
                        <a:pt x="381" y="110"/>
                      </a:lnTo>
                      <a:close/>
                    </a:path>
                  </a:pathLst>
                </a:custGeom>
                <a:solidFill>
                  <a:srgbClr val="66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cmpd="sng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99" name="Freeform 13">
                  <a:extLst>
                    <a:ext uri="{FF2B5EF4-FFF2-40B4-BE49-F238E27FC236}">
                      <a16:creationId xmlns:a16="http://schemas.microsoft.com/office/drawing/2014/main" id="{69717B29-2DE4-4D4B-9714-D46A5B704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5" y="2477"/>
                  <a:ext cx="381" cy="107"/>
                </a:xfrm>
                <a:custGeom>
                  <a:avLst/>
                  <a:gdLst>
                    <a:gd name="T0" fmla="*/ 381 w 381"/>
                    <a:gd name="T1" fmla="*/ 107 h 107"/>
                    <a:gd name="T2" fmla="*/ 304 w 381"/>
                    <a:gd name="T3" fmla="*/ 104 h 107"/>
                    <a:gd name="T4" fmla="*/ 231 w 381"/>
                    <a:gd name="T5" fmla="*/ 99 h 107"/>
                    <a:gd name="T6" fmla="*/ 166 w 381"/>
                    <a:gd name="T7" fmla="*/ 90 h 107"/>
                    <a:gd name="T8" fmla="*/ 110 w 381"/>
                    <a:gd name="T9" fmla="*/ 76 h 107"/>
                    <a:gd name="T10" fmla="*/ 87 w 381"/>
                    <a:gd name="T11" fmla="*/ 68 h 107"/>
                    <a:gd name="T12" fmla="*/ 65 w 381"/>
                    <a:gd name="T13" fmla="*/ 59 h 107"/>
                    <a:gd name="T14" fmla="*/ 45 w 381"/>
                    <a:gd name="T15" fmla="*/ 51 h 107"/>
                    <a:gd name="T16" fmla="*/ 31 w 381"/>
                    <a:gd name="T17" fmla="*/ 42 h 107"/>
                    <a:gd name="T18" fmla="*/ 17 w 381"/>
                    <a:gd name="T19" fmla="*/ 31 h 107"/>
                    <a:gd name="T20" fmla="*/ 8 w 381"/>
                    <a:gd name="T21" fmla="*/ 23 h 107"/>
                    <a:gd name="T22" fmla="*/ 3 w 381"/>
                    <a:gd name="T23" fmla="*/ 11 h 107"/>
                    <a:gd name="T24" fmla="*/ 0 w 381"/>
                    <a:gd name="T25" fmla="*/ 0 h 10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81"/>
                    <a:gd name="T40" fmla="*/ 0 h 107"/>
                    <a:gd name="T41" fmla="*/ 381 w 381"/>
                    <a:gd name="T42" fmla="*/ 107 h 10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81" h="107">
                      <a:moveTo>
                        <a:pt x="381" y="107"/>
                      </a:moveTo>
                      <a:lnTo>
                        <a:pt x="304" y="104"/>
                      </a:lnTo>
                      <a:lnTo>
                        <a:pt x="231" y="99"/>
                      </a:lnTo>
                      <a:lnTo>
                        <a:pt x="166" y="90"/>
                      </a:lnTo>
                      <a:lnTo>
                        <a:pt x="110" y="76"/>
                      </a:lnTo>
                      <a:lnTo>
                        <a:pt x="87" y="68"/>
                      </a:lnTo>
                      <a:lnTo>
                        <a:pt x="65" y="59"/>
                      </a:lnTo>
                      <a:lnTo>
                        <a:pt x="45" y="51"/>
                      </a:lnTo>
                      <a:lnTo>
                        <a:pt x="31" y="42"/>
                      </a:lnTo>
                      <a:lnTo>
                        <a:pt x="17" y="31"/>
                      </a:lnTo>
                      <a:lnTo>
                        <a:pt x="8" y="23"/>
                      </a:lnTo>
                      <a:lnTo>
                        <a:pt x="3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6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81" name="Oval 16">
              <a:extLst>
                <a:ext uri="{FF2B5EF4-FFF2-40B4-BE49-F238E27FC236}">
                  <a16:creationId xmlns:a16="http://schemas.microsoft.com/office/drawing/2014/main" id="{5D2175E2-20AE-42C5-AFB7-9C8CC664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2367"/>
              <a:ext cx="637" cy="22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2" name="Oval 17">
              <a:extLst>
                <a:ext uri="{FF2B5EF4-FFF2-40B4-BE49-F238E27FC236}">
                  <a16:creationId xmlns:a16="http://schemas.microsoft.com/office/drawing/2014/main" id="{48670922-17AE-492C-989C-743CCA9D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597"/>
              <a:ext cx="1274" cy="333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3" name="Rectangle 25">
              <a:extLst>
                <a:ext uri="{FF2B5EF4-FFF2-40B4-BE49-F238E27FC236}">
                  <a16:creationId xmlns:a16="http://schemas.microsoft.com/office/drawing/2014/main" id="{A619520E-E2DC-4924-AF39-4837FFC3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76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y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1284" name="Rectangle 28">
              <a:extLst>
                <a:ext uri="{FF2B5EF4-FFF2-40B4-BE49-F238E27FC236}">
                  <a16:creationId xmlns:a16="http://schemas.microsoft.com/office/drawing/2014/main" id="{AA98751A-91A8-4035-9178-04BE6F96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06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z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1285" name="Rectangle 51">
              <a:extLst>
                <a:ext uri="{FF2B5EF4-FFF2-40B4-BE49-F238E27FC236}">
                  <a16:creationId xmlns:a16="http://schemas.microsoft.com/office/drawing/2014/main" id="{4BDB5922-FAB0-4A7A-A429-14B48BF8D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30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x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1286" name="Rectangle 54">
              <a:extLst>
                <a:ext uri="{FF2B5EF4-FFF2-40B4-BE49-F238E27FC236}">
                  <a16:creationId xmlns:a16="http://schemas.microsoft.com/office/drawing/2014/main" id="{A9DED09A-61BB-47C5-A1C6-B41AB43D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41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FF"/>
                  </a:solidFill>
                </a:rPr>
                <a:t>o</a:t>
              </a:r>
              <a:endParaRPr lang="en-US" altLang="zh-CN" sz="2800" b="1">
                <a:solidFill>
                  <a:srgbClr val="0000FF"/>
                </a:solidFill>
              </a:endParaRPr>
            </a:p>
          </p:txBody>
        </p:sp>
        <p:sp>
          <p:nvSpPr>
            <p:cNvPr id="11287" name="Freeform 72">
              <a:extLst>
                <a:ext uri="{FF2B5EF4-FFF2-40B4-BE49-F238E27FC236}">
                  <a16:creationId xmlns:a16="http://schemas.microsoft.com/office/drawing/2014/main" id="{20131567-B413-4C61-83CB-288F05B54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" y="1801"/>
              <a:ext cx="665" cy="671"/>
            </a:xfrm>
            <a:custGeom>
              <a:avLst/>
              <a:gdLst>
                <a:gd name="T0" fmla="*/ 0 w 665"/>
                <a:gd name="T1" fmla="*/ 671 h 671"/>
                <a:gd name="T2" fmla="*/ 665 w 665"/>
                <a:gd name="T3" fmla="*/ 0 h 671"/>
                <a:gd name="T4" fmla="*/ 0 60000 65536"/>
                <a:gd name="T5" fmla="*/ 0 60000 65536"/>
                <a:gd name="T6" fmla="*/ 0 w 665"/>
                <a:gd name="T7" fmla="*/ 0 h 671"/>
                <a:gd name="T8" fmla="*/ 665 w 665"/>
                <a:gd name="T9" fmla="*/ 671 h 6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5" h="671">
                  <a:moveTo>
                    <a:pt x="0" y="671"/>
                  </a:moveTo>
                  <a:lnTo>
                    <a:pt x="665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73">
              <a:extLst>
                <a:ext uri="{FF2B5EF4-FFF2-40B4-BE49-F238E27FC236}">
                  <a16:creationId xmlns:a16="http://schemas.microsoft.com/office/drawing/2014/main" id="{05E088A3-A522-45DC-9B16-CFD67EB05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1792"/>
              <a:ext cx="614" cy="6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75">
              <a:extLst>
                <a:ext uri="{FF2B5EF4-FFF2-40B4-BE49-F238E27FC236}">
                  <a16:creationId xmlns:a16="http://schemas.microsoft.com/office/drawing/2014/main" id="{5465B510-91BD-4253-99B5-4E6BB511E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59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76">
              <a:extLst>
                <a:ext uri="{FF2B5EF4-FFF2-40B4-BE49-F238E27FC236}">
                  <a16:creationId xmlns:a16="http://schemas.microsoft.com/office/drawing/2014/main" id="{0F31F2F9-B50B-4634-B940-845780E8A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459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77">
              <a:extLst>
                <a:ext uri="{FF2B5EF4-FFF2-40B4-BE49-F238E27FC236}">
                  <a16:creationId xmlns:a16="http://schemas.microsoft.com/office/drawing/2014/main" id="{EC2A1B0F-1578-43FE-897A-597AFE895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9" y="1920"/>
              <a:ext cx="0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78">
              <a:extLst>
                <a:ext uri="{FF2B5EF4-FFF2-40B4-BE49-F238E27FC236}">
                  <a16:creationId xmlns:a16="http://schemas.microsoft.com/office/drawing/2014/main" id="{60C7BF78-0D5C-4752-A2C6-E2AE8C1F1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15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79">
              <a:extLst>
                <a:ext uri="{FF2B5EF4-FFF2-40B4-BE49-F238E27FC236}">
                  <a16:creationId xmlns:a16="http://schemas.microsoft.com/office/drawing/2014/main" id="{FD3CFAF3-781B-4BA6-9607-3AE02D646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112"/>
              <a:ext cx="672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80">
              <a:extLst>
                <a:ext uri="{FF2B5EF4-FFF2-40B4-BE49-F238E27FC236}">
                  <a16:creationId xmlns:a16="http://schemas.microsoft.com/office/drawing/2014/main" id="{1A99E082-22FF-41B5-989C-56A92A59B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920"/>
              <a:ext cx="336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82">
              <a:extLst>
                <a:ext uri="{FF2B5EF4-FFF2-40B4-BE49-F238E27FC236}">
                  <a16:creationId xmlns:a16="http://schemas.microsoft.com/office/drawing/2014/main" id="{FAC963D9-8B28-4ED1-9037-4AC97E919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8" y="1776"/>
              <a:ext cx="0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841" name="Object 1">
            <a:extLst>
              <a:ext uri="{FF2B5EF4-FFF2-40B4-BE49-F238E27FC236}">
                <a16:creationId xmlns:a16="http://schemas.microsoft.com/office/drawing/2014/main" id="{54E8A81E-FE79-40A3-B6E1-A0EEEA11C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3089275"/>
          <a:ext cx="61690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2803194" imgH="424436" progId="Equation.3">
                  <p:embed/>
                </p:oleObj>
              </mc:Choice>
              <mc:Fallback>
                <p:oleObj name="Equation" r:id="rId3" imgW="2803194" imgH="42443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089275"/>
                        <a:ext cx="61690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2">
            <a:extLst>
              <a:ext uri="{FF2B5EF4-FFF2-40B4-BE49-F238E27FC236}">
                <a16:creationId xmlns:a16="http://schemas.microsoft.com/office/drawing/2014/main" id="{888DBA94-11F3-4370-B79A-0112A29CF0A6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989013"/>
            <a:ext cx="11423650" cy="3278188"/>
            <a:chOff x="146" y="431"/>
            <a:chExt cx="7196" cy="2065"/>
          </a:xfrm>
        </p:grpSpPr>
        <p:graphicFrame>
          <p:nvGraphicFramePr>
            <p:cNvPr id="11275" name="Object 4">
              <a:extLst>
                <a:ext uri="{FF2B5EF4-FFF2-40B4-BE49-F238E27FC236}">
                  <a16:creationId xmlns:a16="http://schemas.microsoft.com/office/drawing/2014/main" id="{071DE12C-13CF-4D16-BF86-93D5B1DBC0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675849"/>
                </p:ext>
              </p:extLst>
            </p:nvPr>
          </p:nvGraphicFramePr>
          <p:xfrm>
            <a:off x="146" y="431"/>
            <a:ext cx="7196" cy="1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Document" r:id="rId5" imgW="5255012" imgH="890803" progId="Word.Document.8">
                    <p:embed/>
                  </p:oleObj>
                </mc:Choice>
                <mc:Fallback>
                  <p:oleObj name="Document" r:id="rId5" imgW="5255012" imgH="890803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" y="431"/>
                          <a:ext cx="7196" cy="1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6" name="Group 91">
              <a:extLst>
                <a:ext uri="{FF2B5EF4-FFF2-40B4-BE49-F238E27FC236}">
                  <a16:creationId xmlns:a16="http://schemas.microsoft.com/office/drawing/2014/main" id="{09D41A70-755A-4D5F-AD16-DC8948D82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208"/>
              <a:ext cx="3888" cy="288"/>
              <a:chOff x="240" y="2208"/>
              <a:chExt cx="3888" cy="288"/>
            </a:xfrm>
          </p:grpSpPr>
          <p:sp>
            <p:nvSpPr>
              <p:cNvPr id="11277" name="Line 87">
                <a:extLst>
                  <a:ext uri="{FF2B5EF4-FFF2-40B4-BE49-F238E27FC236}">
                    <a16:creationId xmlns:a16="http://schemas.microsoft.com/office/drawing/2014/main" id="{415CD481-C896-4C79-92F2-B5C3427FA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0"/>
                <a:ext cx="36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Text Box 88">
                <a:extLst>
                  <a:ext uri="{FF2B5EF4-FFF2-40B4-BE49-F238E27FC236}">
                    <a16:creationId xmlns:a16="http://schemas.microsoft.com/office/drawing/2014/main" id="{4A6CD753-0293-44F5-B988-310294550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/>
                  <a:t>；</a:t>
                </a:r>
              </a:p>
            </p:txBody>
          </p:sp>
        </p:grpSp>
      </p:grpSp>
      <p:grpSp>
        <p:nvGrpSpPr>
          <p:cNvPr id="8" name="Group 102">
            <a:extLst>
              <a:ext uri="{FF2B5EF4-FFF2-40B4-BE49-F238E27FC236}">
                <a16:creationId xmlns:a16="http://schemas.microsoft.com/office/drawing/2014/main" id="{B150D676-3801-479F-86FB-FBAD3C0C42C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495800"/>
            <a:ext cx="11582400" cy="1828800"/>
            <a:chOff x="96" y="2688"/>
            <a:chExt cx="7296" cy="1152"/>
          </a:xfrm>
        </p:grpSpPr>
        <p:graphicFrame>
          <p:nvGraphicFramePr>
            <p:cNvPr id="11272" name="Object 3">
              <a:extLst>
                <a:ext uri="{FF2B5EF4-FFF2-40B4-BE49-F238E27FC236}">
                  <a16:creationId xmlns:a16="http://schemas.microsoft.com/office/drawing/2014/main" id="{DBDA31BC-551E-4452-877A-0EC0D4483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2688"/>
            <a:ext cx="729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Document" r:id="rId7" imgW="5267960" imgH="297180" progId="Word.Document.8">
                    <p:embed/>
                  </p:oleObj>
                </mc:Choice>
                <mc:Fallback>
                  <p:oleObj name="Document" r:id="rId7" imgW="5267960" imgH="29718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688"/>
                          <a:ext cx="729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Line 98">
              <a:extLst>
                <a:ext uri="{FF2B5EF4-FFF2-40B4-BE49-F238E27FC236}">
                  <a16:creationId xmlns:a16="http://schemas.microsoft.com/office/drawing/2014/main" id="{E388D3C7-C753-4D00-9E32-10FDE22D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44"/>
              <a:ext cx="4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Text Box 99">
              <a:extLst>
                <a:ext uri="{FF2B5EF4-FFF2-40B4-BE49-F238E27FC236}">
                  <a16:creationId xmlns:a16="http://schemas.microsoft.com/office/drawing/2014/main" id="{B30077E7-1DFD-47FE-8EAF-BA655EC82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/>
                <a:t>。</a:t>
              </a:r>
            </a:p>
          </p:txBody>
        </p:sp>
      </p:grp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38D62DEF-34B7-453C-943F-52159551E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8" y="5029200"/>
          <a:ext cx="84947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9" imgW="4005785" imgH="489964" progId="Equation.3">
                  <p:embed/>
                </p:oleObj>
              </mc:Choice>
              <mc:Fallback>
                <p:oleObj name="Equation" r:id="rId9" imgW="4005785" imgH="48996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029200"/>
                        <a:ext cx="84947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110</Words>
  <Application>Microsoft Office PowerPoint</Application>
  <PresentationFormat>全屏显示(4:3)</PresentationFormat>
  <Paragraphs>87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楷体_GB2312</vt:lpstr>
      <vt:lpstr>宋体</vt:lpstr>
      <vt:lpstr>Times New Roman</vt:lpstr>
      <vt:lpstr>默认设计模板</vt:lpstr>
      <vt:lpstr>文档</vt:lpstr>
      <vt:lpstr>Microsoft Word 97 - 2003 文档</vt:lpstr>
      <vt:lpstr>Document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cp:lastModifiedBy>fswjseu</cp:lastModifiedBy>
  <cp:revision>95</cp:revision>
  <dcterms:created xsi:type="dcterms:W3CDTF">2002-06-05T08:57:10Z</dcterms:created>
  <dcterms:modified xsi:type="dcterms:W3CDTF">2020-04-22T03:59:01Z</dcterms:modified>
</cp:coreProperties>
</file>