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FF"/>
    <a:srgbClr val="CC0000"/>
    <a:srgbClr val="FF33CC"/>
    <a:srgbClr val="3333FF"/>
    <a:srgbClr val="66CC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7122" autoAdjust="0"/>
  </p:normalViewPr>
  <p:slideViewPr>
    <p:cSldViewPr>
      <p:cViewPr>
        <p:scale>
          <a:sx n="33" d="100"/>
          <a:sy n="33" d="100"/>
        </p:scale>
        <p:origin x="-1831" y="-10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D418-1AD3-4099-B89A-73A66B93DAAC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8FD0A-5391-47E9-8D59-484C1BD9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9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FD0A-5391-47E9-8D59-484C1BD994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1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FD0A-5391-47E9-8D59-484C1BD994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6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4E97-2D93-4062-8529-F574B638D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4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6FD4D-5022-4B5F-AEED-41CD50798C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C6C38-861E-42F4-BA27-08239B758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06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0D8B8-EC6A-4931-ACEA-1D28609C75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3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E694E-139D-4DE8-9B44-5758B6B14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8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241B2-C58B-462A-BA7C-1C516263F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20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08CD1-0162-4A4A-A3ED-B9F202C1B8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9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A1195-955F-444E-B99B-827F17EEC3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4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6788B-6151-40D6-9305-0B5EA9B50F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05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D2237-D24C-42E3-A5CB-4EA29BF0A8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61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E23EA-CB6F-43B8-B021-E058F96284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53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6F78E6-1EE0-40A1-B580-768294D204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Microsoft_Word_97_-_2003_Document3.doc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Microsoft_Word_97_-_2003_Document4.doc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7.doc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6.doc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Microsoft_Word_97_-_2003_Document5.doc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Microsoft_Word_97_-_2003_Document9.doc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Microsoft_Word_97_-_2003_Document10.doc"/><Relationship Id="rId7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Microsoft_Word_97_-_2003_Document11.doc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Microsoft_Word_97_-_2003_Document13.doc"/><Relationship Id="rId7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Microsoft_Word_97_-_2003_Document14.doc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Microsoft_Word_97_-_2003_Document16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9.doc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Document18.doc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7.doc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Microsoft_Word_97_-_2003_Document21.doc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5181600"/>
            <a:ext cx="8763000" cy="990600"/>
          </a:xfrm>
          <a:prstGeom prst="rect">
            <a:avLst/>
          </a:prstGeom>
          <a:solidFill>
            <a:srgbClr val="66FFFF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Comment 4"/>
          <p:cNvSpPr>
            <a:spLocks noChangeArrowheads="1"/>
          </p:cNvSpPr>
          <p:nvPr/>
        </p:nvSpPr>
        <p:spPr bwMode="auto">
          <a:xfrm>
            <a:off x="2133600" y="325438"/>
            <a:ext cx="4648200" cy="650875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50000">
                <a:srgbClr val="FFFFFF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3300"/>
                </a:solidFill>
                <a:latin typeface="宋体" pitchFamily="2" charset="-122"/>
              </a:rPr>
              <a:t>§5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向 量 函 数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81000" y="1054100"/>
          <a:ext cx="118872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5274360" imgH="1188720" progId="Word.Document.8">
                  <p:embed/>
                </p:oleObj>
              </mc:Choice>
              <mc:Fallback>
                <p:oleObj name="Document" r:id="rId3" imgW="5274360" imgH="118872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54100"/>
                        <a:ext cx="118872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17500" y="3694113"/>
          <a:ext cx="11949113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5" imgW="5267160" imgH="1189080" progId="Word.Document.8">
                  <p:embed/>
                </p:oleObj>
              </mc:Choice>
              <mc:Fallback>
                <p:oleObj name="Document" r:id="rId5" imgW="5267160" imgH="118908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694113"/>
                        <a:ext cx="11949113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  <p:bldP spid="205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457200" y="363538"/>
          <a:ext cx="11963400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Document" r:id="rId3" imgW="5274360" imgH="1485720" progId="Word.Document.8">
                  <p:embed/>
                </p:oleObj>
              </mc:Choice>
              <mc:Fallback>
                <p:oleObj name="Document" r:id="rId3" imgW="5274360" imgH="148572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3538"/>
                        <a:ext cx="11963400" cy="337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667000" y="3244850"/>
            <a:ext cx="3981450" cy="3232150"/>
            <a:chOff x="1680" y="2044"/>
            <a:chExt cx="2508" cy="2036"/>
          </a:xfrm>
        </p:grpSpPr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2592" y="3264"/>
              <a:ext cx="139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2592" y="2112"/>
              <a:ext cx="0" cy="115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>
              <a:off x="1920" y="3264"/>
              <a:ext cx="672" cy="6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1824" y="2124"/>
              <a:ext cx="2112" cy="720"/>
            </a:xfrm>
            <a:custGeom>
              <a:avLst/>
              <a:gdLst>
                <a:gd name="T0" fmla="*/ 0 w 2304"/>
                <a:gd name="T1" fmla="*/ 720 h 720"/>
                <a:gd name="T2" fmla="*/ 574 w 2304"/>
                <a:gd name="T3" fmla="*/ 245 h 720"/>
                <a:gd name="T4" fmla="*/ 1333 w 2304"/>
                <a:gd name="T5" fmla="*/ 422 h 720"/>
                <a:gd name="T6" fmla="*/ 1680 w 2304"/>
                <a:gd name="T7" fmla="*/ 384 h 720"/>
                <a:gd name="T8" fmla="*/ 2304 w 2304"/>
                <a:gd name="T9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720">
                  <a:moveTo>
                    <a:pt x="0" y="720"/>
                  </a:moveTo>
                  <a:cubicBezTo>
                    <a:pt x="96" y="641"/>
                    <a:pt x="352" y="295"/>
                    <a:pt x="574" y="245"/>
                  </a:cubicBezTo>
                  <a:cubicBezTo>
                    <a:pt x="796" y="195"/>
                    <a:pt x="1149" y="399"/>
                    <a:pt x="1333" y="422"/>
                  </a:cubicBezTo>
                  <a:cubicBezTo>
                    <a:pt x="1517" y="445"/>
                    <a:pt x="1518" y="454"/>
                    <a:pt x="1680" y="384"/>
                  </a:cubicBezTo>
                  <a:cubicBezTo>
                    <a:pt x="1842" y="314"/>
                    <a:pt x="2100" y="160"/>
                    <a:pt x="2304" y="0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V="1">
              <a:off x="2592" y="2544"/>
              <a:ext cx="72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13"/>
            <p:cNvGraphicFramePr>
              <a:graphicFrameLocks noChangeAspect="1"/>
            </p:cNvGraphicFramePr>
            <p:nvPr/>
          </p:nvGraphicFramePr>
          <p:xfrm>
            <a:off x="1680" y="384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44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3952" y="3148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3148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2400" y="2044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公式" r:id="rId9" imgW="126720" imgH="126720" progId="Equation.3">
                    <p:embed/>
                  </p:oleObj>
                </mc:Choice>
                <mc:Fallback>
                  <p:oleObj name="公式" r:id="rId9" imgW="126720" imgH="1267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44"/>
                          <a:ext cx="21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2544" y="331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316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3" name="Object 21"/>
            <p:cNvGraphicFramePr>
              <a:graphicFrameLocks noChangeAspect="1"/>
            </p:cNvGraphicFramePr>
            <p:nvPr/>
          </p:nvGraphicFramePr>
          <p:xfrm>
            <a:off x="3024" y="2764"/>
            <a:ext cx="51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公式" r:id="rId13" imgW="304560" imgH="241200" progId="Equation.3">
                    <p:embed/>
                  </p:oleObj>
                </mc:Choice>
                <mc:Fallback>
                  <p:oleObj name="公式" r:id="rId13" imgW="30456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64"/>
                          <a:ext cx="514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2057400" y="3048000"/>
            <a:ext cx="5791200" cy="3352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457200" y="3657600"/>
          <a:ext cx="1196340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Document" r:id="rId15" imgW="5274360" imgH="1189080" progId="Word.Document.8">
                  <p:embed/>
                </p:oleObj>
              </mc:Choice>
              <mc:Fallback>
                <p:oleObj name="Document" r:id="rId15" imgW="5274360" imgH="118908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196340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97369"/>
              </p:ext>
            </p:extLst>
          </p:nvPr>
        </p:nvGraphicFramePr>
        <p:xfrm>
          <a:off x="149225" y="382588"/>
          <a:ext cx="1172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4" imgW="5486809" imgH="231848" progId="Word.Document.8">
                  <p:embed/>
                </p:oleObj>
              </mc:Choice>
              <mc:Fallback>
                <p:oleObj name="Document" r:id="rId4" imgW="5486809" imgH="2318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382588"/>
                        <a:ext cx="1172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33400" y="1176338"/>
          <a:ext cx="12115800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6" imgW="5486400" imgH="1539360" progId="Word.Document.8">
                  <p:embed/>
                </p:oleObj>
              </mc:Choice>
              <mc:Fallback>
                <p:oleObj name="Document" r:id="rId6" imgW="5486400" imgH="15393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76338"/>
                        <a:ext cx="12115800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81000" y="4335463"/>
          <a:ext cx="12725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8" imgW="5486400" imgH="365760" progId="Word.Document.8">
                  <p:embed/>
                </p:oleObj>
              </mc:Choice>
              <mc:Fallback>
                <p:oleObj name="Document" r:id="rId8" imgW="5486400" imgH="36576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35463"/>
                        <a:ext cx="127254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04800" y="5222875"/>
          <a:ext cx="8686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10" imgW="3860640" imgH="355320" progId="Equation.3">
                  <p:embed/>
                </p:oleObj>
              </mc:Choice>
              <mc:Fallback>
                <p:oleObj name="公式" r:id="rId10" imgW="386064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22875"/>
                        <a:ext cx="86868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400" y="801688"/>
          <a:ext cx="11658600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5274360" imgH="1188720" progId="Word.Document.8">
                  <p:embed/>
                </p:oleObj>
              </mc:Choice>
              <mc:Fallback>
                <p:oleObj name="Document" r:id="rId3" imgW="5274360" imgH="11887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01688"/>
                        <a:ext cx="11658600" cy="26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09600" y="3678238"/>
          <a:ext cx="121158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5" imgW="5486400" imgH="682200" progId="Word.Document.8">
                  <p:embed/>
                </p:oleObj>
              </mc:Choice>
              <mc:Fallback>
                <p:oleObj name="Document" r:id="rId5" imgW="5486400" imgH="6822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8238"/>
                        <a:ext cx="12115800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19277"/>
              </p:ext>
            </p:extLst>
          </p:nvPr>
        </p:nvGraphicFramePr>
        <p:xfrm>
          <a:off x="465138" y="382588"/>
          <a:ext cx="10890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3" imgW="5486809" imgH="231848" progId="Word.Document.8">
                  <p:embed/>
                </p:oleObj>
              </mc:Choice>
              <mc:Fallback>
                <p:oleObj name="Document" r:id="rId3" imgW="5486809" imgH="2318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2588"/>
                        <a:ext cx="10890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609600" y="990600"/>
          <a:ext cx="1196340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5" imgW="5486400" imgH="1394640" progId="Word.Document.8">
                  <p:embed/>
                </p:oleObj>
              </mc:Choice>
              <mc:Fallback>
                <p:oleObj name="Document" r:id="rId5" imgW="5486400" imgH="13946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11963400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066800" y="3124200"/>
            <a:ext cx="49530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09600" y="4038600"/>
          <a:ext cx="12420600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7" imgW="5486400" imgH="1028880" progId="Word.Document.8">
                  <p:embed/>
                </p:oleObj>
              </mc:Choice>
              <mc:Fallback>
                <p:oleObj name="Document" r:id="rId7" imgW="5486400" imgH="102888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12420600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066800" y="5486400"/>
            <a:ext cx="49530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52400" y="557213"/>
          <a:ext cx="13411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3" imgW="5486400" imgH="241200" progId="Word.Document.8">
                  <p:embed/>
                </p:oleObj>
              </mc:Choice>
              <mc:Fallback>
                <p:oleObj name="Document" r:id="rId3" imgW="5486400" imgH="2412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7213"/>
                        <a:ext cx="13411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953000" y="533400"/>
            <a:ext cx="36576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52400" y="1681163"/>
          <a:ext cx="122682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Document" r:id="rId5" imgW="5486400" imgH="679320" progId="Word.Document.8">
                  <p:embed/>
                </p:oleObj>
              </mc:Choice>
              <mc:Fallback>
                <p:oleObj name="Document" r:id="rId5" imgW="5486400" imgH="6793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81163"/>
                        <a:ext cx="12268200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6200" y="2590800"/>
          <a:ext cx="12192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7" imgW="5486400" imgH="686880" progId="Word.Document.8">
                  <p:embed/>
                </p:oleObj>
              </mc:Choice>
              <mc:Fallback>
                <p:oleObj name="Document" r:id="rId7" imgW="5486400" imgH="6868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590800"/>
                        <a:ext cx="12192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85800" y="3200400"/>
            <a:ext cx="73914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28600" y="4206875"/>
          <a:ext cx="1193482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9" imgW="5486400" imgH="1048680" progId="Word.Document.8">
                  <p:embed/>
                </p:oleObj>
              </mc:Choice>
              <mc:Fallback>
                <p:oleObj name="Document" r:id="rId9" imgW="5486400" imgH="10486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06875"/>
                        <a:ext cx="11934825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91665"/>
              </p:ext>
            </p:extLst>
          </p:nvPr>
        </p:nvGraphicFramePr>
        <p:xfrm>
          <a:off x="382588" y="300038"/>
          <a:ext cx="112220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4" imgW="5486809" imgH="231848" progId="Word.Document.8">
                  <p:embed/>
                </p:oleObj>
              </mc:Choice>
              <mc:Fallback>
                <p:oleObj name="Document" r:id="rId4" imgW="5486809" imgH="2318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00038"/>
                        <a:ext cx="112220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85800" y="914400"/>
          <a:ext cx="1211580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Document" r:id="rId6" imgW="5486400" imgH="1816200" progId="Word.Document.8">
                  <p:embed/>
                </p:oleObj>
              </mc:Choice>
              <mc:Fallback>
                <p:oleObj name="Document" r:id="rId6" imgW="5486400" imgH="18162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12115800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52400" y="4873625"/>
          <a:ext cx="127254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Document" r:id="rId8" imgW="5486400" imgH="757080" progId="Word.Document.8">
                  <p:embed/>
                </p:oleObj>
              </mc:Choice>
              <mc:Fallback>
                <p:oleObj name="Document" r:id="rId8" imgW="5486400" imgH="7570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73625"/>
                        <a:ext cx="127254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33400" y="762000"/>
          <a:ext cx="121158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5486400" imgH="1160640" progId="Word.Document.8">
                  <p:embed/>
                </p:oleObj>
              </mc:Choice>
              <mc:Fallback>
                <p:oleObj name="Document" r:id="rId3" imgW="5486400" imgH="1160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12115800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33400" y="3362325"/>
          <a:ext cx="11887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5" imgW="5486400" imgH="594360" progId="Word.Document.8">
                  <p:embed/>
                </p:oleObj>
              </mc:Choice>
              <mc:Fallback>
                <p:oleObj name="Document" r:id="rId5" imgW="5486400" imgH="5943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62325"/>
                        <a:ext cx="11887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</Words>
  <Application>Microsoft Office PowerPoint</Application>
  <PresentationFormat>全屏显示(4:3)</PresentationFormat>
  <Paragraphs>3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Times New Roman</vt:lpstr>
      <vt:lpstr>宋体</vt:lpstr>
      <vt:lpstr>华文新魏</vt:lpstr>
      <vt:lpstr>默认设计模板</vt:lpstr>
      <vt:lpstr>Microsoft Word 97 - 2003 Document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§7.5向量函数</dc:title>
  <dc:creator>wangjing</dc:creator>
  <cp:lastModifiedBy>fswjseu</cp:lastModifiedBy>
  <cp:revision>15</cp:revision>
  <dcterms:created xsi:type="dcterms:W3CDTF">2003-04-08T07:53:13Z</dcterms:created>
  <dcterms:modified xsi:type="dcterms:W3CDTF">2020-03-03T12:04:06Z</dcterms:modified>
</cp:coreProperties>
</file>