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2" r:id="rId9"/>
    <p:sldId id="266" r:id="rId10"/>
    <p:sldId id="264" r:id="rId11"/>
    <p:sldId id="277" r:id="rId12"/>
    <p:sldId id="267" r:id="rId13"/>
    <p:sldId id="268" r:id="rId14"/>
    <p:sldId id="276" r:id="rId15"/>
    <p:sldId id="271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00FFFF"/>
    <a:srgbClr val="CC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590" autoAdjust="0"/>
  </p:normalViewPr>
  <p:slideViewPr>
    <p:cSldViewPr>
      <p:cViewPr varScale="1">
        <p:scale>
          <a:sx n="74" d="100"/>
          <a:sy n="74" d="100"/>
        </p:scale>
        <p:origin x="3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20.emf"/><Relationship Id="rId18" Type="http://schemas.openxmlformats.org/officeDocument/2006/relationships/image" Target="../media/image125.emf"/><Relationship Id="rId26" Type="http://schemas.openxmlformats.org/officeDocument/2006/relationships/image" Target="../media/image133.emf"/><Relationship Id="rId3" Type="http://schemas.openxmlformats.org/officeDocument/2006/relationships/image" Target="../media/image110.wmf"/><Relationship Id="rId21" Type="http://schemas.openxmlformats.org/officeDocument/2006/relationships/image" Target="../media/image128.emf"/><Relationship Id="rId7" Type="http://schemas.openxmlformats.org/officeDocument/2006/relationships/image" Target="../media/image114.wmf"/><Relationship Id="rId12" Type="http://schemas.openxmlformats.org/officeDocument/2006/relationships/image" Target="../media/image119.emf"/><Relationship Id="rId17" Type="http://schemas.openxmlformats.org/officeDocument/2006/relationships/image" Target="../media/image124.emf"/><Relationship Id="rId25" Type="http://schemas.openxmlformats.org/officeDocument/2006/relationships/image" Target="../media/image132.emf"/><Relationship Id="rId2" Type="http://schemas.openxmlformats.org/officeDocument/2006/relationships/image" Target="../media/image109.wmf"/><Relationship Id="rId16" Type="http://schemas.openxmlformats.org/officeDocument/2006/relationships/image" Target="../media/image123.emf"/><Relationship Id="rId20" Type="http://schemas.openxmlformats.org/officeDocument/2006/relationships/image" Target="../media/image127.emf"/><Relationship Id="rId29" Type="http://schemas.openxmlformats.org/officeDocument/2006/relationships/image" Target="../media/image136.e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emf"/><Relationship Id="rId24" Type="http://schemas.openxmlformats.org/officeDocument/2006/relationships/image" Target="../media/image131.emf"/><Relationship Id="rId5" Type="http://schemas.openxmlformats.org/officeDocument/2006/relationships/image" Target="../media/image112.wmf"/><Relationship Id="rId15" Type="http://schemas.openxmlformats.org/officeDocument/2006/relationships/image" Target="../media/image122.emf"/><Relationship Id="rId23" Type="http://schemas.openxmlformats.org/officeDocument/2006/relationships/image" Target="../media/image130.emf"/><Relationship Id="rId28" Type="http://schemas.openxmlformats.org/officeDocument/2006/relationships/image" Target="../media/image135.emf"/><Relationship Id="rId10" Type="http://schemas.openxmlformats.org/officeDocument/2006/relationships/image" Target="../media/image117.emf"/><Relationship Id="rId19" Type="http://schemas.openxmlformats.org/officeDocument/2006/relationships/image" Target="../media/image126.emf"/><Relationship Id="rId4" Type="http://schemas.openxmlformats.org/officeDocument/2006/relationships/image" Target="../media/image111.wmf"/><Relationship Id="rId9" Type="http://schemas.openxmlformats.org/officeDocument/2006/relationships/image" Target="../media/image116.emf"/><Relationship Id="rId14" Type="http://schemas.openxmlformats.org/officeDocument/2006/relationships/image" Target="../media/image121.emf"/><Relationship Id="rId22" Type="http://schemas.openxmlformats.org/officeDocument/2006/relationships/image" Target="../media/image129.emf"/><Relationship Id="rId27" Type="http://schemas.openxmlformats.org/officeDocument/2006/relationships/image" Target="../media/image134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13" Type="http://schemas.openxmlformats.org/officeDocument/2006/relationships/image" Target="../media/image149.emf"/><Relationship Id="rId18" Type="http://schemas.openxmlformats.org/officeDocument/2006/relationships/image" Target="../media/image154.emf"/><Relationship Id="rId3" Type="http://schemas.openxmlformats.org/officeDocument/2006/relationships/image" Target="../media/image139.wmf"/><Relationship Id="rId7" Type="http://schemas.openxmlformats.org/officeDocument/2006/relationships/image" Target="../media/image143.emf"/><Relationship Id="rId12" Type="http://schemas.openxmlformats.org/officeDocument/2006/relationships/image" Target="../media/image148.emf"/><Relationship Id="rId17" Type="http://schemas.openxmlformats.org/officeDocument/2006/relationships/image" Target="../media/image153.emf"/><Relationship Id="rId2" Type="http://schemas.openxmlformats.org/officeDocument/2006/relationships/image" Target="../media/image138.wmf"/><Relationship Id="rId16" Type="http://schemas.openxmlformats.org/officeDocument/2006/relationships/image" Target="../media/image152.emf"/><Relationship Id="rId1" Type="http://schemas.openxmlformats.org/officeDocument/2006/relationships/image" Target="../media/image137.wmf"/><Relationship Id="rId6" Type="http://schemas.openxmlformats.org/officeDocument/2006/relationships/image" Target="../media/image142.emf"/><Relationship Id="rId11" Type="http://schemas.openxmlformats.org/officeDocument/2006/relationships/image" Target="../media/image147.emf"/><Relationship Id="rId5" Type="http://schemas.openxmlformats.org/officeDocument/2006/relationships/image" Target="../media/image141.wmf"/><Relationship Id="rId15" Type="http://schemas.openxmlformats.org/officeDocument/2006/relationships/image" Target="../media/image151.emf"/><Relationship Id="rId10" Type="http://schemas.openxmlformats.org/officeDocument/2006/relationships/image" Target="../media/image146.emf"/><Relationship Id="rId19" Type="http://schemas.openxmlformats.org/officeDocument/2006/relationships/image" Target="../media/image155.emf"/><Relationship Id="rId4" Type="http://schemas.openxmlformats.org/officeDocument/2006/relationships/image" Target="../media/image140.wmf"/><Relationship Id="rId9" Type="http://schemas.openxmlformats.org/officeDocument/2006/relationships/image" Target="../media/image145.emf"/><Relationship Id="rId14" Type="http://schemas.openxmlformats.org/officeDocument/2006/relationships/image" Target="../media/image15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e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3" Type="http://schemas.openxmlformats.org/officeDocument/2006/relationships/image" Target="../media/image14.w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17" Type="http://schemas.openxmlformats.org/officeDocument/2006/relationships/image" Target="../media/image28.emf"/><Relationship Id="rId2" Type="http://schemas.openxmlformats.org/officeDocument/2006/relationships/image" Target="../media/image13.wmf"/><Relationship Id="rId16" Type="http://schemas.openxmlformats.org/officeDocument/2006/relationships/image" Target="../media/image27.emf"/><Relationship Id="rId1" Type="http://schemas.openxmlformats.org/officeDocument/2006/relationships/image" Target="../media/image12.w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wmf"/><Relationship Id="rId15" Type="http://schemas.openxmlformats.org/officeDocument/2006/relationships/image" Target="../media/image26.emf"/><Relationship Id="rId10" Type="http://schemas.openxmlformats.org/officeDocument/2006/relationships/image" Target="../media/image21.emf"/><Relationship Id="rId4" Type="http://schemas.openxmlformats.org/officeDocument/2006/relationships/image" Target="../media/image15.wmf"/><Relationship Id="rId9" Type="http://schemas.openxmlformats.org/officeDocument/2006/relationships/image" Target="../media/image20.emf"/><Relationship Id="rId14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wmf"/><Relationship Id="rId7" Type="http://schemas.openxmlformats.org/officeDocument/2006/relationships/image" Target="../media/image35.e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emf"/><Relationship Id="rId11" Type="http://schemas.openxmlformats.org/officeDocument/2006/relationships/image" Target="../media/image39.wmf"/><Relationship Id="rId5" Type="http://schemas.openxmlformats.org/officeDocument/2006/relationships/image" Target="../media/image33.emf"/><Relationship Id="rId10" Type="http://schemas.openxmlformats.org/officeDocument/2006/relationships/image" Target="../media/image38.w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wmf"/><Relationship Id="rId6" Type="http://schemas.openxmlformats.org/officeDocument/2006/relationships/image" Target="../media/image46.emf"/><Relationship Id="rId11" Type="http://schemas.openxmlformats.org/officeDocument/2006/relationships/image" Target="../media/image51.wmf"/><Relationship Id="rId5" Type="http://schemas.openxmlformats.org/officeDocument/2006/relationships/image" Target="../media/image45.emf"/><Relationship Id="rId10" Type="http://schemas.openxmlformats.org/officeDocument/2006/relationships/image" Target="../media/image50.wmf"/><Relationship Id="rId4" Type="http://schemas.openxmlformats.org/officeDocument/2006/relationships/image" Target="../media/image44.emf"/><Relationship Id="rId9" Type="http://schemas.openxmlformats.org/officeDocument/2006/relationships/image" Target="../media/image4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w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12" Type="http://schemas.openxmlformats.org/officeDocument/2006/relationships/image" Target="../media/image63.w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11" Type="http://schemas.openxmlformats.org/officeDocument/2006/relationships/image" Target="../media/image62.w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wmf"/><Relationship Id="rId7" Type="http://schemas.openxmlformats.org/officeDocument/2006/relationships/image" Target="../media/image71.e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10" Type="http://schemas.openxmlformats.org/officeDocument/2006/relationships/image" Target="../media/image74.emf"/><Relationship Id="rId4" Type="http://schemas.openxmlformats.org/officeDocument/2006/relationships/image" Target="../media/image68.emf"/><Relationship Id="rId9" Type="http://schemas.openxmlformats.org/officeDocument/2006/relationships/image" Target="../media/image7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2" Type="http://schemas.openxmlformats.org/officeDocument/2006/relationships/image" Target="../media/image76.emf"/><Relationship Id="rId1" Type="http://schemas.openxmlformats.org/officeDocument/2006/relationships/image" Target="../media/image75.w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10" Type="http://schemas.openxmlformats.org/officeDocument/2006/relationships/image" Target="../media/image84.wmf"/><Relationship Id="rId4" Type="http://schemas.openxmlformats.org/officeDocument/2006/relationships/image" Target="../media/image78.emf"/><Relationship Id="rId9" Type="http://schemas.openxmlformats.org/officeDocument/2006/relationships/image" Target="../media/image8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眉占位符 25601">
            <a:extLst>
              <a:ext uri="{FF2B5EF4-FFF2-40B4-BE49-F238E27FC236}">
                <a16:creationId xmlns:a16="http://schemas.microsoft.com/office/drawing/2014/main" id="{61FFE0B1-0583-411D-9DE3-72C3F89D5E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5603" name="日期占位符 25602">
            <a:extLst>
              <a:ext uri="{FF2B5EF4-FFF2-40B4-BE49-F238E27FC236}">
                <a16:creationId xmlns:a16="http://schemas.microsoft.com/office/drawing/2014/main" id="{0DC43095-BDFB-4315-9204-FEFADA50BC0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2" name="幻灯片图像占位符 25603">
            <a:extLst>
              <a:ext uri="{FF2B5EF4-FFF2-40B4-BE49-F238E27FC236}">
                <a16:creationId xmlns:a16="http://schemas.microsoft.com/office/drawing/2014/main" id="{514B9E8B-730A-42A1-958C-500EF7EC611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文本占位符 25604">
            <a:extLst>
              <a:ext uri="{FF2B5EF4-FFF2-40B4-BE49-F238E27FC236}">
                <a16:creationId xmlns:a16="http://schemas.microsoft.com/office/drawing/2014/main" id="{408CEBCC-CB5F-4C90-9C95-6F4A0C9243C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606" name="页脚占位符 25605">
            <a:extLst>
              <a:ext uri="{FF2B5EF4-FFF2-40B4-BE49-F238E27FC236}">
                <a16:creationId xmlns:a16="http://schemas.microsoft.com/office/drawing/2014/main" id="{73B635D3-3A90-4264-9004-E2E12F5921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5607" name="灯片编号占位符 25606">
            <a:extLst>
              <a:ext uri="{FF2B5EF4-FFF2-40B4-BE49-F238E27FC236}">
                <a16:creationId xmlns:a16="http://schemas.microsoft.com/office/drawing/2014/main" id="{DCBBF4DA-F64E-4C14-8B7A-BECDBD5F3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297678-BE39-4A90-93D5-F0C0AD2434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547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2ECB0ABA-E785-4796-824D-A5603A13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487FE-7ACC-4254-85CD-E4AB7FA18F92}" type="datetime1">
              <a:rPr lang="zh-CN" altLang="en-US"/>
              <a:pPr>
                <a:defRPr/>
              </a:pPr>
              <a:t>2020/3/15</a:t>
            </a:fld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2AAE8303-D95E-44AD-A382-032084BC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C82B91D1-82EB-4466-AB9A-68A2D9FA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EC59C-E6F2-4FCC-AE45-AFE892419C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9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3693FE8A-DD90-47D6-B67A-533E0199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8077A-574E-49D4-8EFC-4B323803CD2C}" type="datetime1">
              <a:rPr lang="zh-CN" altLang="en-US"/>
              <a:pPr>
                <a:defRPr/>
              </a:pPr>
              <a:t>2020/3/15</a:t>
            </a:fld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BC81D83C-A0C9-466C-9731-58E5DDBD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2FBCE2BD-07A2-4D78-9820-8587A933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DCFF24-C88E-40F6-A0BE-6F4663A93E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5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0BC23566-E80B-4655-AB8E-D07876BE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2A4FB-DAD5-4D4B-A711-91D1B7DE603B}" type="datetime1">
              <a:rPr lang="zh-CN" altLang="en-US"/>
              <a:pPr>
                <a:defRPr/>
              </a:pPr>
              <a:t>2020/3/15</a:t>
            </a:fld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A85FBFFA-1ADC-4D68-9A65-F97F6C43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788083A3-FE27-4F57-92FE-212E5110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80293-622C-437B-BA6E-8B986CFCF1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0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82ACD4B7-F191-4BBE-B647-D0D3B68E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1B2FB-96FF-41FC-9FB7-B25E0056302F}" type="datetime1">
              <a:rPr lang="zh-CN" altLang="en-US"/>
              <a:pPr>
                <a:defRPr/>
              </a:pPr>
              <a:t>2020/3/15</a:t>
            </a:fld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0F39866D-F3BD-453E-8AD0-4C591E19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0DD30D5B-439A-4BD0-9A9D-A3FC6064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F371C6-67F0-496E-8830-E5684184D7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8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CDE48965-7B85-496C-B75A-A53B3295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D520-CCCF-4D63-A3A7-64C80D36F3CB}" type="datetime1">
              <a:rPr lang="zh-CN" altLang="en-US"/>
              <a:pPr>
                <a:defRPr/>
              </a:pPr>
              <a:t>2020/3/15</a:t>
            </a:fld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CED7519E-2BE8-402A-9DD9-87C92EDC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6D638ACF-357E-4978-AD8B-5B6C7227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0329-D97D-4002-85DF-E8572F9A56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8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DBEC7B5B-F978-4E98-B907-99829E0E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43085-3147-4002-97C3-EF405CDC58B7}" type="datetime1">
              <a:rPr lang="zh-CN" altLang="en-US"/>
              <a:pPr>
                <a:defRPr/>
              </a:pPr>
              <a:t>2020/3/15</a:t>
            </a:fld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0A253FFE-7D0A-4744-BEFA-94134F58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47752BBD-89C9-46A9-9C46-79E859ED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35D58-48D0-458C-A56B-DC7446EF75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2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977D6D3C-31A0-4D6F-A1B0-EE7D0C00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67B13-5AA0-4569-B91B-19179B018AF8}" type="datetime1">
              <a:rPr lang="zh-CN" altLang="en-US"/>
              <a:pPr>
                <a:defRPr/>
              </a:pPr>
              <a:t>2020/3/15</a:t>
            </a:fld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DAAF9177-75BF-4D59-B92E-11639C37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C15D86C1-0A36-483F-8F1F-521BC298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D4FA88-8AF3-4871-B41F-AF94C0A270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4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F9D4CD2E-CB56-4147-8AFB-794CA32B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283D2-84E9-4C10-8534-439DD6211643}" type="datetime1">
              <a:rPr lang="zh-CN" altLang="en-US"/>
              <a:pPr>
                <a:defRPr/>
              </a:pPr>
              <a:t>2020/3/15</a:t>
            </a:fld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8A33B937-9FF4-42B9-B72F-74A70327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20CF7313-9471-4DD2-96B6-BAEF99B1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AB703-132C-4762-AA1B-5498572815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7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B7A66B8A-674B-47A3-A67F-CEF6CFB1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D8827-1055-4A79-901B-6E8DA599E8A2}" type="datetime1">
              <a:rPr lang="zh-CN" altLang="en-US"/>
              <a:pPr>
                <a:defRPr/>
              </a:pPr>
              <a:t>2020/3/15</a:t>
            </a:fld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048C30CF-3153-4F75-B259-27E48F18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534CF8D1-AAB4-4DD2-B0F0-C2CA9B5A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207E9-7211-45C2-BE13-FF8A1DB97B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EE85834A-489A-4C5B-B2BB-FD3B9B90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4B933-FE0E-46B0-B59A-F615FBA4534D}" type="datetime1">
              <a:rPr lang="zh-CN" altLang="en-US"/>
              <a:pPr>
                <a:defRPr/>
              </a:pPr>
              <a:t>2020/3/15</a:t>
            </a:fld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3D79C756-2437-47EC-B6FE-671AEF2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114C661A-3226-4B50-95E6-9F8C29E8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8118C8-3BB5-4CC0-BFBA-5FDE3CF9DB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8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80F84B68-2C66-419B-8836-2A3E0F46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237B2-037A-44DA-A56F-BB17E8D06C3E}" type="datetime1">
              <a:rPr lang="zh-CN" altLang="en-US"/>
              <a:pPr>
                <a:defRPr/>
              </a:pPr>
              <a:t>2020/3/15</a:t>
            </a:fld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6D11CBA8-5706-45B2-8C29-91D4B0A8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B06D83A4-9221-40CD-AB89-973FB450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9EF5D-1166-4D8F-A265-5B52757CD6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9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025">
            <a:extLst>
              <a:ext uri="{FF2B5EF4-FFF2-40B4-BE49-F238E27FC236}">
                <a16:creationId xmlns:a16="http://schemas.microsoft.com/office/drawing/2014/main" id="{B894ADA7-D86A-4A08-BEEA-26ED29734B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387" name="文本占位符 1026">
            <a:extLst>
              <a:ext uri="{FF2B5EF4-FFF2-40B4-BE49-F238E27FC236}">
                <a16:creationId xmlns:a16="http://schemas.microsoft.com/office/drawing/2014/main" id="{F14B0D02-BEC4-4A17-89CE-7E48057EB6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2220CB1F-06B2-4133-91D8-BF17D492B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>
                <a:cs typeface="+mn-ea"/>
              </a:defRPr>
            </a:lvl1pPr>
          </a:lstStyle>
          <a:p>
            <a:pPr>
              <a:defRPr/>
            </a:pPr>
            <a:fld id="{4E03EBF2-1EF9-4A47-8771-A05BB082846F}" type="datetime1">
              <a:rPr lang="zh-CN" altLang="en-US"/>
              <a:pPr>
                <a:defRPr/>
              </a:pPr>
              <a:t>2020/3/15</a:t>
            </a:fld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5FD3C40C-4AB8-4514-91F0-26DC6C822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E823B5E6-5378-4E60-A0D7-3A0192B05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A4AB7CF-B04E-45EC-8B68-291AF7E7DB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3.wmf"/><Relationship Id="rId26" Type="http://schemas.openxmlformats.org/officeDocument/2006/relationships/image" Target="../media/image107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4.bin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8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2.wmf"/><Relationship Id="rId22" Type="http://schemas.openxmlformats.org/officeDocument/2006/relationships/image" Target="../media/image105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5.wmf"/><Relationship Id="rId26" Type="http://schemas.openxmlformats.org/officeDocument/2006/relationships/image" Target="../media/image119.emf"/><Relationship Id="rId39" Type="http://schemas.openxmlformats.org/officeDocument/2006/relationships/oleObject" Target="../embeddings/oleObject128.bin"/><Relationship Id="rId21" Type="http://schemas.openxmlformats.org/officeDocument/2006/relationships/oleObject" Target="../embeddings/oleObject119.bin"/><Relationship Id="rId34" Type="http://schemas.openxmlformats.org/officeDocument/2006/relationships/image" Target="../media/image123.emf"/><Relationship Id="rId42" Type="http://schemas.openxmlformats.org/officeDocument/2006/relationships/image" Target="../media/image127.emf"/><Relationship Id="rId47" Type="http://schemas.openxmlformats.org/officeDocument/2006/relationships/oleObject" Target="../embeddings/oleObject132.bin"/><Relationship Id="rId50" Type="http://schemas.openxmlformats.org/officeDocument/2006/relationships/image" Target="../media/image131.emf"/><Relationship Id="rId55" Type="http://schemas.openxmlformats.org/officeDocument/2006/relationships/oleObject" Target="../embeddings/oleObject136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4.wmf"/><Relationship Id="rId29" Type="http://schemas.openxmlformats.org/officeDocument/2006/relationships/oleObject" Target="../embeddings/oleObject123.bin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18.emf"/><Relationship Id="rId32" Type="http://schemas.openxmlformats.org/officeDocument/2006/relationships/image" Target="../media/image122.emf"/><Relationship Id="rId37" Type="http://schemas.openxmlformats.org/officeDocument/2006/relationships/oleObject" Target="../embeddings/oleObject127.bin"/><Relationship Id="rId40" Type="http://schemas.openxmlformats.org/officeDocument/2006/relationships/image" Target="../media/image126.emf"/><Relationship Id="rId45" Type="http://schemas.openxmlformats.org/officeDocument/2006/relationships/oleObject" Target="../embeddings/oleObject131.bin"/><Relationship Id="rId53" Type="http://schemas.openxmlformats.org/officeDocument/2006/relationships/oleObject" Target="../embeddings/oleObject135.bin"/><Relationship Id="rId58" Type="http://schemas.openxmlformats.org/officeDocument/2006/relationships/image" Target="../media/image135.emf"/><Relationship Id="rId5" Type="http://schemas.openxmlformats.org/officeDocument/2006/relationships/oleObject" Target="../embeddings/oleObject111.bin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3.wmf"/><Relationship Id="rId22" Type="http://schemas.openxmlformats.org/officeDocument/2006/relationships/image" Target="../media/image117.emf"/><Relationship Id="rId27" Type="http://schemas.openxmlformats.org/officeDocument/2006/relationships/oleObject" Target="../embeddings/oleObject122.bin"/><Relationship Id="rId30" Type="http://schemas.openxmlformats.org/officeDocument/2006/relationships/image" Target="../media/image121.emf"/><Relationship Id="rId35" Type="http://schemas.openxmlformats.org/officeDocument/2006/relationships/oleObject" Target="../embeddings/oleObject126.bin"/><Relationship Id="rId43" Type="http://schemas.openxmlformats.org/officeDocument/2006/relationships/oleObject" Target="../embeddings/oleObject130.bin"/><Relationship Id="rId48" Type="http://schemas.openxmlformats.org/officeDocument/2006/relationships/image" Target="../media/image130.emf"/><Relationship Id="rId56" Type="http://schemas.openxmlformats.org/officeDocument/2006/relationships/image" Target="../media/image134.emf"/><Relationship Id="rId8" Type="http://schemas.openxmlformats.org/officeDocument/2006/relationships/image" Target="../media/image110.wmf"/><Relationship Id="rId51" Type="http://schemas.openxmlformats.org/officeDocument/2006/relationships/oleObject" Target="../embeddings/oleObject134.bin"/><Relationship Id="rId3" Type="http://schemas.openxmlformats.org/officeDocument/2006/relationships/oleObject" Target="../embeddings/oleObject110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33" Type="http://schemas.openxmlformats.org/officeDocument/2006/relationships/oleObject" Target="../embeddings/oleObject125.bin"/><Relationship Id="rId38" Type="http://schemas.openxmlformats.org/officeDocument/2006/relationships/image" Target="../media/image125.emf"/><Relationship Id="rId46" Type="http://schemas.openxmlformats.org/officeDocument/2006/relationships/image" Target="../media/image129.emf"/><Relationship Id="rId59" Type="http://schemas.openxmlformats.org/officeDocument/2006/relationships/oleObject" Target="../embeddings/oleObject138.bin"/><Relationship Id="rId20" Type="http://schemas.openxmlformats.org/officeDocument/2006/relationships/image" Target="../media/image116.emf"/><Relationship Id="rId41" Type="http://schemas.openxmlformats.org/officeDocument/2006/relationships/oleObject" Target="../embeddings/oleObject129.bin"/><Relationship Id="rId54" Type="http://schemas.openxmlformats.org/officeDocument/2006/relationships/image" Target="../media/image133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9.wmf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120.emf"/><Relationship Id="rId36" Type="http://schemas.openxmlformats.org/officeDocument/2006/relationships/image" Target="../media/image124.emf"/><Relationship Id="rId49" Type="http://schemas.openxmlformats.org/officeDocument/2006/relationships/oleObject" Target="../embeddings/oleObject133.bin"/><Relationship Id="rId57" Type="http://schemas.openxmlformats.org/officeDocument/2006/relationships/oleObject" Target="../embeddings/oleObject137.bin"/><Relationship Id="rId10" Type="http://schemas.openxmlformats.org/officeDocument/2006/relationships/image" Target="../media/image111.wmf"/><Relationship Id="rId31" Type="http://schemas.openxmlformats.org/officeDocument/2006/relationships/oleObject" Target="../embeddings/oleObject124.bin"/><Relationship Id="rId44" Type="http://schemas.openxmlformats.org/officeDocument/2006/relationships/image" Target="../media/image128.emf"/><Relationship Id="rId52" Type="http://schemas.openxmlformats.org/officeDocument/2006/relationships/image" Target="../media/image132.emf"/><Relationship Id="rId60" Type="http://schemas.openxmlformats.org/officeDocument/2006/relationships/image" Target="../media/image136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44.emf"/><Relationship Id="rId26" Type="http://schemas.openxmlformats.org/officeDocument/2006/relationships/image" Target="../media/image148.emf"/><Relationship Id="rId39" Type="http://schemas.openxmlformats.org/officeDocument/2006/relationships/oleObject" Target="../embeddings/oleObject157.bin"/><Relationship Id="rId21" Type="http://schemas.openxmlformats.org/officeDocument/2006/relationships/oleObject" Target="../embeddings/oleObject148.bin"/><Relationship Id="rId34" Type="http://schemas.openxmlformats.org/officeDocument/2006/relationships/image" Target="../media/image152.emf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46.bin"/><Relationship Id="rId25" Type="http://schemas.openxmlformats.org/officeDocument/2006/relationships/oleObject" Target="../embeddings/oleObject150.bin"/><Relationship Id="rId33" Type="http://schemas.openxmlformats.org/officeDocument/2006/relationships/oleObject" Target="../embeddings/oleObject154.bin"/><Relationship Id="rId38" Type="http://schemas.openxmlformats.org/officeDocument/2006/relationships/image" Target="../media/image15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29" Type="http://schemas.openxmlformats.org/officeDocument/2006/relationships/oleObject" Target="../embeddings/oleObject15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47.emf"/><Relationship Id="rId32" Type="http://schemas.openxmlformats.org/officeDocument/2006/relationships/image" Target="../media/image151.emf"/><Relationship Id="rId37" Type="http://schemas.openxmlformats.org/officeDocument/2006/relationships/oleObject" Target="../embeddings/oleObject156.bin"/><Relationship Id="rId40" Type="http://schemas.openxmlformats.org/officeDocument/2006/relationships/image" Target="../media/image155.emf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28" Type="http://schemas.openxmlformats.org/officeDocument/2006/relationships/image" Target="../media/image149.emf"/><Relationship Id="rId36" Type="http://schemas.openxmlformats.org/officeDocument/2006/relationships/image" Target="../media/image153.emf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47.bin"/><Relationship Id="rId31" Type="http://schemas.openxmlformats.org/officeDocument/2006/relationships/oleObject" Target="../embeddings/oleObject153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2.emf"/><Relationship Id="rId22" Type="http://schemas.openxmlformats.org/officeDocument/2006/relationships/image" Target="../media/image146.emf"/><Relationship Id="rId27" Type="http://schemas.openxmlformats.org/officeDocument/2006/relationships/oleObject" Target="../embeddings/oleObject151.bin"/><Relationship Id="rId30" Type="http://schemas.openxmlformats.org/officeDocument/2006/relationships/image" Target="../media/image150.emf"/><Relationship Id="rId35" Type="http://schemas.openxmlformats.org/officeDocument/2006/relationships/oleObject" Target="../embeddings/oleObject155.bin"/><Relationship Id="rId8" Type="http://schemas.openxmlformats.org/officeDocument/2006/relationships/image" Target="../media/image139.wmf"/><Relationship Id="rId3" Type="http://schemas.openxmlformats.org/officeDocument/2006/relationships/oleObject" Target="../embeddings/oleObject13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64.wmf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6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emf"/><Relationship Id="rId26" Type="http://schemas.openxmlformats.org/officeDocument/2006/relationships/image" Target="../media/image23.e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34" Type="http://schemas.openxmlformats.org/officeDocument/2006/relationships/image" Target="../media/image27.emf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29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2.emf"/><Relationship Id="rId32" Type="http://schemas.openxmlformats.org/officeDocument/2006/relationships/image" Target="../media/image26.e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4.emf"/><Relationship Id="rId36" Type="http://schemas.openxmlformats.org/officeDocument/2006/relationships/image" Target="../media/image28.e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0.bin"/><Relationship Id="rId31" Type="http://schemas.openxmlformats.org/officeDocument/2006/relationships/oleObject" Target="../embeddings/oleObject26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25.emf"/><Relationship Id="rId35" Type="http://schemas.openxmlformats.org/officeDocument/2006/relationships/oleObject" Target="../embeddings/oleObject28.bin"/><Relationship Id="rId8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6.e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emf"/><Relationship Id="rId22" Type="http://schemas.openxmlformats.org/officeDocument/2006/relationships/image" Target="../media/image3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8.e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emf"/><Relationship Id="rId22" Type="http://schemas.openxmlformats.org/officeDocument/2006/relationships/image" Target="../media/image5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9.emf"/><Relationship Id="rId26" Type="http://schemas.openxmlformats.org/officeDocument/2006/relationships/image" Target="../media/image63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emf"/><Relationship Id="rId20" Type="http://schemas.openxmlformats.org/officeDocument/2006/relationships/image" Target="../media/image60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4.wmf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7.emf"/><Relationship Id="rId22" Type="http://schemas.openxmlformats.org/officeDocument/2006/relationships/image" Target="../media/image61.emf"/><Relationship Id="rId27" Type="http://schemas.openxmlformats.org/officeDocument/2006/relationships/oleObject" Target="../embeddings/oleObject6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2.e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8.e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0.emf"/><Relationship Id="rId22" Type="http://schemas.openxmlformats.org/officeDocument/2006/relationships/image" Target="../media/image7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9.e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e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0.emf"/><Relationship Id="rId22" Type="http://schemas.openxmlformats.org/officeDocument/2006/relationships/image" Target="../media/image8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2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8.e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1" name="对象 2070">
            <a:extLst>
              <a:ext uri="{FF2B5EF4-FFF2-40B4-BE49-F238E27FC236}">
                <a16:creationId xmlns:a16="http://schemas.microsoft.com/office/drawing/2014/main" id="{50C962B8-F3AC-436C-B6AB-23A6006AAA7E}"/>
              </a:ext>
            </a:extLst>
          </p:cNvPr>
          <p:cNvGraphicFramePr>
            <a:graphicFrameLocks/>
          </p:cNvGraphicFramePr>
          <p:nvPr/>
        </p:nvGraphicFramePr>
        <p:xfrm>
          <a:off x="304800" y="1447800"/>
          <a:ext cx="12469813" cy="334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3" imgW="5486400" imgH="1480820" progId="Word.Document.8">
                  <p:embed/>
                </p:oleObj>
              </mc:Choice>
              <mc:Fallback>
                <p:oleObj r:id="rId3" imgW="5486400" imgH="1480820" progId="Word.Document.8">
                  <p:embed/>
                  <p:pic>
                    <p:nvPicPr>
                      <p:cNvPr id="0" name="对象 207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12469813" cy="334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对象 2063">
            <a:extLst>
              <a:ext uri="{FF2B5EF4-FFF2-40B4-BE49-F238E27FC236}">
                <a16:creationId xmlns:a16="http://schemas.microsoft.com/office/drawing/2014/main" id="{DA27BD13-8422-48F9-A75A-77F488E7A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13865"/>
              </p:ext>
            </p:extLst>
          </p:nvPr>
        </p:nvGraphicFramePr>
        <p:xfrm>
          <a:off x="153988" y="968375"/>
          <a:ext cx="11379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5" imgW="5486809" imgH="231848" progId="Word.Document.8">
                  <p:embed/>
                </p:oleObj>
              </mc:Choice>
              <mc:Fallback>
                <p:oleObj name="Document" r:id="rId5" imgW="5486809" imgH="231848" progId="Word.Document.8">
                  <p:embed/>
                  <p:pic>
                    <p:nvPicPr>
                      <p:cNvPr id="0" name="对象 206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968375"/>
                        <a:ext cx="11379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矩形 2065">
            <a:extLst>
              <a:ext uri="{FF2B5EF4-FFF2-40B4-BE49-F238E27FC236}">
                <a16:creationId xmlns:a16="http://schemas.microsoft.com/office/drawing/2014/main" id="{747CE046-320C-4B5B-822B-F68B865B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29000"/>
            <a:ext cx="6477000" cy="1143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68" name="对象 2067">
            <a:extLst>
              <a:ext uri="{FF2B5EF4-FFF2-40B4-BE49-F238E27FC236}">
                <a16:creationId xmlns:a16="http://schemas.microsoft.com/office/drawing/2014/main" id="{721864E3-819E-43DB-A7F7-41CA3234C506}"/>
              </a:ext>
            </a:extLst>
          </p:cNvPr>
          <p:cNvGraphicFramePr>
            <a:graphicFrameLocks/>
          </p:cNvGraphicFramePr>
          <p:nvPr/>
        </p:nvGraphicFramePr>
        <p:xfrm>
          <a:off x="609600" y="5486400"/>
          <a:ext cx="118872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r:id="rId7" imgW="5471202" imgH="316620" progId="Word.Document.8">
                  <p:embed/>
                </p:oleObj>
              </mc:Choice>
              <mc:Fallback>
                <p:oleObj r:id="rId7" imgW="5471202" imgH="316620" progId="Word.Document.8">
                  <p:embed/>
                  <p:pic>
                    <p:nvPicPr>
                      <p:cNvPr id="0" name="对象 206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86400"/>
                        <a:ext cx="118872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9" name="对象 2068">
            <a:extLst>
              <a:ext uri="{FF2B5EF4-FFF2-40B4-BE49-F238E27FC236}">
                <a16:creationId xmlns:a16="http://schemas.microsoft.com/office/drawing/2014/main" id="{0D32A282-F30E-42A9-8C2F-96E53697BBF0}"/>
              </a:ext>
            </a:extLst>
          </p:cNvPr>
          <p:cNvGraphicFramePr>
            <a:graphicFrameLocks/>
          </p:cNvGraphicFramePr>
          <p:nvPr/>
        </p:nvGraphicFramePr>
        <p:xfrm>
          <a:off x="762000" y="6019800"/>
          <a:ext cx="12160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9" imgW="5471202" imgH="316620" progId="Word.Document.8">
                  <p:embed/>
                </p:oleObj>
              </mc:Choice>
              <mc:Fallback>
                <p:oleObj r:id="rId9" imgW="5471202" imgH="316620" progId="Word.Document.8">
                  <p:embed/>
                  <p:pic>
                    <p:nvPicPr>
                      <p:cNvPr id="0" name="对象 206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19800"/>
                        <a:ext cx="121602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" name="对象 2071">
            <a:extLst>
              <a:ext uri="{FF2B5EF4-FFF2-40B4-BE49-F238E27FC236}">
                <a16:creationId xmlns:a16="http://schemas.microsoft.com/office/drawing/2014/main" id="{21543CB4-D153-4FBD-AAFC-342AE1F3E84C}"/>
              </a:ext>
            </a:extLst>
          </p:cNvPr>
          <p:cNvGraphicFramePr>
            <a:graphicFrameLocks/>
          </p:cNvGraphicFramePr>
          <p:nvPr/>
        </p:nvGraphicFramePr>
        <p:xfrm>
          <a:off x="381000" y="4724400"/>
          <a:ext cx="123444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11" imgW="5275580" imgH="396240" progId="Word.Document.8">
                  <p:embed/>
                </p:oleObj>
              </mc:Choice>
              <mc:Fallback>
                <p:oleObj r:id="rId11" imgW="5275580" imgH="396240" progId="Word.Document.8">
                  <p:embed/>
                  <p:pic>
                    <p:nvPicPr>
                      <p:cNvPr id="0" name="对象 207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24400"/>
                        <a:ext cx="123444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074">
            <a:extLst>
              <a:ext uri="{FF2B5EF4-FFF2-40B4-BE49-F238E27FC236}">
                <a16:creationId xmlns:a16="http://schemas.microsoft.com/office/drawing/2014/main" id="{C0D7F0EF-29F7-404E-A8C8-1D21E79B7DCD}"/>
              </a:ext>
            </a:extLst>
          </p:cNvPr>
          <p:cNvGrpSpPr>
            <a:grpSpLocks/>
          </p:cNvGrpSpPr>
          <p:nvPr/>
        </p:nvGrpSpPr>
        <p:grpSpPr bwMode="auto">
          <a:xfrm>
            <a:off x="1835696" y="206190"/>
            <a:ext cx="6768752" cy="1244600"/>
            <a:chOff x="922" y="144"/>
            <a:chExt cx="3830" cy="784"/>
          </a:xfrm>
        </p:grpSpPr>
        <p:sp>
          <p:nvSpPr>
            <p:cNvPr id="3080" name="矩形 2054">
              <a:extLst>
                <a:ext uri="{FF2B5EF4-FFF2-40B4-BE49-F238E27FC236}">
                  <a16:creationId xmlns:a16="http://schemas.microsoft.com/office/drawing/2014/main" id="{D4E73723-73C7-41F5-ABE7-66BC755F1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144"/>
              <a:ext cx="3830" cy="410"/>
            </a:xfrm>
            <a:prstGeom prst="rect">
              <a:avLst/>
            </a:prstGeom>
            <a:gradFill rotWithShape="0">
              <a:gsLst>
                <a:gs pos="0">
                  <a:srgbClr val="73B5F1"/>
                </a:gs>
                <a:gs pos="50000">
                  <a:srgbClr val="FFFFFF"/>
                </a:gs>
                <a:gs pos="100000">
                  <a:srgbClr val="73B5F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zh-CN" altLang="en-US" sz="3600" b="1">
                <a:solidFill>
                  <a:srgbClr val="CC3300"/>
                </a:solidFill>
              </a:endParaRPr>
            </a:p>
          </p:txBody>
        </p:sp>
        <p:sp>
          <p:nvSpPr>
            <p:cNvPr id="1035" name="文本框 2072">
              <a:extLst>
                <a:ext uri="{FF2B5EF4-FFF2-40B4-BE49-F238E27FC236}">
                  <a16:creationId xmlns:a16="http://schemas.microsoft.com/office/drawing/2014/main" id="{5F3E9BD2-D143-4C84-83D1-3596851D4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172"/>
              <a:ext cx="350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§</a:t>
              </a:r>
              <a:r>
                <a:rPr lang="en-US" altLang="zh-CN" sz="32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5.3.4</a:t>
              </a:r>
              <a:r>
                <a:rPr lang="zh-CN" altLang="en-US" sz="3600" b="1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多元复合函数微分法</a:t>
              </a:r>
              <a:r>
                <a:rPr lang="zh-CN" altLang="en-US" dirty="0"/>
                <a:t> </a:t>
              </a:r>
            </a:p>
          </p:txBody>
        </p:sp>
      </p:grpSp>
      <p:sp>
        <p:nvSpPr>
          <p:cNvPr id="3082" name="日期占位符 1">
            <a:extLst>
              <a:ext uri="{FF2B5EF4-FFF2-40B4-BE49-F238E27FC236}">
                <a16:creationId xmlns:a16="http://schemas.microsoft.com/office/drawing/2014/main" id="{BDFDBC8B-E5FC-4DF4-8799-3AC04C830FB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5296F2A-BE36-4576-92A2-1CC178E90CE0}" type="datetime1">
              <a:rPr lang="zh-CN" altLang="en-US" smtClean="0"/>
              <a:pPr>
                <a:defRPr/>
              </a:pPr>
              <a:t>2020/3/15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6" name="对象 10245">
            <a:extLst>
              <a:ext uri="{FF2B5EF4-FFF2-40B4-BE49-F238E27FC236}">
                <a16:creationId xmlns:a16="http://schemas.microsoft.com/office/drawing/2014/main" id="{E6C589B5-37B8-49E7-AC5E-C204161BA5C8}"/>
              </a:ext>
            </a:extLst>
          </p:cNvPr>
          <p:cNvGraphicFramePr>
            <a:graphicFrameLocks/>
          </p:cNvGraphicFramePr>
          <p:nvPr/>
        </p:nvGraphicFramePr>
        <p:xfrm>
          <a:off x="381000" y="550863"/>
          <a:ext cx="11734800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r:id="rId3" imgW="5486400" imgH="825500" progId="Word.Document.8">
                  <p:embed/>
                </p:oleObj>
              </mc:Choice>
              <mc:Fallback>
                <p:oleObj r:id="rId3" imgW="5486400" imgH="825500" progId="Word.Document.8">
                  <p:embed/>
                  <p:pic>
                    <p:nvPicPr>
                      <p:cNvPr id="0" name="对象 1024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0863"/>
                        <a:ext cx="11734800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10246">
            <a:extLst>
              <a:ext uri="{FF2B5EF4-FFF2-40B4-BE49-F238E27FC236}">
                <a16:creationId xmlns:a16="http://schemas.microsoft.com/office/drawing/2014/main" id="{B7DE782C-C652-4EB6-904F-FC9A8BFA78DF}"/>
              </a:ext>
            </a:extLst>
          </p:cNvPr>
          <p:cNvGraphicFramePr>
            <a:graphicFrameLocks/>
          </p:cNvGraphicFramePr>
          <p:nvPr/>
        </p:nvGraphicFramePr>
        <p:xfrm>
          <a:off x="304800" y="2606675"/>
          <a:ext cx="12801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r:id="rId5" imgW="5486400" imgH="431800" progId="Word.Document.8">
                  <p:embed/>
                </p:oleObj>
              </mc:Choice>
              <mc:Fallback>
                <p:oleObj r:id="rId5" imgW="5486400" imgH="431800" progId="Word.Document.8">
                  <p:embed/>
                  <p:pic>
                    <p:nvPicPr>
                      <p:cNvPr id="0" name="对象 1024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06675"/>
                        <a:ext cx="12801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对象 10247">
            <a:extLst>
              <a:ext uri="{FF2B5EF4-FFF2-40B4-BE49-F238E27FC236}">
                <a16:creationId xmlns:a16="http://schemas.microsoft.com/office/drawing/2014/main" id="{B7A17DD2-8730-4B16-8915-93D88D751412}"/>
              </a:ext>
            </a:extLst>
          </p:cNvPr>
          <p:cNvGraphicFramePr>
            <a:graphicFrameLocks/>
          </p:cNvGraphicFramePr>
          <p:nvPr/>
        </p:nvGraphicFramePr>
        <p:xfrm>
          <a:off x="1066800" y="3702050"/>
          <a:ext cx="134112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r:id="rId7" imgW="5486400" imgH="431800" progId="Word.Document.8">
                  <p:embed/>
                </p:oleObj>
              </mc:Choice>
              <mc:Fallback>
                <p:oleObj r:id="rId7" imgW="5486400" imgH="431800" progId="Word.Document.8">
                  <p:embed/>
                  <p:pic>
                    <p:nvPicPr>
                      <p:cNvPr id="0" name="对象 1024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02050"/>
                        <a:ext cx="134112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对象 10248">
            <a:extLst>
              <a:ext uri="{FF2B5EF4-FFF2-40B4-BE49-F238E27FC236}">
                <a16:creationId xmlns:a16="http://schemas.microsoft.com/office/drawing/2014/main" id="{951E5E56-178E-4E2E-BA67-7DB494388B94}"/>
              </a:ext>
            </a:extLst>
          </p:cNvPr>
          <p:cNvGraphicFramePr>
            <a:graphicFrameLocks/>
          </p:cNvGraphicFramePr>
          <p:nvPr/>
        </p:nvGraphicFramePr>
        <p:xfrm>
          <a:off x="304800" y="5057775"/>
          <a:ext cx="122682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r:id="rId9" imgW="5486400" imgH="431800" progId="Word.Document.8">
                  <p:embed/>
                </p:oleObj>
              </mc:Choice>
              <mc:Fallback>
                <p:oleObj r:id="rId9" imgW="5486400" imgH="431800" progId="Word.Document.8">
                  <p:embed/>
                  <p:pic>
                    <p:nvPicPr>
                      <p:cNvPr id="0" name="对象 1024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57775"/>
                        <a:ext cx="122682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日期占位符 1">
            <a:extLst>
              <a:ext uri="{FF2B5EF4-FFF2-40B4-BE49-F238E27FC236}">
                <a16:creationId xmlns:a16="http://schemas.microsoft.com/office/drawing/2014/main" id="{8C8F29C6-2911-4F96-93E9-8956F67374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17135B3-0ECD-4377-9BD2-C565BDE9E572}" type="datetime1">
              <a:rPr lang="zh-CN" altLang="en-US" smtClean="0"/>
              <a:pPr>
                <a:defRPr/>
              </a:pPr>
              <a:t>2020/3/15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对象 24577">
            <a:extLst>
              <a:ext uri="{FF2B5EF4-FFF2-40B4-BE49-F238E27FC236}">
                <a16:creationId xmlns:a16="http://schemas.microsoft.com/office/drawing/2014/main" id="{3C2214E0-7DE9-4060-98F7-C6FC538EA83A}"/>
              </a:ext>
            </a:extLst>
          </p:cNvPr>
          <p:cNvGraphicFramePr>
            <a:graphicFrameLocks/>
          </p:cNvGraphicFramePr>
          <p:nvPr/>
        </p:nvGraphicFramePr>
        <p:xfrm>
          <a:off x="928688" y="152400"/>
          <a:ext cx="493871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r:id="rId3" imgW="1891479" imgH="634725" progId="Equation.3">
                  <p:embed/>
                </p:oleObj>
              </mc:Choice>
              <mc:Fallback>
                <p:oleObj r:id="rId3" imgW="1891479" imgH="634725" progId="Equation.3">
                  <p:embed/>
                  <p:pic>
                    <p:nvPicPr>
                      <p:cNvPr id="0" name="对象 2457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52400"/>
                        <a:ext cx="493871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4578">
            <a:extLst>
              <a:ext uri="{FF2B5EF4-FFF2-40B4-BE49-F238E27FC236}">
                <a16:creationId xmlns:a16="http://schemas.microsoft.com/office/drawing/2014/main" id="{C12422A6-256F-4D46-B58D-029DB359AB46}"/>
              </a:ext>
            </a:extLst>
          </p:cNvPr>
          <p:cNvGrpSpPr>
            <a:grpSpLocks/>
          </p:cNvGrpSpPr>
          <p:nvPr/>
        </p:nvGrpSpPr>
        <p:grpSpPr bwMode="auto">
          <a:xfrm>
            <a:off x="5426075" y="349250"/>
            <a:ext cx="2743200" cy="2332038"/>
            <a:chOff x="624" y="2920"/>
            <a:chExt cx="1625" cy="1373"/>
          </a:xfrm>
        </p:grpSpPr>
        <p:graphicFrame>
          <p:nvGraphicFramePr>
            <p:cNvPr id="11272" name="对象 24579">
              <a:extLst>
                <a:ext uri="{FF2B5EF4-FFF2-40B4-BE49-F238E27FC236}">
                  <a16:creationId xmlns:a16="http://schemas.microsoft.com/office/drawing/2014/main" id="{3F08BE5E-CF87-4A49-A761-4213955E2CA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16" y="4080"/>
            <a:ext cx="15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" r:id="rId5" imgW="126725" imgH="177415" progId="Equation.3">
                    <p:embed/>
                  </p:oleObj>
                </mc:Choice>
                <mc:Fallback>
                  <p:oleObj r:id="rId5" imgW="126725" imgH="177415" progId="Equation.3">
                    <p:embed/>
                    <p:pic>
                      <p:nvPicPr>
                        <p:cNvPr id="0" name="对象 245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4080"/>
                          <a:ext cx="15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对象 24580">
              <a:extLst>
                <a:ext uri="{FF2B5EF4-FFF2-40B4-BE49-F238E27FC236}">
                  <a16:creationId xmlns:a16="http://schemas.microsoft.com/office/drawing/2014/main" id="{AE38CA68-0372-4910-A78E-E8410FF1715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112" y="2920"/>
            <a:ext cx="13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2" r:id="rId7" imgW="114052" imgH="126725" progId="Equation.3">
                    <p:embed/>
                  </p:oleObj>
                </mc:Choice>
                <mc:Fallback>
                  <p:oleObj r:id="rId7" imgW="114052" imgH="126725" progId="Equation.3">
                    <p:embed/>
                    <p:pic>
                      <p:nvPicPr>
                        <p:cNvPr id="0" name="对象 245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920"/>
                          <a:ext cx="137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82" name="组合 24581">
              <a:extLst>
                <a:ext uri="{FF2B5EF4-FFF2-40B4-BE49-F238E27FC236}">
                  <a16:creationId xmlns:a16="http://schemas.microsoft.com/office/drawing/2014/main" id="{5B93C0CA-EE4A-401B-951B-BC4976C5E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24"/>
              <a:ext cx="1583" cy="1104"/>
              <a:chOff x="3641" y="1872"/>
              <a:chExt cx="1583" cy="1104"/>
            </a:xfrm>
          </p:grpSpPr>
          <p:graphicFrame>
            <p:nvGraphicFramePr>
              <p:cNvPr id="11274" name="对象 24582">
                <a:extLst>
                  <a:ext uri="{FF2B5EF4-FFF2-40B4-BE49-F238E27FC236}">
                    <a16:creationId xmlns:a16="http://schemas.microsoft.com/office/drawing/2014/main" id="{101B1309-1755-4E0D-8990-6C83FBEE58B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296" y="2634"/>
              <a:ext cx="169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83" r:id="rId9" imgW="139518" imgH="164885" progId="Equation.3">
                      <p:embed/>
                    </p:oleObj>
                  </mc:Choice>
                  <mc:Fallback>
                    <p:oleObj r:id="rId9" imgW="139518" imgH="164885" progId="Equation.3">
                      <p:embed/>
                      <p:pic>
                        <p:nvPicPr>
                          <p:cNvPr id="0" name="对象 2458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6" y="2634"/>
                            <a:ext cx="169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3" name="直接连接符 24583">
                <a:extLst>
                  <a:ext uri="{FF2B5EF4-FFF2-40B4-BE49-F238E27FC236}">
                    <a16:creationId xmlns:a16="http://schemas.microsoft.com/office/drawing/2014/main" id="{4901C869-6756-45D2-A18B-CB9B2F7B81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0" y="2352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75" name="对象 24584">
                <a:extLst>
                  <a:ext uri="{FF2B5EF4-FFF2-40B4-BE49-F238E27FC236}">
                    <a16:creationId xmlns:a16="http://schemas.microsoft.com/office/drawing/2014/main" id="{FE1B92B7-1F9D-4176-AAF8-1647F1D8B7B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41" y="2248"/>
              <a:ext cx="151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84" r:id="rId11" imgW="126725" imgH="126725" progId="Equation.3">
                      <p:embed/>
                    </p:oleObj>
                  </mc:Choice>
                  <mc:Fallback>
                    <p:oleObj r:id="rId11" imgW="126725" imgH="126725" progId="Equation.3">
                      <p:embed/>
                      <p:pic>
                        <p:nvPicPr>
                          <p:cNvPr id="0" name="对象 2458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1" y="2248"/>
                            <a:ext cx="151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6" name="对象 24585">
                <a:extLst>
                  <a:ext uri="{FF2B5EF4-FFF2-40B4-BE49-F238E27FC236}">
                    <a16:creationId xmlns:a16="http://schemas.microsoft.com/office/drawing/2014/main" id="{C8EE04BF-C6B5-46FC-A5AA-DD6DC643328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305" y="1991"/>
              <a:ext cx="151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85" r:id="rId13" imgW="126725" imgH="139397" progId="Equation.3">
                      <p:embed/>
                    </p:oleObj>
                  </mc:Choice>
                  <mc:Fallback>
                    <p:oleObj r:id="rId13" imgW="126725" imgH="139397" progId="Equation.3">
                      <p:embed/>
                      <p:pic>
                        <p:nvPicPr>
                          <p:cNvPr id="0" name="对象 2458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5" y="1991"/>
                            <a:ext cx="151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7" name="对象 24586">
                <a:extLst>
                  <a:ext uri="{FF2B5EF4-FFF2-40B4-BE49-F238E27FC236}">
                    <a16:creationId xmlns:a16="http://schemas.microsoft.com/office/drawing/2014/main" id="{1D4783E4-5CE0-49B1-AB1E-DA045284EB4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088" y="2489"/>
              <a:ext cx="136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86" r:id="rId15" imgW="114052" imgH="126725" progId="Equation.3">
                      <p:embed/>
                    </p:oleObj>
                  </mc:Choice>
                  <mc:Fallback>
                    <p:oleObj r:id="rId15" imgW="114052" imgH="126725" progId="Equation.3">
                      <p:embed/>
                      <p:pic>
                        <p:nvPicPr>
                          <p:cNvPr id="0" name="对象 2458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2489"/>
                            <a:ext cx="136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8" name="对象 24587">
                <a:extLst>
                  <a:ext uri="{FF2B5EF4-FFF2-40B4-BE49-F238E27FC236}">
                    <a16:creationId xmlns:a16="http://schemas.microsoft.com/office/drawing/2014/main" id="{0C1291A6-F193-4213-9B83-69F202E9FAC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072" y="2186"/>
              <a:ext cx="151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87" r:id="rId16" imgW="126725" imgH="177415" progId="Equation.3">
                      <p:embed/>
                    </p:oleObj>
                  </mc:Choice>
                  <mc:Fallback>
                    <p:oleObj r:id="rId16" imgW="126725" imgH="177415" progId="Equation.3">
                      <p:embed/>
                      <p:pic>
                        <p:nvPicPr>
                          <p:cNvPr id="0" name="对象 2458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2" y="2186"/>
                            <a:ext cx="151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4" name="直接连接符 24588">
                <a:extLst>
                  <a:ext uri="{FF2B5EF4-FFF2-40B4-BE49-F238E27FC236}">
                    <a16:creationId xmlns:a16="http://schemas.microsoft.com/office/drawing/2014/main" id="{05DDBD7F-6280-4001-8A04-07FE1DFA9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2" y="2016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5" name="直接连接符 24589">
                <a:extLst>
                  <a:ext uri="{FF2B5EF4-FFF2-40B4-BE49-F238E27FC236}">
                    <a16:creationId xmlns:a16="http://schemas.microsoft.com/office/drawing/2014/main" id="{EA9D5F50-693F-4850-A85D-DDD30CECD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56" y="1872"/>
                <a:ext cx="6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直接连接符 24590">
                <a:extLst>
                  <a:ext uri="{FF2B5EF4-FFF2-40B4-BE49-F238E27FC236}">
                    <a16:creationId xmlns:a16="http://schemas.microsoft.com/office/drawing/2014/main" id="{7CC457BA-2EEA-4800-93CA-9ED516427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6" y="2112"/>
                <a:ext cx="62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直接连接符 24591">
                <a:extLst>
                  <a:ext uri="{FF2B5EF4-FFF2-40B4-BE49-F238E27FC236}">
                    <a16:creationId xmlns:a16="http://schemas.microsoft.com/office/drawing/2014/main" id="{CA9445E2-51C1-455D-9E5F-F86137DE4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56" y="2544"/>
                <a:ext cx="62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8" name="直接连接符 24592">
                <a:extLst>
                  <a:ext uri="{FF2B5EF4-FFF2-40B4-BE49-F238E27FC236}">
                    <a16:creationId xmlns:a16="http://schemas.microsoft.com/office/drawing/2014/main" id="{4E013CB2-9E0D-43CB-881C-5A63B47B3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784"/>
                <a:ext cx="57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594" name="对象 24593">
            <a:extLst>
              <a:ext uri="{FF2B5EF4-FFF2-40B4-BE49-F238E27FC236}">
                <a16:creationId xmlns:a16="http://schemas.microsoft.com/office/drawing/2014/main" id="{928D5144-049A-41EC-A716-0ABD0FB27CED}"/>
              </a:ext>
            </a:extLst>
          </p:cNvPr>
          <p:cNvGraphicFramePr>
            <a:graphicFrameLocks/>
          </p:cNvGraphicFramePr>
          <p:nvPr/>
        </p:nvGraphicFramePr>
        <p:xfrm>
          <a:off x="304800" y="1600200"/>
          <a:ext cx="5349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r:id="rId17" imgW="253780" imgH="203024" progId="Equation.3">
                  <p:embed/>
                </p:oleObj>
              </mc:Choice>
              <mc:Fallback>
                <p:oleObj r:id="rId17" imgW="253780" imgH="203024" progId="Equation.3">
                  <p:embed/>
                  <p:pic>
                    <p:nvPicPr>
                      <p:cNvPr id="0" name="对象 2459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53498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对象 24594">
            <a:extLst>
              <a:ext uri="{FF2B5EF4-FFF2-40B4-BE49-F238E27FC236}">
                <a16:creationId xmlns:a16="http://schemas.microsoft.com/office/drawing/2014/main" id="{19D2FE14-E0B6-40C9-80A8-7776C98CDD3B}"/>
              </a:ext>
            </a:extLst>
          </p:cNvPr>
          <p:cNvGraphicFramePr>
            <a:graphicFrameLocks/>
          </p:cNvGraphicFramePr>
          <p:nvPr/>
        </p:nvGraphicFramePr>
        <p:xfrm>
          <a:off x="762000" y="3429000"/>
          <a:ext cx="80391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r:id="rId19" imgW="2933700" imgH="457200" progId="Equation.3">
                  <p:embed/>
                </p:oleObj>
              </mc:Choice>
              <mc:Fallback>
                <p:oleObj r:id="rId19" imgW="2933700" imgH="457200" progId="Equation.3">
                  <p:embed/>
                  <p:pic>
                    <p:nvPicPr>
                      <p:cNvPr id="0" name="对象 24594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80391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对象 24595">
            <a:extLst>
              <a:ext uri="{FF2B5EF4-FFF2-40B4-BE49-F238E27FC236}">
                <a16:creationId xmlns:a16="http://schemas.microsoft.com/office/drawing/2014/main" id="{98E27C94-46AB-4C53-885E-31D5E2B51D38}"/>
              </a:ext>
            </a:extLst>
          </p:cNvPr>
          <p:cNvGraphicFramePr>
            <a:graphicFrameLocks/>
          </p:cNvGraphicFramePr>
          <p:nvPr/>
        </p:nvGraphicFramePr>
        <p:xfrm>
          <a:off x="1057275" y="1600200"/>
          <a:ext cx="38195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r:id="rId21" imgW="1548728" imgH="431613" progId="Equation.3">
                  <p:embed/>
                </p:oleObj>
              </mc:Choice>
              <mc:Fallback>
                <p:oleObj r:id="rId21" imgW="1548728" imgH="431613" progId="Equation.3">
                  <p:embed/>
                  <p:pic>
                    <p:nvPicPr>
                      <p:cNvPr id="0" name="对象 24595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600200"/>
                        <a:ext cx="38195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对象 24596">
            <a:extLst>
              <a:ext uri="{FF2B5EF4-FFF2-40B4-BE49-F238E27FC236}">
                <a16:creationId xmlns:a16="http://schemas.microsoft.com/office/drawing/2014/main" id="{F8158FD6-C72D-483B-A6BC-ADE58D370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076289"/>
              </p:ext>
            </p:extLst>
          </p:nvPr>
        </p:nvGraphicFramePr>
        <p:xfrm>
          <a:off x="1403648" y="2492896"/>
          <a:ext cx="38195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r:id="rId23" imgW="1333500" imgH="419100" progId="Equation.3">
                  <p:embed/>
                </p:oleObj>
              </mc:Choice>
              <mc:Fallback>
                <p:oleObj r:id="rId23" imgW="1333500" imgH="419100" progId="Equation.3">
                  <p:embed/>
                  <p:pic>
                    <p:nvPicPr>
                      <p:cNvPr id="0" name="对象 24596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492896"/>
                        <a:ext cx="381952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对象 24597">
            <a:extLst>
              <a:ext uri="{FF2B5EF4-FFF2-40B4-BE49-F238E27FC236}">
                <a16:creationId xmlns:a16="http://schemas.microsoft.com/office/drawing/2014/main" id="{7CD4F043-9166-47F9-9401-4A5FAB946A4E}"/>
              </a:ext>
            </a:extLst>
          </p:cNvPr>
          <p:cNvGraphicFramePr>
            <a:graphicFrameLocks/>
          </p:cNvGraphicFramePr>
          <p:nvPr/>
        </p:nvGraphicFramePr>
        <p:xfrm>
          <a:off x="-114300" y="4476750"/>
          <a:ext cx="82677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r:id="rId25" imgW="3543300" imgH="1016000" progId="Equation.3">
                  <p:embed/>
                </p:oleObj>
              </mc:Choice>
              <mc:Fallback>
                <p:oleObj r:id="rId25" imgW="3543300" imgH="1016000" progId="Equation.3">
                  <p:embed/>
                  <p:pic>
                    <p:nvPicPr>
                      <p:cNvPr id="0" name="对象 24597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4300" y="4476750"/>
                        <a:ext cx="826770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矩形 24598">
            <a:extLst>
              <a:ext uri="{FF2B5EF4-FFF2-40B4-BE49-F238E27FC236}">
                <a16:creationId xmlns:a16="http://schemas.microsoft.com/office/drawing/2014/main" id="{A2627D10-AC38-406F-A7BA-1755C1B7E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例</a:t>
            </a:r>
            <a:r>
              <a:rPr lang="en-US" altLang="zh-CN" sz="28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335" name="日期占位符 1">
            <a:extLst>
              <a:ext uri="{FF2B5EF4-FFF2-40B4-BE49-F238E27FC236}">
                <a16:creationId xmlns:a16="http://schemas.microsoft.com/office/drawing/2014/main" id="{2E774CE9-A129-41BE-85E5-8E7DF350EB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A220314-C5B4-4693-B0F2-2CF959EB5B8D}" type="datetime1">
              <a:rPr lang="zh-CN" altLang="en-US" smtClean="0"/>
              <a:pPr>
                <a:defRPr/>
              </a:pPr>
              <a:t>2020/3/15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72" name="对象 13371">
            <a:extLst>
              <a:ext uri="{FF2B5EF4-FFF2-40B4-BE49-F238E27FC236}">
                <a16:creationId xmlns:a16="http://schemas.microsoft.com/office/drawing/2014/main" id="{686C83DC-9A7B-4ED2-B85D-B9E958DFDBAA}"/>
              </a:ext>
            </a:extLst>
          </p:cNvPr>
          <p:cNvGraphicFramePr>
            <a:graphicFrameLocks/>
          </p:cNvGraphicFramePr>
          <p:nvPr/>
        </p:nvGraphicFramePr>
        <p:xfrm>
          <a:off x="381000" y="2774950"/>
          <a:ext cx="124968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" r:id="rId3" imgW="5486400" imgH="393700" progId="Word.Document.8">
                  <p:embed/>
                </p:oleObj>
              </mc:Choice>
              <mc:Fallback>
                <p:oleObj r:id="rId3" imgW="5486400" imgH="393700" progId="Word.Document.8">
                  <p:embed/>
                  <p:pic>
                    <p:nvPicPr>
                      <p:cNvPr id="0" name="对象 1337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74950"/>
                        <a:ext cx="124968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7" name="对象 13376">
            <a:extLst>
              <a:ext uri="{FF2B5EF4-FFF2-40B4-BE49-F238E27FC236}">
                <a16:creationId xmlns:a16="http://schemas.microsoft.com/office/drawing/2014/main" id="{0618E9CC-A63D-4D60-8961-95CD3AA71C43}"/>
              </a:ext>
            </a:extLst>
          </p:cNvPr>
          <p:cNvGraphicFramePr>
            <a:graphicFrameLocks/>
          </p:cNvGraphicFramePr>
          <p:nvPr/>
        </p:nvGraphicFramePr>
        <p:xfrm>
          <a:off x="4608513" y="2184400"/>
          <a:ext cx="22145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r:id="rId5" imgW="1001995" imgH="215619" progId="Equation.3">
                  <p:embed/>
                </p:oleObj>
              </mc:Choice>
              <mc:Fallback>
                <p:oleObj r:id="rId5" imgW="1001995" imgH="215619" progId="Equation.3">
                  <p:embed/>
                  <p:pic>
                    <p:nvPicPr>
                      <p:cNvPr id="0" name="对象 1337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2184400"/>
                        <a:ext cx="22145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13315">
            <a:extLst>
              <a:ext uri="{FF2B5EF4-FFF2-40B4-BE49-F238E27FC236}">
                <a16:creationId xmlns:a16="http://schemas.microsoft.com/office/drawing/2014/main" id="{975ADDA6-FD91-4A33-8C61-E8192D67D43F}"/>
              </a:ext>
            </a:extLst>
          </p:cNvPr>
          <p:cNvGraphicFramePr>
            <a:graphicFrameLocks/>
          </p:cNvGraphicFramePr>
          <p:nvPr/>
        </p:nvGraphicFramePr>
        <p:xfrm>
          <a:off x="381000" y="304800"/>
          <a:ext cx="115824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r:id="rId7" imgW="5486400" imgH="909828" progId="Word.Document.8">
                  <p:embed/>
                </p:oleObj>
              </mc:Choice>
              <mc:Fallback>
                <p:oleObj r:id="rId7" imgW="5486400" imgH="909828" progId="Word.Document.8">
                  <p:embed/>
                  <p:pic>
                    <p:nvPicPr>
                      <p:cNvPr id="0" name="对象 1331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115824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对象 13331">
            <a:extLst>
              <a:ext uri="{FF2B5EF4-FFF2-40B4-BE49-F238E27FC236}">
                <a16:creationId xmlns:a16="http://schemas.microsoft.com/office/drawing/2014/main" id="{9E3822D1-6A22-46A8-9E00-CE42E60C9284}"/>
              </a:ext>
            </a:extLst>
          </p:cNvPr>
          <p:cNvGraphicFramePr>
            <a:graphicFrameLocks/>
          </p:cNvGraphicFramePr>
          <p:nvPr/>
        </p:nvGraphicFramePr>
        <p:xfrm>
          <a:off x="228600" y="2051050"/>
          <a:ext cx="133350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" r:id="rId9" imgW="5486400" imgH="254000" progId="Word.Document.8">
                  <p:embed/>
                </p:oleObj>
              </mc:Choice>
              <mc:Fallback>
                <p:oleObj r:id="rId9" imgW="5486400" imgH="254000" progId="Word.Document.8">
                  <p:embed/>
                  <p:pic>
                    <p:nvPicPr>
                      <p:cNvPr id="0" name="对象 1333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1050"/>
                        <a:ext cx="133350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3" name="对象 13372">
            <a:extLst>
              <a:ext uri="{FF2B5EF4-FFF2-40B4-BE49-F238E27FC236}">
                <a16:creationId xmlns:a16="http://schemas.microsoft.com/office/drawing/2014/main" id="{10477A6C-EB88-483E-84B0-156384AACE44}"/>
              </a:ext>
            </a:extLst>
          </p:cNvPr>
          <p:cNvGraphicFramePr>
            <a:graphicFrameLocks/>
          </p:cNvGraphicFramePr>
          <p:nvPr/>
        </p:nvGraphicFramePr>
        <p:xfrm>
          <a:off x="381000" y="3810000"/>
          <a:ext cx="52578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" r:id="rId11" imgW="2552700" imgH="482600" progId="Word.Document.8">
                  <p:embed/>
                </p:oleObj>
              </mc:Choice>
              <mc:Fallback>
                <p:oleObj r:id="rId11" imgW="2552700" imgH="482600" progId="Word.Document.8">
                  <p:embed/>
                  <p:pic>
                    <p:nvPicPr>
                      <p:cNvPr id="0" name="对象 1337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0"/>
                        <a:ext cx="52578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4" name="对象 13373">
            <a:extLst>
              <a:ext uri="{FF2B5EF4-FFF2-40B4-BE49-F238E27FC236}">
                <a16:creationId xmlns:a16="http://schemas.microsoft.com/office/drawing/2014/main" id="{C5CD59BB-3FE8-4A54-8B49-D96E66D9E061}"/>
              </a:ext>
            </a:extLst>
          </p:cNvPr>
          <p:cNvGraphicFramePr>
            <a:graphicFrameLocks/>
          </p:cNvGraphicFramePr>
          <p:nvPr/>
        </p:nvGraphicFramePr>
        <p:xfrm>
          <a:off x="762000" y="4876800"/>
          <a:ext cx="5715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0" r:id="rId13" imgW="2665843" imgH="393529" progId="Equation.3">
                  <p:embed/>
                </p:oleObj>
              </mc:Choice>
              <mc:Fallback>
                <p:oleObj r:id="rId13" imgW="2665843" imgH="393529" progId="Equation.3">
                  <p:embed/>
                  <p:pic>
                    <p:nvPicPr>
                      <p:cNvPr id="0" name="对象 1337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57150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5" name="对象 13374">
            <a:extLst>
              <a:ext uri="{FF2B5EF4-FFF2-40B4-BE49-F238E27FC236}">
                <a16:creationId xmlns:a16="http://schemas.microsoft.com/office/drawing/2014/main" id="{937E23CB-C245-475F-9B71-ED7A69E13DD7}"/>
              </a:ext>
            </a:extLst>
          </p:cNvPr>
          <p:cNvGraphicFramePr>
            <a:graphicFrameLocks/>
          </p:cNvGraphicFramePr>
          <p:nvPr/>
        </p:nvGraphicFramePr>
        <p:xfrm>
          <a:off x="838200" y="5867400"/>
          <a:ext cx="47244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" r:id="rId15" imgW="2171700" imgH="279400" progId="Equation.3">
                  <p:embed/>
                </p:oleObj>
              </mc:Choice>
              <mc:Fallback>
                <p:oleObj r:id="rId15" imgW="2171700" imgH="279400" progId="Equation.3">
                  <p:embed/>
                  <p:pic>
                    <p:nvPicPr>
                      <p:cNvPr id="0" name="对象 1337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867400"/>
                        <a:ext cx="47244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6" name="对象 13375">
            <a:extLst>
              <a:ext uri="{FF2B5EF4-FFF2-40B4-BE49-F238E27FC236}">
                <a16:creationId xmlns:a16="http://schemas.microsoft.com/office/drawing/2014/main" id="{7FC2D1F3-2264-4010-9FB3-10BEB2683DF4}"/>
              </a:ext>
            </a:extLst>
          </p:cNvPr>
          <p:cNvGraphicFramePr>
            <a:graphicFrameLocks/>
          </p:cNvGraphicFramePr>
          <p:nvPr/>
        </p:nvGraphicFramePr>
        <p:xfrm>
          <a:off x="5562600" y="5895975"/>
          <a:ext cx="11963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2" r:id="rId17" imgW="5486400" imgH="266700" progId="Word.Document.8">
                  <p:embed/>
                </p:oleObj>
              </mc:Choice>
              <mc:Fallback>
                <p:oleObj r:id="rId17" imgW="5486400" imgH="266700" progId="Word.Document.8">
                  <p:embed/>
                  <p:pic>
                    <p:nvPicPr>
                      <p:cNvPr id="0" name="对象 1337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95975"/>
                        <a:ext cx="11963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3384">
            <a:extLst>
              <a:ext uri="{FF2B5EF4-FFF2-40B4-BE49-F238E27FC236}">
                <a16:creationId xmlns:a16="http://schemas.microsoft.com/office/drawing/2014/main" id="{9DA30001-9715-4E6D-A8FB-DE2B317B1B4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723900"/>
            <a:ext cx="1790700" cy="1638300"/>
            <a:chOff x="4128" y="456"/>
            <a:chExt cx="1128" cy="1032"/>
          </a:xfrm>
        </p:grpSpPr>
        <p:sp>
          <p:nvSpPr>
            <p:cNvPr id="12335" name="任意多边形 13317">
              <a:extLst>
                <a:ext uri="{FF2B5EF4-FFF2-40B4-BE49-F238E27FC236}">
                  <a16:creationId xmlns:a16="http://schemas.microsoft.com/office/drawing/2014/main" id="{2A8260F7-A311-450C-9AC9-552CF445D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823"/>
              <a:ext cx="261" cy="83"/>
            </a:xfrm>
            <a:custGeom>
              <a:avLst/>
              <a:gdLst>
                <a:gd name="T0" fmla="*/ 0 w 342"/>
                <a:gd name="T1" fmla="*/ 83 h 123"/>
                <a:gd name="T2" fmla="*/ 261 w 342"/>
                <a:gd name="T3" fmla="*/ 0 h 123"/>
                <a:gd name="T4" fmla="*/ 0 60000 65536"/>
                <a:gd name="T5" fmla="*/ 0 60000 65536"/>
                <a:gd name="T6" fmla="*/ 0 w 342"/>
                <a:gd name="T7" fmla="*/ 0 h 123"/>
                <a:gd name="T8" fmla="*/ 342 w 342"/>
                <a:gd name="T9" fmla="*/ 123 h 1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23">
                  <a:moveTo>
                    <a:pt x="0" y="123"/>
                  </a:moveTo>
                  <a:lnTo>
                    <a:pt x="34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任意多边形 13318">
              <a:extLst>
                <a:ext uri="{FF2B5EF4-FFF2-40B4-BE49-F238E27FC236}">
                  <a16:creationId xmlns:a16="http://schemas.microsoft.com/office/drawing/2014/main" id="{2605528B-1BD2-4022-9827-DED3073EE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1010"/>
              <a:ext cx="261" cy="105"/>
            </a:xfrm>
            <a:custGeom>
              <a:avLst/>
              <a:gdLst>
                <a:gd name="T0" fmla="*/ 0 w 342"/>
                <a:gd name="T1" fmla="*/ 0 h 156"/>
                <a:gd name="T2" fmla="*/ 261 w 342"/>
                <a:gd name="T3" fmla="*/ 105 h 156"/>
                <a:gd name="T4" fmla="*/ 0 60000 65536"/>
                <a:gd name="T5" fmla="*/ 0 60000 65536"/>
                <a:gd name="T6" fmla="*/ 0 w 342"/>
                <a:gd name="T7" fmla="*/ 0 h 156"/>
                <a:gd name="T8" fmla="*/ 342 w 342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56">
                  <a:moveTo>
                    <a:pt x="0" y="0"/>
                  </a:moveTo>
                  <a:lnTo>
                    <a:pt x="342" y="15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任意多边形 13319">
              <a:extLst>
                <a:ext uri="{FF2B5EF4-FFF2-40B4-BE49-F238E27FC236}">
                  <a16:creationId xmlns:a16="http://schemas.microsoft.com/office/drawing/2014/main" id="{4E7F034A-3C24-480B-8C9A-5EE494FA5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" y="593"/>
              <a:ext cx="229" cy="111"/>
            </a:xfrm>
            <a:custGeom>
              <a:avLst/>
              <a:gdLst>
                <a:gd name="T0" fmla="*/ 0 w 300"/>
                <a:gd name="T1" fmla="*/ 111 h 165"/>
                <a:gd name="T2" fmla="*/ 229 w 300"/>
                <a:gd name="T3" fmla="*/ 0 h 165"/>
                <a:gd name="T4" fmla="*/ 0 60000 65536"/>
                <a:gd name="T5" fmla="*/ 0 60000 65536"/>
                <a:gd name="T6" fmla="*/ 0 w 300"/>
                <a:gd name="T7" fmla="*/ 0 h 165"/>
                <a:gd name="T8" fmla="*/ 300 w 300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165">
                  <a:moveTo>
                    <a:pt x="0" y="165"/>
                  </a:moveTo>
                  <a:lnTo>
                    <a:pt x="30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任意多边形 13320">
              <a:extLst>
                <a:ext uri="{FF2B5EF4-FFF2-40B4-BE49-F238E27FC236}">
                  <a16:creationId xmlns:a16="http://schemas.microsoft.com/office/drawing/2014/main" id="{336162D4-B4F8-4AAD-8E6E-62A3FDBF1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" y="803"/>
              <a:ext cx="252" cy="80"/>
            </a:xfrm>
            <a:custGeom>
              <a:avLst/>
              <a:gdLst>
                <a:gd name="T0" fmla="*/ 0 w 330"/>
                <a:gd name="T1" fmla="*/ 0 h 120"/>
                <a:gd name="T2" fmla="*/ 252 w 330"/>
                <a:gd name="T3" fmla="*/ 80 h 120"/>
                <a:gd name="T4" fmla="*/ 0 60000 65536"/>
                <a:gd name="T5" fmla="*/ 0 60000 65536"/>
                <a:gd name="T6" fmla="*/ 0 w 330"/>
                <a:gd name="T7" fmla="*/ 0 h 120"/>
                <a:gd name="T8" fmla="*/ 330 w 330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120">
                  <a:moveTo>
                    <a:pt x="0" y="0"/>
                  </a:moveTo>
                  <a:lnTo>
                    <a:pt x="330" y="12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任意多边形 13321">
              <a:extLst>
                <a:ext uri="{FF2B5EF4-FFF2-40B4-BE49-F238E27FC236}">
                  <a16:creationId xmlns:a16="http://schemas.microsoft.com/office/drawing/2014/main" id="{C55C648F-9D55-4AE0-84BF-07B547223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" y="1047"/>
              <a:ext cx="264" cy="70"/>
            </a:xfrm>
            <a:custGeom>
              <a:avLst/>
              <a:gdLst>
                <a:gd name="T0" fmla="*/ 0 w 345"/>
                <a:gd name="T1" fmla="*/ 70 h 105"/>
                <a:gd name="T2" fmla="*/ 264 w 345"/>
                <a:gd name="T3" fmla="*/ 0 h 105"/>
                <a:gd name="T4" fmla="*/ 0 60000 65536"/>
                <a:gd name="T5" fmla="*/ 0 60000 65536"/>
                <a:gd name="T6" fmla="*/ 0 w 345"/>
                <a:gd name="T7" fmla="*/ 0 h 105"/>
                <a:gd name="T8" fmla="*/ 345 w 345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05">
                  <a:moveTo>
                    <a:pt x="0" y="105"/>
                  </a:moveTo>
                  <a:lnTo>
                    <a:pt x="345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任意多边形 13322">
              <a:extLst>
                <a:ext uri="{FF2B5EF4-FFF2-40B4-BE49-F238E27FC236}">
                  <a16:creationId xmlns:a16="http://schemas.microsoft.com/office/drawing/2014/main" id="{4BE4185F-1B16-4E8C-96E1-B2C6B745B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" y="1236"/>
              <a:ext cx="241" cy="91"/>
            </a:xfrm>
            <a:custGeom>
              <a:avLst/>
              <a:gdLst>
                <a:gd name="T0" fmla="*/ 0 w 315"/>
                <a:gd name="T1" fmla="*/ 0 h 135"/>
                <a:gd name="T2" fmla="*/ 241 w 315"/>
                <a:gd name="T3" fmla="*/ 91 h 135"/>
                <a:gd name="T4" fmla="*/ 0 60000 65536"/>
                <a:gd name="T5" fmla="*/ 0 60000 65536"/>
                <a:gd name="T6" fmla="*/ 0 w 315"/>
                <a:gd name="T7" fmla="*/ 0 h 135"/>
                <a:gd name="T8" fmla="*/ 315 w 315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" h="135">
                  <a:moveTo>
                    <a:pt x="0" y="0"/>
                  </a:moveTo>
                  <a:lnTo>
                    <a:pt x="315" y="135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12" name="对象 13377">
              <a:extLst>
                <a:ext uri="{FF2B5EF4-FFF2-40B4-BE49-F238E27FC236}">
                  <a16:creationId xmlns:a16="http://schemas.microsoft.com/office/drawing/2014/main" id="{4E72B050-2576-4577-B858-FA0671AFA09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60" y="64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3" r:id="rId19" imgW="126725" imgH="139397" progId="Equation.3">
                    <p:embed/>
                  </p:oleObj>
                </mc:Choice>
                <mc:Fallback>
                  <p:oleObj r:id="rId19" imgW="126725" imgH="139397" progId="Equation.3">
                    <p:embed/>
                    <p:pic>
                      <p:nvPicPr>
                        <p:cNvPr id="0" name="对象 133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64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3" name="对象 13378">
              <a:extLst>
                <a:ext uri="{FF2B5EF4-FFF2-40B4-BE49-F238E27FC236}">
                  <a16:creationId xmlns:a16="http://schemas.microsoft.com/office/drawing/2014/main" id="{94B06CDA-C39C-471A-8C37-74A423F589B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92" y="456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4" r:id="rId21" imgW="127000" imgH="139700" progId="Equation.3">
                    <p:embed/>
                  </p:oleObj>
                </mc:Choice>
                <mc:Fallback>
                  <p:oleObj r:id="rId21" imgW="127000" imgH="139700" progId="Equation.3">
                    <p:embed/>
                    <p:pic>
                      <p:nvPicPr>
                        <p:cNvPr id="0" name="对象 133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456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4" name="对象 13379">
              <a:extLst>
                <a:ext uri="{FF2B5EF4-FFF2-40B4-BE49-F238E27FC236}">
                  <a16:creationId xmlns:a16="http://schemas.microsoft.com/office/drawing/2014/main" id="{94BA4593-A09E-4828-8496-AC6F271234B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92" y="696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5" r:id="rId23" imgW="139761" imgH="165172" progId="Equation.3">
                    <p:embed/>
                  </p:oleObj>
                </mc:Choice>
                <mc:Fallback>
                  <p:oleObj r:id="rId23" imgW="139761" imgH="165172" progId="Equation.3">
                    <p:embed/>
                    <p:pic>
                      <p:nvPicPr>
                        <p:cNvPr id="0" name="对象 133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696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5" name="对象 13380">
              <a:extLst>
                <a:ext uri="{FF2B5EF4-FFF2-40B4-BE49-F238E27FC236}">
                  <a16:creationId xmlns:a16="http://schemas.microsoft.com/office/drawing/2014/main" id="{98718CB7-D318-4C05-A5DF-84960341107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28" y="780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6" r:id="rId25" imgW="152268" imgH="203024" progId="Equation.3">
                    <p:embed/>
                  </p:oleObj>
                </mc:Choice>
                <mc:Fallback>
                  <p:oleObj r:id="rId25" imgW="152268" imgH="203024" progId="Equation.3">
                    <p:embed/>
                    <p:pic>
                      <p:nvPicPr>
                        <p:cNvPr id="0" name="对象 133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780"/>
                          <a:ext cx="28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6" name="对象 13381">
              <a:extLst>
                <a:ext uri="{FF2B5EF4-FFF2-40B4-BE49-F238E27FC236}">
                  <a16:creationId xmlns:a16="http://schemas.microsoft.com/office/drawing/2014/main" id="{9B4FB66F-2C31-4DBE-850B-82F4430EAAF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72" y="1008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7" r:id="rId27" imgW="114102" imgH="139458" progId="Equation.3">
                    <p:embed/>
                  </p:oleObj>
                </mc:Choice>
                <mc:Fallback>
                  <p:oleObj r:id="rId27" imgW="114102" imgH="139458" progId="Equation.3">
                    <p:embed/>
                    <p:pic>
                      <p:nvPicPr>
                        <p:cNvPr id="0" name="对象 133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1008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7" name="对象 13382">
              <a:extLst>
                <a:ext uri="{FF2B5EF4-FFF2-40B4-BE49-F238E27FC236}">
                  <a16:creationId xmlns:a16="http://schemas.microsoft.com/office/drawing/2014/main" id="{EFF03955-74BA-4B66-A757-DB48648A961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92" y="936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8" r:id="rId29" imgW="127000" imgH="139700" progId="Equation.3">
                    <p:embed/>
                  </p:oleObj>
                </mc:Choice>
                <mc:Fallback>
                  <p:oleObj r:id="rId29" imgW="127000" imgH="139700" progId="Equation.3">
                    <p:embed/>
                    <p:pic>
                      <p:nvPicPr>
                        <p:cNvPr id="0" name="对象 133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936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8" name="对象 13383">
              <a:extLst>
                <a:ext uri="{FF2B5EF4-FFF2-40B4-BE49-F238E27FC236}">
                  <a16:creationId xmlns:a16="http://schemas.microsoft.com/office/drawing/2014/main" id="{4C52DB41-D94C-4CD9-92D3-52021B3DD8E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92" y="1176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9" r:id="rId31" imgW="139761" imgH="165172" progId="Equation.3">
                    <p:embed/>
                  </p:oleObj>
                </mc:Choice>
                <mc:Fallback>
                  <p:oleObj r:id="rId31" imgW="139761" imgH="165172" progId="Equation.3">
                    <p:embed/>
                    <p:pic>
                      <p:nvPicPr>
                        <p:cNvPr id="0" name="对象 133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176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3399">
            <a:extLst>
              <a:ext uri="{FF2B5EF4-FFF2-40B4-BE49-F238E27FC236}">
                <a16:creationId xmlns:a16="http://schemas.microsoft.com/office/drawing/2014/main" id="{8252DB1C-09B0-4A8E-ABB6-7ACF220BEA1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400300"/>
            <a:ext cx="1981200" cy="1638300"/>
            <a:chOff x="3984" y="1512"/>
            <a:chExt cx="1248" cy="1032"/>
          </a:xfrm>
        </p:grpSpPr>
        <p:sp>
          <p:nvSpPr>
            <p:cNvPr id="12329" name="任意多边形 13386">
              <a:extLst>
                <a:ext uri="{FF2B5EF4-FFF2-40B4-BE49-F238E27FC236}">
                  <a16:creationId xmlns:a16="http://schemas.microsoft.com/office/drawing/2014/main" id="{E2DEF7B2-92BE-4BC8-8401-096406FF7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1879"/>
              <a:ext cx="261" cy="83"/>
            </a:xfrm>
            <a:custGeom>
              <a:avLst/>
              <a:gdLst>
                <a:gd name="T0" fmla="*/ 0 w 342"/>
                <a:gd name="T1" fmla="*/ 83 h 123"/>
                <a:gd name="T2" fmla="*/ 261 w 342"/>
                <a:gd name="T3" fmla="*/ 0 h 123"/>
                <a:gd name="T4" fmla="*/ 0 60000 65536"/>
                <a:gd name="T5" fmla="*/ 0 60000 65536"/>
                <a:gd name="T6" fmla="*/ 0 w 342"/>
                <a:gd name="T7" fmla="*/ 0 h 123"/>
                <a:gd name="T8" fmla="*/ 342 w 342"/>
                <a:gd name="T9" fmla="*/ 123 h 1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23">
                  <a:moveTo>
                    <a:pt x="0" y="123"/>
                  </a:moveTo>
                  <a:lnTo>
                    <a:pt x="34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任意多边形 13387">
              <a:extLst>
                <a:ext uri="{FF2B5EF4-FFF2-40B4-BE49-F238E27FC236}">
                  <a16:creationId xmlns:a16="http://schemas.microsoft.com/office/drawing/2014/main" id="{F2ADCA13-DF72-41E9-90AB-03A667E13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2066"/>
              <a:ext cx="261" cy="105"/>
            </a:xfrm>
            <a:custGeom>
              <a:avLst/>
              <a:gdLst>
                <a:gd name="T0" fmla="*/ 0 w 342"/>
                <a:gd name="T1" fmla="*/ 0 h 156"/>
                <a:gd name="T2" fmla="*/ 261 w 342"/>
                <a:gd name="T3" fmla="*/ 105 h 156"/>
                <a:gd name="T4" fmla="*/ 0 60000 65536"/>
                <a:gd name="T5" fmla="*/ 0 60000 65536"/>
                <a:gd name="T6" fmla="*/ 0 w 342"/>
                <a:gd name="T7" fmla="*/ 0 h 156"/>
                <a:gd name="T8" fmla="*/ 342 w 342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56">
                  <a:moveTo>
                    <a:pt x="0" y="0"/>
                  </a:moveTo>
                  <a:lnTo>
                    <a:pt x="342" y="15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任意多边形 13388">
              <a:extLst>
                <a:ext uri="{FF2B5EF4-FFF2-40B4-BE49-F238E27FC236}">
                  <a16:creationId xmlns:a16="http://schemas.microsoft.com/office/drawing/2014/main" id="{B4711A07-7ED6-49B2-8589-34570FB20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1649"/>
              <a:ext cx="229" cy="111"/>
            </a:xfrm>
            <a:custGeom>
              <a:avLst/>
              <a:gdLst>
                <a:gd name="T0" fmla="*/ 0 w 300"/>
                <a:gd name="T1" fmla="*/ 111 h 165"/>
                <a:gd name="T2" fmla="*/ 229 w 300"/>
                <a:gd name="T3" fmla="*/ 0 h 165"/>
                <a:gd name="T4" fmla="*/ 0 60000 65536"/>
                <a:gd name="T5" fmla="*/ 0 60000 65536"/>
                <a:gd name="T6" fmla="*/ 0 w 300"/>
                <a:gd name="T7" fmla="*/ 0 h 165"/>
                <a:gd name="T8" fmla="*/ 300 w 300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165">
                  <a:moveTo>
                    <a:pt x="0" y="165"/>
                  </a:moveTo>
                  <a:lnTo>
                    <a:pt x="30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任意多边形 13389">
              <a:extLst>
                <a:ext uri="{FF2B5EF4-FFF2-40B4-BE49-F238E27FC236}">
                  <a16:creationId xmlns:a16="http://schemas.microsoft.com/office/drawing/2014/main" id="{3D9D079D-56ED-4F8D-A397-234C2C033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1859"/>
              <a:ext cx="252" cy="80"/>
            </a:xfrm>
            <a:custGeom>
              <a:avLst/>
              <a:gdLst>
                <a:gd name="T0" fmla="*/ 0 w 330"/>
                <a:gd name="T1" fmla="*/ 0 h 120"/>
                <a:gd name="T2" fmla="*/ 252 w 330"/>
                <a:gd name="T3" fmla="*/ 80 h 120"/>
                <a:gd name="T4" fmla="*/ 0 60000 65536"/>
                <a:gd name="T5" fmla="*/ 0 60000 65536"/>
                <a:gd name="T6" fmla="*/ 0 w 330"/>
                <a:gd name="T7" fmla="*/ 0 h 120"/>
                <a:gd name="T8" fmla="*/ 330 w 330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120">
                  <a:moveTo>
                    <a:pt x="0" y="0"/>
                  </a:moveTo>
                  <a:lnTo>
                    <a:pt x="330" y="12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任意多边形 13390">
              <a:extLst>
                <a:ext uri="{FF2B5EF4-FFF2-40B4-BE49-F238E27FC236}">
                  <a16:creationId xmlns:a16="http://schemas.microsoft.com/office/drawing/2014/main" id="{8191446B-4B4C-488F-A552-2262ED075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2103"/>
              <a:ext cx="264" cy="70"/>
            </a:xfrm>
            <a:custGeom>
              <a:avLst/>
              <a:gdLst>
                <a:gd name="T0" fmla="*/ 0 w 345"/>
                <a:gd name="T1" fmla="*/ 70 h 105"/>
                <a:gd name="T2" fmla="*/ 264 w 345"/>
                <a:gd name="T3" fmla="*/ 0 h 105"/>
                <a:gd name="T4" fmla="*/ 0 60000 65536"/>
                <a:gd name="T5" fmla="*/ 0 60000 65536"/>
                <a:gd name="T6" fmla="*/ 0 w 345"/>
                <a:gd name="T7" fmla="*/ 0 h 105"/>
                <a:gd name="T8" fmla="*/ 345 w 345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05">
                  <a:moveTo>
                    <a:pt x="0" y="105"/>
                  </a:moveTo>
                  <a:lnTo>
                    <a:pt x="345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任意多边形 13391">
              <a:extLst>
                <a:ext uri="{FF2B5EF4-FFF2-40B4-BE49-F238E27FC236}">
                  <a16:creationId xmlns:a16="http://schemas.microsoft.com/office/drawing/2014/main" id="{3B50CE62-9D33-4EDA-8E40-77E420AA6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2292"/>
              <a:ext cx="241" cy="91"/>
            </a:xfrm>
            <a:custGeom>
              <a:avLst/>
              <a:gdLst>
                <a:gd name="T0" fmla="*/ 0 w 315"/>
                <a:gd name="T1" fmla="*/ 0 h 135"/>
                <a:gd name="T2" fmla="*/ 241 w 315"/>
                <a:gd name="T3" fmla="*/ 91 h 135"/>
                <a:gd name="T4" fmla="*/ 0 60000 65536"/>
                <a:gd name="T5" fmla="*/ 0 60000 65536"/>
                <a:gd name="T6" fmla="*/ 0 w 315"/>
                <a:gd name="T7" fmla="*/ 0 h 135"/>
                <a:gd name="T8" fmla="*/ 315 w 315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" h="135">
                  <a:moveTo>
                    <a:pt x="0" y="0"/>
                  </a:moveTo>
                  <a:lnTo>
                    <a:pt x="315" y="135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05" name="对象 13392">
              <a:extLst>
                <a:ext uri="{FF2B5EF4-FFF2-40B4-BE49-F238E27FC236}">
                  <a16:creationId xmlns:a16="http://schemas.microsoft.com/office/drawing/2014/main" id="{EC15C3E8-E800-4FFD-A58E-8AC5A0EAE1A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36" y="1704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0" r:id="rId33" imgW="126725" imgH="139397" progId="Equation.3">
                    <p:embed/>
                  </p:oleObj>
                </mc:Choice>
                <mc:Fallback>
                  <p:oleObj r:id="rId33" imgW="126725" imgH="139397" progId="Equation.3">
                    <p:embed/>
                    <p:pic>
                      <p:nvPicPr>
                        <p:cNvPr id="0" name="对象 133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1704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对象 13393">
              <a:extLst>
                <a:ext uri="{FF2B5EF4-FFF2-40B4-BE49-F238E27FC236}">
                  <a16:creationId xmlns:a16="http://schemas.microsoft.com/office/drawing/2014/main" id="{1D47FA8C-BA56-4054-BA5F-1C6B7F196BA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68" y="1512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1" r:id="rId35" imgW="127000" imgH="139700" progId="Equation.3">
                    <p:embed/>
                  </p:oleObj>
                </mc:Choice>
                <mc:Fallback>
                  <p:oleObj r:id="rId35" imgW="127000" imgH="139700" progId="Equation.3">
                    <p:embed/>
                    <p:pic>
                      <p:nvPicPr>
                        <p:cNvPr id="0" name="对象 133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1512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7" name="对象 13394">
              <a:extLst>
                <a:ext uri="{FF2B5EF4-FFF2-40B4-BE49-F238E27FC236}">
                  <a16:creationId xmlns:a16="http://schemas.microsoft.com/office/drawing/2014/main" id="{35B87B47-F4E0-49EC-8AB9-DDA90BAC59D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68" y="1752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2" r:id="rId37" imgW="139761" imgH="165172" progId="Equation.3">
                    <p:embed/>
                  </p:oleObj>
                </mc:Choice>
                <mc:Fallback>
                  <p:oleObj r:id="rId37" imgW="139761" imgH="165172" progId="Equation.3">
                    <p:embed/>
                    <p:pic>
                      <p:nvPicPr>
                        <p:cNvPr id="0" name="对象 133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1752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8" name="对象 13395">
              <a:extLst>
                <a:ext uri="{FF2B5EF4-FFF2-40B4-BE49-F238E27FC236}">
                  <a16:creationId xmlns:a16="http://schemas.microsoft.com/office/drawing/2014/main" id="{84402218-1891-4E93-9F06-DB83F5ED5FC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84" y="1776"/>
            <a:ext cx="36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3" r:id="rId39" imgW="190417" imgH="228501" progId="Equation.3">
                    <p:embed/>
                  </p:oleObj>
                </mc:Choice>
                <mc:Fallback>
                  <p:oleObj r:id="rId39" imgW="190417" imgH="228501" progId="Equation.3">
                    <p:embed/>
                    <p:pic>
                      <p:nvPicPr>
                        <p:cNvPr id="0" name="对象 133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776"/>
                          <a:ext cx="36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9" name="对象 13396">
              <a:extLst>
                <a:ext uri="{FF2B5EF4-FFF2-40B4-BE49-F238E27FC236}">
                  <a16:creationId xmlns:a16="http://schemas.microsoft.com/office/drawing/2014/main" id="{B7AAEB96-7C3C-49FF-9848-83DBA24FAE8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48" y="2064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4" r:id="rId41" imgW="114102" imgH="139458" progId="Equation.3">
                    <p:embed/>
                  </p:oleObj>
                </mc:Choice>
                <mc:Fallback>
                  <p:oleObj r:id="rId41" imgW="114102" imgH="139458" progId="Equation.3">
                    <p:embed/>
                    <p:pic>
                      <p:nvPicPr>
                        <p:cNvPr id="0" name="对象 133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8" y="2064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0" name="对象 13397">
              <a:extLst>
                <a:ext uri="{FF2B5EF4-FFF2-40B4-BE49-F238E27FC236}">
                  <a16:creationId xmlns:a16="http://schemas.microsoft.com/office/drawing/2014/main" id="{38FE8680-D11E-4CEC-ADAE-DBAB43AFD55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68" y="1992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5" r:id="rId43" imgW="127000" imgH="139700" progId="Equation.3">
                    <p:embed/>
                  </p:oleObj>
                </mc:Choice>
                <mc:Fallback>
                  <p:oleObj r:id="rId43" imgW="127000" imgH="139700" progId="Equation.3">
                    <p:embed/>
                    <p:pic>
                      <p:nvPicPr>
                        <p:cNvPr id="0" name="对象 133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1992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1" name="对象 13398">
              <a:extLst>
                <a:ext uri="{FF2B5EF4-FFF2-40B4-BE49-F238E27FC236}">
                  <a16:creationId xmlns:a16="http://schemas.microsoft.com/office/drawing/2014/main" id="{26EF1B73-296B-4D35-B374-955503154A5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68" y="2232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6" r:id="rId45" imgW="139761" imgH="165172" progId="Equation.3">
                    <p:embed/>
                  </p:oleObj>
                </mc:Choice>
                <mc:Fallback>
                  <p:oleObj r:id="rId45" imgW="139761" imgH="165172" progId="Equation.3">
                    <p:embed/>
                    <p:pic>
                      <p:nvPicPr>
                        <p:cNvPr id="0" name="对象 133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2232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3414">
            <a:extLst>
              <a:ext uri="{FF2B5EF4-FFF2-40B4-BE49-F238E27FC236}">
                <a16:creationId xmlns:a16="http://schemas.microsoft.com/office/drawing/2014/main" id="{1597109E-C2E0-4EC8-9060-ABD778A339F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1981200" cy="1638300"/>
            <a:chOff x="4032" y="2544"/>
            <a:chExt cx="1248" cy="1032"/>
          </a:xfrm>
        </p:grpSpPr>
        <p:sp>
          <p:nvSpPr>
            <p:cNvPr id="12323" name="任意多边形 13401">
              <a:extLst>
                <a:ext uri="{FF2B5EF4-FFF2-40B4-BE49-F238E27FC236}">
                  <a16:creationId xmlns:a16="http://schemas.microsoft.com/office/drawing/2014/main" id="{C9FCE3FF-66B9-4E91-8A51-3343A0EED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911"/>
              <a:ext cx="261" cy="83"/>
            </a:xfrm>
            <a:custGeom>
              <a:avLst/>
              <a:gdLst>
                <a:gd name="T0" fmla="*/ 0 w 342"/>
                <a:gd name="T1" fmla="*/ 83 h 123"/>
                <a:gd name="T2" fmla="*/ 261 w 342"/>
                <a:gd name="T3" fmla="*/ 0 h 123"/>
                <a:gd name="T4" fmla="*/ 0 60000 65536"/>
                <a:gd name="T5" fmla="*/ 0 60000 65536"/>
                <a:gd name="T6" fmla="*/ 0 w 342"/>
                <a:gd name="T7" fmla="*/ 0 h 123"/>
                <a:gd name="T8" fmla="*/ 342 w 342"/>
                <a:gd name="T9" fmla="*/ 123 h 1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23">
                  <a:moveTo>
                    <a:pt x="0" y="123"/>
                  </a:moveTo>
                  <a:lnTo>
                    <a:pt x="34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任意多边形 13402">
              <a:extLst>
                <a:ext uri="{FF2B5EF4-FFF2-40B4-BE49-F238E27FC236}">
                  <a16:creationId xmlns:a16="http://schemas.microsoft.com/office/drawing/2014/main" id="{C8A22497-4444-44B7-BD9D-B33F0F9CE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3098"/>
              <a:ext cx="261" cy="105"/>
            </a:xfrm>
            <a:custGeom>
              <a:avLst/>
              <a:gdLst>
                <a:gd name="T0" fmla="*/ 0 w 342"/>
                <a:gd name="T1" fmla="*/ 0 h 156"/>
                <a:gd name="T2" fmla="*/ 261 w 342"/>
                <a:gd name="T3" fmla="*/ 105 h 156"/>
                <a:gd name="T4" fmla="*/ 0 60000 65536"/>
                <a:gd name="T5" fmla="*/ 0 60000 65536"/>
                <a:gd name="T6" fmla="*/ 0 w 342"/>
                <a:gd name="T7" fmla="*/ 0 h 156"/>
                <a:gd name="T8" fmla="*/ 342 w 342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56">
                  <a:moveTo>
                    <a:pt x="0" y="0"/>
                  </a:moveTo>
                  <a:lnTo>
                    <a:pt x="342" y="15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任意多边形 13403">
              <a:extLst>
                <a:ext uri="{FF2B5EF4-FFF2-40B4-BE49-F238E27FC236}">
                  <a16:creationId xmlns:a16="http://schemas.microsoft.com/office/drawing/2014/main" id="{0CAACF69-5DDB-4C46-8E54-D3BA1D2B8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2681"/>
              <a:ext cx="229" cy="111"/>
            </a:xfrm>
            <a:custGeom>
              <a:avLst/>
              <a:gdLst>
                <a:gd name="T0" fmla="*/ 0 w 300"/>
                <a:gd name="T1" fmla="*/ 111 h 165"/>
                <a:gd name="T2" fmla="*/ 229 w 300"/>
                <a:gd name="T3" fmla="*/ 0 h 165"/>
                <a:gd name="T4" fmla="*/ 0 60000 65536"/>
                <a:gd name="T5" fmla="*/ 0 60000 65536"/>
                <a:gd name="T6" fmla="*/ 0 w 300"/>
                <a:gd name="T7" fmla="*/ 0 h 165"/>
                <a:gd name="T8" fmla="*/ 300 w 300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165">
                  <a:moveTo>
                    <a:pt x="0" y="165"/>
                  </a:moveTo>
                  <a:lnTo>
                    <a:pt x="30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任意多边形 13404">
              <a:extLst>
                <a:ext uri="{FF2B5EF4-FFF2-40B4-BE49-F238E27FC236}">
                  <a16:creationId xmlns:a16="http://schemas.microsoft.com/office/drawing/2014/main" id="{11204EA0-F17E-4005-AA68-B94BD3F3B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2891"/>
              <a:ext cx="252" cy="80"/>
            </a:xfrm>
            <a:custGeom>
              <a:avLst/>
              <a:gdLst>
                <a:gd name="T0" fmla="*/ 0 w 330"/>
                <a:gd name="T1" fmla="*/ 0 h 120"/>
                <a:gd name="T2" fmla="*/ 252 w 330"/>
                <a:gd name="T3" fmla="*/ 80 h 120"/>
                <a:gd name="T4" fmla="*/ 0 60000 65536"/>
                <a:gd name="T5" fmla="*/ 0 60000 65536"/>
                <a:gd name="T6" fmla="*/ 0 w 330"/>
                <a:gd name="T7" fmla="*/ 0 h 120"/>
                <a:gd name="T8" fmla="*/ 330 w 330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120">
                  <a:moveTo>
                    <a:pt x="0" y="0"/>
                  </a:moveTo>
                  <a:lnTo>
                    <a:pt x="330" y="12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任意多边形 13405">
              <a:extLst>
                <a:ext uri="{FF2B5EF4-FFF2-40B4-BE49-F238E27FC236}">
                  <a16:creationId xmlns:a16="http://schemas.microsoft.com/office/drawing/2014/main" id="{B425A44B-67AD-4E6F-89BF-169192874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3135"/>
              <a:ext cx="264" cy="70"/>
            </a:xfrm>
            <a:custGeom>
              <a:avLst/>
              <a:gdLst>
                <a:gd name="T0" fmla="*/ 0 w 345"/>
                <a:gd name="T1" fmla="*/ 70 h 105"/>
                <a:gd name="T2" fmla="*/ 264 w 345"/>
                <a:gd name="T3" fmla="*/ 0 h 105"/>
                <a:gd name="T4" fmla="*/ 0 60000 65536"/>
                <a:gd name="T5" fmla="*/ 0 60000 65536"/>
                <a:gd name="T6" fmla="*/ 0 w 345"/>
                <a:gd name="T7" fmla="*/ 0 h 105"/>
                <a:gd name="T8" fmla="*/ 345 w 345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05">
                  <a:moveTo>
                    <a:pt x="0" y="105"/>
                  </a:moveTo>
                  <a:lnTo>
                    <a:pt x="345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任意多边形 13406">
              <a:extLst>
                <a:ext uri="{FF2B5EF4-FFF2-40B4-BE49-F238E27FC236}">
                  <a16:creationId xmlns:a16="http://schemas.microsoft.com/office/drawing/2014/main" id="{BE2050B7-3EAB-470A-99E1-DC5E75002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3324"/>
              <a:ext cx="241" cy="91"/>
            </a:xfrm>
            <a:custGeom>
              <a:avLst/>
              <a:gdLst>
                <a:gd name="T0" fmla="*/ 0 w 315"/>
                <a:gd name="T1" fmla="*/ 0 h 135"/>
                <a:gd name="T2" fmla="*/ 241 w 315"/>
                <a:gd name="T3" fmla="*/ 91 h 135"/>
                <a:gd name="T4" fmla="*/ 0 60000 65536"/>
                <a:gd name="T5" fmla="*/ 0 60000 65536"/>
                <a:gd name="T6" fmla="*/ 0 w 315"/>
                <a:gd name="T7" fmla="*/ 0 h 135"/>
                <a:gd name="T8" fmla="*/ 315 w 315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" h="135">
                  <a:moveTo>
                    <a:pt x="0" y="0"/>
                  </a:moveTo>
                  <a:lnTo>
                    <a:pt x="315" y="135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8" name="对象 13407">
              <a:extLst>
                <a:ext uri="{FF2B5EF4-FFF2-40B4-BE49-F238E27FC236}">
                  <a16:creationId xmlns:a16="http://schemas.microsoft.com/office/drawing/2014/main" id="{F8F38D7B-B35C-43D4-ABAD-84AF5B4348E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84" y="2736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7" r:id="rId47" imgW="126725" imgH="139397" progId="Equation.3">
                    <p:embed/>
                  </p:oleObj>
                </mc:Choice>
                <mc:Fallback>
                  <p:oleObj r:id="rId47" imgW="126725" imgH="139397" progId="Equation.3">
                    <p:embed/>
                    <p:pic>
                      <p:nvPicPr>
                        <p:cNvPr id="0" name="对象 134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" y="2736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对象 13408">
              <a:extLst>
                <a:ext uri="{FF2B5EF4-FFF2-40B4-BE49-F238E27FC236}">
                  <a16:creationId xmlns:a16="http://schemas.microsoft.com/office/drawing/2014/main" id="{7FD0B54A-1B01-435F-BADC-A1BFB7AB33F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16" y="2544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8" r:id="rId49" imgW="127000" imgH="139700" progId="Equation.3">
                    <p:embed/>
                  </p:oleObj>
                </mc:Choice>
                <mc:Fallback>
                  <p:oleObj r:id="rId49" imgW="127000" imgH="139700" progId="Equation.3">
                    <p:embed/>
                    <p:pic>
                      <p:nvPicPr>
                        <p:cNvPr id="0" name="对象 134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544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对象 13409">
              <a:extLst>
                <a:ext uri="{FF2B5EF4-FFF2-40B4-BE49-F238E27FC236}">
                  <a16:creationId xmlns:a16="http://schemas.microsoft.com/office/drawing/2014/main" id="{E801690B-535F-40FA-8BA7-AC932E41316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16" y="2784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9" r:id="rId51" imgW="139761" imgH="165172" progId="Equation.3">
                    <p:embed/>
                  </p:oleObj>
                </mc:Choice>
                <mc:Fallback>
                  <p:oleObj r:id="rId51" imgW="139761" imgH="165172" progId="Equation.3">
                    <p:embed/>
                    <p:pic>
                      <p:nvPicPr>
                        <p:cNvPr id="0" name="对象 134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784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对象 13410">
              <a:extLst>
                <a:ext uri="{FF2B5EF4-FFF2-40B4-BE49-F238E27FC236}">
                  <a16:creationId xmlns:a16="http://schemas.microsoft.com/office/drawing/2014/main" id="{76554FD2-D201-466F-BD0F-36112EEAE3E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032" y="2808"/>
            <a:ext cx="36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0" r:id="rId53" imgW="190417" imgH="228501" progId="Equation.3">
                    <p:embed/>
                  </p:oleObj>
                </mc:Choice>
                <mc:Fallback>
                  <p:oleObj r:id="rId53" imgW="190417" imgH="228501" progId="Equation.3">
                    <p:embed/>
                    <p:pic>
                      <p:nvPicPr>
                        <p:cNvPr id="0" name="对象 134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808"/>
                          <a:ext cx="36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对象 13411">
              <a:extLst>
                <a:ext uri="{FF2B5EF4-FFF2-40B4-BE49-F238E27FC236}">
                  <a16:creationId xmlns:a16="http://schemas.microsoft.com/office/drawing/2014/main" id="{917B08C9-176C-4B00-AC9C-DF5F5DC80D0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96" y="3096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1" r:id="rId55" imgW="114102" imgH="139458" progId="Equation.3">
                    <p:embed/>
                  </p:oleObj>
                </mc:Choice>
                <mc:Fallback>
                  <p:oleObj r:id="rId55" imgW="114102" imgH="139458" progId="Equation.3">
                    <p:embed/>
                    <p:pic>
                      <p:nvPicPr>
                        <p:cNvPr id="0" name="对象 134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3096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对象 13412">
              <a:extLst>
                <a:ext uri="{FF2B5EF4-FFF2-40B4-BE49-F238E27FC236}">
                  <a16:creationId xmlns:a16="http://schemas.microsoft.com/office/drawing/2014/main" id="{CA06575A-F4EB-40E4-B9A8-D61AC3BEDC4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16" y="3024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2" r:id="rId57" imgW="127000" imgH="139700" progId="Equation.3">
                    <p:embed/>
                  </p:oleObj>
                </mc:Choice>
                <mc:Fallback>
                  <p:oleObj r:id="rId57" imgW="127000" imgH="139700" progId="Equation.3">
                    <p:embed/>
                    <p:pic>
                      <p:nvPicPr>
                        <p:cNvPr id="0" name="对象 134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3024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对象 13413">
              <a:extLst>
                <a:ext uri="{FF2B5EF4-FFF2-40B4-BE49-F238E27FC236}">
                  <a16:creationId xmlns:a16="http://schemas.microsoft.com/office/drawing/2014/main" id="{58ACF574-FE59-4C8B-A93F-B507B1022A0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16" y="3264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3" r:id="rId59" imgW="139761" imgH="165172" progId="Equation.3">
                    <p:embed/>
                  </p:oleObj>
                </mc:Choice>
                <mc:Fallback>
                  <p:oleObj r:id="rId59" imgW="139761" imgH="165172" progId="Equation.3">
                    <p:embed/>
                    <p:pic>
                      <p:nvPicPr>
                        <p:cNvPr id="0" name="对象 134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3264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87" name="日期占位符 1">
            <a:extLst>
              <a:ext uri="{FF2B5EF4-FFF2-40B4-BE49-F238E27FC236}">
                <a16:creationId xmlns:a16="http://schemas.microsoft.com/office/drawing/2014/main" id="{98251A2D-781F-4286-A6E7-F2EA39ED46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D83F824-2838-45EF-96D2-EF12C4C59C6B}" type="datetime1">
              <a:rPr lang="zh-CN" altLang="en-US" smtClean="0"/>
              <a:pPr>
                <a:defRPr/>
              </a:pPr>
              <a:t>2020/3/15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73" name="对象 14372">
            <a:extLst>
              <a:ext uri="{FF2B5EF4-FFF2-40B4-BE49-F238E27FC236}">
                <a16:creationId xmlns:a16="http://schemas.microsoft.com/office/drawing/2014/main" id="{535F5990-D9D2-4D4A-AC67-6EDED4F056B0}"/>
              </a:ext>
            </a:extLst>
          </p:cNvPr>
          <p:cNvGraphicFramePr>
            <a:graphicFrameLocks/>
          </p:cNvGraphicFramePr>
          <p:nvPr/>
        </p:nvGraphicFramePr>
        <p:xfrm>
          <a:off x="531813" y="4256088"/>
          <a:ext cx="1210310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" r:id="rId3" imgW="5486400" imgH="1061720" progId="Word.Document.8">
                  <p:embed/>
                </p:oleObj>
              </mc:Choice>
              <mc:Fallback>
                <p:oleObj r:id="rId3" imgW="5486400" imgH="1061720" progId="Word.Document.8">
                  <p:embed/>
                  <p:pic>
                    <p:nvPicPr>
                      <p:cNvPr id="0" name="对象 1437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4256088"/>
                        <a:ext cx="1210310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9" name="对象 14388">
            <a:extLst>
              <a:ext uri="{FF2B5EF4-FFF2-40B4-BE49-F238E27FC236}">
                <a16:creationId xmlns:a16="http://schemas.microsoft.com/office/drawing/2014/main" id="{B0396950-292E-4206-AE38-88EDCA7D9F74}"/>
              </a:ext>
            </a:extLst>
          </p:cNvPr>
          <p:cNvGraphicFramePr>
            <a:graphicFrameLocks/>
          </p:cNvGraphicFramePr>
          <p:nvPr/>
        </p:nvGraphicFramePr>
        <p:xfrm>
          <a:off x="304800" y="282575"/>
          <a:ext cx="64008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" r:id="rId5" imgW="2959100" imgH="469900" progId="Equation.3">
                  <p:embed/>
                </p:oleObj>
              </mc:Choice>
              <mc:Fallback>
                <p:oleObj r:id="rId5" imgW="2959100" imgH="469900" progId="Equation.3">
                  <p:embed/>
                  <p:pic>
                    <p:nvPicPr>
                      <p:cNvPr id="0" name="对象 1438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2575"/>
                        <a:ext cx="64008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0" name="对象 14389">
            <a:extLst>
              <a:ext uri="{FF2B5EF4-FFF2-40B4-BE49-F238E27FC236}">
                <a16:creationId xmlns:a16="http://schemas.microsoft.com/office/drawing/2014/main" id="{701EBD54-AAC6-4FC6-B974-8E5878F9F411}"/>
              </a:ext>
            </a:extLst>
          </p:cNvPr>
          <p:cNvGraphicFramePr>
            <a:graphicFrameLocks/>
          </p:cNvGraphicFramePr>
          <p:nvPr/>
        </p:nvGraphicFramePr>
        <p:xfrm>
          <a:off x="838200" y="1425575"/>
          <a:ext cx="6553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4" r:id="rId7" imgW="3098800" imgH="419100" progId="Equation.3">
                  <p:embed/>
                </p:oleObj>
              </mc:Choice>
              <mc:Fallback>
                <p:oleObj r:id="rId7" imgW="3098800" imgH="419100" progId="Equation.3">
                  <p:embed/>
                  <p:pic>
                    <p:nvPicPr>
                      <p:cNvPr id="0" name="对象 1438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25575"/>
                        <a:ext cx="65532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1" name="对象 14390">
            <a:extLst>
              <a:ext uri="{FF2B5EF4-FFF2-40B4-BE49-F238E27FC236}">
                <a16:creationId xmlns:a16="http://schemas.microsoft.com/office/drawing/2014/main" id="{FCA5200E-AE80-4E2C-9017-7D798E0BAD1C}"/>
              </a:ext>
            </a:extLst>
          </p:cNvPr>
          <p:cNvGraphicFramePr>
            <a:graphicFrameLocks/>
          </p:cNvGraphicFramePr>
          <p:nvPr/>
        </p:nvGraphicFramePr>
        <p:xfrm>
          <a:off x="838200" y="2416175"/>
          <a:ext cx="69342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" r:id="rId9" imgW="3106420" imgH="266700" progId="Word.Document.8">
                  <p:embed/>
                </p:oleObj>
              </mc:Choice>
              <mc:Fallback>
                <p:oleObj r:id="rId9" imgW="3106420" imgH="266700" progId="Word.Document.8">
                  <p:embed/>
                  <p:pic>
                    <p:nvPicPr>
                      <p:cNvPr id="0" name="对象 1439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16175"/>
                        <a:ext cx="69342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2" name="对象 14391">
            <a:extLst>
              <a:ext uri="{FF2B5EF4-FFF2-40B4-BE49-F238E27FC236}">
                <a16:creationId xmlns:a16="http://schemas.microsoft.com/office/drawing/2014/main" id="{3B178E9F-5311-44D5-B6F9-49C34A4E894B}"/>
              </a:ext>
            </a:extLst>
          </p:cNvPr>
          <p:cNvGraphicFramePr>
            <a:graphicFrameLocks/>
          </p:cNvGraphicFramePr>
          <p:nvPr/>
        </p:nvGraphicFramePr>
        <p:xfrm>
          <a:off x="838200" y="3254375"/>
          <a:ext cx="125730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r:id="rId11" imgW="5486400" imgH="266700" progId="Word.Document.8">
                  <p:embed/>
                </p:oleObj>
              </mc:Choice>
              <mc:Fallback>
                <p:oleObj r:id="rId11" imgW="5486400" imgH="266700" progId="Word.Document.8">
                  <p:embed/>
                  <p:pic>
                    <p:nvPicPr>
                      <p:cNvPr id="0" name="对象 1439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54375"/>
                        <a:ext cx="125730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4392">
            <a:extLst>
              <a:ext uri="{FF2B5EF4-FFF2-40B4-BE49-F238E27FC236}">
                <a16:creationId xmlns:a16="http://schemas.microsoft.com/office/drawing/2014/main" id="{5AE5A1E4-F86D-435D-91DE-471DC8D7D89D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404813"/>
            <a:ext cx="1981200" cy="1638300"/>
            <a:chOff x="3984" y="1512"/>
            <a:chExt cx="1248" cy="1032"/>
          </a:xfrm>
        </p:grpSpPr>
        <p:sp>
          <p:nvSpPr>
            <p:cNvPr id="13342" name="任意多边形 14393">
              <a:extLst>
                <a:ext uri="{FF2B5EF4-FFF2-40B4-BE49-F238E27FC236}">
                  <a16:creationId xmlns:a16="http://schemas.microsoft.com/office/drawing/2014/main" id="{66BC5E38-FBE1-4A21-97ED-E9E1B874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1879"/>
              <a:ext cx="261" cy="83"/>
            </a:xfrm>
            <a:custGeom>
              <a:avLst/>
              <a:gdLst>
                <a:gd name="T0" fmla="*/ 0 w 342"/>
                <a:gd name="T1" fmla="*/ 83 h 123"/>
                <a:gd name="T2" fmla="*/ 261 w 342"/>
                <a:gd name="T3" fmla="*/ 0 h 123"/>
                <a:gd name="T4" fmla="*/ 0 60000 65536"/>
                <a:gd name="T5" fmla="*/ 0 60000 65536"/>
                <a:gd name="T6" fmla="*/ 0 w 342"/>
                <a:gd name="T7" fmla="*/ 0 h 123"/>
                <a:gd name="T8" fmla="*/ 342 w 342"/>
                <a:gd name="T9" fmla="*/ 123 h 1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23">
                  <a:moveTo>
                    <a:pt x="0" y="123"/>
                  </a:moveTo>
                  <a:lnTo>
                    <a:pt x="34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任意多边形 14394">
              <a:extLst>
                <a:ext uri="{FF2B5EF4-FFF2-40B4-BE49-F238E27FC236}">
                  <a16:creationId xmlns:a16="http://schemas.microsoft.com/office/drawing/2014/main" id="{44E23B79-C9F7-42F1-AC83-1E8399534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2066"/>
              <a:ext cx="261" cy="105"/>
            </a:xfrm>
            <a:custGeom>
              <a:avLst/>
              <a:gdLst>
                <a:gd name="T0" fmla="*/ 0 w 342"/>
                <a:gd name="T1" fmla="*/ 0 h 156"/>
                <a:gd name="T2" fmla="*/ 261 w 342"/>
                <a:gd name="T3" fmla="*/ 105 h 156"/>
                <a:gd name="T4" fmla="*/ 0 60000 65536"/>
                <a:gd name="T5" fmla="*/ 0 60000 65536"/>
                <a:gd name="T6" fmla="*/ 0 w 342"/>
                <a:gd name="T7" fmla="*/ 0 h 156"/>
                <a:gd name="T8" fmla="*/ 342 w 342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56">
                  <a:moveTo>
                    <a:pt x="0" y="0"/>
                  </a:moveTo>
                  <a:lnTo>
                    <a:pt x="342" y="15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任意多边形 14395">
              <a:extLst>
                <a:ext uri="{FF2B5EF4-FFF2-40B4-BE49-F238E27FC236}">
                  <a16:creationId xmlns:a16="http://schemas.microsoft.com/office/drawing/2014/main" id="{FF0B5956-9980-40E7-BFA5-FE79B6BFE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1649"/>
              <a:ext cx="229" cy="111"/>
            </a:xfrm>
            <a:custGeom>
              <a:avLst/>
              <a:gdLst>
                <a:gd name="T0" fmla="*/ 0 w 300"/>
                <a:gd name="T1" fmla="*/ 111 h 165"/>
                <a:gd name="T2" fmla="*/ 229 w 300"/>
                <a:gd name="T3" fmla="*/ 0 h 165"/>
                <a:gd name="T4" fmla="*/ 0 60000 65536"/>
                <a:gd name="T5" fmla="*/ 0 60000 65536"/>
                <a:gd name="T6" fmla="*/ 0 w 300"/>
                <a:gd name="T7" fmla="*/ 0 h 165"/>
                <a:gd name="T8" fmla="*/ 300 w 300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165">
                  <a:moveTo>
                    <a:pt x="0" y="165"/>
                  </a:moveTo>
                  <a:lnTo>
                    <a:pt x="30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任意多边形 14396">
              <a:extLst>
                <a:ext uri="{FF2B5EF4-FFF2-40B4-BE49-F238E27FC236}">
                  <a16:creationId xmlns:a16="http://schemas.microsoft.com/office/drawing/2014/main" id="{E1858BA3-DF67-457B-9A27-17EEB9DE2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1859"/>
              <a:ext cx="252" cy="80"/>
            </a:xfrm>
            <a:custGeom>
              <a:avLst/>
              <a:gdLst>
                <a:gd name="T0" fmla="*/ 0 w 330"/>
                <a:gd name="T1" fmla="*/ 0 h 120"/>
                <a:gd name="T2" fmla="*/ 252 w 330"/>
                <a:gd name="T3" fmla="*/ 80 h 120"/>
                <a:gd name="T4" fmla="*/ 0 60000 65536"/>
                <a:gd name="T5" fmla="*/ 0 60000 65536"/>
                <a:gd name="T6" fmla="*/ 0 w 330"/>
                <a:gd name="T7" fmla="*/ 0 h 120"/>
                <a:gd name="T8" fmla="*/ 330 w 330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120">
                  <a:moveTo>
                    <a:pt x="0" y="0"/>
                  </a:moveTo>
                  <a:lnTo>
                    <a:pt x="330" y="12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任意多边形 14397">
              <a:extLst>
                <a:ext uri="{FF2B5EF4-FFF2-40B4-BE49-F238E27FC236}">
                  <a16:creationId xmlns:a16="http://schemas.microsoft.com/office/drawing/2014/main" id="{4129C792-49A2-4CE5-9B84-D03DB3EAF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2103"/>
              <a:ext cx="264" cy="70"/>
            </a:xfrm>
            <a:custGeom>
              <a:avLst/>
              <a:gdLst>
                <a:gd name="T0" fmla="*/ 0 w 345"/>
                <a:gd name="T1" fmla="*/ 70 h 105"/>
                <a:gd name="T2" fmla="*/ 264 w 345"/>
                <a:gd name="T3" fmla="*/ 0 h 105"/>
                <a:gd name="T4" fmla="*/ 0 60000 65536"/>
                <a:gd name="T5" fmla="*/ 0 60000 65536"/>
                <a:gd name="T6" fmla="*/ 0 w 345"/>
                <a:gd name="T7" fmla="*/ 0 h 105"/>
                <a:gd name="T8" fmla="*/ 345 w 345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05">
                  <a:moveTo>
                    <a:pt x="0" y="105"/>
                  </a:moveTo>
                  <a:lnTo>
                    <a:pt x="345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任意多边形 14398">
              <a:extLst>
                <a:ext uri="{FF2B5EF4-FFF2-40B4-BE49-F238E27FC236}">
                  <a16:creationId xmlns:a16="http://schemas.microsoft.com/office/drawing/2014/main" id="{5F2D4ADC-67C2-4769-B334-A324311D7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2292"/>
              <a:ext cx="241" cy="91"/>
            </a:xfrm>
            <a:custGeom>
              <a:avLst/>
              <a:gdLst>
                <a:gd name="T0" fmla="*/ 0 w 315"/>
                <a:gd name="T1" fmla="*/ 0 h 135"/>
                <a:gd name="T2" fmla="*/ 241 w 315"/>
                <a:gd name="T3" fmla="*/ 91 h 135"/>
                <a:gd name="T4" fmla="*/ 0 60000 65536"/>
                <a:gd name="T5" fmla="*/ 0 60000 65536"/>
                <a:gd name="T6" fmla="*/ 0 w 315"/>
                <a:gd name="T7" fmla="*/ 0 h 135"/>
                <a:gd name="T8" fmla="*/ 315 w 315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" h="135">
                  <a:moveTo>
                    <a:pt x="0" y="0"/>
                  </a:moveTo>
                  <a:lnTo>
                    <a:pt x="315" y="135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26" name="对象 14399">
              <a:extLst>
                <a:ext uri="{FF2B5EF4-FFF2-40B4-BE49-F238E27FC236}">
                  <a16:creationId xmlns:a16="http://schemas.microsoft.com/office/drawing/2014/main" id="{03EE12C9-968B-4473-8F0D-AC443ABA8B3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36" y="1704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7" r:id="rId13" imgW="126725" imgH="139397" progId="Equation.3">
                    <p:embed/>
                  </p:oleObj>
                </mc:Choice>
                <mc:Fallback>
                  <p:oleObj r:id="rId13" imgW="126725" imgH="139397" progId="Equation.3">
                    <p:embed/>
                    <p:pic>
                      <p:nvPicPr>
                        <p:cNvPr id="0" name="对象 143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1704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对象 14400">
              <a:extLst>
                <a:ext uri="{FF2B5EF4-FFF2-40B4-BE49-F238E27FC236}">
                  <a16:creationId xmlns:a16="http://schemas.microsoft.com/office/drawing/2014/main" id="{DA6E9C2F-283A-4B87-91BB-F16DAB3B71A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68" y="1512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8" r:id="rId15" imgW="127000" imgH="139700" progId="Equation.3">
                    <p:embed/>
                  </p:oleObj>
                </mc:Choice>
                <mc:Fallback>
                  <p:oleObj r:id="rId15" imgW="127000" imgH="139700" progId="Equation.3">
                    <p:embed/>
                    <p:pic>
                      <p:nvPicPr>
                        <p:cNvPr id="0" name="对象 144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1512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对象 14401">
              <a:extLst>
                <a:ext uri="{FF2B5EF4-FFF2-40B4-BE49-F238E27FC236}">
                  <a16:creationId xmlns:a16="http://schemas.microsoft.com/office/drawing/2014/main" id="{8EE787EC-3C73-4D43-8C1E-8D67D2661B0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68" y="1752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9" r:id="rId17" imgW="139761" imgH="165172" progId="Equation.3">
                    <p:embed/>
                  </p:oleObj>
                </mc:Choice>
                <mc:Fallback>
                  <p:oleObj r:id="rId17" imgW="139761" imgH="165172" progId="Equation.3">
                    <p:embed/>
                    <p:pic>
                      <p:nvPicPr>
                        <p:cNvPr id="0" name="对象 144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1752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9" name="对象 14402">
              <a:extLst>
                <a:ext uri="{FF2B5EF4-FFF2-40B4-BE49-F238E27FC236}">
                  <a16:creationId xmlns:a16="http://schemas.microsoft.com/office/drawing/2014/main" id="{510AEED5-F5F5-4227-9C2B-97E374B5F61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84" y="1776"/>
            <a:ext cx="36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0" r:id="rId19" imgW="190417" imgH="228501" progId="Equation.3">
                    <p:embed/>
                  </p:oleObj>
                </mc:Choice>
                <mc:Fallback>
                  <p:oleObj r:id="rId19" imgW="190417" imgH="228501" progId="Equation.3">
                    <p:embed/>
                    <p:pic>
                      <p:nvPicPr>
                        <p:cNvPr id="0" name="对象 144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776"/>
                          <a:ext cx="36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0" name="对象 14403">
              <a:extLst>
                <a:ext uri="{FF2B5EF4-FFF2-40B4-BE49-F238E27FC236}">
                  <a16:creationId xmlns:a16="http://schemas.microsoft.com/office/drawing/2014/main" id="{A7091DF0-E29E-4CA6-91D3-A008FE5F4E4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48" y="2064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1" r:id="rId21" imgW="114102" imgH="139458" progId="Equation.3">
                    <p:embed/>
                  </p:oleObj>
                </mc:Choice>
                <mc:Fallback>
                  <p:oleObj r:id="rId21" imgW="114102" imgH="139458" progId="Equation.3">
                    <p:embed/>
                    <p:pic>
                      <p:nvPicPr>
                        <p:cNvPr id="0" name="对象 144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8" y="2064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对象 14404">
              <a:extLst>
                <a:ext uri="{FF2B5EF4-FFF2-40B4-BE49-F238E27FC236}">
                  <a16:creationId xmlns:a16="http://schemas.microsoft.com/office/drawing/2014/main" id="{18D96CF1-880A-4B74-A08C-C90BD4CB713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68" y="1992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2" r:id="rId23" imgW="127000" imgH="139700" progId="Equation.3">
                    <p:embed/>
                  </p:oleObj>
                </mc:Choice>
                <mc:Fallback>
                  <p:oleObj r:id="rId23" imgW="127000" imgH="139700" progId="Equation.3">
                    <p:embed/>
                    <p:pic>
                      <p:nvPicPr>
                        <p:cNvPr id="0" name="对象 144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1992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对象 14405">
              <a:extLst>
                <a:ext uri="{FF2B5EF4-FFF2-40B4-BE49-F238E27FC236}">
                  <a16:creationId xmlns:a16="http://schemas.microsoft.com/office/drawing/2014/main" id="{A10565E6-E878-452A-BEEF-4563B1E9D5B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68" y="2232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3" r:id="rId25" imgW="139761" imgH="165172" progId="Equation.3">
                    <p:embed/>
                  </p:oleObj>
                </mc:Choice>
                <mc:Fallback>
                  <p:oleObj r:id="rId25" imgW="139761" imgH="165172" progId="Equation.3">
                    <p:embed/>
                    <p:pic>
                      <p:nvPicPr>
                        <p:cNvPr id="0" name="对象 144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2232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4406">
            <a:extLst>
              <a:ext uri="{FF2B5EF4-FFF2-40B4-BE49-F238E27FC236}">
                <a16:creationId xmlns:a16="http://schemas.microsoft.com/office/drawing/2014/main" id="{A8EFB22E-ADED-433C-BD3F-40B19943D81E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667000"/>
            <a:ext cx="1981200" cy="1638300"/>
            <a:chOff x="4032" y="2544"/>
            <a:chExt cx="1248" cy="1032"/>
          </a:xfrm>
        </p:grpSpPr>
        <p:sp>
          <p:nvSpPr>
            <p:cNvPr id="13336" name="任意多边形 14407">
              <a:extLst>
                <a:ext uri="{FF2B5EF4-FFF2-40B4-BE49-F238E27FC236}">
                  <a16:creationId xmlns:a16="http://schemas.microsoft.com/office/drawing/2014/main" id="{9910BD4E-C510-4C43-BAED-475360A3E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911"/>
              <a:ext cx="261" cy="83"/>
            </a:xfrm>
            <a:custGeom>
              <a:avLst/>
              <a:gdLst>
                <a:gd name="T0" fmla="*/ 0 w 342"/>
                <a:gd name="T1" fmla="*/ 83 h 123"/>
                <a:gd name="T2" fmla="*/ 261 w 342"/>
                <a:gd name="T3" fmla="*/ 0 h 123"/>
                <a:gd name="T4" fmla="*/ 0 60000 65536"/>
                <a:gd name="T5" fmla="*/ 0 60000 65536"/>
                <a:gd name="T6" fmla="*/ 0 w 342"/>
                <a:gd name="T7" fmla="*/ 0 h 123"/>
                <a:gd name="T8" fmla="*/ 342 w 342"/>
                <a:gd name="T9" fmla="*/ 123 h 1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23">
                  <a:moveTo>
                    <a:pt x="0" y="123"/>
                  </a:moveTo>
                  <a:lnTo>
                    <a:pt x="34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任意多边形 14408">
              <a:extLst>
                <a:ext uri="{FF2B5EF4-FFF2-40B4-BE49-F238E27FC236}">
                  <a16:creationId xmlns:a16="http://schemas.microsoft.com/office/drawing/2014/main" id="{EE166C21-A06D-4F05-B5B4-FEC119178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3098"/>
              <a:ext cx="261" cy="105"/>
            </a:xfrm>
            <a:custGeom>
              <a:avLst/>
              <a:gdLst>
                <a:gd name="T0" fmla="*/ 0 w 342"/>
                <a:gd name="T1" fmla="*/ 0 h 156"/>
                <a:gd name="T2" fmla="*/ 261 w 342"/>
                <a:gd name="T3" fmla="*/ 105 h 156"/>
                <a:gd name="T4" fmla="*/ 0 60000 65536"/>
                <a:gd name="T5" fmla="*/ 0 60000 65536"/>
                <a:gd name="T6" fmla="*/ 0 w 342"/>
                <a:gd name="T7" fmla="*/ 0 h 156"/>
                <a:gd name="T8" fmla="*/ 342 w 342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56">
                  <a:moveTo>
                    <a:pt x="0" y="0"/>
                  </a:moveTo>
                  <a:lnTo>
                    <a:pt x="342" y="15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任意多边形 14409">
              <a:extLst>
                <a:ext uri="{FF2B5EF4-FFF2-40B4-BE49-F238E27FC236}">
                  <a16:creationId xmlns:a16="http://schemas.microsoft.com/office/drawing/2014/main" id="{FE8CCE8E-40FD-4A37-BB0C-A7A979732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2681"/>
              <a:ext cx="229" cy="111"/>
            </a:xfrm>
            <a:custGeom>
              <a:avLst/>
              <a:gdLst>
                <a:gd name="T0" fmla="*/ 0 w 300"/>
                <a:gd name="T1" fmla="*/ 111 h 165"/>
                <a:gd name="T2" fmla="*/ 229 w 300"/>
                <a:gd name="T3" fmla="*/ 0 h 165"/>
                <a:gd name="T4" fmla="*/ 0 60000 65536"/>
                <a:gd name="T5" fmla="*/ 0 60000 65536"/>
                <a:gd name="T6" fmla="*/ 0 w 300"/>
                <a:gd name="T7" fmla="*/ 0 h 165"/>
                <a:gd name="T8" fmla="*/ 300 w 300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165">
                  <a:moveTo>
                    <a:pt x="0" y="165"/>
                  </a:moveTo>
                  <a:lnTo>
                    <a:pt x="30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任意多边形 14410">
              <a:extLst>
                <a:ext uri="{FF2B5EF4-FFF2-40B4-BE49-F238E27FC236}">
                  <a16:creationId xmlns:a16="http://schemas.microsoft.com/office/drawing/2014/main" id="{EFFCA202-7609-49FC-BE93-7C2FD61D3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2891"/>
              <a:ext cx="252" cy="80"/>
            </a:xfrm>
            <a:custGeom>
              <a:avLst/>
              <a:gdLst>
                <a:gd name="T0" fmla="*/ 0 w 330"/>
                <a:gd name="T1" fmla="*/ 0 h 120"/>
                <a:gd name="T2" fmla="*/ 252 w 330"/>
                <a:gd name="T3" fmla="*/ 80 h 120"/>
                <a:gd name="T4" fmla="*/ 0 60000 65536"/>
                <a:gd name="T5" fmla="*/ 0 60000 65536"/>
                <a:gd name="T6" fmla="*/ 0 w 330"/>
                <a:gd name="T7" fmla="*/ 0 h 120"/>
                <a:gd name="T8" fmla="*/ 330 w 330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120">
                  <a:moveTo>
                    <a:pt x="0" y="0"/>
                  </a:moveTo>
                  <a:lnTo>
                    <a:pt x="330" y="12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任意多边形 14411">
              <a:extLst>
                <a:ext uri="{FF2B5EF4-FFF2-40B4-BE49-F238E27FC236}">
                  <a16:creationId xmlns:a16="http://schemas.microsoft.com/office/drawing/2014/main" id="{F21B2C10-009B-4010-A3A7-6EB7A7FBF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3135"/>
              <a:ext cx="264" cy="70"/>
            </a:xfrm>
            <a:custGeom>
              <a:avLst/>
              <a:gdLst>
                <a:gd name="T0" fmla="*/ 0 w 345"/>
                <a:gd name="T1" fmla="*/ 70 h 105"/>
                <a:gd name="T2" fmla="*/ 264 w 345"/>
                <a:gd name="T3" fmla="*/ 0 h 105"/>
                <a:gd name="T4" fmla="*/ 0 60000 65536"/>
                <a:gd name="T5" fmla="*/ 0 60000 65536"/>
                <a:gd name="T6" fmla="*/ 0 w 345"/>
                <a:gd name="T7" fmla="*/ 0 h 105"/>
                <a:gd name="T8" fmla="*/ 345 w 345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05">
                  <a:moveTo>
                    <a:pt x="0" y="105"/>
                  </a:moveTo>
                  <a:lnTo>
                    <a:pt x="345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任意多边形 14412">
              <a:extLst>
                <a:ext uri="{FF2B5EF4-FFF2-40B4-BE49-F238E27FC236}">
                  <a16:creationId xmlns:a16="http://schemas.microsoft.com/office/drawing/2014/main" id="{CBE201BC-F282-4457-9E90-F4151B1BE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3324"/>
              <a:ext cx="241" cy="91"/>
            </a:xfrm>
            <a:custGeom>
              <a:avLst/>
              <a:gdLst>
                <a:gd name="T0" fmla="*/ 0 w 315"/>
                <a:gd name="T1" fmla="*/ 0 h 135"/>
                <a:gd name="T2" fmla="*/ 241 w 315"/>
                <a:gd name="T3" fmla="*/ 91 h 135"/>
                <a:gd name="T4" fmla="*/ 0 60000 65536"/>
                <a:gd name="T5" fmla="*/ 0 60000 65536"/>
                <a:gd name="T6" fmla="*/ 0 w 315"/>
                <a:gd name="T7" fmla="*/ 0 h 135"/>
                <a:gd name="T8" fmla="*/ 315 w 315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" h="135">
                  <a:moveTo>
                    <a:pt x="0" y="0"/>
                  </a:moveTo>
                  <a:lnTo>
                    <a:pt x="315" y="135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19" name="对象 14413">
              <a:extLst>
                <a:ext uri="{FF2B5EF4-FFF2-40B4-BE49-F238E27FC236}">
                  <a16:creationId xmlns:a16="http://schemas.microsoft.com/office/drawing/2014/main" id="{A37ABE99-6129-4C0C-AEE1-A9617068DD3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84" y="2736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4" r:id="rId27" imgW="126725" imgH="139397" progId="Equation.3">
                    <p:embed/>
                  </p:oleObj>
                </mc:Choice>
                <mc:Fallback>
                  <p:oleObj r:id="rId27" imgW="126725" imgH="139397" progId="Equation.3">
                    <p:embed/>
                    <p:pic>
                      <p:nvPicPr>
                        <p:cNvPr id="0" name="对象 144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" y="2736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对象 14414">
              <a:extLst>
                <a:ext uri="{FF2B5EF4-FFF2-40B4-BE49-F238E27FC236}">
                  <a16:creationId xmlns:a16="http://schemas.microsoft.com/office/drawing/2014/main" id="{37BC33C9-5089-4FF8-A215-55966A18E88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16" y="2544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5" r:id="rId29" imgW="127000" imgH="139700" progId="Equation.3">
                    <p:embed/>
                  </p:oleObj>
                </mc:Choice>
                <mc:Fallback>
                  <p:oleObj r:id="rId29" imgW="127000" imgH="139700" progId="Equation.3">
                    <p:embed/>
                    <p:pic>
                      <p:nvPicPr>
                        <p:cNvPr id="0" name="对象 144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544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对象 14415">
              <a:extLst>
                <a:ext uri="{FF2B5EF4-FFF2-40B4-BE49-F238E27FC236}">
                  <a16:creationId xmlns:a16="http://schemas.microsoft.com/office/drawing/2014/main" id="{B756D803-C9A3-40A0-AC8C-8F769DA085C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16" y="2784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6" r:id="rId31" imgW="139761" imgH="165172" progId="Equation.3">
                    <p:embed/>
                  </p:oleObj>
                </mc:Choice>
                <mc:Fallback>
                  <p:oleObj r:id="rId31" imgW="139761" imgH="165172" progId="Equation.3">
                    <p:embed/>
                    <p:pic>
                      <p:nvPicPr>
                        <p:cNvPr id="0" name="对象 144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784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对象 14416">
              <a:extLst>
                <a:ext uri="{FF2B5EF4-FFF2-40B4-BE49-F238E27FC236}">
                  <a16:creationId xmlns:a16="http://schemas.microsoft.com/office/drawing/2014/main" id="{04215D9A-0740-42B7-A0DA-46CF52C5005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032" y="2808"/>
            <a:ext cx="36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7" r:id="rId33" imgW="190417" imgH="228501" progId="Equation.3">
                    <p:embed/>
                  </p:oleObj>
                </mc:Choice>
                <mc:Fallback>
                  <p:oleObj r:id="rId33" imgW="190417" imgH="228501" progId="Equation.3">
                    <p:embed/>
                    <p:pic>
                      <p:nvPicPr>
                        <p:cNvPr id="0" name="对象 144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808"/>
                          <a:ext cx="36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对象 14417">
              <a:extLst>
                <a:ext uri="{FF2B5EF4-FFF2-40B4-BE49-F238E27FC236}">
                  <a16:creationId xmlns:a16="http://schemas.microsoft.com/office/drawing/2014/main" id="{74AE500A-751B-4A40-9A87-7D2B78C4C65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96" y="3096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8" r:id="rId35" imgW="114102" imgH="139458" progId="Equation.3">
                    <p:embed/>
                  </p:oleObj>
                </mc:Choice>
                <mc:Fallback>
                  <p:oleObj r:id="rId35" imgW="114102" imgH="139458" progId="Equation.3">
                    <p:embed/>
                    <p:pic>
                      <p:nvPicPr>
                        <p:cNvPr id="0" name="对象 144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3096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对象 14418">
              <a:extLst>
                <a:ext uri="{FF2B5EF4-FFF2-40B4-BE49-F238E27FC236}">
                  <a16:creationId xmlns:a16="http://schemas.microsoft.com/office/drawing/2014/main" id="{0391E701-9654-485C-BADC-093CAAA945A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16" y="3024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9" r:id="rId37" imgW="127000" imgH="139700" progId="Equation.3">
                    <p:embed/>
                  </p:oleObj>
                </mc:Choice>
                <mc:Fallback>
                  <p:oleObj r:id="rId37" imgW="127000" imgH="139700" progId="Equation.3">
                    <p:embed/>
                    <p:pic>
                      <p:nvPicPr>
                        <p:cNvPr id="0" name="对象 144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3024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对象 14419">
              <a:extLst>
                <a:ext uri="{FF2B5EF4-FFF2-40B4-BE49-F238E27FC236}">
                  <a16:creationId xmlns:a16="http://schemas.microsoft.com/office/drawing/2014/main" id="{2F4C5016-2F28-4E3B-B844-7810DD6A7F2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16" y="3264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0" r:id="rId39" imgW="139761" imgH="165172" progId="Equation.3">
                    <p:embed/>
                  </p:oleObj>
                </mc:Choice>
                <mc:Fallback>
                  <p:oleObj r:id="rId39" imgW="139761" imgH="165172" progId="Equation.3">
                    <p:embed/>
                    <p:pic>
                      <p:nvPicPr>
                        <p:cNvPr id="0" name="对象 144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3264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94" name="日期占位符 1">
            <a:extLst>
              <a:ext uri="{FF2B5EF4-FFF2-40B4-BE49-F238E27FC236}">
                <a16:creationId xmlns:a16="http://schemas.microsoft.com/office/drawing/2014/main" id="{16447CD1-1521-4E04-8619-006D81595AA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93666A0-CABA-4A45-8F16-51B83AAC410D}" type="datetime1">
              <a:rPr lang="zh-CN" altLang="en-US" smtClean="0"/>
              <a:pPr>
                <a:defRPr/>
              </a:pPr>
              <a:t>2020/3/15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对象 23555">
            <a:extLst>
              <a:ext uri="{FF2B5EF4-FFF2-40B4-BE49-F238E27FC236}">
                <a16:creationId xmlns:a16="http://schemas.microsoft.com/office/drawing/2014/main" id="{B0EEF50F-F463-409D-AE59-190AE13411B4}"/>
              </a:ext>
            </a:extLst>
          </p:cNvPr>
          <p:cNvGraphicFramePr>
            <a:graphicFrameLocks/>
          </p:cNvGraphicFramePr>
          <p:nvPr/>
        </p:nvGraphicFramePr>
        <p:xfrm>
          <a:off x="214313" y="214313"/>
          <a:ext cx="12044362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r:id="rId3" imgW="5486400" imgH="1088136" progId="Word.Document.8">
                  <p:embed/>
                </p:oleObj>
              </mc:Choice>
              <mc:Fallback>
                <p:oleObj r:id="rId3" imgW="5486400" imgH="1088136" progId="Word.Document.8">
                  <p:embed/>
                  <p:pic>
                    <p:nvPicPr>
                      <p:cNvPr id="0" name="对象 2355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214313"/>
                        <a:ext cx="12044362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23556">
            <a:extLst>
              <a:ext uri="{FF2B5EF4-FFF2-40B4-BE49-F238E27FC236}">
                <a16:creationId xmlns:a16="http://schemas.microsoft.com/office/drawing/2014/main" id="{311021CB-59EF-48EA-8BEF-D43C7952219E}"/>
              </a:ext>
            </a:extLst>
          </p:cNvPr>
          <p:cNvGraphicFramePr>
            <a:graphicFrameLocks/>
          </p:cNvGraphicFramePr>
          <p:nvPr/>
        </p:nvGraphicFramePr>
        <p:xfrm>
          <a:off x="304800" y="2405063"/>
          <a:ext cx="124206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r:id="rId5" imgW="5486400" imgH="431800" progId="Word.Document.8">
                  <p:embed/>
                </p:oleObj>
              </mc:Choice>
              <mc:Fallback>
                <p:oleObj r:id="rId5" imgW="5486400" imgH="431800" progId="Word.Document.8">
                  <p:embed/>
                  <p:pic>
                    <p:nvPicPr>
                      <p:cNvPr id="0" name="对象 2355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05063"/>
                        <a:ext cx="124206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23557">
            <a:extLst>
              <a:ext uri="{FF2B5EF4-FFF2-40B4-BE49-F238E27FC236}">
                <a16:creationId xmlns:a16="http://schemas.microsoft.com/office/drawing/2014/main" id="{E698A492-0231-437C-B32A-09A9B708B645}"/>
              </a:ext>
            </a:extLst>
          </p:cNvPr>
          <p:cNvGraphicFramePr>
            <a:graphicFrameLocks/>
          </p:cNvGraphicFramePr>
          <p:nvPr/>
        </p:nvGraphicFramePr>
        <p:xfrm>
          <a:off x="838200" y="3532188"/>
          <a:ext cx="42672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r:id="rId7" imgW="1905000" imgH="508000" progId="Equation.3">
                  <p:embed/>
                </p:oleObj>
              </mc:Choice>
              <mc:Fallback>
                <p:oleObj r:id="rId7" imgW="1905000" imgH="508000" progId="Equation.3">
                  <p:embed/>
                  <p:pic>
                    <p:nvPicPr>
                      <p:cNvPr id="0" name="对象 2355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32188"/>
                        <a:ext cx="426720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23558">
            <a:extLst>
              <a:ext uri="{FF2B5EF4-FFF2-40B4-BE49-F238E27FC236}">
                <a16:creationId xmlns:a16="http://schemas.microsoft.com/office/drawing/2014/main" id="{9B28D2A6-7BB0-4571-8419-1469E93A8E31}"/>
              </a:ext>
            </a:extLst>
          </p:cNvPr>
          <p:cNvGraphicFramePr>
            <a:graphicFrameLocks/>
          </p:cNvGraphicFramePr>
          <p:nvPr/>
        </p:nvGraphicFramePr>
        <p:xfrm>
          <a:off x="1905000" y="4576763"/>
          <a:ext cx="65532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r:id="rId9" imgW="2946400" imgH="457200" progId="Equation.3">
                  <p:embed/>
                </p:oleObj>
              </mc:Choice>
              <mc:Fallback>
                <p:oleObj r:id="rId9" imgW="2946400" imgH="457200" progId="Equation.3">
                  <p:embed/>
                  <p:pic>
                    <p:nvPicPr>
                      <p:cNvPr id="0" name="对象 2355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6763"/>
                        <a:ext cx="655320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23559">
            <a:extLst>
              <a:ext uri="{FF2B5EF4-FFF2-40B4-BE49-F238E27FC236}">
                <a16:creationId xmlns:a16="http://schemas.microsoft.com/office/drawing/2014/main" id="{F861DB3F-576D-4CB4-86C4-FA997B3FD8E8}"/>
              </a:ext>
            </a:extLst>
          </p:cNvPr>
          <p:cNvGraphicFramePr>
            <a:graphicFrameLocks/>
          </p:cNvGraphicFramePr>
          <p:nvPr/>
        </p:nvGraphicFramePr>
        <p:xfrm>
          <a:off x="1600200" y="5662613"/>
          <a:ext cx="69342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r:id="rId11" imgW="3035300" imgH="457200" progId="Equation.3">
                  <p:embed/>
                </p:oleObj>
              </mc:Choice>
              <mc:Fallback>
                <p:oleObj r:id="rId11" imgW="3035300" imgH="457200" progId="Equation.3">
                  <p:embed/>
                  <p:pic>
                    <p:nvPicPr>
                      <p:cNvPr id="0" name="对象 2355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662613"/>
                        <a:ext cx="69342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日期占位符 1">
            <a:extLst>
              <a:ext uri="{FF2B5EF4-FFF2-40B4-BE49-F238E27FC236}">
                <a16:creationId xmlns:a16="http://schemas.microsoft.com/office/drawing/2014/main" id="{0AD86FB7-2A9F-4442-86D8-22D4B11A72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F964AF9-D274-4B7E-ADCB-21327A62C598}" type="datetime1">
              <a:rPr lang="zh-CN" altLang="en-US" smtClean="0"/>
              <a:pPr>
                <a:defRPr/>
              </a:pPr>
              <a:t>2020/3/15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2" name="对象 17411">
            <a:extLst>
              <a:ext uri="{FF2B5EF4-FFF2-40B4-BE49-F238E27FC236}">
                <a16:creationId xmlns:a16="http://schemas.microsoft.com/office/drawing/2014/main" id="{37715C88-3509-4734-9AC0-313A42A1A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443878"/>
              </p:ext>
            </p:extLst>
          </p:nvPr>
        </p:nvGraphicFramePr>
        <p:xfrm>
          <a:off x="307975" y="407988"/>
          <a:ext cx="102187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Document" r:id="rId3" imgW="5486809" imgH="231848" progId="Word.Document.8">
                  <p:embed/>
                </p:oleObj>
              </mc:Choice>
              <mc:Fallback>
                <p:oleObj name="Document" r:id="rId3" imgW="5486809" imgH="231848" progId="Word.Document.8">
                  <p:embed/>
                  <p:pic>
                    <p:nvPicPr>
                      <p:cNvPr id="0" name="对象 174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407988"/>
                        <a:ext cx="1021873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17412">
            <a:extLst>
              <a:ext uri="{FF2B5EF4-FFF2-40B4-BE49-F238E27FC236}">
                <a16:creationId xmlns:a16="http://schemas.microsoft.com/office/drawing/2014/main" id="{3B312500-B72E-4CB2-BE42-9778A3D0EA2C}"/>
              </a:ext>
            </a:extLst>
          </p:cNvPr>
          <p:cNvGraphicFramePr>
            <a:graphicFrameLocks/>
          </p:cNvGraphicFramePr>
          <p:nvPr/>
        </p:nvGraphicFramePr>
        <p:xfrm>
          <a:off x="76200" y="968375"/>
          <a:ext cx="12115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r:id="rId5" imgW="5456088" imgH="217233" progId="Word.Document.8">
                  <p:embed/>
                </p:oleObj>
              </mc:Choice>
              <mc:Fallback>
                <p:oleObj r:id="rId5" imgW="5456088" imgH="217233" progId="Word.Document.8">
                  <p:embed/>
                  <p:pic>
                    <p:nvPicPr>
                      <p:cNvPr id="0" name="对象 174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68375"/>
                        <a:ext cx="12115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7413">
            <a:extLst>
              <a:ext uri="{FF2B5EF4-FFF2-40B4-BE49-F238E27FC236}">
                <a16:creationId xmlns:a16="http://schemas.microsoft.com/office/drawing/2014/main" id="{71FDDDAE-F080-4A54-BB27-DBB979F4A497}"/>
              </a:ext>
            </a:extLst>
          </p:cNvPr>
          <p:cNvGraphicFramePr>
            <a:graphicFrameLocks/>
          </p:cNvGraphicFramePr>
          <p:nvPr/>
        </p:nvGraphicFramePr>
        <p:xfrm>
          <a:off x="381000" y="1371600"/>
          <a:ext cx="11811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r:id="rId7" imgW="5486400" imgH="393700" progId="Word.Document.8">
                  <p:embed/>
                </p:oleObj>
              </mc:Choice>
              <mc:Fallback>
                <p:oleObj r:id="rId7" imgW="5486400" imgH="393700" progId="Word.Document.8">
                  <p:embed/>
                  <p:pic>
                    <p:nvPicPr>
                      <p:cNvPr id="0" name="对象 174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118110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17414">
            <a:extLst>
              <a:ext uri="{FF2B5EF4-FFF2-40B4-BE49-F238E27FC236}">
                <a16:creationId xmlns:a16="http://schemas.microsoft.com/office/drawing/2014/main" id="{DA0F04C7-8EEF-4805-86E5-ED17B786BD05}"/>
              </a:ext>
            </a:extLst>
          </p:cNvPr>
          <p:cNvGraphicFramePr>
            <a:graphicFrameLocks/>
          </p:cNvGraphicFramePr>
          <p:nvPr/>
        </p:nvGraphicFramePr>
        <p:xfrm>
          <a:off x="392113" y="2209800"/>
          <a:ext cx="12104687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r:id="rId9" imgW="5486400" imgH="632460" progId="Word.Document.8">
                  <p:embed/>
                </p:oleObj>
              </mc:Choice>
              <mc:Fallback>
                <p:oleObj r:id="rId9" imgW="5486400" imgH="632460" progId="Word.Document.8">
                  <p:embed/>
                  <p:pic>
                    <p:nvPicPr>
                      <p:cNvPr id="0" name="对象 1741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2209800"/>
                        <a:ext cx="12104687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>
            <a:extLst>
              <a:ext uri="{FF2B5EF4-FFF2-40B4-BE49-F238E27FC236}">
                <a16:creationId xmlns:a16="http://schemas.microsoft.com/office/drawing/2014/main" id="{03216F18-7C55-4D50-A14F-4AFFD5DDF7A1}"/>
              </a:ext>
            </a:extLst>
          </p:cNvPr>
          <p:cNvGraphicFramePr>
            <a:graphicFrameLocks/>
          </p:cNvGraphicFramePr>
          <p:nvPr/>
        </p:nvGraphicFramePr>
        <p:xfrm>
          <a:off x="-609600" y="3657600"/>
          <a:ext cx="11933238" cy="29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r:id="rId11" imgW="5486400" imgH="1353820" progId="Word.Document.8">
                  <p:embed/>
                </p:oleObj>
              </mc:Choice>
              <mc:Fallback>
                <p:oleObj r:id="rId11" imgW="5486400" imgH="1353820" progId="Word.Document.8">
                  <p:embed/>
                  <p:pic>
                    <p:nvPicPr>
                      <p:cNvPr id="0" name="对象 1741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09600" y="3657600"/>
                        <a:ext cx="11933238" cy="294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标题 17416">
            <a:extLst>
              <a:ext uri="{FF2B5EF4-FFF2-40B4-BE49-F238E27FC236}">
                <a16:creationId xmlns:a16="http://schemas.microsoft.com/office/drawing/2014/main" id="{1B8B7FDC-BFFD-4887-A0F2-A85084E9C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   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6E3389B2-273B-42C0-AEE8-2265846D191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8301103-0EF4-4348-9935-BEB2297A79E5}" type="datetime1">
              <a:rPr lang="zh-CN" altLang="en-US" smtClean="0"/>
              <a:pPr>
                <a:defRPr/>
              </a:pPr>
              <a:t>2020/3/15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对象 3075">
            <a:extLst>
              <a:ext uri="{FF2B5EF4-FFF2-40B4-BE49-F238E27FC236}">
                <a16:creationId xmlns:a16="http://schemas.microsoft.com/office/drawing/2014/main" id="{F6602D0C-41BA-4545-B3ED-A6F815C4DE8D}"/>
              </a:ext>
            </a:extLst>
          </p:cNvPr>
          <p:cNvGraphicFramePr>
            <a:graphicFrameLocks/>
          </p:cNvGraphicFramePr>
          <p:nvPr/>
        </p:nvGraphicFramePr>
        <p:xfrm>
          <a:off x="-457200" y="304800"/>
          <a:ext cx="119634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r:id="rId3" imgW="5486400" imgH="492760" progId="Word.Document.8">
                  <p:embed/>
                </p:oleObj>
              </mc:Choice>
              <mc:Fallback>
                <p:oleObj r:id="rId3" imgW="5486400" imgH="492760" progId="Word.Document.8">
                  <p:embed/>
                  <p:pic>
                    <p:nvPicPr>
                      <p:cNvPr id="0" name="对象 307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57200" y="304800"/>
                        <a:ext cx="119634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对象 3079">
            <a:extLst>
              <a:ext uri="{FF2B5EF4-FFF2-40B4-BE49-F238E27FC236}">
                <a16:creationId xmlns:a16="http://schemas.microsoft.com/office/drawing/2014/main" id="{72F0DC54-53E1-40BE-B912-7DE92D9BBFA9}"/>
              </a:ext>
            </a:extLst>
          </p:cNvPr>
          <p:cNvGraphicFramePr>
            <a:graphicFrameLocks/>
          </p:cNvGraphicFramePr>
          <p:nvPr/>
        </p:nvGraphicFramePr>
        <p:xfrm>
          <a:off x="457200" y="3124200"/>
          <a:ext cx="121158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r:id="rId5" imgW="5486400" imgH="393700" progId="Word.Document.8">
                  <p:embed/>
                </p:oleObj>
              </mc:Choice>
              <mc:Fallback>
                <p:oleObj r:id="rId5" imgW="5486400" imgH="393700" progId="Word.Document.8">
                  <p:embed/>
                  <p:pic>
                    <p:nvPicPr>
                      <p:cNvPr id="0" name="对象 307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121158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对象 3081">
            <a:extLst>
              <a:ext uri="{FF2B5EF4-FFF2-40B4-BE49-F238E27FC236}">
                <a16:creationId xmlns:a16="http://schemas.microsoft.com/office/drawing/2014/main" id="{70E2A23F-E13F-419B-A28A-2D7A386E91DB}"/>
              </a:ext>
            </a:extLst>
          </p:cNvPr>
          <p:cNvGraphicFramePr>
            <a:graphicFrameLocks/>
          </p:cNvGraphicFramePr>
          <p:nvPr/>
        </p:nvGraphicFramePr>
        <p:xfrm>
          <a:off x="2667000" y="5791200"/>
          <a:ext cx="1112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r:id="rId7" imgW="5486400" imgH="444500" progId="Word.Document.8">
                  <p:embed/>
                </p:oleObj>
              </mc:Choice>
              <mc:Fallback>
                <p:oleObj r:id="rId7" imgW="5486400" imgH="444500" progId="Word.Document.8">
                  <p:embed/>
                  <p:pic>
                    <p:nvPicPr>
                      <p:cNvPr id="0" name="对象 308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791200"/>
                        <a:ext cx="1112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对象 3082">
            <a:extLst>
              <a:ext uri="{FF2B5EF4-FFF2-40B4-BE49-F238E27FC236}">
                <a16:creationId xmlns:a16="http://schemas.microsoft.com/office/drawing/2014/main" id="{7C36A16D-2ADB-49FA-B686-5B0827360FF7}"/>
              </a:ext>
            </a:extLst>
          </p:cNvPr>
          <p:cNvGraphicFramePr>
            <a:graphicFrameLocks/>
          </p:cNvGraphicFramePr>
          <p:nvPr/>
        </p:nvGraphicFramePr>
        <p:xfrm>
          <a:off x="-317500" y="1154113"/>
          <a:ext cx="12295188" cy="233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r:id="rId9" imgW="5486400" imgH="1051560" progId="Word.Document.8">
                  <p:embed/>
                </p:oleObj>
              </mc:Choice>
              <mc:Fallback>
                <p:oleObj r:id="rId9" imgW="5486400" imgH="1051560" progId="Word.Document.8">
                  <p:embed/>
                  <p:pic>
                    <p:nvPicPr>
                      <p:cNvPr id="0" name="对象 308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7500" y="1154113"/>
                        <a:ext cx="12295188" cy="233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对象 3083">
            <a:extLst>
              <a:ext uri="{FF2B5EF4-FFF2-40B4-BE49-F238E27FC236}">
                <a16:creationId xmlns:a16="http://schemas.microsoft.com/office/drawing/2014/main" id="{57AA1A98-23BF-4CA7-9C90-7A1F3249AA60}"/>
              </a:ext>
            </a:extLst>
          </p:cNvPr>
          <p:cNvGraphicFramePr>
            <a:graphicFrameLocks/>
          </p:cNvGraphicFramePr>
          <p:nvPr/>
        </p:nvGraphicFramePr>
        <p:xfrm>
          <a:off x="609600" y="4038600"/>
          <a:ext cx="12039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r:id="rId11" imgW="5486400" imgH="419100" progId="Word.Document.8">
                  <p:embed/>
                </p:oleObj>
              </mc:Choice>
              <mc:Fallback>
                <p:oleObj r:id="rId11" imgW="5486400" imgH="419100" progId="Word.Document.8">
                  <p:embed/>
                  <p:pic>
                    <p:nvPicPr>
                      <p:cNvPr id="0" name="对象 308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120396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对象 3084">
            <a:extLst>
              <a:ext uri="{FF2B5EF4-FFF2-40B4-BE49-F238E27FC236}">
                <a16:creationId xmlns:a16="http://schemas.microsoft.com/office/drawing/2014/main" id="{101919E7-17E8-453D-8899-79DB7E70D8E1}"/>
              </a:ext>
            </a:extLst>
          </p:cNvPr>
          <p:cNvGraphicFramePr>
            <a:graphicFrameLocks/>
          </p:cNvGraphicFramePr>
          <p:nvPr/>
        </p:nvGraphicFramePr>
        <p:xfrm>
          <a:off x="2590800" y="4899025"/>
          <a:ext cx="51816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r:id="rId13" imgW="2654300" imgH="457200" progId="Equation.3">
                  <p:embed/>
                </p:oleObj>
              </mc:Choice>
              <mc:Fallback>
                <p:oleObj r:id="rId13" imgW="2654300" imgH="457200" progId="Equation.3">
                  <p:embed/>
                  <p:pic>
                    <p:nvPicPr>
                      <p:cNvPr id="0" name="对象 308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99025"/>
                        <a:ext cx="51816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日期占位符 1">
            <a:extLst>
              <a:ext uri="{FF2B5EF4-FFF2-40B4-BE49-F238E27FC236}">
                <a16:creationId xmlns:a16="http://schemas.microsoft.com/office/drawing/2014/main" id="{E3DA47A4-493F-48BF-A5F9-87758BF7F36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2281FB7-402C-4EA7-9651-0A0F84C98CEE}" type="datetime1">
              <a:rPr lang="zh-CN" altLang="en-US" smtClean="0"/>
              <a:pPr>
                <a:defRPr/>
              </a:pPr>
              <a:t>2020/3/15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5" name="对象 5154">
            <a:extLst>
              <a:ext uri="{FF2B5EF4-FFF2-40B4-BE49-F238E27FC236}">
                <a16:creationId xmlns:a16="http://schemas.microsoft.com/office/drawing/2014/main" id="{75EE95F5-DDDE-41FD-A526-FC488EA6CF77}"/>
              </a:ext>
            </a:extLst>
          </p:cNvPr>
          <p:cNvGraphicFramePr>
            <a:graphicFrameLocks/>
          </p:cNvGraphicFramePr>
          <p:nvPr/>
        </p:nvGraphicFramePr>
        <p:xfrm>
          <a:off x="609600" y="3103563"/>
          <a:ext cx="118872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r:id="rId3" imgW="5486400" imgH="396240" progId="Word.Document.8">
                  <p:embed/>
                </p:oleObj>
              </mc:Choice>
              <mc:Fallback>
                <p:oleObj r:id="rId3" imgW="5486400" imgH="396240" progId="Word.Document.8">
                  <p:embed/>
                  <p:pic>
                    <p:nvPicPr>
                      <p:cNvPr id="0" name="对象 515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03563"/>
                        <a:ext cx="118872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8" name="对象 5177">
            <a:extLst>
              <a:ext uri="{FF2B5EF4-FFF2-40B4-BE49-F238E27FC236}">
                <a16:creationId xmlns:a16="http://schemas.microsoft.com/office/drawing/2014/main" id="{ABB23DCC-5433-4824-931B-A2797B4C3F99}"/>
              </a:ext>
            </a:extLst>
          </p:cNvPr>
          <p:cNvGraphicFramePr>
            <a:graphicFrameLocks/>
          </p:cNvGraphicFramePr>
          <p:nvPr/>
        </p:nvGraphicFramePr>
        <p:xfrm>
          <a:off x="838200" y="5391150"/>
          <a:ext cx="11963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r:id="rId5" imgW="5486400" imgH="393700" progId="Word.Document.8">
                  <p:embed/>
                </p:oleObj>
              </mc:Choice>
              <mc:Fallback>
                <p:oleObj r:id="rId5" imgW="5486400" imgH="393700" progId="Word.Document.8">
                  <p:embed/>
                  <p:pic>
                    <p:nvPicPr>
                      <p:cNvPr id="0" name="对象 517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91150"/>
                        <a:ext cx="119634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7" name="对象 5176">
            <a:extLst>
              <a:ext uri="{FF2B5EF4-FFF2-40B4-BE49-F238E27FC236}">
                <a16:creationId xmlns:a16="http://schemas.microsoft.com/office/drawing/2014/main" id="{2A998EA4-3D6C-4FA0-AE4A-1A2B1179763A}"/>
              </a:ext>
            </a:extLst>
          </p:cNvPr>
          <p:cNvGraphicFramePr>
            <a:graphicFrameLocks/>
          </p:cNvGraphicFramePr>
          <p:nvPr/>
        </p:nvGraphicFramePr>
        <p:xfrm>
          <a:off x="76200" y="3921125"/>
          <a:ext cx="121920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r:id="rId7" imgW="5486400" imgH="533400" progId="Word.Document.8">
                  <p:embed/>
                </p:oleObj>
              </mc:Choice>
              <mc:Fallback>
                <p:oleObj r:id="rId7" imgW="5486400" imgH="533400" progId="Word.Document.8">
                  <p:embed/>
                  <p:pic>
                    <p:nvPicPr>
                      <p:cNvPr id="0" name="对象 517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921125"/>
                        <a:ext cx="121920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对象 5123">
            <a:extLst>
              <a:ext uri="{FF2B5EF4-FFF2-40B4-BE49-F238E27FC236}">
                <a16:creationId xmlns:a16="http://schemas.microsoft.com/office/drawing/2014/main" id="{F682AE84-FFB2-490C-BE3D-4FF48104F435}"/>
              </a:ext>
            </a:extLst>
          </p:cNvPr>
          <p:cNvGraphicFramePr>
            <a:graphicFrameLocks/>
          </p:cNvGraphicFramePr>
          <p:nvPr/>
        </p:nvGraphicFramePr>
        <p:xfrm>
          <a:off x="0" y="304800"/>
          <a:ext cx="115062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r:id="rId9" imgW="5275580" imgH="990600" progId="Word.Document.8">
                  <p:embed/>
                </p:oleObj>
              </mc:Choice>
              <mc:Fallback>
                <p:oleObj r:id="rId9" imgW="5275580" imgH="990600" progId="Word.Document.8">
                  <p:embed/>
                  <p:pic>
                    <p:nvPicPr>
                      <p:cNvPr id="0" name="对象 512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4800"/>
                        <a:ext cx="1150620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5125">
            <a:extLst>
              <a:ext uri="{FF2B5EF4-FFF2-40B4-BE49-F238E27FC236}">
                <a16:creationId xmlns:a16="http://schemas.microsoft.com/office/drawing/2014/main" id="{E590FFFC-2AE4-418E-9C2D-65B240A572D3}"/>
              </a:ext>
            </a:extLst>
          </p:cNvPr>
          <p:cNvGraphicFramePr>
            <a:graphicFrameLocks/>
          </p:cNvGraphicFramePr>
          <p:nvPr/>
        </p:nvGraphicFramePr>
        <p:xfrm>
          <a:off x="455613" y="2452688"/>
          <a:ext cx="123459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r:id="rId11" imgW="5486400" imgH="198120" progId="Word.Document.8">
                  <p:embed/>
                </p:oleObj>
              </mc:Choice>
              <mc:Fallback>
                <p:oleObj r:id="rId11" imgW="5486400" imgH="198120" progId="Word.Document.8">
                  <p:embed/>
                  <p:pic>
                    <p:nvPicPr>
                      <p:cNvPr id="0" name="对象 512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2452688"/>
                        <a:ext cx="123459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191">
            <a:extLst>
              <a:ext uri="{FF2B5EF4-FFF2-40B4-BE49-F238E27FC236}">
                <a16:creationId xmlns:a16="http://schemas.microsoft.com/office/drawing/2014/main" id="{157712F5-6800-4B22-9FDE-EA2AEE320C3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050926"/>
            <a:ext cx="2057400" cy="1162050"/>
            <a:chOff x="3264" y="1380"/>
            <a:chExt cx="1296" cy="732"/>
          </a:xfrm>
        </p:grpSpPr>
        <p:sp>
          <p:nvSpPr>
            <p:cNvPr id="3100" name="任意多边形 5139">
              <a:extLst>
                <a:ext uri="{FF2B5EF4-FFF2-40B4-BE49-F238E27FC236}">
                  <a16:creationId xmlns:a16="http://schemas.microsoft.com/office/drawing/2014/main" id="{44FEB950-1CFE-4B94-BCEA-304DA4328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559"/>
              <a:ext cx="329" cy="95"/>
            </a:xfrm>
            <a:custGeom>
              <a:avLst/>
              <a:gdLst>
                <a:gd name="T0" fmla="*/ 0 w 342"/>
                <a:gd name="T1" fmla="*/ 95 h 123"/>
                <a:gd name="T2" fmla="*/ 329 w 342"/>
                <a:gd name="T3" fmla="*/ 0 h 123"/>
                <a:gd name="T4" fmla="*/ 0 60000 65536"/>
                <a:gd name="T5" fmla="*/ 0 60000 65536"/>
                <a:gd name="T6" fmla="*/ 0 w 342"/>
                <a:gd name="T7" fmla="*/ 0 h 123"/>
                <a:gd name="T8" fmla="*/ 342 w 342"/>
                <a:gd name="T9" fmla="*/ 123 h 1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23">
                  <a:moveTo>
                    <a:pt x="0" y="123"/>
                  </a:moveTo>
                  <a:lnTo>
                    <a:pt x="34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任意多边形 5140">
              <a:extLst>
                <a:ext uri="{FF2B5EF4-FFF2-40B4-BE49-F238E27FC236}">
                  <a16:creationId xmlns:a16="http://schemas.microsoft.com/office/drawing/2014/main" id="{8C456D27-789C-4D1D-A63B-69F27570E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774"/>
              <a:ext cx="329" cy="121"/>
            </a:xfrm>
            <a:custGeom>
              <a:avLst/>
              <a:gdLst>
                <a:gd name="T0" fmla="*/ 0 w 342"/>
                <a:gd name="T1" fmla="*/ 0 h 156"/>
                <a:gd name="T2" fmla="*/ 329 w 342"/>
                <a:gd name="T3" fmla="*/ 121 h 156"/>
                <a:gd name="T4" fmla="*/ 0 60000 65536"/>
                <a:gd name="T5" fmla="*/ 0 60000 65536"/>
                <a:gd name="T6" fmla="*/ 0 w 342"/>
                <a:gd name="T7" fmla="*/ 0 h 156"/>
                <a:gd name="T8" fmla="*/ 342 w 342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56">
                  <a:moveTo>
                    <a:pt x="0" y="0"/>
                  </a:moveTo>
                  <a:lnTo>
                    <a:pt x="342" y="15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任意多边形 5141">
              <a:extLst>
                <a:ext uri="{FF2B5EF4-FFF2-40B4-BE49-F238E27FC236}">
                  <a16:creationId xmlns:a16="http://schemas.microsoft.com/office/drawing/2014/main" id="{DB602989-87C9-4864-A01B-203ED7493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13"/>
              <a:ext cx="274" cy="0"/>
            </a:xfrm>
            <a:custGeom>
              <a:avLst/>
              <a:gdLst>
                <a:gd name="T0" fmla="*/ 0 w 285"/>
                <a:gd name="T1" fmla="*/ 0 h 1"/>
                <a:gd name="T2" fmla="*/ 274 w 285"/>
                <a:gd name="T3" fmla="*/ 0 h 1"/>
                <a:gd name="T4" fmla="*/ 0 60000 65536"/>
                <a:gd name="T5" fmla="*/ 0 60000 65536"/>
                <a:gd name="T6" fmla="*/ 0 w 285"/>
                <a:gd name="T7" fmla="*/ 0 h 1"/>
                <a:gd name="T8" fmla="*/ 285 w 285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1">
                  <a:moveTo>
                    <a:pt x="0" y="0"/>
                  </a:moveTo>
                  <a:lnTo>
                    <a:pt x="285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任意多边形 5142">
              <a:extLst>
                <a:ext uri="{FF2B5EF4-FFF2-40B4-BE49-F238E27FC236}">
                  <a16:creationId xmlns:a16="http://schemas.microsoft.com/office/drawing/2014/main" id="{E3A82D5E-EE27-4053-B198-2BB84FC29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92"/>
              <a:ext cx="347" cy="1"/>
            </a:xfrm>
            <a:custGeom>
              <a:avLst/>
              <a:gdLst>
                <a:gd name="T0" fmla="*/ 0 w 360"/>
                <a:gd name="T1" fmla="*/ 0 h 1"/>
                <a:gd name="T2" fmla="*/ 347 w 360"/>
                <a:gd name="T3" fmla="*/ 0 h 1"/>
                <a:gd name="T4" fmla="*/ 0 60000 65536"/>
                <a:gd name="T5" fmla="*/ 0 60000 65536"/>
                <a:gd name="T6" fmla="*/ 0 w 360"/>
                <a:gd name="T7" fmla="*/ 0 h 1"/>
                <a:gd name="T8" fmla="*/ 360 w 3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0" h="1">
                  <a:moveTo>
                    <a:pt x="0" y="0"/>
                  </a:moveTo>
                  <a:lnTo>
                    <a:pt x="36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6" name="对象 5178">
              <a:extLst>
                <a:ext uri="{FF2B5EF4-FFF2-40B4-BE49-F238E27FC236}">
                  <a16:creationId xmlns:a16="http://schemas.microsoft.com/office/drawing/2014/main" id="{8704B397-E17B-471A-9669-909533BCF8B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64" y="1632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r:id="rId13" imgW="126725" imgH="126725" progId="Equation.3">
                    <p:embed/>
                  </p:oleObj>
                </mc:Choice>
                <mc:Fallback>
                  <p:oleObj r:id="rId13" imgW="126725" imgH="126725" progId="Equation.3">
                    <p:embed/>
                    <p:pic>
                      <p:nvPicPr>
                        <p:cNvPr id="0" name="对象 51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632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对象 5179">
              <a:extLst>
                <a:ext uri="{FF2B5EF4-FFF2-40B4-BE49-F238E27FC236}">
                  <a16:creationId xmlns:a16="http://schemas.microsoft.com/office/drawing/2014/main" id="{23F1DF9A-783C-4E1E-8068-62FFF363519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92" y="1380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r:id="rId15" imgW="126725" imgH="139397" progId="Equation.3">
                    <p:embed/>
                  </p:oleObj>
                </mc:Choice>
                <mc:Fallback>
                  <p:oleObj r:id="rId15" imgW="126725" imgH="139397" progId="Equation.3">
                    <p:embed/>
                    <p:pic>
                      <p:nvPicPr>
                        <p:cNvPr id="0" name="对象 51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380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对象 5180">
              <a:extLst>
                <a:ext uri="{FF2B5EF4-FFF2-40B4-BE49-F238E27FC236}">
                  <a16:creationId xmlns:a16="http://schemas.microsoft.com/office/drawing/2014/main" id="{CA6E38EF-3305-4466-B8B5-C3BE610CC1D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04" y="1848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r:id="rId17" imgW="114102" imgH="139458" progId="Equation.3">
                    <p:embed/>
                  </p:oleObj>
                </mc:Choice>
                <mc:Fallback>
                  <p:oleObj r:id="rId17" imgW="114102" imgH="139458" progId="Equation.3">
                    <p:embed/>
                    <p:pic>
                      <p:nvPicPr>
                        <p:cNvPr id="0" name="对象 51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1848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对象 5181">
              <a:extLst>
                <a:ext uri="{FF2B5EF4-FFF2-40B4-BE49-F238E27FC236}">
                  <a16:creationId xmlns:a16="http://schemas.microsoft.com/office/drawing/2014/main" id="{C4D4B39C-5B9D-4532-A1C3-7F0CA83DA6D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20" y="1392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r:id="rId19" imgW="127000" imgH="139700" progId="Equation.3">
                    <p:embed/>
                  </p:oleObj>
                </mc:Choice>
                <mc:Fallback>
                  <p:oleObj r:id="rId19" imgW="127000" imgH="139700" progId="Equation.3">
                    <p:embed/>
                    <p:pic>
                      <p:nvPicPr>
                        <p:cNvPr id="0" name="对象 51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392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0" name="对象 5182">
              <a:extLst>
                <a:ext uri="{FF2B5EF4-FFF2-40B4-BE49-F238E27FC236}">
                  <a16:creationId xmlns:a16="http://schemas.microsoft.com/office/drawing/2014/main" id="{332D36CA-7762-4B84-BA73-0227E6F606C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20" y="184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r:id="rId21" imgW="127000" imgH="139700" progId="Equation.3">
                    <p:embed/>
                  </p:oleObj>
                </mc:Choice>
                <mc:Fallback>
                  <p:oleObj r:id="rId21" imgW="127000" imgH="139700" progId="Equation.3">
                    <p:embed/>
                    <p:pic>
                      <p:nvPicPr>
                        <p:cNvPr id="0" name="对象 51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84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5190">
            <a:extLst>
              <a:ext uri="{FF2B5EF4-FFF2-40B4-BE49-F238E27FC236}">
                <a16:creationId xmlns:a16="http://schemas.microsoft.com/office/drawing/2014/main" id="{CE24FC5E-64EB-4C47-8B01-02701DFC0F08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572000"/>
            <a:ext cx="1981200" cy="1371600"/>
            <a:chOff x="3456" y="2880"/>
            <a:chExt cx="1248" cy="864"/>
          </a:xfrm>
        </p:grpSpPr>
        <p:sp>
          <p:nvSpPr>
            <p:cNvPr id="3094" name="任意多边形 5158">
              <a:extLst>
                <a:ext uri="{FF2B5EF4-FFF2-40B4-BE49-F238E27FC236}">
                  <a16:creationId xmlns:a16="http://schemas.microsoft.com/office/drawing/2014/main" id="{93AA1B26-305A-4826-B315-95C361519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3308"/>
              <a:ext cx="234" cy="4"/>
            </a:xfrm>
            <a:custGeom>
              <a:avLst/>
              <a:gdLst>
                <a:gd name="T0" fmla="*/ 0 w 234"/>
                <a:gd name="T1" fmla="*/ 0 h 4"/>
                <a:gd name="T2" fmla="*/ 234 w 234"/>
                <a:gd name="T3" fmla="*/ 4 h 4"/>
                <a:gd name="T4" fmla="*/ 0 60000 65536"/>
                <a:gd name="T5" fmla="*/ 0 60000 65536"/>
                <a:gd name="T6" fmla="*/ 0 w 234"/>
                <a:gd name="T7" fmla="*/ 0 h 4"/>
                <a:gd name="T8" fmla="*/ 234 w 234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4" h="4">
                  <a:moveTo>
                    <a:pt x="0" y="0"/>
                  </a:moveTo>
                  <a:lnTo>
                    <a:pt x="234" y="4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任意多边形 5159">
              <a:extLst>
                <a:ext uri="{FF2B5EF4-FFF2-40B4-BE49-F238E27FC236}">
                  <a16:creationId xmlns:a16="http://schemas.microsoft.com/office/drawing/2014/main" id="{D0591E09-EC73-4B94-B6BC-A157F492B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3381"/>
              <a:ext cx="329" cy="121"/>
            </a:xfrm>
            <a:custGeom>
              <a:avLst/>
              <a:gdLst>
                <a:gd name="T0" fmla="*/ 0 w 342"/>
                <a:gd name="T1" fmla="*/ 0 h 156"/>
                <a:gd name="T2" fmla="*/ 329 w 342"/>
                <a:gd name="T3" fmla="*/ 121 h 156"/>
                <a:gd name="T4" fmla="*/ 0 60000 65536"/>
                <a:gd name="T5" fmla="*/ 0 60000 65536"/>
                <a:gd name="T6" fmla="*/ 0 w 342"/>
                <a:gd name="T7" fmla="*/ 0 h 156"/>
                <a:gd name="T8" fmla="*/ 342 w 342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56">
                  <a:moveTo>
                    <a:pt x="0" y="0"/>
                  </a:moveTo>
                  <a:lnTo>
                    <a:pt x="342" y="15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任意多边形 5160">
              <a:extLst>
                <a:ext uri="{FF2B5EF4-FFF2-40B4-BE49-F238E27FC236}">
                  <a16:creationId xmlns:a16="http://schemas.microsoft.com/office/drawing/2014/main" id="{956DAF77-54D3-4FCE-8E66-DEC651315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312"/>
              <a:ext cx="274" cy="0"/>
            </a:xfrm>
            <a:custGeom>
              <a:avLst/>
              <a:gdLst>
                <a:gd name="T0" fmla="*/ 0 w 285"/>
                <a:gd name="T1" fmla="*/ 0 h 1"/>
                <a:gd name="T2" fmla="*/ 274 w 285"/>
                <a:gd name="T3" fmla="*/ 0 h 1"/>
                <a:gd name="T4" fmla="*/ 0 60000 65536"/>
                <a:gd name="T5" fmla="*/ 0 60000 65536"/>
                <a:gd name="T6" fmla="*/ 0 w 285"/>
                <a:gd name="T7" fmla="*/ 0 h 1"/>
                <a:gd name="T8" fmla="*/ 285 w 285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1">
                  <a:moveTo>
                    <a:pt x="0" y="0"/>
                  </a:moveTo>
                  <a:lnTo>
                    <a:pt x="285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任意多边形 5161">
              <a:extLst>
                <a:ext uri="{FF2B5EF4-FFF2-40B4-BE49-F238E27FC236}">
                  <a16:creationId xmlns:a16="http://schemas.microsoft.com/office/drawing/2014/main" id="{CCC433AF-A8A1-4BB5-B770-E0190F88C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3591"/>
              <a:ext cx="254" cy="8"/>
            </a:xfrm>
            <a:custGeom>
              <a:avLst/>
              <a:gdLst>
                <a:gd name="T0" fmla="*/ 0 w 254"/>
                <a:gd name="T1" fmla="*/ 8 h 8"/>
                <a:gd name="T2" fmla="*/ 254 w 254"/>
                <a:gd name="T3" fmla="*/ 0 h 8"/>
                <a:gd name="T4" fmla="*/ 0 60000 65536"/>
                <a:gd name="T5" fmla="*/ 0 60000 65536"/>
                <a:gd name="T6" fmla="*/ 0 w 254"/>
                <a:gd name="T7" fmla="*/ 0 h 8"/>
                <a:gd name="T8" fmla="*/ 254 w 254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4" h="8">
                  <a:moveTo>
                    <a:pt x="0" y="8"/>
                  </a:moveTo>
                  <a:lnTo>
                    <a:pt x="254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任意多边形 5167">
              <a:extLst>
                <a:ext uri="{FF2B5EF4-FFF2-40B4-BE49-F238E27FC236}">
                  <a16:creationId xmlns:a16="http://schemas.microsoft.com/office/drawing/2014/main" id="{3DEB6E8D-7B2F-480D-8586-5FFC75C4A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3062"/>
              <a:ext cx="283" cy="158"/>
            </a:xfrm>
            <a:custGeom>
              <a:avLst/>
              <a:gdLst>
                <a:gd name="T0" fmla="*/ 0 w 283"/>
                <a:gd name="T1" fmla="*/ 158 h 158"/>
                <a:gd name="T2" fmla="*/ 283 w 283"/>
                <a:gd name="T3" fmla="*/ 0 h 158"/>
                <a:gd name="T4" fmla="*/ 0 60000 65536"/>
                <a:gd name="T5" fmla="*/ 0 60000 65536"/>
                <a:gd name="T6" fmla="*/ 0 w 283"/>
                <a:gd name="T7" fmla="*/ 0 h 158"/>
                <a:gd name="T8" fmla="*/ 283 w 283"/>
                <a:gd name="T9" fmla="*/ 158 h 1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" h="158">
                  <a:moveTo>
                    <a:pt x="0" y="158"/>
                  </a:moveTo>
                  <a:lnTo>
                    <a:pt x="283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任意多边形 5169">
              <a:extLst>
                <a:ext uri="{FF2B5EF4-FFF2-40B4-BE49-F238E27FC236}">
                  <a16:creationId xmlns:a16="http://schemas.microsoft.com/office/drawing/2014/main" id="{99295A16-1B0E-4704-BE11-6CD132B0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976"/>
              <a:ext cx="274" cy="0"/>
            </a:xfrm>
            <a:custGeom>
              <a:avLst/>
              <a:gdLst>
                <a:gd name="T0" fmla="*/ 0 w 285"/>
                <a:gd name="T1" fmla="*/ 0 h 1"/>
                <a:gd name="T2" fmla="*/ 274 w 285"/>
                <a:gd name="T3" fmla="*/ 0 h 1"/>
                <a:gd name="T4" fmla="*/ 0 60000 65536"/>
                <a:gd name="T5" fmla="*/ 0 60000 65536"/>
                <a:gd name="T6" fmla="*/ 0 w 285"/>
                <a:gd name="T7" fmla="*/ 0 h 1"/>
                <a:gd name="T8" fmla="*/ 285 w 285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1">
                  <a:moveTo>
                    <a:pt x="0" y="0"/>
                  </a:moveTo>
                  <a:lnTo>
                    <a:pt x="285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9" name="对象 5183">
              <a:extLst>
                <a:ext uri="{FF2B5EF4-FFF2-40B4-BE49-F238E27FC236}">
                  <a16:creationId xmlns:a16="http://schemas.microsoft.com/office/drawing/2014/main" id="{746A438F-71DC-4769-AD04-B4A72EA3C99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456" y="3216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r:id="rId23" imgW="126725" imgH="126725" progId="Equation.3">
                    <p:embed/>
                  </p:oleObj>
                </mc:Choice>
                <mc:Fallback>
                  <p:oleObj r:id="rId23" imgW="126725" imgH="126725" progId="Equation.3">
                    <p:embed/>
                    <p:pic>
                      <p:nvPicPr>
                        <p:cNvPr id="0" name="对象 51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216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对象 5184">
              <a:extLst>
                <a:ext uri="{FF2B5EF4-FFF2-40B4-BE49-F238E27FC236}">
                  <a16:creationId xmlns:a16="http://schemas.microsoft.com/office/drawing/2014/main" id="{3BD1C3EF-33F6-41A9-8F90-37BBC8C1409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84" y="2880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r:id="rId25" imgW="126725" imgH="139397" progId="Equation.3">
                    <p:embed/>
                  </p:oleObj>
                </mc:Choice>
                <mc:Fallback>
                  <p:oleObj r:id="rId25" imgW="126725" imgH="139397" progId="Equation.3">
                    <p:embed/>
                    <p:pic>
                      <p:nvPicPr>
                        <p:cNvPr id="0" name="对象 51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880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对象 5185">
              <a:extLst>
                <a:ext uri="{FF2B5EF4-FFF2-40B4-BE49-F238E27FC236}">
                  <a16:creationId xmlns:a16="http://schemas.microsoft.com/office/drawing/2014/main" id="{ED8D22D2-C5C1-4DBD-AC55-439333273F4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60" y="3168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r:id="rId27" imgW="114102" imgH="139458" progId="Equation.3">
                    <p:embed/>
                  </p:oleObj>
                </mc:Choice>
                <mc:Fallback>
                  <p:oleObj r:id="rId27" imgW="114102" imgH="139458" progId="Equation.3">
                    <p:embed/>
                    <p:pic>
                      <p:nvPicPr>
                        <p:cNvPr id="0" name="对象 51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3168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对象 5186">
              <a:extLst>
                <a:ext uri="{FF2B5EF4-FFF2-40B4-BE49-F238E27FC236}">
                  <a16:creationId xmlns:a16="http://schemas.microsoft.com/office/drawing/2014/main" id="{5F5CBA2E-7BEB-4BAC-B2B1-A53E5BD52A7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64" y="2880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r:id="rId29" imgW="127000" imgH="139700" progId="Equation.3">
                    <p:embed/>
                  </p:oleObj>
                </mc:Choice>
                <mc:Fallback>
                  <p:oleObj r:id="rId29" imgW="127000" imgH="139700" progId="Equation.3">
                    <p:embed/>
                    <p:pic>
                      <p:nvPicPr>
                        <p:cNvPr id="0" name="对象 51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880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对象 5187">
              <a:extLst>
                <a:ext uri="{FF2B5EF4-FFF2-40B4-BE49-F238E27FC236}">
                  <a16:creationId xmlns:a16="http://schemas.microsoft.com/office/drawing/2014/main" id="{C26CCAF4-59E8-4B76-B6B4-59AC4CC737C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36" y="3480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r:id="rId31" imgW="152268" imgH="139579" progId="Equation.3">
                    <p:embed/>
                  </p:oleObj>
                </mc:Choice>
                <mc:Fallback>
                  <p:oleObj r:id="rId31" imgW="152268" imgH="139579" progId="Equation.3">
                    <p:embed/>
                    <p:pic>
                      <p:nvPicPr>
                        <p:cNvPr id="0" name="对象 51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480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对象 5188">
              <a:extLst>
                <a:ext uri="{FF2B5EF4-FFF2-40B4-BE49-F238E27FC236}">
                  <a16:creationId xmlns:a16="http://schemas.microsoft.com/office/drawing/2014/main" id="{40EBB39D-D23E-431F-B023-EAD1C167487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64" y="3192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r:id="rId33" imgW="127000" imgH="139700" progId="Equation.3">
                    <p:embed/>
                  </p:oleObj>
                </mc:Choice>
                <mc:Fallback>
                  <p:oleObj r:id="rId33" imgW="127000" imgH="139700" progId="Equation.3">
                    <p:embed/>
                    <p:pic>
                      <p:nvPicPr>
                        <p:cNvPr id="0" name="对象 51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192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对象 5189">
              <a:extLst>
                <a:ext uri="{FF2B5EF4-FFF2-40B4-BE49-F238E27FC236}">
                  <a16:creationId xmlns:a16="http://schemas.microsoft.com/office/drawing/2014/main" id="{F45EEED4-161F-4C31-928E-CFCF464C446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64" y="3480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r:id="rId35" imgW="127000" imgH="139700" progId="Equation.3">
                    <p:embed/>
                  </p:oleObj>
                </mc:Choice>
                <mc:Fallback>
                  <p:oleObj r:id="rId35" imgW="127000" imgH="139700" progId="Equation.3">
                    <p:embed/>
                    <p:pic>
                      <p:nvPicPr>
                        <p:cNvPr id="0" name="对象 51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480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50" name="日期占位符 1">
            <a:extLst>
              <a:ext uri="{FF2B5EF4-FFF2-40B4-BE49-F238E27FC236}">
                <a16:creationId xmlns:a16="http://schemas.microsoft.com/office/drawing/2014/main" id="{CB90977C-922E-45F3-8847-E2ACE95112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76B5206-F05B-405D-B7FC-67D07FA1EC85}" type="datetime1">
              <a:rPr lang="zh-CN" altLang="en-US" smtClean="0"/>
              <a:pPr>
                <a:defRPr/>
              </a:pPr>
              <a:t>2020/3/15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对象 6147">
            <a:extLst>
              <a:ext uri="{FF2B5EF4-FFF2-40B4-BE49-F238E27FC236}">
                <a16:creationId xmlns:a16="http://schemas.microsoft.com/office/drawing/2014/main" id="{D5A1744A-591D-4871-8634-755F1B8039DE}"/>
              </a:ext>
            </a:extLst>
          </p:cNvPr>
          <p:cNvGraphicFramePr>
            <a:graphicFrameLocks/>
          </p:cNvGraphicFramePr>
          <p:nvPr/>
        </p:nvGraphicFramePr>
        <p:xfrm>
          <a:off x="228600" y="342900"/>
          <a:ext cx="122682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r:id="rId3" imgW="5486400" imgH="393700" progId="Word.Document.8">
                  <p:embed/>
                </p:oleObj>
              </mc:Choice>
              <mc:Fallback>
                <p:oleObj r:id="rId3" imgW="5486400" imgH="393700" progId="Word.Document.8">
                  <p:embed/>
                  <p:pic>
                    <p:nvPicPr>
                      <p:cNvPr id="0" name="对象 614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"/>
                        <a:ext cx="122682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对象 6161">
            <a:extLst>
              <a:ext uri="{FF2B5EF4-FFF2-40B4-BE49-F238E27FC236}">
                <a16:creationId xmlns:a16="http://schemas.microsoft.com/office/drawing/2014/main" id="{50B71EA0-3F51-41B4-9DD3-D6F7D43139DF}"/>
              </a:ext>
            </a:extLst>
          </p:cNvPr>
          <p:cNvGraphicFramePr>
            <a:graphicFrameLocks/>
          </p:cNvGraphicFramePr>
          <p:nvPr/>
        </p:nvGraphicFramePr>
        <p:xfrm>
          <a:off x="304800" y="4495800"/>
          <a:ext cx="1318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r:id="rId5" imgW="5486400" imgH="233680" progId="Word.Document.8">
                  <p:embed/>
                </p:oleObj>
              </mc:Choice>
              <mc:Fallback>
                <p:oleObj r:id="rId5" imgW="5486400" imgH="233680" progId="Word.Document.8">
                  <p:embed/>
                  <p:pic>
                    <p:nvPicPr>
                      <p:cNvPr id="0" name="对象 616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3182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对象 6162">
            <a:extLst>
              <a:ext uri="{FF2B5EF4-FFF2-40B4-BE49-F238E27FC236}">
                <a16:creationId xmlns:a16="http://schemas.microsoft.com/office/drawing/2014/main" id="{6EC9A41D-992B-4241-B2FC-40D4A272232C}"/>
              </a:ext>
            </a:extLst>
          </p:cNvPr>
          <p:cNvGraphicFramePr>
            <a:graphicFrameLocks/>
          </p:cNvGraphicFramePr>
          <p:nvPr/>
        </p:nvGraphicFramePr>
        <p:xfrm>
          <a:off x="1600200" y="5257800"/>
          <a:ext cx="126492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r:id="rId7" imgW="5486400" imgH="419100" progId="Word.Document.8">
                  <p:embed/>
                </p:oleObj>
              </mc:Choice>
              <mc:Fallback>
                <p:oleObj r:id="rId7" imgW="5486400" imgH="419100" progId="Word.Document.8">
                  <p:embed/>
                  <p:pic>
                    <p:nvPicPr>
                      <p:cNvPr id="0" name="对象 616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126492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6193">
            <a:extLst>
              <a:ext uri="{FF2B5EF4-FFF2-40B4-BE49-F238E27FC236}">
                <a16:creationId xmlns:a16="http://schemas.microsoft.com/office/drawing/2014/main" id="{04B48D1E-CE66-41F1-B0BB-0D6D511146F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562100"/>
            <a:ext cx="1981200" cy="1257300"/>
            <a:chOff x="3456" y="2064"/>
            <a:chExt cx="1248" cy="792"/>
          </a:xfrm>
        </p:grpSpPr>
        <p:sp>
          <p:nvSpPr>
            <p:cNvPr id="4112" name="任意多边形 6180">
              <a:extLst>
                <a:ext uri="{FF2B5EF4-FFF2-40B4-BE49-F238E27FC236}">
                  <a16:creationId xmlns:a16="http://schemas.microsoft.com/office/drawing/2014/main" id="{BD67B1E4-9F15-4833-8F66-F45CE1C6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2484"/>
              <a:ext cx="215" cy="8"/>
            </a:xfrm>
            <a:custGeom>
              <a:avLst/>
              <a:gdLst>
                <a:gd name="T0" fmla="*/ 0 w 215"/>
                <a:gd name="T1" fmla="*/ 8 h 8"/>
                <a:gd name="T2" fmla="*/ 215 w 215"/>
                <a:gd name="T3" fmla="*/ 0 h 8"/>
                <a:gd name="T4" fmla="*/ 0 60000 65536"/>
                <a:gd name="T5" fmla="*/ 0 60000 65536"/>
                <a:gd name="T6" fmla="*/ 0 w 215"/>
                <a:gd name="T7" fmla="*/ 0 h 8"/>
                <a:gd name="T8" fmla="*/ 215 w 215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5" h="8">
                  <a:moveTo>
                    <a:pt x="0" y="8"/>
                  </a:moveTo>
                  <a:lnTo>
                    <a:pt x="215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任意多边形 6181">
              <a:extLst>
                <a:ext uri="{FF2B5EF4-FFF2-40B4-BE49-F238E27FC236}">
                  <a16:creationId xmlns:a16="http://schemas.microsoft.com/office/drawing/2014/main" id="{5D2002D9-6FE5-4B87-AC13-1CCEF39CB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2565"/>
              <a:ext cx="329" cy="121"/>
            </a:xfrm>
            <a:custGeom>
              <a:avLst/>
              <a:gdLst>
                <a:gd name="T0" fmla="*/ 0 w 342"/>
                <a:gd name="T1" fmla="*/ 0 h 156"/>
                <a:gd name="T2" fmla="*/ 329 w 342"/>
                <a:gd name="T3" fmla="*/ 121 h 156"/>
                <a:gd name="T4" fmla="*/ 0 60000 65536"/>
                <a:gd name="T5" fmla="*/ 0 60000 65536"/>
                <a:gd name="T6" fmla="*/ 0 w 342"/>
                <a:gd name="T7" fmla="*/ 0 h 156"/>
                <a:gd name="T8" fmla="*/ 342 w 342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56">
                  <a:moveTo>
                    <a:pt x="0" y="0"/>
                  </a:moveTo>
                  <a:lnTo>
                    <a:pt x="342" y="15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任意多边形 6182">
              <a:extLst>
                <a:ext uri="{FF2B5EF4-FFF2-40B4-BE49-F238E27FC236}">
                  <a16:creationId xmlns:a16="http://schemas.microsoft.com/office/drawing/2014/main" id="{77714D56-C526-4445-B1C4-9342971CC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496"/>
              <a:ext cx="274" cy="0"/>
            </a:xfrm>
            <a:custGeom>
              <a:avLst/>
              <a:gdLst>
                <a:gd name="T0" fmla="*/ 0 w 285"/>
                <a:gd name="T1" fmla="*/ 0 h 1"/>
                <a:gd name="T2" fmla="*/ 274 w 285"/>
                <a:gd name="T3" fmla="*/ 0 h 1"/>
                <a:gd name="T4" fmla="*/ 0 60000 65536"/>
                <a:gd name="T5" fmla="*/ 0 60000 65536"/>
                <a:gd name="T6" fmla="*/ 0 w 285"/>
                <a:gd name="T7" fmla="*/ 0 h 1"/>
                <a:gd name="T8" fmla="*/ 285 w 285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1">
                  <a:moveTo>
                    <a:pt x="0" y="0"/>
                  </a:moveTo>
                  <a:lnTo>
                    <a:pt x="285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任意多边形 6184">
              <a:extLst>
                <a:ext uri="{FF2B5EF4-FFF2-40B4-BE49-F238E27FC236}">
                  <a16:creationId xmlns:a16="http://schemas.microsoft.com/office/drawing/2014/main" id="{961DC096-D268-4F00-AD19-B3324E221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246"/>
              <a:ext cx="283" cy="158"/>
            </a:xfrm>
            <a:custGeom>
              <a:avLst/>
              <a:gdLst>
                <a:gd name="T0" fmla="*/ 0 w 283"/>
                <a:gd name="T1" fmla="*/ 158 h 158"/>
                <a:gd name="T2" fmla="*/ 283 w 283"/>
                <a:gd name="T3" fmla="*/ 0 h 158"/>
                <a:gd name="T4" fmla="*/ 0 60000 65536"/>
                <a:gd name="T5" fmla="*/ 0 60000 65536"/>
                <a:gd name="T6" fmla="*/ 0 w 283"/>
                <a:gd name="T7" fmla="*/ 0 h 158"/>
                <a:gd name="T8" fmla="*/ 283 w 283"/>
                <a:gd name="T9" fmla="*/ 158 h 1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" h="158">
                  <a:moveTo>
                    <a:pt x="0" y="158"/>
                  </a:moveTo>
                  <a:lnTo>
                    <a:pt x="283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任意多边形 6185">
              <a:extLst>
                <a:ext uri="{FF2B5EF4-FFF2-40B4-BE49-F238E27FC236}">
                  <a16:creationId xmlns:a16="http://schemas.microsoft.com/office/drawing/2014/main" id="{5A2956B6-8C12-4E0A-BCD6-B4082948A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160"/>
              <a:ext cx="274" cy="0"/>
            </a:xfrm>
            <a:custGeom>
              <a:avLst/>
              <a:gdLst>
                <a:gd name="T0" fmla="*/ 0 w 285"/>
                <a:gd name="T1" fmla="*/ 0 h 1"/>
                <a:gd name="T2" fmla="*/ 274 w 285"/>
                <a:gd name="T3" fmla="*/ 0 h 1"/>
                <a:gd name="T4" fmla="*/ 0 60000 65536"/>
                <a:gd name="T5" fmla="*/ 0 60000 65536"/>
                <a:gd name="T6" fmla="*/ 0 w 285"/>
                <a:gd name="T7" fmla="*/ 0 h 1"/>
                <a:gd name="T8" fmla="*/ 285 w 285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1">
                  <a:moveTo>
                    <a:pt x="0" y="0"/>
                  </a:moveTo>
                  <a:lnTo>
                    <a:pt x="285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4" name="对象 6186">
              <a:extLst>
                <a:ext uri="{FF2B5EF4-FFF2-40B4-BE49-F238E27FC236}">
                  <a16:creationId xmlns:a16="http://schemas.microsoft.com/office/drawing/2014/main" id="{E1DC62C2-9AA8-4AF9-ACAE-2109A3EA559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456" y="2400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2" r:id="rId9" imgW="126725" imgH="126725" progId="Equation.3">
                    <p:embed/>
                  </p:oleObj>
                </mc:Choice>
                <mc:Fallback>
                  <p:oleObj r:id="rId9" imgW="126725" imgH="126725" progId="Equation.3">
                    <p:embed/>
                    <p:pic>
                      <p:nvPicPr>
                        <p:cNvPr id="0" name="对象 61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00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对象 6187">
              <a:extLst>
                <a:ext uri="{FF2B5EF4-FFF2-40B4-BE49-F238E27FC236}">
                  <a16:creationId xmlns:a16="http://schemas.microsoft.com/office/drawing/2014/main" id="{0AB00359-B368-4EFE-B0DE-903F6293061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84" y="2064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3" r:id="rId11" imgW="126725" imgH="139397" progId="Equation.3">
                    <p:embed/>
                  </p:oleObj>
                </mc:Choice>
                <mc:Fallback>
                  <p:oleObj r:id="rId11" imgW="126725" imgH="139397" progId="Equation.3">
                    <p:embed/>
                    <p:pic>
                      <p:nvPicPr>
                        <p:cNvPr id="0" name="对象 61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064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对象 6188">
              <a:extLst>
                <a:ext uri="{FF2B5EF4-FFF2-40B4-BE49-F238E27FC236}">
                  <a16:creationId xmlns:a16="http://schemas.microsoft.com/office/drawing/2014/main" id="{C030592F-2469-4D6F-83F8-7984776A2F1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60" y="2352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4" r:id="rId13" imgW="114102" imgH="139458" progId="Equation.3">
                    <p:embed/>
                  </p:oleObj>
                </mc:Choice>
                <mc:Fallback>
                  <p:oleObj r:id="rId13" imgW="114102" imgH="139458" progId="Equation.3">
                    <p:embed/>
                    <p:pic>
                      <p:nvPicPr>
                        <p:cNvPr id="0" name="对象 61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2352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对象 6189">
              <a:extLst>
                <a:ext uri="{FF2B5EF4-FFF2-40B4-BE49-F238E27FC236}">
                  <a16:creationId xmlns:a16="http://schemas.microsoft.com/office/drawing/2014/main" id="{4EBAB9EA-610E-4B25-838E-615A244C1C5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64" y="2064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5" r:id="rId15" imgW="127000" imgH="139700" progId="Equation.3">
                    <p:embed/>
                  </p:oleObj>
                </mc:Choice>
                <mc:Fallback>
                  <p:oleObj r:id="rId15" imgW="127000" imgH="139700" progId="Equation.3">
                    <p:embed/>
                    <p:pic>
                      <p:nvPicPr>
                        <p:cNvPr id="0" name="对象 61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064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对象 6191">
              <a:extLst>
                <a:ext uri="{FF2B5EF4-FFF2-40B4-BE49-F238E27FC236}">
                  <a16:creationId xmlns:a16="http://schemas.microsoft.com/office/drawing/2014/main" id="{A0BC2903-9DED-4A36-8902-69A4EF4CE82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64" y="2376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6" r:id="rId17" imgW="127000" imgH="139700" progId="Equation.3">
                    <p:embed/>
                  </p:oleObj>
                </mc:Choice>
                <mc:Fallback>
                  <p:oleObj r:id="rId17" imgW="127000" imgH="139700" progId="Equation.3">
                    <p:embed/>
                    <p:pic>
                      <p:nvPicPr>
                        <p:cNvPr id="0" name="对象 61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76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对象 6192">
              <a:extLst>
                <a:ext uri="{FF2B5EF4-FFF2-40B4-BE49-F238E27FC236}">
                  <a16:creationId xmlns:a16="http://schemas.microsoft.com/office/drawing/2014/main" id="{4EC9F190-917A-4377-BC35-BB4A8A5FF48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84" y="2592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7" r:id="rId19" imgW="127000" imgH="139700" progId="Equation.3">
                    <p:embed/>
                  </p:oleObj>
                </mc:Choice>
                <mc:Fallback>
                  <p:oleObj r:id="rId19" imgW="127000" imgH="139700" progId="Equation.3">
                    <p:embed/>
                    <p:pic>
                      <p:nvPicPr>
                        <p:cNvPr id="0" name="对象 61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592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95" name="对象 6194">
            <a:extLst>
              <a:ext uri="{FF2B5EF4-FFF2-40B4-BE49-F238E27FC236}">
                <a16:creationId xmlns:a16="http://schemas.microsoft.com/office/drawing/2014/main" id="{77DC1A2D-78A5-4F9D-B9C6-E03FB1D4EDFD}"/>
              </a:ext>
            </a:extLst>
          </p:cNvPr>
          <p:cNvGraphicFramePr>
            <a:graphicFrameLocks/>
          </p:cNvGraphicFramePr>
          <p:nvPr/>
        </p:nvGraphicFramePr>
        <p:xfrm>
          <a:off x="381000" y="1304925"/>
          <a:ext cx="120396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r:id="rId21" imgW="5275580" imgH="396240" progId="Word.Document.8">
                  <p:embed/>
                </p:oleObj>
              </mc:Choice>
              <mc:Fallback>
                <p:oleObj r:id="rId21" imgW="5275580" imgH="396240" progId="Word.Document.8">
                  <p:embed/>
                  <p:pic>
                    <p:nvPicPr>
                      <p:cNvPr id="0" name="对象 619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04925"/>
                        <a:ext cx="120396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6" name="对象 6195">
            <a:extLst>
              <a:ext uri="{FF2B5EF4-FFF2-40B4-BE49-F238E27FC236}">
                <a16:creationId xmlns:a16="http://schemas.microsoft.com/office/drawing/2014/main" id="{B1CAFE9F-DF05-44F7-9025-D0D1427FDA1B}"/>
              </a:ext>
            </a:extLst>
          </p:cNvPr>
          <p:cNvGraphicFramePr>
            <a:graphicFrameLocks/>
          </p:cNvGraphicFramePr>
          <p:nvPr/>
        </p:nvGraphicFramePr>
        <p:xfrm>
          <a:off x="1676400" y="2286000"/>
          <a:ext cx="36576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r:id="rId23" imgW="1638300" imgH="419100" progId="Equation.3">
                  <p:embed/>
                </p:oleObj>
              </mc:Choice>
              <mc:Fallback>
                <p:oleObj r:id="rId23" imgW="1638300" imgH="419100" progId="Equation.3">
                  <p:embed/>
                  <p:pic>
                    <p:nvPicPr>
                      <p:cNvPr id="0" name="对象 6195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36576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8" name="对象 6197">
            <a:extLst>
              <a:ext uri="{FF2B5EF4-FFF2-40B4-BE49-F238E27FC236}">
                <a16:creationId xmlns:a16="http://schemas.microsoft.com/office/drawing/2014/main" id="{EF3AA780-E8EC-4E63-A9CB-0F924A73B28B}"/>
              </a:ext>
            </a:extLst>
          </p:cNvPr>
          <p:cNvGraphicFramePr>
            <a:graphicFrameLocks/>
          </p:cNvGraphicFramePr>
          <p:nvPr/>
        </p:nvGraphicFramePr>
        <p:xfrm>
          <a:off x="1847850" y="3276600"/>
          <a:ext cx="34655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r:id="rId25" imgW="1536700" imgH="419100" progId="Equation.3">
                  <p:embed/>
                </p:oleObj>
              </mc:Choice>
              <mc:Fallback>
                <p:oleObj r:id="rId25" imgW="1536700" imgH="419100" progId="Equation.3">
                  <p:embed/>
                  <p:pic>
                    <p:nvPicPr>
                      <p:cNvPr id="0" name="对象 6197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276600"/>
                        <a:ext cx="346551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7CD0C8-2B75-43EB-9422-88C885AB037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A2B892D-3356-442A-A3B3-6CD731E5844D}" type="datetime1">
              <a:rPr lang="zh-CN" altLang="en-US" smtClean="0"/>
              <a:pPr>
                <a:defRPr/>
              </a:pPr>
              <a:t>2020/3/15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7" name="对象 4156">
            <a:extLst>
              <a:ext uri="{FF2B5EF4-FFF2-40B4-BE49-F238E27FC236}">
                <a16:creationId xmlns:a16="http://schemas.microsoft.com/office/drawing/2014/main" id="{0A7206BB-94FF-447B-8FEE-AC91EC2B8250}"/>
              </a:ext>
            </a:extLst>
          </p:cNvPr>
          <p:cNvGraphicFramePr>
            <a:graphicFrameLocks/>
          </p:cNvGraphicFramePr>
          <p:nvPr/>
        </p:nvGraphicFramePr>
        <p:xfrm>
          <a:off x="555625" y="1524000"/>
          <a:ext cx="12093575" cy="36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r:id="rId3" imgW="5267960" imgH="1584960" progId="Word.Document.8">
                  <p:embed/>
                </p:oleObj>
              </mc:Choice>
              <mc:Fallback>
                <p:oleObj r:id="rId3" imgW="5267960" imgH="1584960" progId="Word.Document.8">
                  <p:embed/>
                  <p:pic>
                    <p:nvPicPr>
                      <p:cNvPr id="0" name="对象 415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1524000"/>
                        <a:ext cx="12093575" cy="361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对象 4099">
            <a:extLst>
              <a:ext uri="{FF2B5EF4-FFF2-40B4-BE49-F238E27FC236}">
                <a16:creationId xmlns:a16="http://schemas.microsoft.com/office/drawing/2014/main" id="{72A8C6BA-3E6E-4317-92AC-F649DBECAB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61104"/>
              </p:ext>
            </p:extLst>
          </p:nvPr>
        </p:nvGraphicFramePr>
        <p:xfrm>
          <a:off x="376238" y="307975"/>
          <a:ext cx="104505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Document" r:id="rId5" imgW="5486809" imgH="231848" progId="Word.Document.8">
                  <p:embed/>
                </p:oleObj>
              </mc:Choice>
              <mc:Fallback>
                <p:oleObj name="Document" r:id="rId5" imgW="5486809" imgH="231848" progId="Word.Document.8">
                  <p:embed/>
                  <p:pic>
                    <p:nvPicPr>
                      <p:cNvPr id="0" name="对象 4099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307975"/>
                        <a:ext cx="104505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149">
            <a:extLst>
              <a:ext uri="{FF2B5EF4-FFF2-40B4-BE49-F238E27FC236}">
                <a16:creationId xmlns:a16="http://schemas.microsoft.com/office/drawing/2014/main" id="{B2250A43-9F3E-4B05-9582-6BF300D47314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572000"/>
            <a:ext cx="1866900" cy="1714500"/>
            <a:chOff x="3600" y="3000"/>
            <a:chExt cx="1176" cy="1080"/>
          </a:xfrm>
        </p:grpSpPr>
        <p:sp>
          <p:nvSpPr>
            <p:cNvPr id="5138" name="任意多边形 4102">
              <a:extLst>
                <a:ext uri="{FF2B5EF4-FFF2-40B4-BE49-F238E27FC236}">
                  <a16:creationId xmlns:a16="http://schemas.microsoft.com/office/drawing/2014/main" id="{EAB102DB-2A1B-4070-B2D2-E9C88821A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3367"/>
              <a:ext cx="261" cy="83"/>
            </a:xfrm>
            <a:custGeom>
              <a:avLst/>
              <a:gdLst>
                <a:gd name="T0" fmla="*/ 0 w 342"/>
                <a:gd name="T1" fmla="*/ 83 h 123"/>
                <a:gd name="T2" fmla="*/ 261 w 342"/>
                <a:gd name="T3" fmla="*/ 0 h 123"/>
                <a:gd name="T4" fmla="*/ 0 60000 65536"/>
                <a:gd name="T5" fmla="*/ 0 60000 65536"/>
                <a:gd name="T6" fmla="*/ 0 w 342"/>
                <a:gd name="T7" fmla="*/ 0 h 123"/>
                <a:gd name="T8" fmla="*/ 342 w 342"/>
                <a:gd name="T9" fmla="*/ 123 h 1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23">
                  <a:moveTo>
                    <a:pt x="0" y="123"/>
                  </a:moveTo>
                  <a:lnTo>
                    <a:pt x="34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任意多边形 4103">
              <a:extLst>
                <a:ext uri="{FF2B5EF4-FFF2-40B4-BE49-F238E27FC236}">
                  <a16:creationId xmlns:a16="http://schemas.microsoft.com/office/drawing/2014/main" id="{BB619070-ED41-477B-89B0-9B04501C7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3554"/>
              <a:ext cx="261" cy="105"/>
            </a:xfrm>
            <a:custGeom>
              <a:avLst/>
              <a:gdLst>
                <a:gd name="T0" fmla="*/ 0 w 342"/>
                <a:gd name="T1" fmla="*/ 0 h 156"/>
                <a:gd name="T2" fmla="*/ 261 w 342"/>
                <a:gd name="T3" fmla="*/ 105 h 156"/>
                <a:gd name="T4" fmla="*/ 0 60000 65536"/>
                <a:gd name="T5" fmla="*/ 0 60000 65536"/>
                <a:gd name="T6" fmla="*/ 0 w 342"/>
                <a:gd name="T7" fmla="*/ 0 h 156"/>
                <a:gd name="T8" fmla="*/ 342 w 342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56">
                  <a:moveTo>
                    <a:pt x="0" y="0"/>
                  </a:moveTo>
                  <a:lnTo>
                    <a:pt x="342" y="15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任意多边形 4105">
              <a:extLst>
                <a:ext uri="{FF2B5EF4-FFF2-40B4-BE49-F238E27FC236}">
                  <a16:creationId xmlns:a16="http://schemas.microsoft.com/office/drawing/2014/main" id="{A906D21A-5985-40CB-8967-0DA5A24B1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3137"/>
              <a:ext cx="229" cy="111"/>
            </a:xfrm>
            <a:custGeom>
              <a:avLst/>
              <a:gdLst>
                <a:gd name="T0" fmla="*/ 0 w 300"/>
                <a:gd name="T1" fmla="*/ 111 h 165"/>
                <a:gd name="T2" fmla="*/ 229 w 300"/>
                <a:gd name="T3" fmla="*/ 0 h 165"/>
                <a:gd name="T4" fmla="*/ 0 60000 65536"/>
                <a:gd name="T5" fmla="*/ 0 60000 65536"/>
                <a:gd name="T6" fmla="*/ 0 w 300"/>
                <a:gd name="T7" fmla="*/ 0 h 165"/>
                <a:gd name="T8" fmla="*/ 300 w 300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165">
                  <a:moveTo>
                    <a:pt x="0" y="165"/>
                  </a:moveTo>
                  <a:lnTo>
                    <a:pt x="30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任意多边形 4106">
              <a:extLst>
                <a:ext uri="{FF2B5EF4-FFF2-40B4-BE49-F238E27FC236}">
                  <a16:creationId xmlns:a16="http://schemas.microsoft.com/office/drawing/2014/main" id="{A5CE3A67-7E0D-4114-9D8D-A65F40751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3347"/>
              <a:ext cx="252" cy="80"/>
            </a:xfrm>
            <a:custGeom>
              <a:avLst/>
              <a:gdLst>
                <a:gd name="T0" fmla="*/ 0 w 330"/>
                <a:gd name="T1" fmla="*/ 0 h 120"/>
                <a:gd name="T2" fmla="*/ 252 w 330"/>
                <a:gd name="T3" fmla="*/ 80 h 120"/>
                <a:gd name="T4" fmla="*/ 0 60000 65536"/>
                <a:gd name="T5" fmla="*/ 0 60000 65536"/>
                <a:gd name="T6" fmla="*/ 0 w 330"/>
                <a:gd name="T7" fmla="*/ 0 h 120"/>
                <a:gd name="T8" fmla="*/ 330 w 330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120">
                  <a:moveTo>
                    <a:pt x="0" y="0"/>
                  </a:moveTo>
                  <a:lnTo>
                    <a:pt x="330" y="12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任意多边形 4107">
              <a:extLst>
                <a:ext uri="{FF2B5EF4-FFF2-40B4-BE49-F238E27FC236}">
                  <a16:creationId xmlns:a16="http://schemas.microsoft.com/office/drawing/2014/main" id="{A37A191A-9D2C-48BF-9368-F2F43C14B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3591"/>
              <a:ext cx="264" cy="70"/>
            </a:xfrm>
            <a:custGeom>
              <a:avLst/>
              <a:gdLst>
                <a:gd name="T0" fmla="*/ 0 w 345"/>
                <a:gd name="T1" fmla="*/ 70 h 105"/>
                <a:gd name="T2" fmla="*/ 264 w 345"/>
                <a:gd name="T3" fmla="*/ 0 h 105"/>
                <a:gd name="T4" fmla="*/ 0 60000 65536"/>
                <a:gd name="T5" fmla="*/ 0 60000 65536"/>
                <a:gd name="T6" fmla="*/ 0 w 345"/>
                <a:gd name="T7" fmla="*/ 0 h 105"/>
                <a:gd name="T8" fmla="*/ 345 w 345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05">
                  <a:moveTo>
                    <a:pt x="0" y="105"/>
                  </a:moveTo>
                  <a:lnTo>
                    <a:pt x="345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任意多边形 4108">
              <a:extLst>
                <a:ext uri="{FF2B5EF4-FFF2-40B4-BE49-F238E27FC236}">
                  <a16:creationId xmlns:a16="http://schemas.microsoft.com/office/drawing/2014/main" id="{C23BD092-457B-4720-8B3C-9C6511E64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3780"/>
              <a:ext cx="241" cy="91"/>
            </a:xfrm>
            <a:custGeom>
              <a:avLst/>
              <a:gdLst>
                <a:gd name="T0" fmla="*/ 0 w 315"/>
                <a:gd name="T1" fmla="*/ 0 h 135"/>
                <a:gd name="T2" fmla="*/ 241 w 315"/>
                <a:gd name="T3" fmla="*/ 91 h 135"/>
                <a:gd name="T4" fmla="*/ 0 60000 65536"/>
                <a:gd name="T5" fmla="*/ 0 60000 65536"/>
                <a:gd name="T6" fmla="*/ 0 w 315"/>
                <a:gd name="T7" fmla="*/ 0 h 135"/>
                <a:gd name="T8" fmla="*/ 315 w 315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" h="135">
                  <a:moveTo>
                    <a:pt x="0" y="0"/>
                  </a:moveTo>
                  <a:lnTo>
                    <a:pt x="315" y="135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6" name="对象 4140">
              <a:extLst>
                <a:ext uri="{FF2B5EF4-FFF2-40B4-BE49-F238E27FC236}">
                  <a16:creationId xmlns:a16="http://schemas.microsoft.com/office/drawing/2014/main" id="{996F113A-0F95-400C-8228-AE0B95BFAD0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00" y="340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2" r:id="rId7" imgW="126725" imgH="126725" progId="Equation.3">
                    <p:embed/>
                  </p:oleObj>
                </mc:Choice>
                <mc:Fallback>
                  <p:oleObj r:id="rId7" imgW="126725" imgH="126725" progId="Equation.3">
                    <p:embed/>
                    <p:pic>
                      <p:nvPicPr>
                        <p:cNvPr id="0" name="对象 41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40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对象 4141">
              <a:extLst>
                <a:ext uri="{FF2B5EF4-FFF2-40B4-BE49-F238E27FC236}">
                  <a16:creationId xmlns:a16="http://schemas.microsoft.com/office/drawing/2014/main" id="{7A875733-59C7-4C26-A353-7629BC31EF3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28" y="3192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" r:id="rId9" imgW="126725" imgH="139397" progId="Equation.3">
                    <p:embed/>
                  </p:oleObj>
                </mc:Choice>
                <mc:Fallback>
                  <p:oleObj r:id="rId9" imgW="126725" imgH="139397" progId="Equation.3">
                    <p:embed/>
                    <p:pic>
                      <p:nvPicPr>
                        <p:cNvPr id="0" name="对象 41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192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对象 4142">
              <a:extLst>
                <a:ext uri="{FF2B5EF4-FFF2-40B4-BE49-F238E27FC236}">
                  <a16:creationId xmlns:a16="http://schemas.microsoft.com/office/drawing/2014/main" id="{6B989546-7655-40C5-B8BA-D81F10DBAE7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04" y="3576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" r:id="rId11" imgW="114102" imgH="139458" progId="Equation.3">
                    <p:embed/>
                  </p:oleObj>
                </mc:Choice>
                <mc:Fallback>
                  <p:oleObj r:id="rId11" imgW="114102" imgH="139458" progId="Equation.3">
                    <p:embed/>
                    <p:pic>
                      <p:nvPicPr>
                        <p:cNvPr id="0" name="对象 41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3576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对象 4143">
              <a:extLst>
                <a:ext uri="{FF2B5EF4-FFF2-40B4-BE49-F238E27FC236}">
                  <a16:creationId xmlns:a16="http://schemas.microsoft.com/office/drawing/2014/main" id="{C4E3AABE-BE91-423F-BE92-7C3C2DF89F2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12" y="3000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5" r:id="rId13" imgW="127000" imgH="139700" progId="Equation.3">
                    <p:embed/>
                  </p:oleObj>
                </mc:Choice>
                <mc:Fallback>
                  <p:oleObj r:id="rId13" imgW="127000" imgH="139700" progId="Equation.3">
                    <p:embed/>
                    <p:pic>
                      <p:nvPicPr>
                        <p:cNvPr id="0" name="对象 41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000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对象 4145">
              <a:extLst>
                <a:ext uri="{FF2B5EF4-FFF2-40B4-BE49-F238E27FC236}">
                  <a16:creationId xmlns:a16="http://schemas.microsoft.com/office/drawing/2014/main" id="{E765FC8D-6037-4AC8-AD7D-003CC4B3031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00" y="3216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6" r:id="rId15" imgW="139761" imgH="165172" progId="Equation.3">
                    <p:embed/>
                  </p:oleObj>
                </mc:Choice>
                <mc:Fallback>
                  <p:oleObj r:id="rId15" imgW="139761" imgH="165172" progId="Equation.3">
                    <p:embed/>
                    <p:pic>
                      <p:nvPicPr>
                        <p:cNvPr id="0" name="对象 41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" y="3216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对象 4147">
              <a:extLst>
                <a:ext uri="{FF2B5EF4-FFF2-40B4-BE49-F238E27FC236}">
                  <a16:creationId xmlns:a16="http://schemas.microsoft.com/office/drawing/2014/main" id="{76B2A0F5-F0C6-406F-8765-F6A36D5503D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24" y="3552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7" r:id="rId17" imgW="127000" imgH="139700" progId="Equation.3">
                    <p:embed/>
                  </p:oleObj>
                </mc:Choice>
                <mc:Fallback>
                  <p:oleObj r:id="rId17" imgW="127000" imgH="139700" progId="Equation.3">
                    <p:embed/>
                    <p:pic>
                      <p:nvPicPr>
                        <p:cNvPr id="0" name="对象 41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3552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对象 4148">
              <a:extLst>
                <a:ext uri="{FF2B5EF4-FFF2-40B4-BE49-F238E27FC236}">
                  <a16:creationId xmlns:a16="http://schemas.microsoft.com/office/drawing/2014/main" id="{6C226AC4-ABBF-4B1F-8813-9B0E7B2A22F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12" y="3768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8" r:id="rId19" imgW="139761" imgH="165172" progId="Equation.3">
                    <p:embed/>
                  </p:oleObj>
                </mc:Choice>
                <mc:Fallback>
                  <p:oleObj r:id="rId19" imgW="139761" imgH="165172" progId="Equation.3">
                    <p:embed/>
                    <p:pic>
                      <p:nvPicPr>
                        <p:cNvPr id="0" name="对象 41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768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4159">
            <a:extLst>
              <a:ext uri="{FF2B5EF4-FFF2-40B4-BE49-F238E27FC236}">
                <a16:creationId xmlns:a16="http://schemas.microsoft.com/office/drawing/2014/main" id="{E0867080-AEC8-446F-81AD-EFB8F0FC898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343400"/>
            <a:ext cx="4114800" cy="2128838"/>
            <a:chOff x="768" y="2736"/>
            <a:chExt cx="2592" cy="1341"/>
          </a:xfrm>
        </p:grpSpPr>
        <p:graphicFrame>
          <p:nvGraphicFramePr>
            <p:cNvPr id="5124" name="对象 4152">
              <a:extLst>
                <a:ext uri="{FF2B5EF4-FFF2-40B4-BE49-F238E27FC236}">
                  <a16:creationId xmlns:a16="http://schemas.microsoft.com/office/drawing/2014/main" id="{0469F93C-D2E2-41C9-AC91-AC6EE463747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12" y="2736"/>
            <a:ext cx="2448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9" r:id="rId21" imgW="1548728" imgH="431613" progId="Equation.3">
                    <p:embed/>
                  </p:oleObj>
                </mc:Choice>
                <mc:Fallback>
                  <p:oleObj r:id="rId21" imgW="1548728" imgH="431613" progId="Equation.3">
                    <p:embed/>
                    <p:pic>
                      <p:nvPicPr>
                        <p:cNvPr id="0" name="对象 41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36"/>
                          <a:ext cx="2448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对象 4154">
              <a:extLst>
                <a:ext uri="{FF2B5EF4-FFF2-40B4-BE49-F238E27FC236}">
                  <a16:creationId xmlns:a16="http://schemas.microsoft.com/office/drawing/2014/main" id="{022B4782-2BE1-4F8C-ABD5-9E69B88086D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12" y="3427"/>
            <a:ext cx="2352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0" r:id="rId23" imgW="1548728" imgH="431613" progId="Equation.3">
                    <p:embed/>
                  </p:oleObj>
                </mc:Choice>
                <mc:Fallback>
                  <p:oleObj r:id="rId23" imgW="1548728" imgH="431613" progId="Equation.3">
                    <p:embed/>
                    <p:pic>
                      <p:nvPicPr>
                        <p:cNvPr id="0" name="对象 41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427"/>
                          <a:ext cx="2352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7" name="左大括号 4157">
              <a:extLst>
                <a:ext uri="{FF2B5EF4-FFF2-40B4-BE49-F238E27FC236}">
                  <a16:creationId xmlns:a16="http://schemas.microsoft.com/office/drawing/2014/main" id="{532471FB-E45F-4F48-8362-C67257AF1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2832"/>
              <a:ext cx="144" cy="1104"/>
            </a:xfrm>
            <a:prstGeom prst="leftBrace">
              <a:avLst>
                <a:gd name="adj1" fmla="val 6381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35" name="矩形 4160">
            <a:extLst>
              <a:ext uri="{FF2B5EF4-FFF2-40B4-BE49-F238E27FC236}">
                <a16:creationId xmlns:a16="http://schemas.microsoft.com/office/drawing/2014/main" id="{D2D29FEE-13D8-4B21-9BC0-94A2E36C1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75834"/>
            <a:ext cx="36102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1</a:t>
            </a:r>
            <a:r>
              <a:rPr lang="zh-CN" altLang="en-US" sz="2800" b="1" dirty="0">
                <a:solidFill>
                  <a:srgbClr val="FF3300"/>
                </a:solidFill>
              </a:rPr>
              <a:t>、复合函数的微分法</a:t>
            </a:r>
          </a:p>
        </p:txBody>
      </p:sp>
      <p:sp>
        <p:nvSpPr>
          <p:cNvPr id="7190" name="日期占位符 1">
            <a:extLst>
              <a:ext uri="{FF2B5EF4-FFF2-40B4-BE49-F238E27FC236}">
                <a16:creationId xmlns:a16="http://schemas.microsoft.com/office/drawing/2014/main" id="{64658BD3-6E87-4744-8883-3DAE518BCDB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EDE3F41-E1DE-42A9-ACFA-13A02321CFAE}" type="datetime1">
              <a:rPr lang="zh-CN" altLang="en-US" smtClean="0"/>
              <a:pPr>
                <a:defRPr/>
              </a:pPr>
              <a:t>2020/3/15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14">
            <a:extLst>
              <a:ext uri="{FF2B5EF4-FFF2-40B4-BE49-F238E27FC236}">
                <a16:creationId xmlns:a16="http://schemas.microsoft.com/office/drawing/2014/main" id="{876ED2F4-4272-4211-B108-79CF74A27D97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286000"/>
            <a:ext cx="1638300" cy="2705100"/>
            <a:chOff x="4224" y="1128"/>
            <a:chExt cx="1032" cy="1704"/>
          </a:xfrm>
        </p:grpSpPr>
        <p:sp>
          <p:nvSpPr>
            <p:cNvPr id="7186" name="任意多边形 7174">
              <a:extLst>
                <a:ext uri="{FF2B5EF4-FFF2-40B4-BE49-F238E27FC236}">
                  <a16:creationId xmlns:a16="http://schemas.microsoft.com/office/drawing/2014/main" id="{8C751EC1-8E10-4794-8C96-3116B54D1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00"/>
              <a:ext cx="181" cy="259"/>
            </a:xfrm>
            <a:custGeom>
              <a:avLst/>
              <a:gdLst>
                <a:gd name="T0" fmla="*/ 0 w 181"/>
                <a:gd name="T1" fmla="*/ 259 h 259"/>
                <a:gd name="T2" fmla="*/ 181 w 181"/>
                <a:gd name="T3" fmla="*/ 0 h 259"/>
                <a:gd name="T4" fmla="*/ 0 60000 65536"/>
                <a:gd name="T5" fmla="*/ 0 60000 65536"/>
                <a:gd name="T6" fmla="*/ 0 w 181"/>
                <a:gd name="T7" fmla="*/ 0 h 259"/>
                <a:gd name="T8" fmla="*/ 181 w 181"/>
                <a:gd name="T9" fmla="*/ 259 h 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1" h="259">
                  <a:moveTo>
                    <a:pt x="0" y="259"/>
                  </a:moveTo>
                  <a:lnTo>
                    <a:pt x="181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任意多边形 7175">
              <a:extLst>
                <a:ext uri="{FF2B5EF4-FFF2-40B4-BE49-F238E27FC236}">
                  <a16:creationId xmlns:a16="http://schemas.microsoft.com/office/drawing/2014/main" id="{F01ECBF5-0C6C-45B1-90CC-84CCB32AC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2041"/>
              <a:ext cx="159" cy="336"/>
            </a:xfrm>
            <a:custGeom>
              <a:avLst/>
              <a:gdLst>
                <a:gd name="T0" fmla="*/ 0 w 159"/>
                <a:gd name="T1" fmla="*/ 0 h 336"/>
                <a:gd name="T2" fmla="*/ 159 w 159"/>
                <a:gd name="T3" fmla="*/ 336 h 336"/>
                <a:gd name="T4" fmla="*/ 0 60000 65536"/>
                <a:gd name="T5" fmla="*/ 0 60000 65536"/>
                <a:gd name="T6" fmla="*/ 0 w 159"/>
                <a:gd name="T7" fmla="*/ 0 h 336"/>
                <a:gd name="T8" fmla="*/ 159 w 159"/>
                <a:gd name="T9" fmla="*/ 336 h 3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" h="336">
                  <a:moveTo>
                    <a:pt x="0" y="0"/>
                  </a:moveTo>
                  <a:lnTo>
                    <a:pt x="159" y="33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任意多边形 7176">
              <a:extLst>
                <a:ext uri="{FF2B5EF4-FFF2-40B4-BE49-F238E27FC236}">
                  <a16:creationId xmlns:a16="http://schemas.microsoft.com/office/drawing/2014/main" id="{CA1C9DBB-F952-44FA-B4AC-27720080D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1244"/>
              <a:ext cx="222" cy="126"/>
            </a:xfrm>
            <a:custGeom>
              <a:avLst/>
              <a:gdLst>
                <a:gd name="T0" fmla="*/ 0 w 300"/>
                <a:gd name="T1" fmla="*/ 126 h 165"/>
                <a:gd name="T2" fmla="*/ 222 w 300"/>
                <a:gd name="T3" fmla="*/ 0 h 165"/>
                <a:gd name="T4" fmla="*/ 0 60000 65536"/>
                <a:gd name="T5" fmla="*/ 0 60000 65536"/>
                <a:gd name="T6" fmla="*/ 0 w 300"/>
                <a:gd name="T7" fmla="*/ 0 h 165"/>
                <a:gd name="T8" fmla="*/ 300 w 300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165">
                  <a:moveTo>
                    <a:pt x="0" y="165"/>
                  </a:moveTo>
                  <a:lnTo>
                    <a:pt x="30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任意多边形 7177">
              <a:extLst>
                <a:ext uri="{FF2B5EF4-FFF2-40B4-BE49-F238E27FC236}">
                  <a16:creationId xmlns:a16="http://schemas.microsoft.com/office/drawing/2014/main" id="{7CCCE755-125C-4B18-A33B-21EE570DF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1482"/>
              <a:ext cx="244" cy="90"/>
            </a:xfrm>
            <a:custGeom>
              <a:avLst/>
              <a:gdLst>
                <a:gd name="T0" fmla="*/ 0 w 330"/>
                <a:gd name="T1" fmla="*/ 0 h 120"/>
                <a:gd name="T2" fmla="*/ 244 w 330"/>
                <a:gd name="T3" fmla="*/ 90 h 120"/>
                <a:gd name="T4" fmla="*/ 0 60000 65536"/>
                <a:gd name="T5" fmla="*/ 0 60000 65536"/>
                <a:gd name="T6" fmla="*/ 0 w 330"/>
                <a:gd name="T7" fmla="*/ 0 h 120"/>
                <a:gd name="T8" fmla="*/ 330 w 330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120">
                  <a:moveTo>
                    <a:pt x="0" y="0"/>
                  </a:moveTo>
                  <a:lnTo>
                    <a:pt x="330" y="12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任意多边形 7178">
              <a:extLst>
                <a:ext uri="{FF2B5EF4-FFF2-40B4-BE49-F238E27FC236}">
                  <a16:creationId xmlns:a16="http://schemas.microsoft.com/office/drawing/2014/main" id="{C2A4CB15-939D-47D9-9BBF-31DCC74B2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822"/>
              <a:ext cx="256" cy="79"/>
            </a:xfrm>
            <a:custGeom>
              <a:avLst/>
              <a:gdLst>
                <a:gd name="T0" fmla="*/ 0 w 345"/>
                <a:gd name="T1" fmla="*/ 79 h 105"/>
                <a:gd name="T2" fmla="*/ 256 w 345"/>
                <a:gd name="T3" fmla="*/ 0 h 105"/>
                <a:gd name="T4" fmla="*/ 0 60000 65536"/>
                <a:gd name="T5" fmla="*/ 0 60000 65536"/>
                <a:gd name="T6" fmla="*/ 0 w 345"/>
                <a:gd name="T7" fmla="*/ 0 h 105"/>
                <a:gd name="T8" fmla="*/ 345 w 345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05">
                  <a:moveTo>
                    <a:pt x="0" y="105"/>
                  </a:moveTo>
                  <a:lnTo>
                    <a:pt x="345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任意多边形 7179">
              <a:extLst>
                <a:ext uri="{FF2B5EF4-FFF2-40B4-BE49-F238E27FC236}">
                  <a16:creationId xmlns:a16="http://schemas.microsoft.com/office/drawing/2014/main" id="{181353A8-C8C6-42F4-BB5C-2E37033B4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035"/>
              <a:ext cx="233" cy="103"/>
            </a:xfrm>
            <a:custGeom>
              <a:avLst/>
              <a:gdLst>
                <a:gd name="T0" fmla="*/ 0 w 315"/>
                <a:gd name="T1" fmla="*/ 0 h 135"/>
                <a:gd name="T2" fmla="*/ 233 w 315"/>
                <a:gd name="T3" fmla="*/ 103 h 135"/>
                <a:gd name="T4" fmla="*/ 0 60000 65536"/>
                <a:gd name="T5" fmla="*/ 0 60000 65536"/>
                <a:gd name="T6" fmla="*/ 0 w 315"/>
                <a:gd name="T7" fmla="*/ 0 h 135"/>
                <a:gd name="T8" fmla="*/ 315 w 315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" h="135">
                  <a:moveTo>
                    <a:pt x="0" y="0"/>
                  </a:moveTo>
                  <a:lnTo>
                    <a:pt x="315" y="135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直接连接符 7187">
              <a:extLst>
                <a:ext uri="{FF2B5EF4-FFF2-40B4-BE49-F238E27FC236}">
                  <a16:creationId xmlns:a16="http://schemas.microsoft.com/office/drawing/2014/main" id="{EFD6E485-59BE-4297-90F7-384210E36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957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任意多边形 7188">
              <a:extLst>
                <a:ext uri="{FF2B5EF4-FFF2-40B4-BE49-F238E27FC236}">
                  <a16:creationId xmlns:a16="http://schemas.microsoft.com/office/drawing/2014/main" id="{DAF4B038-046D-49DF-9FEA-1E7752705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9" y="2360"/>
              <a:ext cx="256" cy="79"/>
            </a:xfrm>
            <a:custGeom>
              <a:avLst/>
              <a:gdLst>
                <a:gd name="T0" fmla="*/ 0 w 345"/>
                <a:gd name="T1" fmla="*/ 79 h 105"/>
                <a:gd name="T2" fmla="*/ 256 w 345"/>
                <a:gd name="T3" fmla="*/ 0 h 105"/>
                <a:gd name="T4" fmla="*/ 0 60000 65536"/>
                <a:gd name="T5" fmla="*/ 0 60000 65536"/>
                <a:gd name="T6" fmla="*/ 0 w 345"/>
                <a:gd name="T7" fmla="*/ 0 h 105"/>
                <a:gd name="T8" fmla="*/ 345 w 345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05">
                  <a:moveTo>
                    <a:pt x="0" y="105"/>
                  </a:moveTo>
                  <a:lnTo>
                    <a:pt x="345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任意多边形 7189">
              <a:extLst>
                <a:ext uri="{FF2B5EF4-FFF2-40B4-BE49-F238E27FC236}">
                  <a16:creationId xmlns:a16="http://schemas.microsoft.com/office/drawing/2014/main" id="{4925135C-7BA6-476E-B656-53657950D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9" y="2573"/>
              <a:ext cx="233" cy="103"/>
            </a:xfrm>
            <a:custGeom>
              <a:avLst/>
              <a:gdLst>
                <a:gd name="T0" fmla="*/ 0 w 315"/>
                <a:gd name="T1" fmla="*/ 0 h 135"/>
                <a:gd name="T2" fmla="*/ 233 w 315"/>
                <a:gd name="T3" fmla="*/ 103 h 135"/>
                <a:gd name="T4" fmla="*/ 0 60000 65536"/>
                <a:gd name="T5" fmla="*/ 0 60000 65536"/>
                <a:gd name="T6" fmla="*/ 0 w 315"/>
                <a:gd name="T7" fmla="*/ 0 h 135"/>
                <a:gd name="T8" fmla="*/ 315 w 315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" h="135">
                  <a:moveTo>
                    <a:pt x="0" y="0"/>
                  </a:moveTo>
                  <a:lnTo>
                    <a:pt x="315" y="135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73" name="对象 7202">
              <a:extLst>
                <a:ext uri="{FF2B5EF4-FFF2-40B4-BE49-F238E27FC236}">
                  <a16:creationId xmlns:a16="http://schemas.microsoft.com/office/drawing/2014/main" id="{BDC80345-9AF8-44B0-A41B-68F6110BA65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24" y="1872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" r:id="rId3" imgW="126725" imgH="126725" progId="Equation.3">
                    <p:embed/>
                  </p:oleObj>
                </mc:Choice>
                <mc:Fallback>
                  <p:oleObj r:id="rId3" imgW="126725" imgH="126725" progId="Equation.3">
                    <p:embed/>
                    <p:pic>
                      <p:nvPicPr>
                        <p:cNvPr id="0" name="对象 72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872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对象 7205">
              <a:extLst>
                <a:ext uri="{FF2B5EF4-FFF2-40B4-BE49-F238E27FC236}">
                  <a16:creationId xmlns:a16="http://schemas.microsoft.com/office/drawing/2014/main" id="{90F32F85-33CC-41B3-80C6-DE507C5BC2B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92" y="112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" r:id="rId5" imgW="127000" imgH="139700" progId="Equation.3">
                    <p:embed/>
                  </p:oleObj>
                </mc:Choice>
                <mc:Fallback>
                  <p:oleObj r:id="rId5" imgW="127000" imgH="139700" progId="Equation.3">
                    <p:embed/>
                    <p:pic>
                      <p:nvPicPr>
                        <p:cNvPr id="0" name="对象 72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12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对象 7206">
              <a:extLst>
                <a:ext uri="{FF2B5EF4-FFF2-40B4-BE49-F238E27FC236}">
                  <a16:creationId xmlns:a16="http://schemas.microsoft.com/office/drawing/2014/main" id="{C7F89DE9-9885-47EF-8EA5-E3DF20A72FF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92" y="1416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" r:id="rId7" imgW="139761" imgH="165172" progId="Equation.3">
                    <p:embed/>
                  </p:oleObj>
                </mc:Choice>
                <mc:Fallback>
                  <p:oleObj r:id="rId7" imgW="139761" imgH="165172" progId="Equation.3">
                    <p:embed/>
                    <p:pic>
                      <p:nvPicPr>
                        <p:cNvPr id="0" name="对象 72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416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对象 7207">
              <a:extLst>
                <a:ext uri="{FF2B5EF4-FFF2-40B4-BE49-F238E27FC236}">
                  <a16:creationId xmlns:a16="http://schemas.microsoft.com/office/drawing/2014/main" id="{93FEC09F-871C-40CA-AD75-D7CBFAD515C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04" y="172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" r:id="rId9" imgW="127000" imgH="139700" progId="Equation.3">
                    <p:embed/>
                  </p:oleObj>
                </mc:Choice>
                <mc:Fallback>
                  <p:oleObj r:id="rId9" imgW="127000" imgH="139700" progId="Equation.3">
                    <p:embed/>
                    <p:pic>
                      <p:nvPicPr>
                        <p:cNvPr id="0" name="对象 72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" y="172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对象 7208">
              <a:extLst>
                <a:ext uri="{FF2B5EF4-FFF2-40B4-BE49-F238E27FC236}">
                  <a16:creationId xmlns:a16="http://schemas.microsoft.com/office/drawing/2014/main" id="{D9294149-78AF-4F1A-869A-4D1BA7F6DA7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92" y="1992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" r:id="rId11" imgW="139761" imgH="165172" progId="Equation.3">
                    <p:embed/>
                  </p:oleObj>
                </mc:Choice>
                <mc:Fallback>
                  <p:oleObj r:id="rId11" imgW="139761" imgH="165172" progId="Equation.3">
                    <p:embed/>
                    <p:pic>
                      <p:nvPicPr>
                        <p:cNvPr id="0" name="对象 72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992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对象 7209">
              <a:extLst>
                <a:ext uri="{FF2B5EF4-FFF2-40B4-BE49-F238E27FC236}">
                  <a16:creationId xmlns:a16="http://schemas.microsoft.com/office/drawing/2014/main" id="{D0A22148-63F2-42EF-A35F-0B3911871E9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60" y="1344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" r:id="rId13" imgW="126725" imgH="139397" progId="Equation.3">
                    <p:embed/>
                  </p:oleObj>
                </mc:Choice>
                <mc:Fallback>
                  <p:oleObj r:id="rId13" imgW="126725" imgH="139397" progId="Equation.3">
                    <p:embed/>
                    <p:pic>
                      <p:nvPicPr>
                        <p:cNvPr id="0" name="对象 72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344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对象 7210">
              <a:extLst>
                <a:ext uri="{FF2B5EF4-FFF2-40B4-BE49-F238E27FC236}">
                  <a16:creationId xmlns:a16="http://schemas.microsoft.com/office/drawing/2014/main" id="{A8158D94-B1D0-4748-A8AF-9A16AB0F0E5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36" y="1824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" r:id="rId15" imgW="114102" imgH="139458" progId="Equation.3">
                    <p:embed/>
                  </p:oleObj>
                </mc:Choice>
                <mc:Fallback>
                  <p:oleObj r:id="rId15" imgW="114102" imgH="139458" progId="Equation.3">
                    <p:embed/>
                    <p:pic>
                      <p:nvPicPr>
                        <p:cNvPr id="0" name="对象 72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1824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对象 7211">
              <a:extLst>
                <a:ext uri="{FF2B5EF4-FFF2-40B4-BE49-F238E27FC236}">
                  <a16:creationId xmlns:a16="http://schemas.microsoft.com/office/drawing/2014/main" id="{F51C4627-A267-4717-9DBF-F6C0871B92F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36" y="2316"/>
            <a:ext cx="1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0" r:id="rId17" imgW="88554" imgH="151807" progId="Equation.3">
                    <p:embed/>
                  </p:oleObj>
                </mc:Choice>
                <mc:Fallback>
                  <p:oleObj r:id="rId17" imgW="88554" imgH="151807" progId="Equation.3">
                    <p:embed/>
                    <p:pic>
                      <p:nvPicPr>
                        <p:cNvPr id="0" name="对象 72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2316"/>
                          <a:ext cx="16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对象 7212">
              <a:extLst>
                <a:ext uri="{FF2B5EF4-FFF2-40B4-BE49-F238E27FC236}">
                  <a16:creationId xmlns:a16="http://schemas.microsoft.com/office/drawing/2014/main" id="{021D1DF1-8ADA-48E1-AF83-CA446EC5E74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80" y="2256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" r:id="rId19" imgW="127000" imgH="139700" progId="Equation.3">
                    <p:embed/>
                  </p:oleObj>
                </mc:Choice>
                <mc:Fallback>
                  <p:oleObj r:id="rId19" imgW="127000" imgH="139700" progId="Equation.3">
                    <p:embed/>
                    <p:pic>
                      <p:nvPicPr>
                        <p:cNvPr id="0" name="对象 72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0" y="2256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对象 7213">
              <a:extLst>
                <a:ext uri="{FF2B5EF4-FFF2-40B4-BE49-F238E27FC236}">
                  <a16:creationId xmlns:a16="http://schemas.microsoft.com/office/drawing/2014/main" id="{BC876915-4622-47F3-BB67-46AF9F7B68F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68" y="2520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" r:id="rId21" imgW="139761" imgH="165172" progId="Equation.3">
                    <p:embed/>
                  </p:oleObj>
                </mc:Choice>
                <mc:Fallback>
                  <p:oleObj r:id="rId21" imgW="139761" imgH="165172" progId="Equation.3">
                    <p:embed/>
                    <p:pic>
                      <p:nvPicPr>
                        <p:cNvPr id="0" name="对象 72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2520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16" name="对象 7215">
            <a:extLst>
              <a:ext uri="{FF2B5EF4-FFF2-40B4-BE49-F238E27FC236}">
                <a16:creationId xmlns:a16="http://schemas.microsoft.com/office/drawing/2014/main" id="{E23E8CC9-4843-4E6C-B2D1-FECC26B9C1E0}"/>
              </a:ext>
            </a:extLst>
          </p:cNvPr>
          <p:cNvGraphicFramePr>
            <a:graphicFrameLocks/>
          </p:cNvGraphicFramePr>
          <p:nvPr/>
        </p:nvGraphicFramePr>
        <p:xfrm>
          <a:off x="228600" y="862013"/>
          <a:ext cx="13030200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r:id="rId23" imgW="5267960" imgH="792480" progId="Word.Document.8">
                  <p:embed/>
                </p:oleObj>
              </mc:Choice>
              <mc:Fallback>
                <p:oleObj r:id="rId23" imgW="5267960" imgH="792480" progId="Word.Document.8">
                  <p:embed/>
                  <p:pic>
                    <p:nvPicPr>
                      <p:cNvPr id="0" name="对象 7215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62013"/>
                        <a:ext cx="13030200" cy="195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7" name="对象 7216">
            <a:extLst>
              <a:ext uri="{FF2B5EF4-FFF2-40B4-BE49-F238E27FC236}">
                <a16:creationId xmlns:a16="http://schemas.microsoft.com/office/drawing/2014/main" id="{65DAB527-9B99-4FEA-8233-EBB5479CFD46}"/>
              </a:ext>
            </a:extLst>
          </p:cNvPr>
          <p:cNvGraphicFramePr>
            <a:graphicFrameLocks/>
          </p:cNvGraphicFramePr>
          <p:nvPr/>
        </p:nvGraphicFramePr>
        <p:xfrm>
          <a:off x="1066800" y="2816225"/>
          <a:ext cx="44196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r:id="rId25" imgW="1803400" imgH="431800" progId="Equation.3">
                  <p:embed/>
                </p:oleObj>
              </mc:Choice>
              <mc:Fallback>
                <p:oleObj r:id="rId25" imgW="1803400" imgH="431800" progId="Equation.3">
                  <p:embed/>
                  <p:pic>
                    <p:nvPicPr>
                      <p:cNvPr id="0" name="对象 7216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6225"/>
                        <a:ext cx="44196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" name="对象 7218">
            <a:extLst>
              <a:ext uri="{FF2B5EF4-FFF2-40B4-BE49-F238E27FC236}">
                <a16:creationId xmlns:a16="http://schemas.microsoft.com/office/drawing/2014/main" id="{C4B7BF5E-F754-4FD4-923D-1D4326667579}"/>
              </a:ext>
            </a:extLst>
          </p:cNvPr>
          <p:cNvGraphicFramePr>
            <a:graphicFrameLocks/>
          </p:cNvGraphicFramePr>
          <p:nvPr/>
        </p:nvGraphicFramePr>
        <p:xfrm>
          <a:off x="1066800" y="3981450"/>
          <a:ext cx="44958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r:id="rId27" imgW="1841500" imgH="431800" progId="Equation.3">
                  <p:embed/>
                </p:oleObj>
              </mc:Choice>
              <mc:Fallback>
                <p:oleObj r:id="rId27" imgW="1841500" imgH="431800" progId="Equation.3">
                  <p:embed/>
                  <p:pic>
                    <p:nvPicPr>
                      <p:cNvPr id="0" name="对象 7218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81450"/>
                        <a:ext cx="44958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1" name="左大括号 7220">
            <a:extLst>
              <a:ext uri="{FF2B5EF4-FFF2-40B4-BE49-F238E27FC236}">
                <a16:creationId xmlns:a16="http://schemas.microsoft.com/office/drawing/2014/main" id="{3D5339F2-F7EA-46B3-8973-79392629674A}"/>
              </a:ext>
            </a:extLst>
          </p:cNvPr>
          <p:cNvSpPr>
            <a:spLocks/>
          </p:cNvSpPr>
          <p:nvPr/>
        </p:nvSpPr>
        <p:spPr bwMode="auto">
          <a:xfrm>
            <a:off x="762000" y="2990850"/>
            <a:ext cx="228600" cy="1828800"/>
          </a:xfrm>
          <a:prstGeom prst="leftBrace">
            <a:avLst>
              <a:gd name="adj1" fmla="val 6659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41" name="日期占位符 1">
            <a:extLst>
              <a:ext uri="{FF2B5EF4-FFF2-40B4-BE49-F238E27FC236}">
                <a16:creationId xmlns:a16="http://schemas.microsoft.com/office/drawing/2014/main" id="{1B9D827F-E507-43CD-AA8C-587C73C5FF3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081F9F0-E2E9-4D2C-BE0A-D9F0F6F24DD0}" type="datetime1">
              <a:rPr lang="zh-CN" altLang="en-US" smtClean="0"/>
              <a:pPr>
                <a:defRPr/>
              </a:pPr>
              <a:t>2020/3/15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0" name="对象 9219">
            <a:extLst>
              <a:ext uri="{FF2B5EF4-FFF2-40B4-BE49-F238E27FC236}">
                <a16:creationId xmlns:a16="http://schemas.microsoft.com/office/drawing/2014/main" id="{2A1D6B9D-31A0-4A93-88AA-F3220FB8064B}"/>
              </a:ext>
            </a:extLst>
          </p:cNvPr>
          <p:cNvGraphicFramePr>
            <a:graphicFrameLocks/>
          </p:cNvGraphicFramePr>
          <p:nvPr/>
        </p:nvGraphicFramePr>
        <p:xfrm>
          <a:off x="392113" y="392113"/>
          <a:ext cx="12028487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r:id="rId3" imgW="5486400" imgH="1386840" progId="Word.Document.8">
                  <p:embed/>
                </p:oleObj>
              </mc:Choice>
              <mc:Fallback>
                <p:oleObj r:id="rId3" imgW="5486400" imgH="1386840" progId="Word.Document.8">
                  <p:embed/>
                  <p:pic>
                    <p:nvPicPr>
                      <p:cNvPr id="0" name="对象 921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392113"/>
                        <a:ext cx="12028487" cy="303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9220">
            <a:extLst>
              <a:ext uri="{FF2B5EF4-FFF2-40B4-BE49-F238E27FC236}">
                <a16:creationId xmlns:a16="http://schemas.microsoft.com/office/drawing/2014/main" id="{967EF621-D87A-4EDF-ACA4-BC14DD92DFCE}"/>
              </a:ext>
            </a:extLst>
          </p:cNvPr>
          <p:cNvGraphicFramePr>
            <a:graphicFrameLocks/>
          </p:cNvGraphicFramePr>
          <p:nvPr/>
        </p:nvGraphicFramePr>
        <p:xfrm>
          <a:off x="381000" y="1898650"/>
          <a:ext cx="124968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r:id="rId5" imgW="5486400" imgH="939800" progId="Word.Document.8">
                  <p:embed/>
                </p:oleObj>
              </mc:Choice>
              <mc:Fallback>
                <p:oleObj r:id="rId5" imgW="5486400" imgH="939800" progId="Word.Document.8">
                  <p:embed/>
                  <p:pic>
                    <p:nvPicPr>
                      <p:cNvPr id="0" name="对象 922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98650"/>
                        <a:ext cx="12496800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9221">
            <a:extLst>
              <a:ext uri="{FF2B5EF4-FFF2-40B4-BE49-F238E27FC236}">
                <a16:creationId xmlns:a16="http://schemas.microsoft.com/office/drawing/2014/main" id="{85E84BDD-17FA-406C-931D-7EE34ADC3110}"/>
              </a:ext>
            </a:extLst>
          </p:cNvPr>
          <p:cNvGraphicFramePr>
            <a:graphicFrameLocks/>
          </p:cNvGraphicFramePr>
          <p:nvPr/>
        </p:nvGraphicFramePr>
        <p:xfrm>
          <a:off x="755650" y="4156075"/>
          <a:ext cx="12104688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r:id="rId7" imgW="5486400" imgH="1236980" progId="Word.Document.8">
                  <p:embed/>
                </p:oleObj>
              </mc:Choice>
              <mc:Fallback>
                <p:oleObj r:id="rId7" imgW="5486400" imgH="1236980" progId="Word.Document.8">
                  <p:embed/>
                  <p:pic>
                    <p:nvPicPr>
                      <p:cNvPr id="0" name="对象 922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56075"/>
                        <a:ext cx="12104688" cy="270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9236">
            <a:extLst>
              <a:ext uri="{FF2B5EF4-FFF2-40B4-BE49-F238E27FC236}">
                <a16:creationId xmlns:a16="http://schemas.microsoft.com/office/drawing/2014/main" id="{F13B2B2D-839B-4914-A89F-9509EF777E84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914400"/>
            <a:ext cx="1866900" cy="1714500"/>
            <a:chOff x="3600" y="3000"/>
            <a:chExt cx="1176" cy="1080"/>
          </a:xfrm>
        </p:grpSpPr>
        <p:sp>
          <p:nvSpPr>
            <p:cNvPr id="9230" name="任意多边形 9237">
              <a:extLst>
                <a:ext uri="{FF2B5EF4-FFF2-40B4-BE49-F238E27FC236}">
                  <a16:creationId xmlns:a16="http://schemas.microsoft.com/office/drawing/2014/main" id="{7B563E89-DF12-47C0-8E0D-3AC11AC98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3367"/>
              <a:ext cx="261" cy="83"/>
            </a:xfrm>
            <a:custGeom>
              <a:avLst/>
              <a:gdLst>
                <a:gd name="T0" fmla="*/ 0 w 342"/>
                <a:gd name="T1" fmla="*/ 83 h 123"/>
                <a:gd name="T2" fmla="*/ 261 w 342"/>
                <a:gd name="T3" fmla="*/ 0 h 123"/>
                <a:gd name="T4" fmla="*/ 0 60000 65536"/>
                <a:gd name="T5" fmla="*/ 0 60000 65536"/>
                <a:gd name="T6" fmla="*/ 0 w 342"/>
                <a:gd name="T7" fmla="*/ 0 h 123"/>
                <a:gd name="T8" fmla="*/ 342 w 342"/>
                <a:gd name="T9" fmla="*/ 123 h 1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23">
                  <a:moveTo>
                    <a:pt x="0" y="123"/>
                  </a:moveTo>
                  <a:lnTo>
                    <a:pt x="34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任意多边形 9238">
              <a:extLst>
                <a:ext uri="{FF2B5EF4-FFF2-40B4-BE49-F238E27FC236}">
                  <a16:creationId xmlns:a16="http://schemas.microsoft.com/office/drawing/2014/main" id="{9F3C1549-3C1D-49A3-8870-54906D32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3554"/>
              <a:ext cx="261" cy="105"/>
            </a:xfrm>
            <a:custGeom>
              <a:avLst/>
              <a:gdLst>
                <a:gd name="T0" fmla="*/ 0 w 342"/>
                <a:gd name="T1" fmla="*/ 0 h 156"/>
                <a:gd name="T2" fmla="*/ 261 w 342"/>
                <a:gd name="T3" fmla="*/ 105 h 156"/>
                <a:gd name="T4" fmla="*/ 0 60000 65536"/>
                <a:gd name="T5" fmla="*/ 0 60000 65536"/>
                <a:gd name="T6" fmla="*/ 0 w 342"/>
                <a:gd name="T7" fmla="*/ 0 h 156"/>
                <a:gd name="T8" fmla="*/ 342 w 342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56">
                  <a:moveTo>
                    <a:pt x="0" y="0"/>
                  </a:moveTo>
                  <a:lnTo>
                    <a:pt x="342" y="15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任意多边形 9239">
              <a:extLst>
                <a:ext uri="{FF2B5EF4-FFF2-40B4-BE49-F238E27FC236}">
                  <a16:creationId xmlns:a16="http://schemas.microsoft.com/office/drawing/2014/main" id="{F9FE1D72-5A5D-4E87-A7F8-7F0A688F4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3137"/>
              <a:ext cx="229" cy="111"/>
            </a:xfrm>
            <a:custGeom>
              <a:avLst/>
              <a:gdLst>
                <a:gd name="T0" fmla="*/ 0 w 300"/>
                <a:gd name="T1" fmla="*/ 111 h 165"/>
                <a:gd name="T2" fmla="*/ 229 w 300"/>
                <a:gd name="T3" fmla="*/ 0 h 165"/>
                <a:gd name="T4" fmla="*/ 0 60000 65536"/>
                <a:gd name="T5" fmla="*/ 0 60000 65536"/>
                <a:gd name="T6" fmla="*/ 0 w 300"/>
                <a:gd name="T7" fmla="*/ 0 h 165"/>
                <a:gd name="T8" fmla="*/ 300 w 300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165">
                  <a:moveTo>
                    <a:pt x="0" y="165"/>
                  </a:moveTo>
                  <a:lnTo>
                    <a:pt x="30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任意多边形 9240">
              <a:extLst>
                <a:ext uri="{FF2B5EF4-FFF2-40B4-BE49-F238E27FC236}">
                  <a16:creationId xmlns:a16="http://schemas.microsoft.com/office/drawing/2014/main" id="{4DB6BE79-33FF-4D05-92D5-F0C62C51E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3347"/>
              <a:ext cx="252" cy="80"/>
            </a:xfrm>
            <a:custGeom>
              <a:avLst/>
              <a:gdLst>
                <a:gd name="T0" fmla="*/ 0 w 330"/>
                <a:gd name="T1" fmla="*/ 0 h 120"/>
                <a:gd name="T2" fmla="*/ 252 w 330"/>
                <a:gd name="T3" fmla="*/ 80 h 120"/>
                <a:gd name="T4" fmla="*/ 0 60000 65536"/>
                <a:gd name="T5" fmla="*/ 0 60000 65536"/>
                <a:gd name="T6" fmla="*/ 0 w 330"/>
                <a:gd name="T7" fmla="*/ 0 h 120"/>
                <a:gd name="T8" fmla="*/ 330 w 330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120">
                  <a:moveTo>
                    <a:pt x="0" y="0"/>
                  </a:moveTo>
                  <a:lnTo>
                    <a:pt x="330" y="12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任意多边形 9241">
              <a:extLst>
                <a:ext uri="{FF2B5EF4-FFF2-40B4-BE49-F238E27FC236}">
                  <a16:creationId xmlns:a16="http://schemas.microsoft.com/office/drawing/2014/main" id="{0FE0DBFC-04CF-43F7-8103-57AC09F77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3591"/>
              <a:ext cx="264" cy="70"/>
            </a:xfrm>
            <a:custGeom>
              <a:avLst/>
              <a:gdLst>
                <a:gd name="T0" fmla="*/ 0 w 345"/>
                <a:gd name="T1" fmla="*/ 70 h 105"/>
                <a:gd name="T2" fmla="*/ 264 w 345"/>
                <a:gd name="T3" fmla="*/ 0 h 105"/>
                <a:gd name="T4" fmla="*/ 0 60000 65536"/>
                <a:gd name="T5" fmla="*/ 0 60000 65536"/>
                <a:gd name="T6" fmla="*/ 0 w 345"/>
                <a:gd name="T7" fmla="*/ 0 h 105"/>
                <a:gd name="T8" fmla="*/ 345 w 345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05">
                  <a:moveTo>
                    <a:pt x="0" y="105"/>
                  </a:moveTo>
                  <a:lnTo>
                    <a:pt x="345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任意多边形 9242">
              <a:extLst>
                <a:ext uri="{FF2B5EF4-FFF2-40B4-BE49-F238E27FC236}">
                  <a16:creationId xmlns:a16="http://schemas.microsoft.com/office/drawing/2014/main" id="{136AC160-AEE4-4835-9B45-8CD67FE47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3780"/>
              <a:ext cx="241" cy="91"/>
            </a:xfrm>
            <a:custGeom>
              <a:avLst/>
              <a:gdLst>
                <a:gd name="T0" fmla="*/ 0 w 315"/>
                <a:gd name="T1" fmla="*/ 0 h 135"/>
                <a:gd name="T2" fmla="*/ 241 w 315"/>
                <a:gd name="T3" fmla="*/ 91 h 135"/>
                <a:gd name="T4" fmla="*/ 0 60000 65536"/>
                <a:gd name="T5" fmla="*/ 0 60000 65536"/>
                <a:gd name="T6" fmla="*/ 0 w 315"/>
                <a:gd name="T7" fmla="*/ 0 h 135"/>
                <a:gd name="T8" fmla="*/ 315 w 315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" h="135">
                  <a:moveTo>
                    <a:pt x="0" y="0"/>
                  </a:moveTo>
                  <a:lnTo>
                    <a:pt x="315" y="135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" name="对象 9243">
              <a:extLst>
                <a:ext uri="{FF2B5EF4-FFF2-40B4-BE49-F238E27FC236}">
                  <a16:creationId xmlns:a16="http://schemas.microsoft.com/office/drawing/2014/main" id="{61F5AD03-8FC4-4845-91EF-7CE6FE6A766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00" y="340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9" r:id="rId9" imgW="126725" imgH="126725" progId="Equation.3">
                    <p:embed/>
                  </p:oleObj>
                </mc:Choice>
                <mc:Fallback>
                  <p:oleObj r:id="rId9" imgW="126725" imgH="126725" progId="Equation.3">
                    <p:embed/>
                    <p:pic>
                      <p:nvPicPr>
                        <p:cNvPr id="0" name="对象 92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40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9244">
              <a:extLst>
                <a:ext uri="{FF2B5EF4-FFF2-40B4-BE49-F238E27FC236}">
                  <a16:creationId xmlns:a16="http://schemas.microsoft.com/office/drawing/2014/main" id="{1AB4C15D-1B97-4686-807A-F814C4FDF6C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28" y="3192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0" r:id="rId11" imgW="126725" imgH="139397" progId="Equation.3">
                    <p:embed/>
                  </p:oleObj>
                </mc:Choice>
                <mc:Fallback>
                  <p:oleObj r:id="rId11" imgW="126725" imgH="139397" progId="Equation.3">
                    <p:embed/>
                    <p:pic>
                      <p:nvPicPr>
                        <p:cNvPr id="0" name="对象 92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192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对象 9245">
              <a:extLst>
                <a:ext uri="{FF2B5EF4-FFF2-40B4-BE49-F238E27FC236}">
                  <a16:creationId xmlns:a16="http://schemas.microsoft.com/office/drawing/2014/main" id="{CA0D7AF6-D0D8-4272-AD6E-DC129C23048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04" y="3576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1" r:id="rId13" imgW="114102" imgH="139458" progId="Equation.3">
                    <p:embed/>
                  </p:oleObj>
                </mc:Choice>
                <mc:Fallback>
                  <p:oleObj r:id="rId13" imgW="114102" imgH="139458" progId="Equation.3">
                    <p:embed/>
                    <p:pic>
                      <p:nvPicPr>
                        <p:cNvPr id="0" name="对象 92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3576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对象 9246">
              <a:extLst>
                <a:ext uri="{FF2B5EF4-FFF2-40B4-BE49-F238E27FC236}">
                  <a16:creationId xmlns:a16="http://schemas.microsoft.com/office/drawing/2014/main" id="{8058E0C6-FFF1-40BB-9CB9-ECF9F0F7C4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12" y="3000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2" r:id="rId15" imgW="127000" imgH="139700" progId="Equation.3">
                    <p:embed/>
                  </p:oleObj>
                </mc:Choice>
                <mc:Fallback>
                  <p:oleObj r:id="rId15" imgW="127000" imgH="139700" progId="Equation.3">
                    <p:embed/>
                    <p:pic>
                      <p:nvPicPr>
                        <p:cNvPr id="0" name="对象 92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000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对象 9247">
              <a:extLst>
                <a:ext uri="{FF2B5EF4-FFF2-40B4-BE49-F238E27FC236}">
                  <a16:creationId xmlns:a16="http://schemas.microsoft.com/office/drawing/2014/main" id="{46C3E20F-F668-4761-B904-202BEA305DF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00" y="3216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3" r:id="rId17" imgW="139761" imgH="165172" progId="Equation.3">
                    <p:embed/>
                  </p:oleObj>
                </mc:Choice>
                <mc:Fallback>
                  <p:oleObj r:id="rId17" imgW="139761" imgH="165172" progId="Equation.3">
                    <p:embed/>
                    <p:pic>
                      <p:nvPicPr>
                        <p:cNvPr id="0" name="对象 92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" y="3216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对象 9248">
              <a:extLst>
                <a:ext uri="{FF2B5EF4-FFF2-40B4-BE49-F238E27FC236}">
                  <a16:creationId xmlns:a16="http://schemas.microsoft.com/office/drawing/2014/main" id="{1954E169-EC6E-4F38-AE87-B4BA5F03AA7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24" y="3552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4" r:id="rId19" imgW="127000" imgH="139700" progId="Equation.3">
                    <p:embed/>
                  </p:oleObj>
                </mc:Choice>
                <mc:Fallback>
                  <p:oleObj r:id="rId19" imgW="127000" imgH="139700" progId="Equation.3">
                    <p:embed/>
                    <p:pic>
                      <p:nvPicPr>
                        <p:cNvPr id="0" name="对象 92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3552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对象 9249">
              <a:extLst>
                <a:ext uri="{FF2B5EF4-FFF2-40B4-BE49-F238E27FC236}">
                  <a16:creationId xmlns:a16="http://schemas.microsoft.com/office/drawing/2014/main" id="{AB5C13AE-3DC4-4D57-A7AE-240C0B147BB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12" y="3768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5" r:id="rId21" imgW="139761" imgH="165172" progId="Equation.3">
                    <p:embed/>
                  </p:oleObj>
                </mc:Choice>
                <mc:Fallback>
                  <p:oleObj r:id="rId21" imgW="139761" imgH="165172" progId="Equation.3">
                    <p:embed/>
                    <p:pic>
                      <p:nvPicPr>
                        <p:cNvPr id="0" name="对象 92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768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2" name="日期占位符 1">
            <a:extLst>
              <a:ext uri="{FF2B5EF4-FFF2-40B4-BE49-F238E27FC236}">
                <a16:creationId xmlns:a16="http://schemas.microsoft.com/office/drawing/2014/main" id="{62438F48-E2DF-4CB6-A447-B1D19CFF158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306C4B8-99CC-413E-A342-E31EA401D58A}" type="datetime1">
              <a:rPr lang="zh-CN" altLang="en-US" smtClean="0"/>
              <a:pPr>
                <a:defRPr/>
              </a:pPr>
              <a:t>2020/3/15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2" name="对象 8211">
            <a:extLst>
              <a:ext uri="{FF2B5EF4-FFF2-40B4-BE49-F238E27FC236}">
                <a16:creationId xmlns:a16="http://schemas.microsoft.com/office/drawing/2014/main" id="{92EFE5B9-349C-4200-BF6D-CFFA7439D301}"/>
              </a:ext>
            </a:extLst>
          </p:cNvPr>
          <p:cNvGraphicFramePr>
            <a:graphicFrameLocks/>
          </p:cNvGraphicFramePr>
          <p:nvPr/>
        </p:nvGraphicFramePr>
        <p:xfrm>
          <a:off x="457200" y="588963"/>
          <a:ext cx="12344400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r:id="rId3" imgW="5486400" imgH="891540" progId="Word.Document.8">
                  <p:embed/>
                </p:oleObj>
              </mc:Choice>
              <mc:Fallback>
                <p:oleObj r:id="rId3" imgW="5486400" imgH="891540" progId="Word.Document.8">
                  <p:embed/>
                  <p:pic>
                    <p:nvPicPr>
                      <p:cNvPr id="0" name="对象 82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88963"/>
                        <a:ext cx="12344400" cy="200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8227">
            <a:extLst>
              <a:ext uri="{FF2B5EF4-FFF2-40B4-BE49-F238E27FC236}">
                <a16:creationId xmlns:a16="http://schemas.microsoft.com/office/drawing/2014/main" id="{2421CC06-A268-4F65-B5B7-90669B872148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000500"/>
            <a:ext cx="1695450" cy="1409700"/>
            <a:chOff x="3600" y="2472"/>
            <a:chExt cx="1068" cy="888"/>
          </a:xfrm>
        </p:grpSpPr>
        <p:sp>
          <p:nvSpPr>
            <p:cNvPr id="6159" name="任意多边形 8197">
              <a:extLst>
                <a:ext uri="{FF2B5EF4-FFF2-40B4-BE49-F238E27FC236}">
                  <a16:creationId xmlns:a16="http://schemas.microsoft.com/office/drawing/2014/main" id="{9A45A5B4-E9D9-451A-B787-9DF965DD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2849"/>
              <a:ext cx="261" cy="83"/>
            </a:xfrm>
            <a:custGeom>
              <a:avLst/>
              <a:gdLst>
                <a:gd name="T0" fmla="*/ 0 w 342"/>
                <a:gd name="T1" fmla="*/ 83 h 123"/>
                <a:gd name="T2" fmla="*/ 261 w 342"/>
                <a:gd name="T3" fmla="*/ 0 h 123"/>
                <a:gd name="T4" fmla="*/ 0 60000 65536"/>
                <a:gd name="T5" fmla="*/ 0 60000 65536"/>
                <a:gd name="T6" fmla="*/ 0 w 342"/>
                <a:gd name="T7" fmla="*/ 0 h 123"/>
                <a:gd name="T8" fmla="*/ 342 w 342"/>
                <a:gd name="T9" fmla="*/ 123 h 1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23">
                  <a:moveTo>
                    <a:pt x="0" y="123"/>
                  </a:moveTo>
                  <a:lnTo>
                    <a:pt x="34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任意多边形 8198">
              <a:extLst>
                <a:ext uri="{FF2B5EF4-FFF2-40B4-BE49-F238E27FC236}">
                  <a16:creationId xmlns:a16="http://schemas.microsoft.com/office/drawing/2014/main" id="{941C273F-6624-4F10-9BEE-F99C467C5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3036"/>
              <a:ext cx="261" cy="105"/>
            </a:xfrm>
            <a:custGeom>
              <a:avLst/>
              <a:gdLst>
                <a:gd name="T0" fmla="*/ 0 w 342"/>
                <a:gd name="T1" fmla="*/ 0 h 156"/>
                <a:gd name="T2" fmla="*/ 261 w 342"/>
                <a:gd name="T3" fmla="*/ 105 h 156"/>
                <a:gd name="T4" fmla="*/ 0 60000 65536"/>
                <a:gd name="T5" fmla="*/ 0 60000 65536"/>
                <a:gd name="T6" fmla="*/ 0 w 342"/>
                <a:gd name="T7" fmla="*/ 0 h 156"/>
                <a:gd name="T8" fmla="*/ 342 w 342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56">
                  <a:moveTo>
                    <a:pt x="0" y="0"/>
                  </a:moveTo>
                  <a:lnTo>
                    <a:pt x="342" y="15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任意多边形 8199">
              <a:extLst>
                <a:ext uri="{FF2B5EF4-FFF2-40B4-BE49-F238E27FC236}">
                  <a16:creationId xmlns:a16="http://schemas.microsoft.com/office/drawing/2014/main" id="{E9B14890-8F89-4071-B501-AF0A6DDA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619"/>
              <a:ext cx="229" cy="111"/>
            </a:xfrm>
            <a:custGeom>
              <a:avLst/>
              <a:gdLst>
                <a:gd name="T0" fmla="*/ 0 w 300"/>
                <a:gd name="T1" fmla="*/ 111 h 165"/>
                <a:gd name="T2" fmla="*/ 229 w 300"/>
                <a:gd name="T3" fmla="*/ 0 h 165"/>
                <a:gd name="T4" fmla="*/ 0 60000 65536"/>
                <a:gd name="T5" fmla="*/ 0 60000 65536"/>
                <a:gd name="T6" fmla="*/ 0 w 300"/>
                <a:gd name="T7" fmla="*/ 0 h 165"/>
                <a:gd name="T8" fmla="*/ 300 w 300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165">
                  <a:moveTo>
                    <a:pt x="0" y="165"/>
                  </a:moveTo>
                  <a:lnTo>
                    <a:pt x="30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任意多边形 8200">
              <a:extLst>
                <a:ext uri="{FF2B5EF4-FFF2-40B4-BE49-F238E27FC236}">
                  <a16:creationId xmlns:a16="http://schemas.microsoft.com/office/drawing/2014/main" id="{3D9030F1-20CC-4E10-9386-484801652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829"/>
              <a:ext cx="252" cy="80"/>
            </a:xfrm>
            <a:custGeom>
              <a:avLst/>
              <a:gdLst>
                <a:gd name="T0" fmla="*/ 0 w 330"/>
                <a:gd name="T1" fmla="*/ 0 h 120"/>
                <a:gd name="T2" fmla="*/ 252 w 330"/>
                <a:gd name="T3" fmla="*/ 80 h 120"/>
                <a:gd name="T4" fmla="*/ 0 60000 65536"/>
                <a:gd name="T5" fmla="*/ 0 60000 65536"/>
                <a:gd name="T6" fmla="*/ 0 w 330"/>
                <a:gd name="T7" fmla="*/ 0 h 120"/>
                <a:gd name="T8" fmla="*/ 330 w 330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120">
                  <a:moveTo>
                    <a:pt x="0" y="0"/>
                  </a:moveTo>
                  <a:lnTo>
                    <a:pt x="330" y="12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任意多边形 8201">
              <a:extLst>
                <a:ext uri="{FF2B5EF4-FFF2-40B4-BE49-F238E27FC236}">
                  <a16:creationId xmlns:a16="http://schemas.microsoft.com/office/drawing/2014/main" id="{F0BD21F5-C374-4E99-BFA8-0E7D43AD5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3219"/>
              <a:ext cx="253" cy="7"/>
            </a:xfrm>
            <a:custGeom>
              <a:avLst/>
              <a:gdLst>
                <a:gd name="T0" fmla="*/ 0 w 253"/>
                <a:gd name="T1" fmla="*/ 7 h 7"/>
                <a:gd name="T2" fmla="*/ 253 w 253"/>
                <a:gd name="T3" fmla="*/ 0 h 7"/>
                <a:gd name="T4" fmla="*/ 0 60000 65536"/>
                <a:gd name="T5" fmla="*/ 0 60000 65536"/>
                <a:gd name="T6" fmla="*/ 0 w 253"/>
                <a:gd name="T7" fmla="*/ 0 h 7"/>
                <a:gd name="T8" fmla="*/ 253 w 253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3" h="7">
                  <a:moveTo>
                    <a:pt x="0" y="7"/>
                  </a:moveTo>
                  <a:lnTo>
                    <a:pt x="253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0" name="对象 8220">
              <a:extLst>
                <a:ext uri="{FF2B5EF4-FFF2-40B4-BE49-F238E27FC236}">
                  <a16:creationId xmlns:a16="http://schemas.microsoft.com/office/drawing/2014/main" id="{35905175-5163-4C9A-B66C-D8B0A365989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00" y="2880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5" r:id="rId5" imgW="126725" imgH="126725" progId="Equation.3">
                    <p:embed/>
                  </p:oleObj>
                </mc:Choice>
                <mc:Fallback>
                  <p:oleObj r:id="rId5" imgW="126725" imgH="126725" progId="Equation.3">
                    <p:embed/>
                    <p:pic>
                      <p:nvPicPr>
                        <p:cNvPr id="0" name="对象 82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880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对象 8221">
              <a:extLst>
                <a:ext uri="{FF2B5EF4-FFF2-40B4-BE49-F238E27FC236}">
                  <a16:creationId xmlns:a16="http://schemas.microsoft.com/office/drawing/2014/main" id="{BBCC065E-009C-46BD-B87A-C39371C24F2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032" y="268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6" r:id="rId7" imgW="126725" imgH="139397" progId="Equation.3">
                    <p:embed/>
                  </p:oleObj>
                </mc:Choice>
                <mc:Fallback>
                  <p:oleObj r:id="rId7" imgW="126725" imgH="139397" progId="Equation.3">
                    <p:embed/>
                    <p:pic>
                      <p:nvPicPr>
                        <p:cNvPr id="0" name="对象 82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68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对象 8222">
              <a:extLst>
                <a:ext uri="{FF2B5EF4-FFF2-40B4-BE49-F238E27FC236}">
                  <a16:creationId xmlns:a16="http://schemas.microsoft.com/office/drawing/2014/main" id="{8BF6C476-CD2E-4FF4-B76C-658DBED8C06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008" y="3072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7" r:id="rId9" imgW="114102" imgH="139458" progId="Equation.3">
                    <p:embed/>
                  </p:oleObj>
                </mc:Choice>
                <mc:Fallback>
                  <p:oleObj r:id="rId9" imgW="114102" imgH="139458" progId="Equation.3">
                    <p:embed/>
                    <p:pic>
                      <p:nvPicPr>
                        <p:cNvPr id="0" name="对象 82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3072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对象 8223">
              <a:extLst>
                <a:ext uri="{FF2B5EF4-FFF2-40B4-BE49-F238E27FC236}">
                  <a16:creationId xmlns:a16="http://schemas.microsoft.com/office/drawing/2014/main" id="{A47B9ED9-62D0-4591-96A3-65B8C8D9E06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16" y="2472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8" r:id="rId11" imgW="127000" imgH="139700" progId="Equation.3">
                    <p:embed/>
                  </p:oleObj>
                </mc:Choice>
                <mc:Fallback>
                  <p:oleObj r:id="rId11" imgW="127000" imgH="139700" progId="Equation.3">
                    <p:embed/>
                    <p:pic>
                      <p:nvPicPr>
                        <p:cNvPr id="0" name="对象 82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72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对象 8224">
              <a:extLst>
                <a:ext uri="{FF2B5EF4-FFF2-40B4-BE49-F238E27FC236}">
                  <a16:creationId xmlns:a16="http://schemas.microsoft.com/office/drawing/2014/main" id="{44B11FDE-9061-47A9-B6B1-3A9069EA893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04" y="2760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9" r:id="rId13" imgW="139761" imgH="165172" progId="Equation.3">
                    <p:embed/>
                  </p:oleObj>
                </mc:Choice>
                <mc:Fallback>
                  <p:oleObj r:id="rId13" imgW="139761" imgH="165172" progId="Equation.3">
                    <p:embed/>
                    <p:pic>
                      <p:nvPicPr>
                        <p:cNvPr id="0" name="对象 82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2760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对象 8225">
              <a:extLst>
                <a:ext uri="{FF2B5EF4-FFF2-40B4-BE49-F238E27FC236}">
                  <a16:creationId xmlns:a16="http://schemas.microsoft.com/office/drawing/2014/main" id="{40F88693-32BE-48DB-A777-344B8C9534E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16" y="3096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0" r:id="rId15" imgW="127000" imgH="139700" progId="Equation.3">
                    <p:embed/>
                  </p:oleObj>
                </mc:Choice>
                <mc:Fallback>
                  <p:oleObj r:id="rId15" imgW="127000" imgH="139700" progId="Equation.3">
                    <p:embed/>
                    <p:pic>
                      <p:nvPicPr>
                        <p:cNvPr id="0" name="对象 82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096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30" name="对象 8229">
            <a:extLst>
              <a:ext uri="{FF2B5EF4-FFF2-40B4-BE49-F238E27FC236}">
                <a16:creationId xmlns:a16="http://schemas.microsoft.com/office/drawing/2014/main" id="{AF20733A-5689-437F-8D0A-3017104F9C95}"/>
              </a:ext>
            </a:extLst>
          </p:cNvPr>
          <p:cNvGraphicFramePr>
            <a:graphicFrameLocks/>
          </p:cNvGraphicFramePr>
          <p:nvPr/>
        </p:nvGraphicFramePr>
        <p:xfrm>
          <a:off x="1295400" y="4191000"/>
          <a:ext cx="3124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r:id="rId17" imgW="1307532" imgH="431613" progId="Equation.3">
                  <p:embed/>
                </p:oleObj>
              </mc:Choice>
              <mc:Fallback>
                <p:oleObj r:id="rId17" imgW="1307532" imgH="431613" progId="Equation.3">
                  <p:embed/>
                  <p:pic>
                    <p:nvPicPr>
                      <p:cNvPr id="0" name="对象 822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91000"/>
                        <a:ext cx="3124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2" name="对象 8231">
            <a:extLst>
              <a:ext uri="{FF2B5EF4-FFF2-40B4-BE49-F238E27FC236}">
                <a16:creationId xmlns:a16="http://schemas.microsoft.com/office/drawing/2014/main" id="{DE3C373D-E391-4138-9EDD-06F03F420BAC}"/>
              </a:ext>
            </a:extLst>
          </p:cNvPr>
          <p:cNvGraphicFramePr>
            <a:graphicFrameLocks/>
          </p:cNvGraphicFramePr>
          <p:nvPr/>
        </p:nvGraphicFramePr>
        <p:xfrm>
          <a:off x="1295400" y="5241925"/>
          <a:ext cx="2133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r:id="rId19" imgW="914400" imgH="431800" progId="Equation.3">
                  <p:embed/>
                </p:oleObj>
              </mc:Choice>
              <mc:Fallback>
                <p:oleObj r:id="rId19" imgW="914400" imgH="431800" progId="Equation.3">
                  <p:embed/>
                  <p:pic>
                    <p:nvPicPr>
                      <p:cNvPr id="0" name="对象 823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241925"/>
                        <a:ext cx="2133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4" name="对象 8233">
            <a:extLst>
              <a:ext uri="{FF2B5EF4-FFF2-40B4-BE49-F238E27FC236}">
                <a16:creationId xmlns:a16="http://schemas.microsoft.com/office/drawing/2014/main" id="{2E82C53A-1C18-4765-BF49-837F6984F017}"/>
              </a:ext>
            </a:extLst>
          </p:cNvPr>
          <p:cNvGraphicFramePr>
            <a:graphicFrameLocks/>
          </p:cNvGraphicFramePr>
          <p:nvPr/>
        </p:nvGraphicFramePr>
        <p:xfrm>
          <a:off x="457200" y="2659063"/>
          <a:ext cx="13411200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r:id="rId21" imgW="5245768" imgH="790285" progId="Word.Document.8">
                  <p:embed/>
                </p:oleObj>
              </mc:Choice>
              <mc:Fallback>
                <p:oleObj r:id="rId21" imgW="5245768" imgH="790285" progId="Word.Document.8">
                  <p:embed/>
                  <p:pic>
                    <p:nvPicPr>
                      <p:cNvPr id="0" name="对象 823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59063"/>
                        <a:ext cx="13411200" cy="198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5" name="左大括号 8234">
            <a:extLst>
              <a:ext uri="{FF2B5EF4-FFF2-40B4-BE49-F238E27FC236}">
                <a16:creationId xmlns:a16="http://schemas.microsoft.com/office/drawing/2014/main" id="{9E780211-4A11-4FA4-99CD-5E2F18E6C3B8}"/>
              </a:ext>
            </a:extLst>
          </p:cNvPr>
          <p:cNvSpPr>
            <a:spLocks/>
          </p:cNvSpPr>
          <p:nvPr/>
        </p:nvSpPr>
        <p:spPr bwMode="auto">
          <a:xfrm>
            <a:off x="1066800" y="44196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0" name="日期占位符 1">
            <a:extLst>
              <a:ext uri="{FF2B5EF4-FFF2-40B4-BE49-F238E27FC236}">
                <a16:creationId xmlns:a16="http://schemas.microsoft.com/office/drawing/2014/main" id="{176F2896-6BE7-47D0-953B-0F701963FB7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54EE363-DCD2-427E-BB20-27948F7C3797}" type="datetime1">
              <a:rPr lang="zh-CN" altLang="en-US" smtClean="0"/>
              <a:pPr>
                <a:defRPr/>
              </a:pPr>
              <a:t>2020/3/15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2" name="对象 12291">
            <a:extLst>
              <a:ext uri="{FF2B5EF4-FFF2-40B4-BE49-F238E27FC236}">
                <a16:creationId xmlns:a16="http://schemas.microsoft.com/office/drawing/2014/main" id="{18846772-251B-4D63-8828-26742549AEBC}"/>
              </a:ext>
            </a:extLst>
          </p:cNvPr>
          <p:cNvGraphicFramePr>
            <a:graphicFrameLocks/>
          </p:cNvGraphicFramePr>
          <p:nvPr/>
        </p:nvGraphicFramePr>
        <p:xfrm>
          <a:off x="309563" y="193675"/>
          <a:ext cx="114554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r:id="rId3" imgW="11455908" imgH="3438144" progId="Word.Document.8">
                  <p:embed/>
                </p:oleObj>
              </mc:Choice>
              <mc:Fallback>
                <p:oleObj r:id="rId3" imgW="11455908" imgH="3438144" progId="Word.Document.8">
                  <p:embed/>
                  <p:pic>
                    <p:nvPicPr>
                      <p:cNvPr id="0" name="对象 1229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193675"/>
                        <a:ext cx="114554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对象 12305">
            <a:extLst>
              <a:ext uri="{FF2B5EF4-FFF2-40B4-BE49-F238E27FC236}">
                <a16:creationId xmlns:a16="http://schemas.microsoft.com/office/drawing/2014/main" id="{8F9002EB-3184-4DD1-8524-A9FCC5B7CDB6}"/>
              </a:ext>
            </a:extLst>
          </p:cNvPr>
          <p:cNvGraphicFramePr>
            <a:graphicFrameLocks/>
          </p:cNvGraphicFramePr>
          <p:nvPr/>
        </p:nvGraphicFramePr>
        <p:xfrm>
          <a:off x="609600" y="3657600"/>
          <a:ext cx="12573000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r:id="rId5" imgW="5486400" imgH="1303020" progId="Word.Document.8">
                  <p:embed/>
                </p:oleObj>
              </mc:Choice>
              <mc:Fallback>
                <p:oleObj r:id="rId5" imgW="5486400" imgH="1303020" progId="Word.Document.8">
                  <p:embed/>
                  <p:pic>
                    <p:nvPicPr>
                      <p:cNvPr id="0" name="对象 1230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12573000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矩形 12306">
            <a:extLst>
              <a:ext uri="{FF2B5EF4-FFF2-40B4-BE49-F238E27FC236}">
                <a16:creationId xmlns:a16="http://schemas.microsoft.com/office/drawing/2014/main" id="{71718B94-5333-4E15-BD02-A40F48A74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81400"/>
            <a:ext cx="8458200" cy="2895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2314">
            <a:extLst>
              <a:ext uri="{FF2B5EF4-FFF2-40B4-BE49-F238E27FC236}">
                <a16:creationId xmlns:a16="http://schemas.microsoft.com/office/drawing/2014/main" id="{BABC935A-65AF-48D0-8B10-A598A609DC87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524000"/>
            <a:ext cx="1676400" cy="1943100"/>
            <a:chOff x="3312" y="960"/>
            <a:chExt cx="1056" cy="1224"/>
          </a:xfrm>
        </p:grpSpPr>
        <p:sp>
          <p:nvSpPr>
            <p:cNvPr id="8205" name="任意多边形 12293">
              <a:extLst>
                <a:ext uri="{FF2B5EF4-FFF2-40B4-BE49-F238E27FC236}">
                  <a16:creationId xmlns:a16="http://schemas.microsoft.com/office/drawing/2014/main" id="{F442C493-AD02-4A63-BB84-2862EE405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1340"/>
              <a:ext cx="246" cy="247"/>
            </a:xfrm>
            <a:custGeom>
              <a:avLst/>
              <a:gdLst>
                <a:gd name="T0" fmla="*/ 0 w 246"/>
                <a:gd name="T1" fmla="*/ 247 h 247"/>
                <a:gd name="T2" fmla="*/ 246 w 246"/>
                <a:gd name="T3" fmla="*/ 0 h 247"/>
                <a:gd name="T4" fmla="*/ 0 60000 65536"/>
                <a:gd name="T5" fmla="*/ 0 60000 65536"/>
                <a:gd name="T6" fmla="*/ 0 w 246"/>
                <a:gd name="T7" fmla="*/ 0 h 247"/>
                <a:gd name="T8" fmla="*/ 246 w 246"/>
                <a:gd name="T9" fmla="*/ 247 h 2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6" h="247">
                  <a:moveTo>
                    <a:pt x="0" y="247"/>
                  </a:moveTo>
                  <a:lnTo>
                    <a:pt x="246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任意多边形 12294">
              <a:extLst>
                <a:ext uri="{FF2B5EF4-FFF2-40B4-BE49-F238E27FC236}">
                  <a16:creationId xmlns:a16="http://schemas.microsoft.com/office/drawing/2014/main" id="{6E482DCE-A636-4E81-903F-30C9A0ACB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1691"/>
              <a:ext cx="264" cy="2"/>
            </a:xfrm>
            <a:custGeom>
              <a:avLst/>
              <a:gdLst>
                <a:gd name="T0" fmla="*/ 0 w 264"/>
                <a:gd name="T1" fmla="*/ 0 h 2"/>
                <a:gd name="T2" fmla="*/ 264 w 264"/>
                <a:gd name="T3" fmla="*/ 2 h 2"/>
                <a:gd name="T4" fmla="*/ 0 60000 65536"/>
                <a:gd name="T5" fmla="*/ 0 60000 65536"/>
                <a:gd name="T6" fmla="*/ 0 w 264"/>
                <a:gd name="T7" fmla="*/ 0 h 2"/>
                <a:gd name="T8" fmla="*/ 264 w 264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2">
                  <a:moveTo>
                    <a:pt x="0" y="0"/>
                  </a:moveTo>
                  <a:lnTo>
                    <a:pt x="264" y="2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任意多边形 12295">
              <a:extLst>
                <a:ext uri="{FF2B5EF4-FFF2-40B4-BE49-F238E27FC236}">
                  <a16:creationId xmlns:a16="http://schemas.microsoft.com/office/drawing/2014/main" id="{3C9E19E1-50A6-4E2C-B0A4-D437E08EF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1082"/>
              <a:ext cx="229" cy="111"/>
            </a:xfrm>
            <a:custGeom>
              <a:avLst/>
              <a:gdLst>
                <a:gd name="T0" fmla="*/ 0 w 300"/>
                <a:gd name="T1" fmla="*/ 111 h 165"/>
                <a:gd name="T2" fmla="*/ 229 w 300"/>
                <a:gd name="T3" fmla="*/ 0 h 165"/>
                <a:gd name="T4" fmla="*/ 0 60000 65536"/>
                <a:gd name="T5" fmla="*/ 0 60000 65536"/>
                <a:gd name="T6" fmla="*/ 0 w 300"/>
                <a:gd name="T7" fmla="*/ 0 h 165"/>
                <a:gd name="T8" fmla="*/ 300 w 300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165">
                  <a:moveTo>
                    <a:pt x="0" y="165"/>
                  </a:moveTo>
                  <a:lnTo>
                    <a:pt x="30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任意多边形 12296">
              <a:extLst>
                <a:ext uri="{FF2B5EF4-FFF2-40B4-BE49-F238E27FC236}">
                  <a16:creationId xmlns:a16="http://schemas.microsoft.com/office/drawing/2014/main" id="{90391F13-7450-4AE5-BC7A-14BF5222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1292"/>
              <a:ext cx="252" cy="80"/>
            </a:xfrm>
            <a:custGeom>
              <a:avLst/>
              <a:gdLst>
                <a:gd name="T0" fmla="*/ 0 w 330"/>
                <a:gd name="T1" fmla="*/ 0 h 120"/>
                <a:gd name="T2" fmla="*/ 252 w 330"/>
                <a:gd name="T3" fmla="*/ 80 h 120"/>
                <a:gd name="T4" fmla="*/ 0 60000 65536"/>
                <a:gd name="T5" fmla="*/ 0 60000 65536"/>
                <a:gd name="T6" fmla="*/ 0 w 330"/>
                <a:gd name="T7" fmla="*/ 0 h 120"/>
                <a:gd name="T8" fmla="*/ 330 w 330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120">
                  <a:moveTo>
                    <a:pt x="0" y="0"/>
                  </a:moveTo>
                  <a:lnTo>
                    <a:pt x="330" y="12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任意多边形 12297">
              <a:extLst>
                <a:ext uri="{FF2B5EF4-FFF2-40B4-BE49-F238E27FC236}">
                  <a16:creationId xmlns:a16="http://schemas.microsoft.com/office/drawing/2014/main" id="{C0672762-14D6-4CF2-B087-6458F8EC4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785"/>
              <a:ext cx="208" cy="218"/>
            </a:xfrm>
            <a:custGeom>
              <a:avLst/>
              <a:gdLst>
                <a:gd name="T0" fmla="*/ 0 w 208"/>
                <a:gd name="T1" fmla="*/ 0 h 218"/>
                <a:gd name="T2" fmla="*/ 208 w 208"/>
                <a:gd name="T3" fmla="*/ 218 h 218"/>
                <a:gd name="T4" fmla="*/ 0 60000 65536"/>
                <a:gd name="T5" fmla="*/ 0 60000 65536"/>
                <a:gd name="T6" fmla="*/ 0 w 208"/>
                <a:gd name="T7" fmla="*/ 0 h 218"/>
                <a:gd name="T8" fmla="*/ 208 w 208"/>
                <a:gd name="T9" fmla="*/ 218 h 2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18">
                  <a:moveTo>
                    <a:pt x="0" y="0"/>
                  </a:moveTo>
                  <a:lnTo>
                    <a:pt x="208" y="218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6" name="对象 12307">
              <a:extLst>
                <a:ext uri="{FF2B5EF4-FFF2-40B4-BE49-F238E27FC236}">
                  <a16:creationId xmlns:a16="http://schemas.microsoft.com/office/drawing/2014/main" id="{2B971D9D-68D2-4B40-AD96-291C81822C5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12" y="158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r:id="rId7" imgW="126725" imgH="126725" progId="Equation.3">
                    <p:embed/>
                  </p:oleObj>
                </mc:Choice>
                <mc:Fallback>
                  <p:oleObj r:id="rId7" imgW="126725" imgH="126725" progId="Equation.3">
                    <p:embed/>
                    <p:pic>
                      <p:nvPicPr>
                        <p:cNvPr id="0" name="对象 123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58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对象 12308">
              <a:extLst>
                <a:ext uri="{FF2B5EF4-FFF2-40B4-BE49-F238E27FC236}">
                  <a16:creationId xmlns:a16="http://schemas.microsoft.com/office/drawing/2014/main" id="{F8849D2F-91BC-4726-8A6C-09D69552A0C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44" y="112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1" r:id="rId9" imgW="126725" imgH="139397" progId="Equation.3">
                    <p:embed/>
                  </p:oleObj>
                </mc:Choice>
                <mc:Fallback>
                  <p:oleObj r:id="rId9" imgW="126725" imgH="139397" progId="Equation.3">
                    <p:embed/>
                    <p:pic>
                      <p:nvPicPr>
                        <p:cNvPr id="0" name="对象 123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12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对象 12310">
              <a:extLst>
                <a:ext uri="{FF2B5EF4-FFF2-40B4-BE49-F238E27FC236}">
                  <a16:creationId xmlns:a16="http://schemas.microsoft.com/office/drawing/2014/main" id="{42BA49BE-B3E7-4BB0-BD05-0BCE09B572A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16" y="960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2" r:id="rId11" imgW="127000" imgH="139700" progId="Equation.3">
                    <p:embed/>
                  </p:oleObj>
                </mc:Choice>
                <mc:Fallback>
                  <p:oleObj r:id="rId11" imgW="127000" imgH="139700" progId="Equation.3">
                    <p:embed/>
                    <p:pic>
                      <p:nvPicPr>
                        <p:cNvPr id="0" name="对象 123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" y="960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对象 12311">
              <a:extLst>
                <a:ext uri="{FF2B5EF4-FFF2-40B4-BE49-F238E27FC236}">
                  <a16:creationId xmlns:a16="http://schemas.microsoft.com/office/drawing/2014/main" id="{8212CB6B-3D2C-442A-B18B-6AE9C0DE1E7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04" y="1248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3" r:id="rId13" imgW="139761" imgH="165172" progId="Equation.3">
                    <p:embed/>
                  </p:oleObj>
                </mc:Choice>
                <mc:Fallback>
                  <p:oleObj r:id="rId13" imgW="139761" imgH="165172" progId="Equation.3">
                    <p:embed/>
                    <p:pic>
                      <p:nvPicPr>
                        <p:cNvPr id="0" name="对象 123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1248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对象 12312">
              <a:extLst>
                <a:ext uri="{FF2B5EF4-FFF2-40B4-BE49-F238E27FC236}">
                  <a16:creationId xmlns:a16="http://schemas.microsoft.com/office/drawing/2014/main" id="{FD6DD1AE-3820-4F4E-B9A1-202F2EBC15E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32" y="1584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4" r:id="rId15" imgW="127000" imgH="139700" progId="Equation.3">
                    <p:embed/>
                  </p:oleObj>
                </mc:Choice>
                <mc:Fallback>
                  <p:oleObj r:id="rId15" imgW="127000" imgH="139700" progId="Equation.3">
                    <p:embed/>
                    <p:pic>
                      <p:nvPicPr>
                        <p:cNvPr id="0" name="对象 123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1584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对象 12313">
              <a:extLst>
                <a:ext uri="{FF2B5EF4-FFF2-40B4-BE49-F238E27FC236}">
                  <a16:creationId xmlns:a16="http://schemas.microsoft.com/office/drawing/2014/main" id="{7EB436E6-99E5-4D57-87F4-CB79EDAC07B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96" y="1872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5" r:id="rId17" imgW="139761" imgH="165172" progId="Equation.3">
                    <p:embed/>
                  </p:oleObj>
                </mc:Choice>
                <mc:Fallback>
                  <p:oleObj r:id="rId17" imgW="139761" imgH="165172" progId="Equation.3">
                    <p:embed/>
                    <p:pic>
                      <p:nvPicPr>
                        <p:cNvPr id="0" name="对象 123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872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6" name="日期占位符 1">
            <a:extLst>
              <a:ext uri="{FF2B5EF4-FFF2-40B4-BE49-F238E27FC236}">
                <a16:creationId xmlns:a16="http://schemas.microsoft.com/office/drawing/2014/main" id="{89E5DD88-DF25-4431-9E05-9E5E4A49726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4CC6B22-F853-419B-AEB3-CBD85AAC7E36}" type="datetime1">
              <a:rPr lang="zh-CN" altLang="en-US" smtClean="0"/>
              <a:pPr>
                <a:defRPr/>
              </a:pPr>
              <a:t>2020/3/15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Pages>0</Pages>
  <Words>28</Words>
  <Characters>0</Characters>
  <Application>Microsoft Office PowerPoint</Application>
  <DocSecurity>0</DocSecurity>
  <PresentationFormat>全屏显示(4:3)</PresentationFormat>
  <Lines>0</Lines>
  <Paragraphs>19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Times New Roman</vt:lpstr>
      <vt:lpstr>默认设计模板</vt:lpstr>
      <vt:lpstr>Microsoft Word 97 - 2003 Document</vt:lpstr>
      <vt:lpstr>Document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§8.5多元复合函数微分法</dc:title>
  <dc:creator>wangjing</dc:creator>
  <cp:lastModifiedBy>fswjseu</cp:lastModifiedBy>
  <cp:revision>66</cp:revision>
  <dcterms:created xsi:type="dcterms:W3CDTF">2002-05-08T03:42:58Z</dcterms:created>
  <dcterms:modified xsi:type="dcterms:W3CDTF">2020-03-15T14:12:52Z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