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94" r:id="rId4"/>
    <p:sldId id="302" r:id="rId5"/>
    <p:sldId id="295" r:id="rId6"/>
    <p:sldId id="296" r:id="rId7"/>
    <p:sldId id="303" r:id="rId8"/>
    <p:sldId id="286" r:id="rId9"/>
    <p:sldId id="287" r:id="rId10"/>
    <p:sldId id="288" r:id="rId11"/>
    <p:sldId id="297" r:id="rId12"/>
    <p:sldId id="298" r:id="rId13"/>
    <p:sldId id="299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9900CC"/>
    <a:srgbClr val="FF33CC"/>
    <a:srgbClr val="0066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0" autoAdjust="0"/>
  </p:normalViewPr>
  <p:slideViewPr>
    <p:cSldViewPr>
      <p:cViewPr varScale="1">
        <p:scale>
          <a:sx n="47" d="100"/>
          <a:sy n="47" d="100"/>
        </p:scale>
        <p:origin x="453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wmf"/><Relationship Id="rId7" Type="http://schemas.openxmlformats.org/officeDocument/2006/relationships/image" Target="../media/image10.e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10" Type="http://schemas.openxmlformats.org/officeDocument/2006/relationships/image" Target="../media/image13.emf"/><Relationship Id="rId4" Type="http://schemas.openxmlformats.org/officeDocument/2006/relationships/image" Target="../media/image7.wmf"/><Relationship Id="rId9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image" Target="../media/image14.wmf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页眉占位符 17409">
            <a:extLst>
              <a:ext uri="{FF2B5EF4-FFF2-40B4-BE49-F238E27FC236}">
                <a16:creationId xmlns:a16="http://schemas.microsoft.com/office/drawing/2014/main" id="{71CA772B-CF3D-4B8C-A6CD-F2FBFA7084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7411" name="日期占位符 17410">
            <a:extLst>
              <a:ext uri="{FF2B5EF4-FFF2-40B4-BE49-F238E27FC236}">
                <a16:creationId xmlns:a16="http://schemas.microsoft.com/office/drawing/2014/main" id="{A13BF389-27ED-4BE4-B703-16D2AD64414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364" name="幻灯片图像占位符 17411">
            <a:extLst>
              <a:ext uri="{FF2B5EF4-FFF2-40B4-BE49-F238E27FC236}">
                <a16:creationId xmlns:a16="http://schemas.microsoft.com/office/drawing/2014/main" id="{544CBB87-C9ED-4201-BA38-46EFD1445DA9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文本占位符 17412">
            <a:extLst>
              <a:ext uri="{FF2B5EF4-FFF2-40B4-BE49-F238E27FC236}">
                <a16:creationId xmlns:a16="http://schemas.microsoft.com/office/drawing/2014/main" id="{44C4ECD3-8E57-4D8D-A8E7-3190EB0126BD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7414" name="页脚占位符 17413">
            <a:extLst>
              <a:ext uri="{FF2B5EF4-FFF2-40B4-BE49-F238E27FC236}">
                <a16:creationId xmlns:a16="http://schemas.microsoft.com/office/drawing/2014/main" id="{D0DF57FF-02F8-42E0-857C-D9947D3604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7415" name="灯片编号占位符 17414">
            <a:extLst>
              <a:ext uri="{FF2B5EF4-FFF2-40B4-BE49-F238E27FC236}">
                <a16:creationId xmlns:a16="http://schemas.microsoft.com/office/drawing/2014/main" id="{5EE908F8-25A4-4D06-B959-0680C1CAB1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7BACEB5-0ED7-4DBB-A5D4-A75F4ECFC93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8AF909B9-0F77-481F-B431-26E514D2F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A6BBC510-3820-4598-B741-0F9D3D3B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60F2568E-4012-4B30-8141-9EF92745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7A7CD4-C37F-448C-99BA-9F5B26711F8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67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BF503ADE-4F02-42A9-8193-7FCB6C2A2D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561C6FDF-93AE-4C99-9FAB-8F5575C1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84C44811-F26B-4129-A59E-6906B15EA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1BF1E0-AFB7-44AF-9C0C-5AC9710E888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29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326038B4-B474-42C4-B88B-F4ABF319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EAAE28F4-F3C9-4C34-A7D0-5025CC34B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EE2D330A-1E8F-4BAF-8D01-FB37F66B9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56D19-63A7-4D3F-BFA8-96BC051277B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27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0FA42963-643F-4B07-B1A7-A7B2D05D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6C382EE1-8DA9-480A-9302-D65EB7763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F6299F2F-C915-4518-9D48-486AAF28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7815AD-9EA4-42EC-86BD-992D76A8748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50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9279C564-3C6A-4092-A6D1-95E2C020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E3462638-A25C-4A58-9C98-2D75ECF8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41B7BFD8-C3DD-4489-928A-D3EB05DA8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4755D3-2053-490A-A764-C8EF3482796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73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99BCDAC9-AED2-4172-AE31-0069D06858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4EA44969-314A-40B1-8CFE-6CD526D42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8E47619D-7F56-496A-B4FB-A309CA1F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51B5A8-E56C-4E17-81D7-44C7BD2BBFD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33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27">
            <a:extLst>
              <a:ext uri="{FF2B5EF4-FFF2-40B4-BE49-F238E27FC236}">
                <a16:creationId xmlns:a16="http://schemas.microsoft.com/office/drawing/2014/main" id="{CA56F024-C3CC-408A-8624-1045A0BFDE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028">
            <a:extLst>
              <a:ext uri="{FF2B5EF4-FFF2-40B4-BE49-F238E27FC236}">
                <a16:creationId xmlns:a16="http://schemas.microsoft.com/office/drawing/2014/main" id="{1A31E3AF-84A0-49A2-B7BB-A338B6DF1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9" name="灯片编号占位符 1029">
            <a:extLst>
              <a:ext uri="{FF2B5EF4-FFF2-40B4-BE49-F238E27FC236}">
                <a16:creationId xmlns:a16="http://schemas.microsoft.com/office/drawing/2014/main" id="{4F672D17-3580-497B-B8CF-1FE2D1D67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AE9A1B-D267-4A3F-81C1-4880AEF1ED3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79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27">
            <a:extLst>
              <a:ext uri="{FF2B5EF4-FFF2-40B4-BE49-F238E27FC236}">
                <a16:creationId xmlns:a16="http://schemas.microsoft.com/office/drawing/2014/main" id="{A84FBAFB-F23B-457A-816F-41D1938E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028">
            <a:extLst>
              <a:ext uri="{FF2B5EF4-FFF2-40B4-BE49-F238E27FC236}">
                <a16:creationId xmlns:a16="http://schemas.microsoft.com/office/drawing/2014/main" id="{DCCEF079-4BEE-4A1C-AEA5-73F2A70F4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9">
            <a:extLst>
              <a:ext uri="{FF2B5EF4-FFF2-40B4-BE49-F238E27FC236}">
                <a16:creationId xmlns:a16="http://schemas.microsoft.com/office/drawing/2014/main" id="{9739A8DD-A219-4CC7-9510-2D4DE927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2E90AA-358C-4D65-B80D-76407B608FB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21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>
            <a:extLst>
              <a:ext uri="{FF2B5EF4-FFF2-40B4-BE49-F238E27FC236}">
                <a16:creationId xmlns:a16="http://schemas.microsoft.com/office/drawing/2014/main" id="{6B6733A5-45C1-485D-9545-D8EAD06658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>
            <a:extLst>
              <a:ext uri="{FF2B5EF4-FFF2-40B4-BE49-F238E27FC236}">
                <a16:creationId xmlns:a16="http://schemas.microsoft.com/office/drawing/2014/main" id="{23D9343F-8B17-4573-BD1B-A5386712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灯片编号占位符 1029">
            <a:extLst>
              <a:ext uri="{FF2B5EF4-FFF2-40B4-BE49-F238E27FC236}">
                <a16:creationId xmlns:a16="http://schemas.microsoft.com/office/drawing/2014/main" id="{0B1D0A22-BCA1-4D6B-928A-C4D60751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FEBF1B-71BF-4C68-B7C7-428CED23559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34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51F662F9-7FA7-4E73-8945-558FAE0BF5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7C451EBA-7AFB-4220-8309-8347F838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2EC238C3-75BA-4085-A2EC-5985F653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643A1D-E2C0-44CD-8E49-FF5617088C2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668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B63486C3-0ACA-474B-9372-ECED3B1289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B20021E2-7FDA-41AB-A825-416DB92C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4694A1E1-7D70-46AD-B41C-C6E60119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9D6B87-5BD2-4021-9A9F-751F8FC444F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14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00B0F0"/>
            </a:gs>
            <a:gs pos="100000">
              <a:srgbClr val="FFFF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025">
            <a:extLst>
              <a:ext uri="{FF2B5EF4-FFF2-40B4-BE49-F238E27FC236}">
                <a16:creationId xmlns:a16="http://schemas.microsoft.com/office/drawing/2014/main" id="{918711A9-4998-4A93-98B6-151D09B7A7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4339" name="文本占位符 1026">
            <a:extLst>
              <a:ext uri="{FF2B5EF4-FFF2-40B4-BE49-F238E27FC236}">
                <a16:creationId xmlns:a16="http://schemas.microsoft.com/office/drawing/2014/main" id="{3D5F5515-5788-4846-BCB2-E44C2102DE5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>
            <a:extLst>
              <a:ext uri="{FF2B5EF4-FFF2-40B4-BE49-F238E27FC236}">
                <a16:creationId xmlns:a16="http://schemas.microsoft.com/office/drawing/2014/main" id="{44C84490-0E72-4249-A75C-247F59416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1028">
            <a:extLst>
              <a:ext uri="{FF2B5EF4-FFF2-40B4-BE49-F238E27FC236}">
                <a16:creationId xmlns:a16="http://schemas.microsoft.com/office/drawing/2014/main" id="{FE938116-F439-4D79-8FB3-F5ED6640E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30" name="灯片编号占位符 1029">
            <a:extLst>
              <a:ext uri="{FF2B5EF4-FFF2-40B4-BE49-F238E27FC236}">
                <a16:creationId xmlns:a16="http://schemas.microsoft.com/office/drawing/2014/main" id="{BD9F0D40-883D-4AFA-9FA4-425E50926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016D957-A023-4C15-84C1-4C3AFC0277D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9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1.emf"/><Relationship Id="rId3" Type="http://schemas.openxmlformats.org/officeDocument/2006/relationships/oleObject" Target="../embeddings/oleObject4.bin"/><Relationship Id="rId21" Type="http://schemas.openxmlformats.org/officeDocument/2006/relationships/oleObject" Target="../embeddings/oleObject13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emf"/><Relationship Id="rId20" Type="http://schemas.openxmlformats.org/officeDocument/2006/relationships/image" Target="../media/image12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9.wmf"/><Relationship Id="rId22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1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8.e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7.e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3" name="对象 2052">
            <a:extLst>
              <a:ext uri="{FF2B5EF4-FFF2-40B4-BE49-F238E27FC236}">
                <a16:creationId xmlns:a16="http://schemas.microsoft.com/office/drawing/2014/main" id="{D6050129-1667-402A-8FA1-89E46ABA25DF}"/>
              </a:ext>
            </a:extLst>
          </p:cNvPr>
          <p:cNvGraphicFramePr>
            <a:graphicFrameLocks/>
          </p:cNvGraphicFramePr>
          <p:nvPr/>
        </p:nvGraphicFramePr>
        <p:xfrm>
          <a:off x="357188" y="785813"/>
          <a:ext cx="113538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r:id="rId3" imgW="5486400" imgH="231648" progId="Word.Document.8">
                  <p:embed/>
                </p:oleObj>
              </mc:Choice>
              <mc:Fallback>
                <p:oleObj r:id="rId3" imgW="5486400" imgH="231648" progId="Word.Document.8">
                  <p:embed/>
                  <p:pic>
                    <p:nvPicPr>
                      <p:cNvPr id="0" name="对象 205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785813"/>
                        <a:ext cx="113538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对象 2053">
            <a:extLst>
              <a:ext uri="{FF2B5EF4-FFF2-40B4-BE49-F238E27FC236}">
                <a16:creationId xmlns:a16="http://schemas.microsoft.com/office/drawing/2014/main" id="{ECDD76A9-6A44-4E31-B8F3-B1C7C13C6255}"/>
              </a:ext>
            </a:extLst>
          </p:cNvPr>
          <p:cNvGraphicFramePr>
            <a:graphicFrameLocks/>
          </p:cNvGraphicFramePr>
          <p:nvPr/>
        </p:nvGraphicFramePr>
        <p:xfrm>
          <a:off x="379413" y="1600200"/>
          <a:ext cx="1013618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5" imgW="5486400" imgH="231140" progId="Word.Document.8">
                  <p:embed/>
                </p:oleObj>
              </mc:Choice>
              <mc:Fallback>
                <p:oleObj r:id="rId5" imgW="5486400" imgH="231140" progId="Word.Document.8">
                  <p:embed/>
                  <p:pic>
                    <p:nvPicPr>
                      <p:cNvPr id="0" name="对象 205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1600200"/>
                        <a:ext cx="10136187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对象 2054">
            <a:extLst>
              <a:ext uri="{FF2B5EF4-FFF2-40B4-BE49-F238E27FC236}">
                <a16:creationId xmlns:a16="http://schemas.microsoft.com/office/drawing/2014/main" id="{8618B8E5-D134-4E4E-8EAD-844F98C7FB2A}"/>
              </a:ext>
            </a:extLst>
          </p:cNvPr>
          <p:cNvGraphicFramePr>
            <a:graphicFrameLocks/>
          </p:cNvGraphicFramePr>
          <p:nvPr/>
        </p:nvGraphicFramePr>
        <p:xfrm>
          <a:off x="760413" y="2241550"/>
          <a:ext cx="11487150" cy="517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7" imgW="5486040" imgH="2472840" progId="Word.Document.8">
                  <p:embed/>
                </p:oleObj>
              </mc:Choice>
              <mc:Fallback>
                <p:oleObj r:id="rId7" imgW="5486040" imgH="2472840" progId="Word.Document.8">
                  <p:embed/>
                  <p:pic>
                    <p:nvPicPr>
                      <p:cNvPr id="0" name="对象 205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2241550"/>
                        <a:ext cx="11487150" cy="5176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矩形 2055">
            <a:extLst>
              <a:ext uri="{FF2B5EF4-FFF2-40B4-BE49-F238E27FC236}">
                <a16:creationId xmlns:a16="http://schemas.microsoft.com/office/drawing/2014/main" id="{4DDBED75-75B1-4855-8722-A76D08761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5661025"/>
            <a:ext cx="1981200" cy="10668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0" name="矩形 2060">
            <a:extLst>
              <a:ext uri="{FF2B5EF4-FFF2-40B4-BE49-F238E27FC236}">
                <a16:creationId xmlns:a16="http://schemas.microsoft.com/office/drawing/2014/main" id="{388B8D09-2CD1-470B-AB5E-39CF5C93F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0"/>
            <a:ext cx="44434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5.3.5</a:t>
            </a:r>
            <a:r>
              <a:rPr lang="en-US" altLang="zh-CN" sz="3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隐函数微分法</a:t>
            </a:r>
          </a:p>
        </p:txBody>
      </p:sp>
      <p:sp>
        <p:nvSpPr>
          <p:cNvPr id="1031" name="日期占位符 1">
            <a:extLst>
              <a:ext uri="{FF2B5EF4-FFF2-40B4-BE49-F238E27FC236}">
                <a16:creationId xmlns:a16="http://schemas.microsoft.com/office/drawing/2014/main" id="{48A62EF8-9596-4B61-A4C1-B8A276850D7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333A595-92A1-43A8-A393-00FB78ACF8A2}" type="datetime1">
              <a:rPr lang="zh-CN" altLang="en-US" sz="1400" smtClean="0"/>
              <a:pPr eaLnBrk="1" hangingPunct="1"/>
              <a:t>2020/3/17</a:t>
            </a:fld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40" name="对象 39939">
            <a:extLst>
              <a:ext uri="{FF2B5EF4-FFF2-40B4-BE49-F238E27FC236}">
                <a16:creationId xmlns:a16="http://schemas.microsoft.com/office/drawing/2014/main" id="{CA97D0B2-2D06-40AA-9035-9726CE61AFB0}"/>
              </a:ext>
            </a:extLst>
          </p:cNvPr>
          <p:cNvGraphicFramePr>
            <a:graphicFrameLocks/>
          </p:cNvGraphicFramePr>
          <p:nvPr/>
        </p:nvGraphicFramePr>
        <p:xfrm>
          <a:off x="685800" y="560388"/>
          <a:ext cx="13258800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r:id="rId3" imgW="5486400" imgH="431800" progId="Word.Document.8">
                  <p:embed/>
                </p:oleObj>
              </mc:Choice>
              <mc:Fallback>
                <p:oleObj r:id="rId3" imgW="5486400" imgH="431800" progId="Word.Document.8">
                  <p:embed/>
                  <p:pic>
                    <p:nvPicPr>
                      <p:cNvPr id="0" name="对象 3993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60388"/>
                        <a:ext cx="13258800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对象 39940">
            <a:extLst>
              <a:ext uri="{FF2B5EF4-FFF2-40B4-BE49-F238E27FC236}">
                <a16:creationId xmlns:a16="http://schemas.microsoft.com/office/drawing/2014/main" id="{FF0CEC8C-B1AB-42B7-8702-E9D948EDAA64}"/>
              </a:ext>
            </a:extLst>
          </p:cNvPr>
          <p:cNvGraphicFramePr>
            <a:graphicFrameLocks/>
          </p:cNvGraphicFramePr>
          <p:nvPr/>
        </p:nvGraphicFramePr>
        <p:xfrm>
          <a:off x="990600" y="1666875"/>
          <a:ext cx="3352800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r:id="rId5" imgW="1498600" imgH="787400" progId="Equation.3">
                  <p:embed/>
                </p:oleObj>
              </mc:Choice>
              <mc:Fallback>
                <p:oleObj r:id="rId5" imgW="1498600" imgH="787400" progId="Equation.3">
                  <p:embed/>
                  <p:pic>
                    <p:nvPicPr>
                      <p:cNvPr id="0" name="对象 3994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66875"/>
                        <a:ext cx="3352800" cy="176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对象 39943">
            <a:extLst>
              <a:ext uri="{FF2B5EF4-FFF2-40B4-BE49-F238E27FC236}">
                <a16:creationId xmlns:a16="http://schemas.microsoft.com/office/drawing/2014/main" id="{30B9A5C4-6E11-4B2F-AD5A-08A9D07C4987}"/>
              </a:ext>
            </a:extLst>
          </p:cNvPr>
          <p:cNvGraphicFramePr>
            <a:graphicFrameLocks/>
          </p:cNvGraphicFramePr>
          <p:nvPr/>
        </p:nvGraphicFramePr>
        <p:xfrm>
          <a:off x="762000" y="3352800"/>
          <a:ext cx="119634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r:id="rId7" imgW="5486400" imgH="482600" progId="Word.Document.8">
                  <p:embed/>
                </p:oleObj>
              </mc:Choice>
              <mc:Fallback>
                <p:oleObj r:id="rId7" imgW="5486400" imgH="482600" progId="Word.Document.8">
                  <p:embed/>
                  <p:pic>
                    <p:nvPicPr>
                      <p:cNvPr id="0" name="对象 39943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352800"/>
                        <a:ext cx="1196340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对象 39944">
            <a:extLst>
              <a:ext uri="{FF2B5EF4-FFF2-40B4-BE49-F238E27FC236}">
                <a16:creationId xmlns:a16="http://schemas.microsoft.com/office/drawing/2014/main" id="{93CC5C16-1F0D-48C0-A4F6-BAFAAF217A4C}"/>
              </a:ext>
            </a:extLst>
          </p:cNvPr>
          <p:cNvGraphicFramePr>
            <a:graphicFrameLocks/>
          </p:cNvGraphicFramePr>
          <p:nvPr/>
        </p:nvGraphicFramePr>
        <p:xfrm>
          <a:off x="838200" y="4419600"/>
          <a:ext cx="11963400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r:id="rId9" imgW="5486400" imgH="518160" progId="Word.Document.8">
                  <p:embed/>
                </p:oleObj>
              </mc:Choice>
              <mc:Fallback>
                <p:oleObj r:id="rId9" imgW="5486400" imgH="518160" progId="Word.Document.8">
                  <p:embed/>
                  <p:pic>
                    <p:nvPicPr>
                      <p:cNvPr id="0" name="对象 39944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419600"/>
                        <a:ext cx="11963400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6" name="对象 39945">
            <a:extLst>
              <a:ext uri="{FF2B5EF4-FFF2-40B4-BE49-F238E27FC236}">
                <a16:creationId xmlns:a16="http://schemas.microsoft.com/office/drawing/2014/main" id="{3F09DC6A-2AE6-4D28-97FC-4A3BE8EF508B}"/>
              </a:ext>
            </a:extLst>
          </p:cNvPr>
          <p:cNvGraphicFramePr>
            <a:graphicFrameLocks/>
          </p:cNvGraphicFramePr>
          <p:nvPr/>
        </p:nvGraphicFramePr>
        <p:xfrm>
          <a:off x="914400" y="5400675"/>
          <a:ext cx="1158240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r:id="rId11" imgW="5275580" imgH="594360" progId="Word.Document.8">
                  <p:embed/>
                </p:oleObj>
              </mc:Choice>
              <mc:Fallback>
                <p:oleObj r:id="rId11" imgW="5275580" imgH="594360" progId="Word.Document.8">
                  <p:embed/>
                  <p:pic>
                    <p:nvPicPr>
                      <p:cNvPr id="0" name="对象 39945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400675"/>
                        <a:ext cx="11582400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4" name="对象 64513">
            <a:extLst>
              <a:ext uri="{FF2B5EF4-FFF2-40B4-BE49-F238E27FC236}">
                <a16:creationId xmlns:a16="http://schemas.microsoft.com/office/drawing/2014/main" id="{B52A4CFA-D99F-446A-95FE-50BC35055E86}"/>
              </a:ext>
            </a:extLst>
          </p:cNvPr>
          <p:cNvGraphicFramePr>
            <a:graphicFrameLocks/>
          </p:cNvGraphicFramePr>
          <p:nvPr/>
        </p:nvGraphicFramePr>
        <p:xfrm>
          <a:off x="152400" y="1447800"/>
          <a:ext cx="7567613" cy="266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r:id="rId3" imgW="3352800" imgH="1244600" progId="Equation.3">
                  <p:embed/>
                </p:oleObj>
              </mc:Choice>
              <mc:Fallback>
                <p:oleObj r:id="rId3" imgW="3352800" imgH="1244600" progId="Equation.3">
                  <p:embed/>
                  <p:pic>
                    <p:nvPicPr>
                      <p:cNvPr id="0" name="对象 6451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447800"/>
                        <a:ext cx="7567613" cy="266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5" name="对象 64514">
            <a:extLst>
              <a:ext uri="{FF2B5EF4-FFF2-40B4-BE49-F238E27FC236}">
                <a16:creationId xmlns:a16="http://schemas.microsoft.com/office/drawing/2014/main" id="{21B94127-6783-44AD-982B-78CB2769B2AC}"/>
              </a:ext>
            </a:extLst>
          </p:cNvPr>
          <p:cNvGraphicFramePr>
            <a:graphicFrameLocks/>
          </p:cNvGraphicFramePr>
          <p:nvPr/>
        </p:nvGraphicFramePr>
        <p:xfrm>
          <a:off x="992188" y="-6350"/>
          <a:ext cx="7694612" cy="213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r:id="rId5" imgW="3378200" imgH="939800" progId="Equation.3">
                  <p:embed/>
                </p:oleObj>
              </mc:Choice>
              <mc:Fallback>
                <p:oleObj r:id="rId5" imgW="3378200" imgH="939800" progId="Equation.3">
                  <p:embed/>
                  <p:pic>
                    <p:nvPicPr>
                      <p:cNvPr id="0" name="对象 6451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-6350"/>
                        <a:ext cx="7694612" cy="213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对象 64515">
            <a:extLst>
              <a:ext uri="{FF2B5EF4-FFF2-40B4-BE49-F238E27FC236}">
                <a16:creationId xmlns:a16="http://schemas.microsoft.com/office/drawing/2014/main" id="{67769670-5FD1-4EB1-BA47-40FCBF53A886}"/>
              </a:ext>
            </a:extLst>
          </p:cNvPr>
          <p:cNvGraphicFramePr>
            <a:graphicFrameLocks/>
          </p:cNvGraphicFramePr>
          <p:nvPr/>
        </p:nvGraphicFramePr>
        <p:xfrm>
          <a:off x="1066800" y="3962400"/>
          <a:ext cx="7569200" cy="287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r:id="rId7" imgW="3352800" imgH="1346200" progId="Equation.3">
                  <p:embed/>
                </p:oleObj>
              </mc:Choice>
              <mc:Fallback>
                <p:oleObj r:id="rId7" imgW="3352800" imgH="1346200" progId="Equation.3">
                  <p:embed/>
                  <p:pic>
                    <p:nvPicPr>
                      <p:cNvPr id="0" name="对象 6451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962400"/>
                        <a:ext cx="7569200" cy="287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7" name="矩形 64516">
            <a:extLst>
              <a:ext uri="{FF2B5EF4-FFF2-40B4-BE49-F238E27FC236}">
                <a16:creationId xmlns:a16="http://schemas.microsoft.com/office/drawing/2014/main" id="{6466C2A0-4290-4F99-BC4B-D0B153F95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304800"/>
            <a:ext cx="71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0000"/>
                </a:solidFill>
              </a:rPr>
              <a:t>例</a:t>
            </a:r>
            <a:r>
              <a:rPr lang="en-US" altLang="zh-CN" sz="2800">
                <a:solidFill>
                  <a:srgbClr val="FF0000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对象 65537">
            <a:extLst>
              <a:ext uri="{FF2B5EF4-FFF2-40B4-BE49-F238E27FC236}">
                <a16:creationId xmlns:a16="http://schemas.microsoft.com/office/drawing/2014/main" id="{30CA7E4F-48A9-44BB-8480-64B982AAA860}"/>
              </a:ext>
            </a:extLst>
          </p:cNvPr>
          <p:cNvGraphicFramePr>
            <a:graphicFrameLocks/>
          </p:cNvGraphicFramePr>
          <p:nvPr/>
        </p:nvGraphicFramePr>
        <p:xfrm>
          <a:off x="228600" y="152400"/>
          <a:ext cx="75438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r:id="rId3" imgW="2654300" imgH="1117600" progId="Equation.3">
                  <p:embed/>
                </p:oleObj>
              </mc:Choice>
              <mc:Fallback>
                <p:oleObj r:id="rId3" imgW="2654300" imgH="1117600" progId="Equation.3">
                  <p:embed/>
                  <p:pic>
                    <p:nvPicPr>
                      <p:cNvPr id="0" name="对象 6553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52400"/>
                        <a:ext cx="75438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9" name="对象 65538">
            <a:extLst>
              <a:ext uri="{FF2B5EF4-FFF2-40B4-BE49-F238E27FC236}">
                <a16:creationId xmlns:a16="http://schemas.microsoft.com/office/drawing/2014/main" id="{B74FD4C1-8EE5-49EB-B351-CEB8CC3DE9D0}"/>
              </a:ext>
            </a:extLst>
          </p:cNvPr>
          <p:cNvGraphicFramePr>
            <a:graphicFrameLocks/>
          </p:cNvGraphicFramePr>
          <p:nvPr/>
        </p:nvGraphicFramePr>
        <p:xfrm>
          <a:off x="387350" y="2778125"/>
          <a:ext cx="6775450" cy="240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r:id="rId5" imgW="2310397" imgH="863225" progId="Equation.3">
                  <p:embed/>
                </p:oleObj>
              </mc:Choice>
              <mc:Fallback>
                <p:oleObj r:id="rId5" imgW="2310397" imgH="863225" progId="Equation.3">
                  <p:embed/>
                  <p:pic>
                    <p:nvPicPr>
                      <p:cNvPr id="0" name="对象 6553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2778125"/>
                        <a:ext cx="6775450" cy="240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矩形 67585">
            <a:extLst>
              <a:ext uri="{FF2B5EF4-FFF2-40B4-BE49-F238E27FC236}">
                <a16:creationId xmlns:a16="http://schemas.microsoft.com/office/drawing/2014/main" id="{B3169FCB-BB20-40CC-8482-0E84F9E6B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5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0000"/>
                </a:solidFill>
              </a:rPr>
              <a:t>习题课</a:t>
            </a:r>
          </a:p>
        </p:txBody>
      </p:sp>
      <p:graphicFrame>
        <p:nvGraphicFramePr>
          <p:cNvPr id="67587" name="对象 67586">
            <a:extLst>
              <a:ext uri="{FF2B5EF4-FFF2-40B4-BE49-F238E27FC236}">
                <a16:creationId xmlns:a16="http://schemas.microsoft.com/office/drawing/2014/main" id="{A8E0A171-7B65-4D3A-B015-28CF63748689}"/>
              </a:ext>
            </a:extLst>
          </p:cNvPr>
          <p:cNvGraphicFramePr>
            <a:graphicFrameLocks/>
          </p:cNvGraphicFramePr>
          <p:nvPr/>
        </p:nvGraphicFramePr>
        <p:xfrm>
          <a:off x="996950" y="304800"/>
          <a:ext cx="791845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r:id="rId3" imgW="2819400" imgH="889000" progId="Equation.3">
                  <p:embed/>
                </p:oleObj>
              </mc:Choice>
              <mc:Fallback>
                <p:oleObj r:id="rId3" imgW="2819400" imgH="889000" progId="Equation.3">
                  <p:embed/>
                  <p:pic>
                    <p:nvPicPr>
                      <p:cNvPr id="0" name="对象 6758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304800"/>
                        <a:ext cx="791845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对象 67587">
            <a:extLst>
              <a:ext uri="{FF2B5EF4-FFF2-40B4-BE49-F238E27FC236}">
                <a16:creationId xmlns:a16="http://schemas.microsoft.com/office/drawing/2014/main" id="{33414B45-5F2C-4F1F-A782-5EF111143B7F}"/>
              </a:ext>
            </a:extLst>
          </p:cNvPr>
          <p:cNvGraphicFramePr>
            <a:graphicFrameLocks/>
          </p:cNvGraphicFramePr>
          <p:nvPr/>
        </p:nvGraphicFramePr>
        <p:xfrm>
          <a:off x="279400" y="2847975"/>
          <a:ext cx="8882063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r:id="rId5" imgW="3276600" imgH="1104900" progId="Equation.DSMT4">
                  <p:embed/>
                </p:oleObj>
              </mc:Choice>
              <mc:Fallback>
                <p:oleObj r:id="rId5" imgW="3276600" imgH="1104900" progId="Equation.DSMT4">
                  <p:embed/>
                  <p:pic>
                    <p:nvPicPr>
                      <p:cNvPr id="0" name="对象 6758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" y="2847975"/>
                        <a:ext cx="8882063" cy="273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3" name="对象 3092">
            <a:extLst>
              <a:ext uri="{FF2B5EF4-FFF2-40B4-BE49-F238E27FC236}">
                <a16:creationId xmlns:a16="http://schemas.microsoft.com/office/drawing/2014/main" id="{4A12F019-23D2-43C5-B6CE-2604D2B7BF7A}"/>
              </a:ext>
            </a:extLst>
          </p:cNvPr>
          <p:cNvGraphicFramePr>
            <a:graphicFrameLocks/>
          </p:cNvGraphicFramePr>
          <p:nvPr/>
        </p:nvGraphicFramePr>
        <p:xfrm>
          <a:off x="609600" y="2251075"/>
          <a:ext cx="121920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r:id="rId3" imgW="5486400" imgH="393700" progId="Word.Document.8">
                  <p:embed/>
                </p:oleObj>
              </mc:Choice>
              <mc:Fallback>
                <p:oleObj r:id="rId3" imgW="5486400" imgH="393700" progId="Word.Document.8">
                  <p:embed/>
                  <p:pic>
                    <p:nvPicPr>
                      <p:cNvPr id="0" name="对象 309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51075"/>
                        <a:ext cx="1219200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1" name="对象 3090">
            <a:extLst>
              <a:ext uri="{FF2B5EF4-FFF2-40B4-BE49-F238E27FC236}">
                <a16:creationId xmlns:a16="http://schemas.microsoft.com/office/drawing/2014/main" id="{F550C617-8E35-4002-A002-4287B8E0F80E}"/>
              </a:ext>
            </a:extLst>
          </p:cNvPr>
          <p:cNvGraphicFramePr>
            <a:graphicFrameLocks/>
          </p:cNvGraphicFramePr>
          <p:nvPr/>
        </p:nvGraphicFramePr>
        <p:xfrm>
          <a:off x="457200" y="762000"/>
          <a:ext cx="124968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r:id="rId5" imgW="5486400" imgH="297180" progId="Word.Document.8">
                  <p:embed/>
                </p:oleObj>
              </mc:Choice>
              <mc:Fallback>
                <p:oleObj r:id="rId5" imgW="5486400" imgH="297180" progId="Word.Document.8">
                  <p:embed/>
                  <p:pic>
                    <p:nvPicPr>
                      <p:cNvPr id="0" name="对象 309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762000"/>
                        <a:ext cx="124968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" name="对象 3091">
            <a:extLst>
              <a:ext uri="{FF2B5EF4-FFF2-40B4-BE49-F238E27FC236}">
                <a16:creationId xmlns:a16="http://schemas.microsoft.com/office/drawing/2014/main" id="{F6E69023-7AFE-459B-A34B-60FF55DEE2D9}"/>
              </a:ext>
            </a:extLst>
          </p:cNvPr>
          <p:cNvGraphicFramePr>
            <a:graphicFrameLocks/>
          </p:cNvGraphicFramePr>
          <p:nvPr/>
        </p:nvGraphicFramePr>
        <p:xfrm>
          <a:off x="609600" y="1524000"/>
          <a:ext cx="121158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r:id="rId7" imgW="5456088" imgH="217233" progId="Word.Document.8">
                  <p:embed/>
                </p:oleObj>
              </mc:Choice>
              <mc:Fallback>
                <p:oleObj r:id="rId7" imgW="5456088" imgH="217233" progId="Word.Document.8">
                  <p:embed/>
                  <p:pic>
                    <p:nvPicPr>
                      <p:cNvPr id="0" name="对象 3091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524000"/>
                        <a:ext cx="121158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4" name="对象 3093">
            <a:extLst>
              <a:ext uri="{FF2B5EF4-FFF2-40B4-BE49-F238E27FC236}">
                <a16:creationId xmlns:a16="http://schemas.microsoft.com/office/drawing/2014/main" id="{89C534DA-29E1-41CF-B688-5A3F35D55B4B}"/>
              </a:ext>
            </a:extLst>
          </p:cNvPr>
          <p:cNvGraphicFramePr>
            <a:graphicFrameLocks/>
          </p:cNvGraphicFramePr>
          <p:nvPr/>
        </p:nvGraphicFramePr>
        <p:xfrm>
          <a:off x="304800" y="3370263"/>
          <a:ext cx="117348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r:id="rId9" imgW="5456088" imgH="242493" progId="Word.Document.8">
                  <p:embed/>
                </p:oleObj>
              </mc:Choice>
              <mc:Fallback>
                <p:oleObj r:id="rId9" imgW="5456088" imgH="242493" progId="Word.Document.8">
                  <p:embed/>
                  <p:pic>
                    <p:nvPicPr>
                      <p:cNvPr id="0" name="对象 309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370263"/>
                        <a:ext cx="11734800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5" name="对象 3094">
            <a:extLst>
              <a:ext uri="{FF2B5EF4-FFF2-40B4-BE49-F238E27FC236}">
                <a16:creationId xmlns:a16="http://schemas.microsoft.com/office/drawing/2014/main" id="{54273171-A73B-47E9-8E91-14AE21621847}"/>
              </a:ext>
            </a:extLst>
          </p:cNvPr>
          <p:cNvGraphicFramePr>
            <a:graphicFrameLocks/>
          </p:cNvGraphicFramePr>
          <p:nvPr/>
        </p:nvGraphicFramePr>
        <p:xfrm>
          <a:off x="533400" y="4233863"/>
          <a:ext cx="128778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r:id="rId11" imgW="5456088" imgH="242493" progId="Word.Document.8">
                  <p:embed/>
                </p:oleObj>
              </mc:Choice>
              <mc:Fallback>
                <p:oleObj r:id="rId11" imgW="5456088" imgH="242493" progId="Word.Document.8">
                  <p:embed/>
                  <p:pic>
                    <p:nvPicPr>
                      <p:cNvPr id="0" name="对象 309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233863"/>
                        <a:ext cx="12877800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6" name="对象 3095">
            <a:extLst>
              <a:ext uri="{FF2B5EF4-FFF2-40B4-BE49-F238E27FC236}">
                <a16:creationId xmlns:a16="http://schemas.microsoft.com/office/drawing/2014/main" id="{C7BD7A47-57F5-43D7-A94E-58308CC30BCB}"/>
              </a:ext>
            </a:extLst>
          </p:cNvPr>
          <p:cNvGraphicFramePr>
            <a:graphicFrameLocks/>
          </p:cNvGraphicFramePr>
          <p:nvPr/>
        </p:nvGraphicFramePr>
        <p:xfrm>
          <a:off x="533400" y="5135563"/>
          <a:ext cx="12115800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r:id="rId13" imgW="5486400" imgH="469900" progId="Word.Document.8">
                  <p:embed/>
                </p:oleObj>
              </mc:Choice>
              <mc:Fallback>
                <p:oleObj r:id="rId13" imgW="5486400" imgH="469900" progId="Word.Document.8">
                  <p:embed/>
                  <p:pic>
                    <p:nvPicPr>
                      <p:cNvPr id="0" name="对象 3095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135563"/>
                        <a:ext cx="12115800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3101">
            <a:extLst>
              <a:ext uri="{FF2B5EF4-FFF2-40B4-BE49-F238E27FC236}">
                <a16:creationId xmlns:a16="http://schemas.microsoft.com/office/drawing/2014/main" id="{BC5B24D1-52EE-4AEE-9AC9-4D27DCD17E63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320925"/>
            <a:ext cx="1676400" cy="1038225"/>
            <a:chOff x="4128" y="1462"/>
            <a:chExt cx="1056" cy="654"/>
          </a:xfrm>
        </p:grpSpPr>
        <p:sp>
          <p:nvSpPr>
            <p:cNvPr id="2061" name="直接连接符 3081">
              <a:extLst>
                <a:ext uri="{FF2B5EF4-FFF2-40B4-BE49-F238E27FC236}">
                  <a16:creationId xmlns:a16="http://schemas.microsoft.com/office/drawing/2014/main" id="{69E9D38D-9C50-4CA2-8041-7A1BDEC61B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39" y="1584"/>
              <a:ext cx="143" cy="101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" name="任意多边形 3082">
              <a:extLst>
                <a:ext uri="{FF2B5EF4-FFF2-40B4-BE49-F238E27FC236}">
                  <a16:creationId xmlns:a16="http://schemas.microsoft.com/office/drawing/2014/main" id="{F1A0FE59-8B86-4617-B1C4-8E4AAAC7A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794"/>
              <a:ext cx="135" cy="78"/>
            </a:xfrm>
            <a:custGeom>
              <a:avLst/>
              <a:gdLst>
                <a:gd name="T0" fmla="*/ 0 w 195"/>
                <a:gd name="T1" fmla="*/ 0 h 120"/>
                <a:gd name="T2" fmla="*/ 195 w 195"/>
                <a:gd name="T3" fmla="*/ 120 h 120"/>
                <a:gd name="T4" fmla="*/ 0 60000 65536"/>
                <a:gd name="T5" fmla="*/ 0 60000 65536"/>
                <a:gd name="T6" fmla="*/ 0 w 195"/>
                <a:gd name="T7" fmla="*/ 0 h 120"/>
                <a:gd name="T8" fmla="*/ 195 w 195"/>
                <a:gd name="T9" fmla="*/ 120 h 1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5" h="120">
                  <a:moveTo>
                    <a:pt x="0" y="0"/>
                  </a:moveTo>
                  <a:lnTo>
                    <a:pt x="195" y="120"/>
                  </a:lnTo>
                </a:path>
              </a:pathLst>
            </a:custGeom>
            <a:noFill/>
            <a:ln w="2857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" name="任意多边形 3083">
              <a:extLst>
                <a:ext uri="{FF2B5EF4-FFF2-40B4-BE49-F238E27FC236}">
                  <a16:creationId xmlns:a16="http://schemas.microsoft.com/office/drawing/2014/main" id="{9E5F8AC0-75D8-42FB-8B40-7C44564D6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4" y="1909"/>
              <a:ext cx="248" cy="59"/>
            </a:xfrm>
            <a:custGeom>
              <a:avLst/>
              <a:gdLst>
                <a:gd name="T0" fmla="*/ 0 w 360"/>
                <a:gd name="T1" fmla="*/ 0 h 90"/>
                <a:gd name="T2" fmla="*/ 360 w 360"/>
                <a:gd name="T3" fmla="*/ 90 h 90"/>
                <a:gd name="T4" fmla="*/ 0 60000 65536"/>
                <a:gd name="T5" fmla="*/ 0 60000 65536"/>
                <a:gd name="T6" fmla="*/ 0 w 360"/>
                <a:gd name="T7" fmla="*/ 0 h 90"/>
                <a:gd name="T8" fmla="*/ 360 w 36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0" h="90">
                  <a:moveTo>
                    <a:pt x="0" y="0"/>
                  </a:moveTo>
                  <a:lnTo>
                    <a:pt x="360" y="90"/>
                  </a:lnTo>
                </a:path>
              </a:pathLst>
            </a:custGeom>
            <a:noFill/>
            <a:ln w="2857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56" name="对象 3097">
              <a:extLst>
                <a:ext uri="{FF2B5EF4-FFF2-40B4-BE49-F238E27FC236}">
                  <a16:creationId xmlns:a16="http://schemas.microsoft.com/office/drawing/2014/main" id="{119412DB-AF11-4302-A1C1-32A6D282CEB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128" y="1584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0" r:id="rId15" imgW="165172" imgH="165172" progId="Equation.3">
                    <p:embed/>
                  </p:oleObj>
                </mc:Choice>
                <mc:Fallback>
                  <p:oleObj r:id="rId15" imgW="165172" imgH="165172" progId="Equation.3">
                    <p:embed/>
                    <p:pic>
                      <p:nvPicPr>
                        <p:cNvPr id="0" name="对象 309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584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7" name="对象 3098">
              <a:extLst>
                <a:ext uri="{FF2B5EF4-FFF2-40B4-BE49-F238E27FC236}">
                  <a16:creationId xmlns:a16="http://schemas.microsoft.com/office/drawing/2014/main" id="{02B1640B-A30C-4A0F-A503-828C46EEB26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593" y="1462"/>
            <a:ext cx="221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1" r:id="rId17" imgW="127000" imgH="139700" progId="Equation.3">
                    <p:embed/>
                  </p:oleObj>
                </mc:Choice>
                <mc:Fallback>
                  <p:oleObj r:id="rId17" imgW="127000" imgH="139700" progId="Equation.3">
                    <p:embed/>
                    <p:pic>
                      <p:nvPicPr>
                        <p:cNvPr id="0" name="对象 309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3" y="1462"/>
                          <a:ext cx="221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" name="对象 3099">
              <a:extLst>
                <a:ext uri="{FF2B5EF4-FFF2-40B4-BE49-F238E27FC236}">
                  <a16:creationId xmlns:a16="http://schemas.microsoft.com/office/drawing/2014/main" id="{04F26524-C31E-44DA-9B90-AAC903E4085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560" y="1775"/>
            <a:ext cx="243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2" r:id="rId19" imgW="139761" imgH="165172" progId="Equation.3">
                    <p:embed/>
                  </p:oleObj>
                </mc:Choice>
                <mc:Fallback>
                  <p:oleObj r:id="rId19" imgW="139761" imgH="165172" progId="Equation.3">
                    <p:embed/>
                    <p:pic>
                      <p:nvPicPr>
                        <p:cNvPr id="0" name="对象 309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775"/>
                          <a:ext cx="243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9" name="对象 3100">
              <a:extLst>
                <a:ext uri="{FF2B5EF4-FFF2-40B4-BE49-F238E27FC236}">
                  <a16:creationId xmlns:a16="http://schemas.microsoft.com/office/drawing/2014/main" id="{9C8C0EF8-3FD8-4AC5-8ACB-11C433B6EDC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963" y="1872"/>
            <a:ext cx="221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3" r:id="rId21" imgW="127000" imgH="139700" progId="Equation.3">
                    <p:embed/>
                  </p:oleObj>
                </mc:Choice>
                <mc:Fallback>
                  <p:oleObj r:id="rId21" imgW="127000" imgH="139700" progId="Equation.3">
                    <p:embed/>
                    <p:pic>
                      <p:nvPicPr>
                        <p:cNvPr id="0" name="对象 310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3" y="1872"/>
                          <a:ext cx="221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96" name="对象 46095">
            <a:extLst>
              <a:ext uri="{FF2B5EF4-FFF2-40B4-BE49-F238E27FC236}">
                <a16:creationId xmlns:a16="http://schemas.microsoft.com/office/drawing/2014/main" id="{AA786C9C-1597-4079-A819-9FF878F06034}"/>
              </a:ext>
            </a:extLst>
          </p:cNvPr>
          <p:cNvGraphicFramePr>
            <a:graphicFrameLocks/>
          </p:cNvGraphicFramePr>
          <p:nvPr/>
        </p:nvGraphicFramePr>
        <p:xfrm>
          <a:off x="469900" y="4419600"/>
          <a:ext cx="12103100" cy="232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r:id="rId3" imgW="5486400" imgH="1064260" progId="Word.Document.8">
                  <p:embed/>
                </p:oleObj>
              </mc:Choice>
              <mc:Fallback>
                <p:oleObj r:id="rId3" imgW="5486400" imgH="1064260" progId="Word.Document.8">
                  <p:embed/>
                  <p:pic>
                    <p:nvPicPr>
                      <p:cNvPr id="0" name="对象 4609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4419600"/>
                        <a:ext cx="12103100" cy="232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82" name="组合 51207">
            <a:extLst>
              <a:ext uri="{FF2B5EF4-FFF2-40B4-BE49-F238E27FC236}">
                <a16:creationId xmlns:a16="http://schemas.microsoft.com/office/drawing/2014/main" id="{30120B0E-1A2F-44C3-B81F-523EF5511998}"/>
              </a:ext>
            </a:extLst>
          </p:cNvPr>
          <p:cNvGrpSpPr>
            <a:grpSpLocks/>
          </p:cNvGrpSpPr>
          <p:nvPr/>
        </p:nvGrpSpPr>
        <p:grpSpPr bwMode="auto">
          <a:xfrm>
            <a:off x="4813300" y="533400"/>
            <a:ext cx="3657600" cy="3124200"/>
            <a:chOff x="3032" y="336"/>
            <a:chExt cx="2304" cy="1968"/>
          </a:xfrm>
        </p:grpSpPr>
        <p:sp>
          <p:nvSpPr>
            <p:cNvPr id="3083" name="直接连接符 46085">
              <a:extLst>
                <a:ext uri="{FF2B5EF4-FFF2-40B4-BE49-F238E27FC236}">
                  <a16:creationId xmlns:a16="http://schemas.microsoft.com/office/drawing/2014/main" id="{3FC487EB-5227-4183-9250-6DE9832FA1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2" y="1392"/>
              <a:ext cx="2208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椭圆 46086">
              <a:extLst>
                <a:ext uri="{FF2B5EF4-FFF2-40B4-BE49-F238E27FC236}">
                  <a16:creationId xmlns:a16="http://schemas.microsoft.com/office/drawing/2014/main" id="{04106526-1691-4D54-BC63-6D2CE43F1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890"/>
              <a:ext cx="1134" cy="1134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85" name="直接连接符 46087">
              <a:extLst>
                <a:ext uri="{FF2B5EF4-FFF2-40B4-BE49-F238E27FC236}">
                  <a16:creationId xmlns:a16="http://schemas.microsoft.com/office/drawing/2014/main" id="{2B9966E3-EE27-472D-8BE4-FA54D359AE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8" y="336"/>
              <a:ext cx="0" cy="1968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5" name="对象 46088">
              <a:extLst>
                <a:ext uri="{FF2B5EF4-FFF2-40B4-BE49-F238E27FC236}">
                  <a16:creationId xmlns:a16="http://schemas.microsoft.com/office/drawing/2014/main" id="{3463DC54-A3BC-40B4-AACA-4C45D4C29FA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520" y="634"/>
            <a:ext cx="816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r:id="rId5" imgW="774028" imgH="266469" progId="Equation.3">
                    <p:embed/>
                  </p:oleObj>
                </mc:Choice>
                <mc:Fallback>
                  <p:oleObj r:id="rId5" imgW="774028" imgH="266469" progId="Equation.3">
                    <p:embed/>
                    <p:pic>
                      <p:nvPicPr>
                        <p:cNvPr id="0" name="对象 4608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0" y="634"/>
                          <a:ext cx="816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" name="对象 46089">
              <a:extLst>
                <a:ext uri="{FF2B5EF4-FFF2-40B4-BE49-F238E27FC236}">
                  <a16:creationId xmlns:a16="http://schemas.microsoft.com/office/drawing/2014/main" id="{6A951DFB-B19B-479F-A1E5-855591BA58C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232" y="1824"/>
            <a:ext cx="1008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r:id="rId7" imgW="862851" imgH="266469" progId="Equation.3">
                    <p:embed/>
                  </p:oleObj>
                </mc:Choice>
                <mc:Fallback>
                  <p:oleObj r:id="rId7" imgW="862851" imgH="266469" progId="Equation.3">
                    <p:embed/>
                    <p:pic>
                      <p:nvPicPr>
                        <p:cNvPr id="0" name="对象 4608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2" y="1824"/>
                          <a:ext cx="1008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" name="对象 46090">
              <a:extLst>
                <a:ext uri="{FF2B5EF4-FFF2-40B4-BE49-F238E27FC236}">
                  <a16:creationId xmlns:a16="http://schemas.microsoft.com/office/drawing/2014/main" id="{A5B137EB-F5D9-461A-A228-9CCDBEEBD5C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883" y="1392"/>
            <a:ext cx="205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r:id="rId9" imgW="127000" imgH="139700" progId="Equation.3">
                    <p:embed/>
                  </p:oleObj>
                </mc:Choice>
                <mc:Fallback>
                  <p:oleObj r:id="rId9" imgW="127000" imgH="139700" progId="Equation.3">
                    <p:embed/>
                    <p:pic>
                      <p:nvPicPr>
                        <p:cNvPr id="0" name="对象 4609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3" y="1392"/>
                          <a:ext cx="205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8" name="对象 46091">
              <a:extLst>
                <a:ext uri="{FF2B5EF4-FFF2-40B4-BE49-F238E27FC236}">
                  <a16:creationId xmlns:a16="http://schemas.microsoft.com/office/drawing/2014/main" id="{BE76A43D-E7F0-4DF2-96AB-F20D0DF5714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096" y="1440"/>
            <a:ext cx="19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r:id="rId11" imgW="127000" imgH="139700" progId="Equation.3">
                    <p:embed/>
                  </p:oleObj>
                </mc:Choice>
                <mc:Fallback>
                  <p:oleObj r:id="rId11" imgW="127000" imgH="139700" progId="Equation.3">
                    <p:embed/>
                    <p:pic>
                      <p:nvPicPr>
                        <p:cNvPr id="0" name="对象 4609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6" y="1440"/>
                          <a:ext cx="19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9" name="对象 46092">
              <a:extLst>
                <a:ext uri="{FF2B5EF4-FFF2-40B4-BE49-F238E27FC236}">
                  <a16:creationId xmlns:a16="http://schemas.microsoft.com/office/drawing/2014/main" id="{993F9CF7-3AC8-4B6C-AD3F-E8C605D50E7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116" y="336"/>
            <a:ext cx="25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r:id="rId13" imgW="139761" imgH="165172" progId="Equation.3">
                    <p:embed/>
                  </p:oleObj>
                </mc:Choice>
                <mc:Fallback>
                  <p:oleObj r:id="rId13" imgW="139761" imgH="165172" progId="Equation.3">
                    <p:embed/>
                    <p:pic>
                      <p:nvPicPr>
                        <p:cNvPr id="0" name="对象 4609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6" y="336"/>
                          <a:ext cx="25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0" name="对象 46093">
              <a:extLst>
                <a:ext uri="{FF2B5EF4-FFF2-40B4-BE49-F238E27FC236}">
                  <a16:creationId xmlns:a16="http://schemas.microsoft.com/office/drawing/2014/main" id="{7C69224C-D777-46ED-9557-1C900D40BCE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664" y="1195"/>
            <a:ext cx="384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r:id="rId15" imgW="317500" imgH="203200" progId="Equation.3">
                    <p:embed/>
                  </p:oleObj>
                </mc:Choice>
                <mc:Fallback>
                  <p:oleObj r:id="rId15" imgW="317500" imgH="203200" progId="Equation.3">
                    <p:embed/>
                    <p:pic>
                      <p:nvPicPr>
                        <p:cNvPr id="0" name="对象 4609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4" y="1195"/>
                          <a:ext cx="384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1" name="对象 46094">
              <a:extLst>
                <a:ext uri="{FF2B5EF4-FFF2-40B4-BE49-F238E27FC236}">
                  <a16:creationId xmlns:a16="http://schemas.microsoft.com/office/drawing/2014/main" id="{EC5E6372-870C-481F-A193-B9197B1C1DD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032" y="1200"/>
            <a:ext cx="492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r:id="rId17" imgW="406400" imgH="203200" progId="Equation.3">
                    <p:embed/>
                  </p:oleObj>
                </mc:Choice>
                <mc:Fallback>
                  <p:oleObj r:id="rId17" imgW="406400" imgH="203200" progId="Equation.3">
                    <p:embed/>
                    <p:pic>
                      <p:nvPicPr>
                        <p:cNvPr id="0" name="对象 4609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2" y="1200"/>
                          <a:ext cx="492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6" name="椭圆 46098">
              <a:extLst>
                <a:ext uri="{FF2B5EF4-FFF2-40B4-BE49-F238E27FC236}">
                  <a16:creationId xmlns:a16="http://schemas.microsoft.com/office/drawing/2014/main" id="{C1365935-F17F-479B-9294-4D3DE5CB6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" y="1373"/>
              <a:ext cx="57" cy="5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87" name="椭圆 46099">
              <a:extLst>
                <a:ext uri="{FF2B5EF4-FFF2-40B4-BE49-F238E27FC236}">
                  <a16:creationId xmlns:a16="http://schemas.microsoft.com/office/drawing/2014/main" id="{EB8ECA70-4AAC-46B0-8819-384C744D1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373"/>
              <a:ext cx="57" cy="5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8" name="对象 70657">
            <a:extLst>
              <a:ext uri="{FF2B5EF4-FFF2-40B4-BE49-F238E27FC236}">
                <a16:creationId xmlns:a16="http://schemas.microsoft.com/office/drawing/2014/main" id="{F067C51F-AFC7-42CB-A4BF-3FFA18E3172F}"/>
              </a:ext>
            </a:extLst>
          </p:cNvPr>
          <p:cNvGraphicFramePr>
            <a:graphicFrameLocks/>
          </p:cNvGraphicFramePr>
          <p:nvPr/>
        </p:nvGraphicFramePr>
        <p:xfrm>
          <a:off x="1135063" y="396875"/>
          <a:ext cx="7000875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r:id="rId3" imgW="2742010" imgH="710891" progId="Equation.DSMT4">
                  <p:embed/>
                </p:oleObj>
              </mc:Choice>
              <mc:Fallback>
                <p:oleObj r:id="rId3" imgW="2742010" imgH="710891" progId="Equation.DSMT4">
                  <p:embed/>
                  <p:pic>
                    <p:nvPicPr>
                      <p:cNvPr id="0" name="对象 7065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396875"/>
                        <a:ext cx="7000875" cy="179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9" name="对象 70658">
            <a:extLst>
              <a:ext uri="{FF2B5EF4-FFF2-40B4-BE49-F238E27FC236}">
                <a16:creationId xmlns:a16="http://schemas.microsoft.com/office/drawing/2014/main" id="{81334FCC-D8D4-43EC-BBFE-8D945CF88413}"/>
              </a:ext>
            </a:extLst>
          </p:cNvPr>
          <p:cNvGraphicFramePr>
            <a:graphicFrameLocks/>
          </p:cNvGraphicFramePr>
          <p:nvPr/>
        </p:nvGraphicFramePr>
        <p:xfrm>
          <a:off x="711200" y="2286000"/>
          <a:ext cx="84328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r:id="rId5" imgW="3351345" imgH="723586" progId="Equation.DSMT4">
                  <p:embed/>
                </p:oleObj>
              </mc:Choice>
              <mc:Fallback>
                <p:oleObj r:id="rId5" imgW="3351345" imgH="723586" progId="Equation.DSMT4">
                  <p:embed/>
                  <p:pic>
                    <p:nvPicPr>
                      <p:cNvPr id="0" name="对象 7065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2286000"/>
                        <a:ext cx="843280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对象 70659">
            <a:extLst>
              <a:ext uri="{FF2B5EF4-FFF2-40B4-BE49-F238E27FC236}">
                <a16:creationId xmlns:a16="http://schemas.microsoft.com/office/drawing/2014/main" id="{01AFDBFB-864D-447C-85AF-F61C2BCB9406}"/>
              </a:ext>
            </a:extLst>
          </p:cNvPr>
          <p:cNvGraphicFramePr>
            <a:graphicFrameLocks/>
          </p:cNvGraphicFramePr>
          <p:nvPr/>
        </p:nvGraphicFramePr>
        <p:xfrm>
          <a:off x="939800" y="4098925"/>
          <a:ext cx="7186613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r:id="rId7" imgW="2667000" imgH="736600" progId="Equation.DSMT4">
                  <p:embed/>
                </p:oleObj>
              </mc:Choice>
              <mc:Fallback>
                <p:oleObj r:id="rId7" imgW="2667000" imgH="736600" progId="Equation.DSMT4">
                  <p:embed/>
                  <p:pic>
                    <p:nvPicPr>
                      <p:cNvPr id="0" name="对象 70659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4098925"/>
                        <a:ext cx="7186613" cy="178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1" name="文本框 70660">
            <a:extLst>
              <a:ext uri="{FF2B5EF4-FFF2-40B4-BE49-F238E27FC236}">
                <a16:creationId xmlns:a16="http://schemas.microsoft.com/office/drawing/2014/main" id="{40242FB3-9CE1-4D3B-8C1F-7C0E6D87C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81000"/>
            <a:ext cx="1073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0000"/>
                </a:solidFill>
              </a:rPr>
              <a:t>定理</a:t>
            </a:r>
            <a:r>
              <a:rPr lang="en-US" altLang="zh-CN" sz="2800">
                <a:solidFill>
                  <a:srgbClr val="FF0000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对象 62465">
            <a:extLst>
              <a:ext uri="{FF2B5EF4-FFF2-40B4-BE49-F238E27FC236}">
                <a16:creationId xmlns:a16="http://schemas.microsoft.com/office/drawing/2014/main" id="{5AE22AB0-77DF-4A9C-8A78-3A485602F2AC}"/>
              </a:ext>
            </a:extLst>
          </p:cNvPr>
          <p:cNvGraphicFramePr>
            <a:graphicFrameLocks/>
          </p:cNvGraphicFramePr>
          <p:nvPr/>
        </p:nvGraphicFramePr>
        <p:xfrm>
          <a:off x="1143000" y="304800"/>
          <a:ext cx="720248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r:id="rId3" imgW="2794000" imgH="685800" progId="Equation.3">
                  <p:embed/>
                </p:oleObj>
              </mc:Choice>
              <mc:Fallback>
                <p:oleObj r:id="rId3" imgW="2794000" imgH="685800" progId="Equation.3">
                  <p:embed/>
                  <p:pic>
                    <p:nvPicPr>
                      <p:cNvPr id="0" name="对象 6246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04800"/>
                        <a:ext cx="7202488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" name="对象 62466">
            <a:extLst>
              <a:ext uri="{FF2B5EF4-FFF2-40B4-BE49-F238E27FC236}">
                <a16:creationId xmlns:a16="http://schemas.microsoft.com/office/drawing/2014/main" id="{F18CBA6E-A188-4ACC-8DA9-909133A2C054}"/>
              </a:ext>
            </a:extLst>
          </p:cNvPr>
          <p:cNvGraphicFramePr>
            <a:graphicFrameLocks/>
          </p:cNvGraphicFramePr>
          <p:nvPr/>
        </p:nvGraphicFramePr>
        <p:xfrm>
          <a:off x="-228600" y="2133600"/>
          <a:ext cx="82296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r:id="rId5" imgW="2755900" imgH="1397000" progId="Equation.3">
                  <p:embed/>
                </p:oleObj>
              </mc:Choice>
              <mc:Fallback>
                <p:oleObj r:id="rId5" imgW="2755900" imgH="1397000" progId="Equation.3">
                  <p:embed/>
                  <p:pic>
                    <p:nvPicPr>
                      <p:cNvPr id="0" name="对象 6246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28600" y="2133600"/>
                        <a:ext cx="8229600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矩形 62467">
            <a:extLst>
              <a:ext uri="{FF2B5EF4-FFF2-40B4-BE49-F238E27FC236}">
                <a16:creationId xmlns:a16="http://schemas.microsoft.com/office/drawing/2014/main" id="{2B42A86B-158A-466B-B208-6984BF700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319088"/>
            <a:ext cx="717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0000"/>
                </a:solidFill>
              </a:rPr>
              <a:t>例</a:t>
            </a:r>
            <a:r>
              <a:rPr lang="en-US" altLang="zh-CN" sz="2800">
                <a:solidFill>
                  <a:srgbClr val="FF0000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0" name="对象 63489">
            <a:extLst>
              <a:ext uri="{FF2B5EF4-FFF2-40B4-BE49-F238E27FC236}">
                <a16:creationId xmlns:a16="http://schemas.microsoft.com/office/drawing/2014/main" id="{35E45249-7540-4EBA-844F-5490177C547A}"/>
              </a:ext>
            </a:extLst>
          </p:cNvPr>
          <p:cNvGraphicFramePr>
            <a:graphicFrameLocks/>
          </p:cNvGraphicFramePr>
          <p:nvPr/>
        </p:nvGraphicFramePr>
        <p:xfrm>
          <a:off x="609600" y="2590800"/>
          <a:ext cx="51816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r:id="rId3" imgW="2107285" imgH="431613" progId="Equation.3">
                  <p:embed/>
                </p:oleObj>
              </mc:Choice>
              <mc:Fallback>
                <p:oleObj r:id="rId3" imgW="2107285" imgH="431613" progId="Equation.3">
                  <p:embed/>
                  <p:pic>
                    <p:nvPicPr>
                      <p:cNvPr id="0" name="对象 6348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90800"/>
                        <a:ext cx="5181600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对象 63490">
            <a:extLst>
              <a:ext uri="{FF2B5EF4-FFF2-40B4-BE49-F238E27FC236}">
                <a16:creationId xmlns:a16="http://schemas.microsoft.com/office/drawing/2014/main" id="{275E0563-6E15-4FCB-A24C-42D84363D07B}"/>
              </a:ext>
            </a:extLst>
          </p:cNvPr>
          <p:cNvGraphicFramePr>
            <a:graphicFrameLocks/>
          </p:cNvGraphicFramePr>
          <p:nvPr/>
        </p:nvGraphicFramePr>
        <p:xfrm>
          <a:off x="365125" y="3657600"/>
          <a:ext cx="58832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r:id="rId5" imgW="2411953" imgH="482391" progId="Equation.3">
                  <p:embed/>
                </p:oleObj>
              </mc:Choice>
              <mc:Fallback>
                <p:oleObj r:id="rId5" imgW="2411953" imgH="482391" progId="Equation.3">
                  <p:embed/>
                  <p:pic>
                    <p:nvPicPr>
                      <p:cNvPr id="0" name="对象 6349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3657600"/>
                        <a:ext cx="588327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对象 63491">
            <a:extLst>
              <a:ext uri="{FF2B5EF4-FFF2-40B4-BE49-F238E27FC236}">
                <a16:creationId xmlns:a16="http://schemas.microsoft.com/office/drawing/2014/main" id="{862456CA-D422-4A21-87C4-7CD3410D8105}"/>
              </a:ext>
            </a:extLst>
          </p:cNvPr>
          <p:cNvGraphicFramePr>
            <a:graphicFrameLocks/>
          </p:cNvGraphicFramePr>
          <p:nvPr/>
        </p:nvGraphicFramePr>
        <p:xfrm>
          <a:off x="931863" y="4973638"/>
          <a:ext cx="5449887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r:id="rId7" imgW="1828007" imgH="863225" progId="Equation.3">
                  <p:embed/>
                </p:oleObj>
              </mc:Choice>
              <mc:Fallback>
                <p:oleObj r:id="rId7" imgW="1828007" imgH="863225" progId="Equation.3">
                  <p:embed/>
                  <p:pic>
                    <p:nvPicPr>
                      <p:cNvPr id="0" name="对象 63491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4973638"/>
                        <a:ext cx="5449887" cy="189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对象 63492">
            <a:extLst>
              <a:ext uri="{FF2B5EF4-FFF2-40B4-BE49-F238E27FC236}">
                <a16:creationId xmlns:a16="http://schemas.microsoft.com/office/drawing/2014/main" id="{B7BA854B-B56B-4242-91EA-DF796627727B}"/>
              </a:ext>
            </a:extLst>
          </p:cNvPr>
          <p:cNvGraphicFramePr>
            <a:graphicFrameLocks/>
          </p:cNvGraphicFramePr>
          <p:nvPr/>
        </p:nvGraphicFramePr>
        <p:xfrm>
          <a:off x="338138" y="198438"/>
          <a:ext cx="5605462" cy="239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r:id="rId9" imgW="2640454" imgH="1091726" progId="Equation.3">
                  <p:embed/>
                </p:oleObj>
              </mc:Choice>
              <mc:Fallback>
                <p:oleObj r:id="rId9" imgW="2640454" imgH="1091726" progId="Equation.3">
                  <p:embed/>
                  <p:pic>
                    <p:nvPicPr>
                      <p:cNvPr id="0" name="对象 63492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8" y="198438"/>
                        <a:ext cx="5605462" cy="239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2" name="对象 71681">
            <a:extLst>
              <a:ext uri="{FF2B5EF4-FFF2-40B4-BE49-F238E27FC236}">
                <a16:creationId xmlns:a16="http://schemas.microsoft.com/office/drawing/2014/main" id="{6A3D97EF-524C-49BB-ADC3-5816971B99F7}"/>
              </a:ext>
            </a:extLst>
          </p:cNvPr>
          <p:cNvGraphicFramePr>
            <a:graphicFrameLocks/>
          </p:cNvGraphicFramePr>
          <p:nvPr/>
        </p:nvGraphicFramePr>
        <p:xfrm>
          <a:off x="1219200" y="304800"/>
          <a:ext cx="6967538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r:id="rId3" imgW="2615065" imgH="901309" progId="Equation.3">
                  <p:embed/>
                </p:oleObj>
              </mc:Choice>
              <mc:Fallback>
                <p:oleObj r:id="rId3" imgW="2615065" imgH="901309" progId="Equation.3">
                  <p:embed/>
                  <p:pic>
                    <p:nvPicPr>
                      <p:cNvPr id="0" name="对象 7168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04800"/>
                        <a:ext cx="6967538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3" name="对象 71682">
            <a:extLst>
              <a:ext uri="{FF2B5EF4-FFF2-40B4-BE49-F238E27FC236}">
                <a16:creationId xmlns:a16="http://schemas.microsoft.com/office/drawing/2014/main" id="{7A9B0C29-85FA-4D9E-A9DA-1B9324561483}"/>
              </a:ext>
            </a:extLst>
          </p:cNvPr>
          <p:cNvGraphicFramePr>
            <a:graphicFrameLocks/>
          </p:cNvGraphicFramePr>
          <p:nvPr/>
        </p:nvGraphicFramePr>
        <p:xfrm>
          <a:off x="1062038" y="3578225"/>
          <a:ext cx="6453187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r:id="rId5" imgW="2413000" imgH="457200" progId="Equation.DSMT4">
                  <p:embed/>
                </p:oleObj>
              </mc:Choice>
              <mc:Fallback>
                <p:oleObj r:id="rId5" imgW="2413000" imgH="457200" progId="Equation.DSMT4">
                  <p:embed/>
                  <p:pic>
                    <p:nvPicPr>
                      <p:cNvPr id="0" name="对象 7168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3578225"/>
                        <a:ext cx="6453187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4" name="矩形 71683">
            <a:extLst>
              <a:ext uri="{FF2B5EF4-FFF2-40B4-BE49-F238E27FC236}">
                <a16:creationId xmlns:a16="http://schemas.microsoft.com/office/drawing/2014/main" id="{A027C52A-3910-428F-BA11-862A50B82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319088"/>
            <a:ext cx="717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0000"/>
                </a:solidFill>
              </a:rPr>
              <a:t>例</a:t>
            </a:r>
            <a:r>
              <a:rPr lang="en-US" altLang="zh-CN" sz="2800">
                <a:solidFill>
                  <a:srgbClr val="FF0000"/>
                </a:solidFill>
              </a:rPr>
              <a:t>2</a:t>
            </a:r>
          </a:p>
        </p:txBody>
      </p:sp>
      <p:graphicFrame>
        <p:nvGraphicFramePr>
          <p:cNvPr id="71685" name="对象 71684">
            <a:extLst>
              <a:ext uri="{FF2B5EF4-FFF2-40B4-BE49-F238E27FC236}">
                <a16:creationId xmlns:a16="http://schemas.microsoft.com/office/drawing/2014/main" id="{DB4A6B55-04BD-4D17-B037-40EFB81DDD2D}"/>
              </a:ext>
            </a:extLst>
          </p:cNvPr>
          <p:cNvGraphicFramePr>
            <a:graphicFrameLocks/>
          </p:cNvGraphicFramePr>
          <p:nvPr/>
        </p:nvGraphicFramePr>
        <p:xfrm>
          <a:off x="971550" y="4292600"/>
          <a:ext cx="7200900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r:id="rId7" imgW="3009900" imgH="914400" progId="Equation.DSMT4">
                  <p:embed/>
                </p:oleObj>
              </mc:Choice>
              <mc:Fallback>
                <p:oleObj r:id="rId7" imgW="3009900" imgH="914400" progId="Equation.DSMT4">
                  <p:embed/>
                  <p:pic>
                    <p:nvPicPr>
                      <p:cNvPr id="0" name="对象 7168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292600"/>
                        <a:ext cx="7200900" cy="218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2" name="对象 37891">
            <a:extLst>
              <a:ext uri="{FF2B5EF4-FFF2-40B4-BE49-F238E27FC236}">
                <a16:creationId xmlns:a16="http://schemas.microsoft.com/office/drawing/2014/main" id="{408A2DBC-C86C-4C86-9583-B35685CDFC16}"/>
              </a:ext>
            </a:extLst>
          </p:cNvPr>
          <p:cNvGraphicFramePr>
            <a:graphicFrameLocks/>
          </p:cNvGraphicFramePr>
          <p:nvPr/>
        </p:nvGraphicFramePr>
        <p:xfrm>
          <a:off x="376238" y="576263"/>
          <a:ext cx="111791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r:id="rId3" imgW="11172444" imgH="466344" progId="Word.Document.8">
                  <p:embed/>
                </p:oleObj>
              </mc:Choice>
              <mc:Fallback>
                <p:oleObj r:id="rId3" imgW="11172444" imgH="466344" progId="Word.Document.8">
                  <p:embed/>
                  <p:pic>
                    <p:nvPicPr>
                      <p:cNvPr id="0" name="对象 3789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8" y="576263"/>
                        <a:ext cx="1117917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对象 37892">
            <a:extLst>
              <a:ext uri="{FF2B5EF4-FFF2-40B4-BE49-F238E27FC236}">
                <a16:creationId xmlns:a16="http://schemas.microsoft.com/office/drawing/2014/main" id="{6340ED67-5583-4F48-8E44-120BFDEB9939}"/>
              </a:ext>
            </a:extLst>
          </p:cNvPr>
          <p:cNvGraphicFramePr>
            <a:graphicFrameLocks/>
          </p:cNvGraphicFramePr>
          <p:nvPr/>
        </p:nvGraphicFramePr>
        <p:xfrm>
          <a:off x="533400" y="1260475"/>
          <a:ext cx="11887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r:id="rId5" imgW="5486400" imgH="457200" progId="Word.Document.8">
                  <p:embed/>
                </p:oleObj>
              </mc:Choice>
              <mc:Fallback>
                <p:oleObj r:id="rId5" imgW="5486400" imgH="457200" progId="Word.Document.8">
                  <p:embed/>
                  <p:pic>
                    <p:nvPicPr>
                      <p:cNvPr id="0" name="对象 3789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60475"/>
                        <a:ext cx="11887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对象 37894">
            <a:extLst>
              <a:ext uri="{FF2B5EF4-FFF2-40B4-BE49-F238E27FC236}">
                <a16:creationId xmlns:a16="http://schemas.microsoft.com/office/drawing/2014/main" id="{F1398912-9291-4BD5-9584-BF02D72990BE}"/>
              </a:ext>
            </a:extLst>
          </p:cNvPr>
          <p:cNvGraphicFramePr>
            <a:graphicFrameLocks/>
          </p:cNvGraphicFramePr>
          <p:nvPr/>
        </p:nvGraphicFramePr>
        <p:xfrm>
          <a:off x="406400" y="2590800"/>
          <a:ext cx="12242800" cy="406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r:id="rId7" imgW="5486400" imgH="1823720" progId="Word.Document.8">
                  <p:embed/>
                </p:oleObj>
              </mc:Choice>
              <mc:Fallback>
                <p:oleObj r:id="rId7" imgW="5486400" imgH="1823720" progId="Word.Document.8">
                  <p:embed/>
                  <p:pic>
                    <p:nvPicPr>
                      <p:cNvPr id="0" name="对象 3789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2590800"/>
                        <a:ext cx="12242800" cy="406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7" name="对象 38916">
            <a:extLst>
              <a:ext uri="{FF2B5EF4-FFF2-40B4-BE49-F238E27FC236}">
                <a16:creationId xmlns:a16="http://schemas.microsoft.com/office/drawing/2014/main" id="{30038002-CD4E-4D16-BDD0-78992924DCE0}"/>
              </a:ext>
            </a:extLst>
          </p:cNvPr>
          <p:cNvGraphicFramePr>
            <a:graphicFrameLocks/>
          </p:cNvGraphicFramePr>
          <p:nvPr/>
        </p:nvGraphicFramePr>
        <p:xfrm>
          <a:off x="762000" y="5584825"/>
          <a:ext cx="13106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r:id="rId3" imgW="5486400" imgH="198120" progId="Word.Document.8">
                  <p:embed/>
                </p:oleObj>
              </mc:Choice>
              <mc:Fallback>
                <p:oleObj r:id="rId3" imgW="5486400" imgH="198120" progId="Word.Document.8">
                  <p:embed/>
                  <p:pic>
                    <p:nvPicPr>
                      <p:cNvPr id="0" name="对象 3891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584825"/>
                        <a:ext cx="13106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对象 38917">
            <a:extLst>
              <a:ext uri="{FF2B5EF4-FFF2-40B4-BE49-F238E27FC236}">
                <a16:creationId xmlns:a16="http://schemas.microsoft.com/office/drawing/2014/main" id="{20E302BC-8F28-4EA5-BC21-C6E6B8B3E59B}"/>
              </a:ext>
            </a:extLst>
          </p:cNvPr>
          <p:cNvGraphicFramePr>
            <a:graphicFrameLocks/>
          </p:cNvGraphicFramePr>
          <p:nvPr/>
        </p:nvGraphicFramePr>
        <p:xfrm>
          <a:off x="762000" y="766763"/>
          <a:ext cx="12115800" cy="487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r:id="rId5" imgW="5486400" imgH="2206752" progId="Word.Document.8">
                  <p:embed/>
                </p:oleObj>
              </mc:Choice>
              <mc:Fallback>
                <p:oleObj r:id="rId5" imgW="5486400" imgH="2206752" progId="Word.Document.8">
                  <p:embed/>
                  <p:pic>
                    <p:nvPicPr>
                      <p:cNvPr id="0" name="对象 3891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766763"/>
                        <a:ext cx="12115800" cy="487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Pages>0</Pages>
  <Words>14</Words>
  <Characters>0</Characters>
  <Application>Microsoft Office PowerPoint</Application>
  <DocSecurity>0</DocSecurity>
  <PresentationFormat>全屏显示(4:3)</PresentationFormat>
  <Lines>0</Lines>
  <Paragraphs>7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Times New Roman</vt:lpstr>
      <vt:lpstr>宋体</vt:lpstr>
      <vt:lpstr>Arial</vt:lpstr>
      <vt:lpstr>Calibri</vt:lpstr>
      <vt:lpstr>华文新魏</vt:lpstr>
      <vt:lpstr>默认设计模板</vt:lpstr>
      <vt:lpstr>Word.Document.8</vt:lpstr>
      <vt:lpstr>Microsoft Equation 3.0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 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§8.6隐函数微分法</dc:title>
  <dc:subject/>
  <dc:creator>wangjing</dc:creator>
  <cp:keywords/>
  <dc:description/>
  <cp:lastModifiedBy>fswjseu</cp:lastModifiedBy>
  <cp:revision>99</cp:revision>
  <dcterms:created xsi:type="dcterms:W3CDTF">2002-05-09T07:53:42Z</dcterms:created>
  <dcterms:modified xsi:type="dcterms:W3CDTF">2020-03-17T09:05:42Z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