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9" r:id="rId4"/>
    <p:sldId id="268" r:id="rId5"/>
    <p:sldId id="270" r:id="rId6"/>
    <p:sldId id="273" r:id="rId7"/>
    <p:sldId id="274" r:id="rId8"/>
    <p:sldId id="260" r:id="rId9"/>
    <p:sldId id="271" r:id="rId10"/>
    <p:sldId id="286" r:id="rId11"/>
    <p:sldId id="275" r:id="rId12"/>
    <p:sldId id="276" r:id="rId13"/>
    <p:sldId id="278" r:id="rId14"/>
    <p:sldId id="279" r:id="rId15"/>
    <p:sldId id="280" r:id="rId16"/>
    <p:sldId id="281" r:id="rId17"/>
    <p:sldId id="288" r:id="rId18"/>
    <p:sldId id="289" r:id="rId19"/>
    <p:sldId id="290" r:id="rId20"/>
    <p:sldId id="31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00FFFF"/>
    <a:srgbClr val="9900CC"/>
    <a:srgbClr val="FF33CC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47" d="100"/>
          <a:sy n="47" d="100"/>
        </p:scale>
        <p:origin x="9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>
            <a:extLst>
              <a:ext uri="{FF2B5EF4-FFF2-40B4-BE49-F238E27FC236}">
                <a16:creationId xmlns:a16="http://schemas.microsoft.com/office/drawing/2014/main" id="{D066B1B5-09C8-410F-8A9C-D02B616456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050">
            <a:extLst>
              <a:ext uri="{FF2B5EF4-FFF2-40B4-BE49-F238E27FC236}">
                <a16:creationId xmlns:a16="http://schemas.microsoft.com/office/drawing/2014/main" id="{4C016E6A-D4E5-4023-A47D-3AA7EB424D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幻灯片图像占位符 2051">
            <a:extLst>
              <a:ext uri="{FF2B5EF4-FFF2-40B4-BE49-F238E27FC236}">
                <a16:creationId xmlns:a16="http://schemas.microsoft.com/office/drawing/2014/main" id="{2222A2B8-52DD-4F43-8428-50880B690CD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文本占位符 2052">
            <a:extLst>
              <a:ext uri="{FF2B5EF4-FFF2-40B4-BE49-F238E27FC236}">
                <a16:creationId xmlns:a16="http://schemas.microsoft.com/office/drawing/2014/main" id="{1BFE266C-260E-465C-BAD7-6C660120334A}"/>
              </a:ext>
            </a:extLst>
          </p:cNvPr>
          <p:cNvSpPr>
            <a:spLocks noGrp="1" noChangeArrowheads="1" noTextEdit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            </a:t>
            </a:r>
          </a:p>
          <a:p>
            <a:pPr lvl="1"/>
            <a:r>
              <a:rPr lang="zh-CN" altLang="en-US" noProof="0"/>
              <a:t>   </a:t>
            </a:r>
          </a:p>
          <a:p>
            <a:pPr lvl="2"/>
            <a:r>
              <a:rPr lang="zh-CN" altLang="en-US" noProof="0"/>
              <a:t>   </a:t>
            </a:r>
          </a:p>
          <a:p>
            <a:pPr lvl="3"/>
            <a:r>
              <a:rPr lang="zh-CN" altLang="en-US" noProof="0"/>
              <a:t>   </a:t>
            </a:r>
          </a:p>
          <a:p>
            <a:pPr lvl="4"/>
            <a:r>
              <a:rPr lang="zh-CN" altLang="en-US" noProof="0"/>
              <a:t>   </a:t>
            </a:r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8CAAEE61-08F0-4103-A082-9802810E0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7A7C165D-E703-4B50-AD2D-860B4E851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39A0B-45D5-411E-AB61-B50CAF05027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0044EDB-9029-401F-9796-3F1A0AD2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3878860-508D-4361-A3C0-E96830EF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CFA8FB1-1481-4D8E-AE3F-8DA2EADF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5E54D-368D-4C19-B9F1-77F6A4A8F7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91A8D53-97AE-4327-9313-636FC46D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4CD744B-E404-4532-908F-3618625F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DB25FFE-04CB-40F0-9CCD-A48BB0B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9F43B-172C-42B3-BFAD-940B43B3EC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7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E6A9BF8F-B258-4CBB-8EF9-2F74BE77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7CC1057-7A6F-4120-B1C4-1B473182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8584923-EC91-4B56-81F9-B4794F56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ACB99-6D25-47B7-A945-A029D4501F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0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A3D27A2-EE50-4E99-9040-BF6A23DA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7B5E88A-AAF5-46A6-9B06-761F273F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934ED9B-6231-45A2-A138-EF77FD0D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051FD-776A-435E-A8AB-30A613B3C1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443902B7-790F-4A84-8E78-56079C16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F984DDA-1117-4898-AE8D-3032AEB6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7EAC928-B5A3-4441-BF0F-8964789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848DB-9854-44F8-8334-DF8C563AE9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E2607736-C230-4FF8-B97A-7AC86352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0D554F70-8020-47CD-BBE3-80D0390D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8759F7D6-142D-4D0A-BE46-C0F7CDA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0B901-8CA4-4F8D-A83D-0A5EA67121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5805A9A9-2ACA-4610-8C88-32F38C6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9162BF7A-AB52-4A53-98F8-90504448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444D9E09-14FB-4955-9003-BB5F9A4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61F64-F3B6-49B3-A178-08E2F7B161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FCDB037C-D3F7-4F10-BBF9-A6D6799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C35F273A-A287-41B1-A4BE-AC0CD5B3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066EB6D8-948D-4357-870B-D7FAB8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AA84C-D139-419A-B38C-8D57D1F8C4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DD91EC29-0CFE-4130-A7CD-9B3930E3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8CB54820-3497-43CB-AB79-49F6E487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018ECEFA-1864-40F6-BDDC-22049CC9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62A43-3E6C-4351-AF80-80B22D373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4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AF23C96-00C5-4054-A4AB-947325F0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A5E4453F-72D2-4BF8-B288-A84B56EA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01D80BEF-4C4A-44F1-BACD-8AF60E84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021B0-DA7B-4D8D-8A45-772147A233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9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ACFD747-C3E9-44C7-B197-2A34E08E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14E98162-1C7A-488E-A8E9-9C141977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DD7CC8EB-5DF7-41B7-823B-6D71F3A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53A32-4631-484B-BE96-AFCB9319C8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5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B0F0"/>
            </a:gs>
            <a:gs pos="20000">
              <a:srgbClr val="B3FFB3"/>
            </a:gs>
            <a:gs pos="58000">
              <a:srgbClr val="C2FFF0"/>
            </a:gs>
            <a:gs pos="87000">
              <a:srgbClr val="E6E6E6"/>
            </a:gs>
            <a:gs pos="100000">
              <a:srgbClr val="85FFE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025">
            <a:extLst>
              <a:ext uri="{FF2B5EF4-FFF2-40B4-BE49-F238E27FC236}">
                <a16:creationId xmlns:a16="http://schemas.microsoft.com/office/drawing/2014/main" id="{44FC225B-DC6E-4257-B9DC-4A3F382242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文本占位符 1026">
            <a:extLst>
              <a:ext uri="{FF2B5EF4-FFF2-40B4-BE49-F238E27FC236}">
                <a16:creationId xmlns:a16="http://schemas.microsoft.com/office/drawing/2014/main" id="{8DDB5B3B-05A8-4721-A17B-B5C90AE781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E8D20F95-FA7C-4E56-B01B-7D470A95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6CE4B647-404D-4875-A99B-4C2C0BC9A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915838FE-4D13-4262-945A-271A13C0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9278E9-B3FD-48CC-8397-79699D0A02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对象 3073">
            <a:extLst>
              <a:ext uri="{FF2B5EF4-FFF2-40B4-BE49-F238E27FC236}">
                <a16:creationId xmlns:a16="http://schemas.microsoft.com/office/drawing/2014/main" id="{2E149636-0E37-4ECF-B1F5-7E5B9912B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1597025"/>
          <a:ext cx="12382500" cy="6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3" imgW="5266800" imgH="2773080" progId="Word.Document.8">
                  <p:embed/>
                </p:oleObj>
              </mc:Choice>
              <mc:Fallback>
                <p:oleObj r:id="rId3" imgW="5266800" imgH="2773080" progId="Word.Document.8">
                  <p:embed/>
                  <p:pic>
                    <p:nvPicPr>
                      <p:cNvPr id="0" name="对象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597025"/>
                        <a:ext cx="12382500" cy="649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平行四边形 3074">
            <a:extLst>
              <a:ext uri="{FF2B5EF4-FFF2-40B4-BE49-F238E27FC236}">
                <a16:creationId xmlns:a16="http://schemas.microsoft.com/office/drawing/2014/main" id="{A8A45341-FAE6-4EFF-BFC4-85FE6B09E983}"/>
              </a:ext>
            </a:extLst>
          </p:cNvPr>
          <p:cNvSpPr>
            <a:spLocks noChangeArrowheads="1"/>
          </p:cNvSpPr>
          <p:nvPr/>
        </p:nvSpPr>
        <p:spPr bwMode="auto">
          <a:xfrm rot="-729917">
            <a:off x="6172200" y="2138363"/>
            <a:ext cx="1143000" cy="1295400"/>
          </a:xfrm>
          <a:prstGeom prst="parallelogram">
            <a:avLst>
              <a:gd name="adj" fmla="val 25000"/>
            </a:avLst>
          </a:prstGeom>
          <a:noFill/>
          <a:ln w="28575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" name="对象 3075">
            <a:extLst>
              <a:ext uri="{FF2B5EF4-FFF2-40B4-BE49-F238E27FC236}">
                <a16:creationId xmlns:a16="http://schemas.microsoft.com/office/drawing/2014/main" id="{78553D01-034A-4067-A9BD-83E0C0E2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8" y="1065213"/>
          <a:ext cx="108283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5" imgW="5486400" imgH="231648" progId="Word.Document.8">
                  <p:embed/>
                </p:oleObj>
              </mc:Choice>
              <mc:Fallback>
                <p:oleObj r:id="rId5" imgW="5486400" imgH="231648" progId="Word.Document.8">
                  <p:embed/>
                  <p:pic>
                    <p:nvPicPr>
                      <p:cNvPr id="0" name="对象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065213"/>
                        <a:ext cx="108283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076">
            <a:extLst>
              <a:ext uri="{FF2B5EF4-FFF2-40B4-BE49-F238E27FC236}">
                <a16:creationId xmlns:a16="http://schemas.microsoft.com/office/drawing/2014/main" id="{39CB8F96-9E71-4F5E-ABAB-8EF8DC942AE9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990600"/>
            <a:ext cx="3505200" cy="3719513"/>
            <a:chOff x="0" y="0"/>
            <a:chExt cx="2208" cy="2343"/>
          </a:xfrm>
        </p:grpSpPr>
        <p:sp>
          <p:nvSpPr>
            <p:cNvPr id="1040" name="直接连接符 3077">
              <a:extLst>
                <a:ext uri="{FF2B5EF4-FFF2-40B4-BE49-F238E27FC236}">
                  <a16:creationId xmlns:a16="http://schemas.microsoft.com/office/drawing/2014/main" id="{58FE5326-AE8F-4EAC-807E-AC0C43EA7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476"/>
              <a:ext cx="1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直接连接符 3078">
              <a:extLst>
                <a:ext uri="{FF2B5EF4-FFF2-40B4-BE49-F238E27FC236}">
                  <a16:creationId xmlns:a16="http://schemas.microsoft.com/office/drawing/2014/main" id="{5F66663F-43F9-4536-BB84-505116923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" y="204"/>
              <a:ext cx="0" cy="1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未知">
              <a:extLst>
                <a:ext uri="{FF2B5EF4-FFF2-40B4-BE49-F238E27FC236}">
                  <a16:creationId xmlns:a16="http://schemas.microsoft.com/office/drawing/2014/main" id="{2635E6A8-8445-4B7D-A3A2-C645F2CD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476"/>
              <a:ext cx="447" cy="636"/>
            </a:xfrm>
            <a:custGeom>
              <a:avLst/>
              <a:gdLst>
                <a:gd name="T0" fmla="*/ 447 w 447"/>
                <a:gd name="T1" fmla="*/ 0 h 636"/>
                <a:gd name="T2" fmla="*/ 0 w 447"/>
                <a:gd name="T3" fmla="*/ 636 h 636"/>
                <a:gd name="T4" fmla="*/ 0 60000 65536"/>
                <a:gd name="T5" fmla="*/ 0 60000 65536"/>
                <a:gd name="T6" fmla="*/ 0 w 447"/>
                <a:gd name="T7" fmla="*/ 0 h 636"/>
                <a:gd name="T8" fmla="*/ 447 w 447"/>
                <a:gd name="T9" fmla="*/ 636 h 6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" h="636">
                  <a:moveTo>
                    <a:pt x="447" y="0"/>
                  </a:moveTo>
                  <a:lnTo>
                    <a:pt x="0" y="6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直接连接符 3080">
              <a:extLst>
                <a:ext uri="{FF2B5EF4-FFF2-40B4-BE49-F238E27FC236}">
                  <a16:creationId xmlns:a16="http://schemas.microsoft.com/office/drawing/2014/main" id="{3384044B-C13B-4AF2-8191-F9E846E23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" y="1476"/>
              <a:ext cx="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E6544567-4E9E-4328-85AF-558AFC7DC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83"/>
              <a:ext cx="1007" cy="875"/>
            </a:xfrm>
            <a:custGeom>
              <a:avLst/>
              <a:gdLst>
                <a:gd name="T0" fmla="*/ 0 w 1007"/>
                <a:gd name="T1" fmla="*/ 539 h 875"/>
                <a:gd name="T2" fmla="*/ 299 w 1007"/>
                <a:gd name="T3" fmla="*/ 734 h 875"/>
                <a:gd name="T4" fmla="*/ 626 w 1007"/>
                <a:gd name="T5" fmla="*/ 832 h 875"/>
                <a:gd name="T6" fmla="*/ 941 w 1007"/>
                <a:gd name="T7" fmla="*/ 477 h 875"/>
                <a:gd name="T8" fmla="*/ 1007 w 1007"/>
                <a:gd name="T9" fmla="*/ 0 h 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7"/>
                <a:gd name="T16" fmla="*/ 0 h 875"/>
                <a:gd name="T17" fmla="*/ 1007 w 1007"/>
                <a:gd name="T18" fmla="*/ 875 h 8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7" h="875">
                  <a:moveTo>
                    <a:pt x="0" y="539"/>
                  </a:moveTo>
                  <a:cubicBezTo>
                    <a:pt x="50" y="571"/>
                    <a:pt x="195" y="685"/>
                    <a:pt x="299" y="734"/>
                  </a:cubicBezTo>
                  <a:cubicBezTo>
                    <a:pt x="403" y="783"/>
                    <a:pt x="519" y="875"/>
                    <a:pt x="626" y="832"/>
                  </a:cubicBezTo>
                  <a:cubicBezTo>
                    <a:pt x="733" y="789"/>
                    <a:pt x="878" y="616"/>
                    <a:pt x="941" y="477"/>
                  </a:cubicBezTo>
                  <a:cubicBezTo>
                    <a:pt x="1004" y="339"/>
                    <a:pt x="993" y="100"/>
                    <a:pt x="1007" y="0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08E2BCE8-A19D-47E5-BA6F-07E4BDDC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170"/>
              <a:ext cx="817" cy="1162"/>
            </a:xfrm>
            <a:custGeom>
              <a:avLst/>
              <a:gdLst>
                <a:gd name="T0" fmla="*/ 0 w 817"/>
                <a:gd name="T1" fmla="*/ 1162 h 1162"/>
                <a:gd name="T2" fmla="*/ 817 w 817"/>
                <a:gd name="T3" fmla="*/ 0 h 1162"/>
                <a:gd name="T4" fmla="*/ 0 60000 65536"/>
                <a:gd name="T5" fmla="*/ 0 60000 65536"/>
                <a:gd name="T6" fmla="*/ 0 w 817"/>
                <a:gd name="T7" fmla="*/ 0 h 1162"/>
                <a:gd name="T8" fmla="*/ 817 w 817"/>
                <a:gd name="T9" fmla="*/ 1162 h 1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162">
                  <a:moveTo>
                    <a:pt x="0" y="1162"/>
                  </a:moveTo>
                  <a:lnTo>
                    <a:pt x="817" y="0"/>
                  </a:lnTo>
                </a:path>
              </a:pathLst>
            </a:cu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文本框 3083">
              <a:extLst>
                <a:ext uri="{FF2B5EF4-FFF2-40B4-BE49-F238E27FC236}">
                  <a16:creationId xmlns:a16="http://schemas.microsoft.com/office/drawing/2014/main" id="{29E261FE-D672-4770-AE75-1CFA42C76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1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47" name="文本框 3084">
              <a:extLst>
                <a:ext uri="{FF2B5EF4-FFF2-40B4-BE49-F238E27FC236}">
                  <a16:creationId xmlns:a16="http://schemas.microsoft.com/office/drawing/2014/main" id="{FD46F6A3-9A02-4B7A-9791-20FE76326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48" name="文本框 3085">
              <a:extLst>
                <a:ext uri="{FF2B5EF4-FFF2-40B4-BE49-F238E27FC236}">
                  <a16:creationId xmlns:a16="http://schemas.microsoft.com/office/drawing/2014/main" id="{63DC87AA-C173-48D8-BC1C-80C14E75F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宋体" panose="02010600030101010101" pitchFamily="2" charset="-122"/>
                </a:rPr>
                <a:t>z</a:t>
              </a:r>
              <a:endParaRPr lang="en-US" altLang="zh-CN"/>
            </a:p>
          </p:txBody>
        </p:sp>
        <p:sp>
          <p:nvSpPr>
            <p:cNvPr id="1049" name="文本框 3086">
              <a:extLst>
                <a:ext uri="{FF2B5EF4-FFF2-40B4-BE49-F238E27FC236}">
                  <a16:creationId xmlns:a16="http://schemas.microsoft.com/office/drawing/2014/main" id="{7DAD7D15-0FED-478C-84D8-B872C7FF2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9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050" name="文本框 3087">
              <a:extLst>
                <a:ext uri="{FF2B5EF4-FFF2-40B4-BE49-F238E27FC236}">
                  <a16:creationId xmlns:a16="http://schemas.microsoft.com/office/drawing/2014/main" id="{0AFA010E-07A3-4D4C-84A0-396D667D4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5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M</a:t>
              </a:r>
              <a:endParaRPr lang="en-US" altLang="zh-CN" i="1"/>
            </a:p>
          </p:txBody>
        </p:sp>
        <p:sp>
          <p:nvSpPr>
            <p:cNvPr id="1051" name="文本框 3088">
              <a:extLst>
                <a:ext uri="{FF2B5EF4-FFF2-40B4-BE49-F238E27FC236}">
                  <a16:creationId xmlns:a16="http://schemas.microsoft.com/office/drawing/2014/main" id="{F9095E75-044D-45CD-8889-B8840EEF5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10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M</a:t>
              </a:r>
              <a:r>
                <a:rPr lang="en-US" altLang="zh-CN" sz="1400" b="1"/>
                <a:t>0</a:t>
              </a:r>
              <a:endParaRPr lang="en-US" altLang="zh-CN"/>
            </a:p>
          </p:txBody>
        </p:sp>
        <p:sp>
          <p:nvSpPr>
            <p:cNvPr id="1052" name="文本框 3089">
              <a:extLst>
                <a:ext uri="{FF2B5EF4-FFF2-40B4-BE49-F238E27FC236}">
                  <a16:creationId xmlns:a16="http://schemas.microsoft.com/office/drawing/2014/main" id="{CECB17DE-23AE-4E63-9497-EDD9D22F0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ea typeface="方正舒体" panose="02010601030101010101" pitchFamily="2" charset="-122"/>
                </a:rPr>
                <a:t>L</a:t>
              </a:r>
              <a:endParaRPr lang="en-US" altLang="zh-CN" i="1"/>
            </a:p>
          </p:txBody>
        </p:sp>
      </p:grpSp>
      <p:grpSp>
        <p:nvGrpSpPr>
          <p:cNvPr id="3" name="组合 3090">
            <a:extLst>
              <a:ext uri="{FF2B5EF4-FFF2-40B4-BE49-F238E27FC236}">
                <a16:creationId xmlns:a16="http://schemas.microsoft.com/office/drawing/2014/main" id="{E62D5614-15DA-4A60-BDDB-4C5A9B351718}"/>
              </a:ext>
            </a:extLst>
          </p:cNvPr>
          <p:cNvGrpSpPr>
            <a:grpSpLocks/>
          </p:cNvGrpSpPr>
          <p:nvPr/>
        </p:nvGrpSpPr>
        <p:grpSpPr bwMode="auto">
          <a:xfrm rot="360000">
            <a:off x="5486400" y="2247900"/>
            <a:ext cx="3143250" cy="922338"/>
            <a:chOff x="0" y="0"/>
            <a:chExt cx="1980" cy="581"/>
          </a:xfrm>
        </p:grpSpPr>
        <p:sp>
          <p:nvSpPr>
            <p:cNvPr id="1038" name="未知">
              <a:extLst>
                <a:ext uri="{FF2B5EF4-FFF2-40B4-BE49-F238E27FC236}">
                  <a16:creationId xmlns:a16="http://schemas.microsoft.com/office/drawing/2014/main" id="{467FDF70-E0C6-4038-A009-0FADB30C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7"/>
              <a:ext cx="1560" cy="454"/>
            </a:xfrm>
            <a:custGeom>
              <a:avLst/>
              <a:gdLst>
                <a:gd name="T0" fmla="*/ 0 w 1779"/>
                <a:gd name="T1" fmla="*/ 557 h 557"/>
                <a:gd name="T2" fmla="*/ 1779 w 1779"/>
                <a:gd name="T3" fmla="*/ 0 h 557"/>
                <a:gd name="T4" fmla="*/ 0 60000 65536"/>
                <a:gd name="T5" fmla="*/ 0 60000 65536"/>
                <a:gd name="T6" fmla="*/ 0 w 1779"/>
                <a:gd name="T7" fmla="*/ 0 h 557"/>
                <a:gd name="T8" fmla="*/ 1779 w 1779"/>
                <a:gd name="T9" fmla="*/ 557 h 5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79" h="557">
                  <a:moveTo>
                    <a:pt x="0" y="557"/>
                  </a:moveTo>
                  <a:lnTo>
                    <a:pt x="1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文本框 3092">
              <a:extLst>
                <a:ext uri="{FF2B5EF4-FFF2-40B4-BE49-F238E27FC236}">
                  <a16:creationId xmlns:a16="http://schemas.microsoft.com/office/drawing/2014/main" id="{556EB57D-CFF8-45D7-A66D-6E8AF3411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i="1"/>
            </a:p>
          </p:txBody>
        </p:sp>
      </p:grpSp>
      <p:grpSp>
        <p:nvGrpSpPr>
          <p:cNvPr id="4" name="组合 3093">
            <a:extLst>
              <a:ext uri="{FF2B5EF4-FFF2-40B4-BE49-F238E27FC236}">
                <a16:creationId xmlns:a16="http://schemas.microsoft.com/office/drawing/2014/main" id="{84FE3C34-CEA6-4F67-93FA-24FDCAAFCC8C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2438400"/>
            <a:ext cx="361950" cy="685800"/>
            <a:chOff x="0" y="0"/>
            <a:chExt cx="228" cy="432"/>
          </a:xfrm>
        </p:grpSpPr>
        <p:sp>
          <p:nvSpPr>
            <p:cNvPr id="1036" name="矩形 3094">
              <a:extLst>
                <a:ext uri="{FF2B5EF4-FFF2-40B4-BE49-F238E27FC236}">
                  <a16:creationId xmlns:a16="http://schemas.microsoft.com/office/drawing/2014/main" id="{B4EEB0DC-0DAE-4B7E-9D93-8497D0765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904">
              <a:off x="0" y="0"/>
              <a:ext cx="192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椭圆 3095">
              <a:extLst>
                <a:ext uri="{FF2B5EF4-FFF2-40B4-BE49-F238E27FC236}">
                  <a16:creationId xmlns:a16="http://schemas.microsoft.com/office/drawing/2014/main" id="{462DAB19-5CC0-4C11-9303-421537002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" y="1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3096">
            <a:extLst>
              <a:ext uri="{FF2B5EF4-FFF2-40B4-BE49-F238E27FC236}">
                <a16:creationId xmlns:a16="http://schemas.microsoft.com/office/drawing/2014/main" id="{1706C97E-D2A0-468F-A6DE-B21498C5648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52400"/>
            <a:ext cx="5334000" cy="762000"/>
            <a:chOff x="0" y="0"/>
            <a:chExt cx="3360" cy="480"/>
          </a:xfrm>
        </p:grpSpPr>
        <p:sp>
          <p:nvSpPr>
            <p:cNvPr id="5" name="矩形 3097">
              <a:extLst>
                <a:ext uri="{FF2B5EF4-FFF2-40B4-BE49-F238E27FC236}">
                  <a16:creationId xmlns:a16="http://schemas.microsoft.com/office/drawing/2014/main" id="{2AC3CB55-4E52-462B-BCFD-F456CB3E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60" cy="48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 b="1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35" name="矩形 3098">
              <a:extLst>
                <a:ext uri="{FF2B5EF4-FFF2-40B4-BE49-F238E27FC236}">
                  <a16:creationId xmlns:a16="http://schemas.microsoft.com/office/drawing/2014/main" id="{0D5F149F-79E5-40FB-8A80-BFD375A5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61"/>
              <a:ext cx="31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§5.6</a:t>
              </a:r>
              <a:r>
                <a:rPr lang="en-US" altLang="zh-CN" sz="3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3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微分法的几何应用</a:t>
              </a:r>
            </a:p>
          </p:txBody>
        </p:sp>
      </p:grpSp>
      <p:sp>
        <p:nvSpPr>
          <p:cNvPr id="1033" name="日期占位符 1">
            <a:extLst>
              <a:ext uri="{FF2B5EF4-FFF2-40B4-BE49-F238E27FC236}">
                <a16:creationId xmlns:a16="http://schemas.microsoft.com/office/drawing/2014/main" id="{8F79F69A-ED28-4F61-AEE3-7D2D8082F2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A394BD-2DEE-4031-A397-941CA46DD49C}" type="datetime1">
              <a:rPr lang="zh-CN" altLang="en-US" sz="1400" smtClean="0"/>
              <a:pPr eaLnBrk="1" hangingPunct="1"/>
              <a:t>2020/3/26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1265">
            <a:extLst>
              <a:ext uri="{FF2B5EF4-FFF2-40B4-BE49-F238E27FC236}">
                <a16:creationId xmlns:a16="http://schemas.microsoft.com/office/drawing/2014/main" id="{E77449B7-EE68-4EA5-9E9F-8FD2205BA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563688"/>
          <a:ext cx="12115800" cy="476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r:id="rId3" imgW="5486400" imgH="2164080" progId="Word.Document.8">
                  <p:embed/>
                </p:oleObj>
              </mc:Choice>
              <mc:Fallback>
                <p:oleObj r:id="rId3" imgW="5486400" imgH="2164080" progId="Word.Document.8">
                  <p:embed/>
                  <p:pic>
                    <p:nvPicPr>
                      <p:cNvPr id="0" name="对象 11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3688"/>
                        <a:ext cx="12115800" cy="476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266">
            <a:extLst>
              <a:ext uri="{FF2B5EF4-FFF2-40B4-BE49-F238E27FC236}">
                <a16:creationId xmlns:a16="http://schemas.microsoft.com/office/drawing/2014/main" id="{FC595FFD-5E45-4972-96E5-B5BE7A1FED7F}"/>
              </a:ext>
            </a:extLst>
          </p:cNvPr>
          <p:cNvGrpSpPr>
            <a:grpSpLocks/>
          </p:cNvGrpSpPr>
          <p:nvPr/>
        </p:nvGrpSpPr>
        <p:grpSpPr bwMode="auto">
          <a:xfrm>
            <a:off x="4156075" y="1219200"/>
            <a:ext cx="5140325" cy="3643313"/>
            <a:chOff x="0" y="0"/>
            <a:chExt cx="3238" cy="2295"/>
          </a:xfrm>
        </p:grpSpPr>
        <p:sp>
          <p:nvSpPr>
            <p:cNvPr id="9223" name="直接连接符 11267">
              <a:extLst>
                <a:ext uri="{FF2B5EF4-FFF2-40B4-BE49-F238E27FC236}">
                  <a16:creationId xmlns:a16="http://schemas.microsoft.com/office/drawing/2014/main" id="{EEC7A9F3-BC12-41F5-B2D1-7260ECE86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" y="130"/>
              <a:ext cx="0" cy="147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直接连接符 11268">
              <a:extLst>
                <a:ext uri="{FF2B5EF4-FFF2-40B4-BE49-F238E27FC236}">
                  <a16:creationId xmlns:a16="http://schemas.microsoft.com/office/drawing/2014/main" id="{ABC9EDC4-F37F-4152-8FE9-DBDD2C210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1608"/>
              <a:ext cx="232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平行四边形 11269">
              <a:extLst>
                <a:ext uri="{FF2B5EF4-FFF2-40B4-BE49-F238E27FC236}">
                  <a16:creationId xmlns:a16="http://schemas.microsoft.com/office/drawing/2014/main" id="{FB1B4DD9-6BE6-47A7-9DEC-CD2F078C7E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28161">
              <a:off x="963" y="296"/>
              <a:ext cx="1638" cy="747"/>
            </a:xfrm>
            <a:prstGeom prst="parallelogram">
              <a:avLst>
                <a:gd name="adj" fmla="val 54819"/>
              </a:avLst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未知">
              <a:extLst>
                <a:ext uri="{FF2B5EF4-FFF2-40B4-BE49-F238E27FC236}">
                  <a16:creationId xmlns:a16="http://schemas.microsoft.com/office/drawing/2014/main" id="{DFD0949C-4CA1-4120-93C7-030BA0691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431"/>
              <a:ext cx="1434" cy="438"/>
            </a:xfrm>
            <a:custGeom>
              <a:avLst/>
              <a:gdLst>
                <a:gd name="T0" fmla="*/ 0 w 1513"/>
                <a:gd name="T1" fmla="*/ 371 h 484"/>
                <a:gd name="T2" fmla="*/ 283 w 1513"/>
                <a:gd name="T3" fmla="*/ 124 h 484"/>
                <a:gd name="T4" fmla="*/ 547 w 1513"/>
                <a:gd name="T5" fmla="*/ 0 h 484"/>
                <a:gd name="T6" fmla="*/ 989 w 1513"/>
                <a:gd name="T7" fmla="*/ 159 h 484"/>
                <a:gd name="T8" fmla="*/ 1513 w 1513"/>
                <a:gd name="T9" fmla="*/ 484 h 4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3"/>
                <a:gd name="T16" fmla="*/ 0 h 484"/>
                <a:gd name="T17" fmla="*/ 1513 w 1513"/>
                <a:gd name="T18" fmla="*/ 484 h 4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3" h="484">
                  <a:moveTo>
                    <a:pt x="0" y="371"/>
                  </a:moveTo>
                  <a:lnTo>
                    <a:pt x="283" y="124"/>
                  </a:lnTo>
                  <a:lnTo>
                    <a:pt x="547" y="0"/>
                  </a:lnTo>
                  <a:lnTo>
                    <a:pt x="989" y="159"/>
                  </a:lnTo>
                  <a:lnTo>
                    <a:pt x="1513" y="48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未知">
              <a:extLst>
                <a:ext uri="{FF2B5EF4-FFF2-40B4-BE49-F238E27FC236}">
                  <a16:creationId xmlns:a16="http://schemas.microsoft.com/office/drawing/2014/main" id="{A97F88AB-49C4-4C57-A65A-360AC774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956"/>
              <a:ext cx="127" cy="162"/>
            </a:xfrm>
            <a:custGeom>
              <a:avLst/>
              <a:gdLst>
                <a:gd name="T0" fmla="*/ 0 w 134"/>
                <a:gd name="T1" fmla="*/ 179 h 179"/>
                <a:gd name="T2" fmla="*/ 53 w 134"/>
                <a:gd name="T3" fmla="*/ 91 h 179"/>
                <a:gd name="T4" fmla="*/ 134 w 134"/>
                <a:gd name="T5" fmla="*/ 0 h 179"/>
                <a:gd name="T6" fmla="*/ 0 60000 65536"/>
                <a:gd name="T7" fmla="*/ 0 60000 65536"/>
                <a:gd name="T8" fmla="*/ 0 60000 65536"/>
                <a:gd name="T9" fmla="*/ 0 w 134"/>
                <a:gd name="T10" fmla="*/ 0 h 179"/>
                <a:gd name="T11" fmla="*/ 134 w 134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" h="179">
                  <a:moveTo>
                    <a:pt x="0" y="179"/>
                  </a:moveTo>
                  <a:lnTo>
                    <a:pt x="53" y="91"/>
                  </a:lnTo>
                  <a:lnTo>
                    <a:pt x="134" y="0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未知">
              <a:extLst>
                <a:ext uri="{FF2B5EF4-FFF2-40B4-BE49-F238E27FC236}">
                  <a16:creationId xmlns:a16="http://schemas.microsoft.com/office/drawing/2014/main" id="{BC44003B-B4ED-4932-BF2F-D08F8C34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773"/>
              <a:ext cx="1014" cy="183"/>
            </a:xfrm>
            <a:custGeom>
              <a:avLst/>
              <a:gdLst>
                <a:gd name="T0" fmla="*/ 0 w 1014"/>
                <a:gd name="T1" fmla="*/ 183 h 183"/>
                <a:gd name="T2" fmla="*/ 424 w 1014"/>
                <a:gd name="T3" fmla="*/ 10 h 183"/>
                <a:gd name="T4" fmla="*/ 1014 w 1014"/>
                <a:gd name="T5" fmla="*/ 123 h 183"/>
                <a:gd name="T6" fmla="*/ 0 60000 65536"/>
                <a:gd name="T7" fmla="*/ 0 60000 65536"/>
                <a:gd name="T8" fmla="*/ 0 60000 65536"/>
                <a:gd name="T9" fmla="*/ 0 w 1014"/>
                <a:gd name="T10" fmla="*/ 0 h 183"/>
                <a:gd name="T11" fmla="*/ 1014 w 1014"/>
                <a:gd name="T12" fmla="*/ 183 h 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4" h="183">
                  <a:moveTo>
                    <a:pt x="0" y="183"/>
                  </a:moveTo>
                  <a:cubicBezTo>
                    <a:pt x="71" y="154"/>
                    <a:pt x="255" y="20"/>
                    <a:pt x="424" y="10"/>
                  </a:cubicBezTo>
                  <a:cubicBezTo>
                    <a:pt x="593" y="0"/>
                    <a:pt x="891" y="100"/>
                    <a:pt x="1014" y="123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未知">
              <a:extLst>
                <a:ext uri="{FF2B5EF4-FFF2-40B4-BE49-F238E27FC236}">
                  <a16:creationId xmlns:a16="http://schemas.microsoft.com/office/drawing/2014/main" id="{F8C1C353-B9DF-418D-A1B2-108EF48B2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703"/>
              <a:ext cx="602" cy="192"/>
            </a:xfrm>
            <a:custGeom>
              <a:avLst/>
              <a:gdLst>
                <a:gd name="T0" fmla="*/ 0 w 635"/>
                <a:gd name="T1" fmla="*/ 212 h 212"/>
                <a:gd name="T2" fmla="*/ 635 w 635"/>
                <a:gd name="T3" fmla="*/ 0 h 212"/>
                <a:gd name="T4" fmla="*/ 0 60000 65536"/>
                <a:gd name="T5" fmla="*/ 0 60000 65536"/>
                <a:gd name="T6" fmla="*/ 0 w 635"/>
                <a:gd name="T7" fmla="*/ 0 h 212"/>
                <a:gd name="T8" fmla="*/ 635 w 635"/>
                <a:gd name="T9" fmla="*/ 212 h 2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5" h="212">
                  <a:moveTo>
                    <a:pt x="0" y="212"/>
                  </a:moveTo>
                  <a:lnTo>
                    <a:pt x="635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未知">
              <a:extLst>
                <a:ext uri="{FF2B5EF4-FFF2-40B4-BE49-F238E27FC236}">
                  <a16:creationId xmlns:a16="http://schemas.microsoft.com/office/drawing/2014/main" id="{74D49857-AF75-466D-BF74-336F9A97D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68"/>
              <a:ext cx="100" cy="458"/>
            </a:xfrm>
            <a:custGeom>
              <a:avLst/>
              <a:gdLst>
                <a:gd name="T0" fmla="*/ 105 w 105"/>
                <a:gd name="T1" fmla="*/ 506 h 506"/>
                <a:gd name="T2" fmla="*/ 0 w 105"/>
                <a:gd name="T3" fmla="*/ 0 h 506"/>
                <a:gd name="T4" fmla="*/ 0 60000 65536"/>
                <a:gd name="T5" fmla="*/ 0 60000 65536"/>
                <a:gd name="T6" fmla="*/ 0 w 105"/>
                <a:gd name="T7" fmla="*/ 0 h 506"/>
                <a:gd name="T8" fmla="*/ 105 w 105"/>
                <a:gd name="T9" fmla="*/ 506 h 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506">
                  <a:moveTo>
                    <a:pt x="105" y="50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未知">
              <a:extLst>
                <a:ext uri="{FF2B5EF4-FFF2-40B4-BE49-F238E27FC236}">
                  <a16:creationId xmlns:a16="http://schemas.microsoft.com/office/drawing/2014/main" id="{01EB1CA4-F588-4138-BE6E-69D84AEB9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739"/>
              <a:ext cx="182" cy="304"/>
            </a:xfrm>
            <a:custGeom>
              <a:avLst/>
              <a:gdLst>
                <a:gd name="T0" fmla="*/ 192 w 192"/>
                <a:gd name="T1" fmla="*/ 0 h 336"/>
                <a:gd name="T2" fmla="*/ 0 w 192"/>
                <a:gd name="T3" fmla="*/ 336 h 336"/>
                <a:gd name="T4" fmla="*/ 0 60000 65536"/>
                <a:gd name="T5" fmla="*/ 0 60000 65536"/>
                <a:gd name="T6" fmla="*/ 0 w 192"/>
                <a:gd name="T7" fmla="*/ 0 h 336"/>
                <a:gd name="T8" fmla="*/ 192 w 192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336">
                  <a:moveTo>
                    <a:pt x="192" y="0"/>
                  </a:moveTo>
                  <a:cubicBezTo>
                    <a:pt x="192" y="0"/>
                    <a:pt x="96" y="168"/>
                    <a:pt x="0" y="336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未知">
              <a:extLst>
                <a:ext uri="{FF2B5EF4-FFF2-40B4-BE49-F238E27FC236}">
                  <a16:creationId xmlns:a16="http://schemas.microsoft.com/office/drawing/2014/main" id="{48D795DD-D046-4C02-9143-BAB22BFA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043"/>
              <a:ext cx="1001" cy="478"/>
            </a:xfrm>
            <a:custGeom>
              <a:avLst/>
              <a:gdLst>
                <a:gd name="T0" fmla="*/ 0 w 1056"/>
                <a:gd name="T1" fmla="*/ 0 h 528"/>
                <a:gd name="T2" fmla="*/ 576 w 1056"/>
                <a:gd name="T3" fmla="*/ 96 h 528"/>
                <a:gd name="T4" fmla="*/ 1056 w 1056"/>
                <a:gd name="T5" fmla="*/ 528 h 528"/>
                <a:gd name="T6" fmla="*/ 0 60000 65536"/>
                <a:gd name="T7" fmla="*/ 0 60000 65536"/>
                <a:gd name="T8" fmla="*/ 0 60000 65536"/>
                <a:gd name="T9" fmla="*/ 0 w 1056"/>
                <a:gd name="T10" fmla="*/ 0 h 528"/>
                <a:gd name="T11" fmla="*/ 1056 w 105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528">
                  <a:moveTo>
                    <a:pt x="0" y="0"/>
                  </a:moveTo>
                  <a:cubicBezTo>
                    <a:pt x="200" y="4"/>
                    <a:pt x="400" y="8"/>
                    <a:pt x="576" y="96"/>
                  </a:cubicBezTo>
                  <a:cubicBezTo>
                    <a:pt x="752" y="184"/>
                    <a:pt x="976" y="456"/>
                    <a:pt x="1056" y="528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未知">
              <a:extLst>
                <a:ext uri="{FF2B5EF4-FFF2-40B4-BE49-F238E27FC236}">
                  <a16:creationId xmlns:a16="http://schemas.microsoft.com/office/drawing/2014/main" id="{5B7CF4E0-B668-4C4D-B354-05422FB3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043"/>
              <a:ext cx="864" cy="478"/>
            </a:xfrm>
            <a:custGeom>
              <a:avLst/>
              <a:gdLst>
                <a:gd name="T0" fmla="*/ 0 w 912"/>
                <a:gd name="T1" fmla="*/ 528 h 528"/>
                <a:gd name="T2" fmla="*/ 240 w 912"/>
                <a:gd name="T3" fmla="*/ 192 h 528"/>
                <a:gd name="T4" fmla="*/ 912 w 912"/>
                <a:gd name="T5" fmla="*/ 0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cubicBezTo>
                    <a:pt x="44" y="404"/>
                    <a:pt x="88" y="280"/>
                    <a:pt x="240" y="192"/>
                  </a:cubicBezTo>
                  <a:cubicBezTo>
                    <a:pt x="392" y="104"/>
                    <a:pt x="652" y="52"/>
                    <a:pt x="912" y="0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未知">
              <a:extLst>
                <a:ext uri="{FF2B5EF4-FFF2-40B4-BE49-F238E27FC236}">
                  <a16:creationId xmlns:a16="http://schemas.microsoft.com/office/drawing/2014/main" id="{CF12FA34-6A90-46A5-BD41-E87A0E74C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782"/>
              <a:ext cx="409" cy="261"/>
            </a:xfrm>
            <a:custGeom>
              <a:avLst/>
              <a:gdLst>
                <a:gd name="T0" fmla="*/ 0 w 432"/>
                <a:gd name="T1" fmla="*/ 0 h 288"/>
                <a:gd name="T2" fmla="*/ 432 w 432"/>
                <a:gd name="T3" fmla="*/ 288 h 288"/>
                <a:gd name="T4" fmla="*/ 0 60000 65536"/>
                <a:gd name="T5" fmla="*/ 0 60000 65536"/>
                <a:gd name="T6" fmla="*/ 0 w 432"/>
                <a:gd name="T7" fmla="*/ 0 h 288"/>
                <a:gd name="T8" fmla="*/ 432 w 43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288">
                  <a:moveTo>
                    <a:pt x="0" y="0"/>
                  </a:moveTo>
                  <a:cubicBezTo>
                    <a:pt x="0" y="0"/>
                    <a:pt x="216" y="144"/>
                    <a:pt x="432" y="288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文本框 11279">
              <a:extLst>
                <a:ext uri="{FF2B5EF4-FFF2-40B4-BE49-F238E27FC236}">
                  <a16:creationId xmlns:a16="http://schemas.microsoft.com/office/drawing/2014/main" id="{05C3E1B5-83F0-4E77-9FC3-8C6C12861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113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9219" name="对象 11280">
              <a:extLst>
                <a:ext uri="{FF2B5EF4-FFF2-40B4-BE49-F238E27FC236}">
                  <a16:creationId xmlns:a16="http://schemas.microsoft.com/office/drawing/2014/main" id="{BC3E62F3-C8D7-4196-8B81-3083D4CA90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2" y="1217"/>
            <a:ext cx="16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r:id="rId5" imgW="139882" imgH="152599" progId="Equation.3">
                    <p:embed/>
                  </p:oleObj>
                </mc:Choice>
                <mc:Fallback>
                  <p:oleObj r:id="rId5" imgW="139882" imgH="152599" progId="Equation.3">
                    <p:embed/>
                    <p:pic>
                      <p:nvPicPr>
                        <p:cNvPr id="0" name="对象 11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1217"/>
                          <a:ext cx="16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文本框 11281">
              <a:extLst>
                <a:ext uri="{FF2B5EF4-FFF2-40B4-BE49-F238E27FC236}">
                  <a16:creationId xmlns:a16="http://schemas.microsoft.com/office/drawing/2014/main" id="{8D3DBAD4-E327-43B6-BCEA-6C964BDAE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826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M</a:t>
              </a:r>
            </a:p>
          </p:txBody>
        </p:sp>
        <p:sp>
          <p:nvSpPr>
            <p:cNvPr id="9237" name="文本框 11282">
              <a:extLst>
                <a:ext uri="{FF2B5EF4-FFF2-40B4-BE49-F238E27FC236}">
                  <a16:creationId xmlns:a16="http://schemas.microsoft.com/office/drawing/2014/main" id="{1AEBDD43-D3D7-4EB2-A621-0413E363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478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T</a:t>
              </a:r>
            </a:p>
          </p:txBody>
        </p:sp>
        <p:sp>
          <p:nvSpPr>
            <p:cNvPr id="9238" name="文本框 11283">
              <a:extLst>
                <a:ext uri="{FF2B5EF4-FFF2-40B4-BE49-F238E27FC236}">
                  <a16:creationId xmlns:a16="http://schemas.microsoft.com/office/drawing/2014/main" id="{B2C08E58-9AC0-4AF8-A6B4-6DDA27E87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" y="217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9220" name="对象 11284">
              <a:extLst>
                <a:ext uri="{FF2B5EF4-FFF2-40B4-BE49-F238E27FC236}">
                  <a16:creationId xmlns:a16="http://schemas.microsoft.com/office/drawing/2014/main" id="{2A316199-AB2A-4F4A-A930-B753FB02E1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" y="217"/>
            <a:ext cx="16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r:id="rId7" imgW="126945" imgH="177723" progId="Equation.3">
                    <p:embed/>
                  </p:oleObj>
                </mc:Choice>
                <mc:Fallback>
                  <p:oleObj r:id="rId7" imgW="126945" imgH="177723" progId="Equation.3">
                    <p:embed/>
                    <p:pic>
                      <p:nvPicPr>
                        <p:cNvPr id="0" name="对象 11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217"/>
                          <a:ext cx="16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文本框 11285">
              <a:extLst>
                <a:ext uri="{FF2B5EF4-FFF2-40B4-BE49-F238E27FC236}">
                  <a16:creationId xmlns:a16="http://schemas.microsoft.com/office/drawing/2014/main" id="{57CC45E9-FC0D-4A0B-97E7-FCB4AD4BC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968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x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9240" name="文本框 11286">
              <a:extLst>
                <a:ext uri="{FF2B5EF4-FFF2-40B4-BE49-F238E27FC236}">
                  <a16:creationId xmlns:a16="http://schemas.microsoft.com/office/drawing/2014/main" id="{D22AA88E-F9C9-44F9-B4BE-8F164396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632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9241" name="文本框 11287">
              <a:extLst>
                <a:ext uri="{FF2B5EF4-FFF2-40B4-BE49-F238E27FC236}">
                  <a16:creationId xmlns:a16="http://schemas.microsoft.com/office/drawing/2014/main" id="{A9859118-8668-4EE6-8698-41DD856EF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0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z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9242" name="文本框 11288">
              <a:extLst>
                <a:ext uri="{FF2B5EF4-FFF2-40B4-BE49-F238E27FC236}">
                  <a16:creationId xmlns:a16="http://schemas.microsoft.com/office/drawing/2014/main" id="{90A91FC4-589C-4386-B159-A0AB67EC8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1564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o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9243" name="文本框 11289">
              <a:extLst>
                <a:ext uri="{FF2B5EF4-FFF2-40B4-BE49-F238E27FC236}">
                  <a16:creationId xmlns:a16="http://schemas.microsoft.com/office/drawing/2014/main" id="{7327B595-B5D4-4AAA-8D48-66D8CA9C0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7" y="1825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rgbClr val="FF3300"/>
                </a:solidFill>
              </a:endParaRPr>
            </a:p>
          </p:txBody>
        </p:sp>
        <p:sp>
          <p:nvSpPr>
            <p:cNvPr id="9244" name="文本框 11290">
              <a:extLst>
                <a:ext uri="{FF2B5EF4-FFF2-40B4-BE49-F238E27FC236}">
                  <a16:creationId xmlns:a16="http://schemas.microsoft.com/office/drawing/2014/main" id="{B940D88D-6C40-4D87-86A4-DC9787179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094"/>
              <a:ext cx="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66FF"/>
                  </a:solidFill>
                </a:rPr>
                <a:t>L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9245" name="未知">
              <a:extLst>
                <a:ext uri="{FF2B5EF4-FFF2-40B4-BE49-F238E27FC236}">
                  <a16:creationId xmlns:a16="http://schemas.microsoft.com/office/drawing/2014/main" id="{678AB498-4B00-4A18-9A6B-BC6301D2A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602" cy="598"/>
            </a:xfrm>
            <a:custGeom>
              <a:avLst/>
              <a:gdLst>
                <a:gd name="T0" fmla="*/ 602 w 602"/>
                <a:gd name="T1" fmla="*/ 0 h 598"/>
                <a:gd name="T2" fmla="*/ 0 w 602"/>
                <a:gd name="T3" fmla="*/ 598 h 598"/>
                <a:gd name="T4" fmla="*/ 0 60000 65536"/>
                <a:gd name="T5" fmla="*/ 0 60000 65536"/>
                <a:gd name="T6" fmla="*/ 0 w 602"/>
                <a:gd name="T7" fmla="*/ 0 h 598"/>
                <a:gd name="T8" fmla="*/ 602 w 602"/>
                <a:gd name="T9" fmla="*/ 598 h 5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2" h="598">
                  <a:moveTo>
                    <a:pt x="602" y="0"/>
                  </a:moveTo>
                  <a:lnTo>
                    <a:pt x="0" y="598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文本框 11292">
              <a:extLst>
                <a:ext uri="{FF2B5EF4-FFF2-40B4-BE49-F238E27FC236}">
                  <a16:creationId xmlns:a16="http://schemas.microsoft.com/office/drawing/2014/main" id="{85DF93CE-DFC1-4151-BBB7-04ABC0DB3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91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solidFill>
                    <a:srgbClr val="FF3300"/>
                  </a:solidFill>
                </a:rPr>
                <a:t>o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9222" name="矩形 11293">
            <a:extLst>
              <a:ext uri="{FF2B5EF4-FFF2-40B4-BE49-F238E27FC236}">
                <a16:creationId xmlns:a16="http://schemas.microsoft.com/office/drawing/2014/main" id="{C6BB7002-4764-40C4-9617-5665E07C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93750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5.6.2</a:t>
            </a:r>
            <a:r>
              <a:rPr lang="zh-CN" altLang="en-US" sz="2800" b="1">
                <a:solidFill>
                  <a:srgbClr val="FF3300"/>
                </a:solidFill>
              </a:rPr>
              <a:t>曲面的切平面与法线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2289">
            <a:extLst>
              <a:ext uri="{FF2B5EF4-FFF2-40B4-BE49-F238E27FC236}">
                <a16:creationId xmlns:a16="http://schemas.microsoft.com/office/drawing/2014/main" id="{898B386E-975F-4FB2-9A86-73C350FEE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2668588"/>
          <a:ext cx="12987337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5486400" imgH="1000760" progId="Word.Document.8">
                  <p:embed/>
                </p:oleObj>
              </mc:Choice>
              <mc:Fallback>
                <p:oleObj r:id="rId3" imgW="5486400" imgH="1000760" progId="Word.Document.8">
                  <p:embed/>
                  <p:pic>
                    <p:nvPicPr>
                      <p:cNvPr id="0" name="对象 12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668588"/>
                        <a:ext cx="12987337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>
            <a:extLst>
              <a:ext uri="{FF2B5EF4-FFF2-40B4-BE49-F238E27FC236}">
                <a16:creationId xmlns:a16="http://schemas.microsoft.com/office/drawing/2014/main" id="{DEF64990-38E1-4262-99B4-6FF8B74D8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875213"/>
          <a:ext cx="1224280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5" imgW="5486400" imgH="810260" progId="Word.Document.8">
                  <p:embed/>
                </p:oleObj>
              </mc:Choice>
              <mc:Fallback>
                <p:oleObj r:id="rId5" imgW="5486400" imgH="810260" progId="Word.Document.8">
                  <p:embed/>
                  <p:pic>
                    <p:nvPicPr>
                      <p:cNvPr id="0" name="对象 12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75213"/>
                        <a:ext cx="12242800" cy="179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>
            <a:extLst>
              <a:ext uri="{FF2B5EF4-FFF2-40B4-BE49-F238E27FC236}">
                <a16:creationId xmlns:a16="http://schemas.microsoft.com/office/drawing/2014/main" id="{CD164F53-D2C4-46D5-830C-930497A5F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65100"/>
          <a:ext cx="116586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7" imgW="5275580" imgH="1188720" progId="Word.Document.8">
                  <p:embed/>
                </p:oleObj>
              </mc:Choice>
              <mc:Fallback>
                <p:oleObj r:id="rId7" imgW="5275580" imgH="1188720" progId="Word.Document.8">
                  <p:embed/>
                  <p:pic>
                    <p:nvPicPr>
                      <p:cNvPr id="0" name="对象 1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5100"/>
                        <a:ext cx="11658600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对象 13313">
            <a:extLst>
              <a:ext uri="{FF2B5EF4-FFF2-40B4-BE49-F238E27FC236}">
                <a16:creationId xmlns:a16="http://schemas.microsoft.com/office/drawing/2014/main" id="{299B0F14-855A-4504-B01F-432E9AF4A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04800"/>
          <a:ext cx="12268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3" imgW="5471202" imgH="354615" progId="Word.Document.8">
                  <p:embed/>
                </p:oleObj>
              </mc:Choice>
              <mc:Fallback>
                <p:oleObj r:id="rId3" imgW="5471202" imgH="354615" progId="Word.Document.8">
                  <p:embed/>
                  <p:pic>
                    <p:nvPicPr>
                      <p:cNvPr id="0" name="对象 13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122682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>
            <a:extLst>
              <a:ext uri="{FF2B5EF4-FFF2-40B4-BE49-F238E27FC236}">
                <a16:creationId xmlns:a16="http://schemas.microsoft.com/office/drawing/2014/main" id="{C9C5D8C9-0F40-4423-B5D1-F33D759D7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90600"/>
          <a:ext cx="12268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5" imgW="5471202" imgH="354615" progId="Word.Document.8">
                  <p:embed/>
                </p:oleObj>
              </mc:Choice>
              <mc:Fallback>
                <p:oleObj r:id="rId5" imgW="5471202" imgH="354615" progId="Word.Document.8">
                  <p:embed/>
                  <p:pic>
                    <p:nvPicPr>
                      <p:cNvPr id="0" name="对象 13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12268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>
            <a:extLst>
              <a:ext uri="{FF2B5EF4-FFF2-40B4-BE49-F238E27FC236}">
                <a16:creationId xmlns:a16="http://schemas.microsoft.com/office/drawing/2014/main" id="{D6C5C5B8-9649-4D54-9663-E40E4A1F6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524000"/>
          <a:ext cx="13716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7" imgW="5471202" imgH="316620" progId="Word.Document.8">
                  <p:embed/>
                </p:oleObj>
              </mc:Choice>
              <mc:Fallback>
                <p:oleObj r:id="rId7" imgW="5471202" imgH="316620" progId="Word.Document.8">
                  <p:embed/>
                  <p:pic>
                    <p:nvPicPr>
                      <p:cNvPr id="0" name="对象 13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13716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>
            <a:extLst>
              <a:ext uri="{FF2B5EF4-FFF2-40B4-BE49-F238E27FC236}">
                <a16:creationId xmlns:a16="http://schemas.microsoft.com/office/drawing/2014/main" id="{505A51A1-B34B-4D4B-9D6F-1ADA6891E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09800"/>
          <a:ext cx="12496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9" imgW="5486400" imgH="320040" progId="Word.Document.8">
                  <p:embed/>
                </p:oleObj>
              </mc:Choice>
              <mc:Fallback>
                <p:oleObj r:id="rId9" imgW="5486400" imgH="320040" progId="Word.Document.8">
                  <p:embed/>
                  <p:pic>
                    <p:nvPicPr>
                      <p:cNvPr id="0" name="对象 13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12496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>
            <a:extLst>
              <a:ext uri="{FF2B5EF4-FFF2-40B4-BE49-F238E27FC236}">
                <a16:creationId xmlns:a16="http://schemas.microsoft.com/office/drawing/2014/main" id="{2690CD97-FBD4-4273-A1B7-E0EEBCE71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2886075"/>
          <a:ext cx="12101513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11" imgW="5486400" imgH="1582420" progId="Word.Document.8">
                  <p:embed/>
                </p:oleObj>
              </mc:Choice>
              <mc:Fallback>
                <p:oleObj r:id="rId11" imgW="5486400" imgH="1582420" progId="Word.Document.8">
                  <p:embed/>
                  <p:pic>
                    <p:nvPicPr>
                      <p:cNvPr id="0" name="对象 13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886075"/>
                        <a:ext cx="12101513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对象 14337">
            <a:extLst>
              <a:ext uri="{FF2B5EF4-FFF2-40B4-BE49-F238E27FC236}">
                <a16:creationId xmlns:a16="http://schemas.microsoft.com/office/drawing/2014/main" id="{C4532213-0E85-41C0-9ADC-9E9C940AC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3" y="1652588"/>
          <a:ext cx="132222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5486400" imgH="924560" progId="Word.Document.8">
                  <p:embed/>
                </p:oleObj>
              </mc:Choice>
              <mc:Fallback>
                <p:oleObj r:id="rId3" imgW="5486400" imgH="924560" progId="Word.Document.8">
                  <p:embed/>
                  <p:pic>
                    <p:nvPicPr>
                      <p:cNvPr id="0" name="对象 14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652588"/>
                        <a:ext cx="132222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矩形 14338">
            <a:extLst>
              <a:ext uri="{FF2B5EF4-FFF2-40B4-BE49-F238E27FC236}">
                <a16:creationId xmlns:a16="http://schemas.microsoft.com/office/drawing/2014/main" id="{3924852D-EDD7-4F46-87F2-2420BCBD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8305800" cy="1295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0" name="对象 14339">
            <a:extLst>
              <a:ext uri="{FF2B5EF4-FFF2-40B4-BE49-F238E27FC236}">
                <a16:creationId xmlns:a16="http://schemas.microsoft.com/office/drawing/2014/main" id="{93A73EF4-291B-4BF8-9E41-0AC175588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781425"/>
          <a:ext cx="129540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5" imgW="5486400" imgH="1303020" progId="Word.Document.8">
                  <p:embed/>
                </p:oleObj>
              </mc:Choice>
              <mc:Fallback>
                <p:oleObj r:id="rId5" imgW="5486400" imgH="1303020" progId="Word.Document.8">
                  <p:embed/>
                  <p:pic>
                    <p:nvPicPr>
                      <p:cNvPr id="0" name="对象 14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81425"/>
                        <a:ext cx="129540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>
            <a:extLst>
              <a:ext uri="{FF2B5EF4-FFF2-40B4-BE49-F238E27FC236}">
                <a16:creationId xmlns:a16="http://schemas.microsoft.com/office/drawing/2014/main" id="{0E217AF4-3F35-4F74-AFFD-A268EC454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65163"/>
          <a:ext cx="108966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7" imgW="5486400" imgH="403860" progId="Word.Document.8">
                  <p:embed/>
                </p:oleObj>
              </mc:Choice>
              <mc:Fallback>
                <p:oleObj r:id="rId7" imgW="5486400" imgH="403860" progId="Word.Document.8">
                  <p:embed/>
                  <p:pic>
                    <p:nvPicPr>
                      <p:cNvPr id="0" name="对象 14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65163"/>
                        <a:ext cx="108966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矩形 14341">
            <a:extLst>
              <a:ext uri="{FF2B5EF4-FFF2-40B4-BE49-F238E27FC236}">
                <a16:creationId xmlns:a16="http://schemas.microsoft.com/office/drawing/2014/main" id="{28A8FC17-AE2B-45AE-BB0A-92886517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305800" cy="1143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5361">
            <a:extLst>
              <a:ext uri="{FF2B5EF4-FFF2-40B4-BE49-F238E27FC236}">
                <a16:creationId xmlns:a16="http://schemas.microsoft.com/office/drawing/2014/main" id="{AD42A092-156A-4B6F-9E22-B9BF81115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1000"/>
          <a:ext cx="1353026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3" imgW="5486400" imgH="670560" progId="Word.Document.8">
                  <p:embed/>
                </p:oleObj>
              </mc:Choice>
              <mc:Fallback>
                <p:oleObj r:id="rId3" imgW="5486400" imgH="670560" progId="Word.Document.8">
                  <p:embed/>
                  <p:pic>
                    <p:nvPicPr>
                      <p:cNvPr id="0" name="对象 15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13530263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>
            <a:extLst>
              <a:ext uri="{FF2B5EF4-FFF2-40B4-BE49-F238E27FC236}">
                <a16:creationId xmlns:a16="http://schemas.microsoft.com/office/drawing/2014/main" id="{538F7FBC-37F9-4A43-B5E4-49C8F056E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28838"/>
          <a:ext cx="14174788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5" imgW="5486400" imgH="883920" progId="Word.Document.8">
                  <p:embed/>
                </p:oleObj>
              </mc:Choice>
              <mc:Fallback>
                <p:oleObj r:id="rId5" imgW="5486400" imgH="883920" progId="Word.Document.8">
                  <p:embed/>
                  <p:pic>
                    <p:nvPicPr>
                      <p:cNvPr id="0" name="对象 15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8838"/>
                        <a:ext cx="14174788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矩形 15363">
            <a:extLst>
              <a:ext uri="{FF2B5EF4-FFF2-40B4-BE49-F238E27FC236}">
                <a16:creationId xmlns:a16="http://schemas.microsoft.com/office/drawing/2014/main" id="{D3F43561-1CDF-4EB2-88D0-29928370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90850"/>
            <a:ext cx="6781800" cy="12001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矩形 15364">
            <a:extLst>
              <a:ext uri="{FF2B5EF4-FFF2-40B4-BE49-F238E27FC236}">
                <a16:creationId xmlns:a16="http://schemas.microsoft.com/office/drawing/2014/main" id="{AC23C6AB-2D22-4058-93B8-A1887529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09650"/>
            <a:ext cx="7696200" cy="914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6" name="对象 15365">
            <a:extLst>
              <a:ext uri="{FF2B5EF4-FFF2-40B4-BE49-F238E27FC236}">
                <a16:creationId xmlns:a16="http://schemas.microsoft.com/office/drawing/2014/main" id="{39DB7F15-FE49-4201-B123-F52E60906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35475"/>
          <a:ext cx="137160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7" imgW="5486400" imgH="949960" progId="Word.Document.8">
                  <p:embed/>
                </p:oleObj>
              </mc:Choice>
              <mc:Fallback>
                <p:oleObj r:id="rId7" imgW="5486400" imgH="949960" progId="Word.Document.8">
                  <p:embed/>
                  <p:pic>
                    <p:nvPicPr>
                      <p:cNvPr id="0" name="对象 15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35475"/>
                        <a:ext cx="1371600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16385">
            <a:extLst>
              <a:ext uri="{FF2B5EF4-FFF2-40B4-BE49-F238E27FC236}">
                <a16:creationId xmlns:a16="http://schemas.microsoft.com/office/drawing/2014/main" id="{DEC3C7EC-D1BB-4EB4-90FE-FCB206384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52450"/>
          <a:ext cx="124968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3" imgW="5486400" imgH="929640" progId="Word.Document.8">
                  <p:embed/>
                </p:oleObj>
              </mc:Choice>
              <mc:Fallback>
                <p:oleObj r:id="rId3" imgW="5486400" imgH="929640" progId="Word.Document.8">
                  <p:embed/>
                  <p:pic>
                    <p:nvPicPr>
                      <p:cNvPr id="0" name="对象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2450"/>
                        <a:ext cx="124968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>
            <a:extLst>
              <a:ext uri="{FF2B5EF4-FFF2-40B4-BE49-F238E27FC236}">
                <a16:creationId xmlns:a16="http://schemas.microsoft.com/office/drawing/2014/main" id="{FEA00A89-F549-48D4-8906-F6C831517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790825"/>
          <a:ext cx="129540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5" imgW="5486400" imgH="713740" progId="Word.Document.8">
                  <p:embed/>
                </p:oleObj>
              </mc:Choice>
              <mc:Fallback>
                <p:oleObj r:id="rId5" imgW="5486400" imgH="713740" progId="Word.Document.8">
                  <p:embed/>
                  <p:pic>
                    <p:nvPicPr>
                      <p:cNvPr id="0" name="对象 16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90825"/>
                        <a:ext cx="129540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>
            <a:extLst>
              <a:ext uri="{FF2B5EF4-FFF2-40B4-BE49-F238E27FC236}">
                <a16:creationId xmlns:a16="http://schemas.microsoft.com/office/drawing/2014/main" id="{2E998B33-A0E5-46FB-9CCE-151313715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3" y="4454525"/>
          <a:ext cx="121031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7" imgW="5486400" imgH="924560" progId="Word.Document.8">
                  <p:embed/>
                </p:oleObj>
              </mc:Choice>
              <mc:Fallback>
                <p:oleObj r:id="rId7" imgW="5486400" imgH="924560" progId="Word.Document.8">
                  <p:embed/>
                  <p:pic>
                    <p:nvPicPr>
                      <p:cNvPr id="0" name="对象 16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454525"/>
                        <a:ext cx="121031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16388">
            <a:extLst>
              <a:ext uri="{FF2B5EF4-FFF2-40B4-BE49-F238E27FC236}">
                <a16:creationId xmlns:a16="http://schemas.microsoft.com/office/drawing/2014/main" id="{CCBFC1AC-4E15-49AC-B792-00D89966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57188"/>
            <a:ext cx="8458200" cy="213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对象 17409">
            <a:extLst>
              <a:ext uri="{FF2B5EF4-FFF2-40B4-BE49-F238E27FC236}">
                <a16:creationId xmlns:a16="http://schemas.microsoft.com/office/drawing/2014/main" id="{85C14229-DE34-4C30-800B-9F6BD6EE9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11163"/>
          <a:ext cx="132588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3" imgW="5486400" imgH="492760" progId="Word.Document.8">
                  <p:embed/>
                </p:oleObj>
              </mc:Choice>
              <mc:Fallback>
                <p:oleObj r:id="rId3" imgW="5486400" imgH="492760" progId="Word.Document.8">
                  <p:embed/>
                  <p:pic>
                    <p:nvPicPr>
                      <p:cNvPr id="0" name="对象 1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163"/>
                        <a:ext cx="132588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>
            <a:extLst>
              <a:ext uri="{FF2B5EF4-FFF2-40B4-BE49-F238E27FC236}">
                <a16:creationId xmlns:a16="http://schemas.microsoft.com/office/drawing/2014/main" id="{5B59ED8F-1186-4B10-98A7-A3CCE7E0F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98613"/>
          <a:ext cx="12725400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5" imgW="5486400" imgH="789940" progId="Word.Document.8">
                  <p:embed/>
                </p:oleObj>
              </mc:Choice>
              <mc:Fallback>
                <p:oleObj r:id="rId5" imgW="5486400" imgH="789940" progId="Word.Document.8">
                  <p:embed/>
                  <p:pic>
                    <p:nvPicPr>
                      <p:cNvPr id="0" name="对象 1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98613"/>
                        <a:ext cx="12725400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>
            <a:extLst>
              <a:ext uri="{FF2B5EF4-FFF2-40B4-BE49-F238E27FC236}">
                <a16:creationId xmlns:a16="http://schemas.microsoft.com/office/drawing/2014/main" id="{A23447F3-B8BD-4B42-A98F-3955FF846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82550" y="3502025"/>
          <a:ext cx="12241213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7" imgW="5486400" imgH="993140" progId="Word.Document.8">
                  <p:embed/>
                </p:oleObj>
              </mc:Choice>
              <mc:Fallback>
                <p:oleObj r:id="rId7" imgW="5486400" imgH="993140" progId="Word.Document.8">
                  <p:embed/>
                  <p:pic>
                    <p:nvPicPr>
                      <p:cNvPr id="0" name="对象 17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550" y="3502025"/>
                        <a:ext cx="12241213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>
            <a:extLst>
              <a:ext uri="{FF2B5EF4-FFF2-40B4-BE49-F238E27FC236}">
                <a16:creationId xmlns:a16="http://schemas.microsoft.com/office/drawing/2014/main" id="{D4554018-542A-4096-A362-0D121617F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603875"/>
          <a:ext cx="122682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9" imgW="5486400" imgH="492760" progId="Word.Document.8">
                  <p:embed/>
                </p:oleObj>
              </mc:Choice>
              <mc:Fallback>
                <p:oleObj r:id="rId9" imgW="5486400" imgH="492760" progId="Word.Document.8">
                  <p:embed/>
                  <p:pic>
                    <p:nvPicPr>
                      <p:cNvPr id="0" name="对象 17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03875"/>
                        <a:ext cx="122682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18433">
            <a:extLst>
              <a:ext uri="{FF2B5EF4-FFF2-40B4-BE49-F238E27FC236}">
                <a16:creationId xmlns:a16="http://schemas.microsoft.com/office/drawing/2014/main" id="{EA45A587-2E93-4869-BE4A-10C19CCD0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33400"/>
          <a:ext cx="124206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5486040" imgH="657000" progId="Word.Document.8">
                  <p:embed/>
                </p:oleObj>
              </mc:Choice>
              <mc:Fallback>
                <p:oleObj r:id="rId3" imgW="5486040" imgH="657000" progId="Word.Document.8">
                  <p:embed/>
                  <p:pic>
                    <p:nvPicPr>
                      <p:cNvPr id="0" name="对象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124206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8434">
            <a:extLst>
              <a:ext uri="{FF2B5EF4-FFF2-40B4-BE49-F238E27FC236}">
                <a16:creationId xmlns:a16="http://schemas.microsoft.com/office/drawing/2014/main" id="{F347F9B2-4EE8-4A6A-B767-E3BAEC2B1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256088"/>
          <a:ext cx="13258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5" imgW="5486400" imgH="320040" progId="Word.Document.8">
                  <p:embed/>
                </p:oleObj>
              </mc:Choice>
              <mc:Fallback>
                <p:oleObj r:id="rId5" imgW="5486400" imgH="320040" progId="Word.Document.8">
                  <p:embed/>
                  <p:pic>
                    <p:nvPicPr>
                      <p:cNvPr id="0" name="对象 18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56088"/>
                        <a:ext cx="132588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8435">
            <a:extLst>
              <a:ext uri="{FF2B5EF4-FFF2-40B4-BE49-F238E27FC236}">
                <a16:creationId xmlns:a16="http://schemas.microsoft.com/office/drawing/2014/main" id="{C8DEAB09-C78B-43FA-A8FE-FEC20A2EE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037138"/>
          <a:ext cx="119634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7" imgW="5486400" imgH="660400" progId="Word.Document.8">
                  <p:embed/>
                </p:oleObj>
              </mc:Choice>
              <mc:Fallback>
                <p:oleObj r:id="rId7" imgW="5486400" imgH="660400" progId="Word.Document.8">
                  <p:embed/>
                  <p:pic>
                    <p:nvPicPr>
                      <p:cNvPr id="0" name="对象 18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37138"/>
                        <a:ext cx="119634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>
            <a:extLst>
              <a:ext uri="{FF2B5EF4-FFF2-40B4-BE49-F238E27FC236}">
                <a16:creationId xmlns:a16="http://schemas.microsoft.com/office/drawing/2014/main" id="{9206F585-9DF4-4F3E-BBC0-8CAE0BAB8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000250"/>
          <a:ext cx="12039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9" imgW="5456088" imgH="217233" progId="Word.Document.8">
                  <p:embed/>
                </p:oleObj>
              </mc:Choice>
              <mc:Fallback>
                <p:oleObj r:id="rId9" imgW="5456088" imgH="217233" progId="Word.Document.8">
                  <p:embed/>
                  <p:pic>
                    <p:nvPicPr>
                      <p:cNvPr id="0" name="对象 18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00250"/>
                        <a:ext cx="12039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>
            <a:extLst>
              <a:ext uri="{FF2B5EF4-FFF2-40B4-BE49-F238E27FC236}">
                <a16:creationId xmlns:a16="http://schemas.microsoft.com/office/drawing/2014/main" id="{4786B07F-EE2C-43BE-A40E-7D0279463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743200"/>
          <a:ext cx="11811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11" imgW="5486400" imgH="297180" progId="Word.Document.8">
                  <p:embed/>
                </p:oleObj>
              </mc:Choice>
              <mc:Fallback>
                <p:oleObj r:id="rId11" imgW="5486400" imgH="297180" progId="Word.Document.8">
                  <p:embed/>
                  <p:pic>
                    <p:nvPicPr>
                      <p:cNvPr id="0" name="对象 18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11811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>
            <a:extLst>
              <a:ext uri="{FF2B5EF4-FFF2-40B4-BE49-F238E27FC236}">
                <a16:creationId xmlns:a16="http://schemas.microsoft.com/office/drawing/2014/main" id="{18E42F54-EF65-4459-BF23-92A19E1C2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3436938"/>
          <a:ext cx="128793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13" imgW="5486400" imgH="353568" progId="Word.Document.8">
                  <p:embed/>
                </p:oleObj>
              </mc:Choice>
              <mc:Fallback>
                <p:oleObj r:id="rId13" imgW="5486400" imgH="353568" progId="Word.Document.8">
                  <p:embed/>
                  <p:pic>
                    <p:nvPicPr>
                      <p:cNvPr id="0" name="对象 18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3436938"/>
                        <a:ext cx="128793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836F4975-B3ED-45A8-887E-4DE202FA5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2819400"/>
          <a:ext cx="8736012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3035300" imgH="685800" progId="Equation.3">
                  <p:embed/>
                </p:oleObj>
              </mc:Choice>
              <mc:Fallback>
                <p:oleObj name="Equation" r:id="rId3" imgW="3035300" imgH="6858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836F4975-B3ED-45A8-887E-4DE202FA5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819400"/>
                        <a:ext cx="8736012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602A2A3F-B3D5-4367-9150-1140D055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196850"/>
            <a:ext cx="878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例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/>
              <a:t>. 证明曲面 </a:t>
            </a:r>
            <a:r>
              <a:rPr lang="en-US" altLang="zh-CN" i="1" dirty="0" err="1"/>
              <a:t>xyz</a:t>
            </a:r>
            <a:r>
              <a:rPr lang="en-US" altLang="zh-CN" i="1" dirty="0"/>
              <a:t>=</a:t>
            </a:r>
            <a:r>
              <a:rPr lang="en-US" altLang="zh-CN" dirty="0"/>
              <a:t>1 </a:t>
            </a:r>
            <a:r>
              <a:rPr lang="zh-CN" altLang="en-US" dirty="0"/>
              <a:t>在任一点的切平面与三个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   坐标面 所围成的体积是一个常数。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42CA9D47-C55C-4389-88DE-19097DF68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56388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866900" imgH="431800" progId="Equation.3">
                  <p:embed/>
                </p:oleObj>
              </mc:Choice>
              <mc:Fallback>
                <p:oleObj name="Equation" r:id="rId5" imgW="1866900" imgH="431800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42CA9D47-C55C-4389-88DE-19097DF68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56388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97C3CBE4-69AF-43C2-BEE9-5F019276C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747713"/>
          <a:ext cx="47117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803400" imgH="635000" progId="Equation.3">
                  <p:embed/>
                </p:oleObj>
              </mc:Choice>
              <mc:Fallback>
                <p:oleObj name="Equation" r:id="rId3" imgW="1803400" imgH="635000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97C3CBE4-69AF-43C2-BEE9-5F019276C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47713"/>
                        <a:ext cx="47117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AutoShape 6">
            <a:extLst>
              <a:ext uri="{FF2B5EF4-FFF2-40B4-BE49-F238E27FC236}">
                <a16:creationId xmlns:a16="http://schemas.microsoft.com/office/drawing/2014/main" id="{C3DFB6B8-A1F7-42F5-BC58-176222EF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716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FF00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BB4C1BCE-2C2E-44B7-A9EF-02DC5B20F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90800"/>
          <a:ext cx="8097838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3111500" imgH="660400" progId="Equation.3">
                  <p:embed/>
                </p:oleObj>
              </mc:Choice>
              <mc:Fallback>
                <p:oleObj name="Equation" r:id="rId5" imgW="3111500" imgH="6604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BB4C1BCE-2C2E-44B7-A9EF-02DC5B20F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8097838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4097">
            <a:extLst>
              <a:ext uri="{FF2B5EF4-FFF2-40B4-BE49-F238E27FC236}">
                <a16:creationId xmlns:a16="http://schemas.microsoft.com/office/drawing/2014/main" id="{6DEAFB69-5749-4552-8DFB-2E5F68202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28600"/>
          <a:ext cx="121920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5275580" imgH="792480" progId="Word.Document.8">
                  <p:embed/>
                </p:oleObj>
              </mc:Choice>
              <mc:Fallback>
                <p:oleObj r:id="rId3" imgW="5275580" imgH="792480" progId="Word.Document.8">
                  <p:embed/>
                  <p:pic>
                    <p:nvPicPr>
                      <p:cNvPr id="0" name="对象 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121920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4098">
            <a:extLst>
              <a:ext uri="{FF2B5EF4-FFF2-40B4-BE49-F238E27FC236}">
                <a16:creationId xmlns:a16="http://schemas.microsoft.com/office/drawing/2014/main" id="{A5693B54-9651-47A0-9109-0B7214C12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05000"/>
          <a:ext cx="13106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5275580" imgH="396240" progId="Word.Document.8">
                  <p:embed/>
                </p:oleObj>
              </mc:Choice>
              <mc:Fallback>
                <p:oleObj r:id="rId5" imgW="5275580" imgH="396240" progId="Word.Document.8">
                  <p:embed/>
                  <p:pic>
                    <p:nvPicPr>
                      <p:cNvPr id="0" name="对象 4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13106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099">
            <a:extLst>
              <a:ext uri="{FF2B5EF4-FFF2-40B4-BE49-F238E27FC236}">
                <a16:creationId xmlns:a16="http://schemas.microsoft.com/office/drawing/2014/main" id="{24D61328-2279-489F-A79B-2DBB67E3F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743200"/>
          <a:ext cx="12268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7" imgW="5275580" imgH="396240" progId="Word.Document.8">
                  <p:embed/>
                </p:oleObj>
              </mc:Choice>
              <mc:Fallback>
                <p:oleObj r:id="rId7" imgW="5275580" imgH="396240" progId="Word.Document.8">
                  <p:embed/>
                  <p:pic>
                    <p:nvPicPr>
                      <p:cNvPr id="0" name="对象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122682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>
            <a:extLst>
              <a:ext uri="{FF2B5EF4-FFF2-40B4-BE49-F238E27FC236}">
                <a16:creationId xmlns:a16="http://schemas.microsoft.com/office/drawing/2014/main" id="{49F4FF22-E299-44B3-AA97-E02A60DC0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57600"/>
          <a:ext cx="12573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9" imgW="5275580" imgH="396240" progId="Word.Document.8">
                  <p:embed/>
                </p:oleObj>
              </mc:Choice>
              <mc:Fallback>
                <p:oleObj r:id="rId9" imgW="5275580" imgH="396240" progId="Word.Document.8">
                  <p:embed/>
                  <p:pic>
                    <p:nvPicPr>
                      <p:cNvPr id="0" name="对象 4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2573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4101">
            <a:extLst>
              <a:ext uri="{FF2B5EF4-FFF2-40B4-BE49-F238E27FC236}">
                <a16:creationId xmlns:a16="http://schemas.microsoft.com/office/drawing/2014/main" id="{B9E877E5-BC36-46BF-897E-EB71241D3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581400"/>
          <a:ext cx="3352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11" imgW="1320800" imgH="419100" progId="Equation.3">
                  <p:embed/>
                </p:oleObj>
              </mc:Choice>
              <mc:Fallback>
                <p:oleObj r:id="rId11" imgW="1320800" imgH="419100" progId="Equation.3">
                  <p:embed/>
                  <p:pic>
                    <p:nvPicPr>
                      <p:cNvPr id="0" name="对象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33528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>
            <a:extLst>
              <a:ext uri="{FF2B5EF4-FFF2-40B4-BE49-F238E27FC236}">
                <a16:creationId xmlns:a16="http://schemas.microsoft.com/office/drawing/2014/main" id="{F14EDBE6-A9E5-453F-B024-02A02D00F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10125"/>
          <a:ext cx="121158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13" imgW="5267960" imgH="792480" progId="Word.Document.8">
                  <p:embed/>
                </p:oleObj>
              </mc:Choice>
              <mc:Fallback>
                <p:oleObj r:id="rId13" imgW="5267960" imgH="792480" progId="Word.Document.8">
                  <p:embed/>
                  <p:pic>
                    <p:nvPicPr>
                      <p:cNvPr id="0" name="对象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10125"/>
                        <a:ext cx="12115800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44AC2E4D-ACCE-4E8A-9234-399C47949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36563"/>
          <a:ext cx="110807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文档" r:id="rId3" imgW="5266497" imgH="818403" progId="Word.Document.8">
                  <p:embed/>
                </p:oleObj>
              </mc:Choice>
              <mc:Fallback>
                <p:oleObj name="文档" r:id="rId3" imgW="5266497" imgH="818403" progId="Word.Document.8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44AC2E4D-ACCE-4E8A-9234-399C47949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3"/>
                        <a:ext cx="110807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54DF807A-909B-4DE4-8D37-EB61DB64A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60575"/>
          <a:ext cx="960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5" imgW="5266944" imgH="396240" progId="Word.Document.8">
                  <p:embed/>
                </p:oleObj>
              </mc:Choice>
              <mc:Fallback>
                <p:oleObj name="Document" r:id="rId5" imgW="5266944" imgH="396240" progId="Word.Document.8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54DF807A-909B-4DE4-8D37-EB61DB64A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60575"/>
                        <a:ext cx="960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>
            <a:extLst>
              <a:ext uri="{FF2B5EF4-FFF2-40B4-BE49-F238E27FC236}">
                <a16:creationId xmlns:a16="http://schemas.microsoft.com/office/drawing/2014/main" id="{D11411A3-A768-4B10-A1B1-F63C4AEAE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2663825"/>
          <a:ext cx="52165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7" imgW="2451100" imgH="292100" progId="Equation.3">
                  <p:embed/>
                </p:oleObj>
              </mc:Choice>
              <mc:Fallback>
                <p:oleObj name="公式" r:id="rId7" imgW="2451100" imgH="292100" progId="Equation.3">
                  <p:embed/>
                  <p:pic>
                    <p:nvPicPr>
                      <p:cNvPr id="44047" name="Object 15">
                        <a:extLst>
                          <a:ext uri="{FF2B5EF4-FFF2-40B4-BE49-F238E27FC236}">
                            <a16:creationId xmlns:a16="http://schemas.microsoft.com/office/drawing/2014/main" id="{D11411A3-A768-4B10-A1B1-F63C4AEAE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663825"/>
                        <a:ext cx="52165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>
            <a:extLst>
              <a:ext uri="{FF2B5EF4-FFF2-40B4-BE49-F238E27FC236}">
                <a16:creationId xmlns:a16="http://schemas.microsoft.com/office/drawing/2014/main" id="{88F6C26C-F221-44EC-B302-C531E75AB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5445125"/>
          <a:ext cx="6480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9" imgW="3060700" imgH="215900" progId="Equation.3">
                  <p:embed/>
                </p:oleObj>
              </mc:Choice>
              <mc:Fallback>
                <p:oleObj name="公式" r:id="rId9" imgW="3060700" imgH="215900" progId="Equation.3">
                  <p:embed/>
                  <p:pic>
                    <p:nvPicPr>
                      <p:cNvPr id="44049" name="Object 17">
                        <a:extLst>
                          <a:ext uri="{FF2B5EF4-FFF2-40B4-BE49-F238E27FC236}">
                            <a16:creationId xmlns:a16="http://schemas.microsoft.com/office/drawing/2014/main" id="{88F6C26C-F221-44EC-B302-C531E75AB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445125"/>
                        <a:ext cx="6480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>
            <a:extLst>
              <a:ext uri="{FF2B5EF4-FFF2-40B4-BE49-F238E27FC236}">
                <a16:creationId xmlns:a16="http://schemas.microsoft.com/office/drawing/2014/main" id="{27C0A296-F380-4683-950C-5C3F5CDF7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6021388"/>
          <a:ext cx="3589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11" imgW="1600200" imgH="215900" progId="Equation.3">
                  <p:embed/>
                </p:oleObj>
              </mc:Choice>
              <mc:Fallback>
                <p:oleObj name="公式" r:id="rId11" imgW="1600200" imgH="215900" progId="Equation.3">
                  <p:embed/>
                  <p:pic>
                    <p:nvPicPr>
                      <p:cNvPr id="44051" name="Object 19">
                        <a:extLst>
                          <a:ext uri="{FF2B5EF4-FFF2-40B4-BE49-F238E27FC236}">
                            <a16:creationId xmlns:a16="http://schemas.microsoft.com/office/drawing/2014/main" id="{27C0A296-F380-4683-950C-5C3F5CDF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021388"/>
                        <a:ext cx="35893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>
            <a:extLst>
              <a:ext uri="{FF2B5EF4-FFF2-40B4-BE49-F238E27FC236}">
                <a16:creationId xmlns:a16="http://schemas.microsoft.com/office/drawing/2014/main" id="{B0AD7642-1DAE-491A-8C39-11D2A6EE4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94075"/>
          <a:ext cx="6913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13" imgW="3251200" imgH="215900" progId="Equation.3">
                  <p:embed/>
                </p:oleObj>
              </mc:Choice>
              <mc:Fallback>
                <p:oleObj name="公式" r:id="rId13" imgW="3251200" imgH="215900" progId="Equation.3">
                  <p:embed/>
                  <p:pic>
                    <p:nvPicPr>
                      <p:cNvPr id="44053" name="Object 21">
                        <a:extLst>
                          <a:ext uri="{FF2B5EF4-FFF2-40B4-BE49-F238E27FC236}">
                            <a16:creationId xmlns:a16="http://schemas.microsoft.com/office/drawing/2014/main" id="{B0AD7642-1DAE-491A-8C39-11D2A6EE4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94075"/>
                        <a:ext cx="69135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>
            <a:extLst>
              <a:ext uri="{FF2B5EF4-FFF2-40B4-BE49-F238E27FC236}">
                <a16:creationId xmlns:a16="http://schemas.microsoft.com/office/drawing/2014/main" id="{16F5BA84-A199-4EAE-B5AD-AA3FCAA6F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37013"/>
          <a:ext cx="70580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15" imgW="3149600" imgH="215900" progId="Equation.3">
                  <p:embed/>
                </p:oleObj>
              </mc:Choice>
              <mc:Fallback>
                <p:oleObj name="公式" r:id="rId15" imgW="3149600" imgH="215900" progId="Equation.3">
                  <p:embed/>
                  <p:pic>
                    <p:nvPicPr>
                      <p:cNvPr id="44055" name="Object 23">
                        <a:extLst>
                          <a:ext uri="{FF2B5EF4-FFF2-40B4-BE49-F238E27FC236}">
                            <a16:creationId xmlns:a16="http://schemas.microsoft.com/office/drawing/2014/main" id="{16F5BA84-A199-4EAE-B5AD-AA3FCAA6F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37013"/>
                        <a:ext cx="70580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>
            <a:extLst>
              <a:ext uri="{FF2B5EF4-FFF2-40B4-BE49-F238E27FC236}">
                <a16:creationId xmlns:a16="http://schemas.microsoft.com/office/drawing/2014/main" id="{C1F505C0-3A7B-4779-995D-0C70A57FE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508500"/>
          <a:ext cx="49688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17" imgW="2373870" imgH="406224" progId="Equation.3">
                  <p:embed/>
                </p:oleObj>
              </mc:Choice>
              <mc:Fallback>
                <p:oleObj name="公式" r:id="rId17" imgW="2373870" imgH="406224" progId="Equation.3">
                  <p:embed/>
                  <p:pic>
                    <p:nvPicPr>
                      <p:cNvPr id="44057" name="Object 25">
                        <a:extLst>
                          <a:ext uri="{FF2B5EF4-FFF2-40B4-BE49-F238E27FC236}">
                            <a16:creationId xmlns:a16="http://schemas.microsoft.com/office/drawing/2014/main" id="{C1F505C0-3A7B-4779-995D-0C70A57FE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49688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5121">
            <a:extLst>
              <a:ext uri="{FF2B5EF4-FFF2-40B4-BE49-F238E27FC236}">
                <a16:creationId xmlns:a16="http://schemas.microsoft.com/office/drawing/2014/main" id="{1CAC4140-898A-4616-8B2E-FC41B3D3D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895600"/>
          <a:ext cx="12115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5275580" imgH="396240" progId="Word.Document.8">
                  <p:embed/>
                </p:oleObj>
              </mc:Choice>
              <mc:Fallback>
                <p:oleObj r:id="rId3" imgW="5275580" imgH="396240" progId="Word.Document.8">
                  <p:embed/>
                  <p:pic>
                    <p:nvPicPr>
                      <p:cNvPr id="0" name="对象 5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121158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矩形 5122">
            <a:extLst>
              <a:ext uri="{FF2B5EF4-FFF2-40B4-BE49-F238E27FC236}">
                <a16:creationId xmlns:a16="http://schemas.microsoft.com/office/drawing/2014/main" id="{F193548A-0716-40CC-81B8-3BED70CA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5105400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4" name="对象 5123">
            <a:extLst>
              <a:ext uri="{FF2B5EF4-FFF2-40B4-BE49-F238E27FC236}">
                <a16:creationId xmlns:a16="http://schemas.microsoft.com/office/drawing/2014/main" id="{055DF263-4C2F-4FEB-B381-A459E7DD7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12344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5275580" imgH="396240" progId="Word.Document.8">
                  <p:embed/>
                </p:oleObj>
              </mc:Choice>
              <mc:Fallback>
                <p:oleObj r:id="rId5" imgW="5275580" imgH="396240" progId="Word.Document.8">
                  <p:embed/>
                  <p:pic>
                    <p:nvPicPr>
                      <p:cNvPr id="0" name="对象 5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12344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124">
            <a:extLst>
              <a:ext uri="{FF2B5EF4-FFF2-40B4-BE49-F238E27FC236}">
                <a16:creationId xmlns:a16="http://schemas.microsoft.com/office/drawing/2014/main" id="{A3F5BEA4-47C2-4485-A610-3E99173B4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24000"/>
          <a:ext cx="116586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7" imgW="5275580" imgH="594360" progId="Word.Document.8">
                  <p:embed/>
                </p:oleObj>
              </mc:Choice>
              <mc:Fallback>
                <p:oleObj r:id="rId7" imgW="5275580" imgH="594360" progId="Word.Document.8">
                  <p:embed/>
                  <p:pic>
                    <p:nvPicPr>
                      <p:cNvPr id="0" name="对象 5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116586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>
            <a:extLst>
              <a:ext uri="{FF2B5EF4-FFF2-40B4-BE49-F238E27FC236}">
                <a16:creationId xmlns:a16="http://schemas.microsoft.com/office/drawing/2014/main" id="{298D764D-43E0-4DCB-91AB-8536E51C1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962400"/>
          <a:ext cx="11658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9" imgW="5275580" imgH="792480" progId="Word.Document.8">
                  <p:embed/>
                </p:oleObj>
              </mc:Choice>
              <mc:Fallback>
                <p:oleObj r:id="rId9" imgW="5275580" imgH="792480" progId="Word.Document.8">
                  <p:embed/>
                  <p:pic>
                    <p:nvPicPr>
                      <p:cNvPr id="0" name="对象 5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11658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矩形 5126">
            <a:extLst>
              <a:ext uri="{FF2B5EF4-FFF2-40B4-BE49-F238E27FC236}">
                <a16:creationId xmlns:a16="http://schemas.microsoft.com/office/drawing/2014/main" id="{1A9BFD9C-0A30-4179-A44D-B77FD23C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305800" cy="1828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对象 6145">
            <a:extLst>
              <a:ext uri="{FF2B5EF4-FFF2-40B4-BE49-F238E27FC236}">
                <a16:creationId xmlns:a16="http://schemas.microsoft.com/office/drawing/2014/main" id="{D3625353-EB2B-4644-A7ED-6728BD0E5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" y="228600"/>
          <a:ext cx="119348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5486400" imgH="1107440" progId="Word.Document.8">
                  <p:embed/>
                </p:oleObj>
              </mc:Choice>
              <mc:Fallback>
                <p:oleObj r:id="rId3" imgW="5486400" imgH="1107440" progId="Word.Document.8">
                  <p:embed/>
                  <p:pic>
                    <p:nvPicPr>
                      <p:cNvPr id="0" name="对象 6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228600"/>
                        <a:ext cx="11934825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>
            <a:extLst>
              <a:ext uri="{FF2B5EF4-FFF2-40B4-BE49-F238E27FC236}">
                <a16:creationId xmlns:a16="http://schemas.microsoft.com/office/drawing/2014/main" id="{32862952-D21A-4DF7-B4E2-568D4CB9A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118110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5275580" imgH="594360" progId="Word.Document.8">
                  <p:embed/>
                </p:oleObj>
              </mc:Choice>
              <mc:Fallback>
                <p:oleObj r:id="rId5" imgW="5275580" imgH="594360" progId="Word.Document.8">
                  <p:embed/>
                  <p:pic>
                    <p:nvPicPr>
                      <p:cNvPr id="0" name="对象 6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118110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>
            <a:extLst>
              <a:ext uri="{FF2B5EF4-FFF2-40B4-BE49-F238E27FC236}">
                <a16:creationId xmlns:a16="http://schemas.microsoft.com/office/drawing/2014/main" id="{1F4E4ECC-D86F-47FC-92D5-48810F66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048000"/>
          <a:ext cx="124206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7" imgW="5275580" imgH="792480" progId="Word.Document.8">
                  <p:embed/>
                </p:oleObj>
              </mc:Choice>
              <mc:Fallback>
                <p:oleObj r:id="rId7" imgW="5275580" imgH="792480" progId="Word.Document.8">
                  <p:embed/>
                  <p:pic>
                    <p:nvPicPr>
                      <p:cNvPr id="0" name="对象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0"/>
                        <a:ext cx="1242060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>
            <a:extLst>
              <a:ext uri="{FF2B5EF4-FFF2-40B4-BE49-F238E27FC236}">
                <a16:creationId xmlns:a16="http://schemas.microsoft.com/office/drawing/2014/main" id="{DEF51F3C-937A-44A0-9092-9DB6156EC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876800"/>
          <a:ext cx="12801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9" imgW="5486400" imgH="297180" progId="Word.Document.8">
                  <p:embed/>
                </p:oleObj>
              </mc:Choice>
              <mc:Fallback>
                <p:oleObj r:id="rId9" imgW="5486400" imgH="297180" progId="Word.Document.8">
                  <p:embed/>
                  <p:pic>
                    <p:nvPicPr>
                      <p:cNvPr id="0" name="对象 6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12801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49">
            <a:extLst>
              <a:ext uri="{FF2B5EF4-FFF2-40B4-BE49-F238E27FC236}">
                <a16:creationId xmlns:a16="http://schemas.microsoft.com/office/drawing/2014/main" id="{68B335A0-A31F-4267-B642-13CDBB693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" y="5334000"/>
          <a:ext cx="115982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11" imgW="5486400" imgH="632460" progId="Word.Document.8">
                  <p:embed/>
                </p:oleObj>
              </mc:Choice>
              <mc:Fallback>
                <p:oleObj r:id="rId11" imgW="5486400" imgH="632460" progId="Word.Document.8">
                  <p:embed/>
                  <p:pic>
                    <p:nvPicPr>
                      <p:cNvPr id="0" name="对象 6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334000"/>
                        <a:ext cx="1159827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>
            <a:extLst>
              <a:ext uri="{FF2B5EF4-FFF2-40B4-BE49-F238E27FC236}">
                <a16:creationId xmlns:a16="http://schemas.microsoft.com/office/drawing/2014/main" id="{5DA0E14E-2DEA-4E01-A9D5-E2C71B06F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00675"/>
          <a:ext cx="117348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13" imgW="5486400" imgH="609600" progId="Word.Document.8">
                  <p:embed/>
                </p:oleObj>
              </mc:Choice>
              <mc:Fallback>
                <p:oleObj r:id="rId13" imgW="5486400" imgH="609600" progId="Word.Document.8">
                  <p:embed/>
                  <p:pic>
                    <p:nvPicPr>
                      <p:cNvPr id="0" name="对象 6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00675"/>
                        <a:ext cx="117348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7169">
            <a:extLst>
              <a:ext uri="{FF2B5EF4-FFF2-40B4-BE49-F238E27FC236}">
                <a16:creationId xmlns:a16="http://schemas.microsoft.com/office/drawing/2014/main" id="{78BEBEBD-49D8-448C-BE2B-3F07BF045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74613" y="304800"/>
          <a:ext cx="12571413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5486400" imgH="728980" progId="Word.Document.8">
                  <p:embed/>
                </p:oleObj>
              </mc:Choice>
              <mc:Fallback>
                <p:oleObj r:id="rId3" imgW="5486400" imgH="728980" progId="Word.Document.8">
                  <p:embed/>
                  <p:pic>
                    <p:nvPicPr>
                      <p:cNvPr id="0" name="对象 7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613" y="304800"/>
                        <a:ext cx="12571413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>
            <a:extLst>
              <a:ext uri="{FF2B5EF4-FFF2-40B4-BE49-F238E27FC236}">
                <a16:creationId xmlns:a16="http://schemas.microsoft.com/office/drawing/2014/main" id="{4150A12F-CBBD-4036-A0B5-20492A794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32000"/>
          <a:ext cx="1272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5" imgW="5486400" imgH="340360" progId="Word.Document.8">
                  <p:embed/>
                </p:oleObj>
              </mc:Choice>
              <mc:Fallback>
                <p:oleObj r:id="rId5" imgW="5486400" imgH="340360" progId="Word.Document.8">
                  <p:embed/>
                  <p:pic>
                    <p:nvPicPr>
                      <p:cNvPr id="0" name="对象 7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32000"/>
                        <a:ext cx="1272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>
            <a:extLst>
              <a:ext uri="{FF2B5EF4-FFF2-40B4-BE49-F238E27FC236}">
                <a16:creationId xmlns:a16="http://schemas.microsoft.com/office/drawing/2014/main" id="{CD5F8648-9DF6-40EC-892E-D56E0AAE9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" y="2819400"/>
          <a:ext cx="125793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7" imgW="5471202" imgH="612977" progId="Word.Document.8">
                  <p:embed/>
                </p:oleObj>
              </mc:Choice>
              <mc:Fallback>
                <p:oleObj r:id="rId7" imgW="5471202" imgH="612977" progId="Word.Document.8">
                  <p:embed/>
                  <p:pic>
                    <p:nvPicPr>
                      <p:cNvPr id="0" name="对象 7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819400"/>
                        <a:ext cx="1257935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>
            <a:extLst>
              <a:ext uri="{FF2B5EF4-FFF2-40B4-BE49-F238E27FC236}">
                <a16:creationId xmlns:a16="http://schemas.microsoft.com/office/drawing/2014/main" id="{B5990339-30FD-4B0E-BE7B-5DB09C82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8" y="4419600"/>
          <a:ext cx="1203960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9" imgW="5486400" imgH="878840" progId="Word.Document.8">
                  <p:embed/>
                </p:oleObj>
              </mc:Choice>
              <mc:Fallback>
                <p:oleObj r:id="rId9" imgW="5486400" imgH="878840" progId="Word.Document.8">
                  <p:embed/>
                  <p:pic>
                    <p:nvPicPr>
                      <p:cNvPr id="0" name="对象 7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419600"/>
                        <a:ext cx="12039600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矩形 7173">
            <a:extLst>
              <a:ext uri="{FF2B5EF4-FFF2-40B4-BE49-F238E27FC236}">
                <a16:creationId xmlns:a16="http://schemas.microsoft.com/office/drawing/2014/main" id="{E548C3B4-3A7D-4194-9FB1-CFEF740CA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4191000"/>
            <a:ext cx="8153400" cy="2362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8193">
            <a:extLst>
              <a:ext uri="{FF2B5EF4-FFF2-40B4-BE49-F238E27FC236}">
                <a16:creationId xmlns:a16="http://schemas.microsoft.com/office/drawing/2014/main" id="{802F5264-F719-45E9-BA9B-C728D1B13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22288"/>
          <a:ext cx="12420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5486400" imgH="845820" progId="Word.Document.8">
                  <p:embed/>
                </p:oleObj>
              </mc:Choice>
              <mc:Fallback>
                <p:oleObj r:id="rId3" imgW="5486400" imgH="845820" progId="Word.Document.8">
                  <p:embed/>
                  <p:pic>
                    <p:nvPicPr>
                      <p:cNvPr id="0" name="对象 8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2288"/>
                        <a:ext cx="124206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>
            <a:extLst>
              <a:ext uri="{FF2B5EF4-FFF2-40B4-BE49-F238E27FC236}">
                <a16:creationId xmlns:a16="http://schemas.microsoft.com/office/drawing/2014/main" id="{3DA5AE09-D300-47BF-A7BD-190D51ED2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349500"/>
          <a:ext cx="124206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5" imgW="5486400" imgH="685800" progId="Word.Document.8">
                  <p:embed/>
                </p:oleObj>
              </mc:Choice>
              <mc:Fallback>
                <p:oleObj r:id="rId5" imgW="5486400" imgH="685800" progId="Word.Document.8">
                  <p:embed/>
                  <p:pic>
                    <p:nvPicPr>
                      <p:cNvPr id="0" name="对象 8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4206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>
            <a:extLst>
              <a:ext uri="{FF2B5EF4-FFF2-40B4-BE49-F238E27FC236}">
                <a16:creationId xmlns:a16="http://schemas.microsoft.com/office/drawing/2014/main" id="{27F4DF0E-0093-461E-B20E-025ECCE82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005263"/>
          <a:ext cx="12420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7" imgW="5471202" imgH="316620" progId="Word.Document.8">
                  <p:embed/>
                </p:oleObj>
              </mc:Choice>
              <mc:Fallback>
                <p:oleObj r:id="rId7" imgW="5471202" imgH="316620" progId="Word.Document.8">
                  <p:embed/>
                  <p:pic>
                    <p:nvPicPr>
                      <p:cNvPr id="0" name="对象 8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05263"/>
                        <a:ext cx="124206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>
            <a:extLst>
              <a:ext uri="{FF2B5EF4-FFF2-40B4-BE49-F238E27FC236}">
                <a16:creationId xmlns:a16="http://schemas.microsoft.com/office/drawing/2014/main" id="{64A2AB8C-93E7-482D-AE8D-53EB8FCBA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581525"/>
          <a:ext cx="124206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9" imgW="5486400" imgH="492760" progId="Word.Document.8">
                  <p:embed/>
                </p:oleObj>
              </mc:Choice>
              <mc:Fallback>
                <p:oleObj r:id="rId9" imgW="5486400" imgH="492760" progId="Word.Document.8">
                  <p:embed/>
                  <p:pic>
                    <p:nvPicPr>
                      <p:cNvPr id="0" name="对象 8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124206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>
            <a:extLst>
              <a:ext uri="{FF2B5EF4-FFF2-40B4-BE49-F238E27FC236}">
                <a16:creationId xmlns:a16="http://schemas.microsoft.com/office/drawing/2014/main" id="{DED5AAA2-9B3E-40FE-8D06-2A1271AE8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445125"/>
          <a:ext cx="12877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11" imgW="5486400" imgH="492760" progId="Word.Document.8">
                  <p:embed/>
                </p:oleObj>
              </mc:Choice>
              <mc:Fallback>
                <p:oleObj r:id="rId11" imgW="5486400" imgH="492760" progId="Word.Document.8">
                  <p:embed/>
                  <p:pic>
                    <p:nvPicPr>
                      <p:cNvPr id="0" name="对象 8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45125"/>
                        <a:ext cx="12877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图片 8198">
            <a:extLst>
              <a:ext uri="{FF2B5EF4-FFF2-40B4-BE49-F238E27FC236}">
                <a16:creationId xmlns:a16="http://schemas.microsoft.com/office/drawing/2014/main" id="{5194C706-E736-4DCA-AF64-0831D35F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571" r="8154" b="10396"/>
          <a:stretch>
            <a:fillRect/>
          </a:stretch>
        </p:blipFill>
        <p:spPr bwMode="auto">
          <a:xfrm>
            <a:off x="5254625" y="2060575"/>
            <a:ext cx="388937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9217">
            <a:extLst>
              <a:ext uri="{FF2B5EF4-FFF2-40B4-BE49-F238E27FC236}">
                <a16:creationId xmlns:a16="http://schemas.microsoft.com/office/drawing/2014/main" id="{8F177472-8D5C-42F7-9836-687784A79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533400"/>
          <a:ext cx="1219358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3" imgW="5486400" imgH="886460" progId="Word.Document.8">
                  <p:embed/>
                </p:oleObj>
              </mc:Choice>
              <mc:Fallback>
                <p:oleObj r:id="rId3" imgW="5486400" imgH="886460" progId="Word.Document.8">
                  <p:embed/>
                  <p:pic>
                    <p:nvPicPr>
                      <p:cNvPr id="0" name="对象 9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33400"/>
                        <a:ext cx="12193587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8">
            <a:extLst>
              <a:ext uri="{FF2B5EF4-FFF2-40B4-BE49-F238E27FC236}">
                <a16:creationId xmlns:a16="http://schemas.microsoft.com/office/drawing/2014/main" id="{A3957188-553E-41CE-A17A-8A30C375A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295775"/>
          <a:ext cx="12344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5" imgW="5486400" imgH="393700" progId="Word.Document.8">
                  <p:embed/>
                </p:oleObj>
              </mc:Choice>
              <mc:Fallback>
                <p:oleObj r:id="rId5" imgW="5486400" imgH="393700" progId="Word.Document.8">
                  <p:embed/>
                  <p:pic>
                    <p:nvPicPr>
                      <p:cNvPr id="0" name="对象 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95775"/>
                        <a:ext cx="12344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19">
            <a:extLst>
              <a:ext uri="{FF2B5EF4-FFF2-40B4-BE49-F238E27FC236}">
                <a16:creationId xmlns:a16="http://schemas.microsoft.com/office/drawing/2014/main" id="{69494E5F-6858-402A-B0C6-94B51E0FC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61000"/>
          <a:ext cx="1203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7" imgW="5486400" imgH="393700" progId="Word.Document.8">
                  <p:embed/>
                </p:oleObj>
              </mc:Choice>
              <mc:Fallback>
                <p:oleObj r:id="rId7" imgW="5486400" imgH="393700" progId="Word.Document.8">
                  <p:embed/>
                  <p:pic>
                    <p:nvPicPr>
                      <p:cNvPr id="0" name="对象 9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61000"/>
                        <a:ext cx="12039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>
            <a:extLst>
              <a:ext uri="{FF2B5EF4-FFF2-40B4-BE49-F238E27FC236}">
                <a16:creationId xmlns:a16="http://schemas.microsoft.com/office/drawing/2014/main" id="{24D12B3B-FEA1-4697-9B22-BDBFBB6BB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0613"/>
          <a:ext cx="128778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9" imgW="5275580" imgH="594360" progId="Word.Document.8">
                  <p:embed/>
                </p:oleObj>
              </mc:Choice>
              <mc:Fallback>
                <p:oleObj r:id="rId9" imgW="5275580" imgH="594360" progId="Word.Document.8">
                  <p:embed/>
                  <p:pic>
                    <p:nvPicPr>
                      <p:cNvPr id="0" name="对象 9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0613"/>
                        <a:ext cx="128778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0BC11A1B-0E98-4872-B21F-DA42A8486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590800"/>
          <a:ext cx="8686800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098800" imgH="787400" progId="Equation.3">
                  <p:embed/>
                </p:oleObj>
              </mc:Choice>
              <mc:Fallback>
                <p:oleObj name="Equation" r:id="rId3" imgW="3098800" imgH="78740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0BC11A1B-0E98-4872-B21F-DA42A84861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686800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12">
            <a:extLst>
              <a:ext uri="{FF2B5EF4-FFF2-40B4-BE49-F238E27FC236}">
                <a16:creationId xmlns:a16="http://schemas.microsoft.com/office/drawing/2014/main" id="{BB744741-99E7-4521-A368-1617F5662CE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0"/>
            <a:ext cx="9067800" cy="1943100"/>
            <a:chOff x="48" y="0"/>
            <a:chExt cx="5520" cy="1224"/>
          </a:xfrm>
        </p:grpSpPr>
        <p:sp>
          <p:nvSpPr>
            <p:cNvPr id="15366" name="Text Box 4">
              <a:extLst>
                <a:ext uri="{FF2B5EF4-FFF2-40B4-BE49-F238E27FC236}">
                  <a16:creationId xmlns:a16="http://schemas.microsoft.com/office/drawing/2014/main" id="{B11EFAB1-9FF2-4EA3-9FFC-D0C1A6905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2"/>
              <a:ext cx="552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r>
                <a:rPr lang="zh-CN" altLang="en-US" dirty="0"/>
                <a:t>. 求曲线                         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/>
                <a:t>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/>
                <a:t>         在点</a:t>
              </a:r>
              <a:r>
                <a:rPr lang="zh-CN" altLang="en-US" i="1" dirty="0"/>
                <a:t>                        </a:t>
              </a:r>
              <a:r>
                <a:rPr lang="zh-CN" altLang="en-US" dirty="0"/>
                <a:t>处的切线与法平面方程。 </a:t>
              </a:r>
            </a:p>
          </p:txBody>
        </p:sp>
        <p:graphicFrame>
          <p:nvGraphicFramePr>
            <p:cNvPr id="15367" name="Object 5">
              <a:extLst>
                <a:ext uri="{FF2B5EF4-FFF2-40B4-BE49-F238E27FC236}">
                  <a16:creationId xmlns:a16="http://schemas.microsoft.com/office/drawing/2014/main" id="{DE22CF04-FEF7-4A8E-B70D-DB5C63E664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0" y="0"/>
            <a:ext cx="3112" cy="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346200" imgH="482600" progId="Equation.3">
                    <p:embed/>
                  </p:oleObj>
                </mc:Choice>
                <mc:Fallback>
                  <p:oleObj name="Equation" r:id="rId5" imgW="1346200" imgH="482600" progId="Equation.3">
                    <p:embed/>
                    <p:pic>
                      <p:nvPicPr>
                        <p:cNvPr id="15367" name="Object 5">
                          <a:extLst>
                            <a:ext uri="{FF2B5EF4-FFF2-40B4-BE49-F238E27FC236}">
                              <a16:creationId xmlns:a16="http://schemas.microsoft.com/office/drawing/2014/main" id="{DE22CF04-FEF7-4A8E-B70D-DB5C63E664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0"/>
                          <a:ext cx="3112" cy="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6">
              <a:extLst>
                <a:ext uri="{FF2B5EF4-FFF2-40B4-BE49-F238E27FC236}">
                  <a16:creationId xmlns:a16="http://schemas.microsoft.com/office/drawing/2014/main" id="{8CE89B06-B017-4554-B59E-DF8DE9EF2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816"/>
            <a:ext cx="137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914400" imgH="228600" progId="Equation.3">
                    <p:embed/>
                  </p:oleObj>
                </mc:Choice>
                <mc:Fallback>
                  <p:oleObj name="Equation" r:id="rId7" imgW="914400" imgH="228600" progId="Equation.3">
                    <p:embed/>
                    <p:pic>
                      <p:nvPicPr>
                        <p:cNvPr id="15368" name="Object 6">
                          <a:extLst>
                            <a:ext uri="{FF2B5EF4-FFF2-40B4-BE49-F238E27FC236}">
                              <a16:creationId xmlns:a16="http://schemas.microsoft.com/office/drawing/2014/main" id="{8CE89B06-B017-4554-B59E-DF8DE9EF29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816"/>
                          <a:ext cx="137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C5155B77-F42E-41FF-B33E-E60FCC2B9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343400"/>
          <a:ext cx="8763000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2984500" imgH="1016000" progId="Equation.3">
                  <p:embed/>
                </p:oleObj>
              </mc:Choice>
              <mc:Fallback>
                <p:oleObj name="Equation" r:id="rId9" imgW="2984500" imgH="1016000" progId="Equation.3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:a16="http://schemas.microsoft.com/office/drawing/2014/main" id="{C5155B77-F42E-41FF-B33E-E60FCC2B9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8763000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>
            <a:extLst>
              <a:ext uri="{FF2B5EF4-FFF2-40B4-BE49-F238E27FC236}">
                <a16:creationId xmlns:a16="http://schemas.microsoft.com/office/drawing/2014/main" id="{AF273485-32D0-4469-A913-9E215141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58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解:把 </a:t>
            </a:r>
            <a:r>
              <a:rPr lang="en-US" altLang="zh-CN" i="1"/>
              <a:t>y, z </a:t>
            </a:r>
            <a:r>
              <a:rPr lang="zh-CN" altLang="zh-CN"/>
              <a:t>作为 </a:t>
            </a:r>
            <a:r>
              <a:rPr lang="en-US" altLang="zh-CN" i="1"/>
              <a:t>x </a:t>
            </a:r>
            <a:r>
              <a:rPr lang="zh-CN" altLang="zh-CN"/>
              <a:t>的函数，两边对</a:t>
            </a:r>
            <a:r>
              <a:rPr lang="zh-CN" altLang="en-US"/>
              <a:t> </a:t>
            </a:r>
            <a:r>
              <a:rPr lang="en-US" altLang="zh-CN" i="1"/>
              <a:t>x</a:t>
            </a:r>
            <a:r>
              <a:rPr lang="zh-CN" altLang="en-US"/>
              <a:t>求导,得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9F538711-E3A9-45E7-83A9-A96B5FEA8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609600"/>
          <a:ext cx="7010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904174" imgH="634725" progId="Equation.3">
                  <p:embed/>
                </p:oleObj>
              </mc:Choice>
              <mc:Fallback>
                <p:oleObj name="Equation" r:id="rId3" imgW="1904174" imgH="634725" progId="Equation.3">
                  <p:embed/>
                  <p:pic>
                    <p:nvPicPr>
                      <p:cNvPr id="19466" name="Object 10">
                        <a:extLst>
                          <a:ext uri="{FF2B5EF4-FFF2-40B4-BE49-F238E27FC236}">
                            <a16:creationId xmlns:a16="http://schemas.microsoft.com/office/drawing/2014/main" id="{9F538711-E3A9-45E7-83A9-A96B5FEA8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9600"/>
                        <a:ext cx="7010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492E5E85-1F45-4111-BA54-F95EC68F0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743200"/>
          <a:ext cx="89916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3365500" imgH="850900" progId="Equation.3">
                  <p:embed/>
                </p:oleObj>
              </mc:Choice>
              <mc:Fallback>
                <p:oleObj name="Equation" r:id="rId5" imgW="3365500" imgH="850900" progId="Equation.3">
                  <p:embed/>
                  <p:pic>
                    <p:nvPicPr>
                      <p:cNvPr id="19467" name="Object 11">
                        <a:extLst>
                          <a:ext uri="{FF2B5EF4-FFF2-40B4-BE49-F238E27FC236}">
                            <a16:creationId xmlns:a16="http://schemas.microsoft.com/office/drawing/2014/main" id="{492E5E85-1F45-4111-BA54-F95EC68F0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43200"/>
                        <a:ext cx="89916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Pages>0</Pages>
  <Words>92</Words>
  <Characters>0</Characters>
  <Application>Microsoft Office PowerPoint</Application>
  <DocSecurity>0</DocSecurity>
  <PresentationFormat>全屏显示(4:3)</PresentationFormat>
  <Lines>0</Lines>
  <Paragraphs>25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华文新魏</vt:lpstr>
      <vt:lpstr>宋体</vt:lpstr>
      <vt:lpstr>Arial</vt:lpstr>
      <vt:lpstr>Times New Roman</vt:lpstr>
      <vt:lpstr>默认设计模板</vt:lpstr>
      <vt:lpstr>Microsoft Word 97 - 2003 Document</vt:lpstr>
      <vt:lpstr>Equation.3</vt:lpstr>
      <vt:lpstr>Microsoft 公式 3.0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§8.6隐函数微分法</dc:title>
  <dc:subject/>
  <dc:creator>wangjing</dc:creator>
  <cp:keywords/>
  <dc:description/>
  <cp:lastModifiedBy>fswjseu</cp:lastModifiedBy>
  <cp:revision>124</cp:revision>
  <dcterms:created xsi:type="dcterms:W3CDTF">2002-05-09T07:53:42Z</dcterms:created>
  <dcterms:modified xsi:type="dcterms:W3CDTF">2020-03-26T06:55:04Z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