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4"/>
  </p:notesMasterIdLst>
  <p:sldIdLst>
    <p:sldId id="279" r:id="rId2"/>
    <p:sldId id="284" r:id="rId3"/>
    <p:sldId id="285" r:id="rId4"/>
    <p:sldId id="286" r:id="rId5"/>
    <p:sldId id="317" r:id="rId6"/>
    <p:sldId id="282" r:id="rId7"/>
    <p:sldId id="299" r:id="rId8"/>
    <p:sldId id="287" r:id="rId9"/>
    <p:sldId id="288" r:id="rId10"/>
    <p:sldId id="289" r:id="rId11"/>
    <p:sldId id="291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95" r:id="rId20"/>
    <p:sldId id="296" r:id="rId21"/>
    <p:sldId id="297" r:id="rId22"/>
    <p:sldId id="29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6D6"/>
    <a:srgbClr val="16FBF6"/>
    <a:srgbClr val="DAC1DB"/>
    <a:srgbClr val="CC99FF"/>
    <a:srgbClr val="CCFFFF"/>
    <a:srgbClr val="10126A"/>
    <a:srgbClr val="20A8F4"/>
    <a:srgbClr val="D6DBC1"/>
    <a:srgbClr val="FF00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34" autoAdjust="0"/>
    <p:restoredTop sz="90929"/>
  </p:normalViewPr>
  <p:slideViewPr>
    <p:cSldViewPr>
      <p:cViewPr varScale="1">
        <p:scale>
          <a:sx n="70" d="100"/>
          <a:sy n="70" d="100"/>
        </p:scale>
        <p:origin x="55" y="1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18" Type="http://schemas.openxmlformats.org/officeDocument/2006/relationships/image" Target="../media/image51.emf"/><Relationship Id="rId3" Type="http://schemas.openxmlformats.org/officeDocument/2006/relationships/image" Target="../media/image36.e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17" Type="http://schemas.openxmlformats.org/officeDocument/2006/relationships/image" Target="../media/image50.emf"/><Relationship Id="rId2" Type="http://schemas.openxmlformats.org/officeDocument/2006/relationships/image" Target="../media/image35.emf"/><Relationship Id="rId16" Type="http://schemas.openxmlformats.org/officeDocument/2006/relationships/image" Target="../media/image49.emf"/><Relationship Id="rId1" Type="http://schemas.openxmlformats.org/officeDocument/2006/relationships/image" Target="../media/image34.e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emf"/><Relationship Id="rId15" Type="http://schemas.openxmlformats.org/officeDocument/2006/relationships/image" Target="../media/image48.emf"/><Relationship Id="rId10" Type="http://schemas.openxmlformats.org/officeDocument/2006/relationships/image" Target="../media/image43.wmf"/><Relationship Id="rId4" Type="http://schemas.openxmlformats.org/officeDocument/2006/relationships/image" Target="../media/image37.emf"/><Relationship Id="rId9" Type="http://schemas.openxmlformats.org/officeDocument/2006/relationships/image" Target="../media/image42.wmf"/><Relationship Id="rId14" Type="http://schemas.openxmlformats.org/officeDocument/2006/relationships/image" Target="../media/image4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4.emf"/><Relationship Id="rId3" Type="http://schemas.openxmlformats.org/officeDocument/2006/relationships/image" Target="../media/image54.w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5" Type="http://schemas.openxmlformats.org/officeDocument/2006/relationships/image" Target="../media/image6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Relationship Id="rId14" Type="http://schemas.openxmlformats.org/officeDocument/2006/relationships/image" Target="../media/image6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Relationship Id="rId9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image" Target="../media/image81.wmf"/><Relationship Id="rId7" Type="http://schemas.openxmlformats.org/officeDocument/2006/relationships/image" Target="../media/image85.emf"/><Relationship Id="rId12" Type="http://schemas.openxmlformats.org/officeDocument/2006/relationships/image" Target="../media/image90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emf"/><Relationship Id="rId11" Type="http://schemas.openxmlformats.org/officeDocument/2006/relationships/image" Target="../media/image89.emf"/><Relationship Id="rId5" Type="http://schemas.openxmlformats.org/officeDocument/2006/relationships/image" Target="../media/image83.emf"/><Relationship Id="rId10" Type="http://schemas.openxmlformats.org/officeDocument/2006/relationships/image" Target="../media/image88.emf"/><Relationship Id="rId4" Type="http://schemas.openxmlformats.org/officeDocument/2006/relationships/image" Target="../media/image82.emf"/><Relationship Id="rId9" Type="http://schemas.openxmlformats.org/officeDocument/2006/relationships/image" Target="../media/image8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e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image" Target="../media/image111.wmf"/><Relationship Id="rId7" Type="http://schemas.openxmlformats.org/officeDocument/2006/relationships/image" Target="../media/image115.e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emf"/><Relationship Id="rId1" Type="http://schemas.openxmlformats.org/officeDocument/2006/relationships/image" Target="../media/image1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wmf"/><Relationship Id="rId7" Type="http://schemas.openxmlformats.org/officeDocument/2006/relationships/image" Target="../media/image14.e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E9A3E31-43A8-4581-B5F1-B7A0871015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FF92F0A-CDB5-4B81-AEAF-72D7225C7A6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952762B-61FB-4483-AD58-CF0DA981260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FF098015-3A69-4A17-9FC4-BA04385C5EE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A719A1B4-C5E6-4C2C-9F48-2E8B1D7F27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0B3FC6AC-25B4-4BC3-B321-8C8F3822A3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FC1D31A-B387-4ED0-8093-F2578AEAFA4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C9B572-044E-41B8-B6E3-282D81891F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65EBED-D509-4BC0-BC1D-F605F2BE482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A6EB68DB-E185-4F23-8A85-5EB949A97C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0F159B4-7DA0-494D-8E8B-B76359ECE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2458613F-A8B0-4E0B-A46F-DA85A96CA0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4D897C1-7FD1-4AEA-BDBD-FD68308D645F}" type="slidenum">
              <a:rPr lang="zh-CN" altLang="en-US" sz="1200"/>
              <a:pPr/>
              <a:t>20</a:t>
            </a:fld>
            <a:endParaRPr lang="zh-CN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F2FE5A25-E16D-48A2-9320-FE4B09ACBD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12F0-2416-4F52-A8B0-9BF2EB631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9A958-1F30-420E-8F22-6E0F31C3A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8EFC0-F66C-4477-A236-B4B08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84C10-3529-42B5-8C09-C70E890C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7966D-18A9-4D9C-85A8-4A7B0067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75A9-F5F7-4F6C-B78E-7E34FE5C9E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54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63AFA-C143-466C-A2AD-62DDE0DA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FD40A-9CEB-4484-A539-292EF00FC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BA1F2-EAEC-4D38-B154-CAB9941A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9740C-4683-4B84-AE56-178F461B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97484-E854-4199-8751-BA09F214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D6E7-9640-4E86-B0E8-A3AE58D914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27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5A3A7D-3053-4D14-921E-06B51CC48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1C40B-1C8D-4E3A-AE28-08BE059A9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31C08-DA0F-4AE5-B4E3-255FDD17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35570-3766-42DF-AE13-7729493A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86F7C-91BB-478E-ACDE-0DE57FCC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4DBE-2937-40E9-8311-B656A7835C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44999-6B64-40EF-8698-8E8F4118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53DEE-9B04-4B0A-BFA0-E365A89B5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3E40F-6DAC-41F4-91AE-EB3493DD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809CB-7DD5-4320-A343-534D3C18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69481-01DB-4FD5-BFBC-9721F2FB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4F69-6DEF-4981-8AEF-417B381AB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9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CB48C-F5F6-43E7-A6EA-B26419C3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7699D6-3197-4A1C-A09D-FAF13BE73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5F9CC-3C49-4DA8-803C-1E09D018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23C02-21D0-488B-ADA7-D980F91E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59EA9-E042-4FAC-879E-48B2C49D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8DA3-B699-4EEB-9B51-7D4F252CE8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54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508DD-4D72-44D6-A355-85B05810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45345-7B7D-4126-82EB-C2265E501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CBE8E6-E32B-43A7-B17A-FCA3B1E50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C199C1-56C3-413E-BE5B-94B8772B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D4EEF-F299-49F4-A0AA-B43DEC8A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9862E9-D750-424C-9EEB-7DC7B9FC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020-AE3F-47B7-A0FC-0BE5A92EF2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33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97B8F-6C0E-4B8E-B5F5-4B08DAF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75BBF9-7B2C-4EBC-BC93-8C58CE9D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3A186A-11D1-42A9-9836-26ECEC13E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3D30AE-0B28-46FA-ABA6-C528AA8A4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E2A1CD-BDC5-4080-8BBE-5D50543E3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FE684E-8F9E-45B3-9712-4B2B35B5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55D670-B9FC-40F6-A2DD-E89CA964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1DE0AB-E321-4171-8434-66099DE3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4110-374B-47C2-9FD4-C4DC94EB71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5D01E-6D4F-408B-B1DC-EAAFE4F3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FD314B-438F-46F6-BD56-FBE55350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ADD3DC-2917-4042-A1AD-25FFDF4B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B36D02-A021-42CF-913B-344779B0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D3C5-03F5-41AD-9232-2F88730C11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1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186AD7-65CD-4C4B-BA4C-E8FB010A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CFAB0F-7AE7-43B6-8059-3AC52449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B8979D-2F71-46E6-A376-B358D30F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F1F7-4D4E-4297-9D7A-9AEA1071CE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35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D491C-5929-4BB5-9FF2-49DE80FE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22A96-FDD1-4250-8CB9-6ADE9970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74DB68-7955-40BA-BCE1-FDA206F4E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6D6A3-CF4B-47CE-B2DC-B8DFFC81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18AD54-4403-4BCF-AE04-15299797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0510A0-A6F7-435A-BAB8-A810D686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038F-E08C-4832-AE87-E308028FDD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20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DA9A2-CA69-49F0-ABE3-D89BAEEF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84333A-E27D-4CF5-A681-F8959DA61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9A19CA-53BF-4ACE-BA94-992B5F9CF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E9D6A-B07F-485F-A60E-E2968D3C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C237A3-F229-49E1-BF5C-7D5BBE81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F3968-FBC0-4357-A000-A2FF361E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086B-6C49-4383-95A0-1EE8F46DEB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85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DBF6D6"/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AA4C-1479-44BF-A58D-3CA980D3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F3D1A-59E5-40C9-AF7F-5C60E5201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1F10E-B5EA-4EA0-8FDF-801363DF4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3A863-D78F-4669-A3BD-473181E03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B7C48-E55A-49B9-8308-5C5C9138F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A4DBE-2937-40E9-8311-B656A7835C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21" Type="http://schemas.openxmlformats.org/officeDocument/2006/relationships/oleObject" Target="../embeddings/oleObject43.bin"/><Relationship Id="rId34" Type="http://schemas.openxmlformats.org/officeDocument/2006/relationships/image" Target="../media/image49.emf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33" Type="http://schemas.openxmlformats.org/officeDocument/2006/relationships/oleObject" Target="../embeddings/oleObject49.bin"/><Relationship Id="rId38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29" Type="http://schemas.openxmlformats.org/officeDocument/2006/relationships/oleObject" Target="../embeddings/oleObject4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44.wmf"/><Relationship Id="rId32" Type="http://schemas.openxmlformats.org/officeDocument/2006/relationships/image" Target="../media/image48.emf"/><Relationship Id="rId37" Type="http://schemas.openxmlformats.org/officeDocument/2006/relationships/oleObject" Target="../embeddings/oleObject51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46.wmf"/><Relationship Id="rId36" Type="http://schemas.openxmlformats.org/officeDocument/2006/relationships/image" Target="../media/image50.emf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42.bin"/><Relationship Id="rId31" Type="http://schemas.openxmlformats.org/officeDocument/2006/relationships/oleObject" Target="../embeddings/oleObject48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46.bin"/><Relationship Id="rId30" Type="http://schemas.openxmlformats.org/officeDocument/2006/relationships/image" Target="../media/image47.emf"/><Relationship Id="rId35" Type="http://schemas.openxmlformats.org/officeDocument/2006/relationships/oleObject" Target="../embeddings/oleObject50.bin"/><Relationship Id="rId8" Type="http://schemas.openxmlformats.org/officeDocument/2006/relationships/image" Target="../media/image36.emf"/><Relationship Id="rId3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emf"/><Relationship Id="rId18" Type="http://schemas.openxmlformats.org/officeDocument/2006/relationships/oleObject" Target="../embeddings/oleObject59.bin"/><Relationship Id="rId26" Type="http://schemas.openxmlformats.org/officeDocument/2006/relationships/oleObject" Target="../embeddings/oleObject63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60.e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8.emf"/><Relationship Id="rId25" Type="http://schemas.openxmlformats.org/officeDocument/2006/relationships/image" Target="../media/image62.emf"/><Relationship Id="rId33" Type="http://schemas.openxmlformats.org/officeDocument/2006/relationships/image" Target="../media/image6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29" Type="http://schemas.openxmlformats.org/officeDocument/2006/relationships/image" Target="../media/image64.e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5.emf"/><Relationship Id="rId24" Type="http://schemas.openxmlformats.org/officeDocument/2006/relationships/oleObject" Target="../embeddings/oleObject62.bin"/><Relationship Id="rId32" Type="http://schemas.openxmlformats.org/officeDocument/2006/relationships/oleObject" Target="../embeddings/oleObject66.bin"/><Relationship Id="rId5" Type="http://schemas.openxmlformats.org/officeDocument/2006/relationships/image" Target="../media/image52.wmf"/><Relationship Id="rId15" Type="http://schemas.openxmlformats.org/officeDocument/2006/relationships/image" Target="../media/image57.emf"/><Relationship Id="rId23" Type="http://schemas.openxmlformats.org/officeDocument/2006/relationships/image" Target="../media/image61.emf"/><Relationship Id="rId28" Type="http://schemas.openxmlformats.org/officeDocument/2006/relationships/oleObject" Target="../embeddings/oleObject64.bin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59.emf"/><Relationship Id="rId31" Type="http://schemas.openxmlformats.org/officeDocument/2006/relationships/image" Target="../media/image65.e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Relationship Id="rId27" Type="http://schemas.openxmlformats.org/officeDocument/2006/relationships/image" Target="../media/image63.emf"/><Relationship Id="rId30" Type="http://schemas.openxmlformats.org/officeDocument/2006/relationships/oleObject" Target="../embeddings/oleObject65.bin"/><Relationship Id="rId8" Type="http://schemas.openxmlformats.org/officeDocument/2006/relationships/oleObject" Target="../embeddings/oleObject5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7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4.e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e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3.e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6.emf"/><Relationship Id="rId26" Type="http://schemas.openxmlformats.org/officeDocument/2006/relationships/image" Target="../media/image90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3.e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5.emf"/><Relationship Id="rId20" Type="http://schemas.openxmlformats.org/officeDocument/2006/relationships/image" Target="../media/image87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89.e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10" Type="http://schemas.openxmlformats.org/officeDocument/2006/relationships/image" Target="../media/image82.e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4.emf"/><Relationship Id="rId22" Type="http://schemas.openxmlformats.org/officeDocument/2006/relationships/image" Target="../media/image8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0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07.wmf"/><Relationship Id="rId5" Type="http://schemas.openxmlformats.org/officeDocument/2006/relationships/image" Target="../media/image104.w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6.e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3.e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2.e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5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EFAF3F36-91C1-4B31-AAEF-74FB54853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761330"/>
            <a:ext cx="2838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3. 曲线的弧长</a:t>
            </a:r>
          </a:p>
        </p:txBody>
      </p:sp>
      <p:sp>
        <p:nvSpPr>
          <p:cNvPr id="27700" name="Text Box 52">
            <a:extLst>
              <a:ext uri="{FF2B5EF4-FFF2-40B4-BE49-F238E27FC236}">
                <a16:creationId xmlns:a16="http://schemas.microsoft.com/office/drawing/2014/main" id="{7F948CF0-5462-4858-B25B-704DB361C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1442789"/>
            <a:ext cx="766762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定义2(弧长)</a:t>
            </a:r>
            <a:r>
              <a:rPr lang="zh-CN" altLang="en-US" dirty="0"/>
              <a:t> 设简单曲线（连续且不相交的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/>
              <a:t>曲线）</a:t>
            </a:r>
            <a:r>
              <a:rPr lang="zh-CN" altLang="en-US" dirty="0">
                <a:sym typeface="Symbol" panose="05050102010706020507" pitchFamily="18" charset="2"/>
              </a:rPr>
              <a:t></a:t>
            </a:r>
            <a:r>
              <a:rPr lang="zh-CN" altLang="en-US" dirty="0"/>
              <a:t>的参数方程为：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 dirty="0"/>
              <a:t>      r</a:t>
            </a:r>
            <a:r>
              <a:rPr lang="en-US" altLang="zh-CN" dirty="0"/>
              <a:t>=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)=(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),</a:t>
            </a:r>
            <a:r>
              <a:rPr lang="en-US" altLang="zh-CN" i="1" dirty="0"/>
              <a:t>y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</a:t>
            </a:r>
            <a:r>
              <a:rPr lang="en-US" altLang="zh-CN" i="1" dirty="0"/>
              <a:t>,z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))   </a:t>
            </a:r>
            <a:r>
              <a:rPr lang="en-US" altLang="zh-CN" dirty="0">
                <a:sym typeface="Symbol" panose="05050102010706020507" pitchFamily="18" charset="2"/>
              </a:rPr>
              <a:t>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 </a:t>
            </a:r>
            <a:endParaRPr lang="en-US" altLang="zh-CN" dirty="0"/>
          </a:p>
        </p:txBody>
      </p:sp>
      <p:grpSp>
        <p:nvGrpSpPr>
          <p:cNvPr id="27719" name="Group 71">
            <a:extLst>
              <a:ext uri="{FF2B5EF4-FFF2-40B4-BE49-F238E27FC236}">
                <a16:creationId xmlns:a16="http://schemas.microsoft.com/office/drawing/2014/main" id="{CF983437-71C5-47B2-8F88-6139D8CB77B9}"/>
              </a:ext>
            </a:extLst>
          </p:cNvPr>
          <p:cNvGrpSpPr>
            <a:grpSpLocks/>
          </p:cNvGrpSpPr>
          <p:nvPr/>
        </p:nvGrpSpPr>
        <p:grpSpPr bwMode="auto">
          <a:xfrm>
            <a:off x="4784725" y="2228850"/>
            <a:ext cx="4298950" cy="2941638"/>
            <a:chOff x="3014" y="1404"/>
            <a:chExt cx="2708" cy="1853"/>
          </a:xfrm>
        </p:grpSpPr>
        <p:sp>
          <p:nvSpPr>
            <p:cNvPr id="34823" name="Freeform 53">
              <a:extLst>
                <a:ext uri="{FF2B5EF4-FFF2-40B4-BE49-F238E27FC236}">
                  <a16:creationId xmlns:a16="http://schemas.microsoft.com/office/drawing/2014/main" id="{4C23C535-627B-45F1-9A42-A62AA653C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1584"/>
              <a:ext cx="1776" cy="1104"/>
            </a:xfrm>
            <a:custGeom>
              <a:avLst/>
              <a:gdLst>
                <a:gd name="T0" fmla="*/ 22 w 2448"/>
                <a:gd name="T1" fmla="*/ 446 h 1736"/>
                <a:gd name="T2" fmla="*/ 131 w 2448"/>
                <a:gd name="T3" fmla="*/ 163 h 1736"/>
                <a:gd name="T4" fmla="*/ 810 w 2448"/>
                <a:gd name="T5" fmla="*/ 27 h 1736"/>
                <a:gd name="T6" fmla="*/ 883 w 2448"/>
                <a:gd name="T7" fmla="*/ 2 h 17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48" h="1736">
                  <a:moveTo>
                    <a:pt x="56" y="1736"/>
                  </a:moveTo>
                  <a:cubicBezTo>
                    <a:pt x="28" y="1320"/>
                    <a:pt x="0" y="904"/>
                    <a:pt x="344" y="632"/>
                  </a:cubicBezTo>
                  <a:cubicBezTo>
                    <a:pt x="688" y="360"/>
                    <a:pt x="1792" y="208"/>
                    <a:pt x="2120" y="104"/>
                  </a:cubicBezTo>
                  <a:cubicBezTo>
                    <a:pt x="2448" y="0"/>
                    <a:pt x="2380" y="4"/>
                    <a:pt x="2312" y="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4" name="Line 54">
              <a:extLst>
                <a:ext uri="{FF2B5EF4-FFF2-40B4-BE49-F238E27FC236}">
                  <a16:creationId xmlns:a16="http://schemas.microsoft.com/office/drawing/2014/main" id="{118E4078-31BF-421F-879E-4ACE2403D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6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Text Box 55">
              <a:extLst>
                <a:ext uri="{FF2B5EF4-FFF2-40B4-BE49-F238E27FC236}">
                  <a16:creationId xmlns:a16="http://schemas.microsoft.com/office/drawing/2014/main" id="{01E2D233-8146-443B-A518-1A7166503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2892"/>
              <a:ext cx="6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i="1"/>
                <a:t>A</a:t>
              </a:r>
              <a:r>
                <a:rPr lang="en-US" altLang="zh-CN"/>
                <a:t>=</a:t>
              </a:r>
              <a:r>
                <a:rPr lang="en-US" altLang="zh-CN" i="1"/>
                <a:t>P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34826" name="Line 57">
              <a:extLst>
                <a:ext uri="{FF2B5EF4-FFF2-40B4-BE49-F238E27FC236}">
                  <a16:creationId xmlns:a16="http://schemas.microsoft.com/office/drawing/2014/main" id="{F5BDBE28-198B-492C-A16C-D07E2139F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40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Line 58">
              <a:extLst>
                <a:ext uri="{FF2B5EF4-FFF2-40B4-BE49-F238E27FC236}">
                  <a16:creationId xmlns:a16="http://schemas.microsoft.com/office/drawing/2014/main" id="{515663CF-B24F-4C54-93D3-6B3C21D4E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112"/>
              <a:ext cx="9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Line 59">
              <a:extLst>
                <a:ext uri="{FF2B5EF4-FFF2-40B4-BE49-F238E27FC236}">
                  <a16:creationId xmlns:a16="http://schemas.microsoft.com/office/drawing/2014/main" id="{C45F33AC-34C6-4A78-AE59-832DA8D04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Line 60">
              <a:extLst>
                <a:ext uri="{FF2B5EF4-FFF2-40B4-BE49-F238E27FC236}">
                  <a16:creationId xmlns:a16="http://schemas.microsoft.com/office/drawing/2014/main" id="{37B92429-CD41-4D92-9AA4-E39B32FBD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776"/>
              <a:ext cx="48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Line 61">
              <a:extLst>
                <a:ext uri="{FF2B5EF4-FFF2-40B4-BE49-F238E27FC236}">
                  <a16:creationId xmlns:a16="http://schemas.microsoft.com/office/drawing/2014/main" id="{B00DF86B-412D-465C-B8F0-1F12FB720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7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62">
              <a:extLst>
                <a:ext uri="{FF2B5EF4-FFF2-40B4-BE49-F238E27FC236}">
                  <a16:creationId xmlns:a16="http://schemas.microsoft.com/office/drawing/2014/main" id="{9E6E05C3-6E8F-4A29-9D9B-A5BD444EB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632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63">
              <a:extLst>
                <a:ext uri="{FF2B5EF4-FFF2-40B4-BE49-F238E27FC236}">
                  <a16:creationId xmlns:a16="http://schemas.microsoft.com/office/drawing/2014/main" id="{9C9BCB91-5608-4F47-AFC6-1B5E9FC52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584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64">
              <a:extLst>
                <a:ext uri="{FF2B5EF4-FFF2-40B4-BE49-F238E27FC236}">
                  <a16:creationId xmlns:a16="http://schemas.microsoft.com/office/drawing/2014/main" id="{AAA7AE2B-AC6E-4F4B-A271-9E1588F99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536"/>
              <a:ext cx="48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Text Box 65">
              <a:extLst>
                <a:ext uri="{FF2B5EF4-FFF2-40B4-BE49-F238E27FC236}">
                  <a16:creationId xmlns:a16="http://schemas.microsoft.com/office/drawing/2014/main" id="{80F70DAE-32DB-43BB-8E4E-1A7429E94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404"/>
              <a:ext cx="6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i="1"/>
                <a:t>B</a:t>
              </a:r>
              <a:r>
                <a:rPr lang="en-US" altLang="zh-CN"/>
                <a:t>=</a:t>
              </a:r>
              <a:r>
                <a:rPr lang="en-US" altLang="zh-CN" i="1"/>
                <a:t>P</a:t>
              </a:r>
              <a:r>
                <a:rPr lang="en-US" altLang="zh-CN" i="1" baseline="-25000"/>
                <a:t>n</a:t>
              </a:r>
            </a:p>
          </p:txBody>
        </p:sp>
        <p:sp>
          <p:nvSpPr>
            <p:cNvPr id="34835" name="Text Box 66">
              <a:extLst>
                <a:ext uri="{FF2B5EF4-FFF2-40B4-BE49-F238E27FC236}">
                  <a16:creationId xmlns:a16="http://schemas.microsoft.com/office/drawing/2014/main" id="{A18D6216-7FF9-43E0-865C-6B93AB3C2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" y="2220"/>
              <a:ext cx="3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34836" name="Text Box 67">
              <a:extLst>
                <a:ext uri="{FF2B5EF4-FFF2-40B4-BE49-F238E27FC236}">
                  <a16:creationId xmlns:a16="http://schemas.microsoft.com/office/drawing/2014/main" id="{5B76A943-0750-4FBE-8563-6CF1D9A47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016"/>
              <a:ext cx="4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i="1"/>
                <a:t>P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-1</a:t>
              </a:r>
            </a:p>
          </p:txBody>
        </p:sp>
        <p:sp>
          <p:nvSpPr>
            <p:cNvPr id="34837" name="Text Box 68">
              <a:extLst>
                <a:ext uri="{FF2B5EF4-FFF2-40B4-BE49-F238E27FC236}">
                  <a16:creationId xmlns:a16="http://schemas.microsoft.com/office/drawing/2014/main" id="{59AB6A16-4F5A-42E6-AD1A-C1F7D881C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452"/>
              <a:ext cx="31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i="1"/>
                <a:t>P</a:t>
              </a:r>
              <a:r>
                <a:rPr lang="en-US" altLang="zh-CN" i="1" baseline="-25000"/>
                <a:t>i</a:t>
              </a:r>
            </a:p>
          </p:txBody>
        </p:sp>
      </p:grpSp>
      <p:sp>
        <p:nvSpPr>
          <p:cNvPr id="27720" name="Text Box 72">
            <a:extLst>
              <a:ext uri="{FF2B5EF4-FFF2-40B4-BE49-F238E27FC236}">
                <a16:creationId xmlns:a16="http://schemas.microsoft.com/office/drawing/2014/main" id="{D9449A79-F562-40E5-ACA2-A801C715B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448050"/>
            <a:ext cx="4264025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在曲线上介于端点</a:t>
            </a:r>
            <a:r>
              <a:rPr lang="en-US" altLang="zh-CN"/>
              <a:t>A,B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之间沿参数</a:t>
            </a:r>
            <a:r>
              <a:rPr lang="en-US" altLang="zh-CN"/>
              <a:t>t</a:t>
            </a:r>
            <a:r>
              <a:rPr lang="zh-CN" altLang="en-US"/>
              <a:t>增加方向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插入</a:t>
            </a:r>
            <a:r>
              <a:rPr lang="en-US" altLang="zh-CN"/>
              <a:t>n-1</a:t>
            </a:r>
            <a:r>
              <a:rPr lang="zh-CN" altLang="en-US"/>
              <a:t>个分点，然后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用折线相连，折线长度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为</a:t>
            </a:r>
          </a:p>
        </p:txBody>
      </p:sp>
      <p:graphicFrame>
        <p:nvGraphicFramePr>
          <p:cNvPr id="27721" name="Object 73">
            <a:extLst>
              <a:ext uri="{FF2B5EF4-FFF2-40B4-BE49-F238E27FC236}">
                <a16:creationId xmlns:a16="http://schemas.microsoft.com/office/drawing/2014/main" id="{C17193B7-1FAD-4B06-A3DE-6832BEC8C4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410200"/>
          <a:ext cx="32004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3" imgW="1091726" imgH="431613" progId="Equation.3">
                  <p:embed/>
                </p:oleObj>
              </mc:Choice>
              <mc:Fallback>
                <p:oleObj name="Equation" r:id="rId3" imgW="1091726" imgH="431613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10200"/>
                        <a:ext cx="32004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">
            <a:extLst>
              <a:ext uri="{FF2B5EF4-FFF2-40B4-BE49-F238E27FC236}">
                <a16:creationId xmlns:a16="http://schemas.microsoft.com/office/drawing/2014/main" id="{B3623699-B1CB-448C-87D0-ACB5DB70F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123825"/>
            <a:ext cx="76482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第六节  </a:t>
            </a:r>
            <a:r>
              <a:rPr lang="zh-CN" altLang="zh-CN" sz="4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微分法的几何应用</a:t>
            </a:r>
            <a:r>
              <a:rPr lang="zh-CN" altLang="en-US" sz="4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4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7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/>
      <p:bldP spid="27700" grpId="0" build="p" autoUpdateAnimBg="0"/>
      <p:bldP spid="27720" grpId="0" build="p" autoUpdateAnimBg="0"/>
      <p:bldP spid="22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4">
            <a:extLst>
              <a:ext uri="{FF2B5EF4-FFF2-40B4-BE49-F238E27FC236}">
                <a16:creationId xmlns:a16="http://schemas.microsoft.com/office/drawing/2014/main" id="{A24EE77B-B5C0-47A6-BCEA-FDD4114B66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57200"/>
          <a:ext cx="6858000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3" imgW="2552700" imgH="800100" progId="Equation.3">
                  <p:embed/>
                </p:oleObj>
              </mc:Choice>
              <mc:Fallback>
                <p:oleObj name="Equation" r:id="rId3" imgW="2552700" imgH="800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6858000" cy="214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0F28D96C-A07C-493D-A6AE-85B2601E4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342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曲率的概念</a:t>
            </a:r>
          </a:p>
        </p:txBody>
      </p:sp>
      <p:graphicFrame>
        <p:nvGraphicFramePr>
          <p:cNvPr id="40963" name="Object 3">
            <a:extLst>
              <a:ext uri="{FF2B5EF4-FFF2-40B4-BE49-F238E27FC236}">
                <a16:creationId xmlns:a16="http://schemas.microsoft.com/office/drawing/2014/main" id="{B1512976-9195-45F2-B18D-37F63A9097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463" y="1219200"/>
          <a:ext cx="87455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3" name="Equation" r:id="rId3" imgW="3441700" imgH="431800" progId="Equation.3">
                  <p:embed/>
                </p:oleObj>
              </mc:Choice>
              <mc:Fallback>
                <p:oleObj name="Equation" r:id="rId3" imgW="34417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1219200"/>
                        <a:ext cx="87455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>
            <a:extLst>
              <a:ext uri="{FF2B5EF4-FFF2-40B4-BE49-F238E27FC236}">
                <a16:creationId xmlns:a16="http://schemas.microsoft.com/office/drawing/2014/main" id="{1D2F7535-8D5B-42BE-9A17-79AF0D10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373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4.平面曲线的曲率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autoUpdateAnimBg="0"/>
      <p:bldP spid="4096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2" name="Group 70">
            <a:extLst>
              <a:ext uri="{FF2B5EF4-FFF2-40B4-BE49-F238E27FC236}">
                <a16:creationId xmlns:a16="http://schemas.microsoft.com/office/drawing/2014/main" id="{713555F4-FD3D-46D6-BF96-51A78C5817C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685800"/>
            <a:ext cx="4341813" cy="3059113"/>
            <a:chOff x="288" y="432"/>
            <a:chExt cx="2735" cy="1927"/>
          </a:xfrm>
        </p:grpSpPr>
        <p:sp>
          <p:nvSpPr>
            <p:cNvPr id="3077" name="Freeform 5">
              <a:extLst>
                <a:ext uri="{FF2B5EF4-FFF2-40B4-BE49-F238E27FC236}">
                  <a16:creationId xmlns:a16="http://schemas.microsoft.com/office/drawing/2014/main" id="{92798553-17C6-466A-9BB5-41083DD6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610"/>
              <a:ext cx="1168" cy="1500"/>
            </a:xfrm>
            <a:custGeom>
              <a:avLst/>
              <a:gdLst>
                <a:gd name="T0" fmla="*/ 720 w 1680"/>
                <a:gd name="T1" fmla="*/ 0 h 2054"/>
                <a:gd name="T2" fmla="*/ 1440 w 1680"/>
                <a:gd name="T3" fmla="*/ 312 h 2054"/>
                <a:gd name="T4" fmla="*/ 1620 w 1680"/>
                <a:gd name="T5" fmla="*/ 1248 h 2054"/>
                <a:gd name="T6" fmla="*/ 1080 w 1680"/>
                <a:gd name="T7" fmla="*/ 2028 h 2054"/>
                <a:gd name="T8" fmla="*/ 0 w 1680"/>
                <a:gd name="T9" fmla="*/ 1404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0" h="2054">
                  <a:moveTo>
                    <a:pt x="720" y="0"/>
                  </a:moveTo>
                  <a:cubicBezTo>
                    <a:pt x="1005" y="52"/>
                    <a:pt x="1290" y="104"/>
                    <a:pt x="1440" y="312"/>
                  </a:cubicBezTo>
                  <a:cubicBezTo>
                    <a:pt x="1590" y="520"/>
                    <a:pt x="1680" y="962"/>
                    <a:pt x="1620" y="1248"/>
                  </a:cubicBezTo>
                  <a:cubicBezTo>
                    <a:pt x="1560" y="1534"/>
                    <a:pt x="1350" y="2002"/>
                    <a:pt x="1080" y="2028"/>
                  </a:cubicBezTo>
                  <a:cubicBezTo>
                    <a:pt x="810" y="2054"/>
                    <a:pt x="405" y="1729"/>
                    <a:pt x="0" y="1404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Freeform 6">
              <a:extLst>
                <a:ext uri="{FF2B5EF4-FFF2-40B4-BE49-F238E27FC236}">
                  <a16:creationId xmlns:a16="http://schemas.microsoft.com/office/drawing/2014/main" id="{0663669C-E66A-47CB-835C-DCF2AC9A8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" y="610"/>
              <a:ext cx="1376" cy="1481"/>
            </a:xfrm>
            <a:custGeom>
              <a:avLst/>
              <a:gdLst>
                <a:gd name="T0" fmla="*/ 0 w 1756"/>
                <a:gd name="T1" fmla="*/ 2187 h 2187"/>
                <a:gd name="T2" fmla="*/ 676 w 1756"/>
                <a:gd name="T3" fmla="*/ 1872 h 2187"/>
                <a:gd name="T4" fmla="*/ 1396 w 1756"/>
                <a:gd name="T5" fmla="*/ 936 h 2187"/>
                <a:gd name="T6" fmla="*/ 1756 w 1756"/>
                <a:gd name="T7" fmla="*/ 0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6" h="2187">
                  <a:moveTo>
                    <a:pt x="0" y="2187"/>
                  </a:moveTo>
                  <a:cubicBezTo>
                    <a:pt x="221" y="2133"/>
                    <a:pt x="443" y="2080"/>
                    <a:pt x="676" y="1872"/>
                  </a:cubicBezTo>
                  <a:cubicBezTo>
                    <a:pt x="909" y="1664"/>
                    <a:pt x="1216" y="1248"/>
                    <a:pt x="1396" y="936"/>
                  </a:cubicBezTo>
                  <a:cubicBezTo>
                    <a:pt x="1576" y="624"/>
                    <a:pt x="1696" y="156"/>
                    <a:pt x="1756" y="0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Line 12">
              <a:extLst>
                <a:ext uri="{FF2B5EF4-FFF2-40B4-BE49-F238E27FC236}">
                  <a16:creationId xmlns:a16="http://schemas.microsoft.com/office/drawing/2014/main" id="{E1A22F99-2B68-4261-9AB3-14D9B7FBBF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9" y="496"/>
              <a:ext cx="1126" cy="161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Line 13">
              <a:extLst>
                <a:ext uri="{FF2B5EF4-FFF2-40B4-BE49-F238E27FC236}">
                  <a16:creationId xmlns:a16="http://schemas.microsoft.com/office/drawing/2014/main" id="{9CF8B317-4F2A-46DF-87D9-30CA54C80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432"/>
              <a:ext cx="1200" cy="16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>
              <a:extLst>
                <a:ext uri="{FF2B5EF4-FFF2-40B4-BE49-F238E27FC236}">
                  <a16:creationId xmlns:a16="http://schemas.microsoft.com/office/drawing/2014/main" id="{B0E8D45D-89C9-4BE5-A2DF-43626208B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2099"/>
              <a:ext cx="2485" cy="6"/>
            </a:xfrm>
            <a:custGeom>
              <a:avLst/>
              <a:gdLst>
                <a:gd name="T0" fmla="*/ 0 w 2485"/>
                <a:gd name="T1" fmla="*/ 0 h 6"/>
                <a:gd name="T2" fmla="*/ 2485 w 2485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85" h="6">
                  <a:moveTo>
                    <a:pt x="0" y="0"/>
                  </a:moveTo>
                  <a:lnTo>
                    <a:pt x="2485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>
              <a:extLst>
                <a:ext uri="{FF2B5EF4-FFF2-40B4-BE49-F238E27FC236}">
                  <a16:creationId xmlns:a16="http://schemas.microsoft.com/office/drawing/2014/main" id="{7A4C0829-8F6F-451B-870D-5E090BF2F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" y="1920"/>
              <a:ext cx="283" cy="185"/>
            </a:xfrm>
            <a:custGeom>
              <a:avLst/>
              <a:gdLst>
                <a:gd name="T0" fmla="*/ 0 w 283"/>
                <a:gd name="T1" fmla="*/ 26 h 185"/>
                <a:gd name="T2" fmla="*/ 165 w 283"/>
                <a:gd name="T3" fmla="*/ 24 h 185"/>
                <a:gd name="T4" fmla="*/ 283 w 283"/>
                <a:gd name="T5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3" h="185">
                  <a:moveTo>
                    <a:pt x="0" y="26"/>
                  </a:moveTo>
                  <a:cubicBezTo>
                    <a:pt x="21" y="33"/>
                    <a:pt x="109" y="0"/>
                    <a:pt x="165" y="24"/>
                  </a:cubicBezTo>
                  <a:cubicBezTo>
                    <a:pt x="221" y="48"/>
                    <a:pt x="259" y="152"/>
                    <a:pt x="283" y="185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>
              <a:extLst>
                <a:ext uri="{FF2B5EF4-FFF2-40B4-BE49-F238E27FC236}">
                  <a16:creationId xmlns:a16="http://schemas.microsoft.com/office/drawing/2014/main" id="{6BF459B1-32F2-4AC0-8A72-598C90C70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2" y="2012"/>
              <a:ext cx="52" cy="87"/>
            </a:xfrm>
            <a:custGeom>
              <a:avLst/>
              <a:gdLst>
                <a:gd name="T0" fmla="*/ 0 w 75"/>
                <a:gd name="T1" fmla="*/ 0 h 120"/>
                <a:gd name="T2" fmla="*/ 45 w 75"/>
                <a:gd name="T3" fmla="*/ 30 h 120"/>
                <a:gd name="T4" fmla="*/ 75 w 75"/>
                <a:gd name="T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120">
                  <a:moveTo>
                    <a:pt x="0" y="0"/>
                  </a:moveTo>
                  <a:cubicBezTo>
                    <a:pt x="15" y="10"/>
                    <a:pt x="35" y="15"/>
                    <a:pt x="45" y="30"/>
                  </a:cubicBezTo>
                  <a:cubicBezTo>
                    <a:pt x="62" y="57"/>
                    <a:pt x="75" y="120"/>
                    <a:pt x="75" y="120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94" name="Object 22">
              <a:extLst>
                <a:ext uri="{FF2B5EF4-FFF2-40B4-BE49-F238E27FC236}">
                  <a16:creationId xmlns:a16="http://schemas.microsoft.com/office/drawing/2014/main" id="{76B2011F-2CE2-4C46-B803-CFA93E52A5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6" y="2112"/>
            <a:ext cx="30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78" name="Equation" r:id="rId3" imgW="203040" imgH="164880" progId="Equation.3">
                    <p:embed/>
                  </p:oleObj>
                </mc:Choice>
                <mc:Fallback>
                  <p:oleObj name="Equation" r:id="rId3" imgW="203040" imgH="164880" progId="Equation.3">
                    <p:embed/>
                    <p:pic>
                      <p:nvPicPr>
                        <p:cNvPr id="3094" name="Object 22">
                          <a:extLst>
                            <a:ext uri="{FF2B5EF4-FFF2-40B4-BE49-F238E27FC236}">
                              <a16:creationId xmlns:a16="http://schemas.microsoft.com/office/drawing/2014/main" id="{76B2011F-2CE2-4C46-B803-CFA93E52A5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2112"/>
                          <a:ext cx="30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5" name="Object 23">
              <a:extLst>
                <a:ext uri="{FF2B5EF4-FFF2-40B4-BE49-F238E27FC236}">
                  <a16:creationId xmlns:a16="http://schemas.microsoft.com/office/drawing/2014/main" id="{15BEE645-7176-4361-B79D-90BBD65130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9" y="633"/>
            <a:ext cx="28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79" name="Equation" r:id="rId5" imgW="190440" imgH="164880" progId="Equation.3">
                    <p:embed/>
                  </p:oleObj>
                </mc:Choice>
                <mc:Fallback>
                  <p:oleObj name="Equation" r:id="rId5" imgW="190440" imgH="164880" progId="Equation.3">
                    <p:embed/>
                    <p:pic>
                      <p:nvPicPr>
                        <p:cNvPr id="3095" name="Object 23">
                          <a:extLst>
                            <a:ext uri="{FF2B5EF4-FFF2-40B4-BE49-F238E27FC236}">
                              <a16:creationId xmlns:a16="http://schemas.microsoft.com/office/drawing/2014/main" id="{15BEE645-7176-4361-B79D-90BBD65130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9" y="633"/>
                          <a:ext cx="28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6" name="Object 24">
              <a:extLst>
                <a:ext uri="{FF2B5EF4-FFF2-40B4-BE49-F238E27FC236}">
                  <a16:creationId xmlns:a16="http://schemas.microsoft.com/office/drawing/2014/main" id="{CDAC5643-1CBA-4B56-A7D1-057CE468C3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5" y="1261"/>
            <a:ext cx="34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0" name="Equation" r:id="rId7" imgW="228600" imgH="215640" progId="Equation.3">
                    <p:embed/>
                  </p:oleObj>
                </mc:Choice>
                <mc:Fallback>
                  <p:oleObj name="Equation" r:id="rId7" imgW="228600" imgH="215640" progId="Equation.3">
                    <p:embed/>
                    <p:pic>
                      <p:nvPicPr>
                        <p:cNvPr id="3096" name="Object 24">
                          <a:extLst>
                            <a:ext uri="{FF2B5EF4-FFF2-40B4-BE49-F238E27FC236}">
                              <a16:creationId xmlns:a16="http://schemas.microsoft.com/office/drawing/2014/main" id="{CDAC5643-1CBA-4B56-A7D1-057CE468C3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5" y="1261"/>
                          <a:ext cx="34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7" name="Object 25">
              <a:extLst>
                <a:ext uri="{FF2B5EF4-FFF2-40B4-BE49-F238E27FC236}">
                  <a16:creationId xmlns:a16="http://schemas.microsoft.com/office/drawing/2014/main" id="{BA6AA0BE-C628-4CB8-905A-8463A496F7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1" y="1824"/>
            <a:ext cx="46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1" name="Equation" r:id="rId9" imgW="304560" imgH="215640" progId="Equation.3">
                    <p:embed/>
                  </p:oleObj>
                </mc:Choice>
                <mc:Fallback>
                  <p:oleObj name="Equation" r:id="rId9" imgW="304560" imgH="215640" progId="Equation.3">
                    <p:embed/>
                    <p:pic>
                      <p:nvPicPr>
                        <p:cNvPr id="3097" name="Object 25">
                          <a:extLst>
                            <a:ext uri="{FF2B5EF4-FFF2-40B4-BE49-F238E27FC236}">
                              <a16:creationId xmlns:a16="http://schemas.microsoft.com/office/drawing/2014/main" id="{BA6AA0BE-C628-4CB8-905A-8463A496F7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1" y="1824"/>
                          <a:ext cx="463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8" name="Object 26">
              <a:extLst>
                <a:ext uri="{FF2B5EF4-FFF2-40B4-BE49-F238E27FC236}">
                  <a16:creationId xmlns:a16="http://schemas.microsoft.com/office/drawing/2014/main" id="{CBD57E7C-8B3E-4625-8C05-7B07265DDC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1728"/>
            <a:ext cx="36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2" name="Equation" r:id="rId11" imgW="241200" imgH="177480" progId="Equation.3">
                    <p:embed/>
                  </p:oleObj>
                </mc:Choice>
                <mc:Fallback>
                  <p:oleObj name="Equation" r:id="rId11" imgW="241200" imgH="177480" progId="Equation.3">
                    <p:embed/>
                    <p:pic>
                      <p:nvPicPr>
                        <p:cNvPr id="3098" name="Object 26">
                          <a:extLst>
                            <a:ext uri="{FF2B5EF4-FFF2-40B4-BE49-F238E27FC236}">
                              <a16:creationId xmlns:a16="http://schemas.microsoft.com/office/drawing/2014/main" id="{CBD57E7C-8B3E-4625-8C05-7B07265DDC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728"/>
                          <a:ext cx="36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43" name="Group 71">
            <a:extLst>
              <a:ext uri="{FF2B5EF4-FFF2-40B4-BE49-F238E27FC236}">
                <a16:creationId xmlns:a16="http://schemas.microsoft.com/office/drawing/2014/main" id="{A8F077E7-17D9-44FA-AD6D-5DDEE84675E9}"/>
              </a:ext>
            </a:extLst>
          </p:cNvPr>
          <p:cNvGrpSpPr>
            <a:grpSpLocks/>
          </p:cNvGrpSpPr>
          <p:nvPr/>
        </p:nvGrpSpPr>
        <p:grpSpPr bwMode="auto">
          <a:xfrm>
            <a:off x="915988" y="3810000"/>
            <a:ext cx="14038262" cy="2622550"/>
            <a:chOff x="577" y="2400"/>
            <a:chExt cx="8843" cy="1652"/>
          </a:xfrm>
        </p:grpSpPr>
        <p:graphicFrame>
          <p:nvGraphicFramePr>
            <p:cNvPr id="3090" name="Object 18">
              <a:extLst>
                <a:ext uri="{FF2B5EF4-FFF2-40B4-BE49-F238E27FC236}">
                  <a16:creationId xmlns:a16="http://schemas.microsoft.com/office/drawing/2014/main" id="{496DBA03-6962-40E0-841B-81F6EE9691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5" y="2557"/>
            <a:ext cx="1323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3" name="Equation" r:id="rId13" imgW="863280" imgH="215640" progId="Equation.3">
                    <p:embed/>
                  </p:oleObj>
                </mc:Choice>
                <mc:Fallback>
                  <p:oleObj name="Equation" r:id="rId13" imgW="863280" imgH="215640" progId="Equation.3">
                    <p:embed/>
                    <p:pic>
                      <p:nvPicPr>
                        <p:cNvPr id="3090" name="Object 18">
                          <a:extLst>
                            <a:ext uri="{FF2B5EF4-FFF2-40B4-BE49-F238E27FC236}">
                              <a16:creationId xmlns:a16="http://schemas.microsoft.com/office/drawing/2014/main" id="{496DBA03-6962-40E0-841B-81F6EE9691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2557"/>
                          <a:ext cx="1323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1" name="Object 19">
              <a:extLst>
                <a:ext uri="{FF2B5EF4-FFF2-40B4-BE49-F238E27FC236}">
                  <a16:creationId xmlns:a16="http://schemas.microsoft.com/office/drawing/2014/main" id="{066D92B5-B877-4AEA-B2F6-3613656565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0" y="2880"/>
            <a:ext cx="114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4" name="Equation" r:id="rId15" imgW="711000" imgH="215640" progId="Equation.3">
                    <p:embed/>
                  </p:oleObj>
                </mc:Choice>
                <mc:Fallback>
                  <p:oleObj name="Equation" r:id="rId15" imgW="711000" imgH="215640" progId="Equation.3">
                    <p:embed/>
                    <p:pic>
                      <p:nvPicPr>
                        <p:cNvPr id="3091" name="Object 19">
                          <a:extLst>
                            <a:ext uri="{FF2B5EF4-FFF2-40B4-BE49-F238E27FC236}">
                              <a16:creationId xmlns:a16="http://schemas.microsoft.com/office/drawing/2014/main" id="{066D92B5-B877-4AEA-B2F6-3613656565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" y="2880"/>
                          <a:ext cx="1148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2" name="Object 20">
              <a:extLst>
                <a:ext uri="{FF2B5EF4-FFF2-40B4-BE49-F238E27FC236}">
                  <a16:creationId xmlns:a16="http://schemas.microsoft.com/office/drawing/2014/main" id="{E2EA6205-0E24-4360-A6B6-DD0B53C55B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3312"/>
            <a:ext cx="870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5" name="Document" r:id="rId17" imgW="5486400" imgH="198360" progId="Word.Document.8">
                    <p:embed/>
                  </p:oleObj>
                </mc:Choice>
                <mc:Fallback>
                  <p:oleObj name="Document" r:id="rId17" imgW="5486400" imgH="198360" progId="Word.Document.8">
                    <p:embed/>
                    <p:pic>
                      <p:nvPicPr>
                        <p:cNvPr id="3092" name="Object 20">
                          <a:extLst>
                            <a:ext uri="{FF2B5EF4-FFF2-40B4-BE49-F238E27FC236}">
                              <a16:creationId xmlns:a16="http://schemas.microsoft.com/office/drawing/2014/main" id="{E2EA6205-0E24-4360-A6B6-DD0B53C55B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312"/>
                          <a:ext cx="870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3" name="Object 21">
              <a:extLst>
                <a:ext uri="{FF2B5EF4-FFF2-40B4-BE49-F238E27FC236}">
                  <a16:creationId xmlns:a16="http://schemas.microsoft.com/office/drawing/2014/main" id="{D7871F74-A080-4A08-890D-6825551C23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7" y="3744"/>
            <a:ext cx="874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6" name="Document" r:id="rId19" imgW="5486400" imgH="198360" progId="Word.Document.8">
                    <p:embed/>
                  </p:oleObj>
                </mc:Choice>
                <mc:Fallback>
                  <p:oleObj name="Document" r:id="rId19" imgW="5486400" imgH="198360" progId="Word.Document.8">
                    <p:embed/>
                    <p:pic>
                      <p:nvPicPr>
                        <p:cNvPr id="3093" name="Object 21">
                          <a:extLst>
                            <a:ext uri="{FF2B5EF4-FFF2-40B4-BE49-F238E27FC236}">
                              <a16:creationId xmlns:a16="http://schemas.microsoft.com/office/drawing/2014/main" id="{D7871F74-A080-4A08-890D-6825551C23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" y="3744"/>
                          <a:ext cx="874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2" name="Text Box 30">
              <a:extLst>
                <a:ext uri="{FF2B5EF4-FFF2-40B4-BE49-F238E27FC236}">
                  <a16:creationId xmlns:a16="http://schemas.microsoft.com/office/drawing/2014/main" id="{109CB682-689A-4BC6-9924-D75F2D0F4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" y="2400"/>
              <a:ext cx="7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⌒</a:t>
              </a:r>
            </a:p>
          </p:txBody>
        </p:sp>
        <p:sp>
          <p:nvSpPr>
            <p:cNvPr id="3103" name="Text Box 31">
              <a:extLst>
                <a:ext uri="{FF2B5EF4-FFF2-40B4-BE49-F238E27FC236}">
                  <a16:creationId xmlns:a16="http://schemas.microsoft.com/office/drawing/2014/main" id="{C520605C-4800-43EF-8902-93C57139F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8" y="2400"/>
              <a:ext cx="7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⌒</a:t>
              </a:r>
            </a:p>
          </p:txBody>
        </p:sp>
      </p:grpSp>
      <p:grpSp>
        <p:nvGrpSpPr>
          <p:cNvPr id="3144" name="Group 72">
            <a:extLst>
              <a:ext uri="{FF2B5EF4-FFF2-40B4-BE49-F238E27FC236}">
                <a16:creationId xmlns:a16="http://schemas.microsoft.com/office/drawing/2014/main" id="{B9A60D34-3B68-478A-8061-F9694DE0DEB9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000500"/>
            <a:ext cx="13639800" cy="2343150"/>
            <a:chOff x="3696" y="2520"/>
            <a:chExt cx="8592" cy="1476"/>
          </a:xfrm>
        </p:grpSpPr>
        <p:graphicFrame>
          <p:nvGraphicFramePr>
            <p:cNvPr id="3116" name="Object 44">
              <a:extLst>
                <a:ext uri="{FF2B5EF4-FFF2-40B4-BE49-F238E27FC236}">
                  <a16:creationId xmlns:a16="http://schemas.microsoft.com/office/drawing/2014/main" id="{3DB64F22-D375-4BB2-878D-67841321C1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7" y="2520"/>
            <a:ext cx="81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7" name="Equation" r:id="rId21" imgW="533160" imgH="177480" progId="Equation.3">
                    <p:embed/>
                  </p:oleObj>
                </mc:Choice>
                <mc:Fallback>
                  <p:oleObj name="Equation" r:id="rId21" imgW="533160" imgH="177480" progId="Equation.3">
                    <p:embed/>
                    <p:pic>
                      <p:nvPicPr>
                        <p:cNvPr id="3116" name="Object 44">
                          <a:extLst>
                            <a:ext uri="{FF2B5EF4-FFF2-40B4-BE49-F238E27FC236}">
                              <a16:creationId xmlns:a16="http://schemas.microsoft.com/office/drawing/2014/main" id="{3DB64F22-D375-4BB2-878D-67841321C1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" y="2520"/>
                          <a:ext cx="811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7" name="Object 45">
              <a:extLst>
                <a:ext uri="{FF2B5EF4-FFF2-40B4-BE49-F238E27FC236}">
                  <a16:creationId xmlns:a16="http://schemas.microsoft.com/office/drawing/2014/main" id="{CC6D718D-734A-46D7-8018-BE0EEE9ADA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6" y="2893"/>
            <a:ext cx="1303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8" name="Equation" r:id="rId23" imgW="850680" imgH="215640" progId="Equation.3">
                    <p:embed/>
                  </p:oleObj>
                </mc:Choice>
                <mc:Fallback>
                  <p:oleObj name="Equation" r:id="rId23" imgW="850680" imgH="215640" progId="Equation.3">
                    <p:embed/>
                    <p:pic>
                      <p:nvPicPr>
                        <p:cNvPr id="3117" name="Object 45">
                          <a:extLst>
                            <a:ext uri="{FF2B5EF4-FFF2-40B4-BE49-F238E27FC236}">
                              <a16:creationId xmlns:a16="http://schemas.microsoft.com/office/drawing/2014/main" id="{CC6D718D-734A-46D7-8018-BE0EEE9ADA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6" y="2893"/>
                          <a:ext cx="1303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8" name="Text Box 46">
              <a:extLst>
                <a:ext uri="{FF2B5EF4-FFF2-40B4-BE49-F238E27FC236}">
                  <a16:creationId xmlns:a16="http://schemas.microsoft.com/office/drawing/2014/main" id="{B5BEF90D-2525-4E9B-94F0-C5DC90E4C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" y="2736"/>
              <a:ext cx="7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⌒</a:t>
              </a:r>
            </a:p>
          </p:txBody>
        </p:sp>
        <p:sp>
          <p:nvSpPr>
            <p:cNvPr id="3119" name="Text Box 47">
              <a:extLst>
                <a:ext uri="{FF2B5EF4-FFF2-40B4-BE49-F238E27FC236}">
                  <a16:creationId xmlns:a16="http://schemas.microsoft.com/office/drawing/2014/main" id="{4963B85C-77CD-4C57-AD31-6DCEF182A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4" y="2745"/>
              <a:ext cx="7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⌒</a:t>
              </a:r>
            </a:p>
          </p:txBody>
        </p:sp>
        <p:graphicFrame>
          <p:nvGraphicFramePr>
            <p:cNvPr id="3121" name="Object 49">
              <a:extLst>
                <a:ext uri="{FF2B5EF4-FFF2-40B4-BE49-F238E27FC236}">
                  <a16:creationId xmlns:a16="http://schemas.microsoft.com/office/drawing/2014/main" id="{278DA18C-8EAA-4FF1-8189-B6C4CE32CE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3312"/>
            <a:ext cx="82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9" name="Document" r:id="rId25" imgW="5486400" imgH="198360" progId="Word.Document.8">
                    <p:embed/>
                  </p:oleObj>
                </mc:Choice>
                <mc:Fallback>
                  <p:oleObj name="Document" r:id="rId25" imgW="5486400" imgH="198360" progId="Word.Document.8">
                    <p:embed/>
                    <p:pic>
                      <p:nvPicPr>
                        <p:cNvPr id="3121" name="Object 49">
                          <a:extLst>
                            <a:ext uri="{FF2B5EF4-FFF2-40B4-BE49-F238E27FC236}">
                              <a16:creationId xmlns:a16="http://schemas.microsoft.com/office/drawing/2014/main" id="{278DA18C-8EAA-4FF1-8189-B6C4CE32CE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312"/>
                          <a:ext cx="822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22" name="Object 50">
              <a:extLst>
                <a:ext uri="{FF2B5EF4-FFF2-40B4-BE49-F238E27FC236}">
                  <a16:creationId xmlns:a16="http://schemas.microsoft.com/office/drawing/2014/main" id="{6E4FF723-3ECA-404A-BF6F-63DC8E4065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3696"/>
            <a:ext cx="849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0" name="Document" r:id="rId27" imgW="5486400" imgH="198360" progId="Word.Document.8">
                    <p:embed/>
                  </p:oleObj>
                </mc:Choice>
                <mc:Fallback>
                  <p:oleObj name="Document" r:id="rId27" imgW="5486400" imgH="198360" progId="Word.Document.8">
                    <p:embed/>
                    <p:pic>
                      <p:nvPicPr>
                        <p:cNvPr id="3122" name="Object 50">
                          <a:extLst>
                            <a:ext uri="{FF2B5EF4-FFF2-40B4-BE49-F238E27FC236}">
                              <a16:creationId xmlns:a16="http://schemas.microsoft.com/office/drawing/2014/main" id="{6E4FF723-3ECA-404A-BF6F-63DC8E4065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696"/>
                          <a:ext cx="849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45" name="Group 73">
            <a:extLst>
              <a:ext uri="{FF2B5EF4-FFF2-40B4-BE49-F238E27FC236}">
                <a16:creationId xmlns:a16="http://schemas.microsoft.com/office/drawing/2014/main" id="{CAA97F4E-83A2-4C85-B9F0-B49B0FA188D5}"/>
              </a:ext>
            </a:extLst>
          </p:cNvPr>
          <p:cNvGrpSpPr>
            <a:grpSpLocks/>
          </p:cNvGrpSpPr>
          <p:nvPr/>
        </p:nvGrpSpPr>
        <p:grpSpPr bwMode="auto">
          <a:xfrm>
            <a:off x="5127625" y="533400"/>
            <a:ext cx="3881438" cy="3349625"/>
            <a:chOff x="3230" y="336"/>
            <a:chExt cx="2445" cy="2110"/>
          </a:xfrm>
        </p:grpSpPr>
        <p:sp>
          <p:nvSpPr>
            <p:cNvPr id="3106" name="Freeform 34">
              <a:extLst>
                <a:ext uri="{FF2B5EF4-FFF2-40B4-BE49-F238E27FC236}">
                  <a16:creationId xmlns:a16="http://schemas.microsoft.com/office/drawing/2014/main" id="{6E2061A6-E541-4CEB-AEA9-B4F3EFAB9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" y="616"/>
              <a:ext cx="1389" cy="1552"/>
            </a:xfrm>
            <a:custGeom>
              <a:avLst/>
              <a:gdLst>
                <a:gd name="T0" fmla="*/ 0 w 1389"/>
                <a:gd name="T1" fmla="*/ 1454 h 1552"/>
                <a:gd name="T2" fmla="*/ 546 w 1389"/>
                <a:gd name="T3" fmla="*/ 1501 h 1552"/>
                <a:gd name="T4" fmla="*/ 1073 w 1389"/>
                <a:gd name="T5" fmla="*/ 1145 h 1552"/>
                <a:gd name="T6" fmla="*/ 1360 w 1389"/>
                <a:gd name="T7" fmla="*/ 627 h 1552"/>
                <a:gd name="T8" fmla="*/ 1245 w 1389"/>
                <a:gd name="T9" fmla="*/ 224 h 1552"/>
                <a:gd name="T10" fmla="*/ 890 w 1389"/>
                <a:gd name="T11" fmla="*/ 0 h 1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9" h="1552">
                  <a:moveTo>
                    <a:pt x="0" y="1454"/>
                  </a:moveTo>
                  <a:cubicBezTo>
                    <a:pt x="91" y="1462"/>
                    <a:pt x="367" y="1552"/>
                    <a:pt x="546" y="1501"/>
                  </a:cubicBezTo>
                  <a:cubicBezTo>
                    <a:pt x="725" y="1450"/>
                    <a:pt x="937" y="1291"/>
                    <a:pt x="1073" y="1145"/>
                  </a:cubicBezTo>
                  <a:cubicBezTo>
                    <a:pt x="1209" y="999"/>
                    <a:pt x="1332" y="781"/>
                    <a:pt x="1360" y="627"/>
                  </a:cubicBezTo>
                  <a:cubicBezTo>
                    <a:pt x="1389" y="474"/>
                    <a:pt x="1324" y="330"/>
                    <a:pt x="1245" y="224"/>
                  </a:cubicBezTo>
                  <a:cubicBezTo>
                    <a:pt x="1167" y="120"/>
                    <a:pt x="1028" y="60"/>
                    <a:pt x="890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35">
              <a:extLst>
                <a:ext uri="{FF2B5EF4-FFF2-40B4-BE49-F238E27FC236}">
                  <a16:creationId xmlns:a16="http://schemas.microsoft.com/office/drawing/2014/main" id="{C428B425-E305-4494-896E-0ED1BB47C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336"/>
              <a:ext cx="713" cy="1852"/>
            </a:xfrm>
            <a:custGeom>
              <a:avLst/>
              <a:gdLst>
                <a:gd name="T0" fmla="*/ 0 w 713"/>
                <a:gd name="T1" fmla="*/ 0 h 1852"/>
                <a:gd name="T2" fmla="*/ 713 w 713"/>
                <a:gd name="T3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3" h="1852">
                  <a:moveTo>
                    <a:pt x="0" y="0"/>
                  </a:moveTo>
                  <a:lnTo>
                    <a:pt x="713" y="185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36">
              <a:extLst>
                <a:ext uri="{FF2B5EF4-FFF2-40B4-BE49-F238E27FC236}">
                  <a16:creationId xmlns:a16="http://schemas.microsoft.com/office/drawing/2014/main" id="{C0A4C78A-6DEE-4770-BFB1-3A9B823B2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" y="1499"/>
              <a:ext cx="791" cy="646"/>
            </a:xfrm>
            <a:custGeom>
              <a:avLst/>
              <a:gdLst>
                <a:gd name="T0" fmla="*/ 0 w 791"/>
                <a:gd name="T1" fmla="*/ 567 h 646"/>
                <a:gd name="T2" fmla="*/ 283 w 791"/>
                <a:gd name="T3" fmla="*/ 636 h 646"/>
                <a:gd name="T4" fmla="*/ 568 w 791"/>
                <a:gd name="T5" fmla="*/ 508 h 646"/>
                <a:gd name="T6" fmla="*/ 762 w 791"/>
                <a:gd name="T7" fmla="*/ 304 h 646"/>
                <a:gd name="T8" fmla="*/ 743 w 791"/>
                <a:gd name="T9" fmla="*/ 122 h 646"/>
                <a:gd name="T10" fmla="*/ 588 w 791"/>
                <a:gd name="T11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1" h="646">
                  <a:moveTo>
                    <a:pt x="0" y="567"/>
                  </a:moveTo>
                  <a:cubicBezTo>
                    <a:pt x="47" y="578"/>
                    <a:pt x="188" y="646"/>
                    <a:pt x="283" y="636"/>
                  </a:cubicBezTo>
                  <a:cubicBezTo>
                    <a:pt x="378" y="626"/>
                    <a:pt x="488" y="563"/>
                    <a:pt x="568" y="508"/>
                  </a:cubicBezTo>
                  <a:cubicBezTo>
                    <a:pt x="648" y="453"/>
                    <a:pt x="733" y="368"/>
                    <a:pt x="762" y="304"/>
                  </a:cubicBezTo>
                  <a:cubicBezTo>
                    <a:pt x="791" y="239"/>
                    <a:pt x="772" y="172"/>
                    <a:pt x="743" y="122"/>
                  </a:cubicBezTo>
                  <a:cubicBezTo>
                    <a:pt x="715" y="71"/>
                    <a:pt x="651" y="36"/>
                    <a:pt x="588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Text Box 42">
              <a:extLst>
                <a:ext uri="{FF2B5EF4-FFF2-40B4-BE49-F238E27FC236}">
                  <a16:creationId xmlns:a16="http://schemas.microsoft.com/office/drawing/2014/main" id="{70C1A07A-4C95-4AA0-B614-81E86A603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6" y="1886"/>
              <a:ext cx="46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endParaRPr lang="zh-CN" altLang="zh-CN" sz="1000"/>
            </a:p>
          </p:txBody>
        </p:sp>
        <p:sp>
          <p:nvSpPr>
            <p:cNvPr id="3115" name="Freeform 43">
              <a:extLst>
                <a:ext uri="{FF2B5EF4-FFF2-40B4-BE49-F238E27FC236}">
                  <a16:creationId xmlns:a16="http://schemas.microsoft.com/office/drawing/2014/main" id="{5B73E60D-92AD-49DB-9213-6609FB81E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2001"/>
              <a:ext cx="196" cy="141"/>
            </a:xfrm>
            <a:custGeom>
              <a:avLst/>
              <a:gdLst>
                <a:gd name="T0" fmla="*/ 0 w 255"/>
                <a:gd name="T1" fmla="*/ 0 h 210"/>
                <a:gd name="T2" fmla="*/ 180 w 255"/>
                <a:gd name="T3" fmla="*/ 90 h 210"/>
                <a:gd name="T4" fmla="*/ 255 w 255"/>
                <a:gd name="T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5" h="210">
                  <a:moveTo>
                    <a:pt x="0" y="0"/>
                  </a:moveTo>
                  <a:cubicBezTo>
                    <a:pt x="66" y="22"/>
                    <a:pt x="114" y="68"/>
                    <a:pt x="180" y="90"/>
                  </a:cubicBezTo>
                  <a:cubicBezTo>
                    <a:pt x="246" y="189"/>
                    <a:pt x="224" y="148"/>
                    <a:pt x="255" y="210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23" name="Object 51">
              <a:extLst>
                <a:ext uri="{FF2B5EF4-FFF2-40B4-BE49-F238E27FC236}">
                  <a16:creationId xmlns:a16="http://schemas.microsoft.com/office/drawing/2014/main" id="{8D07BAB5-C12D-4D48-AD84-350DC6B54D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3" y="825"/>
            <a:ext cx="28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1" name="Equation" r:id="rId29" imgW="190440" imgH="164880" progId="Equation.3">
                    <p:embed/>
                  </p:oleObj>
                </mc:Choice>
                <mc:Fallback>
                  <p:oleObj name="Equation" r:id="rId29" imgW="190440" imgH="164880" progId="Equation.3">
                    <p:embed/>
                    <p:pic>
                      <p:nvPicPr>
                        <p:cNvPr id="3123" name="Object 51">
                          <a:extLst>
                            <a:ext uri="{FF2B5EF4-FFF2-40B4-BE49-F238E27FC236}">
                              <a16:creationId xmlns:a16="http://schemas.microsoft.com/office/drawing/2014/main" id="{8D07BAB5-C12D-4D48-AD84-350DC6B54D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3" y="825"/>
                          <a:ext cx="28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24" name="Object 52">
              <a:extLst>
                <a:ext uri="{FF2B5EF4-FFF2-40B4-BE49-F238E27FC236}">
                  <a16:creationId xmlns:a16="http://schemas.microsoft.com/office/drawing/2014/main" id="{4A482E69-B774-4C73-9109-EB61B7BF43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73" y="1392"/>
            <a:ext cx="34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2" name="Equation" r:id="rId31" imgW="228600" imgH="215640" progId="Equation.3">
                    <p:embed/>
                  </p:oleObj>
                </mc:Choice>
                <mc:Fallback>
                  <p:oleObj name="Equation" r:id="rId31" imgW="228600" imgH="215640" progId="Equation.3">
                    <p:embed/>
                    <p:pic>
                      <p:nvPicPr>
                        <p:cNvPr id="3124" name="Object 52">
                          <a:extLst>
                            <a:ext uri="{FF2B5EF4-FFF2-40B4-BE49-F238E27FC236}">
                              <a16:creationId xmlns:a16="http://schemas.microsoft.com/office/drawing/2014/main" id="{4A482E69-B774-4C73-9109-EB61B7BF43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3" y="1392"/>
                          <a:ext cx="34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25" name="Object 53">
              <a:extLst>
                <a:ext uri="{FF2B5EF4-FFF2-40B4-BE49-F238E27FC236}">
                  <a16:creationId xmlns:a16="http://schemas.microsoft.com/office/drawing/2014/main" id="{C4008626-3E5A-42EB-B52E-F5134C12C6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0" y="2160"/>
            <a:ext cx="30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3" name="Equation" r:id="rId33" imgW="203040" imgH="164880" progId="Equation.3">
                    <p:embed/>
                  </p:oleObj>
                </mc:Choice>
                <mc:Fallback>
                  <p:oleObj name="Equation" r:id="rId33" imgW="203040" imgH="164880" progId="Equation.3">
                    <p:embed/>
                    <p:pic>
                      <p:nvPicPr>
                        <p:cNvPr id="3125" name="Object 53">
                          <a:extLst>
                            <a:ext uri="{FF2B5EF4-FFF2-40B4-BE49-F238E27FC236}">
                              <a16:creationId xmlns:a16="http://schemas.microsoft.com/office/drawing/2014/main" id="{C4008626-3E5A-42EB-B52E-F5134C12C6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0" y="2160"/>
                          <a:ext cx="30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26" name="Object 54">
              <a:extLst>
                <a:ext uri="{FF2B5EF4-FFF2-40B4-BE49-F238E27FC236}">
                  <a16:creationId xmlns:a16="http://schemas.microsoft.com/office/drawing/2014/main" id="{0A24ADB9-B30F-4A73-934F-176B1BE56A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7" y="2122"/>
            <a:ext cx="38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4" name="Equation" r:id="rId35" imgW="253800" imgH="215640" progId="Equation.3">
                    <p:embed/>
                  </p:oleObj>
                </mc:Choice>
                <mc:Fallback>
                  <p:oleObj name="Equation" r:id="rId35" imgW="253800" imgH="215640" progId="Equation.3">
                    <p:embed/>
                    <p:pic>
                      <p:nvPicPr>
                        <p:cNvPr id="3126" name="Object 54">
                          <a:extLst>
                            <a:ext uri="{FF2B5EF4-FFF2-40B4-BE49-F238E27FC236}">
                              <a16:creationId xmlns:a16="http://schemas.microsoft.com/office/drawing/2014/main" id="{0A24ADB9-B30F-4A73-934F-176B1BE56A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122"/>
                          <a:ext cx="384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27" name="Object 55">
              <a:extLst>
                <a:ext uri="{FF2B5EF4-FFF2-40B4-BE49-F238E27FC236}">
                  <a16:creationId xmlns:a16="http://schemas.microsoft.com/office/drawing/2014/main" id="{A0E4BE4D-C4D4-49C7-A60A-981F4C6FC3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04" y="1776"/>
            <a:ext cx="36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5" name="Equation" r:id="rId37" imgW="241200" imgH="177480" progId="Equation.3">
                    <p:embed/>
                  </p:oleObj>
                </mc:Choice>
                <mc:Fallback>
                  <p:oleObj name="Equation" r:id="rId37" imgW="241200" imgH="177480" progId="Equation.3">
                    <p:embed/>
                    <p:pic>
                      <p:nvPicPr>
                        <p:cNvPr id="3127" name="Object 55">
                          <a:extLst>
                            <a:ext uri="{FF2B5EF4-FFF2-40B4-BE49-F238E27FC236}">
                              <a16:creationId xmlns:a16="http://schemas.microsoft.com/office/drawing/2014/main" id="{A0E4BE4D-C4D4-49C7-A60A-981F4C6FC3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4" y="1776"/>
                          <a:ext cx="36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5" name="Freeform 33">
              <a:extLst>
                <a:ext uri="{FF2B5EF4-FFF2-40B4-BE49-F238E27FC236}">
                  <a16:creationId xmlns:a16="http://schemas.microsoft.com/office/drawing/2014/main" id="{BBC5015F-70F7-4E3A-83FB-CED2B375B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" y="2135"/>
              <a:ext cx="2401" cy="18"/>
            </a:xfrm>
            <a:custGeom>
              <a:avLst/>
              <a:gdLst>
                <a:gd name="T0" fmla="*/ 0 w 2401"/>
                <a:gd name="T1" fmla="*/ 18 h 18"/>
                <a:gd name="T2" fmla="*/ 2401 w 2401"/>
                <a:gd name="T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01" h="18">
                  <a:moveTo>
                    <a:pt x="0" y="18"/>
                  </a:moveTo>
                  <a:lnTo>
                    <a:pt x="24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8" name="Object 42">
            <a:extLst>
              <a:ext uri="{FF2B5EF4-FFF2-40B4-BE49-F238E27FC236}">
                <a16:creationId xmlns:a16="http://schemas.microsoft.com/office/drawing/2014/main" id="{9F2621FC-5F78-4210-B6AB-8564DCC179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5194300"/>
          <a:ext cx="120396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9" name="Document" r:id="rId4" imgW="5486400" imgH="617760" progId="Word.Document.8">
                  <p:embed/>
                </p:oleObj>
              </mc:Choice>
              <mc:Fallback>
                <p:oleObj name="Document" r:id="rId4" imgW="5486400" imgH="617760" progId="Word.Document.8">
                  <p:embed/>
                  <p:pic>
                    <p:nvPicPr>
                      <p:cNvPr id="4138" name="Object 42">
                        <a:extLst>
                          <a:ext uri="{FF2B5EF4-FFF2-40B4-BE49-F238E27FC236}">
                            <a16:creationId xmlns:a16="http://schemas.microsoft.com/office/drawing/2014/main" id="{9F2621FC-5F78-4210-B6AB-8564DCC179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94300"/>
                        <a:ext cx="120396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5" name="Object 59">
            <a:extLst>
              <a:ext uri="{FF2B5EF4-FFF2-40B4-BE49-F238E27FC236}">
                <a16:creationId xmlns:a16="http://schemas.microsoft.com/office/drawing/2014/main" id="{239CEF03-BDA8-4B2B-9237-09623288FD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563563"/>
          <a:ext cx="11963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0" name="文档" r:id="rId6" imgW="5486400" imgH="231120" progId="Word.Document.8">
                  <p:embed/>
                </p:oleObj>
              </mc:Choice>
              <mc:Fallback>
                <p:oleObj name="文档" r:id="rId6" imgW="5486400" imgH="231120" progId="Word.Document.8">
                  <p:embed/>
                  <p:pic>
                    <p:nvPicPr>
                      <p:cNvPr id="4155" name="Object 59">
                        <a:extLst>
                          <a:ext uri="{FF2B5EF4-FFF2-40B4-BE49-F238E27FC236}">
                            <a16:creationId xmlns:a16="http://schemas.microsoft.com/office/drawing/2014/main" id="{239CEF03-BDA8-4B2B-9237-09623288FD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63563"/>
                        <a:ext cx="119634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10" name="Group 114">
            <a:extLst>
              <a:ext uri="{FF2B5EF4-FFF2-40B4-BE49-F238E27FC236}">
                <a16:creationId xmlns:a16="http://schemas.microsoft.com/office/drawing/2014/main" id="{C0DFCC4C-6313-48CA-AB8A-5B119EE54B3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46200"/>
            <a:ext cx="11734800" cy="3894138"/>
            <a:chOff x="336" y="848"/>
            <a:chExt cx="7392" cy="2453"/>
          </a:xfrm>
        </p:grpSpPr>
        <p:graphicFrame>
          <p:nvGraphicFramePr>
            <p:cNvPr id="4182" name="Object 86">
              <a:extLst>
                <a:ext uri="{FF2B5EF4-FFF2-40B4-BE49-F238E27FC236}">
                  <a16:creationId xmlns:a16="http://schemas.microsoft.com/office/drawing/2014/main" id="{E6C44449-7F4C-4DA1-A701-52CD09123D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848"/>
            <a:ext cx="7392" cy="2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51" name="Document" r:id="rId8" imgW="5486400" imgH="1821240" progId="Word.Document.8">
                    <p:embed/>
                  </p:oleObj>
                </mc:Choice>
                <mc:Fallback>
                  <p:oleObj name="Document" r:id="rId8" imgW="5486400" imgH="1821240" progId="Word.Document.8">
                    <p:embed/>
                    <p:pic>
                      <p:nvPicPr>
                        <p:cNvPr id="4182" name="Object 86">
                          <a:extLst>
                            <a:ext uri="{FF2B5EF4-FFF2-40B4-BE49-F238E27FC236}">
                              <a16:creationId xmlns:a16="http://schemas.microsoft.com/office/drawing/2014/main" id="{E6C44449-7F4C-4DA1-A701-52CD09123D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848"/>
                          <a:ext cx="7392" cy="2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3" name="Text Box 87">
              <a:extLst>
                <a:ext uri="{FF2B5EF4-FFF2-40B4-BE49-F238E27FC236}">
                  <a16:creationId xmlns:a16="http://schemas.microsoft.com/office/drawing/2014/main" id="{3CA86D1C-7387-46E8-9812-07054BCF4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59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⌒</a:t>
              </a:r>
            </a:p>
          </p:txBody>
        </p:sp>
      </p:grpSp>
      <p:grpSp>
        <p:nvGrpSpPr>
          <p:cNvPr id="4213" name="Group 117">
            <a:extLst>
              <a:ext uri="{FF2B5EF4-FFF2-40B4-BE49-F238E27FC236}">
                <a16:creationId xmlns:a16="http://schemas.microsoft.com/office/drawing/2014/main" id="{0EE0A240-503E-4486-8587-3A96C200A088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725488"/>
            <a:ext cx="4495800" cy="3846512"/>
            <a:chOff x="2784" y="457"/>
            <a:chExt cx="2832" cy="2423"/>
          </a:xfrm>
        </p:grpSpPr>
        <p:grpSp>
          <p:nvGrpSpPr>
            <p:cNvPr id="4211" name="Group 115">
              <a:extLst>
                <a:ext uri="{FF2B5EF4-FFF2-40B4-BE49-F238E27FC236}">
                  <a16:creationId xmlns:a16="http://schemas.microsoft.com/office/drawing/2014/main" id="{EEA358FD-2E1C-4606-A987-A18F7A7A3D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457"/>
              <a:ext cx="2832" cy="2423"/>
              <a:chOff x="2784" y="457"/>
              <a:chExt cx="2832" cy="2423"/>
            </a:xfrm>
          </p:grpSpPr>
          <p:grpSp>
            <p:nvGrpSpPr>
              <p:cNvPr id="4209" name="Group 113">
                <a:extLst>
                  <a:ext uri="{FF2B5EF4-FFF2-40B4-BE49-F238E27FC236}">
                    <a16:creationId xmlns:a16="http://schemas.microsoft.com/office/drawing/2014/main" id="{0C3A8BAE-C3ED-4622-B6DC-E7BA76DACB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457"/>
                <a:ext cx="2832" cy="2423"/>
                <a:chOff x="2784" y="457"/>
                <a:chExt cx="2832" cy="2423"/>
              </a:xfrm>
            </p:grpSpPr>
            <p:grpSp>
              <p:nvGrpSpPr>
                <p:cNvPr id="4208" name="Group 112">
                  <a:extLst>
                    <a:ext uri="{FF2B5EF4-FFF2-40B4-BE49-F238E27FC236}">
                      <a16:creationId xmlns:a16="http://schemas.microsoft.com/office/drawing/2014/main" id="{661BDFB9-BC99-413E-B137-940FFBCC0E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457"/>
                  <a:ext cx="2832" cy="2423"/>
                  <a:chOff x="2784" y="457"/>
                  <a:chExt cx="2832" cy="2423"/>
                </a:xfrm>
              </p:grpSpPr>
              <p:sp>
                <p:nvSpPr>
                  <p:cNvPr id="4187" name="Line 91">
                    <a:extLst>
                      <a:ext uri="{FF2B5EF4-FFF2-40B4-BE49-F238E27FC236}">
                        <a16:creationId xmlns:a16="http://schemas.microsoft.com/office/drawing/2014/main" id="{99AAB43B-52B6-4436-925E-4AA770D6E2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2498"/>
                    <a:ext cx="281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88" name="Freeform 92">
                    <a:extLst>
                      <a:ext uri="{FF2B5EF4-FFF2-40B4-BE49-F238E27FC236}">
                        <a16:creationId xmlns:a16="http://schemas.microsoft.com/office/drawing/2014/main" id="{48FE4926-6649-4B9E-ABA6-DF3F4FAFD0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16" y="480"/>
                    <a:ext cx="1" cy="2400"/>
                  </a:xfrm>
                  <a:custGeom>
                    <a:avLst/>
                    <a:gdLst>
                      <a:gd name="T0" fmla="*/ 0 w 1"/>
                      <a:gd name="T1" fmla="*/ 2940 h 2940"/>
                      <a:gd name="T2" fmla="*/ 0 w 1"/>
                      <a:gd name="T3" fmla="*/ 0 h 29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2940">
                        <a:moveTo>
                          <a:pt x="0" y="294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8100" cmpd="sng">
                    <a:solidFill>
                      <a:srgbClr val="0000FF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0" name="Freeform 94">
                    <a:extLst>
                      <a:ext uri="{FF2B5EF4-FFF2-40B4-BE49-F238E27FC236}">
                        <a16:creationId xmlns:a16="http://schemas.microsoft.com/office/drawing/2014/main" id="{C1352451-DBE6-48CD-9F24-75931C12A2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96" y="2300"/>
                    <a:ext cx="52" cy="196"/>
                  </a:xfrm>
                  <a:custGeom>
                    <a:avLst/>
                    <a:gdLst>
                      <a:gd name="T0" fmla="*/ 0 w 65"/>
                      <a:gd name="T1" fmla="*/ 0 h 240"/>
                      <a:gd name="T2" fmla="*/ 60 w 65"/>
                      <a:gd name="T3" fmla="*/ 135 h 240"/>
                      <a:gd name="T4" fmla="*/ 30 w 65"/>
                      <a:gd name="T5" fmla="*/ 240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5" h="240">
                        <a:moveTo>
                          <a:pt x="0" y="0"/>
                        </a:moveTo>
                        <a:cubicBezTo>
                          <a:pt x="3" y="25"/>
                          <a:pt x="55" y="95"/>
                          <a:pt x="60" y="135"/>
                        </a:cubicBezTo>
                        <a:cubicBezTo>
                          <a:pt x="65" y="175"/>
                          <a:pt x="36" y="218"/>
                          <a:pt x="30" y="240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FF33CC"/>
                    </a:solidFill>
                    <a:round/>
                    <a:headEnd type="stealth" w="sm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1" name="Freeform 95">
                    <a:extLst>
                      <a:ext uri="{FF2B5EF4-FFF2-40B4-BE49-F238E27FC236}">
                        <a16:creationId xmlns:a16="http://schemas.microsoft.com/office/drawing/2014/main" id="{C3920FEF-FA0C-43E3-A71D-E727B7FEAF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22" y="664"/>
                    <a:ext cx="897" cy="1834"/>
                  </a:xfrm>
                  <a:custGeom>
                    <a:avLst/>
                    <a:gdLst>
                      <a:gd name="T0" fmla="*/ 1125 w 1125"/>
                      <a:gd name="T1" fmla="*/ 0 h 2247"/>
                      <a:gd name="T2" fmla="*/ 0 w 1125"/>
                      <a:gd name="T3" fmla="*/ 2247 h 22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125" h="2247">
                        <a:moveTo>
                          <a:pt x="1125" y="0"/>
                        </a:moveTo>
                        <a:lnTo>
                          <a:pt x="0" y="2247"/>
                        </a:lnTo>
                      </a:path>
                    </a:pathLst>
                  </a:custGeom>
                  <a:noFill/>
                  <a:ln w="38100" cmpd="sng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2" name="Freeform 96">
                    <a:extLst>
                      <a:ext uri="{FF2B5EF4-FFF2-40B4-BE49-F238E27FC236}">
                        <a16:creationId xmlns:a16="http://schemas.microsoft.com/office/drawing/2014/main" id="{F58248C9-9AFB-4485-A0D4-004879F4D7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68" y="1484"/>
                    <a:ext cx="2034" cy="1014"/>
                  </a:xfrm>
                  <a:custGeom>
                    <a:avLst/>
                    <a:gdLst>
                      <a:gd name="T0" fmla="*/ 0 w 2550"/>
                      <a:gd name="T1" fmla="*/ 1242 h 1242"/>
                      <a:gd name="T2" fmla="*/ 2550 w 2550"/>
                      <a:gd name="T3" fmla="*/ 0 h 1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2550" h="1242">
                        <a:moveTo>
                          <a:pt x="0" y="1242"/>
                        </a:moveTo>
                        <a:lnTo>
                          <a:pt x="2550" y="0"/>
                        </a:lnTo>
                      </a:path>
                    </a:pathLst>
                  </a:custGeom>
                  <a:noFill/>
                  <a:ln w="38100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3" name="Freeform 97">
                    <a:extLst>
                      <a:ext uri="{FF2B5EF4-FFF2-40B4-BE49-F238E27FC236}">
                        <a16:creationId xmlns:a16="http://schemas.microsoft.com/office/drawing/2014/main" id="{55D62014-6547-47AA-B8D0-A035F05511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05" y="2304"/>
                    <a:ext cx="156" cy="184"/>
                  </a:xfrm>
                  <a:custGeom>
                    <a:avLst/>
                    <a:gdLst>
                      <a:gd name="T0" fmla="*/ 0 w 195"/>
                      <a:gd name="T1" fmla="*/ 0 h 225"/>
                      <a:gd name="T2" fmla="*/ 120 w 195"/>
                      <a:gd name="T3" fmla="*/ 60 h 225"/>
                      <a:gd name="T4" fmla="*/ 195 w 195"/>
                      <a:gd name="T5" fmla="*/ 225 h 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5" h="225">
                        <a:moveTo>
                          <a:pt x="0" y="0"/>
                        </a:moveTo>
                        <a:cubicBezTo>
                          <a:pt x="3" y="25"/>
                          <a:pt x="88" y="23"/>
                          <a:pt x="120" y="60"/>
                        </a:cubicBezTo>
                        <a:cubicBezTo>
                          <a:pt x="152" y="97"/>
                          <a:pt x="180" y="191"/>
                          <a:pt x="195" y="225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FF33CC"/>
                    </a:solidFill>
                    <a:round/>
                    <a:headEnd type="stealth" w="sm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4194" name="Object 98">
                    <a:extLst>
                      <a:ext uri="{FF2B5EF4-FFF2-40B4-BE49-F238E27FC236}">
                        <a16:creationId xmlns:a16="http://schemas.microsoft.com/office/drawing/2014/main" id="{630D6143-29FD-42F7-B0FD-430F47E379C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380" y="2592"/>
                  <a:ext cx="236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9652" name="Equation" r:id="rId10" imgW="139680" imgH="139680" progId="Equation.3">
                          <p:embed/>
                        </p:oleObj>
                      </mc:Choice>
                      <mc:Fallback>
                        <p:oleObj name="Equation" r:id="rId10" imgW="139680" imgH="139680" progId="Equation.3">
                          <p:embed/>
                          <p:pic>
                            <p:nvPicPr>
                              <p:cNvPr id="4194" name="Object 98">
                                <a:extLst>
                                  <a:ext uri="{FF2B5EF4-FFF2-40B4-BE49-F238E27FC236}">
                                    <a16:creationId xmlns:a16="http://schemas.microsoft.com/office/drawing/2014/main" id="{630D6143-29FD-42F7-B0FD-430F47E379C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380" y="2592"/>
                                <a:ext cx="236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195" name="Object 99">
                    <a:extLst>
                      <a:ext uri="{FF2B5EF4-FFF2-40B4-BE49-F238E27FC236}">
                        <a16:creationId xmlns:a16="http://schemas.microsoft.com/office/drawing/2014/main" id="{2C7854E6-3DF4-49BF-9F6C-BA16856A55F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325" y="457"/>
                  <a:ext cx="239" cy="28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9653" name="Equation" r:id="rId12" imgW="139680" imgH="164880" progId="Equation.3">
                          <p:embed/>
                        </p:oleObj>
                      </mc:Choice>
                      <mc:Fallback>
                        <p:oleObj name="Equation" r:id="rId12" imgW="139680" imgH="164880" progId="Equation.3">
                          <p:embed/>
                          <p:pic>
                            <p:nvPicPr>
                              <p:cNvPr id="4195" name="Object 99">
                                <a:extLst>
                                  <a:ext uri="{FF2B5EF4-FFF2-40B4-BE49-F238E27FC236}">
                                    <a16:creationId xmlns:a16="http://schemas.microsoft.com/office/drawing/2014/main" id="{2C7854E6-3DF4-49BF-9F6C-BA16856A55F1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25" y="457"/>
                                <a:ext cx="239" cy="28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196" name="Object 100">
                    <a:extLst>
                      <a:ext uri="{FF2B5EF4-FFF2-40B4-BE49-F238E27FC236}">
                        <a16:creationId xmlns:a16="http://schemas.microsoft.com/office/drawing/2014/main" id="{4066D07C-8AA4-48B6-BD19-DAE56466758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976" y="2496"/>
                  <a:ext cx="215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9654" name="Equation" r:id="rId14" imgW="126720" imgH="139680" progId="Equation.3">
                          <p:embed/>
                        </p:oleObj>
                      </mc:Choice>
                      <mc:Fallback>
                        <p:oleObj name="Equation" r:id="rId14" imgW="126720" imgH="139680" progId="Equation.3">
                          <p:embed/>
                          <p:pic>
                            <p:nvPicPr>
                              <p:cNvPr id="4196" name="Object 100">
                                <a:extLst>
                                  <a:ext uri="{FF2B5EF4-FFF2-40B4-BE49-F238E27FC236}">
                                    <a16:creationId xmlns:a16="http://schemas.microsoft.com/office/drawing/2014/main" id="{4066D07C-8AA4-48B6-BD19-DAE56466758C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76" y="2496"/>
                                <a:ext cx="215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4197" name="Object 101">
                  <a:extLst>
                    <a:ext uri="{FF2B5EF4-FFF2-40B4-BE49-F238E27FC236}">
                      <a16:creationId xmlns:a16="http://schemas.microsoft.com/office/drawing/2014/main" id="{E0C93FD9-D1C9-4123-8492-67C1001A56C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585" y="1513"/>
                <a:ext cx="364" cy="2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9655" name="Equation" r:id="rId16" imgW="241200" imgH="177480" progId="Equation.3">
                        <p:embed/>
                      </p:oleObj>
                    </mc:Choice>
                    <mc:Fallback>
                      <p:oleObj name="Equation" r:id="rId16" imgW="241200" imgH="177480" progId="Equation.3">
                        <p:embed/>
                        <p:pic>
                          <p:nvPicPr>
                            <p:cNvPr id="4197" name="Object 101">
                              <a:extLst>
                                <a:ext uri="{FF2B5EF4-FFF2-40B4-BE49-F238E27FC236}">
                                  <a16:creationId xmlns:a16="http://schemas.microsoft.com/office/drawing/2014/main" id="{E0C93FD9-D1C9-4123-8492-67C1001A56C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85" y="1513"/>
                              <a:ext cx="364" cy="2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98" name="Object 102">
                  <a:extLst>
                    <a:ext uri="{FF2B5EF4-FFF2-40B4-BE49-F238E27FC236}">
                      <a16:creationId xmlns:a16="http://schemas.microsoft.com/office/drawing/2014/main" id="{057E5374-6BAD-474D-B30F-D9E25AD66F1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817" y="2261"/>
                <a:ext cx="212" cy="2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9656" name="Equation" r:id="rId18" imgW="139680" imgH="139680" progId="Equation.3">
                        <p:embed/>
                      </p:oleObj>
                    </mc:Choice>
                    <mc:Fallback>
                      <p:oleObj name="Equation" r:id="rId18" imgW="139680" imgH="139680" progId="Equation.3">
                        <p:embed/>
                        <p:pic>
                          <p:nvPicPr>
                            <p:cNvPr id="4198" name="Object 102">
                              <a:extLst>
                                <a:ext uri="{FF2B5EF4-FFF2-40B4-BE49-F238E27FC236}">
                                  <a16:creationId xmlns:a16="http://schemas.microsoft.com/office/drawing/2014/main" id="{057E5374-6BAD-474D-B30F-D9E25AD66F1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17" y="2261"/>
                              <a:ext cx="212" cy="2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99" name="Object 103">
                  <a:extLst>
                    <a:ext uri="{FF2B5EF4-FFF2-40B4-BE49-F238E27FC236}">
                      <a16:creationId xmlns:a16="http://schemas.microsoft.com/office/drawing/2014/main" id="{4F6F0B8B-0A7D-43CA-9B92-42D5706AB1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45" y="2206"/>
                <a:ext cx="672" cy="2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9657" name="Equation" r:id="rId20" imgW="444240" imgH="177480" progId="Equation.3">
                        <p:embed/>
                      </p:oleObj>
                    </mc:Choice>
                    <mc:Fallback>
                      <p:oleObj name="Equation" r:id="rId20" imgW="444240" imgH="177480" progId="Equation.3">
                        <p:embed/>
                        <p:pic>
                          <p:nvPicPr>
                            <p:cNvPr id="4199" name="Object 103">
                              <a:extLst>
                                <a:ext uri="{FF2B5EF4-FFF2-40B4-BE49-F238E27FC236}">
                                  <a16:creationId xmlns:a16="http://schemas.microsoft.com/office/drawing/2014/main" id="{4F6F0B8B-0A7D-43CA-9B92-42D5706AB1D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45" y="2206"/>
                              <a:ext cx="672" cy="2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00" name="Object 104">
                  <a:extLst>
                    <a:ext uri="{FF2B5EF4-FFF2-40B4-BE49-F238E27FC236}">
                      <a16:creationId xmlns:a16="http://schemas.microsoft.com/office/drawing/2014/main" id="{1876014E-A4B0-4CE3-A368-E6963764A9B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376" y="2029"/>
                <a:ext cx="354" cy="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9658" name="Equation" r:id="rId22" imgW="253800" imgH="215640" progId="Equation.3">
                        <p:embed/>
                      </p:oleObj>
                    </mc:Choice>
                    <mc:Fallback>
                      <p:oleObj name="Equation" r:id="rId22" imgW="253800" imgH="215640" progId="Equation.3">
                        <p:embed/>
                        <p:pic>
                          <p:nvPicPr>
                            <p:cNvPr id="4200" name="Object 104">
                              <a:extLst>
                                <a:ext uri="{FF2B5EF4-FFF2-40B4-BE49-F238E27FC236}">
                                  <a16:creationId xmlns:a16="http://schemas.microsoft.com/office/drawing/2014/main" id="{1876014E-A4B0-4CE3-A368-E6963764A9B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76" y="2029"/>
                              <a:ext cx="354" cy="3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01" name="Object 105">
                  <a:extLst>
                    <a:ext uri="{FF2B5EF4-FFF2-40B4-BE49-F238E27FC236}">
                      <a16:creationId xmlns:a16="http://schemas.microsoft.com/office/drawing/2014/main" id="{98BFC8D6-99DC-4BF0-BB38-E7A4DE76B73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961" y="1897"/>
                <a:ext cx="288" cy="2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9659" name="Equation" r:id="rId24" imgW="203040" imgH="164880" progId="Equation.3">
                        <p:embed/>
                      </p:oleObj>
                    </mc:Choice>
                    <mc:Fallback>
                      <p:oleObj name="Equation" r:id="rId24" imgW="203040" imgH="164880" progId="Equation.3">
                        <p:embed/>
                        <p:pic>
                          <p:nvPicPr>
                            <p:cNvPr id="4201" name="Object 105">
                              <a:extLst>
                                <a:ext uri="{FF2B5EF4-FFF2-40B4-BE49-F238E27FC236}">
                                  <a16:creationId xmlns:a16="http://schemas.microsoft.com/office/drawing/2014/main" id="{98BFC8D6-99DC-4BF0-BB38-E7A4DE76B73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61" y="1897"/>
                              <a:ext cx="288" cy="2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02" name="Object 106">
                  <a:extLst>
                    <a:ext uri="{FF2B5EF4-FFF2-40B4-BE49-F238E27FC236}">
                      <a16:creationId xmlns:a16="http://schemas.microsoft.com/office/drawing/2014/main" id="{34BB799F-334B-429B-BC95-CF8DE096BAB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270" y="1465"/>
                <a:ext cx="342" cy="2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9660" name="Equation" r:id="rId26" imgW="241200" imgH="164880" progId="Equation.3">
                        <p:embed/>
                      </p:oleObj>
                    </mc:Choice>
                    <mc:Fallback>
                      <p:oleObj name="Equation" r:id="rId26" imgW="241200" imgH="164880" progId="Equation.3">
                        <p:embed/>
                        <p:pic>
                          <p:nvPicPr>
                            <p:cNvPr id="4202" name="Object 106">
                              <a:extLst>
                                <a:ext uri="{FF2B5EF4-FFF2-40B4-BE49-F238E27FC236}">
                                  <a16:creationId xmlns:a16="http://schemas.microsoft.com/office/drawing/2014/main" id="{34BB799F-334B-429B-BC95-CF8DE096BAB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0" y="1465"/>
                              <a:ext cx="342" cy="2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03" name="Object 107">
                  <a:extLst>
                    <a:ext uri="{FF2B5EF4-FFF2-40B4-BE49-F238E27FC236}">
                      <a16:creationId xmlns:a16="http://schemas.microsoft.com/office/drawing/2014/main" id="{103BDE96-05F3-49DF-B1F5-87AC7107BA0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32" y="580"/>
                <a:ext cx="786" cy="2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9661" name="Equation" r:id="rId28" imgW="558720" imgH="203040" progId="Equation.3">
                        <p:embed/>
                      </p:oleObj>
                    </mc:Choice>
                    <mc:Fallback>
                      <p:oleObj name="Equation" r:id="rId28" imgW="558720" imgH="203040" progId="Equation.3">
                        <p:embed/>
                        <p:pic>
                          <p:nvPicPr>
                            <p:cNvPr id="4203" name="Object 107">
                              <a:extLst>
                                <a:ext uri="{FF2B5EF4-FFF2-40B4-BE49-F238E27FC236}">
                                  <a16:creationId xmlns:a16="http://schemas.microsoft.com/office/drawing/2014/main" id="{103BDE96-05F3-49DF-B1F5-87AC7107BA0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32" y="580"/>
                              <a:ext cx="786" cy="2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04" name="Object 108">
                  <a:extLst>
                    <a:ext uri="{FF2B5EF4-FFF2-40B4-BE49-F238E27FC236}">
                      <a16:creationId xmlns:a16="http://schemas.microsoft.com/office/drawing/2014/main" id="{597ADA15-53CB-4322-BF6C-1CBA3DA4685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105" y="1688"/>
                <a:ext cx="288" cy="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9662" name="Equation" r:id="rId30" imgW="203040" imgH="177480" progId="Equation.3">
                        <p:embed/>
                      </p:oleObj>
                    </mc:Choice>
                    <mc:Fallback>
                      <p:oleObj name="Equation" r:id="rId30" imgW="203040" imgH="177480" progId="Equation.3">
                        <p:embed/>
                        <p:pic>
                          <p:nvPicPr>
                            <p:cNvPr id="4204" name="Object 108">
                              <a:extLst>
                                <a:ext uri="{FF2B5EF4-FFF2-40B4-BE49-F238E27FC236}">
                                  <a16:creationId xmlns:a16="http://schemas.microsoft.com/office/drawing/2014/main" id="{597ADA15-53CB-4322-BF6C-1CBA3DA4685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05" y="1688"/>
                              <a:ext cx="288" cy="2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4205" name="Object 109">
                <a:extLst>
                  <a:ext uri="{FF2B5EF4-FFF2-40B4-BE49-F238E27FC236}">
                    <a16:creationId xmlns:a16="http://schemas.microsoft.com/office/drawing/2014/main" id="{12647328-D7AB-481D-9E5D-F79623156FF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21" y="1968"/>
              <a:ext cx="19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663" name="Equation" r:id="rId32" imgW="114120" imgH="139680" progId="Equation.3">
                      <p:embed/>
                    </p:oleObj>
                  </mc:Choice>
                  <mc:Fallback>
                    <p:oleObj name="Equation" r:id="rId32" imgW="114120" imgH="139680" progId="Equation.3">
                      <p:embed/>
                      <p:pic>
                        <p:nvPicPr>
                          <p:cNvPr id="4205" name="Object 109">
                            <a:extLst>
                              <a:ext uri="{FF2B5EF4-FFF2-40B4-BE49-F238E27FC236}">
                                <a16:creationId xmlns:a16="http://schemas.microsoft.com/office/drawing/2014/main" id="{12647328-D7AB-481D-9E5D-F79623156FF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1" y="1968"/>
                            <a:ext cx="19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206" name="Freeform 110">
              <a:extLst>
                <a:ext uri="{FF2B5EF4-FFF2-40B4-BE49-F238E27FC236}">
                  <a16:creationId xmlns:a16="http://schemas.microsoft.com/office/drawing/2014/main" id="{6F1EDCDF-72D8-4809-B772-67E51831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566"/>
              <a:ext cx="1256" cy="1635"/>
            </a:xfrm>
            <a:custGeom>
              <a:avLst/>
              <a:gdLst>
                <a:gd name="T0" fmla="*/ 0 w 1575"/>
                <a:gd name="T1" fmla="*/ 1869 h 1917"/>
                <a:gd name="T2" fmla="*/ 649 w 1575"/>
                <a:gd name="T3" fmla="*/ 1802 h 1917"/>
                <a:gd name="T4" fmla="*/ 1155 w 1575"/>
                <a:gd name="T5" fmla="*/ 1178 h 1917"/>
                <a:gd name="T6" fmla="*/ 1470 w 1575"/>
                <a:gd name="T7" fmla="*/ 398 h 1917"/>
                <a:gd name="T8" fmla="*/ 1575 w 1575"/>
                <a:gd name="T9" fmla="*/ 0 h 1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5" h="1917">
                  <a:moveTo>
                    <a:pt x="0" y="1869"/>
                  </a:moveTo>
                  <a:cubicBezTo>
                    <a:pt x="228" y="1893"/>
                    <a:pt x="457" y="1917"/>
                    <a:pt x="649" y="1802"/>
                  </a:cubicBezTo>
                  <a:cubicBezTo>
                    <a:pt x="841" y="1687"/>
                    <a:pt x="1018" y="1412"/>
                    <a:pt x="1155" y="1178"/>
                  </a:cubicBezTo>
                  <a:cubicBezTo>
                    <a:pt x="1292" y="944"/>
                    <a:pt x="1400" y="594"/>
                    <a:pt x="1470" y="398"/>
                  </a:cubicBezTo>
                  <a:cubicBezTo>
                    <a:pt x="1540" y="202"/>
                    <a:pt x="1557" y="101"/>
                    <a:pt x="1575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" name="Freeform 111">
              <a:extLst>
                <a:ext uri="{FF2B5EF4-FFF2-40B4-BE49-F238E27FC236}">
                  <a16:creationId xmlns:a16="http://schemas.microsoft.com/office/drawing/2014/main" id="{F01E24BF-1D0D-4BDB-8936-8C8C54BE4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" y="1680"/>
              <a:ext cx="156" cy="184"/>
            </a:xfrm>
            <a:custGeom>
              <a:avLst/>
              <a:gdLst>
                <a:gd name="T0" fmla="*/ 0 w 195"/>
                <a:gd name="T1" fmla="*/ 0 h 225"/>
                <a:gd name="T2" fmla="*/ 120 w 195"/>
                <a:gd name="T3" fmla="*/ 60 h 225"/>
                <a:gd name="T4" fmla="*/ 195 w 195"/>
                <a:gd name="T5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" h="225">
                  <a:moveTo>
                    <a:pt x="0" y="0"/>
                  </a:moveTo>
                  <a:cubicBezTo>
                    <a:pt x="3" y="25"/>
                    <a:pt x="88" y="23"/>
                    <a:pt x="120" y="60"/>
                  </a:cubicBezTo>
                  <a:cubicBezTo>
                    <a:pt x="152" y="97"/>
                    <a:pt x="180" y="191"/>
                    <a:pt x="195" y="225"/>
                  </a:cubicBezTo>
                </a:path>
              </a:pathLst>
            </a:custGeom>
            <a:noFill/>
            <a:ln w="38100" cmpd="sng">
              <a:solidFill>
                <a:srgbClr val="FF33CC"/>
              </a:solidFill>
              <a:round/>
              <a:headEnd type="stealth" w="sm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3" name="Group 43">
            <a:extLst>
              <a:ext uri="{FF2B5EF4-FFF2-40B4-BE49-F238E27FC236}">
                <a16:creationId xmlns:a16="http://schemas.microsoft.com/office/drawing/2014/main" id="{801461C5-71B2-42BA-A8B9-F7790CAA3D6F}"/>
              </a:ext>
            </a:extLst>
          </p:cNvPr>
          <p:cNvGrpSpPr>
            <a:grpSpLocks/>
          </p:cNvGrpSpPr>
          <p:nvPr/>
        </p:nvGrpSpPr>
        <p:grpSpPr bwMode="auto">
          <a:xfrm>
            <a:off x="460375" y="534988"/>
            <a:ext cx="12493625" cy="3351212"/>
            <a:chOff x="290" y="240"/>
            <a:chExt cx="7870" cy="2111"/>
          </a:xfrm>
        </p:grpSpPr>
        <p:graphicFrame>
          <p:nvGraphicFramePr>
            <p:cNvPr id="5143" name="Object 23">
              <a:extLst>
                <a:ext uri="{FF2B5EF4-FFF2-40B4-BE49-F238E27FC236}">
                  <a16:creationId xmlns:a16="http://schemas.microsoft.com/office/drawing/2014/main" id="{D00A5DAE-2EAA-4BDE-8E9A-F6170F32B1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" y="439"/>
            <a:ext cx="7870" cy="1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1" name="Document" r:id="rId3" imgW="5486400" imgH="1339920" progId="Word.Document.8">
                    <p:embed/>
                  </p:oleObj>
                </mc:Choice>
                <mc:Fallback>
                  <p:oleObj name="Document" r:id="rId3" imgW="5486400" imgH="1339920" progId="Word.Document.8">
                    <p:embed/>
                    <p:pic>
                      <p:nvPicPr>
                        <p:cNvPr id="5143" name="Object 23">
                          <a:extLst>
                            <a:ext uri="{FF2B5EF4-FFF2-40B4-BE49-F238E27FC236}">
                              <a16:creationId xmlns:a16="http://schemas.microsoft.com/office/drawing/2014/main" id="{D00A5DAE-2EAA-4BDE-8E9A-F6170F32B1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" y="439"/>
                          <a:ext cx="7870" cy="1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7" name="Text Box 27">
              <a:extLst>
                <a:ext uri="{FF2B5EF4-FFF2-40B4-BE49-F238E27FC236}">
                  <a16:creationId xmlns:a16="http://schemas.microsoft.com/office/drawing/2014/main" id="{1ED972E0-A64F-4023-8D22-19C3AA0EB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" y="240"/>
              <a:ext cx="6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⌒</a:t>
              </a:r>
            </a:p>
          </p:txBody>
        </p:sp>
        <p:sp>
          <p:nvSpPr>
            <p:cNvPr id="5148" name="Text Box 28">
              <a:extLst>
                <a:ext uri="{FF2B5EF4-FFF2-40B4-BE49-F238E27FC236}">
                  <a16:creationId xmlns:a16="http://schemas.microsoft.com/office/drawing/2014/main" id="{0EB6B370-28FD-4F82-893D-79BEA5542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" y="720"/>
              <a:ext cx="6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⌒</a:t>
              </a:r>
            </a:p>
          </p:txBody>
        </p:sp>
        <p:sp>
          <p:nvSpPr>
            <p:cNvPr id="5149" name="Text Box 29">
              <a:extLst>
                <a:ext uri="{FF2B5EF4-FFF2-40B4-BE49-F238E27FC236}">
                  <a16:creationId xmlns:a16="http://schemas.microsoft.com/office/drawing/2014/main" id="{68488AD1-D411-4662-A4E7-0B4EA1F3E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0" y="1296"/>
              <a:ext cx="6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⌒</a:t>
              </a:r>
            </a:p>
          </p:txBody>
        </p:sp>
      </p:grpSp>
      <p:graphicFrame>
        <p:nvGraphicFramePr>
          <p:cNvPr id="5153" name="Object 33">
            <a:extLst>
              <a:ext uri="{FF2B5EF4-FFF2-40B4-BE49-F238E27FC236}">
                <a16:creationId xmlns:a16="http://schemas.microsoft.com/office/drawing/2014/main" id="{AC123644-8ABE-4AE6-A364-E5CF1D8A37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05400"/>
          <a:ext cx="13411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Document" r:id="rId5" imgW="5486400" imgH="419040" progId="Word.Document.8">
                  <p:embed/>
                </p:oleObj>
              </mc:Choice>
              <mc:Fallback>
                <p:oleObj name="Document" r:id="rId5" imgW="5486400" imgH="419040" progId="Word.Document.8">
                  <p:embed/>
                  <p:pic>
                    <p:nvPicPr>
                      <p:cNvPr id="5153" name="Object 33">
                        <a:extLst>
                          <a:ext uri="{FF2B5EF4-FFF2-40B4-BE49-F238E27FC236}">
                            <a16:creationId xmlns:a16="http://schemas.microsoft.com/office/drawing/2014/main" id="{AC123644-8ABE-4AE6-A364-E5CF1D8A37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05400"/>
                        <a:ext cx="134112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61" name="Group 41">
            <a:extLst>
              <a:ext uri="{FF2B5EF4-FFF2-40B4-BE49-F238E27FC236}">
                <a16:creationId xmlns:a16="http://schemas.microsoft.com/office/drawing/2014/main" id="{259795B6-6DB2-4A6F-BF01-5395CD2B463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657600"/>
            <a:ext cx="14097000" cy="1143000"/>
            <a:chOff x="864" y="2256"/>
            <a:chExt cx="8880" cy="720"/>
          </a:xfrm>
        </p:grpSpPr>
        <p:graphicFrame>
          <p:nvGraphicFramePr>
            <p:cNvPr id="5151" name="Object 31">
              <a:extLst>
                <a:ext uri="{FF2B5EF4-FFF2-40B4-BE49-F238E27FC236}">
                  <a16:creationId xmlns:a16="http://schemas.microsoft.com/office/drawing/2014/main" id="{C863133A-1100-40EE-ADE6-BFA40278A2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2256"/>
            <a:ext cx="888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3" name="Document" r:id="rId7" imgW="5486400" imgH="444600" progId="Word.Document.8">
                    <p:embed/>
                  </p:oleObj>
                </mc:Choice>
                <mc:Fallback>
                  <p:oleObj name="Document" r:id="rId7" imgW="5486400" imgH="444600" progId="Word.Document.8">
                    <p:embed/>
                    <p:pic>
                      <p:nvPicPr>
                        <p:cNvPr id="5151" name="Object 31">
                          <a:extLst>
                            <a:ext uri="{FF2B5EF4-FFF2-40B4-BE49-F238E27FC236}">
                              <a16:creationId xmlns:a16="http://schemas.microsoft.com/office/drawing/2014/main" id="{C863133A-1100-40EE-ADE6-BFA40278A2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256"/>
                          <a:ext cx="8880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4" name="Text Box 34">
              <a:extLst>
                <a:ext uri="{FF2B5EF4-FFF2-40B4-BE49-F238E27FC236}">
                  <a16:creationId xmlns:a16="http://schemas.microsoft.com/office/drawing/2014/main" id="{1DDC1505-6810-45E9-8ECC-40578AAA7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⌒</a:t>
              </a:r>
              <a:endParaRPr lang="en-US" altLang="zh-CN" b="1"/>
            </a:p>
          </p:txBody>
        </p:sp>
      </p:grpSp>
      <p:sp>
        <p:nvSpPr>
          <p:cNvPr id="5156" name="Rectangle 36">
            <a:extLst>
              <a:ext uri="{FF2B5EF4-FFF2-40B4-BE49-F238E27FC236}">
                <a16:creationId xmlns:a16="http://schemas.microsoft.com/office/drawing/2014/main" id="{25E00EB9-50F7-429D-AF1C-EE4F4C909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05400"/>
            <a:ext cx="7848600" cy="1066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66" name="Object 22">
            <a:extLst>
              <a:ext uri="{FF2B5EF4-FFF2-40B4-BE49-F238E27FC236}">
                <a16:creationId xmlns:a16="http://schemas.microsoft.com/office/drawing/2014/main" id="{6B240DDC-43A8-4E08-8635-899ACD0988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276600"/>
          <a:ext cx="1194435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Document" r:id="rId3" imgW="5486400" imgH="1441440" progId="Word.Document.8">
                  <p:embed/>
                </p:oleObj>
              </mc:Choice>
              <mc:Fallback>
                <p:oleObj name="Document" r:id="rId3" imgW="5486400" imgH="1441440" progId="Word.Document.8">
                  <p:embed/>
                  <p:pic>
                    <p:nvPicPr>
                      <p:cNvPr id="6166" name="Object 22">
                        <a:extLst>
                          <a:ext uri="{FF2B5EF4-FFF2-40B4-BE49-F238E27FC236}">
                            <a16:creationId xmlns:a16="http://schemas.microsoft.com/office/drawing/2014/main" id="{6B240DDC-43A8-4E08-8635-899ACD0988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11944350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>
            <a:extLst>
              <a:ext uri="{FF2B5EF4-FFF2-40B4-BE49-F238E27FC236}">
                <a16:creationId xmlns:a16="http://schemas.microsoft.com/office/drawing/2014/main" id="{23F1BD87-5C77-4CE8-BBF4-A33AD05579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33400"/>
          <a:ext cx="119443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Document" r:id="rId5" imgW="5486400" imgH="840600" progId="Word.Document.8">
                  <p:embed/>
                </p:oleObj>
              </mc:Choice>
              <mc:Fallback>
                <p:oleObj name="Document" r:id="rId5" imgW="5486400" imgH="840600" progId="Word.Document.8">
                  <p:embed/>
                  <p:pic>
                    <p:nvPicPr>
                      <p:cNvPr id="6153" name="Object 9">
                        <a:extLst>
                          <a:ext uri="{FF2B5EF4-FFF2-40B4-BE49-F238E27FC236}">
                            <a16:creationId xmlns:a16="http://schemas.microsoft.com/office/drawing/2014/main" id="{23F1BD87-5C77-4CE8-BBF4-A33AD05579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"/>
                        <a:ext cx="1194435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82" name="Group 38">
            <a:extLst>
              <a:ext uri="{FF2B5EF4-FFF2-40B4-BE49-F238E27FC236}">
                <a16:creationId xmlns:a16="http://schemas.microsoft.com/office/drawing/2014/main" id="{BA5EE7D2-73F3-4573-B441-E7FCA40B4F22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600200"/>
            <a:ext cx="3429000" cy="3048000"/>
            <a:chOff x="3456" y="1008"/>
            <a:chExt cx="2160" cy="1920"/>
          </a:xfrm>
        </p:grpSpPr>
        <p:sp>
          <p:nvSpPr>
            <p:cNvPr id="6169" name="Line 25">
              <a:extLst>
                <a:ext uri="{FF2B5EF4-FFF2-40B4-BE49-F238E27FC236}">
                  <a16:creationId xmlns:a16="http://schemas.microsoft.com/office/drawing/2014/main" id="{7AB687B5-BD77-4CF9-99FC-F575EAC006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1488"/>
              <a:ext cx="1152" cy="11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Line 10">
              <a:extLst>
                <a:ext uri="{FF2B5EF4-FFF2-40B4-BE49-F238E27FC236}">
                  <a16:creationId xmlns:a16="http://schemas.microsoft.com/office/drawing/2014/main" id="{90C7B9B7-8E32-43D5-B9AE-001F09A61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496"/>
              <a:ext cx="20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5" name="Object 11">
              <a:extLst>
                <a:ext uri="{FF2B5EF4-FFF2-40B4-BE49-F238E27FC236}">
                  <a16:creationId xmlns:a16="http://schemas.microsoft.com/office/drawing/2014/main" id="{0231F062-62BB-40D5-92E2-6AE8F6E288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640"/>
            <a:ext cx="28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3" name="Equation" r:id="rId7" imgW="241200" imgH="215640" progId="Equation.3">
                    <p:embed/>
                  </p:oleObj>
                </mc:Choice>
                <mc:Fallback>
                  <p:oleObj name="Equation" r:id="rId7" imgW="241200" imgH="215640" progId="Equation.3">
                    <p:embed/>
                    <p:pic>
                      <p:nvPicPr>
                        <p:cNvPr id="6155" name="Object 11">
                          <a:extLst>
                            <a:ext uri="{FF2B5EF4-FFF2-40B4-BE49-F238E27FC236}">
                              <a16:creationId xmlns:a16="http://schemas.microsoft.com/office/drawing/2014/main" id="{0231F062-62BB-40D5-92E2-6AE8F6E288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640"/>
                          <a:ext cx="28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12">
              <a:extLst>
                <a:ext uri="{FF2B5EF4-FFF2-40B4-BE49-F238E27FC236}">
                  <a16:creationId xmlns:a16="http://schemas.microsoft.com/office/drawing/2014/main" id="{9EA6944C-B5A9-496F-BA5D-9A9F7D9F32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1776"/>
            <a:ext cx="24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4" name="Equation" r:id="rId9" imgW="203040" imgH="164880" progId="Equation.3">
                    <p:embed/>
                  </p:oleObj>
                </mc:Choice>
                <mc:Fallback>
                  <p:oleObj name="Equation" r:id="rId9" imgW="203040" imgH="164880" progId="Equation.3">
                    <p:embed/>
                    <p:pic>
                      <p:nvPicPr>
                        <p:cNvPr id="6156" name="Object 12">
                          <a:extLst>
                            <a:ext uri="{FF2B5EF4-FFF2-40B4-BE49-F238E27FC236}">
                              <a16:creationId xmlns:a16="http://schemas.microsoft.com/office/drawing/2014/main" id="{9EA6944C-B5A9-496F-BA5D-9A9F7D9F32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776"/>
                          <a:ext cx="240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Oval 15">
              <a:extLst>
                <a:ext uri="{FF2B5EF4-FFF2-40B4-BE49-F238E27FC236}">
                  <a16:creationId xmlns:a16="http://schemas.microsoft.com/office/drawing/2014/main" id="{C1318C90-648F-48DD-ACE0-0440E1CED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6" y="1920"/>
              <a:ext cx="34" cy="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Oval 16">
              <a:extLst>
                <a:ext uri="{FF2B5EF4-FFF2-40B4-BE49-F238E27FC236}">
                  <a16:creationId xmlns:a16="http://schemas.microsoft.com/office/drawing/2014/main" id="{5DEC2A9F-A905-4A40-B491-DDD8D90B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6" y="1680"/>
              <a:ext cx="34" cy="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1" name="Object 17">
              <a:extLst>
                <a:ext uri="{FF2B5EF4-FFF2-40B4-BE49-F238E27FC236}">
                  <a16:creationId xmlns:a16="http://schemas.microsoft.com/office/drawing/2014/main" id="{057A16C9-C30B-48CE-BD31-3CFFB771B6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1437"/>
            <a:ext cx="286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5" name="Equation" r:id="rId11" imgW="241200" imgH="164880" progId="Equation.3">
                    <p:embed/>
                  </p:oleObj>
                </mc:Choice>
                <mc:Fallback>
                  <p:oleObj name="Equation" r:id="rId11" imgW="241200" imgH="164880" progId="Equation.3">
                    <p:embed/>
                    <p:pic>
                      <p:nvPicPr>
                        <p:cNvPr id="6161" name="Object 17">
                          <a:extLst>
                            <a:ext uri="{FF2B5EF4-FFF2-40B4-BE49-F238E27FC236}">
                              <a16:creationId xmlns:a16="http://schemas.microsoft.com/office/drawing/2014/main" id="{057A16C9-C30B-48CE-BD31-3CFFB771B6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437"/>
                          <a:ext cx="286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3" name="Object 19">
              <a:extLst>
                <a:ext uri="{FF2B5EF4-FFF2-40B4-BE49-F238E27FC236}">
                  <a16:creationId xmlns:a16="http://schemas.microsoft.com/office/drawing/2014/main" id="{B8314FC6-37AE-426A-B883-DEA9E72B1B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4" y="1248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6" name="Equation" r:id="rId13" imgW="152280" imgH="164880" progId="Equation.3">
                    <p:embed/>
                  </p:oleObj>
                </mc:Choice>
                <mc:Fallback>
                  <p:oleObj name="Equation" r:id="rId13" imgW="152280" imgH="164880" progId="Equation.3">
                    <p:embed/>
                    <p:pic>
                      <p:nvPicPr>
                        <p:cNvPr id="6163" name="Object 19">
                          <a:extLst>
                            <a:ext uri="{FF2B5EF4-FFF2-40B4-BE49-F238E27FC236}">
                              <a16:creationId xmlns:a16="http://schemas.microsoft.com/office/drawing/2014/main" id="{B8314FC6-37AE-426A-B883-DEA9E72B1B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248"/>
                          <a:ext cx="2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4" name="Object 20">
              <a:extLst>
                <a:ext uri="{FF2B5EF4-FFF2-40B4-BE49-F238E27FC236}">
                  <a16:creationId xmlns:a16="http://schemas.microsoft.com/office/drawing/2014/main" id="{09C6261C-D9DC-4FCD-B11B-6CA40B01E9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1728"/>
            <a:ext cx="28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7" name="Equation" r:id="rId15" imgW="203040" imgH="177480" progId="Equation.3">
                    <p:embed/>
                  </p:oleObj>
                </mc:Choice>
                <mc:Fallback>
                  <p:oleObj name="Equation" r:id="rId15" imgW="203040" imgH="177480" progId="Equation.3">
                    <p:embed/>
                    <p:pic>
                      <p:nvPicPr>
                        <p:cNvPr id="6164" name="Object 20">
                          <a:extLst>
                            <a:ext uri="{FF2B5EF4-FFF2-40B4-BE49-F238E27FC236}">
                              <a16:creationId xmlns:a16="http://schemas.microsoft.com/office/drawing/2014/main" id="{09C6261C-D9DC-4FCD-B11B-6CA40B01E9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728"/>
                          <a:ext cx="28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7" name="Line 23">
              <a:extLst>
                <a:ext uri="{FF2B5EF4-FFF2-40B4-BE49-F238E27FC236}">
                  <a16:creationId xmlns:a16="http://schemas.microsoft.com/office/drawing/2014/main" id="{5C2C9484-97ED-430D-9031-F6C16C95E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104"/>
              <a:ext cx="0" cy="18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70" name="Object 26">
              <a:extLst>
                <a:ext uri="{FF2B5EF4-FFF2-40B4-BE49-F238E27FC236}">
                  <a16:creationId xmlns:a16="http://schemas.microsoft.com/office/drawing/2014/main" id="{0B33C641-8DCD-4882-B464-92EF984B60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23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8" name="Equation" r:id="rId17" imgW="139680" imgH="139680" progId="Equation.3">
                    <p:embed/>
                  </p:oleObj>
                </mc:Choice>
                <mc:Fallback>
                  <p:oleObj name="Equation" r:id="rId17" imgW="139680" imgH="139680" progId="Equation.3">
                    <p:embed/>
                    <p:pic>
                      <p:nvPicPr>
                        <p:cNvPr id="6170" name="Object 26">
                          <a:extLst>
                            <a:ext uri="{FF2B5EF4-FFF2-40B4-BE49-F238E27FC236}">
                              <a16:creationId xmlns:a16="http://schemas.microsoft.com/office/drawing/2014/main" id="{0B33C641-8DCD-4882-B464-92EF984B60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3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3" name="Arc 29">
              <a:extLst>
                <a:ext uri="{FF2B5EF4-FFF2-40B4-BE49-F238E27FC236}">
                  <a16:creationId xmlns:a16="http://schemas.microsoft.com/office/drawing/2014/main" id="{238914AB-3FCB-4E82-960F-4BAB70D48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2353"/>
              <a:ext cx="48" cy="14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1659"/>
                <a:gd name="T2" fmla="*/ 19115 w 21600"/>
                <a:gd name="T3" fmla="*/ 31659 h 31659"/>
                <a:gd name="T4" fmla="*/ 0 w 21600"/>
                <a:gd name="T5" fmla="*/ 21600 h 31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1659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104"/>
                    <a:pt x="20747" y="28557"/>
                    <a:pt x="19114" y="31658"/>
                  </a:cubicBezTo>
                </a:path>
                <a:path w="21600" h="31659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104"/>
                    <a:pt x="20747" y="28557"/>
                    <a:pt x="19114" y="3165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5" name="Text Box 31">
              <a:extLst>
                <a:ext uri="{FF2B5EF4-FFF2-40B4-BE49-F238E27FC236}">
                  <a16:creationId xmlns:a16="http://schemas.microsoft.com/office/drawing/2014/main" id="{810292DD-CA93-44B1-B363-3864A8C2D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2496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FF"/>
                  </a:solidFill>
                </a:rPr>
                <a:t>x</a:t>
              </a:r>
              <a:endParaRPr lang="en-US" altLang="zh-CN" b="1" i="1">
                <a:solidFill>
                  <a:srgbClr val="0000FF"/>
                </a:solidFill>
              </a:endParaRPr>
            </a:p>
          </p:txBody>
        </p:sp>
        <p:sp>
          <p:nvSpPr>
            <p:cNvPr id="6176" name="Text Box 32">
              <a:extLst>
                <a:ext uri="{FF2B5EF4-FFF2-40B4-BE49-F238E27FC236}">
                  <a16:creationId xmlns:a16="http://schemas.microsoft.com/office/drawing/2014/main" id="{04A6B0D1-9353-4D63-829E-38D80B0CF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00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FF"/>
                  </a:solidFill>
                </a:rPr>
                <a:t>y</a:t>
              </a:r>
              <a:endParaRPr lang="en-US" altLang="zh-CN" b="1" i="1">
                <a:solidFill>
                  <a:srgbClr val="0000FF"/>
                </a:solidFill>
              </a:endParaRPr>
            </a:p>
          </p:txBody>
        </p:sp>
        <p:sp>
          <p:nvSpPr>
            <p:cNvPr id="6177" name="Text Box 33">
              <a:extLst>
                <a:ext uri="{FF2B5EF4-FFF2-40B4-BE49-F238E27FC236}">
                  <a16:creationId xmlns:a16="http://schemas.microsoft.com/office/drawing/2014/main" id="{219E4836-25FD-47F1-AAAA-2C4BCB978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44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FF"/>
                  </a:solidFill>
                </a:rPr>
                <a:t>o</a:t>
              </a:r>
              <a:endParaRPr lang="en-US" altLang="zh-CN" b="1" i="1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6179" name="Object 35">
            <a:extLst>
              <a:ext uri="{FF2B5EF4-FFF2-40B4-BE49-F238E27FC236}">
                <a16:creationId xmlns:a16="http://schemas.microsoft.com/office/drawing/2014/main" id="{42CEABEC-929F-4F69-ACBB-F32118013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525713"/>
          <a:ext cx="119634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Document" r:id="rId19" imgW="5274360" imgH="198360" progId="Word.Document.8">
                  <p:embed/>
                </p:oleObj>
              </mc:Choice>
              <mc:Fallback>
                <p:oleObj name="Document" r:id="rId19" imgW="5274360" imgH="198360" progId="Word.Document.8">
                  <p:embed/>
                  <p:pic>
                    <p:nvPicPr>
                      <p:cNvPr id="6179" name="Object 35">
                        <a:extLst>
                          <a:ext uri="{FF2B5EF4-FFF2-40B4-BE49-F238E27FC236}">
                            <a16:creationId xmlns:a16="http://schemas.microsoft.com/office/drawing/2014/main" id="{42CEABEC-929F-4F69-ACBB-F32118013A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25713"/>
                        <a:ext cx="119634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0" name="Rectangle 36">
            <a:extLst>
              <a:ext uri="{FF2B5EF4-FFF2-40B4-BE49-F238E27FC236}">
                <a16:creationId xmlns:a16="http://schemas.microsoft.com/office/drawing/2014/main" id="{8B8CB12F-1DDD-45F1-AE36-2B00AE0E5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334000"/>
            <a:ext cx="4953000" cy="6096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70F82578-0AF1-4AEB-81AB-8691237C89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533400"/>
          <a:ext cx="12877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Document" r:id="rId3" imgW="5486400" imgH="297000" progId="Word.Document.8">
                  <p:embed/>
                </p:oleObj>
              </mc:Choice>
              <mc:Fallback>
                <p:oleObj name="Document" r:id="rId3" imgW="5486400" imgH="297000" progId="Word.Document.8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70F82578-0AF1-4AEB-81AB-8691237C89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3400"/>
                        <a:ext cx="12877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7" name="Object 49">
            <a:extLst>
              <a:ext uri="{FF2B5EF4-FFF2-40B4-BE49-F238E27FC236}">
                <a16:creationId xmlns:a16="http://schemas.microsoft.com/office/drawing/2014/main" id="{B682282E-0F21-4C30-BE0F-C02A833B8A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819400"/>
          <a:ext cx="13335000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9" name="Document" r:id="rId5" imgW="5486400" imgH="571680" progId="Word.Document.8">
                  <p:embed/>
                </p:oleObj>
              </mc:Choice>
              <mc:Fallback>
                <p:oleObj name="Document" r:id="rId5" imgW="5486400" imgH="571680" progId="Word.Document.8">
                  <p:embed/>
                  <p:pic>
                    <p:nvPicPr>
                      <p:cNvPr id="7217" name="Object 49">
                        <a:extLst>
                          <a:ext uri="{FF2B5EF4-FFF2-40B4-BE49-F238E27FC236}">
                            <a16:creationId xmlns:a16="http://schemas.microsoft.com/office/drawing/2014/main" id="{B682282E-0F21-4C30-BE0F-C02A833B8A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13335000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8" name="Object 50">
            <a:extLst>
              <a:ext uri="{FF2B5EF4-FFF2-40B4-BE49-F238E27FC236}">
                <a16:creationId xmlns:a16="http://schemas.microsoft.com/office/drawing/2014/main" id="{AB6DBB2C-0AA0-482D-A160-58DBBC6622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5175"/>
          <a:ext cx="128016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Document" r:id="rId7" imgW="5486400" imgH="543600" progId="Word.Document.8">
                  <p:embed/>
                </p:oleObj>
              </mc:Choice>
              <mc:Fallback>
                <p:oleObj name="Document" r:id="rId7" imgW="5486400" imgH="543600" progId="Word.Document.8">
                  <p:embed/>
                  <p:pic>
                    <p:nvPicPr>
                      <p:cNvPr id="7218" name="Object 50">
                        <a:extLst>
                          <a:ext uri="{FF2B5EF4-FFF2-40B4-BE49-F238E27FC236}">
                            <a16:creationId xmlns:a16="http://schemas.microsoft.com/office/drawing/2014/main" id="{AB6DBB2C-0AA0-482D-A160-58DBBC6622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5175"/>
                        <a:ext cx="128016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31" name="Group 63">
            <a:extLst>
              <a:ext uri="{FF2B5EF4-FFF2-40B4-BE49-F238E27FC236}">
                <a16:creationId xmlns:a16="http://schemas.microsoft.com/office/drawing/2014/main" id="{44B1EEF6-AB96-4D65-AC78-B353C290FF36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681288"/>
            <a:ext cx="5562600" cy="3567112"/>
            <a:chOff x="2256" y="1689"/>
            <a:chExt cx="3504" cy="2247"/>
          </a:xfrm>
        </p:grpSpPr>
        <p:sp>
          <p:nvSpPr>
            <p:cNvPr id="7177" name="Line 9">
              <a:extLst>
                <a:ext uri="{FF2B5EF4-FFF2-40B4-BE49-F238E27FC236}">
                  <a16:creationId xmlns:a16="http://schemas.microsoft.com/office/drawing/2014/main" id="{52AD4278-D79C-463C-B765-F47EB3076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643"/>
              <a:ext cx="302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Freeform 13">
              <a:extLst>
                <a:ext uri="{FF2B5EF4-FFF2-40B4-BE49-F238E27FC236}">
                  <a16:creationId xmlns:a16="http://schemas.microsoft.com/office/drawing/2014/main" id="{0C6B2BF4-DF61-413E-B5BD-21ADC6F34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6" y="3422"/>
              <a:ext cx="33" cy="224"/>
            </a:xfrm>
            <a:custGeom>
              <a:avLst/>
              <a:gdLst>
                <a:gd name="T0" fmla="*/ 0 w 33"/>
                <a:gd name="T1" fmla="*/ 0 h 224"/>
                <a:gd name="T2" fmla="*/ 28 w 33"/>
                <a:gd name="T3" fmla="*/ 82 h 224"/>
                <a:gd name="T4" fmla="*/ 28 w 33"/>
                <a:gd name="T5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224">
                  <a:moveTo>
                    <a:pt x="0" y="0"/>
                  </a:moveTo>
                  <a:cubicBezTo>
                    <a:pt x="3" y="23"/>
                    <a:pt x="23" y="45"/>
                    <a:pt x="28" y="82"/>
                  </a:cubicBezTo>
                  <a:cubicBezTo>
                    <a:pt x="33" y="119"/>
                    <a:pt x="28" y="195"/>
                    <a:pt x="28" y="22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stealth" w="sm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Freeform 19">
              <a:extLst>
                <a:ext uri="{FF2B5EF4-FFF2-40B4-BE49-F238E27FC236}">
                  <a16:creationId xmlns:a16="http://schemas.microsoft.com/office/drawing/2014/main" id="{93CA9C62-715A-46B6-A45A-DA2C2F245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3414"/>
              <a:ext cx="270" cy="235"/>
            </a:xfrm>
            <a:custGeom>
              <a:avLst/>
              <a:gdLst>
                <a:gd name="T0" fmla="*/ 70 w 270"/>
                <a:gd name="T1" fmla="*/ 0 h 235"/>
                <a:gd name="T2" fmla="*/ 208 w 270"/>
                <a:gd name="T3" fmla="*/ 72 h 235"/>
                <a:gd name="T4" fmla="*/ 270 w 270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235">
                  <a:moveTo>
                    <a:pt x="70" y="0"/>
                  </a:moveTo>
                  <a:cubicBezTo>
                    <a:pt x="0" y="14"/>
                    <a:pt x="175" y="33"/>
                    <a:pt x="208" y="72"/>
                  </a:cubicBezTo>
                  <a:cubicBezTo>
                    <a:pt x="241" y="111"/>
                    <a:pt x="257" y="201"/>
                    <a:pt x="270" y="235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Oval 20">
              <a:extLst>
                <a:ext uri="{FF2B5EF4-FFF2-40B4-BE49-F238E27FC236}">
                  <a16:creationId xmlns:a16="http://schemas.microsoft.com/office/drawing/2014/main" id="{82D5D765-4F7D-4A40-80DF-594B109E7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1896"/>
              <a:ext cx="1344" cy="1344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Freeform 21">
              <a:extLst>
                <a:ext uri="{FF2B5EF4-FFF2-40B4-BE49-F238E27FC236}">
                  <a16:creationId xmlns:a16="http://schemas.microsoft.com/office/drawing/2014/main" id="{387E8C6B-7BE8-4ED4-BA2D-1FA096C7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2921"/>
              <a:ext cx="2081" cy="706"/>
            </a:xfrm>
            <a:custGeom>
              <a:avLst/>
              <a:gdLst>
                <a:gd name="T0" fmla="*/ 0 w 2081"/>
                <a:gd name="T1" fmla="*/ 706 h 706"/>
                <a:gd name="T2" fmla="*/ 2081 w 2081"/>
                <a:gd name="T3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81" h="706">
                  <a:moveTo>
                    <a:pt x="0" y="706"/>
                  </a:moveTo>
                  <a:lnTo>
                    <a:pt x="208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Freeform 22">
              <a:extLst>
                <a:ext uri="{FF2B5EF4-FFF2-40B4-BE49-F238E27FC236}">
                  <a16:creationId xmlns:a16="http://schemas.microsoft.com/office/drawing/2014/main" id="{BC110570-C7CF-463D-8D66-C7477D640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" y="2445"/>
              <a:ext cx="816" cy="1204"/>
            </a:xfrm>
            <a:custGeom>
              <a:avLst/>
              <a:gdLst>
                <a:gd name="T0" fmla="*/ 0 w 816"/>
                <a:gd name="T1" fmla="*/ 1204 h 1204"/>
                <a:gd name="T2" fmla="*/ 816 w 816"/>
                <a:gd name="T3" fmla="*/ 0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6" h="1204">
                  <a:moveTo>
                    <a:pt x="0" y="1204"/>
                  </a:moveTo>
                  <a:lnTo>
                    <a:pt x="816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Freeform 27">
              <a:extLst>
                <a:ext uri="{FF2B5EF4-FFF2-40B4-BE49-F238E27FC236}">
                  <a16:creationId xmlns:a16="http://schemas.microsoft.com/office/drawing/2014/main" id="{ED08A89F-6222-46B4-8E92-FE61C95C6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2639"/>
              <a:ext cx="141" cy="91"/>
            </a:xfrm>
            <a:custGeom>
              <a:avLst/>
              <a:gdLst>
                <a:gd name="T0" fmla="*/ 141 w 141"/>
                <a:gd name="T1" fmla="*/ 0 h 91"/>
                <a:gd name="T2" fmla="*/ 90 w 141"/>
                <a:gd name="T3" fmla="*/ 55 h 91"/>
                <a:gd name="T4" fmla="*/ 0 w 141"/>
                <a:gd name="T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1" h="91">
                  <a:moveTo>
                    <a:pt x="141" y="0"/>
                  </a:moveTo>
                  <a:lnTo>
                    <a:pt x="90" y="55"/>
                  </a:lnTo>
                  <a:lnTo>
                    <a:pt x="0" y="9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Text Box 29">
              <a:extLst>
                <a:ext uri="{FF2B5EF4-FFF2-40B4-BE49-F238E27FC236}">
                  <a16:creationId xmlns:a16="http://schemas.microsoft.com/office/drawing/2014/main" id="{34A66DA3-03FC-4431-A721-A3A742B3F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3456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0000FF"/>
                  </a:solidFill>
                </a:rPr>
                <a:t>x</a:t>
              </a:r>
              <a:endParaRPr lang="en-US" altLang="zh-CN" sz="3200" i="1">
                <a:solidFill>
                  <a:srgbClr val="0000FF"/>
                </a:solidFill>
              </a:endParaRPr>
            </a:p>
          </p:txBody>
        </p:sp>
        <p:sp>
          <p:nvSpPr>
            <p:cNvPr id="7198" name="Text Box 30">
              <a:extLst>
                <a:ext uri="{FF2B5EF4-FFF2-40B4-BE49-F238E27FC236}">
                  <a16:creationId xmlns:a16="http://schemas.microsoft.com/office/drawing/2014/main" id="{EA279E7D-43F8-4173-8822-D5D665219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552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0000FF"/>
                  </a:solidFill>
                </a:rPr>
                <a:t>o</a:t>
              </a:r>
            </a:p>
          </p:txBody>
        </p:sp>
        <p:sp>
          <p:nvSpPr>
            <p:cNvPr id="7199" name="Text Box 31">
              <a:extLst>
                <a:ext uri="{FF2B5EF4-FFF2-40B4-BE49-F238E27FC236}">
                  <a16:creationId xmlns:a16="http://schemas.microsoft.com/office/drawing/2014/main" id="{89EE0678-C8C3-4419-9A10-F945CC31F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689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0000FF"/>
                  </a:solidFill>
                </a:rPr>
                <a:t>y</a:t>
              </a:r>
            </a:p>
          </p:txBody>
        </p:sp>
        <p:graphicFrame>
          <p:nvGraphicFramePr>
            <p:cNvPr id="7200" name="Object 32">
              <a:extLst>
                <a:ext uri="{FF2B5EF4-FFF2-40B4-BE49-F238E27FC236}">
                  <a16:creationId xmlns:a16="http://schemas.microsoft.com/office/drawing/2014/main" id="{E6A8E0BE-B26A-4B5D-95F3-3A09BCEC96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3312"/>
            <a:ext cx="57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1" name="Equation" r:id="rId9" imgW="444240" imgH="177480" progId="Equation.3">
                    <p:embed/>
                  </p:oleObj>
                </mc:Choice>
                <mc:Fallback>
                  <p:oleObj name="Equation" r:id="rId9" imgW="444240" imgH="177480" progId="Equation.3">
                    <p:embed/>
                    <p:pic>
                      <p:nvPicPr>
                        <p:cNvPr id="7200" name="Object 32">
                          <a:extLst>
                            <a:ext uri="{FF2B5EF4-FFF2-40B4-BE49-F238E27FC236}">
                              <a16:creationId xmlns:a16="http://schemas.microsoft.com/office/drawing/2014/main" id="{E6A8E0BE-B26A-4B5D-95F3-3A09BCEC96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312"/>
                          <a:ext cx="572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1" name="Object 33">
              <a:extLst>
                <a:ext uri="{FF2B5EF4-FFF2-40B4-BE49-F238E27FC236}">
                  <a16:creationId xmlns:a16="http://schemas.microsoft.com/office/drawing/2014/main" id="{F4EC8225-5205-4858-813B-92D8CD790D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3456"/>
            <a:ext cx="18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2" name="Equation" r:id="rId11" imgW="139680" imgH="139680" progId="Equation.3">
                    <p:embed/>
                  </p:oleObj>
                </mc:Choice>
                <mc:Fallback>
                  <p:oleObj name="Equation" r:id="rId11" imgW="139680" imgH="139680" progId="Equation.3">
                    <p:embed/>
                    <p:pic>
                      <p:nvPicPr>
                        <p:cNvPr id="7201" name="Object 33">
                          <a:extLst>
                            <a:ext uri="{FF2B5EF4-FFF2-40B4-BE49-F238E27FC236}">
                              <a16:creationId xmlns:a16="http://schemas.microsoft.com/office/drawing/2014/main" id="{F4EC8225-5205-4858-813B-92D8CD790D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456"/>
                          <a:ext cx="18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2" name="Object 34">
              <a:extLst>
                <a:ext uri="{FF2B5EF4-FFF2-40B4-BE49-F238E27FC236}">
                  <a16:creationId xmlns:a16="http://schemas.microsoft.com/office/drawing/2014/main" id="{C835DE59-37E2-419D-BD84-1D6DDE2661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688"/>
            <a:ext cx="309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3" name="Equation" r:id="rId13" imgW="241200" imgH="177480" progId="Equation.3">
                    <p:embed/>
                  </p:oleObj>
                </mc:Choice>
                <mc:Fallback>
                  <p:oleObj name="Equation" r:id="rId13" imgW="241200" imgH="177480" progId="Equation.3">
                    <p:embed/>
                    <p:pic>
                      <p:nvPicPr>
                        <p:cNvPr id="7202" name="Object 34">
                          <a:extLst>
                            <a:ext uri="{FF2B5EF4-FFF2-40B4-BE49-F238E27FC236}">
                              <a16:creationId xmlns:a16="http://schemas.microsoft.com/office/drawing/2014/main" id="{C835DE59-37E2-419D-BD84-1D6DDE2661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688"/>
                          <a:ext cx="309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3" name="Object 35">
              <a:extLst>
                <a:ext uri="{FF2B5EF4-FFF2-40B4-BE49-F238E27FC236}">
                  <a16:creationId xmlns:a16="http://schemas.microsoft.com/office/drawing/2014/main" id="{F09D9080-5F31-41A3-9E21-D0C26E98C5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0" y="2444"/>
            <a:ext cx="19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4" name="Equation" r:id="rId15" imgW="164880" imgH="164880" progId="Equation.3">
                    <p:embed/>
                  </p:oleObj>
                </mc:Choice>
                <mc:Fallback>
                  <p:oleObj name="Equation" r:id="rId15" imgW="164880" imgH="164880" progId="Equation.3">
                    <p:embed/>
                    <p:pic>
                      <p:nvPicPr>
                        <p:cNvPr id="7203" name="Object 35">
                          <a:extLst>
                            <a:ext uri="{FF2B5EF4-FFF2-40B4-BE49-F238E27FC236}">
                              <a16:creationId xmlns:a16="http://schemas.microsoft.com/office/drawing/2014/main" id="{F09D9080-5F31-41A3-9E21-D0C26E98C5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" y="2444"/>
                          <a:ext cx="19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5" name="Object 37">
              <a:extLst>
                <a:ext uri="{FF2B5EF4-FFF2-40B4-BE49-F238E27FC236}">
                  <a16:creationId xmlns:a16="http://schemas.microsoft.com/office/drawing/2014/main" id="{9D9C1EC3-A7A6-47DC-B59B-4D7A001F44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0" y="2540"/>
            <a:ext cx="19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5" name="Equation" r:id="rId17" imgW="164880" imgH="164880" progId="Equation.3">
                    <p:embed/>
                  </p:oleObj>
                </mc:Choice>
                <mc:Fallback>
                  <p:oleObj name="Equation" r:id="rId17" imgW="164880" imgH="164880" progId="Equation.3">
                    <p:embed/>
                    <p:pic>
                      <p:nvPicPr>
                        <p:cNvPr id="7205" name="Object 37">
                          <a:extLst>
                            <a:ext uri="{FF2B5EF4-FFF2-40B4-BE49-F238E27FC236}">
                              <a16:creationId xmlns:a16="http://schemas.microsoft.com/office/drawing/2014/main" id="{9D9C1EC3-A7A6-47DC-B59B-4D7A001F44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0" y="2540"/>
                          <a:ext cx="19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7" name="Object 39">
              <a:extLst>
                <a:ext uri="{FF2B5EF4-FFF2-40B4-BE49-F238E27FC236}">
                  <a16:creationId xmlns:a16="http://schemas.microsoft.com/office/drawing/2014/main" id="{9A33BAE6-5D5B-45AF-ADC4-1CB19C3D35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38" y="3241"/>
            <a:ext cx="24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6" name="Equation" r:id="rId19" imgW="203040" imgH="164880" progId="Equation.3">
                    <p:embed/>
                  </p:oleObj>
                </mc:Choice>
                <mc:Fallback>
                  <p:oleObj name="Equation" r:id="rId19" imgW="203040" imgH="164880" progId="Equation.3">
                    <p:embed/>
                    <p:pic>
                      <p:nvPicPr>
                        <p:cNvPr id="7207" name="Object 39">
                          <a:extLst>
                            <a:ext uri="{FF2B5EF4-FFF2-40B4-BE49-F238E27FC236}">
                              <a16:creationId xmlns:a16="http://schemas.microsoft.com/office/drawing/2014/main" id="{9A33BAE6-5D5B-45AF-ADC4-1CB19C3D35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8" y="3241"/>
                          <a:ext cx="24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8" name="Object 40">
              <a:extLst>
                <a:ext uri="{FF2B5EF4-FFF2-40B4-BE49-F238E27FC236}">
                  <a16:creationId xmlns:a16="http://schemas.microsoft.com/office/drawing/2014/main" id="{DF4E5518-CD8B-46C8-9DC2-C2C601D2A2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6" y="2793"/>
            <a:ext cx="26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7" name="Equation" r:id="rId21" imgW="241200" imgH="164880" progId="Equation.3">
                    <p:embed/>
                  </p:oleObj>
                </mc:Choice>
                <mc:Fallback>
                  <p:oleObj name="Equation" r:id="rId21" imgW="241200" imgH="164880" progId="Equation.3">
                    <p:embed/>
                    <p:pic>
                      <p:nvPicPr>
                        <p:cNvPr id="7208" name="Object 40">
                          <a:extLst>
                            <a:ext uri="{FF2B5EF4-FFF2-40B4-BE49-F238E27FC236}">
                              <a16:creationId xmlns:a16="http://schemas.microsoft.com/office/drawing/2014/main" id="{DF4E5518-CD8B-46C8-9DC2-C2C601D2A2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6" y="2793"/>
                          <a:ext cx="268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0" name="Line 42">
              <a:extLst>
                <a:ext uri="{FF2B5EF4-FFF2-40B4-BE49-F238E27FC236}">
                  <a16:creationId xmlns:a16="http://schemas.microsoft.com/office/drawing/2014/main" id="{96C971A0-B2AA-4B54-8473-4D9424A4B4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776"/>
              <a:ext cx="0" cy="21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4" name="Freeform 46">
              <a:extLst>
                <a:ext uri="{FF2B5EF4-FFF2-40B4-BE49-F238E27FC236}">
                  <a16:creationId xmlns:a16="http://schemas.microsoft.com/office/drawing/2014/main" id="{3BB23EB8-D9C0-409B-AFBC-08CED5B71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544"/>
              <a:ext cx="560" cy="670"/>
            </a:xfrm>
            <a:custGeom>
              <a:avLst/>
              <a:gdLst>
                <a:gd name="T0" fmla="*/ 159 w 560"/>
                <a:gd name="T1" fmla="*/ 670 h 670"/>
                <a:gd name="T2" fmla="*/ 0 w 560"/>
                <a:gd name="T3" fmla="*/ 0 h 670"/>
                <a:gd name="T4" fmla="*/ 560 w 560"/>
                <a:gd name="T5" fmla="*/ 324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670">
                  <a:moveTo>
                    <a:pt x="159" y="670"/>
                  </a:moveTo>
                  <a:lnTo>
                    <a:pt x="0" y="0"/>
                  </a:lnTo>
                  <a:lnTo>
                    <a:pt x="560" y="3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21" name="Object 53">
              <a:extLst>
                <a:ext uri="{FF2B5EF4-FFF2-40B4-BE49-F238E27FC236}">
                  <a16:creationId xmlns:a16="http://schemas.microsoft.com/office/drawing/2014/main" id="{2FF0E389-1FF2-49EB-9E32-AFE66DDDDC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880"/>
            <a:ext cx="27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8" name="Equation" r:id="rId23" imgW="215640" imgH="203040" progId="Equation.3">
                    <p:embed/>
                  </p:oleObj>
                </mc:Choice>
                <mc:Fallback>
                  <p:oleObj name="Equation" r:id="rId23" imgW="215640" imgH="203040" progId="Equation.3">
                    <p:embed/>
                    <p:pic>
                      <p:nvPicPr>
                        <p:cNvPr id="7221" name="Object 53">
                          <a:extLst>
                            <a:ext uri="{FF2B5EF4-FFF2-40B4-BE49-F238E27FC236}">
                              <a16:creationId xmlns:a16="http://schemas.microsoft.com/office/drawing/2014/main" id="{2FF0E389-1FF2-49EB-9E32-AFE66DDDDC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880"/>
                          <a:ext cx="27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30" name="Object 62">
            <a:extLst>
              <a:ext uri="{FF2B5EF4-FFF2-40B4-BE49-F238E27FC236}">
                <a16:creationId xmlns:a16="http://schemas.microsoft.com/office/drawing/2014/main" id="{51DAB1F9-9DD8-4974-A422-8A4D3538F1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312863"/>
          <a:ext cx="12192000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9" name="Document" r:id="rId25" imgW="5267160" imgH="802080" progId="Word.Document.8">
                  <p:embed/>
                </p:oleObj>
              </mc:Choice>
              <mc:Fallback>
                <p:oleObj name="Document" r:id="rId25" imgW="5267160" imgH="802080" progId="Word.Document.8">
                  <p:embed/>
                  <p:pic>
                    <p:nvPicPr>
                      <p:cNvPr id="7230" name="Object 62">
                        <a:extLst>
                          <a:ext uri="{FF2B5EF4-FFF2-40B4-BE49-F238E27FC236}">
                            <a16:creationId xmlns:a16="http://schemas.microsoft.com/office/drawing/2014/main" id="{51DAB1F9-9DD8-4974-A422-8A4D3538F1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12863"/>
                        <a:ext cx="12192000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 Box 8">
            <a:extLst>
              <a:ext uri="{FF2B5EF4-FFF2-40B4-BE49-F238E27FC236}">
                <a16:creationId xmlns:a16="http://schemas.microsoft.com/office/drawing/2014/main" id="{B12EC555-55D7-40C4-BF85-F98E0304A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  论 </a:t>
            </a:r>
            <a:r>
              <a:rPr lang="zh-CN" altLang="en-US" sz="4000" b="1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</a:p>
        </p:txBody>
      </p:sp>
      <p:graphicFrame>
        <p:nvGraphicFramePr>
          <p:cNvPr id="8201" name="Object 9">
            <a:extLst>
              <a:ext uri="{FF2B5EF4-FFF2-40B4-BE49-F238E27FC236}">
                <a16:creationId xmlns:a16="http://schemas.microsoft.com/office/drawing/2014/main" id="{5B3AECB0-9B51-455F-83B7-31FE471983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771650"/>
          <a:ext cx="12496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Document" r:id="rId3" imgW="5486400" imgH="504720" progId="Word.Document.8">
                  <p:embed/>
                </p:oleObj>
              </mc:Choice>
              <mc:Fallback>
                <p:oleObj name="Document" r:id="rId3" imgW="5486400" imgH="504720" progId="Word.Document.8">
                  <p:embed/>
                  <p:pic>
                    <p:nvPicPr>
                      <p:cNvPr id="8201" name="Object 9">
                        <a:extLst>
                          <a:ext uri="{FF2B5EF4-FFF2-40B4-BE49-F238E27FC236}">
                            <a16:creationId xmlns:a16="http://schemas.microsoft.com/office/drawing/2014/main" id="{5B3AECB0-9B51-455F-83B7-31FE471983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71650"/>
                        <a:ext cx="12496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F0FEC4A8-6954-426D-9E97-685DBE129A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990850"/>
          <a:ext cx="122872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Document" r:id="rId5" imgW="5486400" imgH="297000" progId="Word.Document.8">
                  <p:embed/>
                </p:oleObj>
              </mc:Choice>
              <mc:Fallback>
                <p:oleObj name="Document" r:id="rId5" imgW="5486400" imgH="297000" progId="Word.Document.8">
                  <p:embed/>
                  <p:pic>
                    <p:nvPicPr>
                      <p:cNvPr id="8202" name="Object 10">
                        <a:extLst>
                          <a:ext uri="{FF2B5EF4-FFF2-40B4-BE49-F238E27FC236}">
                            <a16:creationId xmlns:a16="http://schemas.microsoft.com/office/drawing/2014/main" id="{F0FEC4A8-6954-426D-9E97-685DBE129A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90850"/>
                        <a:ext cx="122872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>
            <a:extLst>
              <a:ext uri="{FF2B5EF4-FFF2-40B4-BE49-F238E27FC236}">
                <a16:creationId xmlns:a16="http://schemas.microsoft.com/office/drawing/2014/main" id="{D7E400DA-C8B0-4EDD-9629-99ECFA0596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878263"/>
          <a:ext cx="129540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Document" r:id="rId7" imgW="5486400" imgH="198360" progId="Word.Document.8">
                  <p:embed/>
                </p:oleObj>
              </mc:Choice>
              <mc:Fallback>
                <p:oleObj name="Document" r:id="rId7" imgW="5486400" imgH="198360" progId="Word.Document.8">
                  <p:embed/>
                  <p:pic>
                    <p:nvPicPr>
                      <p:cNvPr id="8203" name="Object 11">
                        <a:extLst>
                          <a:ext uri="{FF2B5EF4-FFF2-40B4-BE49-F238E27FC236}">
                            <a16:creationId xmlns:a16="http://schemas.microsoft.com/office/drawing/2014/main" id="{D7E400DA-C8B0-4EDD-9629-99ECFA0596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78263"/>
                        <a:ext cx="129540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2">
            <a:extLst>
              <a:ext uri="{FF2B5EF4-FFF2-40B4-BE49-F238E27FC236}">
                <a16:creationId xmlns:a16="http://schemas.microsoft.com/office/drawing/2014/main" id="{1CA8F48A-9E96-489D-95FD-A8623E0D6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7848600" cy="36576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utoUpdateAnimBg="0"/>
      <p:bldP spid="820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EB69A3CF-D90C-4676-82DF-9CFA58593D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625475"/>
          <a:ext cx="12344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文档" r:id="rId3" imgW="5486400" imgH="231120" progId="Word.Document.8">
                  <p:embed/>
                </p:oleObj>
              </mc:Choice>
              <mc:Fallback>
                <p:oleObj name="文档" r:id="rId3" imgW="5486400" imgH="231120" progId="Word.Document.8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EB69A3CF-D90C-4676-82DF-9CFA58593D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25475"/>
                        <a:ext cx="12344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78D0C568-8A2E-4517-BAB5-0AD0BFF07C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447800"/>
          <a:ext cx="12287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Document" r:id="rId5" imgW="5486400" imgH="217440" progId="Word.Document.8">
                  <p:embed/>
                </p:oleObj>
              </mc:Choice>
              <mc:Fallback>
                <p:oleObj name="Document" r:id="rId5" imgW="5486400" imgH="217440" progId="Word.Document.8">
                  <p:embed/>
                  <p:pic>
                    <p:nvPicPr>
                      <p:cNvPr id="9221" name="Object 5">
                        <a:extLst>
                          <a:ext uri="{FF2B5EF4-FFF2-40B4-BE49-F238E27FC236}">
                            <a16:creationId xmlns:a16="http://schemas.microsoft.com/office/drawing/2014/main" id="{78D0C568-8A2E-4517-BAB5-0AD0BFF07C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12287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4" name="Object 38">
            <a:extLst>
              <a:ext uri="{FF2B5EF4-FFF2-40B4-BE49-F238E27FC236}">
                <a16:creationId xmlns:a16="http://schemas.microsoft.com/office/drawing/2014/main" id="{D11D1998-2F18-41AA-9CDA-50858FE4A2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043113"/>
          <a:ext cx="128016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Document" r:id="rId7" imgW="5486400" imgH="469800" progId="Word.Document.8">
                  <p:embed/>
                </p:oleObj>
              </mc:Choice>
              <mc:Fallback>
                <p:oleObj name="Document" r:id="rId7" imgW="5486400" imgH="469800" progId="Word.Document.8">
                  <p:embed/>
                  <p:pic>
                    <p:nvPicPr>
                      <p:cNvPr id="9254" name="Object 38">
                        <a:extLst>
                          <a:ext uri="{FF2B5EF4-FFF2-40B4-BE49-F238E27FC236}">
                            <a16:creationId xmlns:a16="http://schemas.microsoft.com/office/drawing/2014/main" id="{D11D1998-2F18-41AA-9CDA-50858FE4A2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43113"/>
                        <a:ext cx="128016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40">
            <a:extLst>
              <a:ext uri="{FF2B5EF4-FFF2-40B4-BE49-F238E27FC236}">
                <a16:creationId xmlns:a16="http://schemas.microsoft.com/office/drawing/2014/main" id="{A6A051C0-02A8-4CDA-B778-D4653E57EB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124200"/>
          <a:ext cx="122682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3" name="Document" r:id="rId9" imgW="5267160" imgH="396720" progId="Word.Document.8">
                  <p:embed/>
                </p:oleObj>
              </mc:Choice>
              <mc:Fallback>
                <p:oleObj name="Document" r:id="rId9" imgW="5267160" imgH="396720" progId="Word.Document.8">
                  <p:embed/>
                  <p:pic>
                    <p:nvPicPr>
                      <p:cNvPr id="9256" name="Object 40">
                        <a:extLst>
                          <a:ext uri="{FF2B5EF4-FFF2-40B4-BE49-F238E27FC236}">
                            <a16:creationId xmlns:a16="http://schemas.microsoft.com/office/drawing/2014/main" id="{A6A051C0-02A8-4CDA-B778-D4653E57EB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122682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" name="Object 41">
            <a:extLst>
              <a:ext uri="{FF2B5EF4-FFF2-40B4-BE49-F238E27FC236}">
                <a16:creationId xmlns:a16="http://schemas.microsoft.com/office/drawing/2014/main" id="{3AA01D80-7598-4282-A1AA-5D76398046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4127500"/>
          <a:ext cx="131032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Document" r:id="rId11" imgW="5264280" imgH="395280" progId="Word.Document.8">
                  <p:embed/>
                </p:oleObj>
              </mc:Choice>
              <mc:Fallback>
                <p:oleObj name="Document" r:id="rId11" imgW="5264280" imgH="395280" progId="Word.Document.8">
                  <p:embed/>
                  <p:pic>
                    <p:nvPicPr>
                      <p:cNvPr id="9257" name="Object 41">
                        <a:extLst>
                          <a:ext uri="{FF2B5EF4-FFF2-40B4-BE49-F238E27FC236}">
                            <a16:creationId xmlns:a16="http://schemas.microsoft.com/office/drawing/2014/main" id="{3AA01D80-7598-4282-A1AA-5D76398046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127500"/>
                        <a:ext cx="131032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7079A867-B805-4C40-8F33-E230936239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559769"/>
              </p:ext>
            </p:extLst>
          </p:nvPr>
        </p:nvGraphicFramePr>
        <p:xfrm>
          <a:off x="1124744" y="4628728"/>
          <a:ext cx="64182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Equation" r:id="rId13" imgW="1990610" imgH="657180" progId="Equation.3">
                  <p:embed/>
                </p:oleObj>
              </mc:Choice>
              <mc:Fallback>
                <p:oleObj name="Equation" r:id="rId13" imgW="1990610" imgH="657180" progId="Equation.3">
                  <p:embed/>
                  <p:pic>
                    <p:nvPicPr>
                      <p:cNvPr id="44036" name="Object 4">
                        <a:extLst>
                          <a:ext uri="{FF2B5EF4-FFF2-40B4-BE49-F238E27FC236}">
                            <a16:creationId xmlns:a16="http://schemas.microsoft.com/office/drawing/2014/main" id="{A5D44F9F-C247-46AF-8E86-8C91AD318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744" y="4628728"/>
                        <a:ext cx="64182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>
            <a:extLst>
              <a:ext uri="{FF2B5EF4-FFF2-40B4-BE49-F238E27FC236}">
                <a16:creationId xmlns:a16="http://schemas.microsoft.com/office/drawing/2014/main" id="{D69AF249-89D7-4B75-A42E-79CD996F52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056531"/>
              </p:ext>
            </p:extLst>
          </p:nvPr>
        </p:nvGraphicFramePr>
        <p:xfrm>
          <a:off x="827584" y="2980372"/>
          <a:ext cx="4676775" cy="26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公式" r:id="rId3" imgW="1549400" imgH="977900" progId="Equation.3">
                  <p:embed/>
                </p:oleObj>
              </mc:Choice>
              <mc:Fallback>
                <p:oleObj name="公式" r:id="rId3" imgW="1549400" imgH="977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980372"/>
                        <a:ext cx="4676775" cy="269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3A83B1F0-1BC1-46C9-9996-4BB52D4CE1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5413" y="3843338"/>
          <a:ext cx="285432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公式" r:id="rId5" imgW="1130300" imgH="749300" progId="Equation.3">
                  <p:embed/>
                </p:oleObj>
              </mc:Choice>
              <mc:Fallback>
                <p:oleObj name="公式" r:id="rId5" imgW="1130300" imgH="749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3843338"/>
                        <a:ext cx="2854325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B999CA56-83B8-44FA-B338-1967AD66BD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81000"/>
          <a:ext cx="63246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Equation" r:id="rId7" imgW="2463800" imgH="457200" progId="Equation.3">
                  <p:embed/>
                </p:oleObj>
              </mc:Choice>
              <mc:Fallback>
                <p:oleObj name="Equation" r:id="rId7" imgW="2463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"/>
                        <a:ext cx="63246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>
            <a:extLst>
              <a:ext uri="{FF2B5EF4-FFF2-40B4-BE49-F238E27FC236}">
                <a16:creationId xmlns:a16="http://schemas.microsoft.com/office/drawing/2014/main" id="{5384F33F-F2AD-4333-A954-4D9A04625A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938" y="1389063"/>
          <a:ext cx="8864600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Equation" r:id="rId9" imgW="3568700" imgH="609600" progId="Equation.3">
                  <p:embed/>
                </p:oleObj>
              </mc:Choice>
              <mc:Fallback>
                <p:oleObj name="Equation" r:id="rId9" imgW="3568700" imgH="60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8" y="1389063"/>
                        <a:ext cx="8864600" cy="146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C6D8F34-C7C0-4899-90B6-1C6D5688E27F}"/>
              </a:ext>
            </a:extLst>
          </p:cNvPr>
          <p:cNvSpPr/>
          <p:nvPr/>
        </p:nvSpPr>
        <p:spPr>
          <a:xfrm>
            <a:off x="297007" y="592644"/>
            <a:ext cx="11095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FF3300"/>
                </a:solidFill>
              </a:rPr>
              <a:t>例 </a:t>
            </a:r>
            <a:r>
              <a:rPr lang="en-US" altLang="zh-CN" sz="4000" dirty="0">
                <a:solidFill>
                  <a:srgbClr val="FF3300"/>
                </a:solidFill>
              </a:rPr>
              <a:t>3</a:t>
            </a:r>
            <a:endParaRPr lang="zh-CN" altLang="en-US" sz="4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>
            <a:extLst>
              <a:ext uri="{FF2B5EF4-FFF2-40B4-BE49-F238E27FC236}">
                <a16:creationId xmlns:a16="http://schemas.microsoft.com/office/drawing/2014/main" id="{5FCDD7BF-B736-4301-B409-EE2A75FE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"/>
            <a:ext cx="4365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若不论分点如何选取,当</a:t>
            </a:r>
            <a:endParaRPr lang="en-US" altLang="zh-CN"/>
          </a:p>
        </p:txBody>
      </p:sp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BFDEF2CD-3A43-4BF0-950A-9EC04B0AE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33400"/>
          <a:ext cx="3733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3" imgW="1472561" imgH="317362" progId="Equation.3">
                  <p:embed/>
                </p:oleObj>
              </mc:Choice>
              <mc:Fallback>
                <p:oleObj name="Equation" r:id="rId3" imgW="1472561" imgH="31736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33400"/>
                        <a:ext cx="37338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>
            <a:extLst>
              <a:ext uri="{FF2B5EF4-FFF2-40B4-BE49-F238E27FC236}">
                <a16:creationId xmlns:a16="http://schemas.microsoft.com/office/drawing/2014/main" id="{48EF595A-657B-4CEB-885D-A8E0EF52A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71600"/>
            <a:ext cx="9320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时，</a:t>
            </a:r>
            <a:r>
              <a:rPr lang="en-US" altLang="zh-CN" i="1"/>
              <a:t>s</a:t>
            </a:r>
            <a:r>
              <a:rPr lang="en-US" altLang="zh-CN" baseline="-25000"/>
              <a:t>n</a:t>
            </a:r>
            <a:r>
              <a:rPr lang="zh-CN" altLang="en-US"/>
              <a:t>有确定的极限，则称曲线</a:t>
            </a:r>
            <a:r>
              <a:rPr lang="zh-CN" altLang="en-US">
                <a:sym typeface="Symbol" panose="05050102010706020507" pitchFamily="18" charset="2"/>
              </a:rPr>
              <a:t>为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可求长的曲线。</a:t>
            </a:r>
            <a:r>
              <a:rPr lang="zh-CN" alt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E2C9B0EA-E1B4-45CA-9A1A-2BA3444B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16163"/>
            <a:ext cx="4803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称此极限</a:t>
            </a:r>
            <a:r>
              <a:rPr lang="en-US" altLang="zh-CN" i="1"/>
              <a:t>s</a:t>
            </a:r>
            <a:r>
              <a:rPr lang="zh-CN" altLang="en-US"/>
              <a:t>为</a:t>
            </a:r>
            <a:r>
              <a:rPr lang="zh-CN" altLang="en-US">
                <a:sym typeface="Symbol" panose="05050102010706020507" pitchFamily="18" charset="2"/>
              </a:rPr>
              <a:t>的弧长，即:</a:t>
            </a:r>
          </a:p>
        </p:txBody>
      </p:sp>
      <p:graphicFrame>
        <p:nvGraphicFramePr>
          <p:cNvPr id="32776" name="Object 8">
            <a:extLst>
              <a:ext uri="{FF2B5EF4-FFF2-40B4-BE49-F238E27FC236}">
                <a16:creationId xmlns:a16="http://schemas.microsoft.com/office/drawing/2014/main" id="{66CA393E-C007-4FD5-875E-8BF15D5E8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895600"/>
          <a:ext cx="38100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5" imgW="1257300" imgH="431800" progId="Equation.3">
                  <p:embed/>
                </p:oleObj>
              </mc:Choice>
              <mc:Fallback>
                <p:oleObj name="Equation" r:id="rId5" imgW="12573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95600"/>
                        <a:ext cx="38100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 autoUpdateAnimBg="0"/>
      <p:bldP spid="32774" grpId="0" build="p" autoUpdateAnimBg="0"/>
      <p:bldP spid="327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>
            <a:extLst>
              <a:ext uri="{FF2B5EF4-FFF2-40B4-BE49-F238E27FC236}">
                <a16:creationId xmlns:a16="http://schemas.microsoft.com/office/drawing/2014/main" id="{BCC09B96-ED3C-4E51-8F31-11BBBC12BD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1888" y="152400"/>
          <a:ext cx="76311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7" name="Equation" r:id="rId4" imgW="3251200" imgH="228600" progId="Equation.3">
                  <p:embed/>
                </p:oleObj>
              </mc:Choice>
              <mc:Fallback>
                <p:oleObj name="Equation" r:id="rId4" imgW="32512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152400"/>
                        <a:ext cx="763111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>
            <a:extLst>
              <a:ext uri="{FF2B5EF4-FFF2-40B4-BE49-F238E27FC236}">
                <a16:creationId xmlns:a16="http://schemas.microsoft.com/office/drawing/2014/main" id="{0E661903-9902-49A5-A8DA-3ABEE651C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913" y="685800"/>
          <a:ext cx="66182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8" name="Equation" r:id="rId6" imgW="2209800" imgH="215900" progId="Equation.3">
                  <p:embed/>
                </p:oleObj>
              </mc:Choice>
              <mc:Fallback>
                <p:oleObj name="Equation" r:id="rId6" imgW="22098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685800"/>
                        <a:ext cx="66182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0662C3A4-5A7C-460E-AF12-89F79A26B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7913" y="1371600"/>
          <a:ext cx="63261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name="Equation" r:id="rId8" imgW="1828800" imgH="558800" progId="Equation.3">
                  <p:embed/>
                </p:oleObj>
              </mc:Choice>
              <mc:Fallback>
                <p:oleObj name="Equation" r:id="rId8" imgW="18288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1371600"/>
                        <a:ext cx="6326187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>
            <a:extLst>
              <a:ext uri="{FF2B5EF4-FFF2-40B4-BE49-F238E27FC236}">
                <a16:creationId xmlns:a16="http://schemas.microsoft.com/office/drawing/2014/main" id="{FD1D1C1F-E51B-467A-A88C-A394A9B47D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80414"/>
              </p:ext>
            </p:extLst>
          </p:nvPr>
        </p:nvGraphicFramePr>
        <p:xfrm>
          <a:off x="315913" y="2743200"/>
          <a:ext cx="825976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0" name="Equation" r:id="rId10" imgW="3441700" imgH="660400" progId="Equation.3">
                  <p:embed/>
                </p:oleObj>
              </mc:Choice>
              <mc:Fallback>
                <p:oleObj name="Equation" r:id="rId10" imgW="34417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2743200"/>
                        <a:ext cx="8259762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>
            <a:extLst>
              <a:ext uri="{FF2B5EF4-FFF2-40B4-BE49-F238E27FC236}">
                <a16:creationId xmlns:a16="http://schemas.microsoft.com/office/drawing/2014/main" id="{F5367B5C-7845-422E-95A9-9B62BDFF23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8" y="4465638"/>
          <a:ext cx="8772525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1" name="Equation" r:id="rId12" imgW="3441700" imgH="635000" progId="Equation.3">
                  <p:embed/>
                </p:oleObj>
              </mc:Choice>
              <mc:Fallback>
                <p:oleObj name="Equation" r:id="rId12" imgW="3441700" imgH="63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4465638"/>
                        <a:ext cx="8772525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E6201BE3-2716-4D32-91FA-B6BB5C4932DE}"/>
              </a:ext>
            </a:extLst>
          </p:cNvPr>
          <p:cNvSpPr/>
          <p:nvPr/>
        </p:nvSpPr>
        <p:spPr>
          <a:xfrm>
            <a:off x="233613" y="126932"/>
            <a:ext cx="923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3300"/>
                </a:solidFill>
              </a:rPr>
              <a:t>例 </a:t>
            </a:r>
            <a:r>
              <a:rPr lang="en-US" altLang="zh-CN" sz="3200" dirty="0">
                <a:solidFill>
                  <a:srgbClr val="FF3300"/>
                </a:solidFill>
              </a:rPr>
              <a:t>4</a:t>
            </a:r>
            <a:endParaRPr lang="zh-CN" altLang="en-US" sz="32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C829CF2A-A91A-4DE7-AA09-A4847CEBD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曲率圆与曲率半径</a:t>
            </a:r>
          </a:p>
        </p:txBody>
      </p:sp>
      <p:graphicFrame>
        <p:nvGraphicFramePr>
          <p:cNvPr id="49155" name="Object 3">
            <a:extLst>
              <a:ext uri="{FF2B5EF4-FFF2-40B4-BE49-F238E27FC236}">
                <a16:creationId xmlns:a16="http://schemas.microsoft.com/office/drawing/2014/main" id="{20151414-367F-400C-AE76-3B1CF6DCD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09800"/>
          <a:ext cx="47371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6" name="Equation" r:id="rId3" imgW="2057400" imgH="1092200" progId="Equation.3">
                  <p:embed/>
                </p:oleObj>
              </mc:Choice>
              <mc:Fallback>
                <p:oleObj name="Equation" r:id="rId3" imgW="2057400" imgH="1092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09800"/>
                        <a:ext cx="47371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82" name="Group 30">
            <a:extLst>
              <a:ext uri="{FF2B5EF4-FFF2-40B4-BE49-F238E27FC236}">
                <a16:creationId xmlns:a16="http://schemas.microsoft.com/office/drawing/2014/main" id="{92DABDEA-FDD7-4E7C-B668-3D2BE6E9B793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797425"/>
            <a:ext cx="5041900" cy="1023938"/>
            <a:chOff x="260" y="3090"/>
            <a:chExt cx="3100" cy="645"/>
          </a:xfrm>
        </p:grpSpPr>
        <p:graphicFrame>
          <p:nvGraphicFramePr>
            <p:cNvPr id="51230" name="Object 5">
              <a:extLst>
                <a:ext uri="{FF2B5EF4-FFF2-40B4-BE49-F238E27FC236}">
                  <a16:creationId xmlns:a16="http://schemas.microsoft.com/office/drawing/2014/main" id="{B31FDF4F-217A-4CF4-BB20-F1EEE78814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" y="3090"/>
            <a:ext cx="3080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7" name="Equation" r:id="rId5" imgW="2120900" imgH="431800" progId="Equation.3">
                    <p:embed/>
                  </p:oleObj>
                </mc:Choice>
                <mc:Fallback>
                  <p:oleObj name="Equation" r:id="rId5" imgW="2120900" imgH="431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" y="3090"/>
                          <a:ext cx="3080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1" name="Text Box 6">
              <a:extLst>
                <a:ext uri="{FF2B5EF4-FFF2-40B4-BE49-F238E27FC236}">
                  <a16:creationId xmlns:a16="http://schemas.microsoft.com/office/drawing/2014/main" id="{30ACE6FD-FEBD-4090-A75E-FE48D3DE1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408"/>
              <a:ext cx="10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>
                  <a:solidFill>
                    <a:srgbClr val="FF0000"/>
                  </a:solidFill>
                </a:rPr>
                <a:t>曲率圆。</a:t>
              </a:r>
              <a:endParaRPr lang="zh-CN" altLang="en-US" sz="2800">
                <a:solidFill>
                  <a:srgbClr val="FF0000"/>
                </a:solidFill>
              </a:endParaRPr>
            </a:p>
          </p:txBody>
        </p:sp>
      </p:grpSp>
      <p:grpSp>
        <p:nvGrpSpPr>
          <p:cNvPr id="49181" name="Group 29">
            <a:extLst>
              <a:ext uri="{FF2B5EF4-FFF2-40B4-BE49-F238E27FC236}">
                <a16:creationId xmlns:a16="http://schemas.microsoft.com/office/drawing/2014/main" id="{76207C56-9FFA-4B74-B04C-242660C1C47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5949950"/>
            <a:ext cx="6696075" cy="609600"/>
            <a:chOff x="306" y="3744"/>
            <a:chExt cx="4062" cy="384"/>
          </a:xfrm>
        </p:grpSpPr>
        <p:graphicFrame>
          <p:nvGraphicFramePr>
            <p:cNvPr id="51228" name="Object 8">
              <a:extLst>
                <a:ext uri="{FF2B5EF4-FFF2-40B4-BE49-F238E27FC236}">
                  <a16:creationId xmlns:a16="http://schemas.microsoft.com/office/drawing/2014/main" id="{D6F0F9F6-170A-4465-944A-66FEB16EAF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" y="3791"/>
            <a:ext cx="297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8" name="Equation" r:id="rId7" imgW="1866090" imgH="215806" progId="Equation.3">
                    <p:embed/>
                  </p:oleObj>
                </mc:Choice>
                <mc:Fallback>
                  <p:oleObj name="Equation" r:id="rId7" imgW="1866090" imgH="21580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" y="3791"/>
                          <a:ext cx="297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9" name="Text Box 9">
              <a:extLst>
                <a:ext uri="{FF2B5EF4-FFF2-40B4-BE49-F238E27FC236}">
                  <a16:creationId xmlns:a16="http://schemas.microsoft.com/office/drawing/2014/main" id="{98828D8B-2C71-40D2-A1F8-407D14500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74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>
                  <a:solidFill>
                    <a:srgbClr val="FF0000"/>
                  </a:solidFill>
                </a:rPr>
                <a:t>曲率中心。</a:t>
              </a:r>
              <a:endParaRPr lang="zh-CN" altLang="en-US" sz="2800">
                <a:solidFill>
                  <a:srgbClr val="FF0000"/>
                </a:solidFill>
              </a:endParaRPr>
            </a:p>
          </p:txBody>
        </p:sp>
      </p:grpSp>
      <p:grpSp>
        <p:nvGrpSpPr>
          <p:cNvPr id="49184" name="Group 32">
            <a:extLst>
              <a:ext uri="{FF2B5EF4-FFF2-40B4-BE49-F238E27FC236}">
                <a16:creationId xmlns:a16="http://schemas.microsoft.com/office/drawing/2014/main" id="{68139F0A-ED2F-42F0-98BE-7A6C363F0DF7}"/>
              </a:ext>
            </a:extLst>
          </p:cNvPr>
          <p:cNvGrpSpPr>
            <a:grpSpLocks/>
          </p:cNvGrpSpPr>
          <p:nvPr/>
        </p:nvGrpSpPr>
        <p:grpSpPr bwMode="auto">
          <a:xfrm>
            <a:off x="-18285" y="720725"/>
            <a:ext cx="9180513" cy="1444625"/>
            <a:chOff x="190" y="406"/>
            <a:chExt cx="5523" cy="910"/>
          </a:xfrm>
        </p:grpSpPr>
        <p:graphicFrame>
          <p:nvGraphicFramePr>
            <p:cNvPr id="51226" name="Object 11">
              <a:extLst>
                <a:ext uri="{FF2B5EF4-FFF2-40B4-BE49-F238E27FC236}">
                  <a16:creationId xmlns:a16="http://schemas.microsoft.com/office/drawing/2014/main" id="{A7117DA9-C4FC-41A7-8B4F-8336B28B59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3473749"/>
                </p:ext>
              </p:extLst>
            </p:nvPr>
          </p:nvGraphicFramePr>
          <p:xfrm>
            <a:off x="190" y="406"/>
            <a:ext cx="5523" cy="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9" name="公式" r:id="rId9" imgW="3905312" imgH="609660" progId="Equation.3">
                    <p:embed/>
                  </p:oleObj>
                </mc:Choice>
                <mc:Fallback>
                  <p:oleObj name="公式" r:id="rId9" imgW="3905312" imgH="6096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" y="406"/>
                          <a:ext cx="5523" cy="9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7" name="Text Box 12">
              <a:extLst>
                <a:ext uri="{FF2B5EF4-FFF2-40B4-BE49-F238E27FC236}">
                  <a16:creationId xmlns:a16="http://schemas.microsoft.com/office/drawing/2014/main" id="{FB7A81C5-76DE-4A42-A550-DAD20CE7E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921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FF0000"/>
                  </a:solidFill>
                </a:rPr>
                <a:t> </a:t>
              </a:r>
              <a:r>
                <a:rPr lang="zh-CN" altLang="zh-CN" sz="2800">
                  <a:solidFill>
                    <a:srgbClr val="FF0000"/>
                  </a:solidFill>
                </a:rPr>
                <a:t>曲率半径</a:t>
              </a:r>
              <a:endParaRPr lang="zh-CN" altLang="en-US" sz="280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29">
            <a:extLst>
              <a:ext uri="{FF2B5EF4-FFF2-40B4-BE49-F238E27FC236}">
                <a16:creationId xmlns:a16="http://schemas.microsoft.com/office/drawing/2014/main" id="{31F7BEA8-F281-4A6E-8AD9-F9C265E562F4}"/>
              </a:ext>
            </a:extLst>
          </p:cNvPr>
          <p:cNvGrpSpPr>
            <a:grpSpLocks/>
          </p:cNvGrpSpPr>
          <p:nvPr/>
        </p:nvGrpSpPr>
        <p:grpSpPr bwMode="auto">
          <a:xfrm>
            <a:off x="4960168" y="1772816"/>
            <a:ext cx="4724400" cy="4051300"/>
            <a:chOff x="1248" y="664"/>
            <a:chExt cx="2976" cy="2552"/>
          </a:xfrm>
        </p:grpSpPr>
        <p:sp>
          <p:nvSpPr>
            <p:cNvPr id="33" name="Line 5">
              <a:extLst>
                <a:ext uri="{FF2B5EF4-FFF2-40B4-BE49-F238E27FC236}">
                  <a16:creationId xmlns:a16="http://schemas.microsoft.com/office/drawing/2014/main" id="{760EAB14-3BF0-4121-9E33-90C9DAAFA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3" y="760"/>
              <a:ext cx="0" cy="24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9889CBA3-A05C-4E94-9127-427A7D067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930"/>
              <a:ext cx="24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3829429D-6B65-4984-BC22-5C421123D2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9" y="1276"/>
              <a:ext cx="2225" cy="162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B47184F9-294B-4CDB-A4F8-48EA0EC9941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861" y="1016"/>
              <a:ext cx="1842" cy="1568"/>
            </a:xfrm>
            <a:custGeom>
              <a:avLst/>
              <a:gdLst>
                <a:gd name="T0" fmla="*/ 0 w 1738"/>
                <a:gd name="T1" fmla="*/ 1231 h 1231"/>
                <a:gd name="T2" fmla="*/ 494 w 1738"/>
                <a:gd name="T3" fmla="*/ 635 h 1231"/>
                <a:gd name="T4" fmla="*/ 1129 w 1738"/>
                <a:gd name="T5" fmla="*/ 198 h 1231"/>
                <a:gd name="T6" fmla="*/ 1738 w 1738"/>
                <a:gd name="T7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8" h="1231">
                  <a:moveTo>
                    <a:pt x="0" y="1231"/>
                  </a:moveTo>
                  <a:cubicBezTo>
                    <a:pt x="153" y="1019"/>
                    <a:pt x="306" y="807"/>
                    <a:pt x="494" y="635"/>
                  </a:cubicBezTo>
                  <a:cubicBezTo>
                    <a:pt x="682" y="463"/>
                    <a:pt x="922" y="304"/>
                    <a:pt x="1129" y="198"/>
                  </a:cubicBezTo>
                  <a:cubicBezTo>
                    <a:pt x="1336" y="92"/>
                    <a:pt x="1537" y="46"/>
                    <a:pt x="1738" y="0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4">
              <a:extLst>
                <a:ext uri="{FF2B5EF4-FFF2-40B4-BE49-F238E27FC236}">
                  <a16:creationId xmlns:a16="http://schemas.microsoft.com/office/drawing/2014/main" id="{3E3B06FE-4E11-4429-9BDE-A62986DE7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1276"/>
              <a:ext cx="1040" cy="1039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5">
              <a:extLst>
                <a:ext uri="{FF2B5EF4-FFF2-40B4-BE49-F238E27FC236}">
                  <a16:creationId xmlns:a16="http://schemas.microsoft.com/office/drawing/2014/main" id="{B55B623D-48CB-4484-968A-DFDE1DA605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2889">
              <a:off x="2375" y="1811"/>
              <a:ext cx="300" cy="4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2881729F-396A-46FD-A70A-95B8C5E92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77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/>
                <a:t>x</a:t>
              </a:r>
              <a:endParaRPr lang="en-US" altLang="zh-CN" i="1"/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B541B449-69DF-472B-BAA1-B1BA4823A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87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/>
                <a:t>o</a:t>
              </a:r>
            </a:p>
          </p:txBody>
        </p:sp>
        <p:sp>
          <p:nvSpPr>
            <p:cNvPr id="41" name="Text Box 20">
              <a:extLst>
                <a:ext uri="{FF2B5EF4-FFF2-40B4-BE49-F238E27FC236}">
                  <a16:creationId xmlns:a16="http://schemas.microsoft.com/office/drawing/2014/main" id="{F4BE5E93-431E-4744-ADD2-0DDA4B19F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66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/>
                <a:t>y</a:t>
              </a:r>
            </a:p>
          </p:txBody>
        </p:sp>
        <p:graphicFrame>
          <p:nvGraphicFramePr>
            <p:cNvPr id="42" name="Object 21">
              <a:extLst>
                <a:ext uri="{FF2B5EF4-FFF2-40B4-BE49-F238E27FC236}">
                  <a16:creationId xmlns:a16="http://schemas.microsoft.com/office/drawing/2014/main" id="{E7B3DD62-E08F-49B2-A98A-DB3DE0FF28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3" y="1000"/>
            <a:ext cx="76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0" name="Equation" r:id="rId11" imgW="558720" imgH="203040" progId="Equation.3">
                    <p:embed/>
                  </p:oleObj>
                </mc:Choice>
                <mc:Fallback>
                  <p:oleObj name="Equation" r:id="rId11" imgW="558720" imgH="203040" progId="Equation.3">
                    <p:embed/>
                    <p:pic>
                      <p:nvPicPr>
                        <p:cNvPr id="14357" name="Object 21">
                          <a:extLst>
                            <a:ext uri="{FF2B5EF4-FFF2-40B4-BE49-F238E27FC236}">
                              <a16:creationId xmlns:a16="http://schemas.microsoft.com/office/drawing/2014/main" id="{512B718E-8D70-4F45-8625-35D57C1EE4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" y="1000"/>
                          <a:ext cx="76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22">
              <a:extLst>
                <a:ext uri="{FF2B5EF4-FFF2-40B4-BE49-F238E27FC236}">
                  <a16:creationId xmlns:a16="http://schemas.microsoft.com/office/drawing/2014/main" id="{35DF83E1-3E76-4320-B8CD-9E36A1462A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1580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1" name="Equation" r:id="rId13" imgW="164880" imgH="164880" progId="Equation.3">
                    <p:embed/>
                  </p:oleObj>
                </mc:Choice>
                <mc:Fallback>
                  <p:oleObj name="Equation" r:id="rId13" imgW="164880" imgH="164880" progId="Equation.3">
                    <p:embed/>
                    <p:pic>
                      <p:nvPicPr>
                        <p:cNvPr id="14358" name="Object 22">
                          <a:extLst>
                            <a:ext uri="{FF2B5EF4-FFF2-40B4-BE49-F238E27FC236}">
                              <a16:creationId xmlns:a16="http://schemas.microsoft.com/office/drawing/2014/main" id="{8DEAA097-0465-4680-919D-819A0A2235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580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23">
              <a:extLst>
                <a:ext uri="{FF2B5EF4-FFF2-40B4-BE49-F238E27FC236}">
                  <a16:creationId xmlns:a16="http://schemas.microsoft.com/office/drawing/2014/main" id="{AFB43FEE-8517-42E9-8F4F-05926F56B1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1960"/>
            <a:ext cx="18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2" name="Equation" r:id="rId15" imgW="126720" imgH="164880" progId="Equation.3">
                    <p:embed/>
                  </p:oleObj>
                </mc:Choice>
                <mc:Fallback>
                  <p:oleObj name="Equation" r:id="rId15" imgW="126720" imgH="164880" progId="Equation.3">
                    <p:embed/>
                    <p:pic>
                      <p:nvPicPr>
                        <p:cNvPr id="14359" name="Object 23">
                          <a:extLst>
                            <a:ext uri="{FF2B5EF4-FFF2-40B4-BE49-F238E27FC236}">
                              <a16:creationId xmlns:a16="http://schemas.microsoft.com/office/drawing/2014/main" id="{6B6D841F-9742-4F5A-8E39-D5D3A78AE9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960"/>
                          <a:ext cx="18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24">
              <a:extLst>
                <a:ext uri="{FF2B5EF4-FFF2-40B4-BE49-F238E27FC236}">
                  <a16:creationId xmlns:a16="http://schemas.microsoft.com/office/drawing/2014/main" id="{6E46392A-9748-4B32-9650-52289C07DD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4" y="2249"/>
            <a:ext cx="30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3" name="Equation" r:id="rId17" imgW="203040" imgH="164880" progId="Equation.3">
                    <p:embed/>
                  </p:oleObj>
                </mc:Choice>
                <mc:Fallback>
                  <p:oleObj name="Equation" r:id="rId17" imgW="203040" imgH="164880" progId="Equation.3">
                    <p:embed/>
                    <p:pic>
                      <p:nvPicPr>
                        <p:cNvPr id="14360" name="Object 24">
                          <a:extLst>
                            <a:ext uri="{FF2B5EF4-FFF2-40B4-BE49-F238E27FC236}">
                              <a16:creationId xmlns:a16="http://schemas.microsoft.com/office/drawing/2014/main" id="{5F3482A9-9058-4930-BA40-9D7CA55B8D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2249"/>
                          <a:ext cx="30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20F1A49F-699D-4537-8513-FA875B4D2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09800"/>
          <a:ext cx="76962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Equation" r:id="rId3" imgW="3022600" imgH="1130300" progId="Equation.3">
                  <p:embed/>
                </p:oleObj>
              </mc:Choice>
              <mc:Fallback>
                <p:oleObj name="Equation" r:id="rId3" imgW="3022600" imgH="1130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09800"/>
                        <a:ext cx="76962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8464F023-50F9-42AE-95B6-008DEF9CFA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04800"/>
          <a:ext cx="28241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Equation" r:id="rId5" imgW="1085934" imgH="190620" progId="Equation.3">
                  <p:embed/>
                </p:oleObj>
              </mc:Choice>
              <mc:Fallback>
                <p:oleObj name="Equation" r:id="rId5" imgW="1085934" imgH="1906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282416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FC53A3C6-2EA7-48B2-9932-985A8F08C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987425"/>
          <a:ext cx="53641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Equation" r:id="rId7" imgW="2120900" imgH="431800" progId="Equation.3">
                  <p:embed/>
                </p:oleObj>
              </mc:Choice>
              <mc:Fallback>
                <p:oleObj name="Equation" r:id="rId7" imgW="2120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87425"/>
                        <a:ext cx="536416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>
            <a:extLst>
              <a:ext uri="{FF2B5EF4-FFF2-40B4-BE49-F238E27FC236}">
                <a16:creationId xmlns:a16="http://schemas.microsoft.com/office/drawing/2014/main" id="{07FD45E2-1708-490F-A844-2FD195B18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4875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定理1（弧长的计算公式）</a:t>
            </a:r>
          </a:p>
        </p:txBody>
      </p:sp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D1CB0D60-A4AE-475D-B49E-A44D531FB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990600"/>
          <a:ext cx="7086600" cy="390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3" imgW="2374900" imgH="1308100" progId="Equation.3">
                  <p:embed/>
                </p:oleObj>
              </mc:Choice>
              <mc:Fallback>
                <p:oleObj name="Equation" r:id="rId3" imgW="2374900" imgH="1308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7086600" cy="390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>
            <a:extLst>
              <a:ext uri="{FF2B5EF4-FFF2-40B4-BE49-F238E27FC236}">
                <a16:creationId xmlns:a16="http://schemas.microsoft.com/office/drawing/2014/main" id="{DBCA0585-D37F-4E5B-B5F5-F13DB2C1E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291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对平面曲线 </a:t>
            </a:r>
            <a:r>
              <a:rPr lang="zh-CN" altLang="en-US">
                <a:sym typeface="Symbol" panose="05050102010706020507" pitchFamily="18" charset="2"/>
              </a:rPr>
              <a:t>:</a:t>
            </a:r>
            <a:r>
              <a:rPr lang="zh-CN" altLang="en-US"/>
              <a:t> 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),</a:t>
            </a:r>
            <a:r>
              <a:rPr lang="en-US" altLang="zh-CN" i="1"/>
              <a:t>y</a:t>
            </a:r>
            <a:r>
              <a:rPr lang="en-US" altLang="zh-CN"/>
              <a:t>=</a:t>
            </a:r>
            <a:r>
              <a:rPr lang="en-US" altLang="zh-CN" i="1"/>
              <a:t>y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</a:t>
            </a:r>
            <a:r>
              <a:rPr lang="en-US" altLang="zh-CN" i="1"/>
              <a:t> </a:t>
            </a:r>
            <a:r>
              <a:rPr lang="en-US" altLang="zh-CN">
                <a:sym typeface="Symbol" panose="05050102010706020507" pitchFamily="18" charset="2"/>
              </a:rPr>
              <a:t></a:t>
            </a:r>
            <a:r>
              <a:rPr lang="en-US" altLang="zh-CN" i="1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,</a:t>
            </a:r>
            <a:r>
              <a:rPr lang="zh-CN" altLang="en-US">
                <a:sym typeface="Symbol" panose="05050102010706020507" pitchFamily="18" charset="2"/>
              </a:rPr>
              <a:t>其弧长为： </a:t>
            </a:r>
          </a:p>
        </p:txBody>
      </p:sp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1E72AEAF-145B-4E82-88D6-92DA658944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914400"/>
          <a:ext cx="52927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3" imgW="1778000" imgH="330200" progId="Equation.3">
                  <p:embed/>
                </p:oleObj>
              </mc:Choice>
              <mc:Fallback>
                <p:oleObj name="Equation" r:id="rId3" imgW="17780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14400"/>
                        <a:ext cx="529272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7">
            <a:extLst>
              <a:ext uri="{FF2B5EF4-FFF2-40B4-BE49-F238E27FC236}">
                <a16:creationId xmlns:a16="http://schemas.microsoft.com/office/drawing/2014/main" id="{82E9AA1A-FE4C-426C-B149-2BBD35778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1200"/>
            <a:ext cx="69564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1.平面曲线 </a:t>
            </a:r>
            <a:r>
              <a:rPr lang="zh-CN" altLang="en-US">
                <a:sym typeface="Symbol" panose="05050102010706020507" pitchFamily="18" charset="2"/>
              </a:rPr>
              <a:t>在直角坐标系下的方程为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sym typeface="Symbol" panose="05050102010706020507" pitchFamily="18" charset="2"/>
              </a:rPr>
              <a:t>     y</a:t>
            </a:r>
            <a:r>
              <a:rPr lang="en-US" altLang="zh-CN">
                <a:sym typeface="Symbol" panose="05050102010706020507" pitchFamily="18" charset="2"/>
              </a:rPr>
              <a:t>=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),(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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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 i="1">
                <a:sym typeface="Symbol" panose="05050102010706020507" pitchFamily="18" charset="2"/>
              </a:rPr>
              <a:t>   </a:t>
            </a:r>
            <a:r>
              <a:rPr lang="zh-CN" altLang="en-US">
                <a:sym typeface="Symbol" panose="05050102010706020507" pitchFamily="18" charset="2"/>
              </a:rPr>
              <a:t>则弧长为： </a:t>
            </a:r>
          </a:p>
        </p:txBody>
      </p:sp>
      <p:graphicFrame>
        <p:nvGraphicFramePr>
          <p:cNvPr id="34824" name="Object 8">
            <a:extLst>
              <a:ext uri="{FF2B5EF4-FFF2-40B4-BE49-F238E27FC236}">
                <a16:creationId xmlns:a16="http://schemas.microsoft.com/office/drawing/2014/main" id="{9AA335F9-1371-4EBA-A380-D5A9EB6DD7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048000"/>
          <a:ext cx="419576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5" imgW="1409088" imgH="330057" progId="Equation.3">
                  <p:embed/>
                </p:oleObj>
              </mc:Choice>
              <mc:Fallback>
                <p:oleObj name="Equation" r:id="rId5" imgW="1409088" imgH="3300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4195763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9">
            <a:extLst>
              <a:ext uri="{FF2B5EF4-FFF2-40B4-BE49-F238E27FC236}">
                <a16:creationId xmlns:a16="http://schemas.microsoft.com/office/drawing/2014/main" id="{C554968D-8BE8-4443-AAFC-80EFC7057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91000"/>
            <a:ext cx="65262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2.平面曲线 </a:t>
            </a:r>
            <a:r>
              <a:rPr lang="zh-CN" altLang="en-US">
                <a:sym typeface="Symbol" panose="05050102010706020507" pitchFamily="18" charset="2"/>
              </a:rPr>
              <a:t>在极坐标系下的方程为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sym typeface="Symbol" panose="05050102010706020507" pitchFamily="18" charset="2"/>
              </a:rPr>
              <a:t>     ＝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 </a:t>
            </a:r>
            <a:r>
              <a:rPr lang="en-US" altLang="zh-CN">
                <a:sym typeface="Symbol" panose="05050102010706020507" pitchFamily="18" charset="2"/>
              </a:rPr>
              <a:t>),( </a:t>
            </a:r>
            <a:r>
              <a:rPr lang="en-US" altLang="zh-CN" i="1">
                <a:sym typeface="Symbol" panose="05050102010706020507" pitchFamily="18" charset="2"/>
              </a:rPr>
              <a:t> </a:t>
            </a:r>
            <a:r>
              <a:rPr lang="en-US" altLang="zh-CN">
                <a:sym typeface="Symbol" panose="05050102010706020507" pitchFamily="18" charset="2"/>
              </a:rPr>
              <a:t>)</a:t>
            </a:r>
            <a:r>
              <a:rPr lang="en-US" altLang="zh-CN" i="1">
                <a:sym typeface="Symbol" panose="05050102010706020507" pitchFamily="18" charset="2"/>
              </a:rPr>
              <a:t>   </a:t>
            </a:r>
            <a:r>
              <a:rPr lang="zh-CN" altLang="en-US">
                <a:sym typeface="Symbol" panose="05050102010706020507" pitchFamily="18" charset="2"/>
              </a:rPr>
              <a:t>则弧长为： </a:t>
            </a:r>
          </a:p>
        </p:txBody>
      </p:sp>
      <p:graphicFrame>
        <p:nvGraphicFramePr>
          <p:cNvPr id="34826" name="Object 10">
            <a:extLst>
              <a:ext uri="{FF2B5EF4-FFF2-40B4-BE49-F238E27FC236}">
                <a16:creationId xmlns:a16="http://schemas.microsoft.com/office/drawing/2014/main" id="{CB0258B2-1468-413E-BCA8-0F7AD2E8F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2063" y="5334000"/>
          <a:ext cx="551973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Equation" r:id="rId7" imgW="1854200" imgH="330200" progId="Equation.3">
                  <p:embed/>
                </p:oleObj>
              </mc:Choice>
              <mc:Fallback>
                <p:oleObj name="Equation" r:id="rId7" imgW="1854200" imgH="330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5334000"/>
                        <a:ext cx="5519737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 autoUpdateAnimBg="0"/>
      <p:bldP spid="34823" grpId="0" build="p" autoUpdateAnimBg="0"/>
      <p:bldP spid="3482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>
            <a:extLst>
              <a:ext uri="{FF2B5EF4-FFF2-40B4-BE49-F238E27FC236}">
                <a16:creationId xmlns:a16="http://schemas.microsoft.com/office/drawing/2014/main" id="{F00322BC-5B8B-43B9-994A-10C1E7F60ED0}"/>
              </a:ext>
            </a:extLst>
          </p:cNvPr>
          <p:cNvGraphicFramePr>
            <a:graphicFrameLocks/>
          </p:cNvGraphicFramePr>
          <p:nvPr/>
        </p:nvGraphicFramePr>
        <p:xfrm>
          <a:off x="519113" y="606425"/>
          <a:ext cx="136239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r:id="rId3" imgW="5486400" imgH="266700" progId="Word.Document.8">
                  <p:embed/>
                </p:oleObj>
              </mc:Choice>
              <mc:Fallback>
                <p:oleObj r:id="rId3" imgW="5486400" imgH="266700" progId="Word.Document.8">
                  <p:embed/>
                  <p:pic>
                    <p:nvPicPr>
                      <p:cNvPr id="72706" name="Object 2">
                        <a:extLst>
                          <a:ext uri="{FF2B5EF4-FFF2-40B4-BE49-F238E27FC236}">
                            <a16:creationId xmlns:a16="http://schemas.microsoft.com/office/drawing/2014/main" id="{F00322BC-5B8B-43B9-994A-10C1E7F60ED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606425"/>
                        <a:ext cx="136239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3A2E3F6F-FB85-478D-9F7F-0E0C1CFD06F7}"/>
              </a:ext>
            </a:extLst>
          </p:cNvPr>
          <p:cNvGraphicFramePr>
            <a:graphicFrameLocks/>
          </p:cNvGraphicFramePr>
          <p:nvPr/>
        </p:nvGraphicFramePr>
        <p:xfrm>
          <a:off x="609600" y="1409700"/>
          <a:ext cx="13335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0" r:id="rId5" imgW="5486400" imgH="292100" progId="Word.Document.8">
                  <p:embed/>
                </p:oleObj>
              </mc:Choice>
              <mc:Fallback>
                <p:oleObj r:id="rId5" imgW="5486400" imgH="292100" progId="Word.Document.8">
                  <p:embed/>
                  <p:pic>
                    <p:nvPicPr>
                      <p:cNvPr id="72707" name="Object 3">
                        <a:extLst>
                          <a:ext uri="{FF2B5EF4-FFF2-40B4-BE49-F238E27FC236}">
                            <a16:creationId xmlns:a16="http://schemas.microsoft.com/office/drawing/2014/main" id="{3A2E3F6F-FB85-478D-9F7F-0E0C1CFD06F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09700"/>
                        <a:ext cx="13335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30DE92F7-D703-410B-803F-E53DF16D7291}"/>
              </a:ext>
            </a:extLst>
          </p:cNvPr>
          <p:cNvGraphicFramePr>
            <a:graphicFrameLocks/>
          </p:cNvGraphicFramePr>
          <p:nvPr/>
        </p:nvGraphicFramePr>
        <p:xfrm>
          <a:off x="1311275" y="2133600"/>
          <a:ext cx="2484438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r:id="rId7" imgW="1003736" imgH="470104" progId="Equation.3">
                  <p:embed/>
                </p:oleObj>
              </mc:Choice>
              <mc:Fallback>
                <p:oleObj r:id="rId7" imgW="1003736" imgH="470104" progId="Equation.3">
                  <p:embed/>
                  <p:pic>
                    <p:nvPicPr>
                      <p:cNvPr id="72708" name="Object 4">
                        <a:extLst>
                          <a:ext uri="{FF2B5EF4-FFF2-40B4-BE49-F238E27FC236}">
                            <a16:creationId xmlns:a16="http://schemas.microsoft.com/office/drawing/2014/main" id="{30DE92F7-D703-410B-803F-E53DF16D729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2133600"/>
                        <a:ext cx="2484438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>
            <a:extLst>
              <a:ext uri="{FF2B5EF4-FFF2-40B4-BE49-F238E27FC236}">
                <a16:creationId xmlns:a16="http://schemas.microsoft.com/office/drawing/2014/main" id="{3FCA3AD6-65FE-4233-83EF-7FADC451A9DD}"/>
              </a:ext>
            </a:extLst>
          </p:cNvPr>
          <p:cNvGraphicFramePr>
            <a:graphicFrameLocks/>
          </p:cNvGraphicFramePr>
          <p:nvPr/>
        </p:nvGraphicFramePr>
        <p:xfrm>
          <a:off x="1395413" y="3624263"/>
          <a:ext cx="42767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2" r:id="rId9" imgW="1904174" imgH="431613" progId="Equation.DSMT4">
                  <p:embed/>
                </p:oleObj>
              </mc:Choice>
              <mc:Fallback>
                <p:oleObj r:id="rId9" imgW="1904174" imgH="431613" progId="Equation.DSMT4">
                  <p:embed/>
                  <p:pic>
                    <p:nvPicPr>
                      <p:cNvPr id="72709" name="Object 5">
                        <a:extLst>
                          <a:ext uri="{FF2B5EF4-FFF2-40B4-BE49-F238E27FC236}">
                            <a16:creationId xmlns:a16="http://schemas.microsoft.com/office/drawing/2014/main" id="{3FCA3AD6-65FE-4233-83EF-7FADC451A9D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3624263"/>
                        <a:ext cx="42767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>
            <a:extLst>
              <a:ext uri="{FF2B5EF4-FFF2-40B4-BE49-F238E27FC236}">
                <a16:creationId xmlns:a16="http://schemas.microsoft.com/office/drawing/2014/main" id="{1CEB95E4-4C14-4342-8E22-8BBE91E87D0C}"/>
              </a:ext>
            </a:extLst>
          </p:cNvPr>
          <p:cNvGraphicFramePr>
            <a:graphicFrameLocks/>
          </p:cNvGraphicFramePr>
          <p:nvPr/>
        </p:nvGraphicFramePr>
        <p:xfrm>
          <a:off x="1530350" y="4630738"/>
          <a:ext cx="51943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3" r:id="rId11" imgW="2221536" imgH="431613" progId="Equation.DSMT4">
                  <p:embed/>
                </p:oleObj>
              </mc:Choice>
              <mc:Fallback>
                <p:oleObj r:id="rId11" imgW="2221536" imgH="431613" progId="Equation.DSMT4">
                  <p:embed/>
                  <p:pic>
                    <p:nvPicPr>
                      <p:cNvPr id="72710" name="Object 6">
                        <a:extLst>
                          <a:ext uri="{FF2B5EF4-FFF2-40B4-BE49-F238E27FC236}">
                            <a16:creationId xmlns:a16="http://schemas.microsoft.com/office/drawing/2014/main" id="{1CEB95E4-4C14-4342-8E22-8BBE91E87D0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4630738"/>
                        <a:ext cx="51943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>
            <a:extLst>
              <a:ext uri="{FF2B5EF4-FFF2-40B4-BE49-F238E27FC236}">
                <a16:creationId xmlns:a16="http://schemas.microsoft.com/office/drawing/2014/main" id="{4E098A8A-FFBB-4998-807B-3020FD0C2E41}"/>
              </a:ext>
            </a:extLst>
          </p:cNvPr>
          <p:cNvGraphicFramePr>
            <a:graphicFrameLocks/>
          </p:cNvGraphicFramePr>
          <p:nvPr/>
        </p:nvGraphicFramePr>
        <p:xfrm>
          <a:off x="1751013" y="5762625"/>
          <a:ext cx="21351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r:id="rId13" imgW="965619" imgH="393871" progId="Equation.3">
                  <p:embed/>
                </p:oleObj>
              </mc:Choice>
              <mc:Fallback>
                <p:oleObj r:id="rId13" imgW="965619" imgH="393871" progId="Equation.3">
                  <p:embed/>
                  <p:pic>
                    <p:nvPicPr>
                      <p:cNvPr id="72711" name="Object 7">
                        <a:extLst>
                          <a:ext uri="{FF2B5EF4-FFF2-40B4-BE49-F238E27FC236}">
                            <a16:creationId xmlns:a16="http://schemas.microsoft.com/office/drawing/2014/main" id="{4E098A8A-FFBB-4998-807B-3020FD0C2E4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5762625"/>
                        <a:ext cx="213518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E7E94A63-6FD2-440F-8848-6A6B59707479}"/>
              </a:ext>
            </a:extLst>
          </p:cNvPr>
          <p:cNvGrpSpPr>
            <a:grpSpLocks/>
          </p:cNvGrpSpPr>
          <p:nvPr/>
        </p:nvGrpSpPr>
        <p:grpSpPr bwMode="auto">
          <a:xfrm>
            <a:off x="5322888" y="609600"/>
            <a:ext cx="3503612" cy="3748088"/>
            <a:chOff x="3353" y="384"/>
            <a:chExt cx="2207" cy="2064"/>
          </a:xfrm>
        </p:grpSpPr>
        <p:sp>
          <p:nvSpPr>
            <p:cNvPr id="8200" name="Line 9">
              <a:extLst>
                <a:ext uri="{FF2B5EF4-FFF2-40B4-BE49-F238E27FC236}">
                  <a16:creationId xmlns:a16="http://schemas.microsoft.com/office/drawing/2014/main" id="{60AD25D4-A4C0-4102-9EA1-19F67DD54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32"/>
              <a:ext cx="1968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01" name="Line 10">
              <a:extLst>
                <a:ext uri="{FF2B5EF4-FFF2-40B4-BE49-F238E27FC236}">
                  <a16:creationId xmlns:a16="http://schemas.microsoft.com/office/drawing/2014/main" id="{F37CA3B0-7713-42C8-BA9B-CEEA1923B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528"/>
              <a:ext cx="0" cy="192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02" name="Oval 11">
              <a:extLst>
                <a:ext uri="{FF2B5EF4-FFF2-40B4-BE49-F238E27FC236}">
                  <a16:creationId xmlns:a16="http://schemas.microsoft.com/office/drawing/2014/main" id="{84A213CC-8045-4F90-8A4B-5B723F74D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912"/>
              <a:ext cx="1440" cy="144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03" name="Text Box 12">
              <a:extLst>
                <a:ext uri="{FF2B5EF4-FFF2-40B4-BE49-F238E27FC236}">
                  <a16:creationId xmlns:a16="http://schemas.microsoft.com/office/drawing/2014/main" id="{C9757CC9-C0F3-405B-90E3-2D55CFE83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536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FF"/>
                  </a:solidFill>
                </a:rPr>
                <a:t>o</a:t>
              </a:r>
              <a:endParaRPr lang="en-US" altLang="zh-CN">
                <a:solidFill>
                  <a:srgbClr val="3333FF"/>
                </a:solidFill>
              </a:endParaRPr>
            </a:p>
          </p:txBody>
        </p:sp>
        <p:sp>
          <p:nvSpPr>
            <p:cNvPr id="8204" name="Text Box 13">
              <a:extLst>
                <a:ext uri="{FF2B5EF4-FFF2-40B4-BE49-F238E27FC236}">
                  <a16:creationId xmlns:a16="http://schemas.microsoft.com/office/drawing/2014/main" id="{3C32D796-202E-42C2-8FFF-40198E245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1632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FF"/>
                  </a:solidFill>
                </a:rPr>
                <a:t>x</a:t>
              </a:r>
              <a:endParaRPr lang="en-US" altLang="zh-CN">
                <a:solidFill>
                  <a:srgbClr val="3333FF"/>
                </a:solidFill>
              </a:endParaRPr>
            </a:p>
          </p:txBody>
        </p:sp>
        <p:sp>
          <p:nvSpPr>
            <p:cNvPr id="8205" name="Text Box 14">
              <a:extLst>
                <a:ext uri="{FF2B5EF4-FFF2-40B4-BE49-F238E27FC236}">
                  <a16:creationId xmlns:a16="http://schemas.microsoft.com/office/drawing/2014/main" id="{F600089C-8FFE-43BB-8FD8-08F95656F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84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FF"/>
                  </a:solidFill>
                </a:rPr>
                <a:t>y</a:t>
              </a:r>
              <a:endParaRPr lang="en-US" altLang="zh-CN">
                <a:solidFill>
                  <a:srgbClr val="3333FF"/>
                </a:solidFill>
              </a:endParaRPr>
            </a:p>
          </p:txBody>
        </p:sp>
        <p:graphicFrame>
          <p:nvGraphicFramePr>
            <p:cNvPr id="8206" name="Object 15">
              <a:extLst>
                <a:ext uri="{FF2B5EF4-FFF2-40B4-BE49-F238E27FC236}">
                  <a16:creationId xmlns:a16="http://schemas.microsoft.com/office/drawing/2014/main" id="{CEDF400B-6670-436F-A198-ADAB98FDBF6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20" y="624"/>
            <a:ext cx="104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5" r:id="rId15" imgW="837836" imgH="266584" progId="Equation.3">
                    <p:embed/>
                  </p:oleObj>
                </mc:Choice>
                <mc:Fallback>
                  <p:oleObj r:id="rId15" imgW="837836" imgH="266584" progId="Equation.3">
                    <p:embed/>
                    <p:pic>
                      <p:nvPicPr>
                        <p:cNvPr id="8206" name="Object 15">
                          <a:extLst>
                            <a:ext uri="{FF2B5EF4-FFF2-40B4-BE49-F238E27FC236}">
                              <a16:creationId xmlns:a16="http://schemas.microsoft.com/office/drawing/2014/main" id="{CEDF400B-6670-436F-A198-ADAB98FDBF6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624"/>
                          <a:ext cx="1040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7" name="Object 16">
              <a:extLst>
                <a:ext uri="{FF2B5EF4-FFF2-40B4-BE49-F238E27FC236}">
                  <a16:creationId xmlns:a16="http://schemas.microsoft.com/office/drawing/2014/main" id="{0F7C4658-EFEE-4D83-AA62-6A878640099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8" y="1680"/>
            <a:ext cx="17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6" r:id="rId17" imgW="152731" imgH="165459" progId="Equation.3">
                    <p:embed/>
                  </p:oleObj>
                </mc:Choice>
                <mc:Fallback>
                  <p:oleObj r:id="rId17" imgW="152731" imgH="165459" progId="Equation.3">
                    <p:embed/>
                    <p:pic>
                      <p:nvPicPr>
                        <p:cNvPr id="8207" name="Object 16">
                          <a:extLst>
                            <a:ext uri="{FF2B5EF4-FFF2-40B4-BE49-F238E27FC236}">
                              <a16:creationId xmlns:a16="http://schemas.microsoft.com/office/drawing/2014/main" id="{0F7C4658-EFEE-4D83-AA62-6A878640099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80"/>
                          <a:ext cx="17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17">
              <a:extLst>
                <a:ext uri="{FF2B5EF4-FFF2-40B4-BE49-F238E27FC236}">
                  <a16:creationId xmlns:a16="http://schemas.microsoft.com/office/drawing/2014/main" id="{2EB334FC-2420-473B-A335-04770DCBD40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353" y="1680"/>
            <a:ext cx="29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7" r:id="rId19" imgW="254331" imgH="165315" progId="Equation.3">
                    <p:embed/>
                  </p:oleObj>
                </mc:Choice>
                <mc:Fallback>
                  <p:oleObj r:id="rId19" imgW="254331" imgH="165315" progId="Equation.3">
                    <p:embed/>
                    <p:pic>
                      <p:nvPicPr>
                        <p:cNvPr id="8208" name="Object 17">
                          <a:extLst>
                            <a:ext uri="{FF2B5EF4-FFF2-40B4-BE49-F238E27FC236}">
                              <a16:creationId xmlns:a16="http://schemas.microsoft.com/office/drawing/2014/main" id="{2EB334FC-2420-473B-A335-04770DCBD40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3" y="1680"/>
                          <a:ext cx="29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>
            <a:extLst>
              <a:ext uri="{FF2B5EF4-FFF2-40B4-BE49-F238E27FC236}">
                <a16:creationId xmlns:a16="http://schemas.microsoft.com/office/drawing/2014/main" id="{C837C439-DB95-4833-8819-6602C6458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63763"/>
            <a:ext cx="727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解:</a:t>
            </a:r>
          </a:p>
        </p:txBody>
      </p:sp>
      <p:grpSp>
        <p:nvGrpSpPr>
          <p:cNvPr id="30749" name="Group 29">
            <a:extLst>
              <a:ext uri="{FF2B5EF4-FFF2-40B4-BE49-F238E27FC236}">
                <a16:creationId xmlns:a16="http://schemas.microsoft.com/office/drawing/2014/main" id="{3C5F3624-64C5-4FAB-9D61-B85E35D52FAC}"/>
              </a:ext>
            </a:extLst>
          </p:cNvPr>
          <p:cNvGrpSpPr>
            <a:grpSpLocks/>
          </p:cNvGrpSpPr>
          <p:nvPr/>
        </p:nvGrpSpPr>
        <p:grpSpPr bwMode="auto">
          <a:xfrm>
            <a:off x="158750" y="0"/>
            <a:ext cx="8985250" cy="1874838"/>
            <a:chOff x="100" y="0"/>
            <a:chExt cx="5660" cy="1181"/>
          </a:xfrm>
        </p:grpSpPr>
        <p:sp>
          <p:nvSpPr>
            <p:cNvPr id="38931" name="Text Box 8">
              <a:extLst>
                <a:ext uri="{FF2B5EF4-FFF2-40B4-BE49-F238E27FC236}">
                  <a16:creationId xmlns:a16="http://schemas.microsoft.com/office/drawing/2014/main" id="{4A24CD9C-57C6-495C-90BC-A4371BC2D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" y="219"/>
              <a:ext cx="14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FF3300"/>
                  </a:solidFill>
                </a:rPr>
                <a:t>例</a:t>
              </a:r>
              <a:r>
                <a:rPr lang="en-US" altLang="zh-CN" dirty="0">
                  <a:solidFill>
                    <a:srgbClr val="FF3300"/>
                  </a:solidFill>
                </a:rPr>
                <a:t>2</a:t>
              </a:r>
              <a:r>
                <a:rPr lang="zh-CN" altLang="en-US" dirty="0"/>
                <a:t>.  求摆线</a:t>
              </a:r>
            </a:p>
          </p:txBody>
        </p:sp>
        <p:graphicFrame>
          <p:nvGraphicFramePr>
            <p:cNvPr id="38932" name="Object 9">
              <a:extLst>
                <a:ext uri="{FF2B5EF4-FFF2-40B4-BE49-F238E27FC236}">
                  <a16:creationId xmlns:a16="http://schemas.microsoft.com/office/drawing/2014/main" id="{763F90A7-BDE1-4EFA-B5F3-D5F255E4CE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0"/>
            <a:ext cx="1802" cy="7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2" name="Equation" r:id="rId3" imgW="1041400" imgH="457200" progId="Equation.3">
                    <p:embed/>
                  </p:oleObj>
                </mc:Choice>
                <mc:Fallback>
                  <p:oleObj name="Equation" r:id="rId3" imgW="1041400" imgH="457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0"/>
                          <a:ext cx="1802" cy="7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3" name="Text Box 10">
              <a:extLst>
                <a:ext uri="{FF2B5EF4-FFF2-40B4-BE49-F238E27FC236}">
                  <a16:creationId xmlns:a16="http://schemas.microsoft.com/office/drawing/2014/main" id="{34605208-CCDF-4636-ABFC-8CECBA572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0"/>
              <a:ext cx="9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/>
                <a:t>的一拱 </a:t>
              </a:r>
            </a:p>
          </p:txBody>
        </p:sp>
        <p:graphicFrame>
          <p:nvGraphicFramePr>
            <p:cNvPr id="38934" name="Object 11">
              <a:extLst>
                <a:ext uri="{FF2B5EF4-FFF2-40B4-BE49-F238E27FC236}">
                  <a16:creationId xmlns:a16="http://schemas.microsoft.com/office/drawing/2014/main" id="{6914130B-EF66-4210-8873-B93D5F2F33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1" y="240"/>
            <a:ext cx="1379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3" name="Equation" r:id="rId5" imgW="774364" imgH="215806" progId="Equation.3">
                    <p:embed/>
                  </p:oleObj>
                </mc:Choice>
                <mc:Fallback>
                  <p:oleObj name="Equation" r:id="rId5" imgW="774364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" y="240"/>
                          <a:ext cx="1379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5" name="Text Box 12">
              <a:extLst>
                <a:ext uri="{FF2B5EF4-FFF2-40B4-BE49-F238E27FC236}">
                  <a16:creationId xmlns:a16="http://schemas.microsoft.com/office/drawing/2014/main" id="{E22BFFCF-DDCD-46B1-BB1B-D5A294101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816"/>
              <a:ext cx="10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/>
                <a:t>的弧长.</a:t>
              </a:r>
            </a:p>
          </p:txBody>
        </p:sp>
      </p:grpSp>
      <p:graphicFrame>
        <p:nvGraphicFramePr>
          <p:cNvPr id="30735" name="Object 15">
            <a:extLst>
              <a:ext uri="{FF2B5EF4-FFF2-40B4-BE49-F238E27FC236}">
                <a16:creationId xmlns:a16="http://schemas.microsoft.com/office/drawing/2014/main" id="{35D52029-803C-4540-AAAF-CCFB7CB5F6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352800"/>
          <a:ext cx="741203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4" name="Equation" r:id="rId7" imgW="2451100" imgH="431800" progId="Equation.3">
                  <p:embed/>
                </p:oleObj>
              </mc:Choice>
              <mc:Fallback>
                <p:oleObj name="Equation" r:id="rId7" imgW="24511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52800"/>
                        <a:ext cx="741203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>
            <a:extLst>
              <a:ext uri="{FF2B5EF4-FFF2-40B4-BE49-F238E27FC236}">
                <a16:creationId xmlns:a16="http://schemas.microsoft.com/office/drawing/2014/main" id="{3B61DA39-7E8A-4495-908D-7E492F78F2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572000"/>
          <a:ext cx="5087938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5" name="Equation" r:id="rId9" imgW="2387600" imgH="508000" progId="Equation.3">
                  <p:embed/>
                </p:oleObj>
              </mc:Choice>
              <mc:Fallback>
                <p:oleObj name="Equation" r:id="rId9" imgW="2387600" imgH="508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0"/>
                        <a:ext cx="5087938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>
            <a:extLst>
              <a:ext uri="{FF2B5EF4-FFF2-40B4-BE49-F238E27FC236}">
                <a16:creationId xmlns:a16="http://schemas.microsoft.com/office/drawing/2014/main" id="{B3FAFB86-01D9-4148-9A7D-28B12EF139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828800"/>
          <a:ext cx="81534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6" name="Equation" r:id="rId11" imgW="2705100" imgH="457200" progId="Equation.3">
                  <p:embed/>
                </p:oleObj>
              </mc:Choice>
              <mc:Fallback>
                <p:oleObj name="Equation" r:id="rId11" imgW="27051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81534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50" name="Group 30">
            <a:extLst>
              <a:ext uri="{FF2B5EF4-FFF2-40B4-BE49-F238E27FC236}">
                <a16:creationId xmlns:a16="http://schemas.microsoft.com/office/drawing/2014/main" id="{BCA529FE-47D5-4860-8B78-958CC9D799A9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572000"/>
            <a:ext cx="3276600" cy="2051050"/>
            <a:chOff x="3648" y="2932"/>
            <a:chExt cx="2064" cy="1292"/>
          </a:xfrm>
        </p:grpSpPr>
        <p:grpSp>
          <p:nvGrpSpPr>
            <p:cNvPr id="38920" name="Group 18">
              <a:extLst>
                <a:ext uri="{FF2B5EF4-FFF2-40B4-BE49-F238E27FC236}">
                  <a16:creationId xmlns:a16="http://schemas.microsoft.com/office/drawing/2014/main" id="{6EB7C7A9-BC4B-46EF-9309-EA056896FB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1" y="2932"/>
              <a:ext cx="2041" cy="1292"/>
              <a:chOff x="3072" y="912"/>
              <a:chExt cx="2041" cy="1292"/>
            </a:xfrm>
          </p:grpSpPr>
          <p:grpSp>
            <p:nvGrpSpPr>
              <p:cNvPr id="38923" name="Group 19">
                <a:extLst>
                  <a:ext uri="{FF2B5EF4-FFF2-40B4-BE49-F238E27FC236}">
                    <a16:creationId xmlns:a16="http://schemas.microsoft.com/office/drawing/2014/main" id="{0F95218F-816C-4E4F-BBDE-50D83E5CEB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912"/>
                <a:ext cx="2041" cy="1292"/>
                <a:chOff x="3360" y="1008"/>
                <a:chExt cx="2041" cy="1292"/>
              </a:xfrm>
            </p:grpSpPr>
            <p:sp>
              <p:nvSpPr>
                <p:cNvPr id="38926" name="Line 20">
                  <a:extLst>
                    <a:ext uri="{FF2B5EF4-FFF2-40B4-BE49-F238E27FC236}">
                      <a16:creationId xmlns:a16="http://schemas.microsoft.com/office/drawing/2014/main" id="{95F550E1-E25C-447E-9146-DE4E5C663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064"/>
                  <a:ext cx="20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27" name="Line 21">
                  <a:extLst>
                    <a:ext uri="{FF2B5EF4-FFF2-40B4-BE49-F238E27FC236}">
                      <a16:creationId xmlns:a16="http://schemas.microsoft.com/office/drawing/2014/main" id="{29B72EBE-590B-4D92-99FD-F583615AB8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0" y="1056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8928" name="Object 22">
                  <a:extLst>
                    <a:ext uri="{FF2B5EF4-FFF2-40B4-BE49-F238E27FC236}">
                      <a16:creationId xmlns:a16="http://schemas.microsoft.com/office/drawing/2014/main" id="{4451B152-B47B-4196-826D-1BFC7BFE2D9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456" y="2064"/>
                <a:ext cx="169" cy="1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977" name="公式" r:id="rId13" imgW="126835" imgH="139518" progId="Equation.3">
                        <p:embed/>
                      </p:oleObj>
                    </mc:Choice>
                    <mc:Fallback>
                      <p:oleObj name="公式" r:id="rId13" imgW="126835" imgH="139518" progId="Equation.3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2064"/>
                              <a:ext cx="169" cy="1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929" name="Object 23">
                  <a:extLst>
                    <a:ext uri="{FF2B5EF4-FFF2-40B4-BE49-F238E27FC236}">
                      <a16:creationId xmlns:a16="http://schemas.microsoft.com/office/drawing/2014/main" id="{FD8FA84C-4743-4970-8E26-C3B47209F65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360" y="1008"/>
                <a:ext cx="188" cy="2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978" name="公式" r:id="rId15" imgW="139579" imgH="164957" progId="Equation.3">
                        <p:embed/>
                      </p:oleObj>
                    </mc:Choice>
                    <mc:Fallback>
                      <p:oleObj name="公式" r:id="rId15" imgW="139579" imgH="164957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60" y="1008"/>
                              <a:ext cx="188" cy="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930" name="Object 24">
                  <a:extLst>
                    <a:ext uri="{FF2B5EF4-FFF2-40B4-BE49-F238E27FC236}">
                      <a16:creationId xmlns:a16="http://schemas.microsoft.com/office/drawing/2014/main" id="{C4D288C3-3723-49C0-B9F2-C4500AC2347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232" y="2112"/>
                <a:ext cx="169" cy="1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979" name="公式" r:id="rId17" imgW="126835" imgH="139518" progId="Equation.3">
                        <p:embed/>
                      </p:oleObj>
                    </mc:Choice>
                    <mc:Fallback>
                      <p:oleObj name="公式" r:id="rId17" imgW="126835" imgH="139518" progId="Equation.3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32" y="2112"/>
                              <a:ext cx="169" cy="1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8924" name="Freeform 25">
                <a:extLst>
                  <a:ext uri="{FF2B5EF4-FFF2-40B4-BE49-F238E27FC236}">
                    <a16:creationId xmlns:a16="http://schemas.microsoft.com/office/drawing/2014/main" id="{F30D3DCA-7057-465F-8BB9-8B7FA1716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1536"/>
                <a:ext cx="1344" cy="432"/>
              </a:xfrm>
              <a:custGeom>
                <a:avLst/>
                <a:gdLst>
                  <a:gd name="T0" fmla="*/ 0 w 960"/>
                  <a:gd name="T1" fmla="*/ 714 h 336"/>
                  <a:gd name="T2" fmla="*/ 396 w 960"/>
                  <a:gd name="T3" fmla="*/ 306 h 336"/>
                  <a:gd name="T4" fmla="*/ 1317 w 960"/>
                  <a:gd name="T5" fmla="*/ 0 h 336"/>
                  <a:gd name="T6" fmla="*/ 2239 w 960"/>
                  <a:gd name="T7" fmla="*/ 306 h 336"/>
                  <a:gd name="T8" fmla="*/ 2635 w 960"/>
                  <a:gd name="T9" fmla="*/ 714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0" h="336">
                    <a:moveTo>
                      <a:pt x="0" y="336"/>
                    </a:moveTo>
                    <a:cubicBezTo>
                      <a:pt x="32" y="268"/>
                      <a:pt x="64" y="200"/>
                      <a:pt x="144" y="144"/>
                    </a:cubicBezTo>
                    <a:cubicBezTo>
                      <a:pt x="224" y="88"/>
                      <a:pt x="368" y="0"/>
                      <a:pt x="480" y="0"/>
                    </a:cubicBezTo>
                    <a:cubicBezTo>
                      <a:pt x="592" y="0"/>
                      <a:pt x="736" y="88"/>
                      <a:pt x="816" y="144"/>
                    </a:cubicBezTo>
                    <a:cubicBezTo>
                      <a:pt x="896" y="200"/>
                      <a:pt x="936" y="304"/>
                      <a:pt x="960" y="3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8925" name="Object 26">
                <a:extLst>
                  <a:ext uri="{FF2B5EF4-FFF2-40B4-BE49-F238E27FC236}">
                    <a16:creationId xmlns:a16="http://schemas.microsoft.com/office/drawing/2014/main" id="{C9128E06-2032-4322-847F-93678A3980F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41" y="1968"/>
              <a:ext cx="307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80" name="公式" r:id="rId19" imgW="342751" imgH="203112" progId="Equation.3">
                      <p:embed/>
                    </p:oleObj>
                  </mc:Choice>
                  <mc:Fallback>
                    <p:oleObj name="公式" r:id="rId19" imgW="342751" imgH="203112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41" y="1968"/>
                            <a:ext cx="307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921" name="Oval 27">
              <a:extLst>
                <a:ext uri="{FF2B5EF4-FFF2-40B4-BE49-F238E27FC236}">
                  <a16:creationId xmlns:a16="http://schemas.microsoft.com/office/drawing/2014/main" id="{197E7978-0227-4CD7-AB08-964A33384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552"/>
              <a:ext cx="480" cy="432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8922" name="Oval 28">
              <a:extLst>
                <a:ext uri="{FF2B5EF4-FFF2-40B4-BE49-F238E27FC236}">
                  <a16:creationId xmlns:a16="http://schemas.microsoft.com/office/drawing/2014/main" id="{BCA089EA-1807-4743-8BA2-2D9879711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552"/>
              <a:ext cx="480" cy="432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0" name="Object 0">
            <a:extLst>
              <a:ext uri="{FF2B5EF4-FFF2-40B4-BE49-F238E27FC236}">
                <a16:creationId xmlns:a16="http://schemas.microsoft.com/office/drawing/2014/main" id="{E8F89703-450F-4219-8AE2-E7583848003E}"/>
              </a:ext>
            </a:extLst>
          </p:cNvPr>
          <p:cNvGraphicFramePr>
            <a:graphicFrameLocks/>
          </p:cNvGraphicFramePr>
          <p:nvPr/>
        </p:nvGraphicFramePr>
        <p:xfrm>
          <a:off x="2971800" y="228600"/>
          <a:ext cx="370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r:id="rId3" imgW="1397000" imgH="203200" progId="Equation.DSMT4">
                  <p:embed/>
                </p:oleObj>
              </mc:Choice>
              <mc:Fallback>
                <p:oleObj r:id="rId3" imgW="1397000" imgH="203200" progId="Equation.DSMT4">
                  <p:embed/>
                  <p:pic>
                    <p:nvPicPr>
                      <p:cNvPr id="81920" name="Object 0">
                        <a:extLst>
                          <a:ext uri="{FF2B5EF4-FFF2-40B4-BE49-F238E27FC236}">
                            <a16:creationId xmlns:a16="http://schemas.microsoft.com/office/drawing/2014/main" id="{E8F89703-450F-4219-8AE2-E7583848003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8600"/>
                        <a:ext cx="370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2" name="Group 15">
            <a:extLst>
              <a:ext uri="{FF2B5EF4-FFF2-40B4-BE49-F238E27FC236}">
                <a16:creationId xmlns:a16="http://schemas.microsoft.com/office/drawing/2014/main" id="{EA1E5066-552A-4DD6-9B28-5E365F5A0FD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829550" cy="595313"/>
            <a:chOff x="144" y="144"/>
            <a:chExt cx="4932" cy="375"/>
          </a:xfrm>
        </p:grpSpPr>
        <p:sp>
          <p:nvSpPr>
            <p:cNvPr id="10243" name="Text Box 3">
              <a:extLst>
                <a:ext uri="{FF2B5EF4-FFF2-40B4-BE49-F238E27FC236}">
                  <a16:creationId xmlns:a16="http://schemas.microsoft.com/office/drawing/2014/main" id="{4BF14196-E9F6-4790-ABD7-93D55B946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92"/>
              <a:ext cx="16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FF3300"/>
                  </a:solidFill>
                </a:rPr>
                <a:t>例 </a:t>
              </a:r>
              <a:r>
                <a:rPr lang="en-US" altLang="zh-CN" sz="2800">
                  <a:solidFill>
                    <a:srgbClr val="FF3300"/>
                  </a:solidFill>
                </a:rPr>
                <a:t>3</a:t>
              </a:r>
              <a:r>
                <a:rPr lang="en-US" altLang="zh-CN" sz="2800"/>
                <a:t>.   </a:t>
              </a:r>
              <a:r>
                <a:rPr lang="zh-CN" altLang="en-US" sz="2800"/>
                <a:t>求心脏线</a:t>
              </a:r>
            </a:p>
          </p:txBody>
        </p:sp>
        <p:sp>
          <p:nvSpPr>
            <p:cNvPr id="10244" name="Text Box 6">
              <a:extLst>
                <a:ext uri="{FF2B5EF4-FFF2-40B4-BE49-F238E27FC236}">
                  <a16:creationId xmlns:a16="http://schemas.microsoft.com/office/drawing/2014/main" id="{7BC7EE43-C60D-41ED-9AE4-5908CE501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44"/>
              <a:ext cx="9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的周长 </a:t>
              </a:r>
              <a:r>
                <a:rPr lang="en-US" altLang="zh-CN" sz="2800"/>
                <a:t>.</a:t>
              </a:r>
            </a:p>
          </p:txBody>
        </p:sp>
      </p:grpSp>
      <p:graphicFrame>
        <p:nvGraphicFramePr>
          <p:cNvPr id="81921" name="Object 1">
            <a:extLst>
              <a:ext uri="{FF2B5EF4-FFF2-40B4-BE49-F238E27FC236}">
                <a16:creationId xmlns:a16="http://schemas.microsoft.com/office/drawing/2014/main" id="{2F7B0CF7-C7D1-44DA-AA0D-8D3728AE81FD}"/>
              </a:ext>
            </a:extLst>
          </p:cNvPr>
          <p:cNvGraphicFramePr>
            <a:graphicFrameLocks/>
          </p:cNvGraphicFramePr>
          <p:nvPr/>
        </p:nvGraphicFramePr>
        <p:xfrm>
          <a:off x="1447800" y="1447800"/>
          <a:ext cx="41465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r:id="rId5" imgW="1625600" imgH="279400" progId="Equation.DSMT4">
                  <p:embed/>
                </p:oleObj>
              </mc:Choice>
              <mc:Fallback>
                <p:oleObj r:id="rId5" imgW="1625600" imgH="279400" progId="Equation.DSMT4">
                  <p:embed/>
                  <p:pic>
                    <p:nvPicPr>
                      <p:cNvPr id="81921" name="Object 1">
                        <a:extLst>
                          <a:ext uri="{FF2B5EF4-FFF2-40B4-BE49-F238E27FC236}">
                            <a16:creationId xmlns:a16="http://schemas.microsoft.com/office/drawing/2014/main" id="{2F7B0CF7-C7D1-44DA-AA0D-8D3728AE81F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7800"/>
                        <a:ext cx="414655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>
            <a:extLst>
              <a:ext uri="{FF2B5EF4-FFF2-40B4-BE49-F238E27FC236}">
                <a16:creationId xmlns:a16="http://schemas.microsoft.com/office/drawing/2014/main" id="{30E8A27C-C427-42F1-88A5-59C47A90E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39713"/>
            <a:ext cx="765626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3300"/>
                </a:solidFill>
              </a:rPr>
              <a:t>例 </a:t>
            </a:r>
            <a:r>
              <a:rPr lang="en-US" altLang="zh-CN" dirty="0">
                <a:solidFill>
                  <a:srgbClr val="FF3300"/>
                </a:solidFill>
              </a:rPr>
              <a:t>4</a:t>
            </a:r>
            <a:r>
              <a:rPr lang="zh-CN" altLang="en-US" dirty="0"/>
              <a:t>.求旋螺线</a:t>
            </a:r>
            <a:r>
              <a:rPr lang="en-US" altLang="zh-CN" i="1" dirty="0"/>
              <a:t>x</a:t>
            </a:r>
            <a:r>
              <a:rPr lang="en-US" altLang="zh-CN" dirty="0"/>
              <a:t>=</a:t>
            </a:r>
            <a:r>
              <a:rPr lang="en-US" altLang="zh-CN" i="1" dirty="0" err="1"/>
              <a:t>a</a:t>
            </a:r>
            <a:r>
              <a:rPr lang="en-US" altLang="zh-CN" dirty="0" err="1"/>
              <a:t>cos</a:t>
            </a:r>
            <a:r>
              <a:rPr lang="en-US" altLang="zh-CN" i="1" dirty="0">
                <a:sym typeface="Symbol" panose="05050102010706020507" pitchFamily="18" charset="2"/>
              </a:rPr>
              <a:t>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 i="1" dirty="0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i="1" dirty="0" err="1">
                <a:sym typeface="Symbol" panose="05050102010706020507" pitchFamily="18" charset="2"/>
              </a:rPr>
              <a:t>a</a:t>
            </a:r>
            <a:r>
              <a:rPr lang="en-US" altLang="zh-CN" dirty="0" err="1">
                <a:sym typeface="Symbol" panose="05050102010706020507" pitchFamily="18" charset="2"/>
              </a:rPr>
              <a:t>sin</a:t>
            </a:r>
            <a:r>
              <a:rPr lang="en-US" altLang="zh-CN" i="1" dirty="0">
                <a:sym typeface="Symbol" panose="05050102010706020507" pitchFamily="18" charset="2"/>
              </a:rPr>
              <a:t>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 i="1" dirty="0"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i="1" dirty="0">
                <a:sym typeface="Symbol" panose="05050102010706020507" pitchFamily="18" charset="2"/>
              </a:rPr>
              <a:t>b</a:t>
            </a:r>
            <a:r>
              <a:rPr lang="zh-CN" altLang="en-US" dirty="0">
                <a:sym typeface="Symbol" panose="05050102010706020507" pitchFamily="18" charset="2"/>
              </a:rPr>
              <a:t>的第一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        周0</a:t>
            </a:r>
            <a:r>
              <a:rPr lang="zh-CN" altLang="en-US" dirty="0">
                <a:sym typeface="Math1" pitchFamily="2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</a:t>
            </a:r>
            <a:r>
              <a:rPr lang="zh-CN" altLang="en-US" dirty="0">
                <a:sym typeface="Math1" pitchFamily="2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</a:t>
            </a:r>
            <a:r>
              <a:rPr lang="zh-CN" altLang="en-US" dirty="0">
                <a:sym typeface="Math1" pitchFamily="2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的弧长</a:t>
            </a:r>
            <a:r>
              <a:rPr lang="zh-CN" altLang="en-US" dirty="0"/>
              <a:t>.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4955D81D-1EE5-4E35-9BE3-BBBE229BF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82763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解：</a:t>
            </a:r>
          </a:p>
        </p:txBody>
      </p:sp>
      <p:graphicFrame>
        <p:nvGraphicFramePr>
          <p:cNvPr id="36870" name="Object 6">
            <a:extLst>
              <a:ext uri="{FF2B5EF4-FFF2-40B4-BE49-F238E27FC236}">
                <a16:creationId xmlns:a16="http://schemas.microsoft.com/office/drawing/2014/main" id="{6D33F0D9-C91F-4802-9A0F-FAD0CBB6D4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676400"/>
          <a:ext cx="64690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3" imgW="2146300" imgH="330200" progId="Equation.3">
                  <p:embed/>
                </p:oleObj>
              </mc:Choice>
              <mc:Fallback>
                <p:oleObj name="Equation" r:id="rId3" imgW="21463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64690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 autoUpdateAnimBg="0"/>
      <p:bldP spid="3686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>
            <a:extLst>
              <a:ext uri="{FF2B5EF4-FFF2-40B4-BE49-F238E27FC236}">
                <a16:creationId xmlns:a16="http://schemas.microsoft.com/office/drawing/2014/main" id="{07765263-9DE5-4930-B2B7-F8E4445EC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弧微分：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DEAF004F-463E-4B9B-90A0-774A3204C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5818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设</a:t>
            </a:r>
            <a:r>
              <a:rPr lang="zh-CN" altLang="en-US">
                <a:sym typeface="Symbol" panose="05050102010706020507" pitchFamily="18" charset="2"/>
              </a:rPr>
              <a:t></a:t>
            </a:r>
            <a:r>
              <a:rPr lang="zh-CN" altLang="en-US"/>
              <a:t>：</a:t>
            </a:r>
            <a:r>
              <a:rPr lang="en-US" altLang="zh-CN" i="1"/>
              <a:t>r</a:t>
            </a:r>
            <a:r>
              <a:rPr lang="en-US" altLang="zh-CN"/>
              <a:t>=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)=(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),</a:t>
            </a:r>
            <a:r>
              <a:rPr lang="en-US" altLang="zh-CN" i="1"/>
              <a:t>y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</a:t>
            </a:r>
            <a:r>
              <a:rPr lang="en-US" altLang="zh-CN" i="1"/>
              <a:t>,z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)) </a:t>
            </a:r>
            <a:r>
              <a:rPr lang="en-US" altLang="zh-CN">
                <a:sym typeface="Symbol" panose="05050102010706020507" pitchFamily="18" charset="2"/>
              </a:rPr>
              <a:t></a:t>
            </a:r>
            <a:r>
              <a:rPr lang="en-US" altLang="zh-CN" i="1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 </a:t>
            </a:r>
            <a:endParaRPr lang="zh-CN" altLang="en-US">
              <a:sym typeface="Symbol" panose="05050102010706020507" pitchFamily="18" charset="2"/>
            </a:endParaRPr>
          </a:p>
        </p:txBody>
      </p:sp>
      <p:graphicFrame>
        <p:nvGraphicFramePr>
          <p:cNvPr id="37894" name="Object 6">
            <a:extLst>
              <a:ext uri="{FF2B5EF4-FFF2-40B4-BE49-F238E27FC236}">
                <a16:creationId xmlns:a16="http://schemas.microsoft.com/office/drawing/2014/main" id="{0BEE7920-A028-4B70-B71F-C3E9BEA58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905000"/>
          <a:ext cx="594360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3" imgW="2146300" imgH="508000" progId="Equation.3">
                  <p:embed/>
                </p:oleObj>
              </mc:Choice>
              <mc:Fallback>
                <p:oleObj name="Equation" r:id="rId3" imgW="2146300" imgH="508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5943600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>
            <a:extLst>
              <a:ext uri="{FF2B5EF4-FFF2-40B4-BE49-F238E27FC236}">
                <a16:creationId xmlns:a16="http://schemas.microsoft.com/office/drawing/2014/main" id="{6B5D5C7A-F8D1-4D28-8FB9-5A535BC24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05200"/>
            <a:ext cx="4994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则对应(</a:t>
            </a:r>
            <a:r>
              <a:rPr lang="en-US" altLang="zh-CN" i="1"/>
              <a:t>t</a:t>
            </a:r>
            <a:r>
              <a:rPr lang="en-US" altLang="zh-CN" baseline="-25000"/>
              <a:t>0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/>
              <a:t>)</a:t>
            </a:r>
            <a:r>
              <a:rPr lang="zh-CN" altLang="en-US"/>
              <a:t>一段的弧长为：</a:t>
            </a:r>
          </a:p>
        </p:txBody>
      </p:sp>
      <p:graphicFrame>
        <p:nvGraphicFramePr>
          <p:cNvPr id="37896" name="Object 8">
            <a:extLst>
              <a:ext uri="{FF2B5EF4-FFF2-40B4-BE49-F238E27FC236}">
                <a16:creationId xmlns:a16="http://schemas.microsoft.com/office/drawing/2014/main" id="{B92AD022-9CA7-4A42-9032-E34ECA8A17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162425"/>
          <a:ext cx="67056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5" imgW="2527300" imgH="355600" progId="Equation.3">
                  <p:embed/>
                </p:oleObj>
              </mc:Choice>
              <mc:Fallback>
                <p:oleObj name="Equation" r:id="rId5" imgW="2527300" imgH="355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62425"/>
                        <a:ext cx="67056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9">
            <a:extLst>
              <a:ext uri="{FF2B5EF4-FFF2-40B4-BE49-F238E27FC236}">
                <a16:creationId xmlns:a16="http://schemas.microsoft.com/office/drawing/2014/main" id="{9482FC8D-85E3-439C-B60B-CF0B15B52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则：</a:t>
            </a:r>
          </a:p>
        </p:txBody>
      </p:sp>
      <p:graphicFrame>
        <p:nvGraphicFramePr>
          <p:cNvPr id="37898" name="Object 10">
            <a:extLst>
              <a:ext uri="{FF2B5EF4-FFF2-40B4-BE49-F238E27FC236}">
                <a16:creationId xmlns:a16="http://schemas.microsoft.com/office/drawing/2014/main" id="{728D5789-5FDE-45B7-86B2-197821455E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257800"/>
          <a:ext cx="60960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7" imgW="2197100" imgH="393700" progId="Equation.3">
                  <p:embed/>
                </p:oleObj>
              </mc:Choice>
              <mc:Fallback>
                <p:oleObj name="Equation" r:id="rId7" imgW="21971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257800"/>
                        <a:ext cx="60960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 autoUpdateAnimBg="0"/>
      <p:bldP spid="37893" grpId="0" build="p" autoUpdateAnimBg="0"/>
      <p:bldP spid="37895" grpId="0" build="p" autoUpdateAnimBg="0"/>
      <p:bldP spid="37897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922</TotalTime>
  <Words>364</Words>
  <Application>Microsoft Office PowerPoint</Application>
  <PresentationFormat>全屏显示(4:3)</PresentationFormat>
  <Paragraphs>69</Paragraphs>
  <Slides>22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Times New Roman</vt:lpstr>
      <vt:lpstr>宋体</vt:lpstr>
      <vt:lpstr>Arial</vt:lpstr>
      <vt:lpstr>方正舒体</vt:lpstr>
      <vt:lpstr>黑体</vt:lpstr>
      <vt:lpstr>Symbol</vt:lpstr>
      <vt:lpstr>Math1</vt:lpstr>
      <vt:lpstr>Office 主题​​</vt:lpstr>
      <vt:lpstr>Microsoft 公式 3.0</vt:lpstr>
      <vt:lpstr>Microsoft Equation 3.0</vt:lpstr>
      <vt:lpstr>Microsoft Word 97 - 2003 Document</vt:lpstr>
      <vt:lpstr>Equation.3</vt:lpstr>
      <vt:lpstr>Equation.DSMT4</vt:lpstr>
      <vt:lpstr>Microsoft Document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fswjseu</dc:creator>
  <cp:lastModifiedBy>fswjseu</cp:lastModifiedBy>
  <cp:revision>26</cp:revision>
  <dcterms:created xsi:type="dcterms:W3CDTF">1601-01-01T00:00:00Z</dcterms:created>
  <dcterms:modified xsi:type="dcterms:W3CDTF">2020-03-29T10:35:04Z</dcterms:modified>
</cp:coreProperties>
</file>