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5" r:id="rId2"/>
    <p:sldId id="258" r:id="rId3"/>
    <p:sldId id="269" r:id="rId4"/>
    <p:sldId id="316" r:id="rId5"/>
    <p:sldId id="317" r:id="rId6"/>
    <p:sldId id="318" r:id="rId7"/>
    <p:sldId id="260" r:id="rId8"/>
    <p:sldId id="261" r:id="rId9"/>
    <p:sldId id="262" r:id="rId10"/>
    <p:sldId id="263" r:id="rId11"/>
    <p:sldId id="266" r:id="rId12"/>
    <p:sldId id="319" r:id="rId13"/>
    <p:sldId id="301" r:id="rId14"/>
    <p:sldId id="267" r:id="rId15"/>
    <p:sldId id="289" r:id="rId16"/>
    <p:sldId id="290" r:id="rId17"/>
    <p:sldId id="293" r:id="rId18"/>
    <p:sldId id="296" r:id="rId19"/>
    <p:sldId id="268" r:id="rId20"/>
    <p:sldId id="270" r:id="rId21"/>
    <p:sldId id="320" r:id="rId22"/>
    <p:sldId id="298" r:id="rId23"/>
    <p:sldId id="274" r:id="rId24"/>
    <p:sldId id="276" r:id="rId25"/>
    <p:sldId id="286" r:id="rId26"/>
    <p:sldId id="287" r:id="rId27"/>
    <p:sldId id="275" r:id="rId28"/>
    <p:sldId id="321" r:id="rId29"/>
    <p:sldId id="306" r:id="rId30"/>
    <p:sldId id="278" r:id="rId31"/>
    <p:sldId id="279" r:id="rId32"/>
    <p:sldId id="294" r:id="rId33"/>
    <p:sldId id="281" r:id="rId34"/>
    <p:sldId id="283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FF"/>
    <a:srgbClr val="99CCFF"/>
    <a:srgbClr val="FF33CC"/>
    <a:srgbClr val="CC3300"/>
    <a:srgbClr val="0000FF"/>
    <a:srgbClr val="FF33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31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29" Type="http://schemas.openxmlformats.org/officeDocument/2006/relationships/image" Target="../media/image29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32" Type="http://schemas.openxmlformats.org/officeDocument/2006/relationships/image" Target="../media/image32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31" Type="http://schemas.openxmlformats.org/officeDocument/2006/relationships/image" Target="../media/image31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Relationship Id="rId30" Type="http://schemas.openxmlformats.org/officeDocument/2006/relationships/image" Target="../media/image3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Relationship Id="rId9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81.wmf"/><Relationship Id="rId7" Type="http://schemas.openxmlformats.org/officeDocument/2006/relationships/image" Target="../media/image103.wmf"/><Relationship Id="rId2" Type="http://schemas.openxmlformats.org/officeDocument/2006/relationships/image" Target="../media/image80.wmf"/><Relationship Id="rId1" Type="http://schemas.openxmlformats.org/officeDocument/2006/relationships/image" Target="../media/image101.wmf"/><Relationship Id="rId6" Type="http://schemas.openxmlformats.org/officeDocument/2006/relationships/image" Target="../media/image102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81.wmf"/><Relationship Id="rId7" Type="http://schemas.openxmlformats.org/officeDocument/2006/relationships/image" Target="../media/image124.wmf"/><Relationship Id="rId2" Type="http://schemas.openxmlformats.org/officeDocument/2006/relationships/image" Target="../media/image80.wmf"/><Relationship Id="rId1" Type="http://schemas.openxmlformats.org/officeDocument/2006/relationships/image" Target="../media/image122.wmf"/><Relationship Id="rId6" Type="http://schemas.openxmlformats.org/officeDocument/2006/relationships/image" Target="../media/image123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12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emf"/><Relationship Id="rId4" Type="http://schemas.openxmlformats.org/officeDocument/2006/relationships/image" Target="../media/image1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image" Target="../media/image147.emf"/><Relationship Id="rId18" Type="http://schemas.openxmlformats.org/officeDocument/2006/relationships/image" Target="../media/image152.emf"/><Relationship Id="rId3" Type="http://schemas.openxmlformats.org/officeDocument/2006/relationships/image" Target="../media/image137.emf"/><Relationship Id="rId21" Type="http://schemas.openxmlformats.org/officeDocument/2006/relationships/image" Target="../media/image155.wmf"/><Relationship Id="rId7" Type="http://schemas.openxmlformats.org/officeDocument/2006/relationships/image" Target="../media/image141.emf"/><Relationship Id="rId12" Type="http://schemas.openxmlformats.org/officeDocument/2006/relationships/image" Target="../media/image146.emf"/><Relationship Id="rId17" Type="http://schemas.openxmlformats.org/officeDocument/2006/relationships/image" Target="../media/image151.emf"/><Relationship Id="rId2" Type="http://schemas.openxmlformats.org/officeDocument/2006/relationships/image" Target="../media/image136.wmf"/><Relationship Id="rId16" Type="http://schemas.openxmlformats.org/officeDocument/2006/relationships/image" Target="../media/image150.emf"/><Relationship Id="rId20" Type="http://schemas.openxmlformats.org/officeDocument/2006/relationships/image" Target="../media/image154.emf"/><Relationship Id="rId1" Type="http://schemas.openxmlformats.org/officeDocument/2006/relationships/image" Target="../media/image135.wmf"/><Relationship Id="rId6" Type="http://schemas.openxmlformats.org/officeDocument/2006/relationships/image" Target="../media/image140.emf"/><Relationship Id="rId11" Type="http://schemas.openxmlformats.org/officeDocument/2006/relationships/image" Target="../media/image145.wmf"/><Relationship Id="rId5" Type="http://schemas.openxmlformats.org/officeDocument/2006/relationships/image" Target="../media/image139.emf"/><Relationship Id="rId15" Type="http://schemas.openxmlformats.org/officeDocument/2006/relationships/image" Target="../media/image149.emf"/><Relationship Id="rId10" Type="http://schemas.openxmlformats.org/officeDocument/2006/relationships/image" Target="../media/image144.emf"/><Relationship Id="rId19" Type="http://schemas.openxmlformats.org/officeDocument/2006/relationships/image" Target="../media/image153.emf"/><Relationship Id="rId4" Type="http://schemas.openxmlformats.org/officeDocument/2006/relationships/image" Target="../media/image138.emf"/><Relationship Id="rId9" Type="http://schemas.openxmlformats.org/officeDocument/2006/relationships/image" Target="../media/image143.emf"/><Relationship Id="rId14" Type="http://schemas.openxmlformats.org/officeDocument/2006/relationships/image" Target="../media/image14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image" Target="../media/image168.emf"/><Relationship Id="rId3" Type="http://schemas.openxmlformats.org/officeDocument/2006/relationships/image" Target="../media/image158.wmf"/><Relationship Id="rId7" Type="http://schemas.openxmlformats.org/officeDocument/2006/relationships/image" Target="../media/image162.emf"/><Relationship Id="rId12" Type="http://schemas.openxmlformats.org/officeDocument/2006/relationships/image" Target="../media/image167.e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emf"/><Relationship Id="rId11" Type="http://schemas.openxmlformats.org/officeDocument/2006/relationships/image" Target="../media/image166.emf"/><Relationship Id="rId5" Type="http://schemas.openxmlformats.org/officeDocument/2006/relationships/image" Target="../media/image160.emf"/><Relationship Id="rId10" Type="http://schemas.openxmlformats.org/officeDocument/2006/relationships/image" Target="../media/image165.emf"/><Relationship Id="rId4" Type="http://schemas.openxmlformats.org/officeDocument/2006/relationships/image" Target="../media/image159.emf"/><Relationship Id="rId9" Type="http://schemas.openxmlformats.org/officeDocument/2006/relationships/image" Target="../media/image16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image" Target="../media/image186.emf"/><Relationship Id="rId3" Type="http://schemas.openxmlformats.org/officeDocument/2006/relationships/image" Target="../media/image176.wmf"/><Relationship Id="rId7" Type="http://schemas.openxmlformats.org/officeDocument/2006/relationships/image" Target="../media/image180.emf"/><Relationship Id="rId12" Type="http://schemas.openxmlformats.org/officeDocument/2006/relationships/image" Target="../media/image185.e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emf"/><Relationship Id="rId11" Type="http://schemas.openxmlformats.org/officeDocument/2006/relationships/image" Target="../media/image184.emf"/><Relationship Id="rId5" Type="http://schemas.openxmlformats.org/officeDocument/2006/relationships/image" Target="../media/image178.wmf"/><Relationship Id="rId10" Type="http://schemas.openxmlformats.org/officeDocument/2006/relationships/image" Target="../media/image183.emf"/><Relationship Id="rId4" Type="http://schemas.openxmlformats.org/officeDocument/2006/relationships/image" Target="../media/image177.wmf"/><Relationship Id="rId9" Type="http://schemas.openxmlformats.org/officeDocument/2006/relationships/image" Target="../media/image18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12" Type="http://schemas.openxmlformats.org/officeDocument/2006/relationships/image" Target="../media/image201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11" Type="http://schemas.openxmlformats.org/officeDocument/2006/relationships/image" Target="../media/image125.wmf"/><Relationship Id="rId5" Type="http://schemas.openxmlformats.org/officeDocument/2006/relationships/image" Target="../media/image196.wmf"/><Relationship Id="rId10" Type="http://schemas.openxmlformats.org/officeDocument/2006/relationships/image" Target="../media/image82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image" Target="../media/image214.wmf"/><Relationship Id="rId3" Type="http://schemas.openxmlformats.org/officeDocument/2006/relationships/image" Target="../media/image204.emf"/><Relationship Id="rId7" Type="http://schemas.openxmlformats.org/officeDocument/2006/relationships/image" Target="../media/image208.emf"/><Relationship Id="rId12" Type="http://schemas.openxmlformats.org/officeDocument/2006/relationships/image" Target="../media/image213.w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Relationship Id="rId6" Type="http://schemas.openxmlformats.org/officeDocument/2006/relationships/image" Target="../media/image207.emf"/><Relationship Id="rId11" Type="http://schemas.openxmlformats.org/officeDocument/2006/relationships/image" Target="../media/image212.emf"/><Relationship Id="rId5" Type="http://schemas.openxmlformats.org/officeDocument/2006/relationships/image" Target="../media/image206.emf"/><Relationship Id="rId15" Type="http://schemas.openxmlformats.org/officeDocument/2006/relationships/image" Target="../media/image216.emf"/><Relationship Id="rId10" Type="http://schemas.openxmlformats.org/officeDocument/2006/relationships/image" Target="../media/image211.wmf"/><Relationship Id="rId4" Type="http://schemas.openxmlformats.org/officeDocument/2006/relationships/image" Target="../media/image205.emf"/><Relationship Id="rId9" Type="http://schemas.openxmlformats.org/officeDocument/2006/relationships/image" Target="../media/image210.emf"/><Relationship Id="rId14" Type="http://schemas.openxmlformats.org/officeDocument/2006/relationships/image" Target="../media/image21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13" Type="http://schemas.openxmlformats.org/officeDocument/2006/relationships/image" Target="../media/image229.emf"/><Relationship Id="rId18" Type="http://schemas.openxmlformats.org/officeDocument/2006/relationships/image" Target="../media/image23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12" Type="http://schemas.openxmlformats.org/officeDocument/2006/relationships/image" Target="../media/image228.emf"/><Relationship Id="rId17" Type="http://schemas.openxmlformats.org/officeDocument/2006/relationships/image" Target="../media/image233.emf"/><Relationship Id="rId2" Type="http://schemas.openxmlformats.org/officeDocument/2006/relationships/image" Target="../media/image218.wmf"/><Relationship Id="rId16" Type="http://schemas.openxmlformats.org/officeDocument/2006/relationships/image" Target="../media/image232.emf"/><Relationship Id="rId1" Type="http://schemas.openxmlformats.org/officeDocument/2006/relationships/image" Target="../media/image217.emf"/><Relationship Id="rId6" Type="http://schemas.openxmlformats.org/officeDocument/2006/relationships/image" Target="../media/image222.emf"/><Relationship Id="rId11" Type="http://schemas.openxmlformats.org/officeDocument/2006/relationships/image" Target="../media/image227.emf"/><Relationship Id="rId5" Type="http://schemas.openxmlformats.org/officeDocument/2006/relationships/image" Target="../media/image221.emf"/><Relationship Id="rId15" Type="http://schemas.openxmlformats.org/officeDocument/2006/relationships/image" Target="../media/image231.emf"/><Relationship Id="rId10" Type="http://schemas.openxmlformats.org/officeDocument/2006/relationships/image" Target="../media/image226.emf"/><Relationship Id="rId4" Type="http://schemas.openxmlformats.org/officeDocument/2006/relationships/image" Target="../media/image220.emf"/><Relationship Id="rId9" Type="http://schemas.openxmlformats.org/officeDocument/2006/relationships/image" Target="../media/image225.emf"/><Relationship Id="rId14" Type="http://schemas.openxmlformats.org/officeDocument/2006/relationships/image" Target="../media/image23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12" Type="http://schemas.openxmlformats.org/officeDocument/2006/relationships/image" Target="../media/image248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11" Type="http://schemas.openxmlformats.org/officeDocument/2006/relationships/image" Target="../media/image247.wmf"/><Relationship Id="rId5" Type="http://schemas.openxmlformats.org/officeDocument/2006/relationships/image" Target="../media/image241.wmf"/><Relationship Id="rId10" Type="http://schemas.openxmlformats.org/officeDocument/2006/relationships/image" Target="../media/image246.wmf"/><Relationship Id="rId4" Type="http://schemas.openxmlformats.org/officeDocument/2006/relationships/image" Target="../media/image240.wmf"/><Relationship Id="rId9" Type="http://schemas.openxmlformats.org/officeDocument/2006/relationships/image" Target="../media/image24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w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image" Target="../media/image39.wmf"/><Relationship Id="rId16" Type="http://schemas.openxmlformats.org/officeDocument/2006/relationships/image" Target="../media/image53.emf"/><Relationship Id="rId1" Type="http://schemas.openxmlformats.org/officeDocument/2006/relationships/image" Target="../media/image38.wmf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10" Type="http://schemas.openxmlformats.org/officeDocument/2006/relationships/image" Target="../media/image47.e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emf"/><Relationship Id="rId3" Type="http://schemas.openxmlformats.org/officeDocument/2006/relationships/image" Target="../media/image63.wmf"/><Relationship Id="rId7" Type="http://schemas.openxmlformats.org/officeDocument/2006/relationships/image" Target="../media/image45.emf"/><Relationship Id="rId12" Type="http://schemas.openxmlformats.org/officeDocument/2006/relationships/image" Target="../media/image50.e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44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Relationship Id="rId14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wmf"/><Relationship Id="rId7" Type="http://schemas.openxmlformats.org/officeDocument/2006/relationships/image" Target="../media/image73.emf"/><Relationship Id="rId12" Type="http://schemas.openxmlformats.org/officeDocument/2006/relationships/image" Target="../media/image78.e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e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>
            <a:extLst>
              <a:ext uri="{FF2B5EF4-FFF2-40B4-BE49-F238E27FC236}">
                <a16:creationId xmlns:a16="http://schemas.microsoft.com/office/drawing/2014/main" id="{49B5FB12-D1B8-4D8E-A97C-DA9C78F7AA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050">
            <a:extLst>
              <a:ext uri="{FF2B5EF4-FFF2-40B4-BE49-F238E27FC236}">
                <a16:creationId xmlns:a16="http://schemas.microsoft.com/office/drawing/2014/main" id="{DA3E294C-3CFB-4AAA-93D6-19227A9718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4" name="幻灯片图像占位符 2051">
            <a:extLst>
              <a:ext uri="{FF2B5EF4-FFF2-40B4-BE49-F238E27FC236}">
                <a16:creationId xmlns:a16="http://schemas.microsoft.com/office/drawing/2014/main" id="{EC3EB019-EC52-4A79-A18E-2EAE42588AFA}"/>
              </a:ext>
            </a:extLst>
          </p:cNvPr>
          <p:cNvSpPr>
            <a:spLocks noGrp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3" name="文本占位符 2052">
            <a:extLst>
              <a:ext uri="{FF2B5EF4-FFF2-40B4-BE49-F238E27FC236}">
                <a16:creationId xmlns:a16="http://schemas.microsoft.com/office/drawing/2014/main" id="{2B643B83-B8D2-4E5D-BE43-49A1755EE1E7}"/>
              </a:ext>
            </a:extLst>
          </p:cNvPr>
          <p:cNvSpPr>
            <a:spLocks noGrp="1" noChangeArrowheads="1" noTextEdit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            </a:t>
            </a:r>
          </a:p>
          <a:p>
            <a:pPr lvl="1"/>
            <a:r>
              <a:rPr lang="zh-CN" altLang="en-US" noProof="0"/>
              <a:t>   </a:t>
            </a:r>
          </a:p>
          <a:p>
            <a:pPr lvl="2"/>
            <a:r>
              <a:rPr lang="zh-CN" altLang="en-US" noProof="0"/>
              <a:t>   </a:t>
            </a:r>
          </a:p>
          <a:p>
            <a:pPr lvl="3"/>
            <a:r>
              <a:rPr lang="zh-CN" altLang="en-US" noProof="0"/>
              <a:t>   </a:t>
            </a:r>
          </a:p>
          <a:p>
            <a:pPr lvl="4"/>
            <a:r>
              <a:rPr lang="zh-CN" altLang="en-US" noProof="0"/>
              <a:t>   </a:t>
            </a:r>
          </a:p>
        </p:txBody>
      </p:sp>
      <p:sp>
        <p:nvSpPr>
          <p:cNvPr id="2054" name="页脚占位符 2053">
            <a:extLst>
              <a:ext uri="{FF2B5EF4-FFF2-40B4-BE49-F238E27FC236}">
                <a16:creationId xmlns:a16="http://schemas.microsoft.com/office/drawing/2014/main" id="{84583318-A01D-4870-B04E-C85F191E3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2054">
            <a:extLst>
              <a:ext uri="{FF2B5EF4-FFF2-40B4-BE49-F238E27FC236}">
                <a16:creationId xmlns:a16="http://schemas.microsoft.com/office/drawing/2014/main" id="{8A2DDA57-E70B-4C64-8A0A-D4633D12D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8CABA8-5F04-4687-9296-24921F4C422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CABA8-5F04-4687-9296-24921F4C422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9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2F45615-0B9B-4768-866D-5989BBB48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02A1D0-792B-4A18-8F9F-E47C520955A7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2356690-C425-4917-A911-65FB58B091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BB66BAE-C55B-4492-BDA4-DCC79B27A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FCFEA-AD54-4D30-A0E2-E2538B0C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AE117-2A92-4662-9750-414F8F81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561B0-0402-4B6B-95FA-09E1E099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56980-12B5-4C15-9C38-ED7BEEA8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59555-7DC3-4A52-8AF9-BAA954D9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5190F-23C4-4E50-BDDD-62B999C7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5772C-7FB1-460B-858D-9E848F70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0CB99-867A-411A-979D-D80050C098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5467A-685A-4ECA-A162-07F37AF5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9B586-2071-4720-A064-436C49EF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20BCE-BB41-44CD-B1B3-BBEAE988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3F899-B8F1-40FE-9DA8-A796537BEF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3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13D7C2A-EAA8-4C35-AB62-8720ADAA22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9DF2BB-7B47-4CC5-81FC-93F6E16D6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C6EF0B-3973-4B2E-9B40-3A72A6428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65B556-BB20-419A-A32A-1E1D02AE92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96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9A722-2330-4B82-A31E-2C847A73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59AEB-020C-4A84-8954-0F1B8AF9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754B-0996-40ED-8271-A5D46209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924C-2E83-4EDE-8966-3A4F1F5D82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5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A6E66-80B3-44BA-B55F-2DD7CD73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23AD1-9BFA-44C7-A846-6A5973DA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F8718-DAEA-4702-A7B7-DF025DE6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744AA-D252-470B-9C67-865BB1AA16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3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ADBA0-F633-41FA-B236-61FE1BB6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7087-B318-44B4-8F7B-502895BB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76F3A-9269-4C81-9A0A-97BD9213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1209C-35AD-4F5D-8B25-230FBCA4AA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2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99E44D-7ADC-4DA9-99C0-ED7B7F3A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4765DE-8C8A-4DD6-BEF1-A39F3B2F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992CAC-B746-49C8-9408-BE26AE52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CCB95-506A-4100-AF60-8566A41655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6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22826B-32B4-4EB9-BFA3-D3FE8B4C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1100F4-05C3-484C-9827-D59C49CF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3FB46E-ABD0-4797-AD93-22D95467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94448-7B43-4A29-9EAE-7CE514CA12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2C0EC255-B70C-4CFF-BBEC-F0A2AF37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C9C40-155B-45BC-90A0-09E6C37C5BFA}" type="datetime1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94F97420-ED8D-4D80-93A1-73CCBD84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D4D49DD8-0D56-4D43-BC5D-8848E3A1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3F816-0CBC-45E6-BA93-8F5E1652F2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9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20079-518A-4B85-AD7B-B4316371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0D946-3F66-4288-931D-BC131D58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00C2B-15C9-4881-9B73-068DC5A4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824E4-B98B-430B-AEEC-832EA0AA45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3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7B568-C0C5-4A48-8E8E-2BC449FF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87FF9-84F1-48C6-9D3B-DEC9138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1F7AB-45D2-4F59-9A6E-0EBAB2DF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9AE44-A723-462E-9004-8542B2927B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ADADEB"/>
            </a:gs>
            <a:gs pos="27000">
              <a:srgbClr val="ADADEB"/>
            </a:gs>
            <a:gs pos="61000">
              <a:srgbClr val="C2FFF0"/>
            </a:gs>
            <a:gs pos="83000">
              <a:srgbClr val="85FFE0"/>
            </a:gs>
            <a:gs pos="100000">
              <a:srgbClr val="85FFE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025">
            <a:extLst>
              <a:ext uri="{FF2B5EF4-FFF2-40B4-BE49-F238E27FC236}">
                <a16:creationId xmlns:a16="http://schemas.microsoft.com/office/drawing/2014/main" id="{DB371511-9CF2-4EED-92CF-E6031C1169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9699" name="文本占位符 1026">
            <a:extLst>
              <a:ext uri="{FF2B5EF4-FFF2-40B4-BE49-F238E27FC236}">
                <a16:creationId xmlns:a16="http://schemas.microsoft.com/office/drawing/2014/main" id="{AA3C1F28-2272-4251-8DDB-0A9A1F84EC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DF19C2CA-436B-4B93-9992-B5E69AA2B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>
                <a:cs typeface="+mn-ea"/>
              </a:defRPr>
            </a:lvl1pPr>
          </a:lstStyle>
          <a:p>
            <a:pPr>
              <a:defRPr/>
            </a:pPr>
            <a:fld id="{19A0BD0D-AB8C-4D81-8A68-176973B3CE25}" type="datetime1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1C10485A-32BC-44D8-9D3D-8393FF492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3CB5EA33-811C-40C1-8105-4AD2C422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39B2CF-1A34-4080-9D98-247678438C5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2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wmf"/><Relationship Id="rId21" Type="http://schemas.openxmlformats.org/officeDocument/2006/relationships/oleObject" Target="../embeddings/oleObject10.bin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3.bin"/><Relationship Id="rId63" Type="http://schemas.openxmlformats.org/officeDocument/2006/relationships/image" Target="../media/image29.wmf"/><Relationship Id="rId68" Type="http://schemas.openxmlformats.org/officeDocument/2006/relationships/oleObject" Target="../embeddings/oleObject35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2.bin"/><Relationship Id="rId53" Type="http://schemas.openxmlformats.org/officeDocument/2006/relationships/image" Target="../media/image24.wmf"/><Relationship Id="rId58" Type="http://schemas.openxmlformats.org/officeDocument/2006/relationships/oleObject" Target="../embeddings/oleObject30.bin"/><Relationship Id="rId66" Type="http://schemas.openxmlformats.org/officeDocument/2006/relationships/oleObject" Target="../embeddings/oleObject34.bin"/><Relationship Id="rId5" Type="http://schemas.openxmlformats.org/officeDocument/2006/relationships/oleObject" Target="../embeddings/oleObject2.bin"/><Relationship Id="rId61" Type="http://schemas.openxmlformats.org/officeDocument/2006/relationships/image" Target="../media/image28.wmf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3.wmf"/><Relationship Id="rId56" Type="http://schemas.openxmlformats.org/officeDocument/2006/relationships/oleObject" Target="../embeddings/oleObject29.bin"/><Relationship Id="rId64" Type="http://schemas.openxmlformats.org/officeDocument/2006/relationships/oleObject" Target="../embeddings/oleObject33.bin"/><Relationship Id="rId69" Type="http://schemas.openxmlformats.org/officeDocument/2006/relationships/image" Target="../media/image32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26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59" Type="http://schemas.openxmlformats.org/officeDocument/2006/relationships/image" Target="../media/image27.wmf"/><Relationship Id="rId67" Type="http://schemas.openxmlformats.org/officeDocument/2006/relationships/image" Target="../media/image31.wmf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20.bin"/><Relationship Id="rId54" Type="http://schemas.openxmlformats.org/officeDocument/2006/relationships/oleObject" Target="../embeddings/oleObject28.bin"/><Relationship Id="rId62" Type="http://schemas.openxmlformats.org/officeDocument/2006/relationships/oleObject" Target="../embeddings/oleObject3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24.bin"/><Relationship Id="rId57" Type="http://schemas.openxmlformats.org/officeDocument/2006/relationships/image" Target="../media/image26.wmf"/><Relationship Id="rId10" Type="http://schemas.openxmlformats.org/officeDocument/2006/relationships/image" Target="../media/image4.wmf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52" Type="http://schemas.openxmlformats.org/officeDocument/2006/relationships/oleObject" Target="../embeddings/oleObject27.bin"/><Relationship Id="rId60" Type="http://schemas.openxmlformats.org/officeDocument/2006/relationships/oleObject" Target="../embeddings/oleObject31.bin"/><Relationship Id="rId65" Type="http://schemas.openxmlformats.org/officeDocument/2006/relationships/image" Target="../media/image30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9" Type="http://schemas.openxmlformats.org/officeDocument/2006/relationships/oleObject" Target="../embeddings/oleObject19.bin"/><Relationship Id="rId34" Type="http://schemas.openxmlformats.org/officeDocument/2006/relationships/image" Target="../media/image16.wmf"/><Relationship Id="rId50" Type="http://schemas.openxmlformats.org/officeDocument/2006/relationships/oleObject" Target="../embeddings/oleObject25.bin"/><Relationship Id="rId55" Type="http://schemas.openxmlformats.org/officeDocument/2006/relationships/image" Target="../media/image2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4.emf"/><Relationship Id="rId26" Type="http://schemas.openxmlformats.org/officeDocument/2006/relationships/image" Target="../media/image78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7.e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2.w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3.e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0.e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0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image" Target="../media/image115.png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31.emf"/><Relationship Id="rId18" Type="http://schemas.openxmlformats.org/officeDocument/2006/relationships/oleObject" Target="../embeddings/oleObject14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41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2.emf"/><Relationship Id="rId26" Type="http://schemas.openxmlformats.org/officeDocument/2006/relationships/image" Target="../media/image146.emf"/><Relationship Id="rId39" Type="http://schemas.openxmlformats.org/officeDocument/2006/relationships/oleObject" Target="../embeddings/oleObject162.bin"/><Relationship Id="rId21" Type="http://schemas.openxmlformats.org/officeDocument/2006/relationships/oleObject" Target="../embeddings/oleObject153.bin"/><Relationship Id="rId34" Type="http://schemas.openxmlformats.org/officeDocument/2006/relationships/image" Target="../media/image150.emf"/><Relationship Id="rId42" Type="http://schemas.openxmlformats.org/officeDocument/2006/relationships/image" Target="../media/image154.emf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1.emf"/><Relationship Id="rId20" Type="http://schemas.openxmlformats.org/officeDocument/2006/relationships/image" Target="../media/image143.emf"/><Relationship Id="rId29" Type="http://schemas.openxmlformats.org/officeDocument/2006/relationships/oleObject" Target="../embeddings/oleObject157.bin"/><Relationship Id="rId41" Type="http://schemas.openxmlformats.org/officeDocument/2006/relationships/oleObject" Target="../embeddings/oleObject16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45.wmf"/><Relationship Id="rId32" Type="http://schemas.openxmlformats.org/officeDocument/2006/relationships/image" Target="../media/image149.emf"/><Relationship Id="rId37" Type="http://schemas.openxmlformats.org/officeDocument/2006/relationships/oleObject" Target="../embeddings/oleObject161.bin"/><Relationship Id="rId40" Type="http://schemas.openxmlformats.org/officeDocument/2006/relationships/image" Target="../media/image153.e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47.emf"/><Relationship Id="rId36" Type="http://schemas.openxmlformats.org/officeDocument/2006/relationships/image" Target="../media/image151.emf"/><Relationship Id="rId10" Type="http://schemas.openxmlformats.org/officeDocument/2006/relationships/image" Target="../media/image138.emf"/><Relationship Id="rId19" Type="http://schemas.openxmlformats.org/officeDocument/2006/relationships/oleObject" Target="../embeddings/oleObject152.bin"/><Relationship Id="rId31" Type="http://schemas.openxmlformats.org/officeDocument/2006/relationships/oleObject" Target="../embeddings/oleObject158.bin"/><Relationship Id="rId44" Type="http://schemas.openxmlformats.org/officeDocument/2006/relationships/image" Target="../media/image155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0.emf"/><Relationship Id="rId22" Type="http://schemas.openxmlformats.org/officeDocument/2006/relationships/image" Target="../media/image144.emf"/><Relationship Id="rId27" Type="http://schemas.openxmlformats.org/officeDocument/2006/relationships/oleObject" Target="../embeddings/oleObject156.bin"/><Relationship Id="rId30" Type="http://schemas.openxmlformats.org/officeDocument/2006/relationships/image" Target="../media/image148.emf"/><Relationship Id="rId35" Type="http://schemas.openxmlformats.org/officeDocument/2006/relationships/oleObject" Target="../embeddings/oleObject160.bin"/><Relationship Id="rId43" Type="http://schemas.openxmlformats.org/officeDocument/2006/relationships/oleObject" Target="../embeddings/oleObject164.bin"/><Relationship Id="rId8" Type="http://schemas.openxmlformats.org/officeDocument/2006/relationships/image" Target="../media/image137.emf"/><Relationship Id="rId3" Type="http://schemas.openxmlformats.org/officeDocument/2006/relationships/oleObject" Target="../embeddings/oleObject144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33" Type="http://schemas.openxmlformats.org/officeDocument/2006/relationships/oleObject" Target="../embeddings/oleObject159.bin"/><Relationship Id="rId38" Type="http://schemas.openxmlformats.org/officeDocument/2006/relationships/image" Target="../media/image15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63.emf"/><Relationship Id="rId26" Type="http://schemas.openxmlformats.org/officeDocument/2006/relationships/image" Target="../media/image167.e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0.e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emf"/><Relationship Id="rId20" Type="http://schemas.openxmlformats.org/officeDocument/2006/relationships/image" Target="../media/image164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66.e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68.emf"/><Relationship Id="rId10" Type="http://schemas.openxmlformats.org/officeDocument/2006/relationships/image" Target="../media/image159.e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1.emf"/><Relationship Id="rId22" Type="http://schemas.openxmlformats.org/officeDocument/2006/relationships/image" Target="../media/image165.emf"/><Relationship Id="rId27" Type="http://schemas.openxmlformats.org/officeDocument/2006/relationships/oleObject" Target="../embeddings/oleObject17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81.emf"/><Relationship Id="rId26" Type="http://schemas.openxmlformats.org/officeDocument/2006/relationships/image" Target="../media/image185.e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emf"/><Relationship Id="rId20" Type="http://schemas.openxmlformats.org/officeDocument/2006/relationships/image" Target="../media/image182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84.e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28" Type="http://schemas.openxmlformats.org/officeDocument/2006/relationships/image" Target="../media/image186.emf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79.emf"/><Relationship Id="rId22" Type="http://schemas.openxmlformats.org/officeDocument/2006/relationships/image" Target="../media/image183.emf"/><Relationship Id="rId27" Type="http://schemas.openxmlformats.org/officeDocument/2006/relationships/oleObject" Target="../embeddings/oleObject19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199.wmf"/><Relationship Id="rId26" Type="http://schemas.openxmlformats.org/officeDocument/2006/relationships/oleObject" Target="../embeddings/oleObject213.bin"/><Relationship Id="rId3" Type="http://schemas.openxmlformats.org/officeDocument/2006/relationships/oleObject" Target="../embeddings/oleObject201.bin"/><Relationship Id="rId21" Type="http://schemas.openxmlformats.org/officeDocument/2006/relationships/image" Target="../media/image200.wmf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208.bin"/><Relationship Id="rId25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8.wmf"/><Relationship Id="rId20" Type="http://schemas.openxmlformats.org/officeDocument/2006/relationships/oleObject" Target="../embeddings/oleObject21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05.bin"/><Relationship Id="rId24" Type="http://schemas.openxmlformats.org/officeDocument/2006/relationships/oleObject" Target="../embeddings/oleObject212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23" Type="http://schemas.openxmlformats.org/officeDocument/2006/relationships/image" Target="../media/image82.wmf"/><Relationship Id="rId10" Type="http://schemas.openxmlformats.org/officeDocument/2006/relationships/image" Target="../media/image195.w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97.wmf"/><Relationship Id="rId22" Type="http://schemas.openxmlformats.org/officeDocument/2006/relationships/oleObject" Target="../embeddings/oleObject211.bin"/><Relationship Id="rId27" Type="http://schemas.openxmlformats.org/officeDocument/2006/relationships/image" Target="../media/image20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09.emf"/><Relationship Id="rId26" Type="http://schemas.openxmlformats.org/officeDocument/2006/relationships/image" Target="../media/image213.wmf"/><Relationship Id="rId3" Type="http://schemas.openxmlformats.org/officeDocument/2006/relationships/oleObject" Target="../embeddings/oleObject214.bin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06.emf"/><Relationship Id="rId17" Type="http://schemas.openxmlformats.org/officeDocument/2006/relationships/oleObject" Target="../embeddings/oleObject221.bin"/><Relationship Id="rId25" Type="http://schemas.openxmlformats.org/officeDocument/2006/relationships/oleObject" Target="../embeddings/oleObject2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8.emf"/><Relationship Id="rId20" Type="http://schemas.openxmlformats.org/officeDocument/2006/relationships/image" Target="../media/image210.emf"/><Relationship Id="rId29" Type="http://schemas.openxmlformats.org/officeDocument/2006/relationships/oleObject" Target="../embeddings/oleObject227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3.emf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212.emf"/><Relationship Id="rId32" Type="http://schemas.openxmlformats.org/officeDocument/2006/relationships/image" Target="../media/image216.emf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4.bin"/><Relationship Id="rId28" Type="http://schemas.openxmlformats.org/officeDocument/2006/relationships/image" Target="../media/image214.wmf"/><Relationship Id="rId10" Type="http://schemas.openxmlformats.org/officeDocument/2006/relationships/image" Target="../media/image205.emf"/><Relationship Id="rId19" Type="http://schemas.openxmlformats.org/officeDocument/2006/relationships/oleObject" Target="../embeddings/oleObject222.bin"/><Relationship Id="rId31" Type="http://schemas.openxmlformats.org/officeDocument/2006/relationships/oleObject" Target="../embeddings/Microsoft_Word_97_-_2003_Document.doc"/><Relationship Id="rId4" Type="http://schemas.openxmlformats.org/officeDocument/2006/relationships/image" Target="../media/image202.e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07.emf"/><Relationship Id="rId22" Type="http://schemas.openxmlformats.org/officeDocument/2006/relationships/image" Target="../media/image211.wmf"/><Relationship Id="rId27" Type="http://schemas.openxmlformats.org/officeDocument/2006/relationships/oleObject" Target="../embeddings/oleObject226.bin"/><Relationship Id="rId30" Type="http://schemas.openxmlformats.org/officeDocument/2006/relationships/image" Target="../media/image215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24.emf"/><Relationship Id="rId26" Type="http://schemas.openxmlformats.org/officeDocument/2006/relationships/image" Target="../media/image228.emf"/><Relationship Id="rId21" Type="http://schemas.openxmlformats.org/officeDocument/2006/relationships/oleObject" Target="../embeddings/oleObject237.bin"/><Relationship Id="rId34" Type="http://schemas.openxmlformats.org/officeDocument/2006/relationships/image" Target="../media/image232.emf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21.e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33" Type="http://schemas.openxmlformats.org/officeDocument/2006/relationships/oleObject" Target="../embeddings/oleObject243.bin"/><Relationship Id="rId38" Type="http://schemas.openxmlformats.org/officeDocument/2006/relationships/image" Target="../media/image234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23.wmf"/><Relationship Id="rId20" Type="http://schemas.openxmlformats.org/officeDocument/2006/relationships/image" Target="../media/image225.emf"/><Relationship Id="rId29" Type="http://schemas.openxmlformats.org/officeDocument/2006/relationships/oleObject" Target="../embeddings/oleObject241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27.emf"/><Relationship Id="rId32" Type="http://schemas.openxmlformats.org/officeDocument/2006/relationships/image" Target="../media/image231.emf"/><Relationship Id="rId37" Type="http://schemas.openxmlformats.org/officeDocument/2006/relationships/oleObject" Target="../embeddings/oleObject245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229.emf"/><Relationship Id="rId36" Type="http://schemas.openxmlformats.org/officeDocument/2006/relationships/image" Target="../media/image233.emf"/><Relationship Id="rId10" Type="http://schemas.openxmlformats.org/officeDocument/2006/relationships/image" Target="../media/image220.emf"/><Relationship Id="rId19" Type="http://schemas.openxmlformats.org/officeDocument/2006/relationships/oleObject" Target="../embeddings/oleObject236.bin"/><Relationship Id="rId31" Type="http://schemas.openxmlformats.org/officeDocument/2006/relationships/oleObject" Target="../embeddings/oleObject242.bin"/><Relationship Id="rId4" Type="http://schemas.openxmlformats.org/officeDocument/2006/relationships/image" Target="../media/image217.e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22.emf"/><Relationship Id="rId22" Type="http://schemas.openxmlformats.org/officeDocument/2006/relationships/image" Target="../media/image226.emf"/><Relationship Id="rId27" Type="http://schemas.openxmlformats.org/officeDocument/2006/relationships/oleObject" Target="../embeddings/oleObject240.bin"/><Relationship Id="rId30" Type="http://schemas.openxmlformats.org/officeDocument/2006/relationships/image" Target="../media/image230.emf"/><Relationship Id="rId35" Type="http://schemas.openxmlformats.org/officeDocument/2006/relationships/oleObject" Target="../embeddings/oleObject244.bin"/><Relationship Id="rId8" Type="http://schemas.openxmlformats.org/officeDocument/2006/relationships/image" Target="../media/image219.wmf"/><Relationship Id="rId3" Type="http://schemas.openxmlformats.org/officeDocument/2006/relationships/oleObject" Target="../embeddings/oleObject228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2.emf"/><Relationship Id="rId7" Type="http://schemas.openxmlformats.org/officeDocument/2006/relationships/image" Target="../media/image39.wmf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7.emf"/><Relationship Id="rId32" Type="http://schemas.openxmlformats.org/officeDocument/2006/relationships/image" Target="../media/image51.emf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49.emf"/><Relationship Id="rId36" Type="http://schemas.openxmlformats.org/officeDocument/2006/relationships/image" Target="../media/image53.e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2.e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0.emf"/><Relationship Id="rId35" Type="http://schemas.openxmlformats.org/officeDocument/2006/relationships/oleObject" Target="../embeddings/oleObject56.bin"/><Relationship Id="rId8" Type="http://schemas.openxmlformats.org/officeDocument/2006/relationships/slide" Target="slide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47.bin"/><Relationship Id="rId4" Type="http://schemas.openxmlformats.org/officeDocument/2006/relationships/image" Target="../media/image23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44.wmf"/><Relationship Id="rId26" Type="http://schemas.openxmlformats.org/officeDocument/2006/relationships/image" Target="../media/image248.w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41.w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3.wmf"/><Relationship Id="rId20" Type="http://schemas.openxmlformats.org/officeDocument/2006/relationships/image" Target="../media/image24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47.w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10" Type="http://schemas.openxmlformats.org/officeDocument/2006/relationships/image" Target="../media/image240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42.wmf"/><Relationship Id="rId22" Type="http://schemas.openxmlformats.org/officeDocument/2006/relationships/image" Target="../media/image24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6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25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258.wmf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6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6.wmf"/><Relationship Id="rId26" Type="http://schemas.openxmlformats.org/officeDocument/2006/relationships/image" Target="../media/image50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49.e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51.emf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4.emf"/><Relationship Id="rId22" Type="http://schemas.openxmlformats.org/officeDocument/2006/relationships/image" Target="../media/image48.e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5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对象 3073">
            <a:extLst>
              <a:ext uri="{FF2B5EF4-FFF2-40B4-BE49-F238E27FC236}">
                <a16:creationId xmlns:a16="http://schemas.microsoft.com/office/drawing/2014/main" id="{A2C70794-673C-45D4-B4B0-F6F006DB9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13360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r:id="rId3" imgW="736600" imgH="381000" progId="Equation.3">
                  <p:embed/>
                </p:oleObj>
              </mc:Choice>
              <mc:Fallback>
                <p:oleObj r:id="rId3" imgW="736600" imgH="381000" progId="Equation.3">
                  <p:embed/>
                  <p:pic>
                    <p:nvPicPr>
                      <p:cNvPr id="0" name="对象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对象 3074">
            <a:extLst>
              <a:ext uri="{FF2B5EF4-FFF2-40B4-BE49-F238E27FC236}">
                <a16:creationId xmlns:a16="http://schemas.microsoft.com/office/drawing/2014/main" id="{4A4CFC48-F243-438B-B8F6-D58E357C0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133600"/>
          <a:ext cx="168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r:id="rId5" imgW="1688367" imgH="431613" progId="Equation.3">
                  <p:embed/>
                </p:oleObj>
              </mc:Choice>
              <mc:Fallback>
                <p:oleObj r:id="rId5" imgW="1688367" imgH="431613" progId="Equation.3">
                  <p:embed/>
                  <p:pic>
                    <p:nvPicPr>
                      <p:cNvPr id="0" name="对象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168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对象 3075">
            <a:extLst>
              <a:ext uri="{FF2B5EF4-FFF2-40B4-BE49-F238E27FC236}">
                <a16:creationId xmlns:a16="http://schemas.microsoft.com/office/drawing/2014/main" id="{67391607-DE26-4AD2-A774-31F883074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133600"/>
          <a:ext cx="232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r:id="rId7" imgW="2183452" imgH="380835" progId="Equation.3">
                  <p:embed/>
                </p:oleObj>
              </mc:Choice>
              <mc:Fallback>
                <p:oleObj r:id="rId7" imgW="2183452" imgH="380835" progId="Equation.3">
                  <p:embed/>
                  <p:pic>
                    <p:nvPicPr>
                      <p:cNvPr id="0" name="对象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33600"/>
                        <a:ext cx="2324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对象 3076">
            <a:extLst>
              <a:ext uri="{FF2B5EF4-FFF2-40B4-BE49-F238E27FC236}">
                <a16:creationId xmlns:a16="http://schemas.microsoft.com/office/drawing/2014/main" id="{E7A82D7C-9BF2-4078-A9B1-5B7C70B0A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133600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r:id="rId9" imgW="660113" imgH="355446" progId="Equation.3">
                  <p:embed/>
                </p:oleObj>
              </mc:Choice>
              <mc:Fallback>
                <p:oleObj r:id="rId9" imgW="660113" imgH="355446" progId="Equation.3">
                  <p:embed/>
                  <p:pic>
                    <p:nvPicPr>
                      <p:cNvPr id="0" name="对象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133600"/>
                        <a:ext cx="660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对象 3077">
            <a:extLst>
              <a:ext uri="{FF2B5EF4-FFF2-40B4-BE49-F238E27FC236}">
                <a16:creationId xmlns:a16="http://schemas.microsoft.com/office/drawing/2014/main" id="{BE3FE9A7-D8EB-4770-9A2B-E686B90DC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13360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r:id="rId11" imgW="736600" imgH="381000" progId="Equation.3">
                  <p:embed/>
                </p:oleObj>
              </mc:Choice>
              <mc:Fallback>
                <p:oleObj r:id="rId11" imgW="736600" imgH="381000" progId="Equation.3">
                  <p:embed/>
                  <p:pic>
                    <p:nvPicPr>
                      <p:cNvPr id="0" name="对象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33600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对象 3078">
            <a:extLst>
              <a:ext uri="{FF2B5EF4-FFF2-40B4-BE49-F238E27FC236}">
                <a16:creationId xmlns:a16="http://schemas.microsoft.com/office/drawing/2014/main" id="{A817A35D-B696-42C3-9F69-3BA64447D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895600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r:id="rId13" imgW="419282" imgH="393871" progId="Equation.3">
                  <p:embed/>
                </p:oleObj>
              </mc:Choice>
              <mc:Fallback>
                <p:oleObj r:id="rId13" imgW="419282" imgH="393871" progId="Equation.3">
                  <p:embed/>
                  <p:pic>
                    <p:nvPicPr>
                      <p:cNvPr id="0" name="对象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95600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对象 3079">
            <a:extLst>
              <a:ext uri="{FF2B5EF4-FFF2-40B4-BE49-F238E27FC236}">
                <a16:creationId xmlns:a16="http://schemas.microsoft.com/office/drawing/2014/main" id="{8F045DDA-8F08-4610-B61B-F12FDD44E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895600"/>
          <a:ext cx="144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r:id="rId15" imgW="1447800" imgH="381000" progId="Equation.3">
                  <p:embed/>
                </p:oleObj>
              </mc:Choice>
              <mc:Fallback>
                <p:oleObj r:id="rId15" imgW="1447800" imgH="381000" progId="Equation.3">
                  <p:embed/>
                  <p:pic>
                    <p:nvPicPr>
                      <p:cNvPr id="0" name="对象 3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1447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对象 3080">
            <a:extLst>
              <a:ext uri="{FF2B5EF4-FFF2-40B4-BE49-F238E27FC236}">
                <a16:creationId xmlns:a16="http://schemas.microsoft.com/office/drawing/2014/main" id="{F0627BFC-3D80-416E-A125-4AB9D291E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895600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r:id="rId17" imgW="647981" imgH="419282" progId="Equation.3">
                  <p:embed/>
                </p:oleObj>
              </mc:Choice>
              <mc:Fallback>
                <p:oleObj r:id="rId17" imgW="647981" imgH="419282" progId="Equation.3">
                  <p:embed/>
                  <p:pic>
                    <p:nvPicPr>
                      <p:cNvPr id="0" name="对象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64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对象 3081">
            <a:extLst>
              <a:ext uri="{FF2B5EF4-FFF2-40B4-BE49-F238E27FC236}">
                <a16:creationId xmlns:a16="http://schemas.microsoft.com/office/drawing/2014/main" id="{AB0D3754-491C-4DA0-A46E-E21F57A08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8956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r:id="rId19" imgW="660400" imgH="419100" progId="Equation.3">
                  <p:embed/>
                </p:oleObj>
              </mc:Choice>
              <mc:Fallback>
                <p:oleObj r:id="rId19" imgW="660400" imgH="419100" progId="Equation.3">
                  <p:embed/>
                  <p:pic>
                    <p:nvPicPr>
                      <p:cNvPr id="0" name="对象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956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对象 3082">
            <a:extLst>
              <a:ext uri="{FF2B5EF4-FFF2-40B4-BE49-F238E27FC236}">
                <a16:creationId xmlns:a16="http://schemas.microsoft.com/office/drawing/2014/main" id="{4F1C2779-BB89-4262-AEDF-4BA62BF85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895600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r:id="rId21" imgW="1219200" imgH="431800" progId="Equation.3">
                  <p:embed/>
                </p:oleObj>
              </mc:Choice>
              <mc:Fallback>
                <p:oleObj r:id="rId21" imgW="1219200" imgH="431800" progId="Equation.3">
                  <p:embed/>
                  <p:pic>
                    <p:nvPicPr>
                      <p:cNvPr id="0" name="对象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95600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对象 3083">
            <a:extLst>
              <a:ext uri="{FF2B5EF4-FFF2-40B4-BE49-F238E27FC236}">
                <a16:creationId xmlns:a16="http://schemas.microsoft.com/office/drawing/2014/main" id="{0CFA7F49-CC5D-4E19-8651-DDFB710FB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5052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r:id="rId23" imgW="457399" imgH="393871" progId="Equation.3">
                  <p:embed/>
                </p:oleObj>
              </mc:Choice>
              <mc:Fallback>
                <p:oleObj r:id="rId23" imgW="457399" imgH="393871" progId="Equation.3">
                  <p:embed/>
                  <p:pic>
                    <p:nvPicPr>
                      <p:cNvPr id="0" name="对象 3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对象 3084">
            <a:extLst>
              <a:ext uri="{FF2B5EF4-FFF2-40B4-BE49-F238E27FC236}">
                <a16:creationId xmlns:a16="http://schemas.microsoft.com/office/drawing/2014/main" id="{219A73F8-5BFC-4E6D-8120-E8F50674B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42900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r:id="rId25" imgW="508000" imgH="431800" progId="Equation.3">
                  <p:embed/>
                </p:oleObj>
              </mc:Choice>
              <mc:Fallback>
                <p:oleObj r:id="rId25" imgW="508000" imgH="431800" progId="Equation.3">
                  <p:embed/>
                  <p:pic>
                    <p:nvPicPr>
                      <p:cNvPr id="0" name="对象 3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50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对象 3085">
            <a:extLst>
              <a:ext uri="{FF2B5EF4-FFF2-40B4-BE49-F238E27FC236}">
                <a16:creationId xmlns:a16="http://schemas.microsoft.com/office/drawing/2014/main" id="{38079050-9D9C-42BF-A4C5-175540A5F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505200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r:id="rId27" imgW="990600" imgH="381000" progId="Equation.3">
                  <p:embed/>
                </p:oleObj>
              </mc:Choice>
              <mc:Fallback>
                <p:oleObj r:id="rId27" imgW="990600" imgH="381000" progId="Equation.3">
                  <p:embed/>
                  <p:pic>
                    <p:nvPicPr>
                      <p:cNvPr id="0" name="对象 3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对象 3086">
            <a:extLst>
              <a:ext uri="{FF2B5EF4-FFF2-40B4-BE49-F238E27FC236}">
                <a16:creationId xmlns:a16="http://schemas.microsoft.com/office/drawing/2014/main" id="{A42A8851-6A43-4E35-8630-DBF7EF2D7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429000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r:id="rId29" imgW="1447800" imgH="431800" progId="Equation.3">
                  <p:embed/>
                </p:oleObj>
              </mc:Choice>
              <mc:Fallback>
                <p:oleObj r:id="rId29" imgW="1447800" imgH="431800" progId="Equation.3">
                  <p:embed/>
                  <p:pic>
                    <p:nvPicPr>
                      <p:cNvPr id="0" name="对象 3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144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对象 3087">
            <a:extLst>
              <a:ext uri="{FF2B5EF4-FFF2-40B4-BE49-F238E27FC236}">
                <a16:creationId xmlns:a16="http://schemas.microsoft.com/office/drawing/2014/main" id="{6F57C29C-58D0-44CE-8E0E-077F605AE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581400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r:id="rId31" imgW="228600" imgH="215900" progId="Equation.3">
                  <p:embed/>
                </p:oleObj>
              </mc:Choice>
              <mc:Fallback>
                <p:oleObj r:id="rId31" imgW="228600" imgH="215900" progId="Equation.3">
                  <p:embed/>
                  <p:pic>
                    <p:nvPicPr>
                      <p:cNvPr id="0" name="对象 3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对象 3088">
            <a:extLst>
              <a:ext uri="{FF2B5EF4-FFF2-40B4-BE49-F238E27FC236}">
                <a16:creationId xmlns:a16="http://schemas.microsoft.com/office/drawing/2014/main" id="{806A5181-CF06-48E8-894E-3A634EA70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14800"/>
          <a:ext cx="86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r:id="rId33" imgW="863600" imgH="381000" progId="Equation.3">
                  <p:embed/>
                </p:oleObj>
              </mc:Choice>
              <mc:Fallback>
                <p:oleObj r:id="rId33" imgW="863600" imgH="381000" progId="Equation.3">
                  <p:embed/>
                  <p:pic>
                    <p:nvPicPr>
                      <p:cNvPr id="0" name="对象 3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86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对象 3089">
            <a:extLst>
              <a:ext uri="{FF2B5EF4-FFF2-40B4-BE49-F238E27FC236}">
                <a16:creationId xmlns:a16="http://schemas.microsoft.com/office/drawing/2014/main" id="{EB4C8838-27C7-44AE-A6A9-3931F0029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114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r:id="rId35" imgW="457399" imgH="393871" progId="Equation.3">
                  <p:embed/>
                </p:oleObj>
              </mc:Choice>
              <mc:Fallback>
                <p:oleObj r:id="rId35" imgW="457399" imgH="393871" progId="Equation.3">
                  <p:embed/>
                  <p:pic>
                    <p:nvPicPr>
                      <p:cNvPr id="0" name="对象 3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对象 3090">
            <a:extLst>
              <a:ext uri="{FF2B5EF4-FFF2-40B4-BE49-F238E27FC236}">
                <a16:creationId xmlns:a16="http://schemas.microsoft.com/office/drawing/2014/main" id="{B82BA53C-3CA2-4A90-A8CD-1E4B49A17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03860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r:id="rId37" imgW="508000" imgH="431800" progId="Equation.3">
                  <p:embed/>
                </p:oleObj>
              </mc:Choice>
              <mc:Fallback>
                <p:oleObj r:id="rId37" imgW="508000" imgH="431800" progId="Equation.3">
                  <p:embed/>
                  <p:pic>
                    <p:nvPicPr>
                      <p:cNvPr id="0" name="对象 3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38600"/>
                        <a:ext cx="50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对象 3091">
            <a:extLst>
              <a:ext uri="{FF2B5EF4-FFF2-40B4-BE49-F238E27FC236}">
                <a16:creationId xmlns:a16="http://schemas.microsoft.com/office/drawing/2014/main" id="{9AD2F9BB-4F07-4767-ACA2-F32C610A1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038600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r:id="rId39" imgW="1713756" imgH="431613" progId="Equation.3">
                  <p:embed/>
                </p:oleObj>
              </mc:Choice>
              <mc:Fallback>
                <p:oleObj r:id="rId39" imgW="1713756" imgH="431613" progId="Equation.3">
                  <p:embed/>
                  <p:pic>
                    <p:nvPicPr>
                      <p:cNvPr id="0" name="对象 3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171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" name="对象 3092">
            <a:extLst>
              <a:ext uri="{FF2B5EF4-FFF2-40B4-BE49-F238E27FC236}">
                <a16:creationId xmlns:a16="http://schemas.microsoft.com/office/drawing/2014/main" id="{B2433164-D093-4351-9933-95F1E9F4D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10000"/>
          <a:ext cx="622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r:id="rId41" imgW="622300" imgH="952500" progId="Equation.3">
                  <p:embed/>
                </p:oleObj>
              </mc:Choice>
              <mc:Fallback>
                <p:oleObj r:id="rId41" imgW="622300" imgH="952500" progId="Equation.3">
                  <p:embed/>
                  <p:pic>
                    <p:nvPicPr>
                      <p:cNvPr id="0" name="对象 3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622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对象 3093">
            <a:extLst>
              <a:ext uri="{FF2B5EF4-FFF2-40B4-BE49-F238E27FC236}">
                <a16:creationId xmlns:a16="http://schemas.microsoft.com/office/drawing/2014/main" id="{3DFF9160-6284-4B64-8FA3-64C6872E2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244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r:id="rId43" imgW="457399" imgH="393871" progId="Equation.3">
                  <p:embed/>
                </p:oleObj>
              </mc:Choice>
              <mc:Fallback>
                <p:oleObj r:id="rId43" imgW="457399" imgH="393871" progId="Equation.3">
                  <p:embed/>
                  <p:pic>
                    <p:nvPicPr>
                      <p:cNvPr id="0" name="对象 3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5" name="对象 3094">
            <a:extLst>
              <a:ext uri="{FF2B5EF4-FFF2-40B4-BE49-F238E27FC236}">
                <a16:creationId xmlns:a16="http://schemas.microsoft.com/office/drawing/2014/main" id="{D6A00F1D-357A-4AED-B5FA-84C6F8020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724400"/>
          <a:ext cx="110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r:id="rId45" imgW="1104900" imgH="381000" progId="Equation.3">
                  <p:embed/>
                </p:oleObj>
              </mc:Choice>
              <mc:Fallback>
                <p:oleObj r:id="rId45" imgW="1104900" imgH="381000" progId="Equation.3">
                  <p:embed/>
                  <p:pic>
                    <p:nvPicPr>
                      <p:cNvPr id="0" name="对象 3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1104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6" name="对象 3095">
            <a:extLst>
              <a:ext uri="{FF2B5EF4-FFF2-40B4-BE49-F238E27FC236}">
                <a16:creationId xmlns:a16="http://schemas.microsoft.com/office/drawing/2014/main" id="{92DCD261-CB73-4F27-9F76-71D538D50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572000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r:id="rId47" imgW="254110" imgH="279521" progId="Equation.DSMT4">
                  <p:embed/>
                </p:oleObj>
              </mc:Choice>
              <mc:Fallback>
                <p:oleObj r:id="rId47" imgW="254110" imgH="279521" progId="Equation.DSMT4">
                  <p:embed/>
                  <p:pic>
                    <p:nvPicPr>
                      <p:cNvPr id="0" name="对象 3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76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096">
            <a:extLst>
              <a:ext uri="{FF2B5EF4-FFF2-40B4-BE49-F238E27FC236}">
                <a16:creationId xmlns:a16="http://schemas.microsoft.com/office/drawing/2014/main" id="{96F3E6C3-0B58-491E-8545-9E43F4CDAF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90800" y="4419600"/>
            <a:ext cx="2619375" cy="952500"/>
            <a:chOff x="0" y="0"/>
            <a:chExt cx="1650" cy="600"/>
          </a:xfrm>
        </p:grpSpPr>
        <p:graphicFrame>
          <p:nvGraphicFramePr>
            <p:cNvPr id="1058" name="对象 3097">
              <a:extLst>
                <a:ext uri="{FF2B5EF4-FFF2-40B4-BE49-F238E27FC236}">
                  <a16:creationId xmlns:a16="http://schemas.microsoft.com/office/drawing/2014/main" id="{99F2F761-AEA2-4339-BF1A-508CE24943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0" y="184"/>
            <a:ext cx="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" r:id="rId49" imgW="508000" imgH="431800" progId="Equation.3">
                    <p:embed/>
                  </p:oleObj>
                </mc:Choice>
                <mc:Fallback>
                  <p:oleObj r:id="rId49" imgW="508000" imgH="431800" progId="Equation.3">
                    <p:embed/>
                    <p:pic>
                      <p:nvPicPr>
                        <p:cNvPr id="0" name="对象 30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184"/>
                          <a:ext cx="3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9" name="对象 3098">
              <a:extLst>
                <a:ext uri="{FF2B5EF4-FFF2-40B4-BE49-F238E27FC236}">
                  <a16:creationId xmlns:a16="http://schemas.microsoft.com/office/drawing/2014/main" id="{F92BAD63-D596-4CED-BBBA-36909B84BC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" y="184"/>
            <a:ext cx="10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r:id="rId50" imgW="1713756" imgH="431613" progId="Equation.3">
                    <p:embed/>
                  </p:oleObj>
                </mc:Choice>
                <mc:Fallback>
                  <p:oleObj r:id="rId50" imgW="1713756" imgH="431613" progId="Equation.3">
                    <p:embed/>
                    <p:pic>
                      <p:nvPicPr>
                        <p:cNvPr id="0" name="对象 3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" y="184"/>
                          <a:ext cx="10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0" name="对象 3099">
              <a:extLst>
                <a:ext uri="{FF2B5EF4-FFF2-40B4-BE49-F238E27FC236}">
                  <a16:creationId xmlns:a16="http://schemas.microsoft.com/office/drawing/2014/main" id="{1595A9C0-C7F6-431B-8CF2-B92077DF8C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392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r:id="rId51" imgW="622300" imgH="952500" progId="Equation.3">
                    <p:embed/>
                  </p:oleObj>
                </mc:Choice>
                <mc:Fallback>
                  <p:oleObj r:id="rId51" imgW="622300" imgH="952500" progId="Equation.3">
                    <p:embed/>
                    <p:pic>
                      <p:nvPicPr>
                        <p:cNvPr id="0" name="对象 3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92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01" name="对象 3100">
            <a:extLst>
              <a:ext uri="{FF2B5EF4-FFF2-40B4-BE49-F238E27FC236}">
                <a16:creationId xmlns:a16="http://schemas.microsoft.com/office/drawing/2014/main" id="{D0F69A4E-AAC4-42BB-9ED8-3A2917683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4102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r:id="rId52" imgW="1751080" imgH="406048" progId="Equation.3">
                  <p:embed/>
                </p:oleObj>
              </mc:Choice>
              <mc:Fallback>
                <p:oleObj r:id="rId52" imgW="1751080" imgH="406048" progId="Equation.3">
                  <p:embed/>
                  <p:pic>
                    <p:nvPicPr>
                      <p:cNvPr id="0" name="对象 3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" name="对象 3101">
            <a:extLst>
              <a:ext uri="{FF2B5EF4-FFF2-40B4-BE49-F238E27FC236}">
                <a16:creationId xmlns:a16="http://schemas.microsoft.com/office/drawing/2014/main" id="{0240C116-CBA8-42C1-915F-A78FC048D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410200"/>
          <a:ext cx="143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r:id="rId54" imgW="1435100" imgH="381000" progId="Equation.3">
                  <p:embed/>
                </p:oleObj>
              </mc:Choice>
              <mc:Fallback>
                <p:oleObj r:id="rId54" imgW="1435100" imgH="381000" progId="Equation.3">
                  <p:embed/>
                  <p:pic>
                    <p:nvPicPr>
                      <p:cNvPr id="0" name="对象 3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143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3" name="对象 3102">
            <a:extLst>
              <a:ext uri="{FF2B5EF4-FFF2-40B4-BE49-F238E27FC236}">
                <a16:creationId xmlns:a16="http://schemas.microsoft.com/office/drawing/2014/main" id="{CFC0D955-E6DA-48E1-8E7B-BFBA5C9EA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402263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r:id="rId56" imgW="609336" imgH="203112" progId="Equation.DSMT4">
                  <p:embed/>
                </p:oleObj>
              </mc:Choice>
              <mc:Fallback>
                <p:oleObj r:id="rId56" imgW="609336" imgH="203112" progId="Equation.DSMT4">
                  <p:embed/>
                  <p:pic>
                    <p:nvPicPr>
                      <p:cNvPr id="0" name="对象 3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02263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4" name="对象 3103">
            <a:extLst>
              <a:ext uri="{FF2B5EF4-FFF2-40B4-BE49-F238E27FC236}">
                <a16:creationId xmlns:a16="http://schemas.microsoft.com/office/drawing/2014/main" id="{F04D8910-FD1B-4C81-99FF-31E2FB980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486400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r:id="rId58" imgW="1371600" imgH="381000" progId="Equation.3">
                  <p:embed/>
                </p:oleObj>
              </mc:Choice>
              <mc:Fallback>
                <p:oleObj r:id="rId58" imgW="1371600" imgH="381000" progId="Equation.3">
                  <p:embed/>
                  <p:pic>
                    <p:nvPicPr>
                      <p:cNvPr id="0" name="对象 3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86400"/>
                        <a:ext cx="137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5" name="对象 3104">
            <a:extLst>
              <a:ext uri="{FF2B5EF4-FFF2-40B4-BE49-F238E27FC236}">
                <a16:creationId xmlns:a16="http://schemas.microsoft.com/office/drawing/2014/main" id="{4FD680D7-3856-455D-BFD3-F1B446A72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86400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r:id="rId60" imgW="1459866" imgH="380835" progId="Equation.3">
                  <p:embed/>
                </p:oleObj>
              </mc:Choice>
              <mc:Fallback>
                <p:oleObj r:id="rId60" imgW="1459866" imgH="380835" progId="Equation.3">
                  <p:embed/>
                  <p:pic>
                    <p:nvPicPr>
                      <p:cNvPr id="0" name="对象 3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86400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6" name="对象 3105">
            <a:extLst>
              <a:ext uri="{FF2B5EF4-FFF2-40B4-BE49-F238E27FC236}">
                <a16:creationId xmlns:a16="http://schemas.microsoft.com/office/drawing/2014/main" id="{275135C5-73AD-4825-A705-29F16349C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6073775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r:id="rId62" imgW="723900" imgH="381000" progId="Equation.3">
                  <p:embed/>
                </p:oleObj>
              </mc:Choice>
              <mc:Fallback>
                <p:oleObj r:id="rId62" imgW="723900" imgH="381000" progId="Equation.3">
                  <p:embed/>
                  <p:pic>
                    <p:nvPicPr>
                      <p:cNvPr id="0" name="对象 3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73775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7" name="对象 3106">
            <a:extLst>
              <a:ext uri="{FF2B5EF4-FFF2-40B4-BE49-F238E27FC236}">
                <a16:creationId xmlns:a16="http://schemas.microsoft.com/office/drawing/2014/main" id="{CD2851AE-3D0B-4001-A8AE-A0D3BF3CB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5946775"/>
          <a:ext cx="698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r:id="rId64" imgW="698500" imgH="812800" progId="Equation.3">
                  <p:embed/>
                </p:oleObj>
              </mc:Choice>
              <mc:Fallback>
                <p:oleObj r:id="rId64" imgW="698500" imgH="812800" progId="Equation.3">
                  <p:embed/>
                  <p:pic>
                    <p:nvPicPr>
                      <p:cNvPr id="0" name="对象 3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5946775"/>
                        <a:ext cx="698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8" name="对象 3107">
            <a:extLst>
              <a:ext uri="{FF2B5EF4-FFF2-40B4-BE49-F238E27FC236}">
                <a16:creationId xmlns:a16="http://schemas.microsoft.com/office/drawing/2014/main" id="{38517305-DFFA-4EF6-A437-EEAD81FBA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607377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r:id="rId66" imgW="1409700" imgH="393700" progId="Equation.3">
                  <p:embed/>
                </p:oleObj>
              </mc:Choice>
              <mc:Fallback>
                <p:oleObj r:id="rId66" imgW="1409700" imgH="393700" progId="Equation.3">
                  <p:embed/>
                  <p:pic>
                    <p:nvPicPr>
                      <p:cNvPr id="0" name="对象 3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073775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9" name="对象 3108">
            <a:extLst>
              <a:ext uri="{FF2B5EF4-FFF2-40B4-BE49-F238E27FC236}">
                <a16:creationId xmlns:a16="http://schemas.microsoft.com/office/drawing/2014/main" id="{18F2A2CD-6F53-4AA0-8193-85D7DEC13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0" y="6096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r:id="rId68" imgW="381000" imgH="317500" progId="Equation.3">
                  <p:embed/>
                </p:oleObj>
              </mc:Choice>
              <mc:Fallback>
                <p:oleObj r:id="rId68" imgW="381000" imgH="317500" progId="Equation.3">
                  <p:embed/>
                  <p:pic>
                    <p:nvPicPr>
                      <p:cNvPr id="0" name="对象 3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60960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0" name="矩形 3109">
            <a:extLst>
              <a:ext uri="{FF2B5EF4-FFF2-40B4-BE49-F238E27FC236}">
                <a16:creationId xmlns:a16="http://schemas.microsoft.com/office/drawing/2014/main" id="{D37BD9EF-FF0E-4EC7-9314-20EEF726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228600"/>
            <a:ext cx="5165725" cy="669925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50000">
                <a:srgbClr val="FFFFFF"/>
              </a:gs>
              <a:gs pos="100000">
                <a:srgbClr val="33CCFF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§6.3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三重积分的计算</a:t>
            </a:r>
          </a:p>
        </p:txBody>
      </p:sp>
      <p:sp>
        <p:nvSpPr>
          <p:cNvPr id="3111" name="文本框 3110">
            <a:extLst>
              <a:ext uri="{FF2B5EF4-FFF2-40B4-BE49-F238E27FC236}">
                <a16:creationId xmlns:a16="http://schemas.microsoft.com/office/drawing/2014/main" id="{2AC6CE7A-1749-45B9-AEBF-86160753B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6.3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直角坐标系中</a:t>
            </a:r>
            <a:r>
              <a:rPr lang="zh-CN" altLang="en-US" sz="2800" b="1">
                <a:solidFill>
                  <a:srgbClr val="FF0000"/>
                </a:solidFill>
              </a:rPr>
              <a:t>三重积分的计算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8193">
            <a:extLst>
              <a:ext uri="{FF2B5EF4-FFF2-40B4-BE49-F238E27FC236}">
                <a16:creationId xmlns:a16="http://schemas.microsoft.com/office/drawing/2014/main" id="{2A793E81-21A7-4E77-91DC-49A5A7F82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06450"/>
          <a:ext cx="135636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r:id="rId3" imgW="5486400" imgH="353060" progId="Word.Document.8">
                  <p:embed/>
                </p:oleObj>
              </mc:Choice>
              <mc:Fallback>
                <p:oleObj r:id="rId3" imgW="5486400" imgH="353060" progId="Word.Document.8">
                  <p:embed/>
                  <p:pic>
                    <p:nvPicPr>
                      <p:cNvPr id="0" name="对象 8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06450"/>
                        <a:ext cx="135636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矩形 8194">
            <a:extLst>
              <a:ext uri="{FF2B5EF4-FFF2-40B4-BE49-F238E27FC236}">
                <a16:creationId xmlns:a16="http://schemas.microsoft.com/office/drawing/2014/main" id="{2ED08A21-7691-414A-BBE6-28A7495BD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0"/>
            <a:ext cx="5943600" cy="1905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0" name="文本框 8219">
            <a:extLst>
              <a:ext uri="{FF2B5EF4-FFF2-40B4-BE49-F238E27FC236}">
                <a16:creationId xmlns:a16="http://schemas.microsoft.com/office/drawing/2014/main" id="{6A730E2F-DCA4-4407-A051-360CE21AA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83163"/>
            <a:ext cx="525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</a:rPr>
              <a:t>（</a:t>
            </a:r>
            <a:r>
              <a:rPr lang="zh-CN" altLang="en-US" sz="3200" b="1">
                <a:solidFill>
                  <a:srgbClr val="FF0000"/>
                </a:solidFill>
                <a:ea typeface="华文新魏" panose="02010800040101010101" pitchFamily="2" charset="-122"/>
              </a:rPr>
              <a:t>先二后一法</a:t>
            </a:r>
            <a:r>
              <a:rPr lang="en-US" altLang="zh-CN" sz="3200">
                <a:solidFill>
                  <a:srgbClr val="000000"/>
                </a:solidFill>
              </a:rPr>
              <a:t>)</a:t>
            </a:r>
            <a:r>
              <a:rPr lang="en-US" altLang="zh-CN" sz="3200"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3300"/>
                </a:solidFill>
                <a:latin typeface="宋体" panose="02010600030101010101" pitchFamily="2" charset="-122"/>
              </a:rPr>
              <a:t>（切片法）</a:t>
            </a:r>
          </a:p>
        </p:txBody>
      </p:sp>
      <p:graphicFrame>
        <p:nvGraphicFramePr>
          <p:cNvPr id="8221" name="对象 8220">
            <a:extLst>
              <a:ext uri="{FF2B5EF4-FFF2-40B4-BE49-F238E27FC236}">
                <a16:creationId xmlns:a16="http://schemas.microsoft.com/office/drawing/2014/main" id="{8BBA8C2E-FD72-4A49-AC00-478977218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679575"/>
          <a:ext cx="124968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r:id="rId5" imgW="5275580" imgH="802640" progId="Word.Document.8">
                  <p:embed/>
                </p:oleObj>
              </mc:Choice>
              <mc:Fallback>
                <p:oleObj r:id="rId5" imgW="5275580" imgH="802640" progId="Word.Document.8">
                  <p:embed/>
                  <p:pic>
                    <p:nvPicPr>
                      <p:cNvPr id="0" name="对象 8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9575"/>
                        <a:ext cx="12496800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对象 8221">
            <a:extLst>
              <a:ext uri="{FF2B5EF4-FFF2-40B4-BE49-F238E27FC236}">
                <a16:creationId xmlns:a16="http://schemas.microsoft.com/office/drawing/2014/main" id="{47EA21A9-B3C4-43C1-B152-ED09B239E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3962400"/>
          <a:ext cx="53816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r:id="rId7" imgW="2400300" imgH="469900" progId="Equation.DSMT4">
                  <p:embed/>
                </p:oleObj>
              </mc:Choice>
              <mc:Fallback>
                <p:oleObj r:id="rId7" imgW="2400300" imgH="469900" progId="Equation.DSMT4">
                  <p:embed/>
                  <p:pic>
                    <p:nvPicPr>
                      <p:cNvPr id="0" name="对象 8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962400"/>
                        <a:ext cx="53816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42">
            <a:extLst>
              <a:ext uri="{FF2B5EF4-FFF2-40B4-BE49-F238E27FC236}">
                <a16:creationId xmlns:a16="http://schemas.microsoft.com/office/drawing/2014/main" id="{747C85A8-EE0A-4A09-841B-358177332CD3}"/>
              </a:ext>
            </a:extLst>
          </p:cNvPr>
          <p:cNvGrpSpPr>
            <a:grpSpLocks/>
          </p:cNvGrpSpPr>
          <p:nvPr/>
        </p:nvGrpSpPr>
        <p:grpSpPr bwMode="auto">
          <a:xfrm>
            <a:off x="6529833" y="1542455"/>
            <a:ext cx="2506663" cy="3614737"/>
            <a:chOff x="3800" y="346"/>
            <a:chExt cx="1579" cy="2277"/>
          </a:xfrm>
        </p:grpSpPr>
        <p:sp>
          <p:nvSpPr>
            <p:cNvPr id="32" name="Freeform 119">
              <a:extLst>
                <a:ext uri="{FF2B5EF4-FFF2-40B4-BE49-F238E27FC236}">
                  <a16:creationId xmlns:a16="http://schemas.microsoft.com/office/drawing/2014/main" id="{8C4E64D2-766D-4121-804A-A79CBB250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2046"/>
              <a:ext cx="1142" cy="54"/>
            </a:xfrm>
            <a:custGeom>
              <a:avLst/>
              <a:gdLst>
                <a:gd name="T0" fmla="*/ 0 w 2988"/>
                <a:gd name="T1" fmla="*/ 0 h 1"/>
                <a:gd name="T2" fmla="*/ 64 w 2988"/>
                <a:gd name="T3" fmla="*/ 0 h 1"/>
                <a:gd name="T4" fmla="*/ 0 60000 65536"/>
                <a:gd name="T5" fmla="*/ 0 60000 65536"/>
                <a:gd name="T6" fmla="*/ 0 w 2988"/>
                <a:gd name="T7" fmla="*/ 0 h 1"/>
                <a:gd name="T8" fmla="*/ 2988 w 298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88" h="1">
                  <a:moveTo>
                    <a:pt x="0" y="0"/>
                  </a:moveTo>
                  <a:lnTo>
                    <a:pt x="2988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20">
              <a:extLst>
                <a:ext uri="{FF2B5EF4-FFF2-40B4-BE49-F238E27FC236}">
                  <a16:creationId xmlns:a16="http://schemas.microsoft.com/office/drawing/2014/main" id="{45D62947-ACF7-4879-810D-0F851B079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7" y="372"/>
              <a:ext cx="3" cy="16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1">
              <a:extLst>
                <a:ext uri="{FF2B5EF4-FFF2-40B4-BE49-F238E27FC236}">
                  <a16:creationId xmlns:a16="http://schemas.microsoft.com/office/drawing/2014/main" id="{106E7EB9-AA7E-4260-94EE-08A558288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2051"/>
              <a:ext cx="355" cy="453"/>
            </a:xfrm>
            <a:custGeom>
              <a:avLst/>
              <a:gdLst>
                <a:gd name="T0" fmla="*/ 355 w 355"/>
                <a:gd name="T1" fmla="*/ 0 h 453"/>
                <a:gd name="T2" fmla="*/ 0 w 355"/>
                <a:gd name="T3" fmla="*/ 453 h 453"/>
                <a:gd name="T4" fmla="*/ 0 60000 65536"/>
                <a:gd name="T5" fmla="*/ 0 60000 65536"/>
                <a:gd name="T6" fmla="*/ 0 w 355"/>
                <a:gd name="T7" fmla="*/ 0 h 453"/>
                <a:gd name="T8" fmla="*/ 355 w 355"/>
                <a:gd name="T9" fmla="*/ 453 h 4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5" h="453">
                  <a:moveTo>
                    <a:pt x="355" y="0"/>
                  </a:moveTo>
                  <a:lnTo>
                    <a:pt x="0" y="453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122">
              <a:extLst>
                <a:ext uri="{FF2B5EF4-FFF2-40B4-BE49-F238E27FC236}">
                  <a16:creationId xmlns:a16="http://schemas.microsoft.com/office/drawing/2014/main" id="{5C72A346-8627-412E-9DAA-6DDB5DA2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" y="832"/>
              <a:ext cx="689" cy="974"/>
            </a:xfrm>
            <a:prstGeom prst="ellipse">
              <a:avLst/>
            </a:prstGeom>
            <a:gradFill rotWithShape="1">
              <a:gsLst>
                <a:gs pos="0">
                  <a:srgbClr val="00CC00"/>
                </a:gs>
                <a:gs pos="50000">
                  <a:srgbClr val="FFFFFF"/>
                </a:gs>
                <a:gs pos="100000">
                  <a:srgbClr val="00CC00"/>
                </a:gs>
              </a:gsLst>
              <a:lin ang="5400000" scaled="1"/>
            </a:gra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6" name="Line 123">
              <a:extLst>
                <a:ext uri="{FF2B5EF4-FFF2-40B4-BE49-F238E27FC236}">
                  <a16:creationId xmlns:a16="http://schemas.microsoft.com/office/drawing/2014/main" id="{E85EA9A8-DCF2-40BF-A5F1-3540BE730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832"/>
              <a:ext cx="61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24">
              <a:extLst>
                <a:ext uri="{FF2B5EF4-FFF2-40B4-BE49-F238E27FC236}">
                  <a16:creationId xmlns:a16="http://schemas.microsoft.com/office/drawing/2014/main" id="{1FD8804F-5717-4406-8490-EA9C97AD8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806"/>
              <a:ext cx="61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125">
              <a:extLst>
                <a:ext uri="{FF2B5EF4-FFF2-40B4-BE49-F238E27FC236}">
                  <a16:creationId xmlns:a16="http://schemas.microsoft.com/office/drawing/2014/main" id="{B9424F00-905E-4424-80E7-5BE29252D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" y="1202"/>
              <a:ext cx="690" cy="346"/>
              <a:chOff x="4560" y="1790"/>
              <a:chExt cx="690" cy="389"/>
            </a:xfrm>
          </p:grpSpPr>
          <p:grpSp>
            <p:nvGrpSpPr>
              <p:cNvPr id="49" name="Group 126" descr="浅色上对角线">
                <a:extLst>
                  <a:ext uri="{FF2B5EF4-FFF2-40B4-BE49-F238E27FC236}">
                    <a16:creationId xmlns:a16="http://schemas.microsoft.com/office/drawing/2014/main" id="{B4F1DDCE-A0F5-4E8B-89BB-F2B43AAFB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2" y="1790"/>
                <a:ext cx="688" cy="204"/>
                <a:chOff x="4562" y="1783"/>
                <a:chExt cx="688" cy="185"/>
              </a:xfrm>
            </p:grpSpPr>
            <p:sp>
              <p:nvSpPr>
                <p:cNvPr id="53" name="Arc 127">
                  <a:extLst>
                    <a:ext uri="{FF2B5EF4-FFF2-40B4-BE49-F238E27FC236}">
                      <a16:creationId xmlns:a16="http://schemas.microsoft.com/office/drawing/2014/main" id="{CABE15C9-AA27-40A4-913E-8BEC02DBCB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562" y="1785"/>
                  <a:ext cx="430" cy="183"/>
                </a:xfrm>
                <a:custGeom>
                  <a:avLst/>
                  <a:gdLst>
                    <a:gd name="T0" fmla="*/ 0 w 22958"/>
                    <a:gd name="T1" fmla="*/ 0 h 21600"/>
                    <a:gd name="T2" fmla="*/ 0 w 22958"/>
                    <a:gd name="T3" fmla="*/ 0 h 21600"/>
                    <a:gd name="T4" fmla="*/ 0 w 2295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958"/>
                    <a:gd name="T10" fmla="*/ 0 h 21600"/>
                    <a:gd name="T11" fmla="*/ 22958 w 2295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958" h="21600" fill="none" extrusionOk="0">
                      <a:moveTo>
                        <a:pt x="-1" y="42"/>
                      </a:moveTo>
                      <a:cubicBezTo>
                        <a:pt x="452" y="14"/>
                        <a:pt x="904" y="-1"/>
                        <a:pt x="1358" y="0"/>
                      </a:cubicBezTo>
                      <a:cubicBezTo>
                        <a:pt x="13287" y="0"/>
                        <a:pt x="22958" y="9670"/>
                        <a:pt x="22958" y="21600"/>
                      </a:cubicBezTo>
                    </a:path>
                    <a:path w="22958" h="21600" stroke="0" extrusionOk="0">
                      <a:moveTo>
                        <a:pt x="-1" y="42"/>
                      </a:moveTo>
                      <a:cubicBezTo>
                        <a:pt x="452" y="14"/>
                        <a:pt x="904" y="-1"/>
                        <a:pt x="1358" y="0"/>
                      </a:cubicBezTo>
                      <a:cubicBezTo>
                        <a:pt x="13287" y="0"/>
                        <a:pt x="22958" y="9670"/>
                        <a:pt x="22958" y="21600"/>
                      </a:cubicBezTo>
                      <a:lnTo>
                        <a:pt x="1358" y="21600"/>
                      </a:lnTo>
                      <a:lnTo>
                        <a:pt x="-1" y="4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3810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Arc 128">
                  <a:extLst>
                    <a:ext uri="{FF2B5EF4-FFF2-40B4-BE49-F238E27FC236}">
                      <a16:creationId xmlns:a16="http://schemas.microsoft.com/office/drawing/2014/main" id="{11DF4A4B-32BF-43C5-B6E8-F9A4F8E86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6" y="1783"/>
                  <a:ext cx="354" cy="185"/>
                </a:xfrm>
                <a:custGeom>
                  <a:avLst/>
                  <a:gdLst>
                    <a:gd name="T0" fmla="*/ 0 w 22958"/>
                    <a:gd name="T1" fmla="*/ 0 h 21600"/>
                    <a:gd name="T2" fmla="*/ 0 w 22958"/>
                    <a:gd name="T3" fmla="*/ 0 h 21600"/>
                    <a:gd name="T4" fmla="*/ 0 w 2295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958"/>
                    <a:gd name="T10" fmla="*/ 0 h 21600"/>
                    <a:gd name="T11" fmla="*/ 22958 w 2295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958" h="21600" fill="none" extrusionOk="0">
                      <a:moveTo>
                        <a:pt x="-1" y="42"/>
                      </a:moveTo>
                      <a:cubicBezTo>
                        <a:pt x="452" y="14"/>
                        <a:pt x="904" y="-1"/>
                        <a:pt x="1358" y="0"/>
                      </a:cubicBezTo>
                      <a:cubicBezTo>
                        <a:pt x="13287" y="0"/>
                        <a:pt x="22958" y="9670"/>
                        <a:pt x="22958" y="21600"/>
                      </a:cubicBezTo>
                    </a:path>
                    <a:path w="22958" h="21600" stroke="0" extrusionOk="0">
                      <a:moveTo>
                        <a:pt x="-1" y="42"/>
                      </a:moveTo>
                      <a:cubicBezTo>
                        <a:pt x="452" y="14"/>
                        <a:pt x="904" y="-1"/>
                        <a:pt x="1358" y="0"/>
                      </a:cubicBezTo>
                      <a:cubicBezTo>
                        <a:pt x="13287" y="0"/>
                        <a:pt x="22958" y="9670"/>
                        <a:pt x="22958" y="21600"/>
                      </a:cubicBezTo>
                      <a:lnTo>
                        <a:pt x="1358" y="21600"/>
                      </a:lnTo>
                      <a:lnTo>
                        <a:pt x="-1" y="4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3810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Group 129" descr="浅色上对角线">
                <a:extLst>
                  <a:ext uri="{FF2B5EF4-FFF2-40B4-BE49-F238E27FC236}">
                    <a16:creationId xmlns:a16="http://schemas.microsoft.com/office/drawing/2014/main" id="{4C67E148-1061-4511-875E-AC78533DE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560" y="1975"/>
                <a:ext cx="688" cy="204"/>
                <a:chOff x="4562" y="1783"/>
                <a:chExt cx="688" cy="185"/>
              </a:xfrm>
            </p:grpSpPr>
            <p:sp>
              <p:nvSpPr>
                <p:cNvPr id="51" name="Arc 130">
                  <a:extLst>
                    <a:ext uri="{FF2B5EF4-FFF2-40B4-BE49-F238E27FC236}">
                      <a16:creationId xmlns:a16="http://schemas.microsoft.com/office/drawing/2014/main" id="{465D0CD3-7526-4A84-93A7-5B602EE5FF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562" y="1785"/>
                  <a:ext cx="430" cy="183"/>
                </a:xfrm>
                <a:custGeom>
                  <a:avLst/>
                  <a:gdLst>
                    <a:gd name="T0" fmla="*/ 0 w 22958"/>
                    <a:gd name="T1" fmla="*/ 0 h 21600"/>
                    <a:gd name="T2" fmla="*/ 0 w 22958"/>
                    <a:gd name="T3" fmla="*/ 0 h 21600"/>
                    <a:gd name="T4" fmla="*/ 0 w 2295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958"/>
                    <a:gd name="T10" fmla="*/ 0 h 21600"/>
                    <a:gd name="T11" fmla="*/ 22958 w 2295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958" h="21600" fill="none" extrusionOk="0">
                      <a:moveTo>
                        <a:pt x="-1" y="42"/>
                      </a:moveTo>
                      <a:cubicBezTo>
                        <a:pt x="452" y="14"/>
                        <a:pt x="904" y="-1"/>
                        <a:pt x="1358" y="0"/>
                      </a:cubicBezTo>
                      <a:cubicBezTo>
                        <a:pt x="13287" y="0"/>
                        <a:pt x="22958" y="9670"/>
                        <a:pt x="22958" y="21600"/>
                      </a:cubicBezTo>
                    </a:path>
                    <a:path w="22958" h="21600" stroke="0" extrusionOk="0">
                      <a:moveTo>
                        <a:pt x="-1" y="42"/>
                      </a:moveTo>
                      <a:cubicBezTo>
                        <a:pt x="452" y="14"/>
                        <a:pt x="904" y="-1"/>
                        <a:pt x="1358" y="0"/>
                      </a:cubicBezTo>
                      <a:cubicBezTo>
                        <a:pt x="13287" y="0"/>
                        <a:pt x="22958" y="9670"/>
                        <a:pt x="22958" y="21600"/>
                      </a:cubicBezTo>
                      <a:lnTo>
                        <a:pt x="1358" y="21600"/>
                      </a:lnTo>
                      <a:lnTo>
                        <a:pt x="-1" y="4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381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Arc 131">
                  <a:extLst>
                    <a:ext uri="{FF2B5EF4-FFF2-40B4-BE49-F238E27FC236}">
                      <a16:creationId xmlns:a16="http://schemas.microsoft.com/office/drawing/2014/main" id="{85F3C585-0BB4-40E4-8C61-DF8D3DA673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6" y="1783"/>
                  <a:ext cx="354" cy="185"/>
                </a:xfrm>
                <a:custGeom>
                  <a:avLst/>
                  <a:gdLst>
                    <a:gd name="T0" fmla="*/ 0 w 22958"/>
                    <a:gd name="T1" fmla="*/ 0 h 21600"/>
                    <a:gd name="T2" fmla="*/ 0 w 22958"/>
                    <a:gd name="T3" fmla="*/ 0 h 21600"/>
                    <a:gd name="T4" fmla="*/ 0 w 2295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958"/>
                    <a:gd name="T10" fmla="*/ 0 h 21600"/>
                    <a:gd name="T11" fmla="*/ 22958 w 2295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958" h="21600" fill="none" extrusionOk="0">
                      <a:moveTo>
                        <a:pt x="-1" y="42"/>
                      </a:moveTo>
                      <a:cubicBezTo>
                        <a:pt x="452" y="14"/>
                        <a:pt x="904" y="-1"/>
                        <a:pt x="1358" y="0"/>
                      </a:cubicBezTo>
                      <a:cubicBezTo>
                        <a:pt x="13287" y="0"/>
                        <a:pt x="22958" y="9670"/>
                        <a:pt x="22958" y="21600"/>
                      </a:cubicBezTo>
                    </a:path>
                    <a:path w="22958" h="21600" stroke="0" extrusionOk="0">
                      <a:moveTo>
                        <a:pt x="-1" y="42"/>
                      </a:moveTo>
                      <a:cubicBezTo>
                        <a:pt x="452" y="14"/>
                        <a:pt x="904" y="-1"/>
                        <a:pt x="1358" y="0"/>
                      </a:cubicBezTo>
                      <a:cubicBezTo>
                        <a:pt x="13287" y="0"/>
                        <a:pt x="22958" y="9670"/>
                        <a:pt x="22958" y="21600"/>
                      </a:cubicBezTo>
                      <a:lnTo>
                        <a:pt x="1358" y="21600"/>
                      </a:lnTo>
                      <a:lnTo>
                        <a:pt x="-1" y="4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381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9" name="Object 132">
              <a:extLst>
                <a:ext uri="{FF2B5EF4-FFF2-40B4-BE49-F238E27FC236}">
                  <a16:creationId xmlns:a16="http://schemas.microsoft.com/office/drawing/2014/main" id="{A8AA72B0-57FB-4300-BED9-64CD6A8BB4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1" y="2387"/>
            <a:ext cx="23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" name="Equation" r:id="rId9" imgW="123721" imgH="123930" progId="Equation.3">
                    <p:embed/>
                  </p:oleObj>
                </mc:Choice>
                <mc:Fallback>
                  <p:oleObj name="Equation" r:id="rId9" imgW="123721" imgH="123930" progId="Equation.3">
                    <p:embed/>
                    <p:pic>
                      <p:nvPicPr>
                        <p:cNvPr id="21521" name="Object 132">
                          <a:extLst>
                            <a:ext uri="{FF2B5EF4-FFF2-40B4-BE49-F238E27FC236}">
                              <a16:creationId xmlns:a16="http://schemas.microsoft.com/office/drawing/2014/main" id="{469B2E7F-0951-4F3F-AF9E-5BF6263EBA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" y="2387"/>
                          <a:ext cx="23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33">
              <a:extLst>
                <a:ext uri="{FF2B5EF4-FFF2-40B4-BE49-F238E27FC236}">
                  <a16:creationId xmlns:a16="http://schemas.microsoft.com/office/drawing/2014/main" id="{E259BF3C-817F-4664-8C4F-0D05C078CC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3" y="2080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5" name="Equation" r:id="rId11" imgW="123721" imgH="142830" progId="Equation.3">
                    <p:embed/>
                  </p:oleObj>
                </mc:Choice>
                <mc:Fallback>
                  <p:oleObj name="Equation" r:id="rId11" imgW="123721" imgH="142830" progId="Equation.3">
                    <p:embed/>
                    <p:pic>
                      <p:nvPicPr>
                        <p:cNvPr id="21522" name="Object 133">
                          <a:extLst>
                            <a:ext uri="{FF2B5EF4-FFF2-40B4-BE49-F238E27FC236}">
                              <a16:creationId xmlns:a16="http://schemas.microsoft.com/office/drawing/2014/main" id="{84EA4142-279D-4DB7-9CBD-6AF533F8F9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" y="2080"/>
                          <a:ext cx="2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34">
              <a:extLst>
                <a:ext uri="{FF2B5EF4-FFF2-40B4-BE49-F238E27FC236}">
                  <a16:creationId xmlns:a16="http://schemas.microsoft.com/office/drawing/2014/main" id="{F4805C51-F076-450C-836B-2D501F5FBC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7" y="346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" name="Equation" r:id="rId13" imgW="95357" imgH="123930" progId="Equation.3">
                    <p:embed/>
                  </p:oleObj>
                </mc:Choice>
                <mc:Fallback>
                  <p:oleObj name="Equation" r:id="rId13" imgW="95357" imgH="123930" progId="Equation.3">
                    <p:embed/>
                    <p:pic>
                      <p:nvPicPr>
                        <p:cNvPr id="21523" name="Object 134">
                          <a:extLst>
                            <a:ext uri="{FF2B5EF4-FFF2-40B4-BE49-F238E27FC236}">
                              <a16:creationId xmlns:a16="http://schemas.microsoft.com/office/drawing/2014/main" id="{66316514-087D-4517-AE2D-0E7283B937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7" y="346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35">
              <a:extLst>
                <a:ext uri="{FF2B5EF4-FFF2-40B4-BE49-F238E27FC236}">
                  <a16:creationId xmlns:a16="http://schemas.microsoft.com/office/drawing/2014/main" id="{0CBCB995-EC17-4410-99EE-C0B499C5C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9" y="1620"/>
            <a:ext cx="27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" name="Equation" r:id="rId15" imgW="142900" imgH="200070" progId="Equation.3">
                    <p:embed/>
                  </p:oleObj>
                </mc:Choice>
                <mc:Fallback>
                  <p:oleObj name="Equation" r:id="rId15" imgW="142900" imgH="200070" progId="Equation.3">
                    <p:embed/>
                    <p:pic>
                      <p:nvPicPr>
                        <p:cNvPr id="21524" name="Object 135">
                          <a:extLst>
                            <a:ext uri="{FF2B5EF4-FFF2-40B4-BE49-F238E27FC236}">
                              <a16:creationId xmlns:a16="http://schemas.microsoft.com/office/drawing/2014/main" id="{0ED7E4AD-8D0A-4ACD-9BA9-E26BA43B19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9" y="1620"/>
                          <a:ext cx="27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36">
              <a:extLst>
                <a:ext uri="{FF2B5EF4-FFF2-40B4-BE49-F238E27FC236}">
                  <a16:creationId xmlns:a16="http://schemas.microsoft.com/office/drawing/2014/main" id="{A787B932-97C9-4D1C-8EE7-48C4C8C6AD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9" y="660"/>
            <a:ext cx="29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" name="Equation" r:id="rId17" imgW="161810" imgH="200070" progId="Equation.3">
                    <p:embed/>
                  </p:oleObj>
                </mc:Choice>
                <mc:Fallback>
                  <p:oleObj name="Equation" r:id="rId17" imgW="161810" imgH="200070" progId="Equation.3">
                    <p:embed/>
                    <p:pic>
                      <p:nvPicPr>
                        <p:cNvPr id="21525" name="Object 136">
                          <a:extLst>
                            <a:ext uri="{FF2B5EF4-FFF2-40B4-BE49-F238E27FC236}">
                              <a16:creationId xmlns:a16="http://schemas.microsoft.com/office/drawing/2014/main" id="{96974588-FEB4-427E-A79F-B98DDE332C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9" y="660"/>
                          <a:ext cx="293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37">
              <a:extLst>
                <a:ext uri="{FF2B5EF4-FFF2-40B4-BE49-F238E27FC236}">
                  <a16:creationId xmlns:a16="http://schemas.microsoft.com/office/drawing/2014/main" id="{F37EA26F-09B3-40C1-9019-E7CE12E8BD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9" y="852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Equation" r:id="rId19" imgW="142900" imgH="142830" progId="Equation.3">
                    <p:embed/>
                  </p:oleObj>
                </mc:Choice>
                <mc:Fallback>
                  <p:oleObj name="Equation" r:id="rId19" imgW="142900" imgH="142830" progId="Equation.3">
                    <p:embed/>
                    <p:pic>
                      <p:nvPicPr>
                        <p:cNvPr id="21526" name="Object 137">
                          <a:extLst>
                            <a:ext uri="{FF2B5EF4-FFF2-40B4-BE49-F238E27FC236}">
                              <a16:creationId xmlns:a16="http://schemas.microsoft.com/office/drawing/2014/main" id="{39216F93-B67B-4D60-9E23-6414DEBA88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9" y="852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38">
              <a:extLst>
                <a:ext uri="{FF2B5EF4-FFF2-40B4-BE49-F238E27FC236}">
                  <a16:creationId xmlns:a16="http://schemas.microsoft.com/office/drawing/2014/main" id="{309966D1-CCDE-4E76-990C-05895237FF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9" y="1242"/>
            <a:ext cx="44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" name="Equation" r:id="rId21" imgW="323889" imgH="180900" progId="Equation.3">
                    <p:embed/>
                  </p:oleObj>
                </mc:Choice>
                <mc:Fallback>
                  <p:oleObj name="Equation" r:id="rId21" imgW="323889" imgH="180900" progId="Equation.3">
                    <p:embed/>
                    <p:pic>
                      <p:nvPicPr>
                        <p:cNvPr id="21527" name="Object 138">
                          <a:extLst>
                            <a:ext uri="{FF2B5EF4-FFF2-40B4-BE49-F238E27FC236}">
                              <a16:creationId xmlns:a16="http://schemas.microsoft.com/office/drawing/2014/main" id="{9685F066-B98F-40EA-B9D9-B709A3D78B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" y="1242"/>
                          <a:ext cx="44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39">
              <a:extLst>
                <a:ext uri="{FF2B5EF4-FFF2-40B4-BE49-F238E27FC236}">
                  <a16:creationId xmlns:a16="http://schemas.microsoft.com/office/drawing/2014/main" id="{68F4C389-0EDB-400D-9802-011BDB58DE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7" y="2056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" name="Equation" r:id="rId23" imgW="104812" imgH="123930" progId="Equation.3">
                    <p:embed/>
                  </p:oleObj>
                </mc:Choice>
                <mc:Fallback>
                  <p:oleObj name="Equation" r:id="rId23" imgW="104812" imgH="123930" progId="Equation.3">
                    <p:embed/>
                    <p:pic>
                      <p:nvPicPr>
                        <p:cNvPr id="21528" name="Object 139">
                          <a:extLst>
                            <a:ext uri="{FF2B5EF4-FFF2-40B4-BE49-F238E27FC236}">
                              <a16:creationId xmlns:a16="http://schemas.microsoft.com/office/drawing/2014/main" id="{67CB1F64-542D-4444-B6E2-1377C33EB3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2056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140">
              <a:extLst>
                <a:ext uri="{FF2B5EF4-FFF2-40B4-BE49-F238E27FC236}">
                  <a16:creationId xmlns:a16="http://schemas.microsoft.com/office/drawing/2014/main" id="{A9F0B95A-237B-46F8-AD41-9BE265DAC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1364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" name="Object 141">
              <a:extLst>
                <a:ext uri="{FF2B5EF4-FFF2-40B4-BE49-F238E27FC236}">
                  <a16:creationId xmlns:a16="http://schemas.microsoft.com/office/drawing/2014/main" id="{73046F9A-D82A-442F-BCAF-ABD014656D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7" y="1270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Equation" r:id="rId25" imgW="95357" imgH="123930" progId="Equation.3">
                    <p:embed/>
                  </p:oleObj>
                </mc:Choice>
                <mc:Fallback>
                  <p:oleObj name="Equation" r:id="rId25" imgW="95357" imgH="123930" progId="Equation.3">
                    <p:embed/>
                    <p:pic>
                      <p:nvPicPr>
                        <p:cNvPr id="21530" name="Object 141">
                          <a:extLst>
                            <a:ext uri="{FF2B5EF4-FFF2-40B4-BE49-F238E27FC236}">
                              <a16:creationId xmlns:a16="http://schemas.microsoft.com/office/drawing/2014/main" id="{8B14A071-61D6-4F12-A1BE-A717783EE6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1270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9217">
            <a:extLst>
              <a:ext uri="{FF2B5EF4-FFF2-40B4-BE49-F238E27FC236}">
                <a16:creationId xmlns:a16="http://schemas.microsoft.com/office/drawing/2014/main" id="{ACB0CE79-D74C-4047-9A7A-FD5FD6B75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390525"/>
          <a:ext cx="10047288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r:id="rId3" imgW="10105200" imgH="1933200" progId="Word.Document.8">
                  <p:embed/>
                </p:oleObj>
              </mc:Choice>
              <mc:Fallback>
                <p:oleObj r:id="rId3" imgW="10105200" imgH="1933200" progId="Word.Document.8">
                  <p:embed/>
                  <p:pic>
                    <p:nvPicPr>
                      <p:cNvPr id="0" name="对象 9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90525"/>
                        <a:ext cx="10047288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未知">
            <a:extLst>
              <a:ext uri="{FF2B5EF4-FFF2-40B4-BE49-F238E27FC236}">
                <a16:creationId xmlns:a16="http://schemas.microsoft.com/office/drawing/2014/main" id="{E2131C73-9E7C-4952-A7BD-07CBE86F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3546475"/>
            <a:ext cx="1173162" cy="574675"/>
          </a:xfrm>
          <a:custGeom>
            <a:avLst/>
            <a:gdLst>
              <a:gd name="T0" fmla="*/ 0 w 739"/>
              <a:gd name="T1" fmla="*/ 574675 h 362"/>
              <a:gd name="T2" fmla="*/ 528637 w 739"/>
              <a:gd name="T3" fmla="*/ 0 h 362"/>
              <a:gd name="T4" fmla="*/ 1173162 w 739"/>
              <a:gd name="T5" fmla="*/ 0 h 362"/>
              <a:gd name="T6" fmla="*/ 0 w 739"/>
              <a:gd name="T7" fmla="*/ 574675 h 362"/>
              <a:gd name="T8" fmla="*/ 0 60000 65536"/>
              <a:gd name="T9" fmla="*/ 0 60000 65536"/>
              <a:gd name="T10" fmla="*/ 0 60000 65536"/>
              <a:gd name="T11" fmla="*/ 0 60000 65536"/>
              <a:gd name="T12" fmla="*/ 0 w 739"/>
              <a:gd name="T13" fmla="*/ 0 h 362"/>
              <a:gd name="T14" fmla="*/ 739 w 739"/>
              <a:gd name="T15" fmla="*/ 362 h 3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9" h="362">
                <a:moveTo>
                  <a:pt x="0" y="362"/>
                </a:moveTo>
                <a:lnTo>
                  <a:pt x="333" y="0"/>
                </a:lnTo>
                <a:lnTo>
                  <a:pt x="739" y="0"/>
                </a:lnTo>
                <a:lnTo>
                  <a:pt x="0" y="362"/>
                </a:lnTo>
                <a:close/>
              </a:path>
            </a:pathLst>
          </a:custGeom>
          <a:pattFill prst="ltUpDiag">
            <a:fgClr>
              <a:srgbClr val="FF3300"/>
            </a:fgClr>
            <a:bgClr>
              <a:schemeClr val="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未知">
            <a:extLst>
              <a:ext uri="{FF2B5EF4-FFF2-40B4-BE49-F238E27FC236}">
                <a16:creationId xmlns:a16="http://schemas.microsoft.com/office/drawing/2014/main" id="{7008D500-050E-4AB4-B581-3A889058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519488"/>
            <a:ext cx="1262063" cy="7937"/>
          </a:xfrm>
          <a:custGeom>
            <a:avLst/>
            <a:gdLst>
              <a:gd name="T0" fmla="*/ 0 w 990"/>
              <a:gd name="T1" fmla="*/ 0 h 6"/>
              <a:gd name="T2" fmla="*/ 1262063 w 990"/>
              <a:gd name="T3" fmla="*/ 7937 h 6"/>
              <a:gd name="T4" fmla="*/ 0 60000 65536"/>
              <a:gd name="T5" fmla="*/ 0 60000 65536"/>
              <a:gd name="T6" fmla="*/ 0 w 990"/>
              <a:gd name="T7" fmla="*/ 0 h 6"/>
              <a:gd name="T8" fmla="*/ 990 w 990"/>
              <a:gd name="T9" fmla="*/ 6 h 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0" h="6">
                <a:moveTo>
                  <a:pt x="0" y="0"/>
                </a:moveTo>
                <a:lnTo>
                  <a:pt x="990" y="6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直接连接符 9220">
            <a:extLst>
              <a:ext uri="{FF2B5EF4-FFF2-40B4-BE49-F238E27FC236}">
                <a16:creationId xmlns:a16="http://schemas.microsoft.com/office/drawing/2014/main" id="{CC360BC4-740E-4152-A3DD-747167A825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4838" y="1433513"/>
            <a:ext cx="3175" cy="9636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未知">
            <a:extLst>
              <a:ext uri="{FF2B5EF4-FFF2-40B4-BE49-F238E27FC236}">
                <a16:creationId xmlns:a16="http://schemas.microsoft.com/office/drawing/2014/main" id="{2E441E99-E843-49A7-9797-45AFCD3D6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090988"/>
            <a:ext cx="490538" cy="487362"/>
          </a:xfrm>
          <a:custGeom>
            <a:avLst/>
            <a:gdLst>
              <a:gd name="T0" fmla="*/ 490538 w 309"/>
              <a:gd name="T1" fmla="*/ 0 h 307"/>
              <a:gd name="T2" fmla="*/ 0 w 309"/>
              <a:gd name="T3" fmla="*/ 487362 h 307"/>
              <a:gd name="T4" fmla="*/ 0 60000 65536"/>
              <a:gd name="T5" fmla="*/ 0 60000 65536"/>
              <a:gd name="T6" fmla="*/ 0 w 309"/>
              <a:gd name="T7" fmla="*/ 0 h 307"/>
              <a:gd name="T8" fmla="*/ 309 w 309"/>
              <a:gd name="T9" fmla="*/ 307 h 30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9" h="307">
                <a:moveTo>
                  <a:pt x="309" y="0"/>
                </a:moveTo>
                <a:lnTo>
                  <a:pt x="0" y="307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2" name="未知">
            <a:extLst>
              <a:ext uri="{FF2B5EF4-FFF2-40B4-BE49-F238E27FC236}">
                <a16:creationId xmlns:a16="http://schemas.microsoft.com/office/drawing/2014/main" id="{741EA3E5-07D0-46CA-BF04-71D37D1F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2117725"/>
            <a:ext cx="557212" cy="2046288"/>
          </a:xfrm>
          <a:custGeom>
            <a:avLst/>
            <a:gdLst>
              <a:gd name="T0" fmla="*/ 557212 w 351"/>
              <a:gd name="T1" fmla="*/ 0 h 1289"/>
              <a:gd name="T2" fmla="*/ 0 w 351"/>
              <a:gd name="T3" fmla="*/ 2046288 h 1289"/>
              <a:gd name="T4" fmla="*/ 0 60000 65536"/>
              <a:gd name="T5" fmla="*/ 0 60000 65536"/>
              <a:gd name="T6" fmla="*/ 0 w 351"/>
              <a:gd name="T7" fmla="*/ 0 h 1289"/>
              <a:gd name="T8" fmla="*/ 351 w 351"/>
              <a:gd name="T9" fmla="*/ 1289 h 1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1" h="1289">
                <a:moveTo>
                  <a:pt x="351" y="0"/>
                </a:moveTo>
                <a:lnTo>
                  <a:pt x="0" y="1289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未知">
            <a:extLst>
              <a:ext uri="{FF2B5EF4-FFF2-40B4-BE49-F238E27FC236}">
                <a16:creationId xmlns:a16="http://schemas.microsoft.com/office/drawing/2014/main" id="{44212E2B-0BC6-4B3C-8803-CE340E066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133600"/>
            <a:ext cx="914400" cy="1371600"/>
          </a:xfrm>
          <a:custGeom>
            <a:avLst/>
            <a:gdLst>
              <a:gd name="T0" fmla="*/ 0 w 425"/>
              <a:gd name="T1" fmla="*/ 0 h 856"/>
              <a:gd name="T2" fmla="*/ 914400 w 425"/>
              <a:gd name="T3" fmla="*/ 1371600 h 856"/>
              <a:gd name="T4" fmla="*/ 0 60000 65536"/>
              <a:gd name="T5" fmla="*/ 0 60000 65536"/>
              <a:gd name="T6" fmla="*/ 0 w 425"/>
              <a:gd name="T7" fmla="*/ 0 h 856"/>
              <a:gd name="T8" fmla="*/ 425 w 425"/>
              <a:gd name="T9" fmla="*/ 856 h 8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5" h="856">
                <a:moveTo>
                  <a:pt x="0" y="0"/>
                </a:moveTo>
                <a:lnTo>
                  <a:pt x="425" y="856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未知">
            <a:extLst>
              <a:ext uri="{FF2B5EF4-FFF2-40B4-BE49-F238E27FC236}">
                <a16:creationId xmlns:a16="http://schemas.microsoft.com/office/drawing/2014/main" id="{B20B8D03-1B9F-4522-AE65-6C3DF635A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1524000" cy="609600"/>
          </a:xfrm>
          <a:custGeom>
            <a:avLst/>
            <a:gdLst>
              <a:gd name="T0" fmla="*/ 0 w 966"/>
              <a:gd name="T1" fmla="*/ 609600 h 489"/>
              <a:gd name="T2" fmla="*/ 1524000 w 966"/>
              <a:gd name="T3" fmla="*/ 0 h 489"/>
              <a:gd name="T4" fmla="*/ 0 60000 65536"/>
              <a:gd name="T5" fmla="*/ 0 60000 65536"/>
              <a:gd name="T6" fmla="*/ 0 w 966"/>
              <a:gd name="T7" fmla="*/ 0 h 489"/>
              <a:gd name="T8" fmla="*/ 966 w 966"/>
              <a:gd name="T9" fmla="*/ 489 h 4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6" h="489">
                <a:moveTo>
                  <a:pt x="0" y="489"/>
                </a:moveTo>
                <a:lnTo>
                  <a:pt x="966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直接连接符 9225">
            <a:extLst>
              <a:ext uri="{FF2B5EF4-FFF2-40B4-BE49-F238E27FC236}">
                <a16:creationId xmlns:a16="http://schemas.microsoft.com/office/drawing/2014/main" id="{09F52336-3A35-44BA-BDC7-B32C59DA4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3" y="2397125"/>
            <a:ext cx="0" cy="113665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6" name="直接连接符 9226">
            <a:extLst>
              <a:ext uri="{FF2B5EF4-FFF2-40B4-BE49-F238E27FC236}">
                <a16:creationId xmlns:a16="http://schemas.microsoft.com/office/drawing/2014/main" id="{89BE8C61-8A45-447B-82A7-6513903F8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3" y="3533775"/>
            <a:ext cx="669925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直接连接符 9227">
            <a:extLst>
              <a:ext uri="{FF2B5EF4-FFF2-40B4-BE49-F238E27FC236}">
                <a16:creationId xmlns:a16="http://schemas.microsoft.com/office/drawing/2014/main" id="{EAD25AD8-759D-4B32-9A46-69E5D245B1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3025" y="3533775"/>
            <a:ext cx="534988" cy="568325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1" name="对象 9228">
            <a:extLst>
              <a:ext uri="{FF2B5EF4-FFF2-40B4-BE49-F238E27FC236}">
                <a16:creationId xmlns:a16="http://schemas.microsoft.com/office/drawing/2014/main" id="{EAD09B76-FD06-487F-8F2A-1768F2419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502150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r:id="rId5" imgW="127000" imgH="139700" progId="Equation.3">
                  <p:embed/>
                </p:oleObj>
              </mc:Choice>
              <mc:Fallback>
                <p:oleObj r:id="rId5" imgW="127000" imgH="139700" progId="Equation.3">
                  <p:embed/>
                  <p:pic>
                    <p:nvPicPr>
                      <p:cNvPr id="0" name="对象 9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502150"/>
                        <a:ext cx="336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9229">
            <a:extLst>
              <a:ext uri="{FF2B5EF4-FFF2-40B4-BE49-F238E27FC236}">
                <a16:creationId xmlns:a16="http://schemas.microsoft.com/office/drawing/2014/main" id="{9BE45945-2835-4721-AEF0-6A6F366B5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4563" y="3663950"/>
          <a:ext cx="374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r:id="rId7" imgW="139761" imgH="165172" progId="Equation.3">
                  <p:embed/>
                </p:oleObj>
              </mc:Choice>
              <mc:Fallback>
                <p:oleObj r:id="rId7" imgW="139761" imgH="165172" progId="Equation.3">
                  <p:embed/>
                  <p:pic>
                    <p:nvPicPr>
                      <p:cNvPr id="0" name="对象 9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563" y="3663950"/>
                        <a:ext cx="3746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9230">
            <a:extLst>
              <a:ext uri="{FF2B5EF4-FFF2-40B4-BE49-F238E27FC236}">
                <a16:creationId xmlns:a16="http://schemas.microsoft.com/office/drawing/2014/main" id="{5025E56E-2F72-416B-87F8-9135DF9DA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8663" y="1377950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9" imgW="127055" imgH="127055" progId="Equation.3">
                  <p:embed/>
                </p:oleObj>
              </mc:Choice>
              <mc:Fallback>
                <p:oleObj r:id="rId9" imgW="127055" imgH="127055" progId="Equation.3">
                  <p:embed/>
                  <p:pic>
                    <p:nvPicPr>
                      <p:cNvPr id="0" name="对象 9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663" y="1377950"/>
                        <a:ext cx="3365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9231">
            <a:extLst>
              <a:ext uri="{FF2B5EF4-FFF2-40B4-BE49-F238E27FC236}">
                <a16:creationId xmlns:a16="http://schemas.microsoft.com/office/drawing/2014/main" id="{4A0EF28E-D4DD-46E5-AF34-0CA178ABD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2900" y="3282950"/>
          <a:ext cx="34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r:id="rId11" imgW="127000" imgH="139700" progId="Equation.3">
                  <p:embed/>
                </p:oleObj>
              </mc:Choice>
              <mc:Fallback>
                <p:oleObj r:id="rId11" imgW="127000" imgH="139700" progId="Equation.3">
                  <p:embed/>
                  <p:pic>
                    <p:nvPicPr>
                      <p:cNvPr id="0" name="对象 9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3282950"/>
                        <a:ext cx="341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9232">
            <a:extLst>
              <a:ext uri="{FF2B5EF4-FFF2-40B4-BE49-F238E27FC236}">
                <a16:creationId xmlns:a16="http://schemas.microsoft.com/office/drawing/2014/main" id="{8F128279-711E-483A-827E-908292303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725" y="3892550"/>
          <a:ext cx="166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r:id="rId13" imgW="88707" imgH="164742" progId="Equation.3">
                  <p:embed/>
                </p:oleObj>
              </mc:Choice>
              <mc:Fallback>
                <p:oleObj r:id="rId13" imgW="88707" imgH="164742" progId="Equation.3">
                  <p:embed/>
                  <p:pic>
                    <p:nvPicPr>
                      <p:cNvPr id="0" name="对象 9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892550"/>
                        <a:ext cx="16668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9233">
            <a:extLst>
              <a:ext uri="{FF2B5EF4-FFF2-40B4-BE49-F238E27FC236}">
                <a16:creationId xmlns:a16="http://schemas.microsoft.com/office/drawing/2014/main" id="{1F715F56-EDA0-4CED-A345-1746A1724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3657600"/>
          <a:ext cx="1682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r:id="rId15" imgW="88707" imgH="164742" progId="Equation.DSMT4">
                  <p:embed/>
                </p:oleObj>
              </mc:Choice>
              <mc:Fallback>
                <p:oleObj r:id="rId15" imgW="88707" imgH="164742" progId="Equation.DSMT4">
                  <p:embed/>
                  <p:pic>
                    <p:nvPicPr>
                      <p:cNvPr id="0" name="对象 9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657600"/>
                        <a:ext cx="1682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9234">
            <a:extLst>
              <a:ext uri="{FF2B5EF4-FFF2-40B4-BE49-F238E27FC236}">
                <a16:creationId xmlns:a16="http://schemas.microsoft.com/office/drawing/2014/main" id="{F2D04602-7FBE-4E4C-A430-2D231F196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981200"/>
          <a:ext cx="166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r:id="rId17" imgW="88707" imgH="164742" progId="Equation.3">
                  <p:embed/>
                </p:oleObj>
              </mc:Choice>
              <mc:Fallback>
                <p:oleObj r:id="rId17" imgW="88707" imgH="164742" progId="Equation.3">
                  <p:embed/>
                  <p:pic>
                    <p:nvPicPr>
                      <p:cNvPr id="0" name="对象 9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981200"/>
                        <a:ext cx="16668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86" name="Object 34">
            <a:extLst>
              <a:ext uri="{FF2B5EF4-FFF2-40B4-BE49-F238E27FC236}">
                <a16:creationId xmlns:a16="http://schemas.microsoft.com/office/drawing/2014/main" id="{3716D44E-A6B1-45FC-BB48-C44D17C89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078163"/>
          <a:ext cx="11582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文档" r:id="rId3" imgW="5266497" imgH="721060" progId="Word.Document.8">
                  <p:embed/>
                </p:oleObj>
              </mc:Choice>
              <mc:Fallback>
                <p:oleObj name="文档" r:id="rId3" imgW="5266497" imgH="721060" progId="Word.Document.8">
                  <p:embed/>
                  <p:pic>
                    <p:nvPicPr>
                      <p:cNvPr id="49186" name="Object 34">
                        <a:extLst>
                          <a:ext uri="{FF2B5EF4-FFF2-40B4-BE49-F238E27FC236}">
                            <a16:creationId xmlns:a16="http://schemas.microsoft.com/office/drawing/2014/main" id="{3716D44E-A6B1-45FC-BB48-C44D17C89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78163"/>
                        <a:ext cx="115824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>
            <a:extLst>
              <a:ext uri="{FF2B5EF4-FFF2-40B4-BE49-F238E27FC236}">
                <a16:creationId xmlns:a16="http://schemas.microsoft.com/office/drawing/2014/main" id="{1B2CAEB3-930B-4D0F-B247-B24693B50AC3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963738"/>
            <a:ext cx="3671887" cy="2833687"/>
            <a:chOff x="1875" y="1609"/>
            <a:chExt cx="2313" cy="1785"/>
          </a:xfrm>
        </p:grpSpPr>
        <p:sp>
          <p:nvSpPr>
            <p:cNvPr id="49209" name="Freeform 57">
              <a:extLst>
                <a:ext uri="{FF2B5EF4-FFF2-40B4-BE49-F238E27FC236}">
                  <a16:creationId xmlns:a16="http://schemas.microsoft.com/office/drawing/2014/main" id="{14675EF7-392F-4F20-A3A4-E535C6FF2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2069"/>
              <a:ext cx="1542" cy="1089"/>
            </a:xfrm>
            <a:custGeom>
              <a:avLst/>
              <a:gdLst/>
              <a:ahLst/>
              <a:cxnLst>
                <a:cxn ang="0">
                  <a:pos x="0" y="726"/>
                </a:cxn>
                <a:cxn ang="0">
                  <a:pos x="59" y="443"/>
                </a:cxn>
                <a:cxn ang="0">
                  <a:pos x="272" y="182"/>
                </a:cxn>
                <a:cxn ang="0">
                  <a:pos x="475" y="43"/>
                </a:cxn>
                <a:cxn ang="0">
                  <a:pos x="771" y="0"/>
                </a:cxn>
                <a:cxn ang="0">
                  <a:pos x="1083" y="51"/>
                </a:cxn>
                <a:cxn ang="0">
                  <a:pos x="1315" y="227"/>
                </a:cxn>
                <a:cxn ang="0">
                  <a:pos x="1459" y="435"/>
                </a:cxn>
                <a:cxn ang="0">
                  <a:pos x="1542" y="681"/>
                </a:cxn>
                <a:cxn ang="0">
                  <a:pos x="1523" y="827"/>
                </a:cxn>
                <a:cxn ang="0">
                  <a:pos x="1403" y="939"/>
                </a:cxn>
                <a:cxn ang="0">
                  <a:pos x="1179" y="1035"/>
                </a:cxn>
                <a:cxn ang="0">
                  <a:pos x="771" y="1089"/>
                </a:cxn>
                <a:cxn ang="0">
                  <a:pos x="315" y="1019"/>
                </a:cxn>
                <a:cxn ang="0">
                  <a:pos x="59" y="883"/>
                </a:cxn>
                <a:cxn ang="0">
                  <a:pos x="0" y="726"/>
                </a:cxn>
              </a:cxnLst>
              <a:rect l="0" t="0" r="r" b="b"/>
              <a:pathLst>
                <a:path w="1542" h="1089">
                  <a:moveTo>
                    <a:pt x="0" y="726"/>
                  </a:moveTo>
                  <a:lnTo>
                    <a:pt x="59" y="443"/>
                  </a:lnTo>
                  <a:lnTo>
                    <a:pt x="272" y="182"/>
                  </a:lnTo>
                  <a:lnTo>
                    <a:pt x="475" y="43"/>
                  </a:lnTo>
                  <a:lnTo>
                    <a:pt x="771" y="0"/>
                  </a:lnTo>
                  <a:lnTo>
                    <a:pt x="1083" y="51"/>
                  </a:lnTo>
                  <a:lnTo>
                    <a:pt x="1315" y="227"/>
                  </a:lnTo>
                  <a:lnTo>
                    <a:pt x="1459" y="435"/>
                  </a:lnTo>
                  <a:lnTo>
                    <a:pt x="1542" y="681"/>
                  </a:lnTo>
                  <a:lnTo>
                    <a:pt x="1523" y="827"/>
                  </a:lnTo>
                  <a:lnTo>
                    <a:pt x="1403" y="939"/>
                  </a:lnTo>
                  <a:lnTo>
                    <a:pt x="1179" y="1035"/>
                  </a:lnTo>
                  <a:lnTo>
                    <a:pt x="771" y="1089"/>
                  </a:lnTo>
                  <a:lnTo>
                    <a:pt x="315" y="1019"/>
                  </a:lnTo>
                  <a:lnTo>
                    <a:pt x="59" y="883"/>
                  </a:lnTo>
                  <a:lnTo>
                    <a:pt x="0" y="726"/>
                  </a:lnTo>
                  <a:close/>
                </a:path>
              </a:pathLst>
            </a:custGeom>
            <a:gradFill rotWithShape="1">
              <a:gsLst>
                <a:gs pos="0">
                  <a:srgbClr val="FFCCFF">
                    <a:gamma/>
                    <a:shade val="46275"/>
                    <a:invGamma/>
                  </a:srgbClr>
                </a:gs>
                <a:gs pos="50000">
                  <a:srgbClr val="FFCCFF">
                    <a:alpha val="35001"/>
                  </a:srgbClr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7417" name="Group 56">
              <a:extLst>
                <a:ext uri="{FF2B5EF4-FFF2-40B4-BE49-F238E27FC236}">
                  <a16:creationId xmlns:a16="http://schemas.microsoft.com/office/drawing/2014/main" id="{3584E6F1-460D-49F2-A593-BDF3975A3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5" y="1609"/>
              <a:ext cx="2313" cy="1785"/>
              <a:chOff x="1875" y="1609"/>
              <a:chExt cx="2313" cy="1785"/>
            </a:xfrm>
          </p:grpSpPr>
          <p:grpSp>
            <p:nvGrpSpPr>
              <p:cNvPr id="17418" name="Group 46">
                <a:extLst>
                  <a:ext uri="{FF2B5EF4-FFF2-40B4-BE49-F238E27FC236}">
                    <a16:creationId xmlns:a16="http://schemas.microsoft.com/office/drawing/2014/main" id="{3ED2187B-ED7D-4FF5-A0EE-282FF44B22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0" y="2066"/>
                <a:ext cx="1545" cy="1083"/>
                <a:chOff x="1970" y="2066"/>
                <a:chExt cx="1545" cy="1083"/>
              </a:xfrm>
            </p:grpSpPr>
            <p:sp>
              <p:nvSpPr>
                <p:cNvPr id="17446" name="Arc 5">
                  <a:extLst>
                    <a:ext uri="{FF2B5EF4-FFF2-40B4-BE49-F238E27FC236}">
                      <a16:creationId xmlns:a16="http://schemas.microsoft.com/office/drawing/2014/main" id="{213597CF-449D-4576-95C5-DF666E1E34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" y="2066"/>
                  <a:ext cx="773" cy="7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7" name="Arc 6">
                  <a:extLst>
                    <a:ext uri="{FF2B5EF4-FFF2-40B4-BE49-F238E27FC236}">
                      <a16:creationId xmlns:a16="http://schemas.microsoft.com/office/drawing/2014/main" id="{F0BCDAD0-5216-47DB-9638-4952429D26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70" y="2066"/>
                  <a:ext cx="772" cy="7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7448" name="Group 11">
                  <a:extLst>
                    <a:ext uri="{FF2B5EF4-FFF2-40B4-BE49-F238E27FC236}">
                      <a16:creationId xmlns:a16="http://schemas.microsoft.com/office/drawing/2014/main" id="{CD74C231-262A-4F6F-9505-5C2EEE9163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0" y="2422"/>
                  <a:ext cx="1545" cy="727"/>
                  <a:chOff x="6711" y="7029"/>
                  <a:chExt cx="1991" cy="571"/>
                </a:xfrm>
              </p:grpSpPr>
              <p:sp>
                <p:nvSpPr>
                  <p:cNvPr id="17449" name="Arc 12">
                    <a:extLst>
                      <a:ext uri="{FF2B5EF4-FFF2-40B4-BE49-F238E27FC236}">
                        <a16:creationId xmlns:a16="http://schemas.microsoft.com/office/drawing/2014/main" id="{B5745274-02A5-4204-8745-A5E4B4DE78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06" y="7029"/>
                    <a:ext cx="996" cy="28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FF0066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0" name="Arc 13">
                    <a:extLst>
                      <a:ext uri="{FF2B5EF4-FFF2-40B4-BE49-F238E27FC236}">
                        <a16:creationId xmlns:a16="http://schemas.microsoft.com/office/drawing/2014/main" id="{8CE337DD-C104-4DD4-8789-0201DAC8E9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6711" y="7029"/>
                    <a:ext cx="995" cy="28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FF0066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1" name="Arc 14">
                    <a:extLst>
                      <a:ext uri="{FF2B5EF4-FFF2-40B4-BE49-F238E27FC236}">
                        <a16:creationId xmlns:a16="http://schemas.microsoft.com/office/drawing/2014/main" id="{3EF0D702-40DC-4D21-B2CF-B991B57971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06" y="7314"/>
                    <a:ext cx="996" cy="28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FF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2" name="Arc 15">
                    <a:extLst>
                      <a:ext uri="{FF2B5EF4-FFF2-40B4-BE49-F238E27FC236}">
                        <a16:creationId xmlns:a16="http://schemas.microsoft.com/office/drawing/2014/main" id="{1D5128B5-5EE6-4A20-9D19-98D89ABD87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6711" y="7314"/>
                    <a:ext cx="995" cy="28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FF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7419" name="Freeform 7">
                <a:extLst>
                  <a:ext uri="{FF2B5EF4-FFF2-40B4-BE49-F238E27FC236}">
                    <a16:creationId xmlns:a16="http://schemas.microsoft.com/office/drawing/2014/main" id="{A2D213CC-102B-4B97-91FF-F483D6739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0" y="3104"/>
                <a:ext cx="248" cy="192"/>
              </a:xfrm>
              <a:custGeom>
                <a:avLst/>
                <a:gdLst>
                  <a:gd name="T0" fmla="*/ 248 w 248"/>
                  <a:gd name="T1" fmla="*/ 0 h 192"/>
                  <a:gd name="T2" fmla="*/ 0 w 248"/>
                  <a:gd name="T3" fmla="*/ 192 h 192"/>
                  <a:gd name="T4" fmla="*/ 0 60000 65536"/>
                  <a:gd name="T5" fmla="*/ 0 60000 65536"/>
                  <a:gd name="T6" fmla="*/ 0 w 248"/>
                  <a:gd name="T7" fmla="*/ 0 h 192"/>
                  <a:gd name="T8" fmla="*/ 248 w 248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8" h="192">
                    <a:moveTo>
                      <a:pt x="248" y="0"/>
                    </a:moveTo>
                    <a:lnTo>
                      <a:pt x="0" y="192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0" name="Line 8">
                <a:extLst>
                  <a:ext uri="{FF2B5EF4-FFF2-40B4-BE49-F238E27FC236}">
                    <a16:creationId xmlns:a16="http://schemas.microsoft.com/office/drawing/2014/main" id="{CA9AF573-EEBB-402A-9D9D-11246871A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2783"/>
                <a:ext cx="48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1" name="Line 9">
                <a:extLst>
                  <a:ext uri="{FF2B5EF4-FFF2-40B4-BE49-F238E27FC236}">
                    <a16:creationId xmlns:a16="http://schemas.microsoft.com/office/drawing/2014/main" id="{3FEC42A5-E036-4754-8DE4-D5335AAD6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2" y="1630"/>
                <a:ext cx="0" cy="48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2" name="Freeform 10">
                <a:extLst>
                  <a:ext uri="{FF2B5EF4-FFF2-40B4-BE49-F238E27FC236}">
                    <a16:creationId xmlns:a16="http://schemas.microsoft.com/office/drawing/2014/main" id="{4D146597-89A4-436F-9116-CECDCD30D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2092"/>
                <a:ext cx="1" cy="703"/>
              </a:xfrm>
              <a:custGeom>
                <a:avLst/>
                <a:gdLst>
                  <a:gd name="T0" fmla="*/ 1 w 1"/>
                  <a:gd name="T1" fmla="*/ 0 h 727"/>
                  <a:gd name="T2" fmla="*/ 0 w 1"/>
                  <a:gd name="T3" fmla="*/ 636 h 727"/>
                  <a:gd name="T4" fmla="*/ 0 60000 65536"/>
                  <a:gd name="T5" fmla="*/ 0 60000 65536"/>
                  <a:gd name="T6" fmla="*/ 0 w 1"/>
                  <a:gd name="T7" fmla="*/ 0 h 727"/>
                  <a:gd name="T8" fmla="*/ 1 w 1"/>
                  <a:gd name="T9" fmla="*/ 727 h 72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27">
                    <a:moveTo>
                      <a:pt x="1" y="0"/>
                    </a:moveTo>
                    <a:lnTo>
                      <a:pt x="0" y="727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3" name="Freeform 16">
                <a:extLst>
                  <a:ext uri="{FF2B5EF4-FFF2-40B4-BE49-F238E27FC236}">
                    <a16:creationId xmlns:a16="http://schemas.microsoft.com/office/drawing/2014/main" id="{51AA8AA7-8137-4A95-AA80-4481E4F00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" y="2783"/>
                <a:ext cx="398" cy="305"/>
              </a:xfrm>
              <a:custGeom>
                <a:avLst/>
                <a:gdLst>
                  <a:gd name="T0" fmla="*/ 0 w 398"/>
                  <a:gd name="T1" fmla="*/ 305 h 305"/>
                  <a:gd name="T2" fmla="*/ 398 w 398"/>
                  <a:gd name="T3" fmla="*/ 0 h 305"/>
                  <a:gd name="T4" fmla="*/ 0 60000 65536"/>
                  <a:gd name="T5" fmla="*/ 0 60000 65536"/>
                  <a:gd name="T6" fmla="*/ 0 w 398"/>
                  <a:gd name="T7" fmla="*/ 0 h 305"/>
                  <a:gd name="T8" fmla="*/ 398 w 398"/>
                  <a:gd name="T9" fmla="*/ 305 h 3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8" h="305">
                    <a:moveTo>
                      <a:pt x="0" y="305"/>
                    </a:moveTo>
                    <a:lnTo>
                      <a:pt x="398" y="0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4" name="Line 17">
                <a:extLst>
                  <a:ext uri="{FF2B5EF4-FFF2-40B4-BE49-F238E27FC236}">
                    <a16:creationId xmlns:a16="http://schemas.microsoft.com/office/drawing/2014/main" id="{6B1C91B5-0E16-4CE8-A0F9-F24458A9D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2" y="2783"/>
                <a:ext cx="77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5" name="Arc 19">
                <a:extLst>
                  <a:ext uri="{FF2B5EF4-FFF2-40B4-BE49-F238E27FC236}">
                    <a16:creationId xmlns:a16="http://schemas.microsoft.com/office/drawing/2014/main" id="{0107A668-355B-4411-A11A-B27C8F8BA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8" y="2664"/>
                <a:ext cx="387" cy="1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6" name="Arc 20">
                <a:extLst>
                  <a:ext uri="{FF2B5EF4-FFF2-40B4-BE49-F238E27FC236}">
                    <a16:creationId xmlns:a16="http://schemas.microsoft.com/office/drawing/2014/main" id="{E130E7BC-6CC9-48B1-8B8D-106BFCCEF5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42" y="2664"/>
                <a:ext cx="386" cy="1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" name="Arc 21">
                <a:extLst>
                  <a:ext uri="{FF2B5EF4-FFF2-40B4-BE49-F238E27FC236}">
                    <a16:creationId xmlns:a16="http://schemas.microsoft.com/office/drawing/2014/main" id="{8857FE3C-41BE-4B28-9BCB-F94CCCD2D5B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28" y="2798"/>
                <a:ext cx="387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8" name="Arc 22">
                <a:extLst>
                  <a:ext uri="{FF2B5EF4-FFF2-40B4-BE49-F238E27FC236}">
                    <a16:creationId xmlns:a16="http://schemas.microsoft.com/office/drawing/2014/main" id="{AAD5BF78-23A2-4B76-95AE-EB2BF1612B2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742" y="2798"/>
                <a:ext cx="386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9" name="Freeform 23">
                <a:extLst>
                  <a:ext uri="{FF2B5EF4-FFF2-40B4-BE49-F238E27FC236}">
                    <a16:creationId xmlns:a16="http://schemas.microsoft.com/office/drawing/2014/main" id="{EA061987-5004-485B-A38F-E2D00F8BE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5" y="2080"/>
                <a:ext cx="780" cy="705"/>
              </a:xfrm>
              <a:custGeom>
                <a:avLst/>
                <a:gdLst>
                  <a:gd name="T0" fmla="*/ 169 w 780"/>
                  <a:gd name="T1" fmla="*/ 40 h 705"/>
                  <a:gd name="T2" fmla="*/ 17 w 780"/>
                  <a:gd name="T3" fmla="*/ 24 h 705"/>
                  <a:gd name="T4" fmla="*/ 65 w 780"/>
                  <a:gd name="T5" fmla="*/ 184 h 705"/>
                  <a:gd name="T6" fmla="*/ 209 w 780"/>
                  <a:gd name="T7" fmla="*/ 352 h 705"/>
                  <a:gd name="T8" fmla="*/ 425 w 780"/>
                  <a:gd name="T9" fmla="*/ 520 h 705"/>
                  <a:gd name="T10" fmla="*/ 780 w 780"/>
                  <a:gd name="T11" fmla="*/ 705 h 7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0"/>
                  <a:gd name="T19" fmla="*/ 0 h 705"/>
                  <a:gd name="T20" fmla="*/ 780 w 780"/>
                  <a:gd name="T21" fmla="*/ 705 h 70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0" h="705">
                    <a:moveTo>
                      <a:pt x="169" y="40"/>
                    </a:moveTo>
                    <a:cubicBezTo>
                      <a:pt x="144" y="39"/>
                      <a:pt x="34" y="0"/>
                      <a:pt x="17" y="24"/>
                    </a:cubicBezTo>
                    <a:cubicBezTo>
                      <a:pt x="0" y="48"/>
                      <a:pt x="33" y="129"/>
                      <a:pt x="65" y="184"/>
                    </a:cubicBezTo>
                    <a:cubicBezTo>
                      <a:pt x="97" y="239"/>
                      <a:pt x="149" y="296"/>
                      <a:pt x="209" y="352"/>
                    </a:cubicBezTo>
                    <a:cubicBezTo>
                      <a:pt x="269" y="408"/>
                      <a:pt x="330" y="461"/>
                      <a:pt x="425" y="520"/>
                    </a:cubicBezTo>
                    <a:cubicBezTo>
                      <a:pt x="520" y="579"/>
                      <a:pt x="706" y="667"/>
                      <a:pt x="780" y="705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0" name="Freeform 24">
                <a:extLst>
                  <a:ext uri="{FF2B5EF4-FFF2-40B4-BE49-F238E27FC236}">
                    <a16:creationId xmlns:a16="http://schemas.microsoft.com/office/drawing/2014/main" id="{7A28626D-E415-4520-B658-6939CAFE9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2136"/>
                <a:ext cx="581" cy="628"/>
              </a:xfrm>
              <a:custGeom>
                <a:avLst/>
                <a:gdLst>
                  <a:gd name="T0" fmla="*/ 0 w 581"/>
                  <a:gd name="T1" fmla="*/ 0 h 628"/>
                  <a:gd name="T2" fmla="*/ 151 w 581"/>
                  <a:gd name="T3" fmla="*/ 93 h 628"/>
                  <a:gd name="T4" fmla="*/ 348 w 581"/>
                  <a:gd name="T5" fmla="*/ 244 h 628"/>
                  <a:gd name="T6" fmla="*/ 488 w 581"/>
                  <a:gd name="T7" fmla="*/ 407 h 628"/>
                  <a:gd name="T8" fmla="*/ 581 w 581"/>
                  <a:gd name="T9" fmla="*/ 628 h 6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628"/>
                  <a:gd name="T17" fmla="*/ 581 w 581"/>
                  <a:gd name="T18" fmla="*/ 628 h 6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628">
                    <a:moveTo>
                      <a:pt x="0" y="0"/>
                    </a:moveTo>
                    <a:cubicBezTo>
                      <a:pt x="25" y="16"/>
                      <a:pt x="93" y="52"/>
                      <a:pt x="151" y="93"/>
                    </a:cubicBezTo>
                    <a:cubicBezTo>
                      <a:pt x="209" y="133"/>
                      <a:pt x="292" y="191"/>
                      <a:pt x="348" y="244"/>
                    </a:cubicBezTo>
                    <a:cubicBezTo>
                      <a:pt x="405" y="297"/>
                      <a:pt x="449" y="343"/>
                      <a:pt x="488" y="407"/>
                    </a:cubicBezTo>
                    <a:cubicBezTo>
                      <a:pt x="527" y="471"/>
                      <a:pt x="562" y="582"/>
                      <a:pt x="581" y="628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31" name="Object 25">
                <a:extLst>
                  <a:ext uri="{FF2B5EF4-FFF2-40B4-BE49-F238E27FC236}">
                    <a16:creationId xmlns:a16="http://schemas.microsoft.com/office/drawing/2014/main" id="{58D5B78C-12BD-4C8E-A731-D2283D92621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75" y="3158"/>
              <a:ext cx="23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65" name="Equation" r:id="rId5" imgW="123721" imgH="123930" progId="Equation.3">
                      <p:embed/>
                    </p:oleObj>
                  </mc:Choice>
                  <mc:Fallback>
                    <p:oleObj name="Equation" r:id="rId5" imgW="123721" imgH="123930" progId="Equation.3">
                      <p:embed/>
                      <p:pic>
                        <p:nvPicPr>
                          <p:cNvPr id="17431" name="Object 25">
                            <a:extLst>
                              <a:ext uri="{FF2B5EF4-FFF2-40B4-BE49-F238E27FC236}">
                                <a16:creationId xmlns:a16="http://schemas.microsoft.com/office/drawing/2014/main" id="{58D5B78C-12BD-4C8E-A731-D2283D92621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5" y="3158"/>
                            <a:ext cx="23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2" name="Object 26">
                <a:extLst>
                  <a:ext uri="{FF2B5EF4-FFF2-40B4-BE49-F238E27FC236}">
                    <a16:creationId xmlns:a16="http://schemas.microsoft.com/office/drawing/2014/main" id="{F4CE5E1D-9A65-4221-A852-BFEA9BB4C9D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8" y="2704"/>
              <a:ext cx="200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66" name="Equation" r:id="rId7" imgW="123721" imgH="142830" progId="Equation.3">
                      <p:embed/>
                    </p:oleObj>
                  </mc:Choice>
                  <mc:Fallback>
                    <p:oleObj name="Equation" r:id="rId7" imgW="123721" imgH="142830" progId="Equation.3">
                      <p:embed/>
                      <p:pic>
                        <p:nvPicPr>
                          <p:cNvPr id="17432" name="Object 26">
                            <a:extLst>
                              <a:ext uri="{FF2B5EF4-FFF2-40B4-BE49-F238E27FC236}">
                                <a16:creationId xmlns:a16="http://schemas.microsoft.com/office/drawing/2014/main" id="{F4CE5E1D-9A65-4221-A852-BFEA9BB4C9D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8" y="2704"/>
                            <a:ext cx="200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3" name="Object 27">
                <a:extLst>
                  <a:ext uri="{FF2B5EF4-FFF2-40B4-BE49-F238E27FC236}">
                    <a16:creationId xmlns:a16="http://schemas.microsoft.com/office/drawing/2014/main" id="{42B14A87-6C46-41C3-AFC8-3E4C59A87A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9" y="1609"/>
              <a:ext cx="191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67" name="Equation" r:id="rId9" imgW="95357" imgH="123930" progId="Equation.3">
                      <p:embed/>
                    </p:oleObj>
                  </mc:Choice>
                  <mc:Fallback>
                    <p:oleObj name="Equation" r:id="rId9" imgW="95357" imgH="123930" progId="Equation.3">
                      <p:embed/>
                      <p:pic>
                        <p:nvPicPr>
                          <p:cNvPr id="17433" name="Object 27">
                            <a:extLst>
                              <a:ext uri="{FF2B5EF4-FFF2-40B4-BE49-F238E27FC236}">
                                <a16:creationId xmlns:a16="http://schemas.microsoft.com/office/drawing/2014/main" id="{42B14A87-6C46-41C3-AFC8-3E4C59A87AC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1609"/>
                            <a:ext cx="191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4" name="Object 28">
                <a:extLst>
                  <a:ext uri="{FF2B5EF4-FFF2-40B4-BE49-F238E27FC236}">
                    <a16:creationId xmlns:a16="http://schemas.microsoft.com/office/drawing/2014/main" id="{4A539AD4-E882-4607-82BC-AE657B03DB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12" y="2840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68" name="Equation" r:id="rId11" imgW="104812" imgH="123930" progId="Equation.3">
                      <p:embed/>
                    </p:oleObj>
                  </mc:Choice>
                  <mc:Fallback>
                    <p:oleObj name="Equation" r:id="rId11" imgW="104812" imgH="123930" progId="Equation.3">
                      <p:embed/>
                      <p:pic>
                        <p:nvPicPr>
                          <p:cNvPr id="17434" name="Object 28">
                            <a:extLst>
                              <a:ext uri="{FF2B5EF4-FFF2-40B4-BE49-F238E27FC236}">
                                <a16:creationId xmlns:a16="http://schemas.microsoft.com/office/drawing/2014/main" id="{4A539AD4-E882-4607-82BC-AE657B03DB0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2" y="2840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5" name="Object 30">
                <a:extLst>
                  <a:ext uri="{FF2B5EF4-FFF2-40B4-BE49-F238E27FC236}">
                    <a16:creationId xmlns:a16="http://schemas.microsoft.com/office/drawing/2014/main" id="{B1B08596-5C16-4903-96A1-65EDE8F08A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36" y="1880"/>
              <a:ext cx="20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69" name="Equation" r:id="rId13" imgW="142900" imgH="142830" progId="Equation.3">
                      <p:embed/>
                    </p:oleObj>
                  </mc:Choice>
                  <mc:Fallback>
                    <p:oleObj name="Equation" r:id="rId13" imgW="142900" imgH="142830" progId="Equation.3">
                      <p:embed/>
                      <p:pic>
                        <p:nvPicPr>
                          <p:cNvPr id="17435" name="Object 30">
                            <a:extLst>
                              <a:ext uri="{FF2B5EF4-FFF2-40B4-BE49-F238E27FC236}">
                                <a16:creationId xmlns:a16="http://schemas.microsoft.com/office/drawing/2014/main" id="{B1B08596-5C16-4903-96A1-65EDE8F08A9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6" y="1880"/>
                            <a:ext cx="208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6" name="Freeform 31">
                <a:extLst>
                  <a:ext uri="{FF2B5EF4-FFF2-40B4-BE49-F238E27FC236}">
                    <a16:creationId xmlns:a16="http://schemas.microsoft.com/office/drawing/2014/main" id="{ED072684-0C66-4984-9DDE-7C37D159C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6" y="2792"/>
                <a:ext cx="756" cy="1"/>
              </a:xfrm>
              <a:custGeom>
                <a:avLst/>
                <a:gdLst>
                  <a:gd name="T0" fmla="*/ 0 w 756"/>
                  <a:gd name="T1" fmla="*/ 0 h 1"/>
                  <a:gd name="T2" fmla="*/ 756 w 756"/>
                  <a:gd name="T3" fmla="*/ 0 h 1"/>
                  <a:gd name="T4" fmla="*/ 0 60000 65536"/>
                  <a:gd name="T5" fmla="*/ 0 60000 65536"/>
                  <a:gd name="T6" fmla="*/ 0 w 756"/>
                  <a:gd name="T7" fmla="*/ 0 h 1"/>
                  <a:gd name="T8" fmla="*/ 756 w 75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6" h="1">
                    <a:moveTo>
                      <a:pt x="0" y="0"/>
                    </a:moveTo>
                    <a:lnTo>
                      <a:pt x="756" y="0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37" name="Object 32">
                <a:extLst>
                  <a:ext uri="{FF2B5EF4-FFF2-40B4-BE49-F238E27FC236}">
                    <a16:creationId xmlns:a16="http://schemas.microsoft.com/office/drawing/2014/main" id="{29C5A3A6-01CD-49C6-B9D3-D6A2AFF44D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96" y="2774"/>
              <a:ext cx="20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0" name="Equation" r:id="rId15" imgW="142900" imgH="142830" progId="Equation.3">
                      <p:embed/>
                    </p:oleObj>
                  </mc:Choice>
                  <mc:Fallback>
                    <p:oleObj name="Equation" r:id="rId15" imgW="142900" imgH="142830" progId="Equation.3">
                      <p:embed/>
                      <p:pic>
                        <p:nvPicPr>
                          <p:cNvPr id="17437" name="Object 32">
                            <a:extLst>
                              <a:ext uri="{FF2B5EF4-FFF2-40B4-BE49-F238E27FC236}">
                                <a16:creationId xmlns:a16="http://schemas.microsoft.com/office/drawing/2014/main" id="{29C5A3A6-01CD-49C6-B9D3-D6A2AFF44D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6" y="2774"/>
                            <a:ext cx="208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8" name="Freeform 48">
                <a:extLst>
                  <a:ext uri="{FF2B5EF4-FFF2-40B4-BE49-F238E27FC236}">
                    <a16:creationId xmlns:a16="http://schemas.microsoft.com/office/drawing/2014/main" id="{F8940625-D13D-4224-97BF-9EE03CBD0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2312"/>
                <a:ext cx="4" cy="574"/>
              </a:xfrm>
              <a:custGeom>
                <a:avLst/>
                <a:gdLst>
                  <a:gd name="T0" fmla="*/ 0 w 4"/>
                  <a:gd name="T1" fmla="*/ 0 h 574"/>
                  <a:gd name="T2" fmla="*/ 4 w 4"/>
                  <a:gd name="T3" fmla="*/ 574 h 574"/>
                  <a:gd name="T4" fmla="*/ 0 60000 65536"/>
                  <a:gd name="T5" fmla="*/ 0 60000 65536"/>
                  <a:gd name="T6" fmla="*/ 0 w 4"/>
                  <a:gd name="T7" fmla="*/ 0 h 574"/>
                  <a:gd name="T8" fmla="*/ 4 w 4"/>
                  <a:gd name="T9" fmla="*/ 574 h 5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574">
                    <a:moveTo>
                      <a:pt x="0" y="0"/>
                    </a:moveTo>
                    <a:lnTo>
                      <a:pt x="4" y="574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Freeform 49">
                <a:extLst>
                  <a:ext uri="{FF2B5EF4-FFF2-40B4-BE49-F238E27FC236}">
                    <a16:creationId xmlns:a16="http://schemas.microsoft.com/office/drawing/2014/main" id="{5BA22E5A-C48A-4696-A79F-1FF9ED20F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0" y="2408"/>
                <a:ext cx="8" cy="504"/>
              </a:xfrm>
              <a:custGeom>
                <a:avLst/>
                <a:gdLst>
                  <a:gd name="T0" fmla="*/ 0 w 8"/>
                  <a:gd name="T1" fmla="*/ 0 h 504"/>
                  <a:gd name="T2" fmla="*/ 8 w 8"/>
                  <a:gd name="T3" fmla="*/ 504 h 504"/>
                  <a:gd name="T4" fmla="*/ 0 60000 65536"/>
                  <a:gd name="T5" fmla="*/ 0 60000 65536"/>
                  <a:gd name="T6" fmla="*/ 0 w 8"/>
                  <a:gd name="T7" fmla="*/ 0 h 504"/>
                  <a:gd name="T8" fmla="*/ 8 w 8"/>
                  <a:gd name="T9" fmla="*/ 504 h 5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504">
                    <a:moveTo>
                      <a:pt x="0" y="0"/>
                    </a:moveTo>
                    <a:lnTo>
                      <a:pt x="8" y="504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Freeform 50">
                <a:extLst>
                  <a:ext uri="{FF2B5EF4-FFF2-40B4-BE49-F238E27FC236}">
                    <a16:creationId xmlns:a16="http://schemas.microsoft.com/office/drawing/2014/main" id="{F8E1F7B2-119B-45E1-8F4B-EE2943297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" y="2488"/>
                <a:ext cx="8" cy="448"/>
              </a:xfrm>
              <a:custGeom>
                <a:avLst/>
                <a:gdLst>
                  <a:gd name="T0" fmla="*/ 0 w 8"/>
                  <a:gd name="T1" fmla="*/ 0 h 448"/>
                  <a:gd name="T2" fmla="*/ 8 w 8"/>
                  <a:gd name="T3" fmla="*/ 448 h 448"/>
                  <a:gd name="T4" fmla="*/ 0 60000 65536"/>
                  <a:gd name="T5" fmla="*/ 0 60000 65536"/>
                  <a:gd name="T6" fmla="*/ 0 w 8"/>
                  <a:gd name="T7" fmla="*/ 0 h 448"/>
                  <a:gd name="T8" fmla="*/ 8 w 8"/>
                  <a:gd name="T9" fmla="*/ 448 h 4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448">
                    <a:moveTo>
                      <a:pt x="0" y="0"/>
                    </a:moveTo>
                    <a:lnTo>
                      <a:pt x="8" y="448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Freeform 51">
                <a:extLst>
                  <a:ext uri="{FF2B5EF4-FFF2-40B4-BE49-F238E27FC236}">
                    <a16:creationId xmlns:a16="http://schemas.microsoft.com/office/drawing/2014/main" id="{F54880F7-3BCC-4B83-9D86-72A3AB1C0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4" y="2568"/>
                <a:ext cx="11" cy="363"/>
              </a:xfrm>
              <a:custGeom>
                <a:avLst/>
                <a:gdLst>
                  <a:gd name="T0" fmla="*/ 0 w 11"/>
                  <a:gd name="T1" fmla="*/ 0 h 363"/>
                  <a:gd name="T2" fmla="*/ 11 w 11"/>
                  <a:gd name="T3" fmla="*/ 363 h 363"/>
                  <a:gd name="T4" fmla="*/ 0 60000 65536"/>
                  <a:gd name="T5" fmla="*/ 0 60000 65536"/>
                  <a:gd name="T6" fmla="*/ 0 w 11"/>
                  <a:gd name="T7" fmla="*/ 0 h 363"/>
                  <a:gd name="T8" fmla="*/ 11 w 11"/>
                  <a:gd name="T9" fmla="*/ 363 h 36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" h="363">
                    <a:moveTo>
                      <a:pt x="0" y="0"/>
                    </a:moveTo>
                    <a:lnTo>
                      <a:pt x="11" y="363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Freeform 52">
                <a:extLst>
                  <a:ext uri="{FF2B5EF4-FFF2-40B4-BE49-F238E27FC236}">
                    <a16:creationId xmlns:a16="http://schemas.microsoft.com/office/drawing/2014/main" id="{8FF57C95-26A3-4756-84EB-F8FE32E4A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" y="2624"/>
                <a:ext cx="17" cy="307"/>
              </a:xfrm>
              <a:custGeom>
                <a:avLst/>
                <a:gdLst>
                  <a:gd name="T0" fmla="*/ 0 w 17"/>
                  <a:gd name="T1" fmla="*/ 0 h 307"/>
                  <a:gd name="T2" fmla="*/ 17 w 17"/>
                  <a:gd name="T3" fmla="*/ 307 h 307"/>
                  <a:gd name="T4" fmla="*/ 0 60000 65536"/>
                  <a:gd name="T5" fmla="*/ 0 60000 65536"/>
                  <a:gd name="T6" fmla="*/ 0 w 17"/>
                  <a:gd name="T7" fmla="*/ 0 h 307"/>
                  <a:gd name="T8" fmla="*/ 17 w 17"/>
                  <a:gd name="T9" fmla="*/ 307 h 30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" h="307">
                    <a:moveTo>
                      <a:pt x="0" y="0"/>
                    </a:moveTo>
                    <a:lnTo>
                      <a:pt x="17" y="30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3" name="Freeform 53">
                <a:extLst>
                  <a:ext uri="{FF2B5EF4-FFF2-40B4-BE49-F238E27FC236}">
                    <a16:creationId xmlns:a16="http://schemas.microsoft.com/office/drawing/2014/main" id="{56ABF498-8324-4047-B941-975B9361B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" y="2672"/>
                <a:ext cx="17" cy="249"/>
              </a:xfrm>
              <a:custGeom>
                <a:avLst/>
                <a:gdLst>
                  <a:gd name="T0" fmla="*/ 0 w 17"/>
                  <a:gd name="T1" fmla="*/ 0 h 249"/>
                  <a:gd name="T2" fmla="*/ 17 w 17"/>
                  <a:gd name="T3" fmla="*/ 249 h 249"/>
                  <a:gd name="T4" fmla="*/ 0 60000 65536"/>
                  <a:gd name="T5" fmla="*/ 0 60000 65536"/>
                  <a:gd name="T6" fmla="*/ 0 w 17"/>
                  <a:gd name="T7" fmla="*/ 0 h 249"/>
                  <a:gd name="T8" fmla="*/ 17 w 17"/>
                  <a:gd name="T9" fmla="*/ 249 h 24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" h="249">
                    <a:moveTo>
                      <a:pt x="0" y="0"/>
                    </a:moveTo>
                    <a:lnTo>
                      <a:pt x="17" y="249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Freeform 54">
                <a:extLst>
                  <a:ext uri="{FF2B5EF4-FFF2-40B4-BE49-F238E27FC236}">
                    <a16:creationId xmlns:a16="http://schemas.microsoft.com/office/drawing/2014/main" id="{43537C32-FDAD-460C-9918-48F3EEEF3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4" y="2728"/>
                <a:ext cx="12" cy="180"/>
              </a:xfrm>
              <a:custGeom>
                <a:avLst/>
                <a:gdLst>
                  <a:gd name="T0" fmla="*/ 0 w 12"/>
                  <a:gd name="T1" fmla="*/ 0 h 180"/>
                  <a:gd name="T2" fmla="*/ 12 w 12"/>
                  <a:gd name="T3" fmla="*/ 180 h 180"/>
                  <a:gd name="T4" fmla="*/ 0 60000 65536"/>
                  <a:gd name="T5" fmla="*/ 0 60000 65536"/>
                  <a:gd name="T6" fmla="*/ 0 w 12"/>
                  <a:gd name="T7" fmla="*/ 0 h 180"/>
                  <a:gd name="T8" fmla="*/ 12 w 1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180">
                    <a:moveTo>
                      <a:pt x="0" y="0"/>
                    </a:moveTo>
                    <a:lnTo>
                      <a:pt x="12" y="18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5" name="Freeform 55">
                <a:extLst>
                  <a:ext uri="{FF2B5EF4-FFF2-40B4-BE49-F238E27FC236}">
                    <a16:creationId xmlns:a16="http://schemas.microsoft.com/office/drawing/2014/main" id="{29678A3C-3781-4ACD-9059-E5113828D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2752"/>
                <a:ext cx="14" cy="111"/>
              </a:xfrm>
              <a:custGeom>
                <a:avLst/>
                <a:gdLst>
                  <a:gd name="T0" fmla="*/ 0 w 14"/>
                  <a:gd name="T1" fmla="*/ 0 h 111"/>
                  <a:gd name="T2" fmla="*/ 14 w 14"/>
                  <a:gd name="T3" fmla="*/ 111 h 111"/>
                  <a:gd name="T4" fmla="*/ 0 60000 65536"/>
                  <a:gd name="T5" fmla="*/ 0 60000 65536"/>
                  <a:gd name="T6" fmla="*/ 0 w 14"/>
                  <a:gd name="T7" fmla="*/ 0 h 111"/>
                  <a:gd name="T8" fmla="*/ 14 w 14"/>
                  <a:gd name="T9" fmla="*/ 111 h 1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" h="111">
                    <a:moveTo>
                      <a:pt x="0" y="0"/>
                    </a:moveTo>
                    <a:lnTo>
                      <a:pt x="14" y="111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9214" name="Object 62">
            <a:extLst>
              <a:ext uri="{FF2B5EF4-FFF2-40B4-BE49-F238E27FC236}">
                <a16:creationId xmlns:a16="http://schemas.microsoft.com/office/drawing/2014/main" id="{F9B6CE74-96A3-43C7-ABD8-12F52FD9F8D4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755650" y="5065713"/>
          <a:ext cx="72009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公式" r:id="rId17" imgW="3517900" imgH="431800" progId="Equation.3">
                  <p:embed/>
                </p:oleObj>
              </mc:Choice>
              <mc:Fallback>
                <p:oleObj name="公式" r:id="rId17" imgW="3517900" imgH="431800" progId="Equation.3">
                  <p:embed/>
                  <p:pic>
                    <p:nvPicPr>
                      <p:cNvPr id="49214" name="Object 62">
                        <a:extLst>
                          <a:ext uri="{FF2B5EF4-FFF2-40B4-BE49-F238E27FC236}">
                            <a16:creationId xmlns:a16="http://schemas.microsoft.com/office/drawing/2014/main" id="{F9B6CE74-96A3-43C7-ABD8-12F52FD9F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65713"/>
                        <a:ext cx="72009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8" name="Object 66">
            <a:extLst>
              <a:ext uri="{FF2B5EF4-FFF2-40B4-BE49-F238E27FC236}">
                <a16:creationId xmlns:a16="http://schemas.microsoft.com/office/drawing/2014/main" id="{5D2645A3-D98A-4BF5-80E2-5E895923A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29" y="509588"/>
          <a:ext cx="883248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Equation" r:id="rId19" imgW="3479760" imgH="634680" progId="Equation.DSMT4">
                  <p:embed/>
                </p:oleObj>
              </mc:Choice>
              <mc:Fallback>
                <p:oleObj name="Equation" r:id="rId19" imgW="3479760" imgH="634680" progId="Equation.DSMT4">
                  <p:embed/>
                  <p:pic>
                    <p:nvPicPr>
                      <p:cNvPr id="49218" name="Object 66">
                        <a:extLst>
                          <a:ext uri="{FF2B5EF4-FFF2-40B4-BE49-F238E27FC236}">
                            <a16:creationId xmlns:a16="http://schemas.microsoft.com/office/drawing/2014/main" id="{5D2645A3-D98A-4BF5-80E2-5E895923A3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29" y="509588"/>
                        <a:ext cx="8832488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5" name="Object 5">
            <a:extLst>
              <a:ext uri="{FF2B5EF4-FFF2-40B4-BE49-F238E27FC236}">
                <a16:creationId xmlns:a16="http://schemas.microsoft.com/office/drawing/2014/main" id="{D0BAD2A3-754D-4B59-9DD5-093F0D615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58800"/>
          <a:ext cx="6408737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公式" r:id="rId3" imgW="2857500" imgH="635000" progId="Equation.3">
                  <p:embed/>
                </p:oleObj>
              </mc:Choice>
              <mc:Fallback>
                <p:oleObj name="公式" r:id="rId3" imgW="2857500" imgH="635000" progId="Equation.3">
                  <p:embed/>
                  <p:pic>
                    <p:nvPicPr>
                      <p:cNvPr id="56325" name="Object 5">
                        <a:extLst>
                          <a:ext uri="{FF2B5EF4-FFF2-40B4-BE49-F238E27FC236}">
                            <a16:creationId xmlns:a16="http://schemas.microsoft.com/office/drawing/2014/main" id="{D0BAD2A3-754D-4B59-9DD5-093F0D615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8800"/>
                        <a:ext cx="6408737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>
            <a:extLst>
              <a:ext uri="{FF2B5EF4-FFF2-40B4-BE49-F238E27FC236}">
                <a16:creationId xmlns:a16="http://schemas.microsoft.com/office/drawing/2014/main" id="{35316FE8-8D0B-4BF3-B319-36D721FD0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1927225"/>
          <a:ext cx="43211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公式" r:id="rId5" imgW="1917700" imgH="558800" progId="Equation.3">
                  <p:embed/>
                </p:oleObj>
              </mc:Choice>
              <mc:Fallback>
                <p:oleObj name="公式" r:id="rId5" imgW="1917700" imgH="558800" progId="Equation.3">
                  <p:embed/>
                  <p:pic>
                    <p:nvPicPr>
                      <p:cNvPr id="56327" name="Object 7">
                        <a:extLst>
                          <a:ext uri="{FF2B5EF4-FFF2-40B4-BE49-F238E27FC236}">
                            <a16:creationId xmlns:a16="http://schemas.microsoft.com/office/drawing/2014/main" id="{35316FE8-8D0B-4BF3-B319-36D721FD0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927225"/>
                        <a:ext cx="43211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>
            <a:extLst>
              <a:ext uri="{FF2B5EF4-FFF2-40B4-BE49-F238E27FC236}">
                <a16:creationId xmlns:a16="http://schemas.microsoft.com/office/drawing/2014/main" id="{3F2CF342-F3FA-4874-8511-F4F158A4F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136900"/>
          <a:ext cx="55260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公式" r:id="rId7" imgW="2400300" imgH="393700" progId="Equation.3">
                  <p:embed/>
                </p:oleObj>
              </mc:Choice>
              <mc:Fallback>
                <p:oleObj name="公式" r:id="rId7" imgW="2400300" imgH="393700" progId="Equation.3">
                  <p:embed/>
                  <p:pic>
                    <p:nvPicPr>
                      <p:cNvPr id="56329" name="Object 9">
                        <a:extLst>
                          <a:ext uri="{FF2B5EF4-FFF2-40B4-BE49-F238E27FC236}">
                            <a16:creationId xmlns:a16="http://schemas.microsoft.com/office/drawing/2014/main" id="{3F2CF342-F3FA-4874-8511-F4F158A4F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36900"/>
                        <a:ext cx="55260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>
            <a:extLst>
              <a:ext uri="{FF2B5EF4-FFF2-40B4-BE49-F238E27FC236}">
                <a16:creationId xmlns:a16="http://schemas.microsoft.com/office/drawing/2014/main" id="{C4D76BC5-DD04-4B83-83C6-E59307215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238625"/>
          <a:ext cx="54610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公式" r:id="rId9" imgW="2451100" imgH="457200" progId="Equation.3">
                  <p:embed/>
                </p:oleObj>
              </mc:Choice>
              <mc:Fallback>
                <p:oleObj name="公式" r:id="rId9" imgW="2451100" imgH="457200" progId="Equation.3">
                  <p:embed/>
                  <p:pic>
                    <p:nvPicPr>
                      <p:cNvPr id="56331" name="Object 11">
                        <a:extLst>
                          <a:ext uri="{FF2B5EF4-FFF2-40B4-BE49-F238E27FC236}">
                            <a16:creationId xmlns:a16="http://schemas.microsoft.com/office/drawing/2014/main" id="{C4D76BC5-DD04-4B83-83C6-E59307215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38625"/>
                        <a:ext cx="54610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4">
            <a:extLst>
              <a:ext uri="{FF2B5EF4-FFF2-40B4-BE49-F238E27FC236}">
                <a16:creationId xmlns:a16="http://schemas.microsoft.com/office/drawing/2014/main" id="{EBA36BB7-FF2A-4CD0-BF56-4DD9B1F0B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394325"/>
          <a:ext cx="6335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公式" r:id="rId11" imgW="2794000" imgH="406400" progId="Equation.3">
                  <p:embed/>
                </p:oleObj>
              </mc:Choice>
              <mc:Fallback>
                <p:oleObj name="公式" r:id="rId11" imgW="2794000" imgH="406400" progId="Equation.3">
                  <p:embed/>
                  <p:pic>
                    <p:nvPicPr>
                      <p:cNvPr id="56334" name="Object 14">
                        <a:extLst>
                          <a:ext uri="{FF2B5EF4-FFF2-40B4-BE49-F238E27FC236}">
                            <a16:creationId xmlns:a16="http://schemas.microsoft.com/office/drawing/2014/main" id="{EBA36BB7-FF2A-4CD0-BF56-4DD9B1F0B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94325"/>
                        <a:ext cx="6335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对象 12289">
            <a:extLst>
              <a:ext uri="{FF2B5EF4-FFF2-40B4-BE49-F238E27FC236}">
                <a16:creationId xmlns:a16="http://schemas.microsoft.com/office/drawing/2014/main" id="{91545DF2-BC6C-4B96-952E-DA70A6CDA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647700"/>
          <a:ext cx="12115800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r:id="rId3" imgW="5486400" imgH="1371600" progId="Word.Document.8">
                  <p:embed/>
                </p:oleObj>
              </mc:Choice>
              <mc:Fallback>
                <p:oleObj r:id="rId3" imgW="5486400" imgH="1371600" progId="Word.Document.8">
                  <p:embed/>
                  <p:pic>
                    <p:nvPicPr>
                      <p:cNvPr id="0" name="对象 12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47700"/>
                        <a:ext cx="12115800" cy="302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290">
            <a:extLst>
              <a:ext uri="{FF2B5EF4-FFF2-40B4-BE49-F238E27FC236}">
                <a16:creationId xmlns:a16="http://schemas.microsoft.com/office/drawing/2014/main" id="{0D0B2579-DC50-47BC-92D7-AD5DDD4384D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81000"/>
            <a:ext cx="3581400" cy="3117850"/>
            <a:chOff x="0" y="0"/>
            <a:chExt cx="2256" cy="1964"/>
          </a:xfrm>
        </p:grpSpPr>
        <p:sp>
          <p:nvSpPr>
            <p:cNvPr id="10253" name="椭圆 12291">
              <a:extLst>
                <a:ext uri="{FF2B5EF4-FFF2-40B4-BE49-F238E27FC236}">
                  <a16:creationId xmlns:a16="http://schemas.microsoft.com/office/drawing/2014/main" id="{A5863471-DDAF-4DD5-8134-313BA5D8A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576"/>
              <a:ext cx="1341" cy="108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4" name="未知">
              <a:extLst>
                <a:ext uri="{FF2B5EF4-FFF2-40B4-BE49-F238E27FC236}">
                  <a16:creationId xmlns:a16="http://schemas.microsoft.com/office/drawing/2014/main" id="{441E5D78-04B8-4C59-9FE8-9EFBFE42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37"/>
              <a:ext cx="3" cy="539"/>
            </a:xfrm>
            <a:custGeom>
              <a:avLst/>
              <a:gdLst>
                <a:gd name="T0" fmla="*/ 3 w 3"/>
                <a:gd name="T1" fmla="*/ 539 h 539"/>
                <a:gd name="T2" fmla="*/ 0 w 3"/>
                <a:gd name="T3" fmla="*/ 0 h 539"/>
                <a:gd name="T4" fmla="*/ 0 60000 65536"/>
                <a:gd name="T5" fmla="*/ 0 60000 65536"/>
                <a:gd name="T6" fmla="*/ 0 w 3"/>
                <a:gd name="T7" fmla="*/ 0 h 539"/>
                <a:gd name="T8" fmla="*/ 3 w 3"/>
                <a:gd name="T9" fmla="*/ 539 h 5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539">
                  <a:moveTo>
                    <a:pt x="3" y="53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任意多边形 12293">
              <a:extLst>
                <a:ext uri="{FF2B5EF4-FFF2-40B4-BE49-F238E27FC236}">
                  <a16:creationId xmlns:a16="http://schemas.microsoft.com/office/drawing/2014/main" id="{53721BC5-E858-4C31-B334-95B448EA6E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516" y="773"/>
              <a:ext cx="508" cy="124"/>
            </a:xfrm>
            <a:custGeom>
              <a:avLst/>
              <a:gdLst>
                <a:gd name="T0" fmla="*/ 0 w 22958"/>
                <a:gd name="T1" fmla="*/ 0 h 21600"/>
                <a:gd name="T2" fmla="*/ 30 w 22958"/>
                <a:gd name="T3" fmla="*/ 0 h 21600"/>
                <a:gd name="T4" fmla="*/ 508 w 22958"/>
                <a:gd name="T5" fmla="*/ 124 h 21600"/>
                <a:gd name="T6" fmla="*/ 0 w 22958"/>
                <a:gd name="T7" fmla="*/ 0 h 21600"/>
                <a:gd name="T8" fmla="*/ 30 w 22958"/>
                <a:gd name="T9" fmla="*/ 0 h 21600"/>
                <a:gd name="T10" fmla="*/ 508 w 22958"/>
                <a:gd name="T11" fmla="*/ 124 h 21600"/>
                <a:gd name="T12" fmla="*/ 30 w 22958"/>
                <a:gd name="T13" fmla="*/ 124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958"/>
                <a:gd name="T22" fmla="*/ 0 h 21600"/>
                <a:gd name="T23" fmla="*/ 22958 w 2295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958" h="21600" fill="none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</a:path>
                <a:path w="22958" h="21600" stroke="0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  <a:lnTo>
                    <a:pt x="1358" y="21600"/>
                  </a:lnTo>
                  <a:close/>
                </a:path>
              </a:pathLst>
            </a:custGeom>
            <a:pattFill prst="pct20">
              <a:fgClr>
                <a:schemeClr val="accent2"/>
              </a:fgClr>
              <a:bgClr>
                <a:schemeClr val="hlink"/>
              </a:bgClr>
            </a:patt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任意多边形 12294">
              <a:extLst>
                <a:ext uri="{FF2B5EF4-FFF2-40B4-BE49-F238E27FC236}">
                  <a16:creationId xmlns:a16="http://schemas.microsoft.com/office/drawing/2014/main" id="{601FFDD8-6A16-4755-A6B5-A39EA1680D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10" y="774"/>
              <a:ext cx="508" cy="124"/>
            </a:xfrm>
            <a:custGeom>
              <a:avLst/>
              <a:gdLst>
                <a:gd name="T0" fmla="*/ 0 w 22958"/>
                <a:gd name="T1" fmla="*/ 0 h 21600"/>
                <a:gd name="T2" fmla="*/ 30 w 22958"/>
                <a:gd name="T3" fmla="*/ 0 h 21600"/>
                <a:gd name="T4" fmla="*/ 508 w 22958"/>
                <a:gd name="T5" fmla="*/ 124 h 21600"/>
                <a:gd name="T6" fmla="*/ 0 w 22958"/>
                <a:gd name="T7" fmla="*/ 0 h 21600"/>
                <a:gd name="T8" fmla="*/ 30 w 22958"/>
                <a:gd name="T9" fmla="*/ 0 h 21600"/>
                <a:gd name="T10" fmla="*/ 508 w 22958"/>
                <a:gd name="T11" fmla="*/ 124 h 21600"/>
                <a:gd name="T12" fmla="*/ 30 w 22958"/>
                <a:gd name="T13" fmla="*/ 124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958"/>
                <a:gd name="T22" fmla="*/ 0 h 21600"/>
                <a:gd name="T23" fmla="*/ 22958 w 2295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958" h="21600" fill="none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</a:path>
                <a:path w="22958" h="21600" stroke="0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  <a:lnTo>
                    <a:pt x="1358" y="21600"/>
                  </a:lnTo>
                  <a:close/>
                </a:path>
              </a:pathLst>
            </a:custGeom>
            <a:pattFill prst="pct20">
              <a:fgClr>
                <a:schemeClr val="accent2"/>
              </a:fgClr>
              <a:bgClr>
                <a:schemeClr val="hlink"/>
              </a:bgClr>
            </a:patt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任意多边形 12295">
              <a:extLst>
                <a:ext uri="{FF2B5EF4-FFF2-40B4-BE49-F238E27FC236}">
                  <a16:creationId xmlns:a16="http://schemas.microsoft.com/office/drawing/2014/main" id="{AC2EA22E-08F4-4E94-A8B3-98165144A4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5" y="651"/>
              <a:ext cx="508" cy="124"/>
            </a:xfrm>
            <a:custGeom>
              <a:avLst/>
              <a:gdLst>
                <a:gd name="T0" fmla="*/ 0 w 22958"/>
                <a:gd name="T1" fmla="*/ 0 h 21600"/>
                <a:gd name="T2" fmla="*/ 30 w 22958"/>
                <a:gd name="T3" fmla="*/ 0 h 21600"/>
                <a:gd name="T4" fmla="*/ 508 w 22958"/>
                <a:gd name="T5" fmla="*/ 124 h 21600"/>
                <a:gd name="T6" fmla="*/ 0 w 22958"/>
                <a:gd name="T7" fmla="*/ 0 h 21600"/>
                <a:gd name="T8" fmla="*/ 30 w 22958"/>
                <a:gd name="T9" fmla="*/ 0 h 21600"/>
                <a:gd name="T10" fmla="*/ 508 w 22958"/>
                <a:gd name="T11" fmla="*/ 124 h 21600"/>
                <a:gd name="T12" fmla="*/ 30 w 22958"/>
                <a:gd name="T13" fmla="*/ 124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958"/>
                <a:gd name="T22" fmla="*/ 0 h 21600"/>
                <a:gd name="T23" fmla="*/ 22958 w 2295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958" h="21600" fill="none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</a:path>
                <a:path w="22958" h="21600" stroke="0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  <a:lnTo>
                    <a:pt x="1358" y="21600"/>
                  </a:lnTo>
                  <a:close/>
                </a:path>
              </a:pathLst>
            </a:custGeom>
            <a:pattFill prst="pct20">
              <a:fgClr>
                <a:schemeClr val="accent2"/>
              </a:fgClr>
              <a:bgClr>
                <a:schemeClr val="hlink"/>
              </a:bgClr>
            </a:patt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任意多边形 12296">
              <a:extLst>
                <a:ext uri="{FF2B5EF4-FFF2-40B4-BE49-F238E27FC236}">
                  <a16:creationId xmlns:a16="http://schemas.microsoft.com/office/drawing/2014/main" id="{34F47059-036C-459F-A3E2-3E7E279DD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" y="650"/>
              <a:ext cx="508" cy="124"/>
            </a:xfrm>
            <a:custGeom>
              <a:avLst/>
              <a:gdLst>
                <a:gd name="T0" fmla="*/ 0 w 22958"/>
                <a:gd name="T1" fmla="*/ 0 h 21600"/>
                <a:gd name="T2" fmla="*/ 30 w 22958"/>
                <a:gd name="T3" fmla="*/ 0 h 21600"/>
                <a:gd name="T4" fmla="*/ 508 w 22958"/>
                <a:gd name="T5" fmla="*/ 124 h 21600"/>
                <a:gd name="T6" fmla="*/ 0 w 22958"/>
                <a:gd name="T7" fmla="*/ 0 h 21600"/>
                <a:gd name="T8" fmla="*/ 30 w 22958"/>
                <a:gd name="T9" fmla="*/ 0 h 21600"/>
                <a:gd name="T10" fmla="*/ 508 w 22958"/>
                <a:gd name="T11" fmla="*/ 124 h 21600"/>
                <a:gd name="T12" fmla="*/ 30 w 22958"/>
                <a:gd name="T13" fmla="*/ 124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958"/>
                <a:gd name="T22" fmla="*/ 0 h 21600"/>
                <a:gd name="T23" fmla="*/ 22958 w 2295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958" h="21600" fill="none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</a:path>
                <a:path w="22958" h="21600" stroke="0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  <a:lnTo>
                    <a:pt x="1358" y="21600"/>
                  </a:lnTo>
                  <a:close/>
                </a:path>
              </a:pathLst>
            </a:custGeom>
            <a:pattFill prst="pct20">
              <a:fgClr>
                <a:schemeClr val="accent2"/>
              </a:fgClr>
              <a:bgClr>
                <a:schemeClr val="hlink"/>
              </a:bgClr>
            </a:patt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任意多边形 12297">
              <a:extLst>
                <a:ext uri="{FF2B5EF4-FFF2-40B4-BE49-F238E27FC236}">
                  <a16:creationId xmlns:a16="http://schemas.microsoft.com/office/drawing/2014/main" id="{894899AD-5CF0-4A83-B477-4176294565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44" y="1086"/>
              <a:ext cx="679" cy="165"/>
            </a:xfrm>
            <a:custGeom>
              <a:avLst/>
              <a:gdLst>
                <a:gd name="T0" fmla="*/ 0 w 22958"/>
                <a:gd name="T1" fmla="*/ 0 h 21600"/>
                <a:gd name="T2" fmla="*/ 40 w 22958"/>
                <a:gd name="T3" fmla="*/ 0 h 21600"/>
                <a:gd name="T4" fmla="*/ 679 w 22958"/>
                <a:gd name="T5" fmla="*/ 165 h 21600"/>
                <a:gd name="T6" fmla="*/ 0 w 22958"/>
                <a:gd name="T7" fmla="*/ 0 h 21600"/>
                <a:gd name="T8" fmla="*/ 40 w 22958"/>
                <a:gd name="T9" fmla="*/ 0 h 21600"/>
                <a:gd name="T10" fmla="*/ 679 w 22958"/>
                <a:gd name="T11" fmla="*/ 165 h 21600"/>
                <a:gd name="T12" fmla="*/ 40 w 22958"/>
                <a:gd name="T13" fmla="*/ 165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958"/>
                <a:gd name="T22" fmla="*/ 0 h 21600"/>
                <a:gd name="T23" fmla="*/ 22958 w 2295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958" h="21600" fill="none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</a:path>
                <a:path w="22958" h="21600" stroke="0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  <a:lnTo>
                    <a:pt x="1358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任意多边形 12298">
              <a:extLst>
                <a:ext uri="{FF2B5EF4-FFF2-40B4-BE49-F238E27FC236}">
                  <a16:creationId xmlns:a16="http://schemas.microsoft.com/office/drawing/2014/main" id="{2F144991-20CD-4315-9A7C-23338C76A0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06" y="1087"/>
              <a:ext cx="678" cy="166"/>
            </a:xfrm>
            <a:custGeom>
              <a:avLst/>
              <a:gdLst>
                <a:gd name="T0" fmla="*/ 0 w 22958"/>
                <a:gd name="T1" fmla="*/ 0 h 21600"/>
                <a:gd name="T2" fmla="*/ 40 w 22958"/>
                <a:gd name="T3" fmla="*/ 0 h 21600"/>
                <a:gd name="T4" fmla="*/ 678 w 22958"/>
                <a:gd name="T5" fmla="*/ 166 h 21600"/>
                <a:gd name="T6" fmla="*/ 0 w 22958"/>
                <a:gd name="T7" fmla="*/ 0 h 21600"/>
                <a:gd name="T8" fmla="*/ 40 w 22958"/>
                <a:gd name="T9" fmla="*/ 0 h 21600"/>
                <a:gd name="T10" fmla="*/ 678 w 22958"/>
                <a:gd name="T11" fmla="*/ 166 h 21600"/>
                <a:gd name="T12" fmla="*/ 40 w 22958"/>
                <a:gd name="T13" fmla="*/ 166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958"/>
                <a:gd name="T22" fmla="*/ 0 h 21600"/>
                <a:gd name="T23" fmla="*/ 22958 w 2295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958" h="21600" fill="none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</a:path>
                <a:path w="22958" h="21600" stroke="0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  <a:lnTo>
                    <a:pt x="1358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任意多边形 12299">
              <a:extLst>
                <a:ext uri="{FF2B5EF4-FFF2-40B4-BE49-F238E27FC236}">
                  <a16:creationId xmlns:a16="http://schemas.microsoft.com/office/drawing/2014/main" id="{037D9944-DFD4-47C0-A5BF-B3FA770077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3" y="923"/>
              <a:ext cx="678" cy="165"/>
            </a:xfrm>
            <a:custGeom>
              <a:avLst/>
              <a:gdLst>
                <a:gd name="T0" fmla="*/ 0 w 22958"/>
                <a:gd name="T1" fmla="*/ 0 h 21600"/>
                <a:gd name="T2" fmla="*/ 40 w 22958"/>
                <a:gd name="T3" fmla="*/ 0 h 21600"/>
                <a:gd name="T4" fmla="*/ 678 w 22958"/>
                <a:gd name="T5" fmla="*/ 165 h 21600"/>
                <a:gd name="T6" fmla="*/ 0 w 22958"/>
                <a:gd name="T7" fmla="*/ 0 h 21600"/>
                <a:gd name="T8" fmla="*/ 40 w 22958"/>
                <a:gd name="T9" fmla="*/ 0 h 21600"/>
                <a:gd name="T10" fmla="*/ 678 w 22958"/>
                <a:gd name="T11" fmla="*/ 165 h 21600"/>
                <a:gd name="T12" fmla="*/ 40 w 22958"/>
                <a:gd name="T13" fmla="*/ 165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958"/>
                <a:gd name="T22" fmla="*/ 0 h 21600"/>
                <a:gd name="T23" fmla="*/ 22958 w 2295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958" h="21600" fill="none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</a:path>
                <a:path w="22958" h="21600" stroke="0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  <a:lnTo>
                    <a:pt x="1358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任意多边形 12300">
              <a:extLst>
                <a:ext uri="{FF2B5EF4-FFF2-40B4-BE49-F238E27FC236}">
                  <a16:creationId xmlns:a16="http://schemas.microsoft.com/office/drawing/2014/main" id="{2AB87824-5D70-47F7-A280-346566CC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921"/>
              <a:ext cx="678" cy="165"/>
            </a:xfrm>
            <a:custGeom>
              <a:avLst/>
              <a:gdLst>
                <a:gd name="T0" fmla="*/ 0 w 22958"/>
                <a:gd name="T1" fmla="*/ 0 h 21600"/>
                <a:gd name="T2" fmla="*/ 40 w 22958"/>
                <a:gd name="T3" fmla="*/ 0 h 21600"/>
                <a:gd name="T4" fmla="*/ 678 w 22958"/>
                <a:gd name="T5" fmla="*/ 165 h 21600"/>
                <a:gd name="T6" fmla="*/ 0 w 22958"/>
                <a:gd name="T7" fmla="*/ 0 h 21600"/>
                <a:gd name="T8" fmla="*/ 40 w 22958"/>
                <a:gd name="T9" fmla="*/ 0 h 21600"/>
                <a:gd name="T10" fmla="*/ 678 w 22958"/>
                <a:gd name="T11" fmla="*/ 165 h 21600"/>
                <a:gd name="T12" fmla="*/ 40 w 22958"/>
                <a:gd name="T13" fmla="*/ 165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958"/>
                <a:gd name="T22" fmla="*/ 0 h 21600"/>
                <a:gd name="T23" fmla="*/ 22958 w 2295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958" h="21600" fill="none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</a:path>
                <a:path w="22958" h="21600" stroke="0">
                  <a:moveTo>
                    <a:pt x="0" y="42"/>
                  </a:moveTo>
                  <a:cubicBezTo>
                    <a:pt x="449" y="13"/>
                    <a:pt x="902" y="-1"/>
                    <a:pt x="1358" y="-1"/>
                  </a:cubicBezTo>
                  <a:cubicBezTo>
                    <a:pt x="13287" y="-1"/>
                    <a:pt x="22958" y="9670"/>
                    <a:pt x="22958" y="21599"/>
                  </a:cubicBezTo>
                  <a:lnTo>
                    <a:pt x="1358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未知">
              <a:extLst>
                <a:ext uri="{FF2B5EF4-FFF2-40B4-BE49-F238E27FC236}">
                  <a16:creationId xmlns:a16="http://schemas.microsoft.com/office/drawing/2014/main" id="{CDEF3457-375E-4046-9833-5694380E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103"/>
              <a:ext cx="546" cy="6"/>
            </a:xfrm>
            <a:custGeom>
              <a:avLst/>
              <a:gdLst>
                <a:gd name="T0" fmla="*/ 0 w 546"/>
                <a:gd name="T1" fmla="*/ 0 h 6"/>
                <a:gd name="T2" fmla="*/ 546 w 546"/>
                <a:gd name="T3" fmla="*/ 6 h 6"/>
                <a:gd name="T4" fmla="*/ 0 60000 65536"/>
                <a:gd name="T5" fmla="*/ 0 60000 65536"/>
                <a:gd name="T6" fmla="*/ 0 w 546"/>
                <a:gd name="T7" fmla="*/ 0 h 6"/>
                <a:gd name="T8" fmla="*/ 546 w 54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6" h="6">
                  <a:moveTo>
                    <a:pt x="0" y="0"/>
                  </a:moveTo>
                  <a:lnTo>
                    <a:pt x="546" y="6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未知">
              <a:extLst>
                <a:ext uri="{FF2B5EF4-FFF2-40B4-BE49-F238E27FC236}">
                  <a16:creationId xmlns:a16="http://schemas.microsoft.com/office/drawing/2014/main" id="{20E4AF3D-77B6-49EC-B8D2-292E573FC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578"/>
              <a:ext cx="126" cy="216"/>
            </a:xfrm>
            <a:custGeom>
              <a:avLst/>
              <a:gdLst>
                <a:gd name="T0" fmla="*/ 126 w 126"/>
                <a:gd name="T1" fmla="*/ 0 h 216"/>
                <a:gd name="T2" fmla="*/ 0 w 126"/>
                <a:gd name="T3" fmla="*/ 216 h 216"/>
                <a:gd name="T4" fmla="*/ 0 60000 65536"/>
                <a:gd name="T5" fmla="*/ 0 60000 65536"/>
                <a:gd name="T6" fmla="*/ 0 w 126"/>
                <a:gd name="T7" fmla="*/ 0 h 216"/>
                <a:gd name="T8" fmla="*/ 126 w 126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6" h="216">
                  <a:moveTo>
                    <a:pt x="126" y="0"/>
                  </a:moveTo>
                  <a:lnTo>
                    <a:pt x="0" y="216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直接连接符 12303">
              <a:extLst>
                <a:ext uri="{FF2B5EF4-FFF2-40B4-BE49-F238E27FC236}">
                  <a16:creationId xmlns:a16="http://schemas.microsoft.com/office/drawing/2014/main" id="{21EDA3AC-47AC-4BB3-BEF1-C8D4B00E2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" y="576"/>
              <a:ext cx="0" cy="10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直接连接符 12304">
              <a:extLst>
                <a:ext uri="{FF2B5EF4-FFF2-40B4-BE49-F238E27FC236}">
                  <a16:creationId xmlns:a16="http://schemas.microsoft.com/office/drawing/2014/main" id="{8CC6F8D4-B60C-4E0D-B169-CEA5E6DF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" y="1680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未知">
              <a:extLst>
                <a:ext uri="{FF2B5EF4-FFF2-40B4-BE49-F238E27FC236}">
                  <a16:creationId xmlns:a16="http://schemas.microsoft.com/office/drawing/2014/main" id="{7D517FD8-90F2-41E3-9140-3D5E4716E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1103"/>
              <a:ext cx="1364" cy="2"/>
            </a:xfrm>
            <a:custGeom>
              <a:avLst/>
              <a:gdLst>
                <a:gd name="T0" fmla="*/ 0 w 1364"/>
                <a:gd name="T1" fmla="*/ 0 h 2"/>
                <a:gd name="T2" fmla="*/ 1364 w 1364"/>
                <a:gd name="T3" fmla="*/ 2 h 2"/>
                <a:gd name="T4" fmla="*/ 0 60000 65536"/>
                <a:gd name="T5" fmla="*/ 0 60000 65536"/>
                <a:gd name="T6" fmla="*/ 0 w 1364"/>
                <a:gd name="T7" fmla="*/ 0 h 2"/>
                <a:gd name="T8" fmla="*/ 1364 w 136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4" h="2">
                  <a:moveTo>
                    <a:pt x="0" y="0"/>
                  </a:moveTo>
                  <a:lnTo>
                    <a:pt x="1364" y="2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直接连接符 12306">
              <a:extLst>
                <a:ext uri="{FF2B5EF4-FFF2-40B4-BE49-F238E27FC236}">
                  <a16:creationId xmlns:a16="http://schemas.microsoft.com/office/drawing/2014/main" id="{CA38F118-120D-473B-AC86-E63986F11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04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未知">
              <a:extLst>
                <a:ext uri="{FF2B5EF4-FFF2-40B4-BE49-F238E27FC236}">
                  <a16:creationId xmlns:a16="http://schemas.microsoft.com/office/drawing/2014/main" id="{77A84AF4-560B-45EC-BCC4-9C42FEC3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768"/>
              <a:ext cx="516" cy="792"/>
            </a:xfrm>
            <a:custGeom>
              <a:avLst/>
              <a:gdLst>
                <a:gd name="T0" fmla="*/ 0 w 516"/>
                <a:gd name="T1" fmla="*/ 792 h 792"/>
                <a:gd name="T2" fmla="*/ 516 w 516"/>
                <a:gd name="T3" fmla="*/ 0 h 792"/>
                <a:gd name="T4" fmla="*/ 0 60000 65536"/>
                <a:gd name="T5" fmla="*/ 0 60000 65536"/>
                <a:gd name="T6" fmla="*/ 0 w 516"/>
                <a:gd name="T7" fmla="*/ 0 h 792"/>
                <a:gd name="T8" fmla="*/ 516 w 516"/>
                <a:gd name="T9" fmla="*/ 792 h 7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6" h="792">
                  <a:moveTo>
                    <a:pt x="0" y="792"/>
                  </a:moveTo>
                  <a:lnTo>
                    <a:pt x="516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6" name="对象 12308">
              <a:extLst>
                <a:ext uri="{FF2B5EF4-FFF2-40B4-BE49-F238E27FC236}">
                  <a16:creationId xmlns:a16="http://schemas.microsoft.com/office/drawing/2014/main" id="{3D082DCF-8C08-4103-A5CB-3D0C431406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" y="1728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r:id="rId5" imgW="127000" imgH="139700" progId="Equation.3">
                    <p:embed/>
                  </p:oleObj>
                </mc:Choice>
                <mc:Fallback>
                  <p:oleObj r:id="rId5" imgW="127000" imgH="139700" progId="Equation.3">
                    <p:embed/>
                    <p:pic>
                      <p:nvPicPr>
                        <p:cNvPr id="0" name="对象 12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1728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对象 12309">
              <a:extLst>
                <a:ext uri="{FF2B5EF4-FFF2-40B4-BE49-F238E27FC236}">
                  <a16:creationId xmlns:a16="http://schemas.microsoft.com/office/drawing/2014/main" id="{003A828C-AFC9-4D21-99D5-AC258FEB73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0" y="1164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" r:id="rId7" imgW="139761" imgH="165172" progId="Equation.3">
                    <p:embed/>
                  </p:oleObj>
                </mc:Choice>
                <mc:Fallback>
                  <p:oleObj r:id="rId7" imgW="139761" imgH="165172" progId="Equation.3">
                    <p:embed/>
                    <p:pic>
                      <p:nvPicPr>
                        <p:cNvPr id="0" name="对象 12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" y="1164"/>
                          <a:ext cx="2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对象 12310">
              <a:extLst>
                <a:ext uri="{FF2B5EF4-FFF2-40B4-BE49-F238E27FC236}">
                  <a16:creationId xmlns:a16="http://schemas.microsoft.com/office/drawing/2014/main" id="{375AD7FF-73AD-42B6-99C8-1C7BAC5D39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0"/>
            <a:ext cx="21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1" r:id="rId9" imgW="127055" imgH="127055" progId="Equation.3">
                    <p:embed/>
                  </p:oleObj>
                </mc:Choice>
                <mc:Fallback>
                  <p:oleObj r:id="rId9" imgW="127055" imgH="127055" progId="Equation.3">
                    <p:embed/>
                    <p:pic>
                      <p:nvPicPr>
                        <p:cNvPr id="0" name="对象 12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0"/>
                          <a:ext cx="21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对象 12311">
              <a:extLst>
                <a:ext uri="{FF2B5EF4-FFF2-40B4-BE49-F238E27FC236}">
                  <a16:creationId xmlns:a16="http://schemas.microsoft.com/office/drawing/2014/main" id="{3826BB1C-F59B-4BA0-8392-2BC864C6B0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3" y="1104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2" r:id="rId11" imgW="127000" imgH="139700" progId="Equation.3">
                    <p:embed/>
                  </p:oleObj>
                </mc:Choice>
                <mc:Fallback>
                  <p:oleObj r:id="rId11" imgW="127000" imgH="139700" progId="Equation.3">
                    <p:embed/>
                    <p:pic>
                      <p:nvPicPr>
                        <p:cNvPr id="0" name="对象 12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" y="1104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对象 12312">
              <a:extLst>
                <a:ext uri="{FF2B5EF4-FFF2-40B4-BE49-F238E27FC236}">
                  <a16:creationId xmlns:a16="http://schemas.microsoft.com/office/drawing/2014/main" id="{163798E2-454E-4271-92AF-843FE963CC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624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r:id="rId13" imgW="215900" imgH="215900" progId="Equation.3">
                    <p:embed/>
                  </p:oleObj>
                </mc:Choice>
                <mc:Fallback>
                  <p:oleObj r:id="rId13" imgW="215900" imgH="215900" progId="Equation.3">
                    <p:embed/>
                    <p:pic>
                      <p:nvPicPr>
                        <p:cNvPr id="0" name="对象 12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624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14" name="对象 12313">
            <a:extLst>
              <a:ext uri="{FF2B5EF4-FFF2-40B4-BE49-F238E27FC236}">
                <a16:creationId xmlns:a16="http://schemas.microsoft.com/office/drawing/2014/main" id="{F15342D8-736A-4282-B2C8-96ADC5EFC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114800"/>
          <a:ext cx="1211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r:id="rId15" imgW="5471202" imgH="612977" progId="Word.Document.8">
                  <p:embed/>
                </p:oleObj>
              </mc:Choice>
              <mc:Fallback>
                <p:oleObj r:id="rId15" imgW="5471202" imgH="612977" progId="Word.Document.8">
                  <p:embed/>
                  <p:pic>
                    <p:nvPicPr>
                      <p:cNvPr id="0" name="对象 12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1211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矩形 12314">
            <a:extLst>
              <a:ext uri="{FF2B5EF4-FFF2-40B4-BE49-F238E27FC236}">
                <a16:creationId xmlns:a16="http://schemas.microsoft.com/office/drawing/2014/main" id="{7925D462-BF4F-4C96-8CEA-799767E3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9144000" cy="1676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16" name="对象 12315">
            <a:extLst>
              <a:ext uri="{FF2B5EF4-FFF2-40B4-BE49-F238E27FC236}">
                <a16:creationId xmlns:a16="http://schemas.microsoft.com/office/drawing/2014/main" id="{CB852CED-2CDE-4312-BCA7-22AC1ACF0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733800"/>
          <a:ext cx="121158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r:id="rId17" imgW="5275580" imgH="594360" progId="Word.Document.8">
                  <p:embed/>
                </p:oleObj>
              </mc:Choice>
              <mc:Fallback>
                <p:oleObj r:id="rId17" imgW="5275580" imgH="594360" progId="Word.Document.8">
                  <p:embed/>
                  <p:pic>
                    <p:nvPicPr>
                      <p:cNvPr id="0" name="对象 12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1211580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对象 12316">
            <a:extLst>
              <a:ext uri="{FF2B5EF4-FFF2-40B4-BE49-F238E27FC236}">
                <a16:creationId xmlns:a16="http://schemas.microsoft.com/office/drawing/2014/main" id="{9178E1FA-387F-4E60-B6F7-A87824B30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5195888"/>
          <a:ext cx="43561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r:id="rId19" imgW="1854200" imgH="469900" progId="Equation.3">
                  <p:embed/>
                </p:oleObj>
              </mc:Choice>
              <mc:Fallback>
                <p:oleObj r:id="rId19" imgW="1854200" imgH="469900" progId="Equation.3">
                  <p:embed/>
                  <p:pic>
                    <p:nvPicPr>
                      <p:cNvPr id="0" name="对象 12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5195888"/>
                        <a:ext cx="43561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对象 13313">
            <a:extLst>
              <a:ext uri="{FF2B5EF4-FFF2-40B4-BE49-F238E27FC236}">
                <a16:creationId xmlns:a16="http://schemas.microsoft.com/office/drawing/2014/main" id="{E4385B37-BDC2-43C9-AE7A-62DBA85B4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" y="577850"/>
          <a:ext cx="118046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3" imgW="5267960" imgH="594360" progId="Word.Document.8">
                  <p:embed/>
                </p:oleObj>
              </mc:Choice>
              <mc:Fallback>
                <p:oleObj r:id="rId3" imgW="5267960" imgH="594360" progId="Word.Document.8">
                  <p:embed/>
                  <p:pic>
                    <p:nvPicPr>
                      <p:cNvPr id="0" name="对象 13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577850"/>
                        <a:ext cx="1180465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3314">
            <a:extLst>
              <a:ext uri="{FF2B5EF4-FFF2-40B4-BE49-F238E27FC236}">
                <a16:creationId xmlns:a16="http://schemas.microsoft.com/office/drawing/2014/main" id="{BAC73521-4935-40F5-9E3A-1BFB61FC0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363" y="1843088"/>
          <a:ext cx="5989637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5" imgW="2603500" imgH="558800" progId="Equation.3">
                  <p:embed/>
                </p:oleObj>
              </mc:Choice>
              <mc:Fallback>
                <p:oleObj r:id="rId5" imgW="2603500" imgH="558800" progId="Equation.3">
                  <p:embed/>
                  <p:pic>
                    <p:nvPicPr>
                      <p:cNvPr id="0" name="对象 13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843088"/>
                        <a:ext cx="5989637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3315">
            <a:extLst>
              <a:ext uri="{FF2B5EF4-FFF2-40B4-BE49-F238E27FC236}">
                <a16:creationId xmlns:a16="http://schemas.microsoft.com/office/drawing/2014/main" id="{B5D31FAD-9DEA-4596-B97B-F3DF5A98E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225800"/>
          <a:ext cx="133350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7" imgW="5275580" imgH="594360" progId="Word.Document.8">
                  <p:embed/>
                </p:oleObj>
              </mc:Choice>
              <mc:Fallback>
                <p:oleObj r:id="rId7" imgW="5275580" imgH="594360" progId="Word.Document.8">
                  <p:embed/>
                  <p:pic>
                    <p:nvPicPr>
                      <p:cNvPr id="0" name="对象 13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25800"/>
                        <a:ext cx="133350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对象 14337">
            <a:extLst>
              <a:ext uri="{FF2B5EF4-FFF2-40B4-BE49-F238E27FC236}">
                <a16:creationId xmlns:a16="http://schemas.microsoft.com/office/drawing/2014/main" id="{815B40BB-22D0-4B8C-A549-7005CB531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8" y="1593850"/>
          <a:ext cx="12585700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3" imgW="5267325" imgH="1885950" progId="Word.Document.8">
                  <p:embed/>
                </p:oleObj>
              </mc:Choice>
              <mc:Fallback>
                <p:oleObj r:id="rId3" imgW="5267325" imgH="1885950" progId="Word.Document.8">
                  <p:embed/>
                  <p:pic>
                    <p:nvPicPr>
                      <p:cNvPr id="0" name="对象 14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1593850"/>
                        <a:ext cx="12585700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文本框 14338">
            <a:extLst>
              <a:ext uri="{FF2B5EF4-FFF2-40B4-BE49-F238E27FC236}">
                <a16:creationId xmlns:a16="http://schemas.microsoft.com/office/drawing/2014/main" id="{0C086B3D-C329-4D36-AD6B-7089F63AF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915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</a:rPr>
              <a:t>利用被积函数的奇偶性与积分区域的对称性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</a:rPr>
              <a:t>简化计算：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对象 15361">
            <a:extLst>
              <a:ext uri="{FF2B5EF4-FFF2-40B4-BE49-F238E27FC236}">
                <a16:creationId xmlns:a16="http://schemas.microsoft.com/office/drawing/2014/main" id="{D873F2A8-47D2-4D41-9874-4C400DB13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81000"/>
          <a:ext cx="1176972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3" imgW="10668000" imgH="1924050" progId="Word.Document.8">
                  <p:embed/>
                </p:oleObj>
              </mc:Choice>
              <mc:Fallback>
                <p:oleObj r:id="rId3" imgW="10668000" imgH="1924050" progId="Word.Document.8">
                  <p:embed/>
                  <p:pic>
                    <p:nvPicPr>
                      <p:cNvPr id="0" name="对象 15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"/>
                        <a:ext cx="1176972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文本框 15362">
            <a:extLst>
              <a:ext uri="{FF2B5EF4-FFF2-40B4-BE49-F238E27FC236}">
                <a16:creationId xmlns:a16="http://schemas.microsoft.com/office/drawing/2014/main" id="{289E336A-7BA0-47F4-AEE5-1D8D83726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3200" b="1">
                <a:solidFill>
                  <a:srgbClr val="FF3300"/>
                </a:solidFill>
                <a:ea typeface="华文新魏" panose="02010800040101010101" pitchFamily="2" charset="-122"/>
              </a:rPr>
              <a:t>轮换对称性</a:t>
            </a:r>
            <a:r>
              <a:rPr lang="en-US" altLang="zh-CN" sz="3200" b="1">
                <a:solidFill>
                  <a:srgbClr val="FF3300"/>
                </a:solidFill>
                <a:ea typeface="华文新魏" panose="0201080004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6385">
            <a:extLst>
              <a:ext uri="{FF2B5EF4-FFF2-40B4-BE49-F238E27FC236}">
                <a16:creationId xmlns:a16="http://schemas.microsoft.com/office/drawing/2014/main" id="{BB7270D8-8A0B-46AB-BC28-D5009F8DE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5450"/>
            <a:ext cx="33750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38" name="对象 16386">
            <a:extLst>
              <a:ext uri="{FF2B5EF4-FFF2-40B4-BE49-F238E27FC236}">
                <a16:creationId xmlns:a16="http://schemas.microsoft.com/office/drawing/2014/main" id="{5B367FB3-A09D-4C11-BC82-9CD487C5F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609600"/>
          <a:ext cx="7493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4" imgW="7493000" imgH="1676400" progId="Equation.3">
                  <p:embed/>
                </p:oleObj>
              </mc:Choice>
              <mc:Fallback>
                <p:oleObj r:id="rId4" imgW="7493000" imgH="1676400" progId="Equation.3">
                  <p:embed/>
                  <p:pic>
                    <p:nvPicPr>
                      <p:cNvPr id="0" name="对象 16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74930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>
            <a:extLst>
              <a:ext uri="{FF2B5EF4-FFF2-40B4-BE49-F238E27FC236}">
                <a16:creationId xmlns:a16="http://schemas.microsoft.com/office/drawing/2014/main" id="{DA368F33-1192-4388-B7DE-5E2FD3D1D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495800"/>
          <a:ext cx="5295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6" imgW="5293602" imgH="1002865" progId="Equation.3">
                  <p:embed/>
                </p:oleObj>
              </mc:Choice>
              <mc:Fallback>
                <p:oleObj r:id="rId6" imgW="5293602" imgH="1002865" progId="Equation.3">
                  <p:embed/>
                  <p:pic>
                    <p:nvPicPr>
                      <p:cNvPr id="0" name="对象 16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5295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6388">
            <a:extLst>
              <a:ext uri="{FF2B5EF4-FFF2-40B4-BE49-F238E27FC236}">
                <a16:creationId xmlns:a16="http://schemas.microsoft.com/office/drawing/2014/main" id="{F4EF5D28-4429-4D29-975C-2A5608275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0150" y="2667000"/>
          <a:ext cx="459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8" imgW="4595405" imgH="444307" progId="Equation.3">
                  <p:embed/>
                </p:oleObj>
              </mc:Choice>
              <mc:Fallback>
                <p:oleObj r:id="rId8" imgW="4595405" imgH="444307" progId="Equation.3">
                  <p:embed/>
                  <p:pic>
                    <p:nvPicPr>
                      <p:cNvPr id="0" name="对象 16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667000"/>
                        <a:ext cx="459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6389">
            <a:extLst>
              <a:ext uri="{FF2B5EF4-FFF2-40B4-BE49-F238E27FC236}">
                <a16:creationId xmlns:a16="http://schemas.microsoft.com/office/drawing/2014/main" id="{5C9BD4FF-DF60-409A-BBED-BC3E09D68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556000"/>
          <a:ext cx="424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10" imgW="4238121" imgH="406048" progId="Equation.3">
                  <p:embed/>
                </p:oleObj>
              </mc:Choice>
              <mc:Fallback>
                <p:oleObj r:id="rId10" imgW="4238121" imgH="406048" progId="Equation.3">
                  <p:embed/>
                  <p:pic>
                    <p:nvPicPr>
                      <p:cNvPr id="0" name="对象 16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56000"/>
                        <a:ext cx="424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文本框 16390">
            <a:extLst>
              <a:ext uri="{FF2B5EF4-FFF2-40B4-BE49-F238E27FC236}">
                <a16:creationId xmlns:a16="http://schemas.microsoft.com/office/drawing/2014/main" id="{F23B0FED-E01B-4EFF-960D-0CE2B558B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62000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4</a:t>
            </a:r>
          </a:p>
        </p:txBody>
      </p:sp>
      <p:sp>
        <p:nvSpPr>
          <p:cNvPr id="16392" name="文本框 16391">
            <a:extLst>
              <a:ext uri="{FF2B5EF4-FFF2-40B4-BE49-F238E27FC236}">
                <a16:creationId xmlns:a16="http://schemas.microsoft.com/office/drawing/2014/main" id="{1DF32A22-DED1-455E-AEE2-DB82EEA4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对象 17409">
            <a:extLst>
              <a:ext uri="{FF2B5EF4-FFF2-40B4-BE49-F238E27FC236}">
                <a16:creationId xmlns:a16="http://schemas.microsoft.com/office/drawing/2014/main" id="{382C0E4E-4952-4AB9-963F-B888606BD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049338"/>
          <a:ext cx="1196340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r:id="rId3" imgW="5486400" imgH="1160780" progId="Word.Document.8">
                  <p:embed/>
                </p:oleObj>
              </mc:Choice>
              <mc:Fallback>
                <p:oleObj r:id="rId3" imgW="5486400" imgH="1160780" progId="Word.Document.8">
                  <p:embed/>
                  <p:pic>
                    <p:nvPicPr>
                      <p:cNvPr id="0" name="对象 17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49338"/>
                        <a:ext cx="11963400" cy="253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文本框 17410">
            <a:extLst>
              <a:ext uri="{FF2B5EF4-FFF2-40B4-BE49-F238E27FC236}">
                <a16:creationId xmlns:a16="http://schemas.microsoft.com/office/drawing/2014/main" id="{7591D290-9209-44DD-9648-D20E87EF7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三重积分的一般换元法则</a:t>
            </a:r>
            <a:endParaRPr lang="zh-CN" altLang="en-US" sz="2800"/>
          </a:p>
        </p:txBody>
      </p:sp>
      <p:graphicFrame>
        <p:nvGraphicFramePr>
          <p:cNvPr id="17412" name="对象 17411">
            <a:extLst>
              <a:ext uri="{FF2B5EF4-FFF2-40B4-BE49-F238E27FC236}">
                <a16:creationId xmlns:a16="http://schemas.microsoft.com/office/drawing/2014/main" id="{9D097D01-3E7B-406F-BD16-759CC4FF2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3" y="2968625"/>
          <a:ext cx="127714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r:id="rId5" imgW="5486400" imgH="297180" progId="Word.Document.8">
                  <p:embed/>
                </p:oleObj>
              </mc:Choice>
              <mc:Fallback>
                <p:oleObj r:id="rId5" imgW="5486400" imgH="297180" progId="Word.Document.8">
                  <p:embed/>
                  <p:pic>
                    <p:nvPicPr>
                      <p:cNvPr id="0" name="对象 17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968625"/>
                        <a:ext cx="127714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7412">
            <a:extLst>
              <a:ext uri="{FF2B5EF4-FFF2-40B4-BE49-F238E27FC236}">
                <a16:creationId xmlns:a16="http://schemas.microsoft.com/office/drawing/2014/main" id="{80FABA66-BAB6-4DBF-8FC8-33E651A89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602038"/>
          <a:ext cx="121158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r:id="rId7" imgW="5486040" imgH="568440" progId="Word.Document.8">
                  <p:embed/>
                </p:oleObj>
              </mc:Choice>
              <mc:Fallback>
                <p:oleObj r:id="rId7" imgW="5486040" imgH="568440" progId="Word.Document.8">
                  <p:embed/>
                  <p:pic>
                    <p:nvPicPr>
                      <p:cNvPr id="0" name="对象 17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02038"/>
                        <a:ext cx="1211580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>
            <a:extLst>
              <a:ext uri="{FF2B5EF4-FFF2-40B4-BE49-F238E27FC236}">
                <a16:creationId xmlns:a16="http://schemas.microsoft.com/office/drawing/2014/main" id="{940CED06-009E-4AFE-A66C-264354796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990600"/>
          <a:ext cx="11506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r:id="rId9" imgW="5486400" imgH="297180" progId="Word.Document.8">
                  <p:embed/>
                </p:oleObj>
              </mc:Choice>
              <mc:Fallback>
                <p:oleObj r:id="rId9" imgW="5486400" imgH="297180" progId="Word.Document.8">
                  <p:embed/>
                  <p:pic>
                    <p:nvPicPr>
                      <p:cNvPr id="0" name="对象 17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11506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7414">
            <a:extLst>
              <a:ext uri="{FF2B5EF4-FFF2-40B4-BE49-F238E27FC236}">
                <a16:creationId xmlns:a16="http://schemas.microsoft.com/office/drawing/2014/main" id="{DA343AF0-59DD-4F72-A5F4-42D944527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648200"/>
          <a:ext cx="134874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r:id="rId11" imgW="5486400" imgH="492760" progId="Word.Document.8">
                  <p:embed/>
                </p:oleObj>
              </mc:Choice>
              <mc:Fallback>
                <p:oleObj r:id="rId11" imgW="5486400" imgH="492760" progId="Word.Document.8">
                  <p:embed/>
                  <p:pic>
                    <p:nvPicPr>
                      <p:cNvPr id="0" name="对象 17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134874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>
            <a:extLst>
              <a:ext uri="{FF2B5EF4-FFF2-40B4-BE49-F238E27FC236}">
                <a16:creationId xmlns:a16="http://schemas.microsoft.com/office/drawing/2014/main" id="{792E3D12-536A-4AEF-BF6C-C9B17FEB7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1263" y="5668963"/>
          <a:ext cx="74072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r:id="rId13" imgW="3022600" imgH="368300" progId="Equation.DSMT4">
                  <p:embed/>
                </p:oleObj>
              </mc:Choice>
              <mc:Fallback>
                <p:oleObj r:id="rId13" imgW="3022600" imgH="368300" progId="Equation.DSMT4">
                  <p:embed/>
                  <p:pic>
                    <p:nvPicPr>
                      <p:cNvPr id="0" name="对象 17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668963"/>
                        <a:ext cx="74072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对象 4097">
            <a:extLst>
              <a:ext uri="{FF2B5EF4-FFF2-40B4-BE49-F238E27FC236}">
                <a16:creationId xmlns:a16="http://schemas.microsoft.com/office/drawing/2014/main" id="{2F08C9C2-B673-4C8A-83F5-BD56B8DEB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892300"/>
          <a:ext cx="12877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5471202" imgH="504060" progId="Word.Document.8">
                  <p:embed/>
                </p:oleObj>
              </mc:Choice>
              <mc:Fallback>
                <p:oleObj r:id="rId3" imgW="5471202" imgH="504060" progId="Word.Document.8">
                  <p:embed/>
                  <p:pic>
                    <p:nvPicPr>
                      <p:cNvPr id="0" name="对象 4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92300"/>
                        <a:ext cx="12877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4098">
            <a:extLst>
              <a:ext uri="{FF2B5EF4-FFF2-40B4-BE49-F238E27FC236}">
                <a16:creationId xmlns:a16="http://schemas.microsoft.com/office/drawing/2014/main" id="{0D6DCE81-633B-49BE-9E4F-314BE58A7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81000"/>
          <a:ext cx="12192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5" imgW="5486400" imgH="406400" progId="Word.Document.8">
                  <p:embed/>
                </p:oleObj>
              </mc:Choice>
              <mc:Fallback>
                <p:oleObj r:id="rId5" imgW="5486400" imgH="406400" progId="Word.Document.8">
                  <p:embed/>
                  <p:pic>
                    <p:nvPicPr>
                      <p:cNvPr id="0" name="对象 4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121920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4099">
            <a:extLst>
              <a:ext uri="{FF2B5EF4-FFF2-40B4-BE49-F238E27FC236}">
                <a16:creationId xmlns:a16="http://schemas.microsoft.com/office/drawing/2014/main" id="{B5F66B73-E2D6-4926-A09D-B28D04DDD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295400"/>
          <a:ext cx="12344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7" imgW="5456088" imgH="217233" progId="Word.Document.8">
                  <p:embed/>
                </p:oleObj>
              </mc:Choice>
              <mc:Fallback>
                <p:oleObj r:id="rId7" imgW="5456088" imgH="217233" progId="Word.Document.8">
                  <p:embed/>
                  <p:pic>
                    <p:nvPicPr>
                      <p:cNvPr id="0" name="对象 4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12344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4100">
            <a:extLst>
              <a:ext uri="{FF2B5EF4-FFF2-40B4-BE49-F238E27FC236}">
                <a16:creationId xmlns:a16="http://schemas.microsoft.com/office/drawing/2014/main" id="{74694848-032B-4B3E-8519-37F20597E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898775"/>
          <a:ext cx="120396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9" imgW="5486400" imgH="1214120" progId="Word.Document.8">
                  <p:embed/>
                </p:oleObj>
              </mc:Choice>
              <mc:Fallback>
                <p:oleObj r:id="rId9" imgW="5486400" imgH="1214120" progId="Word.Document.8">
                  <p:embed/>
                  <p:pic>
                    <p:nvPicPr>
                      <p:cNvPr id="0" name="对象 4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8775"/>
                        <a:ext cx="120396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4101">
            <a:extLst>
              <a:ext uri="{FF2B5EF4-FFF2-40B4-BE49-F238E27FC236}">
                <a16:creationId xmlns:a16="http://schemas.microsoft.com/office/drawing/2014/main" id="{7A1E6CBF-4501-44E3-8EAC-A927C1EA9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029200"/>
          <a:ext cx="121920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11" imgW="5275580" imgH="594360" progId="Word.Document.8">
                  <p:embed/>
                </p:oleObj>
              </mc:Choice>
              <mc:Fallback>
                <p:oleObj r:id="rId11" imgW="5275580" imgH="594360" progId="Word.Document.8">
                  <p:embed/>
                  <p:pic>
                    <p:nvPicPr>
                      <p:cNvPr id="0" name="对象 4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12192000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8433">
            <a:extLst>
              <a:ext uri="{FF2B5EF4-FFF2-40B4-BE49-F238E27FC236}">
                <a16:creationId xmlns:a16="http://schemas.microsoft.com/office/drawing/2014/main" id="{80A5C16C-199D-4615-B901-6ABFB97C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1 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柱面坐标系下三重积分的计算</a:t>
            </a:r>
          </a:p>
        </p:txBody>
      </p:sp>
      <p:graphicFrame>
        <p:nvGraphicFramePr>
          <p:cNvPr id="18435" name="对象 18434">
            <a:extLst>
              <a:ext uri="{FF2B5EF4-FFF2-40B4-BE49-F238E27FC236}">
                <a16:creationId xmlns:a16="http://schemas.microsoft.com/office/drawing/2014/main" id="{64B3BA97-804F-4C6F-85CB-E9E203FAD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484313"/>
          <a:ext cx="127254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r:id="rId3" imgW="5486400" imgH="1264920" progId="Word.Document.8">
                  <p:embed/>
                </p:oleObj>
              </mc:Choice>
              <mc:Fallback>
                <p:oleObj r:id="rId3" imgW="5486400" imgH="1264920" progId="Word.Document.8">
                  <p:embed/>
                  <p:pic>
                    <p:nvPicPr>
                      <p:cNvPr id="0" name="对象 18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84313"/>
                        <a:ext cx="1272540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435">
            <a:extLst>
              <a:ext uri="{FF2B5EF4-FFF2-40B4-BE49-F238E27FC236}">
                <a16:creationId xmlns:a16="http://schemas.microsoft.com/office/drawing/2014/main" id="{835185FA-6CCD-4C57-AC5B-A0131C686721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284538"/>
            <a:ext cx="2755900" cy="2971800"/>
            <a:chOff x="0" y="0"/>
            <a:chExt cx="1784" cy="1792"/>
          </a:xfrm>
        </p:grpSpPr>
        <p:sp>
          <p:nvSpPr>
            <p:cNvPr id="16397" name="未知">
              <a:extLst>
                <a:ext uri="{FF2B5EF4-FFF2-40B4-BE49-F238E27FC236}">
                  <a16:creationId xmlns:a16="http://schemas.microsoft.com/office/drawing/2014/main" id="{853176BA-AF74-451F-A569-E648C2B4C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1143"/>
              <a:ext cx="1037" cy="7"/>
            </a:xfrm>
            <a:custGeom>
              <a:avLst/>
              <a:gdLst>
                <a:gd name="T0" fmla="*/ 0 w 2988"/>
                <a:gd name="T1" fmla="*/ 0 h 1"/>
                <a:gd name="T2" fmla="*/ 1037 w 2988"/>
                <a:gd name="T3" fmla="*/ 0 h 1"/>
                <a:gd name="T4" fmla="*/ 0 60000 65536"/>
                <a:gd name="T5" fmla="*/ 0 60000 65536"/>
                <a:gd name="T6" fmla="*/ 0 w 2988"/>
                <a:gd name="T7" fmla="*/ 0 h 1"/>
                <a:gd name="T8" fmla="*/ 2988 w 298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88" h="1">
                  <a:moveTo>
                    <a:pt x="0" y="0"/>
                  </a:moveTo>
                  <a:lnTo>
                    <a:pt x="2988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未知">
              <a:extLst>
                <a:ext uri="{FF2B5EF4-FFF2-40B4-BE49-F238E27FC236}">
                  <a16:creationId xmlns:a16="http://schemas.microsoft.com/office/drawing/2014/main" id="{66F9B78F-78B5-4583-AB3A-1DC151657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79"/>
              <a:ext cx="3" cy="1065"/>
            </a:xfrm>
            <a:custGeom>
              <a:avLst/>
              <a:gdLst>
                <a:gd name="T0" fmla="*/ 3 w 5"/>
                <a:gd name="T1" fmla="*/ 1065 h 2199"/>
                <a:gd name="T2" fmla="*/ 0 w 5"/>
                <a:gd name="T3" fmla="*/ 0 h 2199"/>
                <a:gd name="T4" fmla="*/ 0 60000 65536"/>
                <a:gd name="T5" fmla="*/ 0 60000 65536"/>
                <a:gd name="T6" fmla="*/ 0 w 5"/>
                <a:gd name="T7" fmla="*/ 0 h 2199"/>
                <a:gd name="T8" fmla="*/ 5 w 5"/>
                <a:gd name="T9" fmla="*/ 2199 h 21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199">
                  <a:moveTo>
                    <a:pt x="5" y="219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未知">
              <a:extLst>
                <a:ext uri="{FF2B5EF4-FFF2-40B4-BE49-F238E27FC236}">
                  <a16:creationId xmlns:a16="http://schemas.microsoft.com/office/drawing/2014/main" id="{AF3E073C-49CB-4477-ADB3-5BAC518D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" y="1145"/>
              <a:ext cx="316" cy="503"/>
            </a:xfrm>
            <a:custGeom>
              <a:avLst/>
              <a:gdLst>
                <a:gd name="T0" fmla="*/ 316 w 645"/>
                <a:gd name="T1" fmla="*/ 0 h 1038"/>
                <a:gd name="T2" fmla="*/ 0 w 645"/>
                <a:gd name="T3" fmla="*/ 503 h 1038"/>
                <a:gd name="T4" fmla="*/ 0 60000 65536"/>
                <a:gd name="T5" fmla="*/ 0 60000 65536"/>
                <a:gd name="T6" fmla="*/ 0 w 645"/>
                <a:gd name="T7" fmla="*/ 0 h 1038"/>
                <a:gd name="T8" fmla="*/ 645 w 645"/>
                <a:gd name="T9" fmla="*/ 1038 h 10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5" h="1038">
                  <a:moveTo>
                    <a:pt x="645" y="0"/>
                  </a:moveTo>
                  <a:lnTo>
                    <a:pt x="0" y="1038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未知">
              <a:extLst>
                <a:ext uri="{FF2B5EF4-FFF2-40B4-BE49-F238E27FC236}">
                  <a16:creationId xmlns:a16="http://schemas.microsoft.com/office/drawing/2014/main" id="{E36AE051-6CD2-4E97-876A-2B1808DDE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767"/>
              <a:ext cx="3" cy="755"/>
            </a:xfrm>
            <a:custGeom>
              <a:avLst/>
              <a:gdLst>
                <a:gd name="T0" fmla="*/ 3 w 3"/>
                <a:gd name="T1" fmla="*/ 755 h 755"/>
                <a:gd name="T2" fmla="*/ 0 w 3"/>
                <a:gd name="T3" fmla="*/ 0 h 755"/>
                <a:gd name="T4" fmla="*/ 0 60000 65536"/>
                <a:gd name="T5" fmla="*/ 0 60000 65536"/>
                <a:gd name="T6" fmla="*/ 0 w 3"/>
                <a:gd name="T7" fmla="*/ 0 h 755"/>
                <a:gd name="T8" fmla="*/ 3 w 3"/>
                <a:gd name="T9" fmla="*/ 755 h 7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755">
                  <a:moveTo>
                    <a:pt x="3" y="755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未知">
              <a:extLst>
                <a:ext uri="{FF2B5EF4-FFF2-40B4-BE49-F238E27FC236}">
                  <a16:creationId xmlns:a16="http://schemas.microsoft.com/office/drawing/2014/main" id="{44A128C0-C0A6-41CE-B46F-22EA253E1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375"/>
              <a:ext cx="388" cy="388"/>
            </a:xfrm>
            <a:custGeom>
              <a:avLst/>
              <a:gdLst>
                <a:gd name="T0" fmla="*/ 0 w 388"/>
                <a:gd name="T1" fmla="*/ 0 h 388"/>
                <a:gd name="T2" fmla="*/ 388 w 388"/>
                <a:gd name="T3" fmla="*/ 388 h 388"/>
                <a:gd name="T4" fmla="*/ 0 60000 65536"/>
                <a:gd name="T5" fmla="*/ 0 60000 65536"/>
                <a:gd name="T6" fmla="*/ 0 w 388"/>
                <a:gd name="T7" fmla="*/ 0 h 388"/>
                <a:gd name="T8" fmla="*/ 388 w 388"/>
                <a:gd name="T9" fmla="*/ 388 h 3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8" h="388">
                  <a:moveTo>
                    <a:pt x="0" y="0"/>
                  </a:moveTo>
                  <a:lnTo>
                    <a:pt x="388" y="388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87" name="对象 18441">
              <a:extLst>
                <a:ext uri="{FF2B5EF4-FFF2-40B4-BE49-F238E27FC236}">
                  <a16:creationId xmlns:a16="http://schemas.microsoft.com/office/drawing/2014/main" id="{0064DBF3-AA6F-4785-A5BC-7BC16961B9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556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r:id="rId5" imgW="127000" imgH="139700" progId="Equation.3">
                    <p:embed/>
                  </p:oleObj>
                </mc:Choice>
                <mc:Fallback>
                  <p:oleObj r:id="rId5" imgW="127000" imgH="139700" progId="Equation.3">
                    <p:embed/>
                    <p:pic>
                      <p:nvPicPr>
                        <p:cNvPr id="0" name="对象 184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556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8" name="对象 18442">
              <a:extLst>
                <a:ext uri="{FF2B5EF4-FFF2-40B4-BE49-F238E27FC236}">
                  <a16:creationId xmlns:a16="http://schemas.microsoft.com/office/drawing/2014/main" id="{4281FC2C-4DCD-4C1E-B272-8CDE7645A5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4" y="1232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r:id="rId7" imgW="139761" imgH="165172" progId="Equation.3">
                    <p:embed/>
                  </p:oleObj>
                </mc:Choice>
                <mc:Fallback>
                  <p:oleObj r:id="rId7" imgW="139761" imgH="165172" progId="Equation.3">
                    <p:embed/>
                    <p:pic>
                      <p:nvPicPr>
                        <p:cNvPr id="0" name="对象 184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1232"/>
                          <a:ext cx="2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对象 18443">
              <a:extLst>
                <a:ext uri="{FF2B5EF4-FFF2-40B4-BE49-F238E27FC236}">
                  <a16:creationId xmlns:a16="http://schemas.microsoft.com/office/drawing/2014/main" id="{D57F5B03-2604-4C04-97D0-EE1CCDFCC9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0"/>
            <a:ext cx="21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6" r:id="rId9" imgW="127055" imgH="127055" progId="Equation.3">
                    <p:embed/>
                  </p:oleObj>
                </mc:Choice>
                <mc:Fallback>
                  <p:oleObj r:id="rId9" imgW="127055" imgH="127055" progId="Equation.3">
                    <p:embed/>
                    <p:pic>
                      <p:nvPicPr>
                        <p:cNvPr id="0" name="对象 18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0"/>
                          <a:ext cx="21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对象 18444">
              <a:extLst>
                <a:ext uri="{FF2B5EF4-FFF2-40B4-BE49-F238E27FC236}">
                  <a16:creationId xmlns:a16="http://schemas.microsoft.com/office/drawing/2014/main" id="{01C1E36E-86F3-4A13-A99A-CD3AC47C48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028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7" r:id="rId11" imgW="127000" imgH="139700" progId="Equation.3">
                    <p:embed/>
                  </p:oleObj>
                </mc:Choice>
                <mc:Fallback>
                  <p:oleObj r:id="rId11" imgW="127000" imgH="139700" progId="Equation.3">
                    <p:embed/>
                    <p:pic>
                      <p:nvPicPr>
                        <p:cNvPr id="0" name="对象 18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028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对象 18445">
              <a:extLst>
                <a:ext uri="{FF2B5EF4-FFF2-40B4-BE49-F238E27FC236}">
                  <a16:creationId xmlns:a16="http://schemas.microsoft.com/office/drawing/2014/main" id="{0A7AD63B-3288-4095-AEBA-B1F46A0A0E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644"/>
            <a:ext cx="8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8" r:id="rId13" imgW="634725" imgH="203112" progId="Equation.3">
                    <p:embed/>
                  </p:oleObj>
                </mc:Choice>
                <mc:Fallback>
                  <p:oleObj r:id="rId13" imgW="634725" imgH="203112" progId="Equation.3">
                    <p:embed/>
                    <p:pic>
                      <p:nvPicPr>
                        <p:cNvPr id="0" name="对象 18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44"/>
                          <a:ext cx="8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未知">
              <a:extLst>
                <a:ext uri="{FF2B5EF4-FFF2-40B4-BE49-F238E27FC236}">
                  <a16:creationId xmlns:a16="http://schemas.microsoft.com/office/drawing/2014/main" id="{5F022B46-15FD-4C85-8660-3A38B7AC0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63"/>
              <a:ext cx="408" cy="409"/>
            </a:xfrm>
            <a:custGeom>
              <a:avLst/>
              <a:gdLst>
                <a:gd name="T0" fmla="*/ 0 w 408"/>
                <a:gd name="T1" fmla="*/ 409 h 409"/>
                <a:gd name="T2" fmla="*/ 408 w 408"/>
                <a:gd name="T3" fmla="*/ 0 h 409"/>
                <a:gd name="T4" fmla="*/ 0 60000 65536"/>
                <a:gd name="T5" fmla="*/ 0 60000 65536"/>
                <a:gd name="T6" fmla="*/ 0 w 408"/>
                <a:gd name="T7" fmla="*/ 0 h 409"/>
                <a:gd name="T8" fmla="*/ 408 w 408"/>
                <a:gd name="T9" fmla="*/ 409 h 4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8" h="409">
                  <a:moveTo>
                    <a:pt x="0" y="409"/>
                  </a:moveTo>
                  <a:lnTo>
                    <a:pt x="408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2" name="对象 18447">
              <a:extLst>
                <a:ext uri="{FF2B5EF4-FFF2-40B4-BE49-F238E27FC236}">
                  <a16:creationId xmlns:a16="http://schemas.microsoft.com/office/drawing/2014/main" id="{B4EACCDB-686E-457D-A2C5-8C09BACA61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529"/>
            <a:ext cx="52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9" r:id="rId15" imgW="469900" imgH="203200" progId="Equation.3">
                    <p:embed/>
                  </p:oleObj>
                </mc:Choice>
                <mc:Fallback>
                  <p:oleObj r:id="rId15" imgW="469900" imgH="203200" progId="Equation.3">
                    <p:embed/>
                    <p:pic>
                      <p:nvPicPr>
                        <p:cNvPr id="0" name="对象 184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29"/>
                          <a:ext cx="52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未知">
              <a:extLst>
                <a:ext uri="{FF2B5EF4-FFF2-40B4-BE49-F238E27FC236}">
                  <a16:creationId xmlns:a16="http://schemas.microsoft.com/office/drawing/2014/main" id="{D04711AD-EFC5-41D6-8EEA-46675CBEC4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457" y="1233"/>
              <a:ext cx="208" cy="57"/>
            </a:xfrm>
            <a:custGeom>
              <a:avLst/>
              <a:gdLst>
                <a:gd name="T0" fmla="*/ 0 w 208"/>
                <a:gd name="T1" fmla="*/ 46 h 65"/>
                <a:gd name="T2" fmla="*/ 72 w 208"/>
                <a:gd name="T3" fmla="*/ 57 h 65"/>
                <a:gd name="T4" fmla="*/ 208 w 208"/>
                <a:gd name="T5" fmla="*/ 0 h 65"/>
                <a:gd name="T6" fmla="*/ 0 60000 65536"/>
                <a:gd name="T7" fmla="*/ 0 60000 65536"/>
                <a:gd name="T8" fmla="*/ 0 60000 65536"/>
                <a:gd name="T9" fmla="*/ 0 w 208"/>
                <a:gd name="T10" fmla="*/ 0 h 65"/>
                <a:gd name="T11" fmla="*/ 208 w 208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65">
                  <a:moveTo>
                    <a:pt x="0" y="53"/>
                  </a:moveTo>
                  <a:lnTo>
                    <a:pt x="72" y="65"/>
                  </a:lnTo>
                  <a:lnTo>
                    <a:pt x="208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未知">
              <a:extLst>
                <a:ext uri="{FF2B5EF4-FFF2-40B4-BE49-F238E27FC236}">
                  <a16:creationId xmlns:a16="http://schemas.microsoft.com/office/drawing/2014/main" id="{44C16038-5303-4D7E-949D-42F7E7C6C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136"/>
              <a:ext cx="396" cy="391"/>
            </a:xfrm>
            <a:custGeom>
              <a:avLst/>
              <a:gdLst>
                <a:gd name="T0" fmla="*/ 0 w 396"/>
                <a:gd name="T1" fmla="*/ 0 h 391"/>
                <a:gd name="T2" fmla="*/ 396 w 396"/>
                <a:gd name="T3" fmla="*/ 391 h 391"/>
                <a:gd name="T4" fmla="*/ 0 60000 65536"/>
                <a:gd name="T5" fmla="*/ 0 60000 65536"/>
                <a:gd name="T6" fmla="*/ 0 w 396"/>
                <a:gd name="T7" fmla="*/ 0 h 391"/>
                <a:gd name="T8" fmla="*/ 396 w 396"/>
                <a:gd name="T9" fmla="*/ 391 h 3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391">
                  <a:moveTo>
                    <a:pt x="0" y="0"/>
                  </a:moveTo>
                  <a:lnTo>
                    <a:pt x="396" y="391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3" name="对象 18450">
              <a:extLst>
                <a:ext uri="{FF2B5EF4-FFF2-40B4-BE49-F238E27FC236}">
                  <a16:creationId xmlns:a16="http://schemas.microsoft.com/office/drawing/2014/main" id="{ADEE3943-91AE-47D8-B15B-D59029FF2E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1316"/>
            <a:ext cx="16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0" r:id="rId17" imgW="139761" imgH="165172" progId="Equation.3">
                    <p:embed/>
                  </p:oleObj>
                </mc:Choice>
                <mc:Fallback>
                  <p:oleObj r:id="rId17" imgW="139761" imgH="165172" progId="Equation.3">
                    <p:embed/>
                    <p:pic>
                      <p:nvPicPr>
                        <p:cNvPr id="0" name="对象 18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316"/>
                          <a:ext cx="16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对象 18451">
              <a:extLst>
                <a:ext uri="{FF2B5EF4-FFF2-40B4-BE49-F238E27FC236}">
                  <a16:creationId xmlns:a16="http://schemas.microsoft.com/office/drawing/2014/main" id="{0ED47927-2A86-47D8-AF94-7971A4DCC9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3" y="1197"/>
            <a:ext cx="15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1" r:id="rId19" imgW="126945" imgH="165028" progId="Equation.3">
                    <p:embed/>
                  </p:oleObj>
                </mc:Choice>
                <mc:Fallback>
                  <p:oleObj r:id="rId19" imgW="126945" imgH="165028" progId="Equation.3">
                    <p:embed/>
                    <p:pic>
                      <p:nvPicPr>
                        <p:cNvPr id="0" name="对象 18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" y="1197"/>
                          <a:ext cx="15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8">
            <a:extLst>
              <a:ext uri="{FF2B5EF4-FFF2-40B4-BE49-F238E27FC236}">
                <a16:creationId xmlns:a16="http://schemas.microsoft.com/office/drawing/2014/main" id="{4C88B058-572C-45CC-9C36-A96641D0F7A7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3690938"/>
            <a:ext cx="2355850" cy="2354262"/>
            <a:chOff x="1920" y="2448"/>
            <a:chExt cx="1484" cy="1483"/>
          </a:xfrm>
        </p:grpSpPr>
        <p:sp>
          <p:nvSpPr>
            <p:cNvPr id="35857" name="Oval 1029">
              <a:extLst>
                <a:ext uri="{FF2B5EF4-FFF2-40B4-BE49-F238E27FC236}">
                  <a16:creationId xmlns:a16="http://schemas.microsoft.com/office/drawing/2014/main" id="{F435A526-D578-4246-80C4-6DB1B1A5C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589"/>
              <a:ext cx="1475" cy="336"/>
            </a:xfrm>
            <a:prstGeom prst="ellipse">
              <a:avLst/>
            </a:prstGeom>
            <a:solidFill>
              <a:srgbClr val="66FFFF"/>
            </a:solidFill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5858" name="AutoShape 1030">
              <a:extLst>
                <a:ext uri="{FF2B5EF4-FFF2-40B4-BE49-F238E27FC236}">
                  <a16:creationId xmlns:a16="http://schemas.microsoft.com/office/drawing/2014/main" id="{498063F8-1E31-4204-98DA-22DDB1959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448"/>
              <a:ext cx="1475" cy="1483"/>
            </a:xfrm>
            <a:prstGeom prst="can">
              <a:avLst>
                <a:gd name="adj" fmla="val 25136"/>
              </a:avLst>
            </a:prstGeom>
            <a:solidFill>
              <a:srgbClr val="66FFFF">
                <a:alpha val="59999"/>
              </a:srgbClr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22535" name="AutoShape 1031">
            <a:extLst>
              <a:ext uri="{FF2B5EF4-FFF2-40B4-BE49-F238E27FC236}">
                <a16:creationId xmlns:a16="http://schemas.microsoft.com/office/drawing/2014/main" id="{7FC69D95-8725-499B-A2A7-F38FF68B0A6B}"/>
              </a:ext>
            </a:extLst>
          </p:cNvPr>
          <p:cNvSpPr>
            <a:spLocks noChangeArrowheads="1"/>
          </p:cNvSpPr>
          <p:nvPr/>
        </p:nvSpPr>
        <p:spPr bwMode="auto">
          <a:xfrm rot="1020000" flipH="1">
            <a:off x="4102100" y="4292600"/>
            <a:ext cx="2235200" cy="1670050"/>
          </a:xfrm>
          <a:prstGeom prst="parallelogram">
            <a:avLst>
              <a:gd name="adj" fmla="val 30188"/>
            </a:avLst>
          </a:prstGeom>
          <a:solidFill>
            <a:srgbClr val="FF66CC">
              <a:alpha val="7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2536" name="AutoShape 1032">
            <a:extLst>
              <a:ext uri="{FF2B5EF4-FFF2-40B4-BE49-F238E27FC236}">
                <a16:creationId xmlns:a16="http://schemas.microsoft.com/office/drawing/2014/main" id="{6BDC9D7C-BC0E-4781-8D84-720DA9D5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3530600"/>
            <a:ext cx="4319588" cy="914400"/>
          </a:xfrm>
          <a:prstGeom prst="parallelogram">
            <a:avLst>
              <a:gd name="adj" fmla="val 118099"/>
            </a:avLst>
          </a:prstGeom>
          <a:solidFill>
            <a:srgbClr val="FFFF00">
              <a:alpha val="54901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pSp>
        <p:nvGrpSpPr>
          <p:cNvPr id="3" name="Group 1033">
            <a:extLst>
              <a:ext uri="{FF2B5EF4-FFF2-40B4-BE49-F238E27FC236}">
                <a16:creationId xmlns:a16="http://schemas.microsoft.com/office/drawing/2014/main" id="{BADD80C8-7343-42C9-AA42-A4ED94F923A6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2997200"/>
            <a:ext cx="3689350" cy="3479800"/>
            <a:chOff x="1756" y="1968"/>
            <a:chExt cx="2324" cy="2192"/>
          </a:xfrm>
        </p:grpSpPr>
        <p:sp>
          <p:nvSpPr>
            <p:cNvPr id="35850" name="Line 1034">
              <a:extLst>
                <a:ext uri="{FF2B5EF4-FFF2-40B4-BE49-F238E27FC236}">
                  <a16:creationId xmlns:a16="http://schemas.microsoft.com/office/drawing/2014/main" id="{C61B82C1-0129-4BB9-A2F7-964EF0EC0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3685"/>
              <a:ext cx="14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Line 1035">
              <a:extLst>
                <a:ext uri="{FF2B5EF4-FFF2-40B4-BE49-F238E27FC236}">
                  <a16:creationId xmlns:a16="http://schemas.microsoft.com/office/drawing/2014/main" id="{3B6C708A-B152-44D3-BB76-632247F13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4" y="3685"/>
              <a:ext cx="822" cy="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036">
              <a:extLst>
                <a:ext uri="{FF2B5EF4-FFF2-40B4-BE49-F238E27FC236}">
                  <a16:creationId xmlns:a16="http://schemas.microsoft.com/office/drawing/2014/main" id="{4775C9BE-2929-4040-B3CF-C3FBCBBD2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" y="1968"/>
              <a:ext cx="0" cy="1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53" name="Object 1037">
              <a:extLst>
                <a:ext uri="{FF2B5EF4-FFF2-40B4-BE49-F238E27FC236}">
                  <a16:creationId xmlns:a16="http://schemas.microsoft.com/office/drawing/2014/main" id="{F52BF779-B0BE-40E5-9B99-3A520EF38A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6" y="3917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0" name="公式" r:id="rId4" imgW="253890" imgH="241195" progId="Equation.3">
                    <p:embed/>
                  </p:oleObj>
                </mc:Choice>
                <mc:Fallback>
                  <p:oleObj name="公式" r:id="rId4" imgW="253890" imgH="241195" progId="Equation.3">
                    <p:embed/>
                    <p:pic>
                      <p:nvPicPr>
                        <p:cNvPr id="35853" name="Object 1037">
                          <a:extLst>
                            <a:ext uri="{FF2B5EF4-FFF2-40B4-BE49-F238E27FC236}">
                              <a16:creationId xmlns:a16="http://schemas.microsoft.com/office/drawing/2014/main" id="{F52BF779-B0BE-40E5-9B99-3A520EF38A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3917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4" name="Object 1038">
              <a:extLst>
                <a:ext uri="{FF2B5EF4-FFF2-40B4-BE49-F238E27FC236}">
                  <a16:creationId xmlns:a16="http://schemas.microsoft.com/office/drawing/2014/main" id="{8563FCEC-7D2E-423D-8D73-D2E0110CFF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7" y="3707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1" name="公式" r:id="rId6" imgW="253780" imgH="317225" progId="Equation.3">
                    <p:embed/>
                  </p:oleObj>
                </mc:Choice>
                <mc:Fallback>
                  <p:oleObj name="公式" r:id="rId6" imgW="253780" imgH="317225" progId="Equation.3">
                    <p:embed/>
                    <p:pic>
                      <p:nvPicPr>
                        <p:cNvPr id="35854" name="Object 1038">
                          <a:extLst>
                            <a:ext uri="{FF2B5EF4-FFF2-40B4-BE49-F238E27FC236}">
                              <a16:creationId xmlns:a16="http://schemas.microsoft.com/office/drawing/2014/main" id="{8563FCEC-7D2E-423D-8D73-D2E0110CFF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3707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1039">
              <a:extLst>
                <a:ext uri="{FF2B5EF4-FFF2-40B4-BE49-F238E27FC236}">
                  <a16:creationId xmlns:a16="http://schemas.microsoft.com/office/drawing/2014/main" id="{6D752F6E-592F-4D62-8081-587EF2899F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2" y="1986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2" name="公式" r:id="rId8" imgW="203024" imgH="253780" progId="Equation.3">
                    <p:embed/>
                  </p:oleObj>
                </mc:Choice>
                <mc:Fallback>
                  <p:oleObj name="公式" r:id="rId8" imgW="203024" imgH="253780" progId="Equation.3">
                    <p:embed/>
                    <p:pic>
                      <p:nvPicPr>
                        <p:cNvPr id="35855" name="Object 1039">
                          <a:extLst>
                            <a:ext uri="{FF2B5EF4-FFF2-40B4-BE49-F238E27FC236}">
                              <a16:creationId xmlns:a16="http://schemas.microsoft.com/office/drawing/2014/main" id="{6D752F6E-592F-4D62-8081-587EF2899F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1986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6" name="Object 1040">
              <a:extLst>
                <a:ext uri="{FF2B5EF4-FFF2-40B4-BE49-F238E27FC236}">
                  <a16:creationId xmlns:a16="http://schemas.microsoft.com/office/drawing/2014/main" id="{8BB52C87-01C4-4FBC-B7C5-D0E9D33427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4" y="3543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3" name="公式" r:id="rId10" imgW="291847" imgH="317225" progId="Equation.3">
                    <p:embed/>
                  </p:oleObj>
                </mc:Choice>
                <mc:Fallback>
                  <p:oleObj name="公式" r:id="rId10" imgW="291847" imgH="317225" progId="Equation.3">
                    <p:embed/>
                    <p:pic>
                      <p:nvPicPr>
                        <p:cNvPr id="35856" name="Object 1040">
                          <a:extLst>
                            <a:ext uri="{FF2B5EF4-FFF2-40B4-BE49-F238E27FC236}">
                              <a16:creationId xmlns:a16="http://schemas.microsoft.com/office/drawing/2014/main" id="{8BB52C87-01C4-4FBC-B7C5-D0E9D33427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" y="3543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5" name="Object 1041">
            <a:extLst>
              <a:ext uri="{FF2B5EF4-FFF2-40B4-BE49-F238E27FC236}">
                <a16:creationId xmlns:a16="http://schemas.microsoft.com/office/drawing/2014/main" id="{EA7A1E45-C317-4384-A004-04F96FB73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708025"/>
          <a:ext cx="22113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公式" r:id="rId12" imgW="1000032" imgH="180900" progId="Equation.3">
                  <p:embed/>
                </p:oleObj>
              </mc:Choice>
              <mc:Fallback>
                <p:oleObj name="公式" r:id="rId12" imgW="1000032" imgH="180900" progId="Equation.3">
                  <p:embed/>
                  <p:pic>
                    <p:nvPicPr>
                      <p:cNvPr id="22545" name="Object 1041">
                        <a:extLst>
                          <a:ext uri="{FF2B5EF4-FFF2-40B4-BE49-F238E27FC236}">
                            <a16:creationId xmlns:a16="http://schemas.microsoft.com/office/drawing/2014/main" id="{EA7A1E45-C317-4384-A004-04F96FB73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708025"/>
                        <a:ext cx="22113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042">
            <a:extLst>
              <a:ext uri="{FF2B5EF4-FFF2-40B4-BE49-F238E27FC236}">
                <a16:creationId xmlns:a16="http://schemas.microsoft.com/office/drawing/2014/main" id="{36FCE593-A7C5-4050-85B6-1988B2476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3" y="1260475"/>
          <a:ext cx="46466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公式" r:id="rId14" imgW="2235200" imgH="228600" progId="Equation.3">
                  <p:embed/>
                </p:oleObj>
              </mc:Choice>
              <mc:Fallback>
                <p:oleObj name="公式" r:id="rId14" imgW="2235200" imgH="228600" progId="Equation.3">
                  <p:embed/>
                  <p:pic>
                    <p:nvPicPr>
                      <p:cNvPr id="22546" name="Object 1042">
                        <a:extLst>
                          <a:ext uri="{FF2B5EF4-FFF2-40B4-BE49-F238E27FC236}">
                            <a16:creationId xmlns:a16="http://schemas.microsoft.com/office/drawing/2014/main" id="{36FCE593-A7C5-4050-85B6-1988B2476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1260475"/>
                        <a:ext cx="46466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043">
            <a:extLst>
              <a:ext uri="{FF2B5EF4-FFF2-40B4-BE49-F238E27FC236}">
                <a16:creationId xmlns:a16="http://schemas.microsoft.com/office/drawing/2014/main" id="{B6470406-5FF1-45C9-A8E0-113265DF5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3" y="1831975"/>
          <a:ext cx="3817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公式" r:id="rId16" imgW="1955800" imgH="228600" progId="Equation.3">
                  <p:embed/>
                </p:oleObj>
              </mc:Choice>
              <mc:Fallback>
                <p:oleObj name="公式" r:id="rId16" imgW="1955800" imgH="228600" progId="Equation.3">
                  <p:embed/>
                  <p:pic>
                    <p:nvPicPr>
                      <p:cNvPr id="22547" name="Object 1043">
                        <a:extLst>
                          <a:ext uri="{FF2B5EF4-FFF2-40B4-BE49-F238E27FC236}">
                            <a16:creationId xmlns:a16="http://schemas.microsoft.com/office/drawing/2014/main" id="{B6470406-5FF1-45C9-A8E0-113265DF5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1831975"/>
                        <a:ext cx="38179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1044">
            <a:extLst>
              <a:ext uri="{FF2B5EF4-FFF2-40B4-BE49-F238E27FC236}">
                <a16:creationId xmlns:a16="http://schemas.microsoft.com/office/drawing/2014/main" id="{E69F893D-AEDE-4DD8-A868-B24F328A0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2403475"/>
          <a:ext cx="45069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公式" r:id="rId18" imgW="2171700" imgH="228600" progId="Equation.3">
                  <p:embed/>
                </p:oleObj>
              </mc:Choice>
              <mc:Fallback>
                <p:oleObj name="公式" r:id="rId18" imgW="2171700" imgH="228600" progId="Equation.3">
                  <p:embed/>
                  <p:pic>
                    <p:nvPicPr>
                      <p:cNvPr id="22548" name="Object 1044">
                        <a:extLst>
                          <a:ext uri="{FF2B5EF4-FFF2-40B4-BE49-F238E27FC236}">
                            <a16:creationId xmlns:a16="http://schemas.microsoft.com/office/drawing/2014/main" id="{E69F893D-AEDE-4DD8-A868-B24F328A0A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403475"/>
                        <a:ext cx="45069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  <p:bldP spid="225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8E1BA823-75FE-494F-B000-D767832D9EB8}"/>
              </a:ext>
            </a:extLst>
          </p:cNvPr>
          <p:cNvGrpSpPr>
            <a:grpSpLocks/>
          </p:cNvGrpSpPr>
          <p:nvPr/>
        </p:nvGrpSpPr>
        <p:grpSpPr bwMode="auto">
          <a:xfrm>
            <a:off x="6935788" y="4913313"/>
            <a:ext cx="1452562" cy="1536700"/>
            <a:chOff x="4369" y="2976"/>
            <a:chExt cx="915" cy="968"/>
          </a:xfrm>
        </p:grpSpPr>
        <p:sp>
          <p:nvSpPr>
            <p:cNvPr id="37954" name="Oval 8">
              <a:extLst>
                <a:ext uri="{FF2B5EF4-FFF2-40B4-BE49-F238E27FC236}">
                  <a16:creationId xmlns:a16="http://schemas.microsoft.com/office/drawing/2014/main" id="{DF3FBA07-AA7D-40E2-A6FA-B85CF8451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2976"/>
              <a:ext cx="915" cy="416"/>
            </a:xfrm>
            <a:prstGeom prst="ellipse">
              <a:avLst/>
            </a:prstGeom>
            <a:solidFill>
              <a:srgbClr val="66FF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grpSp>
          <p:nvGrpSpPr>
            <p:cNvPr id="37955" name="Group 9">
              <a:extLst>
                <a:ext uri="{FF2B5EF4-FFF2-40B4-BE49-F238E27FC236}">
                  <a16:creationId xmlns:a16="http://schemas.microsoft.com/office/drawing/2014/main" id="{CD37023D-E858-4A20-B771-F3DE5AA55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5" y="3385"/>
              <a:ext cx="869" cy="559"/>
              <a:chOff x="4415" y="3385"/>
              <a:chExt cx="869" cy="559"/>
            </a:xfrm>
          </p:grpSpPr>
          <p:sp>
            <p:nvSpPr>
              <p:cNvPr id="37956" name="Line 10">
                <a:extLst>
                  <a:ext uri="{FF2B5EF4-FFF2-40B4-BE49-F238E27FC236}">
                    <a16:creationId xmlns:a16="http://schemas.microsoft.com/office/drawing/2014/main" id="{CFF7E362-4B67-4C51-9F0E-1A02E77A2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7" y="3385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7957" name="Object 11">
                <a:extLst>
                  <a:ext uri="{FF2B5EF4-FFF2-40B4-BE49-F238E27FC236}">
                    <a16:creationId xmlns:a16="http://schemas.microsoft.com/office/drawing/2014/main" id="{B5CE2B54-A116-4F17-8BF2-0FFB93AC64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5" y="3657"/>
              <a:ext cx="869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60" name="公式" r:id="rId3" imgW="660113" imgH="215806" progId="Equation.3">
                      <p:embed/>
                    </p:oleObj>
                  </mc:Choice>
                  <mc:Fallback>
                    <p:oleObj name="公式" r:id="rId3" imgW="660113" imgH="215806" progId="Equation.3">
                      <p:embed/>
                      <p:pic>
                        <p:nvPicPr>
                          <p:cNvPr id="37957" name="Object 11">
                            <a:extLst>
                              <a:ext uri="{FF2B5EF4-FFF2-40B4-BE49-F238E27FC236}">
                                <a16:creationId xmlns:a16="http://schemas.microsoft.com/office/drawing/2014/main" id="{B5CE2B54-A116-4F17-8BF2-0FFB93AC64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5" y="3657"/>
                            <a:ext cx="869" cy="287"/>
                          </a:xfrm>
                          <a:prstGeom prst="rect">
                            <a:avLst/>
                          </a:prstGeom>
                          <a:solidFill>
                            <a:srgbClr val="66FFFF"/>
                          </a:solidFill>
                          <a:ln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8620" name="Object 12">
            <a:extLst>
              <a:ext uri="{FF2B5EF4-FFF2-40B4-BE49-F238E27FC236}">
                <a16:creationId xmlns:a16="http://schemas.microsoft.com/office/drawing/2014/main" id="{39A58372-0DEA-4C32-8E31-05679767A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913313"/>
          <a:ext cx="77152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公式" r:id="rId5" imgW="4000500" imgH="419100" progId="Equation.3">
                  <p:embed/>
                </p:oleObj>
              </mc:Choice>
              <mc:Fallback>
                <p:oleObj name="公式" r:id="rId5" imgW="4000500" imgH="419100" progId="Equation.3">
                  <p:embed/>
                  <p:pic>
                    <p:nvPicPr>
                      <p:cNvPr id="68620" name="Object 12">
                        <a:extLst>
                          <a:ext uri="{FF2B5EF4-FFF2-40B4-BE49-F238E27FC236}">
                            <a16:creationId xmlns:a16="http://schemas.microsoft.com/office/drawing/2014/main" id="{39A58372-0DEA-4C32-8E31-05679767A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13313"/>
                        <a:ext cx="77152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>
            <a:extLst>
              <a:ext uri="{FF2B5EF4-FFF2-40B4-BE49-F238E27FC236}">
                <a16:creationId xmlns:a16="http://schemas.microsoft.com/office/drawing/2014/main" id="{2960669A-A4E9-4AAA-AF73-C4AC7B1E19B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722313"/>
            <a:ext cx="3211513" cy="3429000"/>
            <a:chOff x="3600" y="432"/>
            <a:chExt cx="2023" cy="2160"/>
          </a:xfrm>
        </p:grpSpPr>
        <p:grpSp>
          <p:nvGrpSpPr>
            <p:cNvPr id="37934" name="Group 14">
              <a:extLst>
                <a:ext uri="{FF2B5EF4-FFF2-40B4-BE49-F238E27FC236}">
                  <a16:creationId xmlns:a16="http://schemas.microsoft.com/office/drawing/2014/main" id="{7895971B-6213-46E1-ADBF-2F8F75F2A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8" y="1830"/>
              <a:ext cx="1826" cy="677"/>
              <a:chOff x="2784" y="4495"/>
              <a:chExt cx="2304" cy="497"/>
            </a:xfrm>
          </p:grpSpPr>
          <p:sp>
            <p:nvSpPr>
              <p:cNvPr id="37952" name="Oval 15">
                <a:extLst>
                  <a:ext uri="{FF2B5EF4-FFF2-40B4-BE49-F238E27FC236}">
                    <a16:creationId xmlns:a16="http://schemas.microsoft.com/office/drawing/2014/main" id="{8E67913A-8E15-413B-96F2-6F9C9DD26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4495"/>
                <a:ext cx="1475" cy="401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7953" name="Rectangle 16">
                <a:extLst>
                  <a:ext uri="{FF2B5EF4-FFF2-40B4-BE49-F238E27FC236}">
                    <a16:creationId xmlns:a16="http://schemas.microsoft.com/office/drawing/2014/main" id="{7F493E22-FE0F-4B56-8A3B-CA9D01EAB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656"/>
                <a:ext cx="2304" cy="33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7935" name="AutoShape 17">
              <a:extLst>
                <a:ext uri="{FF2B5EF4-FFF2-40B4-BE49-F238E27FC236}">
                  <a16:creationId xmlns:a16="http://schemas.microsoft.com/office/drawing/2014/main" id="{88888F58-FDA2-449C-81A8-36A3B924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728"/>
              <a:ext cx="1169" cy="1650"/>
            </a:xfrm>
            <a:prstGeom prst="can">
              <a:avLst>
                <a:gd name="adj" fmla="val 48859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7936" name="Line 18">
              <a:extLst>
                <a:ext uri="{FF2B5EF4-FFF2-40B4-BE49-F238E27FC236}">
                  <a16:creationId xmlns:a16="http://schemas.microsoft.com/office/drawing/2014/main" id="{F79141DB-4CC9-42C4-88B5-545EA780E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2088"/>
              <a:ext cx="88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Line 19">
              <a:extLst>
                <a:ext uri="{FF2B5EF4-FFF2-40B4-BE49-F238E27FC236}">
                  <a16:creationId xmlns:a16="http://schemas.microsoft.com/office/drawing/2014/main" id="{36253904-A9E7-49E3-AC7E-83B7652973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8" y="2088"/>
              <a:ext cx="652" cy="41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38" name="Object 20">
              <a:extLst>
                <a:ext uri="{FF2B5EF4-FFF2-40B4-BE49-F238E27FC236}">
                  <a16:creationId xmlns:a16="http://schemas.microsoft.com/office/drawing/2014/main" id="{172BCAD5-929A-4322-B19B-1D89FB8B85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391"/>
            <a:ext cx="19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2" name="公式" r:id="rId7" imgW="238257" imgH="218970" progId="Equation.3">
                    <p:embed/>
                  </p:oleObj>
                </mc:Choice>
                <mc:Fallback>
                  <p:oleObj name="公式" r:id="rId7" imgW="238257" imgH="218970" progId="Equation.3">
                    <p:embed/>
                    <p:pic>
                      <p:nvPicPr>
                        <p:cNvPr id="37938" name="Object 20">
                          <a:extLst>
                            <a:ext uri="{FF2B5EF4-FFF2-40B4-BE49-F238E27FC236}">
                              <a16:creationId xmlns:a16="http://schemas.microsoft.com/office/drawing/2014/main" id="{172BCAD5-929A-4322-B19B-1D89FB8B85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391"/>
                          <a:ext cx="19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9" name="Object 21">
              <a:extLst>
                <a:ext uri="{FF2B5EF4-FFF2-40B4-BE49-F238E27FC236}">
                  <a16:creationId xmlns:a16="http://schemas.microsoft.com/office/drawing/2014/main" id="{12D4005C-D93A-434D-B3AE-B29AD38B63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1" y="1999"/>
            <a:ext cx="20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3" name="公式" r:id="rId9" imgW="238257" imgH="295380" progId="Equation.3">
                    <p:embed/>
                  </p:oleObj>
                </mc:Choice>
                <mc:Fallback>
                  <p:oleObj name="公式" r:id="rId9" imgW="238257" imgH="295380" progId="Equation.3">
                    <p:embed/>
                    <p:pic>
                      <p:nvPicPr>
                        <p:cNvPr id="37939" name="Object 21">
                          <a:extLst>
                            <a:ext uri="{FF2B5EF4-FFF2-40B4-BE49-F238E27FC236}">
                              <a16:creationId xmlns:a16="http://schemas.microsoft.com/office/drawing/2014/main" id="{12D4005C-D93A-434D-B3AE-B29AD38B63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1" y="1999"/>
                          <a:ext cx="20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0" name="Object 22">
              <a:extLst>
                <a:ext uri="{FF2B5EF4-FFF2-40B4-BE49-F238E27FC236}">
                  <a16:creationId xmlns:a16="http://schemas.microsoft.com/office/drawing/2014/main" id="{2588F0A4-CE0B-4F03-AE08-D6C02331A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474"/>
            <a:ext cx="15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4" name="公式" r:id="rId11" imgW="180989" imgH="238140" progId="Equation.3">
                    <p:embed/>
                  </p:oleObj>
                </mc:Choice>
                <mc:Fallback>
                  <p:oleObj name="公式" r:id="rId11" imgW="180989" imgH="238140" progId="Equation.3">
                    <p:embed/>
                    <p:pic>
                      <p:nvPicPr>
                        <p:cNvPr id="37940" name="Object 22">
                          <a:extLst>
                            <a:ext uri="{FF2B5EF4-FFF2-40B4-BE49-F238E27FC236}">
                              <a16:creationId xmlns:a16="http://schemas.microsoft.com/office/drawing/2014/main" id="{2588F0A4-CE0B-4F03-AE08-D6C02331A7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474"/>
                          <a:ext cx="15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1" name="Object 23">
              <a:extLst>
                <a:ext uri="{FF2B5EF4-FFF2-40B4-BE49-F238E27FC236}">
                  <a16:creationId xmlns:a16="http://schemas.microsoft.com/office/drawing/2014/main" id="{A6AE0659-6B82-4222-9804-B7211DB099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9" y="1963"/>
            <a:ext cx="14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5" name="公式" r:id="rId13" imgW="276346" imgH="295380" progId="Equation.3">
                    <p:embed/>
                  </p:oleObj>
                </mc:Choice>
                <mc:Fallback>
                  <p:oleObj name="公式" r:id="rId13" imgW="276346" imgH="295380" progId="Equation.3">
                    <p:embed/>
                    <p:pic>
                      <p:nvPicPr>
                        <p:cNvPr id="37941" name="Object 23">
                          <a:extLst>
                            <a:ext uri="{FF2B5EF4-FFF2-40B4-BE49-F238E27FC236}">
                              <a16:creationId xmlns:a16="http://schemas.microsoft.com/office/drawing/2014/main" id="{A6AE0659-6B82-4222-9804-B7211DB099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1963"/>
                          <a:ext cx="14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2" name="Freeform 24">
              <a:extLst>
                <a:ext uri="{FF2B5EF4-FFF2-40B4-BE49-F238E27FC236}">
                  <a16:creationId xmlns:a16="http://schemas.microsoft.com/office/drawing/2014/main" id="{43751777-2050-49EA-8D04-A76D8F45F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2089"/>
              <a:ext cx="429" cy="186"/>
            </a:xfrm>
            <a:custGeom>
              <a:avLst/>
              <a:gdLst>
                <a:gd name="T0" fmla="*/ 0 w 541"/>
                <a:gd name="T1" fmla="*/ 0 h 211"/>
                <a:gd name="T2" fmla="*/ 214 w 541"/>
                <a:gd name="T3" fmla="*/ 128 h 211"/>
                <a:gd name="T4" fmla="*/ 0 60000 65536"/>
                <a:gd name="T5" fmla="*/ 0 60000 65536"/>
                <a:gd name="T6" fmla="*/ 0 w 541"/>
                <a:gd name="T7" fmla="*/ 0 h 211"/>
                <a:gd name="T8" fmla="*/ 541 w 541"/>
                <a:gd name="T9" fmla="*/ 211 h 2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1" h="211">
                  <a:moveTo>
                    <a:pt x="0" y="0"/>
                  </a:moveTo>
                  <a:lnTo>
                    <a:pt x="541" y="211"/>
                  </a:ln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Line 25">
              <a:extLst>
                <a:ext uri="{FF2B5EF4-FFF2-40B4-BE49-F238E27FC236}">
                  <a16:creationId xmlns:a16="http://schemas.microsoft.com/office/drawing/2014/main" id="{E9BEEC65-1BD7-4466-A9BC-0C4DEE042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204"/>
              <a:ext cx="0" cy="109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44" name="Object 26">
              <a:extLst>
                <a:ext uri="{FF2B5EF4-FFF2-40B4-BE49-F238E27FC236}">
                  <a16:creationId xmlns:a16="http://schemas.microsoft.com/office/drawing/2014/main" id="{351DD5E8-5DD1-40F6-8F8D-7368481DDB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9" y="1160"/>
            <a:ext cx="7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6" name="Equation" r:id="rId15" imgW="628599" imgH="180900" progId="Equation.3">
                    <p:embed/>
                  </p:oleObj>
                </mc:Choice>
                <mc:Fallback>
                  <p:oleObj name="Equation" r:id="rId15" imgW="628599" imgH="180900" progId="Equation.3">
                    <p:embed/>
                    <p:pic>
                      <p:nvPicPr>
                        <p:cNvPr id="37944" name="Object 26">
                          <a:extLst>
                            <a:ext uri="{FF2B5EF4-FFF2-40B4-BE49-F238E27FC236}">
                              <a16:creationId xmlns:a16="http://schemas.microsoft.com/office/drawing/2014/main" id="{351DD5E8-5DD1-40F6-8F8D-7368481DDB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9" y="1160"/>
                          <a:ext cx="70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5" name="Object 27">
              <a:extLst>
                <a:ext uri="{FF2B5EF4-FFF2-40B4-BE49-F238E27FC236}">
                  <a16:creationId xmlns:a16="http://schemas.microsoft.com/office/drawing/2014/main" id="{8BA67E5A-7ABC-412A-A97D-8E68FBA351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9" y="2324"/>
            <a:ext cx="56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7" name="Equation" r:id="rId17" imgW="466790" imgH="180900" progId="Equation.3">
                    <p:embed/>
                  </p:oleObj>
                </mc:Choice>
                <mc:Fallback>
                  <p:oleObj name="Equation" r:id="rId17" imgW="466790" imgH="180900" progId="Equation.3">
                    <p:embed/>
                    <p:pic>
                      <p:nvPicPr>
                        <p:cNvPr id="37945" name="Object 27">
                          <a:extLst>
                            <a:ext uri="{FF2B5EF4-FFF2-40B4-BE49-F238E27FC236}">
                              <a16:creationId xmlns:a16="http://schemas.microsoft.com/office/drawing/2014/main" id="{8BA67E5A-7ABC-412A-A97D-8E68FBA351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2324"/>
                          <a:ext cx="56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6" name="Object 28">
              <a:extLst>
                <a:ext uri="{FF2B5EF4-FFF2-40B4-BE49-F238E27FC236}">
                  <a16:creationId xmlns:a16="http://schemas.microsoft.com/office/drawing/2014/main" id="{6A58F44A-3C27-4C9D-B0FE-A7262F5768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3" y="2051"/>
            <a:ext cx="14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8" name="Equation" r:id="rId19" imgW="104812" imgH="142830" progId="Equation.3">
                    <p:embed/>
                  </p:oleObj>
                </mc:Choice>
                <mc:Fallback>
                  <p:oleObj name="Equation" r:id="rId19" imgW="104812" imgH="142830" progId="Equation.3">
                    <p:embed/>
                    <p:pic>
                      <p:nvPicPr>
                        <p:cNvPr id="37946" name="Object 28">
                          <a:extLst>
                            <a:ext uri="{FF2B5EF4-FFF2-40B4-BE49-F238E27FC236}">
                              <a16:creationId xmlns:a16="http://schemas.microsoft.com/office/drawing/2014/main" id="{6A58F44A-3C27-4C9D-B0FE-A7262F5768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2051"/>
                          <a:ext cx="140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7" name="Freeform 29">
              <a:extLst>
                <a:ext uri="{FF2B5EF4-FFF2-40B4-BE49-F238E27FC236}">
                  <a16:creationId xmlns:a16="http://schemas.microsoft.com/office/drawing/2014/main" id="{B467762F-1CF9-481F-8015-04092149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170"/>
              <a:ext cx="423" cy="83"/>
            </a:xfrm>
            <a:custGeom>
              <a:avLst/>
              <a:gdLst>
                <a:gd name="T0" fmla="*/ 0 w 534"/>
                <a:gd name="T1" fmla="*/ 32 h 94"/>
                <a:gd name="T2" fmla="*/ 131 w 534"/>
                <a:gd name="T3" fmla="*/ 51 h 94"/>
                <a:gd name="T4" fmla="*/ 210 w 534"/>
                <a:gd name="T5" fmla="*/ 0 h 94"/>
                <a:gd name="T6" fmla="*/ 0 60000 65536"/>
                <a:gd name="T7" fmla="*/ 0 60000 65536"/>
                <a:gd name="T8" fmla="*/ 0 60000 65536"/>
                <a:gd name="T9" fmla="*/ 0 w 534"/>
                <a:gd name="T10" fmla="*/ 0 h 94"/>
                <a:gd name="T11" fmla="*/ 534 w 53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4" h="94">
                  <a:moveTo>
                    <a:pt x="0" y="52"/>
                  </a:moveTo>
                  <a:cubicBezTo>
                    <a:pt x="56" y="60"/>
                    <a:pt x="246" y="94"/>
                    <a:pt x="335" y="85"/>
                  </a:cubicBezTo>
                  <a:cubicBezTo>
                    <a:pt x="424" y="76"/>
                    <a:pt x="501" y="9"/>
                    <a:pt x="534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48" name="Object 30">
              <a:extLst>
                <a:ext uri="{FF2B5EF4-FFF2-40B4-BE49-F238E27FC236}">
                  <a16:creationId xmlns:a16="http://schemas.microsoft.com/office/drawing/2014/main" id="{079D58B1-EE23-4C3C-A478-3D4F8469BF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112"/>
            <a:ext cx="12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9" name="Equation" r:id="rId21" imgW="123721" imgH="142830" progId="Equation.3">
                    <p:embed/>
                  </p:oleObj>
                </mc:Choice>
                <mc:Fallback>
                  <p:oleObj name="Equation" r:id="rId21" imgW="123721" imgH="142830" progId="Equation.3">
                    <p:embed/>
                    <p:pic>
                      <p:nvPicPr>
                        <p:cNvPr id="37948" name="Object 30">
                          <a:extLst>
                            <a:ext uri="{FF2B5EF4-FFF2-40B4-BE49-F238E27FC236}">
                              <a16:creationId xmlns:a16="http://schemas.microsoft.com/office/drawing/2014/main" id="{079D58B1-EE23-4C3C-A478-3D4F8469BF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12"/>
                          <a:ext cx="12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9" name="Freeform 31">
              <a:extLst>
                <a:ext uri="{FF2B5EF4-FFF2-40B4-BE49-F238E27FC236}">
                  <a16:creationId xmlns:a16="http://schemas.microsoft.com/office/drawing/2014/main" id="{7E60F26B-A079-4613-900E-413293B66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025"/>
              <a:ext cx="425" cy="176"/>
            </a:xfrm>
            <a:custGeom>
              <a:avLst/>
              <a:gdLst>
                <a:gd name="T0" fmla="*/ 0 w 536"/>
                <a:gd name="T1" fmla="*/ 0 h 199"/>
                <a:gd name="T2" fmla="*/ 212 w 536"/>
                <a:gd name="T3" fmla="*/ 122 h 199"/>
                <a:gd name="T4" fmla="*/ 0 60000 65536"/>
                <a:gd name="T5" fmla="*/ 0 60000 65536"/>
                <a:gd name="T6" fmla="*/ 0 w 536"/>
                <a:gd name="T7" fmla="*/ 0 h 199"/>
                <a:gd name="T8" fmla="*/ 536 w 536"/>
                <a:gd name="T9" fmla="*/ 199 h 1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99">
                  <a:moveTo>
                    <a:pt x="0" y="0"/>
                  </a:moveTo>
                  <a:lnTo>
                    <a:pt x="536" y="199"/>
                  </a:ln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Line 32">
              <a:extLst>
                <a:ext uri="{FF2B5EF4-FFF2-40B4-BE49-F238E27FC236}">
                  <a16:creationId xmlns:a16="http://schemas.microsoft.com/office/drawing/2014/main" id="{0D9A6B77-5751-4BE7-BBCB-C1ADD90B2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5" y="432"/>
              <a:ext cx="0" cy="165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Oval 33">
              <a:extLst>
                <a:ext uri="{FF2B5EF4-FFF2-40B4-BE49-F238E27FC236}">
                  <a16:creationId xmlns:a16="http://schemas.microsoft.com/office/drawing/2014/main" id="{656ACBFD-4E29-4959-BD6B-CB7CDB58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1194"/>
              <a:ext cx="35" cy="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68642" name="Rectangle 34">
            <a:extLst>
              <a:ext uri="{FF2B5EF4-FFF2-40B4-BE49-F238E27FC236}">
                <a16:creationId xmlns:a16="http://schemas.microsoft.com/office/drawing/2014/main" id="{AF8EB6B3-57E8-4260-8AE0-C51885EB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8913"/>
            <a:ext cx="4419600" cy="4343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68643" name="Text Box 35">
            <a:extLst>
              <a:ext uri="{FF2B5EF4-FFF2-40B4-BE49-F238E27FC236}">
                <a16:creationId xmlns:a16="http://schemas.microsoft.com/office/drawing/2014/main" id="{BA162DE4-48A7-4591-93DD-9F68237E7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2811463"/>
            <a:ext cx="4976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1" charset="-122"/>
              </a:rPr>
              <a:t>柱面坐标系下的体积元素</a:t>
            </a:r>
            <a:r>
              <a:rPr lang="en-US" altLang="zh-CN" sz="2800" b="1">
                <a:solidFill>
                  <a:srgbClr val="FF0000"/>
                </a:solidFill>
                <a:ea typeface="楷体_GB2312" pitchFamily="1" charset="-122"/>
              </a:rPr>
              <a:t>:</a:t>
            </a:r>
          </a:p>
        </p:txBody>
      </p:sp>
      <p:graphicFrame>
        <p:nvGraphicFramePr>
          <p:cNvPr id="68644" name="Object 36">
            <a:extLst>
              <a:ext uri="{FF2B5EF4-FFF2-40B4-BE49-F238E27FC236}">
                <a16:creationId xmlns:a16="http://schemas.microsoft.com/office/drawing/2014/main" id="{29C23639-1341-4852-BE1A-3BEB03889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3768725"/>
          <a:ext cx="23193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公式" r:id="rId23" imgW="1091726" imgH="203112" progId="Equation.3">
                  <p:embed/>
                </p:oleObj>
              </mc:Choice>
              <mc:Fallback>
                <p:oleObj name="公式" r:id="rId23" imgW="1091726" imgH="203112" progId="Equation.3">
                  <p:embed/>
                  <p:pic>
                    <p:nvPicPr>
                      <p:cNvPr id="68644" name="Object 36">
                        <a:extLst>
                          <a:ext uri="{FF2B5EF4-FFF2-40B4-BE49-F238E27FC236}">
                            <a16:creationId xmlns:a16="http://schemas.microsoft.com/office/drawing/2014/main" id="{29C23639-1341-4852-BE1A-3BEB03889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768725"/>
                        <a:ext cx="23193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7">
            <a:extLst>
              <a:ext uri="{FF2B5EF4-FFF2-40B4-BE49-F238E27FC236}">
                <a16:creationId xmlns:a16="http://schemas.microsoft.com/office/drawing/2014/main" id="{E6C93C1B-50A4-494D-8DF6-1BAE41C0A8F9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733425"/>
            <a:ext cx="3317875" cy="3676650"/>
            <a:chOff x="3152" y="300"/>
            <a:chExt cx="2090" cy="2316"/>
          </a:xfrm>
        </p:grpSpPr>
        <p:sp>
          <p:nvSpPr>
            <p:cNvPr id="37899" name="Freeform 38">
              <a:extLst>
                <a:ext uri="{FF2B5EF4-FFF2-40B4-BE49-F238E27FC236}">
                  <a16:creationId xmlns:a16="http://schemas.microsoft.com/office/drawing/2014/main" id="{99203A38-B026-4121-87D8-6F4430E1B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" y="876"/>
              <a:ext cx="540" cy="516"/>
            </a:xfrm>
            <a:custGeom>
              <a:avLst/>
              <a:gdLst>
                <a:gd name="T0" fmla="*/ 12 w 540"/>
                <a:gd name="T1" fmla="*/ 324 h 516"/>
                <a:gd name="T2" fmla="*/ 0 w 540"/>
                <a:gd name="T3" fmla="*/ 108 h 516"/>
                <a:gd name="T4" fmla="*/ 108 w 540"/>
                <a:gd name="T5" fmla="*/ 0 h 516"/>
                <a:gd name="T6" fmla="*/ 540 w 540"/>
                <a:gd name="T7" fmla="*/ 180 h 516"/>
                <a:gd name="T8" fmla="*/ 540 w 540"/>
                <a:gd name="T9" fmla="*/ 420 h 516"/>
                <a:gd name="T10" fmla="*/ 300 w 540"/>
                <a:gd name="T11" fmla="*/ 516 h 516"/>
                <a:gd name="T12" fmla="*/ 12 w 540"/>
                <a:gd name="T13" fmla="*/ 324 h 5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0"/>
                <a:gd name="T22" fmla="*/ 0 h 516"/>
                <a:gd name="T23" fmla="*/ 540 w 540"/>
                <a:gd name="T24" fmla="*/ 516 h 5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0" h="516">
                  <a:moveTo>
                    <a:pt x="12" y="324"/>
                  </a:moveTo>
                  <a:lnTo>
                    <a:pt x="0" y="108"/>
                  </a:lnTo>
                  <a:lnTo>
                    <a:pt x="108" y="0"/>
                  </a:lnTo>
                  <a:lnTo>
                    <a:pt x="540" y="180"/>
                  </a:lnTo>
                  <a:lnTo>
                    <a:pt x="540" y="420"/>
                  </a:lnTo>
                  <a:lnTo>
                    <a:pt x="300" y="516"/>
                  </a:lnTo>
                  <a:lnTo>
                    <a:pt x="12" y="324"/>
                  </a:lnTo>
                  <a:close/>
                </a:path>
              </a:pathLst>
            </a:custGeom>
            <a:gradFill rotWithShape="1">
              <a:gsLst>
                <a:gs pos="0">
                  <a:srgbClr val="4ABABA"/>
                </a:gs>
                <a:gs pos="50000">
                  <a:srgbClr val="66FFFF"/>
                </a:gs>
                <a:gs pos="100000">
                  <a:srgbClr val="4ABA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39">
              <a:extLst>
                <a:ext uri="{FF2B5EF4-FFF2-40B4-BE49-F238E27FC236}">
                  <a16:creationId xmlns:a16="http://schemas.microsoft.com/office/drawing/2014/main" id="{572CBD78-D6D7-40FD-BE0B-D9354A678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003"/>
              <a:ext cx="1605" cy="0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Line 40">
              <a:extLst>
                <a:ext uri="{FF2B5EF4-FFF2-40B4-BE49-F238E27FC236}">
                  <a16:creationId xmlns:a16="http://schemas.microsoft.com/office/drawing/2014/main" id="{5D6D20DB-6378-4AB8-BE18-22614CE8F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5" y="316"/>
              <a:ext cx="0" cy="1700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Line 41">
              <a:extLst>
                <a:ext uri="{FF2B5EF4-FFF2-40B4-BE49-F238E27FC236}">
                  <a16:creationId xmlns:a16="http://schemas.microsoft.com/office/drawing/2014/main" id="{C28FBC16-5945-4CCF-80B0-0739EF2CB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2003"/>
              <a:ext cx="453" cy="355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42">
              <a:extLst>
                <a:ext uri="{FF2B5EF4-FFF2-40B4-BE49-F238E27FC236}">
                  <a16:creationId xmlns:a16="http://schemas.microsoft.com/office/drawing/2014/main" id="{E80AEFD2-3EB6-4A04-AB2D-6869E31E3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815"/>
              <a:ext cx="929" cy="5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43">
              <a:extLst>
                <a:ext uri="{FF2B5EF4-FFF2-40B4-BE49-F238E27FC236}">
                  <a16:creationId xmlns:a16="http://schemas.microsoft.com/office/drawing/2014/main" id="{F3604728-BCCF-4F3B-86CD-B993191E1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1996"/>
              <a:ext cx="929" cy="57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44">
              <a:extLst>
                <a:ext uri="{FF2B5EF4-FFF2-40B4-BE49-F238E27FC236}">
                  <a16:creationId xmlns:a16="http://schemas.microsoft.com/office/drawing/2014/main" id="{26968A25-7F9E-41E6-89C3-945F51DAD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" y="598"/>
              <a:ext cx="929" cy="5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Freeform 45">
              <a:extLst>
                <a:ext uri="{FF2B5EF4-FFF2-40B4-BE49-F238E27FC236}">
                  <a16:creationId xmlns:a16="http://schemas.microsoft.com/office/drawing/2014/main" id="{68EB18EC-5751-4745-8C20-6B1A1E55A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605"/>
              <a:ext cx="1187" cy="451"/>
            </a:xfrm>
            <a:custGeom>
              <a:avLst/>
              <a:gdLst>
                <a:gd name="T0" fmla="*/ 0 w 1187"/>
                <a:gd name="T1" fmla="*/ 0 h 451"/>
                <a:gd name="T2" fmla="*/ 1187 w 1187"/>
                <a:gd name="T3" fmla="*/ 451 h 451"/>
                <a:gd name="T4" fmla="*/ 0 60000 65536"/>
                <a:gd name="T5" fmla="*/ 0 60000 65536"/>
                <a:gd name="T6" fmla="*/ 0 w 1187"/>
                <a:gd name="T7" fmla="*/ 0 h 451"/>
                <a:gd name="T8" fmla="*/ 1187 w 1187"/>
                <a:gd name="T9" fmla="*/ 451 h 4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7" h="451">
                  <a:moveTo>
                    <a:pt x="0" y="0"/>
                  </a:moveTo>
                  <a:lnTo>
                    <a:pt x="1187" y="451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Freeform 46">
              <a:extLst>
                <a:ext uri="{FF2B5EF4-FFF2-40B4-BE49-F238E27FC236}">
                  <a16:creationId xmlns:a16="http://schemas.microsoft.com/office/drawing/2014/main" id="{547F5A74-A5E2-4F20-826B-B0D7A4886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" y="828"/>
              <a:ext cx="1162" cy="480"/>
            </a:xfrm>
            <a:custGeom>
              <a:avLst/>
              <a:gdLst>
                <a:gd name="T0" fmla="*/ 0 w 1162"/>
                <a:gd name="T1" fmla="*/ 0 h 480"/>
                <a:gd name="T2" fmla="*/ 1162 w 1162"/>
                <a:gd name="T3" fmla="*/ 480 h 480"/>
                <a:gd name="T4" fmla="*/ 0 60000 65536"/>
                <a:gd name="T5" fmla="*/ 0 60000 65536"/>
                <a:gd name="T6" fmla="*/ 0 w 1162"/>
                <a:gd name="T7" fmla="*/ 0 h 480"/>
                <a:gd name="T8" fmla="*/ 1162 w 1162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62" h="480">
                  <a:moveTo>
                    <a:pt x="0" y="0"/>
                  </a:moveTo>
                  <a:lnTo>
                    <a:pt x="1162" y="480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Freeform 47">
              <a:extLst>
                <a:ext uri="{FF2B5EF4-FFF2-40B4-BE49-F238E27FC236}">
                  <a16:creationId xmlns:a16="http://schemas.microsoft.com/office/drawing/2014/main" id="{A0763984-D348-4067-BD07-9A3205AAB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" y="1996"/>
              <a:ext cx="1184" cy="444"/>
            </a:xfrm>
            <a:custGeom>
              <a:avLst/>
              <a:gdLst>
                <a:gd name="T0" fmla="*/ 0 w 1184"/>
                <a:gd name="T1" fmla="*/ 0 h 444"/>
                <a:gd name="T2" fmla="*/ 1184 w 1184"/>
                <a:gd name="T3" fmla="*/ 444 h 444"/>
                <a:gd name="T4" fmla="*/ 0 60000 65536"/>
                <a:gd name="T5" fmla="*/ 0 60000 65536"/>
                <a:gd name="T6" fmla="*/ 0 w 1184"/>
                <a:gd name="T7" fmla="*/ 0 h 444"/>
                <a:gd name="T8" fmla="*/ 1184 w 1184"/>
                <a:gd name="T9" fmla="*/ 444 h 4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4" h="444">
                  <a:moveTo>
                    <a:pt x="0" y="0"/>
                  </a:moveTo>
                  <a:lnTo>
                    <a:pt x="1184" y="444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48">
              <a:extLst>
                <a:ext uri="{FF2B5EF4-FFF2-40B4-BE49-F238E27FC236}">
                  <a16:creationId xmlns:a16="http://schemas.microsoft.com/office/drawing/2014/main" id="{1A3933A2-9A39-4B75-8985-779F5840B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6" y="1185"/>
              <a:ext cx="0" cy="139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49">
              <a:extLst>
                <a:ext uri="{FF2B5EF4-FFF2-40B4-BE49-F238E27FC236}">
                  <a16:creationId xmlns:a16="http://schemas.microsoft.com/office/drawing/2014/main" id="{3117E545-B657-4A21-A48F-04FBB6863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069"/>
              <a:ext cx="0" cy="139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Line 50">
              <a:extLst>
                <a:ext uri="{FF2B5EF4-FFF2-40B4-BE49-F238E27FC236}">
                  <a16:creationId xmlns:a16="http://schemas.microsoft.com/office/drawing/2014/main" id="{9F36F36B-DC4B-48F5-BED4-67827B39B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1011"/>
              <a:ext cx="0" cy="139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Line 51">
              <a:extLst>
                <a:ext uri="{FF2B5EF4-FFF2-40B4-BE49-F238E27FC236}">
                  <a16:creationId xmlns:a16="http://schemas.microsoft.com/office/drawing/2014/main" id="{CD09FB62-E390-455A-9CCF-4D3291124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7" y="868"/>
              <a:ext cx="0" cy="14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Arc 52">
              <a:extLst>
                <a:ext uri="{FF2B5EF4-FFF2-40B4-BE49-F238E27FC236}">
                  <a16:creationId xmlns:a16="http://schemas.microsoft.com/office/drawing/2014/main" id="{1C95EA2D-6574-491D-97FA-A2B9AE6657A8}"/>
                </a:ext>
              </a:extLst>
            </p:cNvPr>
            <p:cNvSpPr>
              <a:spLocks/>
            </p:cNvSpPr>
            <p:nvPr/>
          </p:nvSpPr>
          <p:spPr bwMode="auto">
            <a:xfrm rot="20813579" flipV="1">
              <a:off x="4489" y="2435"/>
              <a:ext cx="286" cy="111"/>
            </a:xfrm>
            <a:custGeom>
              <a:avLst/>
              <a:gdLst>
                <a:gd name="T0" fmla="*/ 0 w 25889"/>
                <a:gd name="T1" fmla="*/ 0 h 21600"/>
                <a:gd name="T2" fmla="*/ 0 w 25889"/>
                <a:gd name="T3" fmla="*/ 0 h 21600"/>
                <a:gd name="T4" fmla="*/ 0 w 258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5889"/>
                <a:gd name="T10" fmla="*/ 0 h 21600"/>
                <a:gd name="T11" fmla="*/ 25889 w 258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89" h="21600" fill="none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</a:path>
                <a:path w="25889" h="21600" stroke="0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  <a:lnTo>
                    <a:pt x="4381" y="21600"/>
                  </a:lnTo>
                  <a:lnTo>
                    <a:pt x="-1" y="44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Arc 53">
              <a:extLst>
                <a:ext uri="{FF2B5EF4-FFF2-40B4-BE49-F238E27FC236}">
                  <a16:creationId xmlns:a16="http://schemas.microsoft.com/office/drawing/2014/main" id="{EB718D8C-968E-40D2-BAF3-7983F9EA70C6}"/>
                </a:ext>
              </a:extLst>
            </p:cNvPr>
            <p:cNvSpPr>
              <a:spLocks/>
            </p:cNvSpPr>
            <p:nvPr/>
          </p:nvSpPr>
          <p:spPr bwMode="auto">
            <a:xfrm rot="19749825" flipV="1">
              <a:off x="4177" y="2262"/>
              <a:ext cx="187" cy="111"/>
            </a:xfrm>
            <a:custGeom>
              <a:avLst/>
              <a:gdLst>
                <a:gd name="T0" fmla="*/ 0 w 16991"/>
                <a:gd name="T1" fmla="*/ 0 h 21587"/>
                <a:gd name="T2" fmla="*/ 0 w 16991"/>
                <a:gd name="T3" fmla="*/ 0 h 21587"/>
                <a:gd name="T4" fmla="*/ 0 w 16991"/>
                <a:gd name="T5" fmla="*/ 0 h 21587"/>
                <a:gd name="T6" fmla="*/ 0 60000 65536"/>
                <a:gd name="T7" fmla="*/ 0 60000 65536"/>
                <a:gd name="T8" fmla="*/ 0 60000 65536"/>
                <a:gd name="T9" fmla="*/ 0 w 16991"/>
                <a:gd name="T10" fmla="*/ 0 h 21587"/>
                <a:gd name="T11" fmla="*/ 16991 w 16991"/>
                <a:gd name="T12" fmla="*/ 21587 h 2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91" h="21587" fill="none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</a:path>
                <a:path w="16991" h="21587" stroke="0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  <a:lnTo>
                    <a:pt x="0" y="21587"/>
                  </a:lnTo>
                  <a:lnTo>
                    <a:pt x="736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Arc 54">
              <a:extLst>
                <a:ext uri="{FF2B5EF4-FFF2-40B4-BE49-F238E27FC236}">
                  <a16:creationId xmlns:a16="http://schemas.microsoft.com/office/drawing/2014/main" id="{C112D9B2-D016-454C-B742-9C60C260B7CA}"/>
                </a:ext>
              </a:extLst>
            </p:cNvPr>
            <p:cNvSpPr>
              <a:spLocks/>
            </p:cNvSpPr>
            <p:nvPr/>
          </p:nvSpPr>
          <p:spPr bwMode="auto">
            <a:xfrm rot="20813579" flipV="1">
              <a:off x="4482" y="1253"/>
              <a:ext cx="302" cy="111"/>
            </a:xfrm>
            <a:custGeom>
              <a:avLst/>
              <a:gdLst>
                <a:gd name="T0" fmla="*/ 0 w 27420"/>
                <a:gd name="T1" fmla="*/ 0 h 21600"/>
                <a:gd name="T2" fmla="*/ 0 w 27420"/>
                <a:gd name="T3" fmla="*/ 0 h 21600"/>
                <a:gd name="T4" fmla="*/ 0 w 274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7420"/>
                <a:gd name="T10" fmla="*/ 0 h 21600"/>
                <a:gd name="T11" fmla="*/ 27420 w 274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20" h="21600" fill="none" extrusionOk="0">
                  <a:moveTo>
                    <a:pt x="-1" y="798"/>
                  </a:moveTo>
                  <a:cubicBezTo>
                    <a:pt x="1894" y="268"/>
                    <a:pt x="3852" y="-1"/>
                    <a:pt x="5820" y="0"/>
                  </a:cubicBezTo>
                  <a:cubicBezTo>
                    <a:pt x="17749" y="0"/>
                    <a:pt x="27420" y="9670"/>
                    <a:pt x="27420" y="21600"/>
                  </a:cubicBezTo>
                </a:path>
                <a:path w="27420" h="21600" stroke="0" extrusionOk="0">
                  <a:moveTo>
                    <a:pt x="-1" y="798"/>
                  </a:moveTo>
                  <a:cubicBezTo>
                    <a:pt x="1894" y="268"/>
                    <a:pt x="3852" y="-1"/>
                    <a:pt x="5820" y="0"/>
                  </a:cubicBezTo>
                  <a:cubicBezTo>
                    <a:pt x="17749" y="0"/>
                    <a:pt x="27420" y="9670"/>
                    <a:pt x="27420" y="21600"/>
                  </a:cubicBezTo>
                  <a:lnTo>
                    <a:pt x="5820" y="21600"/>
                  </a:lnTo>
                  <a:lnTo>
                    <a:pt x="-1" y="79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Freeform 55">
              <a:extLst>
                <a:ext uri="{FF2B5EF4-FFF2-40B4-BE49-F238E27FC236}">
                  <a16:creationId xmlns:a16="http://schemas.microsoft.com/office/drawing/2014/main" id="{2BBE9EEB-9615-449C-8BF2-94CD2369A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1032"/>
              <a:ext cx="4" cy="226"/>
            </a:xfrm>
            <a:custGeom>
              <a:avLst/>
              <a:gdLst>
                <a:gd name="T0" fmla="*/ 4 w 4"/>
                <a:gd name="T1" fmla="*/ 0 h 226"/>
                <a:gd name="T2" fmla="*/ 0 w 4"/>
                <a:gd name="T3" fmla="*/ 226 h 226"/>
                <a:gd name="T4" fmla="*/ 0 60000 65536"/>
                <a:gd name="T5" fmla="*/ 0 60000 65536"/>
                <a:gd name="T6" fmla="*/ 0 w 4"/>
                <a:gd name="T7" fmla="*/ 0 h 226"/>
                <a:gd name="T8" fmla="*/ 4 w 4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26">
                  <a:moveTo>
                    <a:pt x="4" y="0"/>
                  </a:moveTo>
                  <a:lnTo>
                    <a:pt x="0" y="226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Arc 56">
              <a:extLst>
                <a:ext uri="{FF2B5EF4-FFF2-40B4-BE49-F238E27FC236}">
                  <a16:creationId xmlns:a16="http://schemas.microsoft.com/office/drawing/2014/main" id="{CF8C4126-D0C4-41BD-97B3-E1EF721A161F}"/>
                </a:ext>
              </a:extLst>
            </p:cNvPr>
            <p:cNvSpPr>
              <a:spLocks/>
            </p:cNvSpPr>
            <p:nvPr/>
          </p:nvSpPr>
          <p:spPr bwMode="auto">
            <a:xfrm rot="20432312" flipV="1">
              <a:off x="4483" y="1076"/>
              <a:ext cx="294" cy="67"/>
            </a:xfrm>
            <a:custGeom>
              <a:avLst/>
              <a:gdLst>
                <a:gd name="T0" fmla="*/ 0 w 22172"/>
                <a:gd name="T1" fmla="*/ 0 h 21600"/>
                <a:gd name="T2" fmla="*/ 0 w 22172"/>
                <a:gd name="T3" fmla="*/ 0 h 21600"/>
                <a:gd name="T4" fmla="*/ 0 w 22172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72"/>
                <a:gd name="T10" fmla="*/ 0 h 21600"/>
                <a:gd name="T11" fmla="*/ 22172 w 2217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72" h="21600" fill="none" extrusionOk="0">
                  <a:moveTo>
                    <a:pt x="-1" y="7"/>
                  </a:moveTo>
                  <a:cubicBezTo>
                    <a:pt x="190" y="2"/>
                    <a:pt x="381" y="-1"/>
                    <a:pt x="572" y="0"/>
                  </a:cubicBezTo>
                  <a:cubicBezTo>
                    <a:pt x="12501" y="0"/>
                    <a:pt x="22172" y="9670"/>
                    <a:pt x="22172" y="21600"/>
                  </a:cubicBezTo>
                </a:path>
                <a:path w="22172" h="21600" stroke="0" extrusionOk="0">
                  <a:moveTo>
                    <a:pt x="-1" y="7"/>
                  </a:moveTo>
                  <a:cubicBezTo>
                    <a:pt x="190" y="2"/>
                    <a:pt x="381" y="-1"/>
                    <a:pt x="572" y="0"/>
                  </a:cubicBezTo>
                  <a:cubicBezTo>
                    <a:pt x="12501" y="0"/>
                    <a:pt x="22172" y="9670"/>
                    <a:pt x="22172" y="21600"/>
                  </a:cubicBezTo>
                  <a:lnTo>
                    <a:pt x="572" y="21600"/>
                  </a:lnTo>
                  <a:lnTo>
                    <a:pt x="-1" y="7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Freeform 57">
              <a:extLst>
                <a:ext uri="{FF2B5EF4-FFF2-40B4-BE49-F238E27FC236}">
                  <a16:creationId xmlns:a16="http://schemas.microsoft.com/office/drawing/2014/main" id="{08771951-E905-44D3-A331-ECB0F1DF5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" y="888"/>
              <a:ext cx="416" cy="152"/>
            </a:xfrm>
            <a:custGeom>
              <a:avLst/>
              <a:gdLst>
                <a:gd name="T0" fmla="*/ 0 w 416"/>
                <a:gd name="T1" fmla="*/ 0 h 152"/>
                <a:gd name="T2" fmla="*/ 416 w 416"/>
                <a:gd name="T3" fmla="*/ 152 h 152"/>
                <a:gd name="T4" fmla="*/ 0 60000 65536"/>
                <a:gd name="T5" fmla="*/ 0 60000 65536"/>
                <a:gd name="T6" fmla="*/ 0 w 416"/>
                <a:gd name="T7" fmla="*/ 0 h 152"/>
                <a:gd name="T8" fmla="*/ 416 w 416"/>
                <a:gd name="T9" fmla="*/ 152 h 1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6" h="152">
                  <a:moveTo>
                    <a:pt x="0" y="0"/>
                  </a:moveTo>
                  <a:lnTo>
                    <a:pt x="416" y="152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Arc 58">
              <a:extLst>
                <a:ext uri="{FF2B5EF4-FFF2-40B4-BE49-F238E27FC236}">
                  <a16:creationId xmlns:a16="http://schemas.microsoft.com/office/drawing/2014/main" id="{AF9BA398-2F8D-4115-B00A-3530038E37A3}"/>
                </a:ext>
              </a:extLst>
            </p:cNvPr>
            <p:cNvSpPr>
              <a:spLocks/>
            </p:cNvSpPr>
            <p:nvPr/>
          </p:nvSpPr>
          <p:spPr bwMode="auto">
            <a:xfrm rot="19749825" flipV="1">
              <a:off x="4171" y="1075"/>
              <a:ext cx="187" cy="111"/>
            </a:xfrm>
            <a:custGeom>
              <a:avLst/>
              <a:gdLst>
                <a:gd name="T0" fmla="*/ 0 w 16991"/>
                <a:gd name="T1" fmla="*/ 0 h 21587"/>
                <a:gd name="T2" fmla="*/ 0 w 16991"/>
                <a:gd name="T3" fmla="*/ 0 h 21587"/>
                <a:gd name="T4" fmla="*/ 0 w 16991"/>
                <a:gd name="T5" fmla="*/ 0 h 21587"/>
                <a:gd name="T6" fmla="*/ 0 60000 65536"/>
                <a:gd name="T7" fmla="*/ 0 60000 65536"/>
                <a:gd name="T8" fmla="*/ 0 60000 65536"/>
                <a:gd name="T9" fmla="*/ 0 w 16991"/>
                <a:gd name="T10" fmla="*/ 0 h 21587"/>
                <a:gd name="T11" fmla="*/ 16991 w 16991"/>
                <a:gd name="T12" fmla="*/ 21587 h 2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91" h="21587" fill="none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</a:path>
                <a:path w="16991" h="21587" stroke="0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  <a:lnTo>
                    <a:pt x="0" y="21587"/>
                  </a:lnTo>
                  <a:lnTo>
                    <a:pt x="736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Line 59">
              <a:extLst>
                <a:ext uri="{FF2B5EF4-FFF2-40B4-BE49-F238E27FC236}">
                  <a16:creationId xmlns:a16="http://schemas.microsoft.com/office/drawing/2014/main" id="{9A7350CF-2A8F-47B0-A9B9-4D8DA69B4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" y="2143"/>
              <a:ext cx="0" cy="1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Arc 60">
              <a:extLst>
                <a:ext uri="{FF2B5EF4-FFF2-40B4-BE49-F238E27FC236}">
                  <a16:creationId xmlns:a16="http://schemas.microsoft.com/office/drawing/2014/main" id="{B9195C8A-F91E-4CB9-ACB3-09F57DEEF9BB}"/>
                </a:ext>
              </a:extLst>
            </p:cNvPr>
            <p:cNvSpPr>
              <a:spLocks/>
            </p:cNvSpPr>
            <p:nvPr/>
          </p:nvSpPr>
          <p:spPr bwMode="auto">
            <a:xfrm rot="20831360" flipH="1">
              <a:off x="4195" y="668"/>
              <a:ext cx="215" cy="244"/>
            </a:xfrm>
            <a:custGeom>
              <a:avLst/>
              <a:gdLst>
                <a:gd name="T0" fmla="*/ 0 w 21600"/>
                <a:gd name="T1" fmla="*/ 0 h 18151"/>
                <a:gd name="T2" fmla="*/ 0 w 21600"/>
                <a:gd name="T3" fmla="*/ 0 h 18151"/>
                <a:gd name="T4" fmla="*/ 0 w 21600"/>
                <a:gd name="T5" fmla="*/ 0 h 18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151"/>
                <a:gd name="T11" fmla="*/ 21600 w 21600"/>
                <a:gd name="T12" fmla="*/ 18151 h 18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151" fill="none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</a:path>
                <a:path w="21600" h="18151" stroke="0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  <a:lnTo>
                    <a:pt x="0" y="18151"/>
                  </a:lnTo>
                  <a:lnTo>
                    <a:pt x="11709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22" name="Object 61">
              <a:extLst>
                <a:ext uri="{FF2B5EF4-FFF2-40B4-BE49-F238E27FC236}">
                  <a16:creationId xmlns:a16="http://schemas.microsoft.com/office/drawing/2014/main" id="{9C213E3B-D6C8-49EA-8DB3-C5FB129789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7" y="2330"/>
            <a:ext cx="28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1" name="公式" r:id="rId25" imgW="219078" imgH="180900" progId="Equation.3">
                    <p:embed/>
                  </p:oleObj>
                </mc:Choice>
                <mc:Fallback>
                  <p:oleObj name="公式" r:id="rId25" imgW="219078" imgH="180900" progId="Equation.3">
                    <p:embed/>
                    <p:pic>
                      <p:nvPicPr>
                        <p:cNvPr id="37922" name="Object 61">
                          <a:extLst>
                            <a:ext uri="{FF2B5EF4-FFF2-40B4-BE49-F238E27FC236}">
                              <a16:creationId xmlns:a16="http://schemas.microsoft.com/office/drawing/2014/main" id="{9C213E3B-D6C8-49EA-8DB3-C5FB129789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2330"/>
                          <a:ext cx="28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3" name="Object 62">
              <a:extLst>
                <a:ext uri="{FF2B5EF4-FFF2-40B4-BE49-F238E27FC236}">
                  <a16:creationId xmlns:a16="http://schemas.microsoft.com/office/drawing/2014/main" id="{C0BBECAC-07BF-4BE3-88AB-522F6409A6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2341"/>
            <a:ext cx="22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2" name="公式" r:id="rId27" imgW="123721" imgH="123930" progId="Equation.3">
                    <p:embed/>
                  </p:oleObj>
                </mc:Choice>
                <mc:Fallback>
                  <p:oleObj name="公式" r:id="rId27" imgW="123721" imgH="123930" progId="Equation.3">
                    <p:embed/>
                    <p:pic>
                      <p:nvPicPr>
                        <p:cNvPr id="37923" name="Object 62">
                          <a:extLst>
                            <a:ext uri="{FF2B5EF4-FFF2-40B4-BE49-F238E27FC236}">
                              <a16:creationId xmlns:a16="http://schemas.microsoft.com/office/drawing/2014/main" id="{C0BBECAC-07BF-4BE3-88AB-522F6409A6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341"/>
                          <a:ext cx="22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4" name="Object 63">
              <a:extLst>
                <a:ext uri="{FF2B5EF4-FFF2-40B4-BE49-F238E27FC236}">
                  <a16:creationId xmlns:a16="http://schemas.microsoft.com/office/drawing/2014/main" id="{9D06F85D-6E0A-46C7-88C8-0FE65166F2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2024"/>
            <a:ext cx="2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3" name="公式" r:id="rId29" imgW="123721" imgH="142830" progId="Equation.3">
                    <p:embed/>
                  </p:oleObj>
                </mc:Choice>
                <mc:Fallback>
                  <p:oleObj name="公式" r:id="rId29" imgW="123721" imgH="142830" progId="Equation.3">
                    <p:embed/>
                    <p:pic>
                      <p:nvPicPr>
                        <p:cNvPr id="37924" name="Object 63">
                          <a:extLst>
                            <a:ext uri="{FF2B5EF4-FFF2-40B4-BE49-F238E27FC236}">
                              <a16:creationId xmlns:a16="http://schemas.microsoft.com/office/drawing/2014/main" id="{9D06F85D-6E0A-46C7-88C8-0FE65166F2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024"/>
                          <a:ext cx="2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5" name="Object 64">
              <a:extLst>
                <a:ext uri="{FF2B5EF4-FFF2-40B4-BE49-F238E27FC236}">
                  <a16:creationId xmlns:a16="http://schemas.microsoft.com/office/drawing/2014/main" id="{C0C5009E-6F70-4243-A7A8-90C2DCDDAF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4" y="300"/>
            <a:ext cx="19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4" name="公式" r:id="rId31" imgW="95357" imgH="123930" progId="Equation.3">
                    <p:embed/>
                  </p:oleObj>
                </mc:Choice>
                <mc:Fallback>
                  <p:oleObj name="公式" r:id="rId31" imgW="95357" imgH="123930" progId="Equation.3">
                    <p:embed/>
                    <p:pic>
                      <p:nvPicPr>
                        <p:cNvPr id="37925" name="Object 64">
                          <a:extLst>
                            <a:ext uri="{FF2B5EF4-FFF2-40B4-BE49-F238E27FC236}">
                              <a16:creationId xmlns:a16="http://schemas.microsoft.com/office/drawing/2014/main" id="{C0C5009E-6F70-4243-A7A8-90C2DCDDAF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4" y="300"/>
                          <a:ext cx="19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6" name="Object 65">
              <a:extLst>
                <a:ext uri="{FF2B5EF4-FFF2-40B4-BE49-F238E27FC236}">
                  <a16:creationId xmlns:a16="http://schemas.microsoft.com/office/drawing/2014/main" id="{7B5FADC7-0E52-4958-BEB1-195311A3E6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7" y="1887"/>
            <a:ext cx="16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5" name="公式" r:id="rId33" imgW="142900" imgH="162000" progId="Equation.3">
                    <p:embed/>
                  </p:oleObj>
                </mc:Choice>
                <mc:Fallback>
                  <p:oleObj name="公式" r:id="rId33" imgW="142900" imgH="162000" progId="Equation.3">
                    <p:embed/>
                    <p:pic>
                      <p:nvPicPr>
                        <p:cNvPr id="37926" name="Object 65">
                          <a:extLst>
                            <a:ext uri="{FF2B5EF4-FFF2-40B4-BE49-F238E27FC236}">
                              <a16:creationId xmlns:a16="http://schemas.microsoft.com/office/drawing/2014/main" id="{7B5FADC7-0E52-4958-BEB1-195311A3E6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7" y="1887"/>
                          <a:ext cx="16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7" name="Object 66">
              <a:extLst>
                <a:ext uri="{FF2B5EF4-FFF2-40B4-BE49-F238E27FC236}">
                  <a16:creationId xmlns:a16="http://schemas.microsoft.com/office/drawing/2014/main" id="{05CCB617-FBD0-43FF-B91F-3C8EE3E85A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8" y="1162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6" name="公式" r:id="rId35" imgW="257167" imgH="285660" progId="Equation.3">
                    <p:embed/>
                  </p:oleObj>
                </mc:Choice>
                <mc:Fallback>
                  <p:oleObj name="公式" r:id="rId35" imgW="257167" imgH="285660" progId="Equation.3">
                    <p:embed/>
                    <p:pic>
                      <p:nvPicPr>
                        <p:cNvPr id="37927" name="Object 66">
                          <a:extLst>
                            <a:ext uri="{FF2B5EF4-FFF2-40B4-BE49-F238E27FC236}">
                              <a16:creationId xmlns:a16="http://schemas.microsoft.com/office/drawing/2014/main" id="{05CCB617-FBD0-43FF-B91F-3C8EE3E85A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1162"/>
                          <a:ext cx="16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8" name="Object 67">
              <a:extLst>
                <a:ext uri="{FF2B5EF4-FFF2-40B4-BE49-F238E27FC236}">
                  <a16:creationId xmlns:a16="http://schemas.microsoft.com/office/drawing/2014/main" id="{DF9BA886-22F9-46A8-86B0-7B3EAFD491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7" y="412"/>
            <a:ext cx="47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7" name="公式" r:id="rId37" imgW="314435" imgH="180900" progId="Equation.3">
                    <p:embed/>
                  </p:oleObj>
                </mc:Choice>
                <mc:Fallback>
                  <p:oleObj name="公式" r:id="rId37" imgW="314435" imgH="180900" progId="Equation.3">
                    <p:embed/>
                    <p:pic>
                      <p:nvPicPr>
                        <p:cNvPr id="37928" name="Object 67">
                          <a:extLst>
                            <a:ext uri="{FF2B5EF4-FFF2-40B4-BE49-F238E27FC236}">
                              <a16:creationId xmlns:a16="http://schemas.microsoft.com/office/drawing/2014/main" id="{DF9BA886-22F9-46A8-86B0-7B3EAFD491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" y="412"/>
                          <a:ext cx="47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9" name="Object 68">
              <a:extLst>
                <a:ext uri="{FF2B5EF4-FFF2-40B4-BE49-F238E27FC236}">
                  <a16:creationId xmlns:a16="http://schemas.microsoft.com/office/drawing/2014/main" id="{DEAE0D2D-027F-4925-B812-5CF4A4344F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754"/>
            <a:ext cx="24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8" name="公式" r:id="rId39" imgW="209623" imgH="180900" progId="Equation.3">
                    <p:embed/>
                  </p:oleObj>
                </mc:Choice>
                <mc:Fallback>
                  <p:oleObj name="公式" r:id="rId39" imgW="209623" imgH="180900" progId="Equation.3">
                    <p:embed/>
                    <p:pic>
                      <p:nvPicPr>
                        <p:cNvPr id="37929" name="Object 68">
                          <a:extLst>
                            <a:ext uri="{FF2B5EF4-FFF2-40B4-BE49-F238E27FC236}">
                              <a16:creationId xmlns:a16="http://schemas.microsoft.com/office/drawing/2014/main" id="{DEAE0D2D-027F-4925-B812-5CF4A4344F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754"/>
                          <a:ext cx="24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0" name="Object 69">
              <a:extLst>
                <a:ext uri="{FF2B5EF4-FFF2-40B4-BE49-F238E27FC236}">
                  <a16:creationId xmlns:a16="http://schemas.microsoft.com/office/drawing/2014/main" id="{76696DBE-F24F-4814-9874-5FF5B5A41C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5" y="1026"/>
            <a:ext cx="28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9" name="公式" r:id="rId41" imgW="171534" imgH="162000" progId="Equation.3">
                    <p:embed/>
                  </p:oleObj>
                </mc:Choice>
                <mc:Fallback>
                  <p:oleObj name="公式" r:id="rId41" imgW="171534" imgH="162000" progId="Equation.3">
                    <p:embed/>
                    <p:pic>
                      <p:nvPicPr>
                        <p:cNvPr id="37930" name="Object 69">
                          <a:extLst>
                            <a:ext uri="{FF2B5EF4-FFF2-40B4-BE49-F238E27FC236}">
                              <a16:creationId xmlns:a16="http://schemas.microsoft.com/office/drawing/2014/main" id="{76696DBE-F24F-4814-9874-5FF5B5A41C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026"/>
                          <a:ext cx="28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1" name="Freeform 70">
              <a:extLst>
                <a:ext uri="{FF2B5EF4-FFF2-40B4-BE49-F238E27FC236}">
                  <a16:creationId xmlns:a16="http://schemas.microsoft.com/office/drawing/2014/main" id="{3607E957-8AF1-4187-822B-71EBE360B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984"/>
              <a:ext cx="288" cy="204"/>
            </a:xfrm>
            <a:custGeom>
              <a:avLst/>
              <a:gdLst>
                <a:gd name="T0" fmla="*/ 0 w 288"/>
                <a:gd name="T1" fmla="*/ 0 h 204"/>
                <a:gd name="T2" fmla="*/ 288 w 288"/>
                <a:gd name="T3" fmla="*/ 204 h 204"/>
                <a:gd name="T4" fmla="*/ 0 60000 65536"/>
                <a:gd name="T5" fmla="*/ 0 60000 65536"/>
                <a:gd name="T6" fmla="*/ 0 w 288"/>
                <a:gd name="T7" fmla="*/ 0 h 204"/>
                <a:gd name="T8" fmla="*/ 288 w 288"/>
                <a:gd name="T9" fmla="*/ 204 h 2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04">
                  <a:moveTo>
                    <a:pt x="0" y="0"/>
                  </a:moveTo>
                  <a:lnTo>
                    <a:pt x="288" y="204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71">
              <a:extLst>
                <a:ext uri="{FF2B5EF4-FFF2-40B4-BE49-F238E27FC236}">
                  <a16:creationId xmlns:a16="http://schemas.microsoft.com/office/drawing/2014/main" id="{8FAC357B-3910-4492-ABD4-E13BB3B6B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95"/>
              <a:ext cx="289" cy="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72">
              <a:extLst>
                <a:ext uri="{FF2B5EF4-FFF2-40B4-BE49-F238E27FC236}">
                  <a16:creationId xmlns:a16="http://schemas.microsoft.com/office/drawing/2014/main" id="{DEA89AEE-8CF0-4FB0-A8B2-8C526945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876"/>
              <a:ext cx="72" cy="108"/>
            </a:xfrm>
            <a:custGeom>
              <a:avLst/>
              <a:gdLst>
                <a:gd name="T0" fmla="*/ 0 w 72"/>
                <a:gd name="T1" fmla="*/ 108 h 108"/>
                <a:gd name="T2" fmla="*/ 48 w 72"/>
                <a:gd name="T3" fmla="*/ 60 h 108"/>
                <a:gd name="T4" fmla="*/ 72 w 72"/>
                <a:gd name="T5" fmla="*/ 0 h 108"/>
                <a:gd name="T6" fmla="*/ 0 60000 65536"/>
                <a:gd name="T7" fmla="*/ 0 60000 65536"/>
                <a:gd name="T8" fmla="*/ 0 60000 65536"/>
                <a:gd name="T9" fmla="*/ 0 w 72"/>
                <a:gd name="T10" fmla="*/ 0 h 108"/>
                <a:gd name="T11" fmla="*/ 72 w 72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108">
                  <a:moveTo>
                    <a:pt x="0" y="108"/>
                  </a:moveTo>
                  <a:cubicBezTo>
                    <a:pt x="10" y="100"/>
                    <a:pt x="36" y="78"/>
                    <a:pt x="48" y="60"/>
                  </a:cubicBezTo>
                  <a:cubicBezTo>
                    <a:pt x="68" y="40"/>
                    <a:pt x="67" y="12"/>
                    <a:pt x="7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8681" name="Object 73">
            <a:extLst>
              <a:ext uri="{FF2B5EF4-FFF2-40B4-BE49-F238E27FC236}">
                <a16:creationId xmlns:a16="http://schemas.microsoft.com/office/drawing/2014/main" id="{75920372-30CA-46EB-8404-190538D82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044575"/>
          <a:ext cx="23050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公式" r:id="rId43" imgW="1193800" imgH="787400" progId="Equation.3">
                  <p:embed/>
                </p:oleObj>
              </mc:Choice>
              <mc:Fallback>
                <p:oleObj name="公式" r:id="rId43" imgW="1193800" imgH="787400" progId="Equation.3">
                  <p:embed/>
                  <p:pic>
                    <p:nvPicPr>
                      <p:cNvPr id="68681" name="Object 73">
                        <a:extLst>
                          <a:ext uri="{FF2B5EF4-FFF2-40B4-BE49-F238E27FC236}">
                            <a16:creationId xmlns:a16="http://schemas.microsoft.com/office/drawing/2014/main" id="{75920372-30CA-46EB-8404-190538D82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44575"/>
                        <a:ext cx="230505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2" name="Rectangle 74">
            <a:extLst>
              <a:ext uri="{FF2B5EF4-FFF2-40B4-BE49-F238E27FC236}">
                <a16:creationId xmlns:a16="http://schemas.microsoft.com/office/drawing/2014/main" id="{379C8A1C-65B0-4DAE-B079-ECAFCC45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70438"/>
            <a:ext cx="7561263" cy="1008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2" grpId="0" animBg="1"/>
      <p:bldP spid="68643" grpId="0" autoUpdateAnimBg="0"/>
      <p:bldP spid="686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对象 20481">
            <a:extLst>
              <a:ext uri="{FF2B5EF4-FFF2-40B4-BE49-F238E27FC236}">
                <a16:creationId xmlns:a16="http://schemas.microsoft.com/office/drawing/2014/main" id="{E10EFFBD-665B-40FD-A52C-B8F74E558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013" y="455613"/>
          <a:ext cx="129381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r:id="rId3" imgW="5486400" imgH="530352" progId="Word.Document.8">
                  <p:embed/>
                </p:oleObj>
              </mc:Choice>
              <mc:Fallback>
                <p:oleObj r:id="rId3" imgW="5486400" imgH="530352" progId="Word.Document.8">
                  <p:embed/>
                  <p:pic>
                    <p:nvPicPr>
                      <p:cNvPr id="0" name="对象 20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455613"/>
                        <a:ext cx="1293812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0482">
            <a:extLst>
              <a:ext uri="{FF2B5EF4-FFF2-40B4-BE49-F238E27FC236}">
                <a16:creationId xmlns:a16="http://schemas.microsoft.com/office/drawing/2014/main" id="{873A6661-6D40-48FD-85F9-6B79DB854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384300"/>
          <a:ext cx="1280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r:id="rId5" imgW="5486400" imgH="266700" progId="Word.Document.8">
                  <p:embed/>
                </p:oleObj>
              </mc:Choice>
              <mc:Fallback>
                <p:oleObj r:id="rId5" imgW="5486400" imgH="266700" progId="Word.Document.8">
                  <p:embed/>
                  <p:pic>
                    <p:nvPicPr>
                      <p:cNvPr id="0" name="对象 20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84300"/>
                        <a:ext cx="12801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0483">
            <a:extLst>
              <a:ext uri="{FF2B5EF4-FFF2-40B4-BE49-F238E27FC236}">
                <a16:creationId xmlns:a16="http://schemas.microsoft.com/office/drawing/2014/main" id="{36C9071D-275B-432E-BD24-12248C0B3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2057400"/>
          <a:ext cx="118046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r:id="rId7" imgW="5267960" imgH="594360" progId="Word.Document.8">
                  <p:embed/>
                </p:oleObj>
              </mc:Choice>
              <mc:Fallback>
                <p:oleObj r:id="rId7" imgW="5267960" imgH="594360" progId="Word.Document.8">
                  <p:embed/>
                  <p:pic>
                    <p:nvPicPr>
                      <p:cNvPr id="0" name="对象 20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057400"/>
                        <a:ext cx="1180465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88">
            <a:extLst>
              <a:ext uri="{FF2B5EF4-FFF2-40B4-BE49-F238E27FC236}">
                <a16:creationId xmlns:a16="http://schemas.microsoft.com/office/drawing/2014/main" id="{C1CFAECE-F2E1-426B-A01B-A31358FA76D1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3440113"/>
            <a:ext cx="3457575" cy="3013075"/>
            <a:chOff x="2017" y="2100"/>
            <a:chExt cx="2178" cy="1898"/>
          </a:xfrm>
        </p:grpSpPr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018C905B-2885-4953-9C6A-A8A2DCEB1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3456"/>
              <a:ext cx="538" cy="4"/>
            </a:xfrm>
            <a:custGeom>
              <a:avLst/>
              <a:gdLst>
                <a:gd name="T0" fmla="*/ 0 w 538"/>
                <a:gd name="T1" fmla="*/ 4 h 4"/>
                <a:gd name="T2" fmla="*/ 538 w 538"/>
                <a:gd name="T3" fmla="*/ 0 h 4"/>
                <a:gd name="T4" fmla="*/ 0 60000 65536"/>
                <a:gd name="T5" fmla="*/ 0 60000 65536"/>
                <a:gd name="T6" fmla="*/ 0 w 538"/>
                <a:gd name="T7" fmla="*/ 0 h 4"/>
                <a:gd name="T8" fmla="*/ 538 w 538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8" h="4">
                  <a:moveTo>
                    <a:pt x="0" y="4"/>
                  </a:moveTo>
                  <a:lnTo>
                    <a:pt x="538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EC9A8363-E924-45F4-8B39-140E474FA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148"/>
              <a:ext cx="8" cy="444"/>
            </a:xfrm>
            <a:custGeom>
              <a:avLst/>
              <a:gdLst>
                <a:gd name="T0" fmla="*/ 8 w 8"/>
                <a:gd name="T1" fmla="*/ 444 h 444"/>
                <a:gd name="T2" fmla="*/ 0 w 8"/>
                <a:gd name="T3" fmla="*/ 0 h 444"/>
                <a:gd name="T4" fmla="*/ 0 60000 65536"/>
                <a:gd name="T5" fmla="*/ 0 60000 65536"/>
                <a:gd name="T6" fmla="*/ 0 w 8"/>
                <a:gd name="T7" fmla="*/ 0 h 444"/>
                <a:gd name="T8" fmla="*/ 8 w 8"/>
                <a:gd name="T9" fmla="*/ 444 h 4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444">
                  <a:moveTo>
                    <a:pt x="8" y="44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10F61101-0CE9-4D5D-A1E6-E370545AB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3566"/>
              <a:ext cx="373" cy="290"/>
            </a:xfrm>
            <a:custGeom>
              <a:avLst/>
              <a:gdLst>
                <a:gd name="T0" fmla="*/ 373 w 373"/>
                <a:gd name="T1" fmla="*/ 0 h 290"/>
                <a:gd name="T2" fmla="*/ 0 w 373"/>
                <a:gd name="T3" fmla="*/ 290 h 290"/>
                <a:gd name="T4" fmla="*/ 0 60000 65536"/>
                <a:gd name="T5" fmla="*/ 0 60000 65536"/>
                <a:gd name="T6" fmla="*/ 0 w 373"/>
                <a:gd name="T7" fmla="*/ 0 h 290"/>
                <a:gd name="T8" fmla="*/ 373 w 373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3" h="290">
                  <a:moveTo>
                    <a:pt x="373" y="0"/>
                  </a:moveTo>
                  <a:lnTo>
                    <a:pt x="0" y="29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36E5813A-9EDE-4EC7-8800-A6811559E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2867"/>
              <a:ext cx="3" cy="551"/>
            </a:xfrm>
            <a:custGeom>
              <a:avLst/>
              <a:gdLst>
                <a:gd name="T0" fmla="*/ 0 w 4"/>
                <a:gd name="T1" fmla="*/ 0 h 723"/>
                <a:gd name="T2" fmla="*/ 2 w 4"/>
                <a:gd name="T3" fmla="*/ 244 h 723"/>
                <a:gd name="T4" fmla="*/ 0 60000 65536"/>
                <a:gd name="T5" fmla="*/ 0 60000 65536"/>
                <a:gd name="T6" fmla="*/ 0 w 4"/>
                <a:gd name="T7" fmla="*/ 0 h 723"/>
                <a:gd name="T8" fmla="*/ 4 w 4"/>
                <a:gd name="T9" fmla="*/ 723 h 7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723">
                  <a:moveTo>
                    <a:pt x="0" y="0"/>
                  </a:moveTo>
                  <a:lnTo>
                    <a:pt x="4" y="723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3A72C500-CBBE-4C7E-A10C-69643CB3E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2841"/>
              <a:ext cx="6" cy="589"/>
            </a:xfrm>
            <a:custGeom>
              <a:avLst/>
              <a:gdLst>
                <a:gd name="T0" fmla="*/ 2 w 8"/>
                <a:gd name="T1" fmla="*/ 0 h 794"/>
                <a:gd name="T2" fmla="*/ 0 w 8"/>
                <a:gd name="T3" fmla="*/ 240 h 794"/>
                <a:gd name="T4" fmla="*/ 0 60000 65536"/>
                <a:gd name="T5" fmla="*/ 0 60000 65536"/>
                <a:gd name="T6" fmla="*/ 0 w 8"/>
                <a:gd name="T7" fmla="*/ 0 h 794"/>
                <a:gd name="T8" fmla="*/ 8 w 8"/>
                <a:gd name="T9" fmla="*/ 794 h 7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794">
                  <a:moveTo>
                    <a:pt x="8" y="0"/>
                  </a:moveTo>
                  <a:lnTo>
                    <a:pt x="0" y="794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" name="Object 40">
              <a:extLst>
                <a:ext uri="{FF2B5EF4-FFF2-40B4-BE49-F238E27FC236}">
                  <a16:creationId xmlns:a16="http://schemas.microsoft.com/office/drawing/2014/main" id="{04D54D13-53C1-476C-9152-456E6348BE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2251"/>
            <a:ext cx="99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1" name="Equation" r:id="rId9" imgW="943034" imgH="285660" progId="Equation.3">
                    <p:embed/>
                  </p:oleObj>
                </mc:Choice>
                <mc:Fallback>
                  <p:oleObj name="Equation" r:id="rId9" imgW="943034" imgH="285660" progId="Equation.3">
                    <p:embed/>
                    <p:pic>
                      <p:nvPicPr>
                        <p:cNvPr id="38924" name="Object 40">
                          <a:extLst>
                            <a:ext uri="{FF2B5EF4-FFF2-40B4-BE49-F238E27FC236}">
                              <a16:creationId xmlns:a16="http://schemas.microsoft.com/office/drawing/2014/main" id="{4A6FD9B4-87D2-448B-93A0-A62FA906EE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251"/>
                          <a:ext cx="99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1">
              <a:extLst>
                <a:ext uri="{FF2B5EF4-FFF2-40B4-BE49-F238E27FC236}">
                  <a16:creationId xmlns:a16="http://schemas.microsoft.com/office/drawing/2014/main" id="{5C160630-D936-4746-B3A9-FDC3CDD10F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2100"/>
            <a:ext cx="2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2" name="Equation" r:id="rId11" imgW="95357" imgH="123930" progId="Equation.3">
                    <p:embed/>
                  </p:oleObj>
                </mc:Choice>
                <mc:Fallback>
                  <p:oleObj name="Equation" r:id="rId11" imgW="95357" imgH="123930" progId="Equation.3">
                    <p:embed/>
                    <p:pic>
                      <p:nvPicPr>
                        <p:cNvPr id="38925" name="Object 41">
                          <a:extLst>
                            <a:ext uri="{FF2B5EF4-FFF2-40B4-BE49-F238E27FC236}">
                              <a16:creationId xmlns:a16="http://schemas.microsoft.com/office/drawing/2014/main" id="{98100EA0-54BF-47E9-B97D-C27A64A20E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100"/>
                          <a:ext cx="2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2">
              <a:extLst>
                <a:ext uri="{FF2B5EF4-FFF2-40B4-BE49-F238E27FC236}">
                  <a16:creationId xmlns:a16="http://schemas.microsoft.com/office/drawing/2014/main" id="{5209E72E-8BAC-41DD-9E11-B7C57CBE26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7" y="3748"/>
            <a:ext cx="27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3" name="Equation" r:id="rId13" imgW="123721" imgH="123930" progId="Equation.3">
                    <p:embed/>
                  </p:oleObj>
                </mc:Choice>
                <mc:Fallback>
                  <p:oleObj name="Equation" r:id="rId13" imgW="123721" imgH="123930" progId="Equation.3">
                    <p:embed/>
                    <p:pic>
                      <p:nvPicPr>
                        <p:cNvPr id="38926" name="Object 42">
                          <a:extLst>
                            <a:ext uri="{FF2B5EF4-FFF2-40B4-BE49-F238E27FC236}">
                              <a16:creationId xmlns:a16="http://schemas.microsoft.com/office/drawing/2014/main" id="{67AA478C-4C47-4A54-A7CE-2B4A28AAB4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7" y="3748"/>
                          <a:ext cx="27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3">
              <a:extLst>
                <a:ext uri="{FF2B5EF4-FFF2-40B4-BE49-F238E27FC236}">
                  <a16:creationId xmlns:a16="http://schemas.microsoft.com/office/drawing/2014/main" id="{3729FCB3-79B8-4A45-9D58-8C6F4FC031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3343"/>
            <a:ext cx="24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" name="Equation" r:id="rId15" imgW="123721" imgH="142830" progId="Equation.3">
                    <p:embed/>
                  </p:oleObj>
                </mc:Choice>
                <mc:Fallback>
                  <p:oleObj name="Equation" r:id="rId15" imgW="123721" imgH="142830" progId="Equation.3">
                    <p:embed/>
                    <p:pic>
                      <p:nvPicPr>
                        <p:cNvPr id="38927" name="Object 43">
                          <a:extLst>
                            <a:ext uri="{FF2B5EF4-FFF2-40B4-BE49-F238E27FC236}">
                              <a16:creationId xmlns:a16="http://schemas.microsoft.com/office/drawing/2014/main" id="{BED0B204-1C31-4D21-9924-727323045E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343"/>
                          <a:ext cx="24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" name="Group 87">
              <a:extLst>
                <a:ext uri="{FF2B5EF4-FFF2-40B4-BE49-F238E27FC236}">
                  <a16:creationId xmlns:a16="http://schemas.microsoft.com/office/drawing/2014/main" id="{6FC6D0C5-7B5D-49CA-8D6E-B1C4271FD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3267"/>
              <a:ext cx="1292" cy="381"/>
              <a:chOff x="2087" y="3267"/>
              <a:chExt cx="1320" cy="381"/>
            </a:xfrm>
          </p:grpSpPr>
          <p:sp>
            <p:nvSpPr>
              <p:cNvPr id="63" name="Arc 25">
                <a:extLst>
                  <a:ext uri="{FF2B5EF4-FFF2-40B4-BE49-F238E27FC236}">
                    <a16:creationId xmlns:a16="http://schemas.microsoft.com/office/drawing/2014/main" id="{2EA33AD6-7C73-4D6F-A536-37ED8677756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744" y="3458"/>
                <a:ext cx="663" cy="1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99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Arc 26">
                <a:extLst>
                  <a:ext uri="{FF2B5EF4-FFF2-40B4-BE49-F238E27FC236}">
                    <a16:creationId xmlns:a16="http://schemas.microsoft.com/office/drawing/2014/main" id="{EC2BFD4A-864E-43C5-B175-24740F7976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087" y="3458"/>
                <a:ext cx="664" cy="1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99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Arc 27">
                <a:extLst>
                  <a:ext uri="{FF2B5EF4-FFF2-40B4-BE49-F238E27FC236}">
                    <a16:creationId xmlns:a16="http://schemas.microsoft.com/office/drawing/2014/main" id="{07DECFFB-E731-4F91-9426-DEF5928C0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3267"/>
                <a:ext cx="663" cy="1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99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Arc 28">
                <a:extLst>
                  <a:ext uri="{FF2B5EF4-FFF2-40B4-BE49-F238E27FC236}">
                    <a16:creationId xmlns:a16="http://schemas.microsoft.com/office/drawing/2014/main" id="{6CDD9B7D-3AF8-4491-BE12-6036B374BA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87" y="3267"/>
                <a:ext cx="664" cy="1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99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32">
                <a:extLst>
                  <a:ext uri="{FF2B5EF4-FFF2-40B4-BE49-F238E27FC236}">
                    <a16:creationId xmlns:a16="http://schemas.microsoft.com/office/drawing/2014/main" id="{C6BBDB28-09D0-4DF3-BF37-394BEC0A4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1" y="3460"/>
                <a:ext cx="58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33">
                <a:extLst>
                  <a:ext uri="{FF2B5EF4-FFF2-40B4-BE49-F238E27FC236}">
                    <a16:creationId xmlns:a16="http://schemas.microsoft.com/office/drawing/2014/main" id="{DEF0ECEF-5911-406F-9F0A-85FBE1B21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" y="3460"/>
                <a:ext cx="189" cy="152"/>
              </a:xfrm>
              <a:custGeom>
                <a:avLst/>
                <a:gdLst>
                  <a:gd name="T0" fmla="*/ 372 w 151"/>
                  <a:gd name="T1" fmla="*/ 0 h 148"/>
                  <a:gd name="T2" fmla="*/ 0 w 151"/>
                  <a:gd name="T3" fmla="*/ 164 h 148"/>
                  <a:gd name="T4" fmla="*/ 0 60000 65536"/>
                  <a:gd name="T5" fmla="*/ 0 60000 65536"/>
                  <a:gd name="T6" fmla="*/ 0 w 151"/>
                  <a:gd name="T7" fmla="*/ 0 h 148"/>
                  <a:gd name="T8" fmla="*/ 151 w 151"/>
                  <a:gd name="T9" fmla="*/ 148 h 1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1" h="148">
                    <a:moveTo>
                      <a:pt x="151" y="0"/>
                    </a:moveTo>
                    <a:lnTo>
                      <a:pt x="0" y="148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9" name="Object 44">
                <a:extLst>
                  <a:ext uri="{FF2B5EF4-FFF2-40B4-BE49-F238E27FC236}">
                    <a16:creationId xmlns:a16="http://schemas.microsoft.com/office/drawing/2014/main" id="{08D0BA6F-3C7B-4259-AA19-13E5B63B613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55" y="3444"/>
              <a:ext cx="202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5" name="Equation" r:id="rId17" imgW="104812" imgH="123930" progId="Equation.3">
                      <p:embed/>
                    </p:oleObj>
                  </mc:Choice>
                  <mc:Fallback>
                    <p:oleObj name="Equation" r:id="rId17" imgW="104812" imgH="123930" progId="Equation.3">
                      <p:embed/>
                      <p:pic>
                        <p:nvPicPr>
                          <p:cNvPr id="38949" name="Object 44">
                            <a:extLst>
                              <a:ext uri="{FF2B5EF4-FFF2-40B4-BE49-F238E27FC236}">
                                <a16:creationId xmlns:a16="http://schemas.microsoft.com/office/drawing/2014/main" id="{8D8347CE-F58F-4E26-93A8-E8F3EE57072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5" y="3444"/>
                            <a:ext cx="202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9" name="Object 45">
              <a:extLst>
                <a:ext uri="{FF2B5EF4-FFF2-40B4-BE49-F238E27FC236}">
                  <a16:creationId xmlns:a16="http://schemas.microsoft.com/office/drawing/2014/main" id="{BCA602CA-26AB-4AB4-A465-9CB101CA12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876"/>
            <a:ext cx="77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6" name="Equation" r:id="rId19" imgW="742866" imgH="247590" progId="Equation.3">
                    <p:embed/>
                  </p:oleObj>
                </mc:Choice>
                <mc:Fallback>
                  <p:oleObj name="Equation" r:id="rId19" imgW="742866" imgH="247590" progId="Equation.3">
                    <p:embed/>
                    <p:pic>
                      <p:nvPicPr>
                        <p:cNvPr id="38929" name="Object 45">
                          <a:extLst>
                            <a:ext uri="{FF2B5EF4-FFF2-40B4-BE49-F238E27FC236}">
                              <a16:creationId xmlns:a16="http://schemas.microsoft.com/office/drawing/2014/main" id="{8BCE0C73-A60F-483E-94D7-B03E17ECE6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876"/>
                          <a:ext cx="77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50">
              <a:extLst>
                <a:ext uri="{FF2B5EF4-FFF2-40B4-BE49-F238E27FC236}">
                  <a16:creationId xmlns:a16="http://schemas.microsoft.com/office/drawing/2014/main" id="{689A0BAB-AAFF-4A32-B488-CDDFBE6FCB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5" y="2832"/>
            <a:ext cx="13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7" name="公式" r:id="rId21" imgW="95357" imgH="142830" progId="Equation.3">
                    <p:embed/>
                  </p:oleObj>
                </mc:Choice>
                <mc:Fallback>
                  <p:oleObj name="公式" r:id="rId21" imgW="95357" imgH="142830" progId="Equation.3">
                    <p:embed/>
                    <p:pic>
                      <p:nvPicPr>
                        <p:cNvPr id="38930" name="Object 50">
                          <a:extLst>
                            <a:ext uri="{FF2B5EF4-FFF2-40B4-BE49-F238E27FC236}">
                              <a16:creationId xmlns:a16="http://schemas.microsoft.com/office/drawing/2014/main" id="{48200E2D-364D-4951-9711-5550CF8B78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2832"/>
                          <a:ext cx="13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1">
              <a:extLst>
                <a:ext uri="{FF2B5EF4-FFF2-40B4-BE49-F238E27FC236}">
                  <a16:creationId xmlns:a16="http://schemas.microsoft.com/office/drawing/2014/main" id="{3DE23D09-7B2B-49AB-A086-D1E415563F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3657"/>
            <a:ext cx="28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8" name="Equation" r:id="rId23" imgW="219078" imgH="209520" progId="Equation.3">
                    <p:embed/>
                  </p:oleObj>
                </mc:Choice>
                <mc:Fallback>
                  <p:oleObj name="Equation" r:id="rId23" imgW="219078" imgH="209520" progId="Equation.3">
                    <p:embed/>
                    <p:pic>
                      <p:nvPicPr>
                        <p:cNvPr id="38931" name="Object 51">
                          <a:extLst>
                            <a:ext uri="{FF2B5EF4-FFF2-40B4-BE49-F238E27FC236}">
                              <a16:creationId xmlns:a16="http://schemas.microsoft.com/office/drawing/2014/main" id="{14A7119A-004E-4213-A48D-E5BB2E85A6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657"/>
                          <a:ext cx="28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2">
              <a:extLst>
                <a:ext uri="{FF2B5EF4-FFF2-40B4-BE49-F238E27FC236}">
                  <a16:creationId xmlns:a16="http://schemas.microsoft.com/office/drawing/2014/main" id="{752F65B8-D87D-4333-A5D2-EB4E521FD8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5" y="3479"/>
            <a:ext cx="28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9" name="Equation" r:id="rId25" imgW="219078" imgH="209520" progId="Equation.3">
                    <p:embed/>
                  </p:oleObj>
                </mc:Choice>
                <mc:Fallback>
                  <p:oleObj name="Equation" r:id="rId25" imgW="219078" imgH="209520" progId="Equation.3">
                    <p:embed/>
                    <p:pic>
                      <p:nvPicPr>
                        <p:cNvPr id="38932" name="Object 52">
                          <a:extLst>
                            <a:ext uri="{FF2B5EF4-FFF2-40B4-BE49-F238E27FC236}">
                              <a16:creationId xmlns:a16="http://schemas.microsoft.com/office/drawing/2014/main" id="{6B06993D-B63B-49D8-ADBF-F0FED1ED9F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3479"/>
                          <a:ext cx="28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8">
              <a:extLst>
                <a:ext uri="{FF2B5EF4-FFF2-40B4-BE49-F238E27FC236}">
                  <a16:creationId xmlns:a16="http://schemas.microsoft.com/office/drawing/2014/main" id="{857F313C-9CAA-4FB5-B17D-B6EDC55820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7" y="2296"/>
            <a:ext cx="20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0" name="Equation" r:id="rId27" imgW="104812" imgH="142830" progId="Equation.3">
                    <p:embed/>
                  </p:oleObj>
                </mc:Choice>
                <mc:Fallback>
                  <p:oleObj name="Equation" r:id="rId27" imgW="104812" imgH="142830" progId="Equation.3">
                    <p:embed/>
                    <p:pic>
                      <p:nvPicPr>
                        <p:cNvPr id="38933" name="Object 58">
                          <a:extLst>
                            <a:ext uri="{FF2B5EF4-FFF2-40B4-BE49-F238E27FC236}">
                              <a16:creationId xmlns:a16="http://schemas.microsoft.com/office/drawing/2014/main" id="{4EA249ED-D682-44B2-9C4F-F379E47F6E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296"/>
                          <a:ext cx="200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1C4FA8D0-9903-4B0E-878B-1415B7E2C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" y="2856"/>
              <a:ext cx="1296" cy="575"/>
            </a:xfrm>
            <a:custGeom>
              <a:avLst/>
              <a:gdLst>
                <a:gd name="T0" fmla="*/ 0 w 1296"/>
                <a:gd name="T1" fmla="*/ 0 h 575"/>
                <a:gd name="T2" fmla="*/ 632 w 1296"/>
                <a:gd name="T3" fmla="*/ 572 h 575"/>
                <a:gd name="T4" fmla="*/ 1296 w 1296"/>
                <a:gd name="T5" fmla="*/ 16 h 575"/>
                <a:gd name="T6" fmla="*/ 0 60000 65536"/>
                <a:gd name="T7" fmla="*/ 0 60000 65536"/>
                <a:gd name="T8" fmla="*/ 0 60000 65536"/>
                <a:gd name="T9" fmla="*/ 0 w 1296"/>
                <a:gd name="T10" fmla="*/ 0 h 575"/>
                <a:gd name="T11" fmla="*/ 1296 w 1296"/>
                <a:gd name="T12" fmla="*/ 575 h 5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575">
                  <a:moveTo>
                    <a:pt x="0" y="0"/>
                  </a:moveTo>
                  <a:cubicBezTo>
                    <a:pt x="107" y="95"/>
                    <a:pt x="416" y="569"/>
                    <a:pt x="632" y="572"/>
                  </a:cubicBezTo>
                  <a:cubicBezTo>
                    <a:pt x="848" y="575"/>
                    <a:pt x="1158" y="132"/>
                    <a:pt x="1296" y="16"/>
                  </a:cubicBezTo>
                </a:path>
              </a:pathLst>
            </a:custGeom>
            <a:gradFill rotWithShape="1">
              <a:gsLst>
                <a:gs pos="0">
                  <a:srgbClr val="33CCFF"/>
                </a:gs>
                <a:gs pos="100000">
                  <a:srgbClr val="CCECFF"/>
                </a:gs>
              </a:gsLst>
              <a:lin ang="5400000" scaled="1"/>
            </a:gra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70">
              <a:extLst>
                <a:ext uri="{FF2B5EF4-FFF2-40B4-BE49-F238E27FC236}">
                  <a16:creationId xmlns:a16="http://schemas.microsoft.com/office/drawing/2014/main" id="{C2B90B0B-246A-402F-8AD1-3DA924A58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" y="2523"/>
              <a:ext cx="1304" cy="440"/>
            </a:xfrm>
            <a:custGeom>
              <a:avLst/>
              <a:gdLst>
                <a:gd name="T0" fmla="*/ 0 w 1304"/>
                <a:gd name="T1" fmla="*/ 357 h 440"/>
                <a:gd name="T2" fmla="*/ 272 w 1304"/>
                <a:gd name="T3" fmla="*/ 432 h 440"/>
                <a:gd name="T4" fmla="*/ 552 w 1304"/>
                <a:gd name="T5" fmla="*/ 440 h 440"/>
                <a:gd name="T6" fmla="*/ 784 w 1304"/>
                <a:gd name="T7" fmla="*/ 440 h 440"/>
                <a:gd name="T8" fmla="*/ 936 w 1304"/>
                <a:gd name="T9" fmla="*/ 432 h 440"/>
                <a:gd name="T10" fmla="*/ 1112 w 1304"/>
                <a:gd name="T11" fmla="*/ 416 h 440"/>
                <a:gd name="T12" fmla="*/ 1232 w 1304"/>
                <a:gd name="T13" fmla="*/ 389 h 440"/>
                <a:gd name="T14" fmla="*/ 1304 w 1304"/>
                <a:gd name="T15" fmla="*/ 309 h 440"/>
                <a:gd name="T16" fmla="*/ 1102 w 1304"/>
                <a:gd name="T17" fmla="*/ 131 h 440"/>
                <a:gd name="T18" fmla="*/ 904 w 1304"/>
                <a:gd name="T19" fmla="*/ 40 h 440"/>
                <a:gd name="T20" fmla="*/ 752 w 1304"/>
                <a:gd name="T21" fmla="*/ 0 h 440"/>
                <a:gd name="T22" fmla="*/ 568 w 1304"/>
                <a:gd name="T23" fmla="*/ 8 h 440"/>
                <a:gd name="T24" fmla="*/ 421 w 1304"/>
                <a:gd name="T25" fmla="*/ 41 h 440"/>
                <a:gd name="T26" fmla="*/ 285 w 1304"/>
                <a:gd name="T27" fmla="*/ 86 h 440"/>
                <a:gd name="T28" fmla="*/ 144 w 1304"/>
                <a:gd name="T29" fmla="*/ 149 h 440"/>
                <a:gd name="T30" fmla="*/ 72 w 1304"/>
                <a:gd name="T31" fmla="*/ 232 h 440"/>
                <a:gd name="T32" fmla="*/ 0 w 1304"/>
                <a:gd name="T33" fmla="*/ 357 h 4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04"/>
                <a:gd name="T52" fmla="*/ 0 h 440"/>
                <a:gd name="T53" fmla="*/ 1304 w 1304"/>
                <a:gd name="T54" fmla="*/ 440 h 4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04" h="440">
                  <a:moveTo>
                    <a:pt x="0" y="357"/>
                  </a:moveTo>
                  <a:lnTo>
                    <a:pt x="272" y="432"/>
                  </a:lnTo>
                  <a:lnTo>
                    <a:pt x="552" y="440"/>
                  </a:lnTo>
                  <a:lnTo>
                    <a:pt x="784" y="440"/>
                  </a:lnTo>
                  <a:lnTo>
                    <a:pt x="936" y="432"/>
                  </a:lnTo>
                  <a:lnTo>
                    <a:pt x="1112" y="416"/>
                  </a:lnTo>
                  <a:lnTo>
                    <a:pt x="1232" y="389"/>
                  </a:lnTo>
                  <a:lnTo>
                    <a:pt x="1304" y="309"/>
                  </a:lnTo>
                  <a:lnTo>
                    <a:pt x="1102" y="131"/>
                  </a:lnTo>
                  <a:lnTo>
                    <a:pt x="904" y="40"/>
                  </a:lnTo>
                  <a:lnTo>
                    <a:pt x="752" y="0"/>
                  </a:lnTo>
                  <a:lnTo>
                    <a:pt x="568" y="8"/>
                  </a:lnTo>
                  <a:lnTo>
                    <a:pt x="421" y="41"/>
                  </a:lnTo>
                  <a:lnTo>
                    <a:pt x="285" y="86"/>
                  </a:lnTo>
                  <a:lnTo>
                    <a:pt x="144" y="149"/>
                  </a:lnTo>
                  <a:lnTo>
                    <a:pt x="72" y="232"/>
                  </a:lnTo>
                  <a:lnTo>
                    <a:pt x="0" y="357"/>
                  </a:lnTo>
                  <a:close/>
                </a:path>
              </a:pathLst>
            </a:custGeom>
            <a:gradFill rotWithShape="1">
              <a:gsLst>
                <a:gs pos="0">
                  <a:srgbClr val="FF0066"/>
                </a:gs>
                <a:gs pos="50000">
                  <a:srgbClr val="FFCCFF"/>
                </a:gs>
                <a:gs pos="100000">
                  <a:srgbClr val="FF00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78">
              <a:extLst>
                <a:ext uri="{FF2B5EF4-FFF2-40B4-BE49-F238E27FC236}">
                  <a16:creationId xmlns:a16="http://schemas.microsoft.com/office/drawing/2014/main" id="{8EAFF4C1-317D-43F0-B189-8916047B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2568"/>
              <a:ext cx="2" cy="907"/>
            </a:xfrm>
            <a:custGeom>
              <a:avLst/>
              <a:gdLst>
                <a:gd name="T0" fmla="*/ 0 w 3"/>
                <a:gd name="T1" fmla="*/ 0 h 866"/>
                <a:gd name="T2" fmla="*/ 1 w 3"/>
                <a:gd name="T3" fmla="*/ 1042 h 866"/>
                <a:gd name="T4" fmla="*/ 0 60000 65536"/>
                <a:gd name="T5" fmla="*/ 0 60000 65536"/>
                <a:gd name="T6" fmla="*/ 0 w 3"/>
                <a:gd name="T7" fmla="*/ 0 h 866"/>
                <a:gd name="T8" fmla="*/ 3 w 3"/>
                <a:gd name="T9" fmla="*/ 866 h 8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866">
                  <a:moveTo>
                    <a:pt x="0" y="0"/>
                  </a:moveTo>
                  <a:lnTo>
                    <a:pt x="3" y="866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" name="Group 79">
              <a:extLst>
                <a:ext uri="{FF2B5EF4-FFF2-40B4-BE49-F238E27FC236}">
                  <a16:creationId xmlns:a16="http://schemas.microsoft.com/office/drawing/2014/main" id="{037EA753-74BF-4A6F-B30F-0B982D9AB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2704"/>
              <a:ext cx="1297" cy="272"/>
              <a:chOff x="2090" y="2722"/>
              <a:chExt cx="1316" cy="324"/>
            </a:xfrm>
          </p:grpSpPr>
          <p:sp>
            <p:nvSpPr>
              <p:cNvPr id="59" name="Arc 80">
                <a:extLst>
                  <a:ext uri="{FF2B5EF4-FFF2-40B4-BE49-F238E27FC236}">
                    <a16:creationId xmlns:a16="http://schemas.microsoft.com/office/drawing/2014/main" id="{4AC0952B-00DF-4490-A448-548F99D1476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748" y="2884"/>
                <a:ext cx="658" cy="1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Arc 81">
                <a:extLst>
                  <a:ext uri="{FF2B5EF4-FFF2-40B4-BE49-F238E27FC236}">
                    <a16:creationId xmlns:a16="http://schemas.microsoft.com/office/drawing/2014/main" id="{31B09D8C-0D16-4668-9E11-FF26142C75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090" y="2884"/>
                <a:ext cx="658" cy="1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Arc 82">
                <a:extLst>
                  <a:ext uri="{FF2B5EF4-FFF2-40B4-BE49-F238E27FC236}">
                    <a16:creationId xmlns:a16="http://schemas.microsoft.com/office/drawing/2014/main" id="{A4FCC700-95E7-4E1A-9593-67E98CE5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8" y="2722"/>
                <a:ext cx="658" cy="1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Arc 83">
                <a:extLst>
                  <a:ext uri="{FF2B5EF4-FFF2-40B4-BE49-F238E27FC236}">
                    <a16:creationId xmlns:a16="http://schemas.microsoft.com/office/drawing/2014/main" id="{9FEFB919-1F86-4005-A97A-47060DB222C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90" y="2722"/>
                <a:ext cx="658" cy="1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Freeform 84">
              <a:extLst>
                <a:ext uri="{FF2B5EF4-FFF2-40B4-BE49-F238E27FC236}">
                  <a16:creationId xmlns:a16="http://schemas.microsoft.com/office/drawing/2014/main" id="{B3F0B29A-8258-498C-9B25-CED0FB6C8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" y="2523"/>
              <a:ext cx="1296" cy="341"/>
            </a:xfrm>
            <a:custGeom>
              <a:avLst/>
              <a:gdLst>
                <a:gd name="T0" fmla="*/ 0 w 1296"/>
                <a:gd name="T1" fmla="*/ 333 h 341"/>
                <a:gd name="T2" fmla="*/ 72 w 1296"/>
                <a:gd name="T3" fmla="*/ 205 h 341"/>
                <a:gd name="T4" fmla="*/ 304 w 1296"/>
                <a:gd name="T5" fmla="*/ 61 h 341"/>
                <a:gd name="T6" fmla="*/ 640 w 1296"/>
                <a:gd name="T7" fmla="*/ 0 h 341"/>
                <a:gd name="T8" fmla="*/ 968 w 1296"/>
                <a:gd name="T9" fmla="*/ 61 h 341"/>
                <a:gd name="T10" fmla="*/ 1224 w 1296"/>
                <a:gd name="T11" fmla="*/ 221 h 341"/>
                <a:gd name="T12" fmla="*/ 1296 w 1296"/>
                <a:gd name="T13" fmla="*/ 341 h 3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6"/>
                <a:gd name="T22" fmla="*/ 0 h 341"/>
                <a:gd name="T23" fmla="*/ 1296 w 1296"/>
                <a:gd name="T24" fmla="*/ 341 h 3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6" h="341">
                  <a:moveTo>
                    <a:pt x="0" y="333"/>
                  </a:moveTo>
                  <a:cubicBezTo>
                    <a:pt x="13" y="312"/>
                    <a:pt x="21" y="250"/>
                    <a:pt x="72" y="205"/>
                  </a:cubicBezTo>
                  <a:cubicBezTo>
                    <a:pt x="123" y="160"/>
                    <a:pt x="210" y="95"/>
                    <a:pt x="304" y="61"/>
                  </a:cubicBezTo>
                  <a:cubicBezTo>
                    <a:pt x="398" y="27"/>
                    <a:pt x="529" y="0"/>
                    <a:pt x="640" y="0"/>
                  </a:cubicBezTo>
                  <a:cubicBezTo>
                    <a:pt x="751" y="0"/>
                    <a:pt x="871" y="24"/>
                    <a:pt x="968" y="61"/>
                  </a:cubicBezTo>
                  <a:cubicBezTo>
                    <a:pt x="1065" y="98"/>
                    <a:pt x="1169" y="174"/>
                    <a:pt x="1224" y="221"/>
                  </a:cubicBezTo>
                  <a:cubicBezTo>
                    <a:pt x="1279" y="268"/>
                    <a:pt x="1281" y="316"/>
                    <a:pt x="1296" y="34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对象 21505">
            <a:extLst>
              <a:ext uri="{FF2B5EF4-FFF2-40B4-BE49-F238E27FC236}">
                <a16:creationId xmlns:a16="http://schemas.microsoft.com/office/drawing/2014/main" id="{9008127D-BE7A-4FD1-AF1A-7AC7A3AF5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55563" y="381000"/>
          <a:ext cx="12293601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3" imgW="5486400" imgH="772160" progId="Word.Document.8">
                  <p:embed/>
                </p:oleObj>
              </mc:Choice>
              <mc:Fallback>
                <p:oleObj r:id="rId3" imgW="5486400" imgH="772160" progId="Word.Document.8">
                  <p:embed/>
                  <p:pic>
                    <p:nvPicPr>
                      <p:cNvPr id="0" name="对象 21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5563" y="381000"/>
                        <a:ext cx="12293601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对象 21506">
            <a:extLst>
              <a:ext uri="{FF2B5EF4-FFF2-40B4-BE49-F238E27FC236}">
                <a16:creationId xmlns:a16="http://schemas.microsoft.com/office/drawing/2014/main" id="{A6429375-1478-43BC-886A-9052E5802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985838"/>
          <a:ext cx="10364788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r:id="rId5" imgW="5275580" imgH="594360" progId="Word.Document.8">
                  <p:embed/>
                </p:oleObj>
              </mc:Choice>
              <mc:Fallback>
                <p:oleObj r:id="rId5" imgW="5275580" imgH="594360" progId="Word.Document.8">
                  <p:embed/>
                  <p:pic>
                    <p:nvPicPr>
                      <p:cNvPr id="0" name="对象 21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85838"/>
                        <a:ext cx="10364788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对象 21507">
            <a:extLst>
              <a:ext uri="{FF2B5EF4-FFF2-40B4-BE49-F238E27FC236}">
                <a16:creationId xmlns:a16="http://schemas.microsoft.com/office/drawing/2014/main" id="{12087F8E-DFD8-4CDE-8B2B-BD10CC0AA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2049463"/>
          <a:ext cx="12468225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r:id="rId7" imgW="5486400" imgH="1137920" progId="Word.Document.8">
                  <p:embed/>
                </p:oleObj>
              </mc:Choice>
              <mc:Fallback>
                <p:oleObj r:id="rId7" imgW="5486400" imgH="1137920" progId="Word.Document.8">
                  <p:embed/>
                  <p:pic>
                    <p:nvPicPr>
                      <p:cNvPr id="0" name="对象 21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2049463"/>
                        <a:ext cx="12468225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21508">
            <a:extLst>
              <a:ext uri="{FF2B5EF4-FFF2-40B4-BE49-F238E27FC236}">
                <a16:creationId xmlns:a16="http://schemas.microsoft.com/office/drawing/2014/main" id="{B138B8C0-6096-4243-90BC-D4306655C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406900"/>
          <a:ext cx="6451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r:id="rId9" imgW="2601242" imgH="406048" progId="Equation.3">
                  <p:embed/>
                </p:oleObj>
              </mc:Choice>
              <mc:Fallback>
                <p:oleObj r:id="rId9" imgW="2601242" imgH="406048" progId="Equation.3">
                  <p:embed/>
                  <p:pic>
                    <p:nvPicPr>
                      <p:cNvPr id="0" name="对象 21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06900"/>
                        <a:ext cx="6451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1509">
            <a:extLst>
              <a:ext uri="{FF2B5EF4-FFF2-40B4-BE49-F238E27FC236}">
                <a16:creationId xmlns:a16="http://schemas.microsoft.com/office/drawing/2014/main" id="{E2773A99-5B55-48D1-AF61-E3E849F17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354638"/>
          <a:ext cx="600868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r:id="rId11" imgW="2615065" imgH="622030" progId="Equation.3">
                  <p:embed/>
                </p:oleObj>
              </mc:Choice>
              <mc:Fallback>
                <p:oleObj r:id="rId11" imgW="2615065" imgH="622030" progId="Equation.3">
                  <p:embed/>
                  <p:pic>
                    <p:nvPicPr>
                      <p:cNvPr id="0" name="对象 21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54638"/>
                        <a:ext cx="6008688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对象 22529">
            <a:extLst>
              <a:ext uri="{FF2B5EF4-FFF2-40B4-BE49-F238E27FC236}">
                <a16:creationId xmlns:a16="http://schemas.microsoft.com/office/drawing/2014/main" id="{8212ED66-88DD-4286-85CD-FF97F4AF8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76800"/>
          <a:ext cx="125730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r:id="rId3" imgW="5486400" imgH="772160" progId="Word.Document.8">
                  <p:embed/>
                </p:oleObj>
              </mc:Choice>
              <mc:Fallback>
                <p:oleObj r:id="rId3" imgW="5486400" imgH="772160" progId="Word.Document.8">
                  <p:embed/>
                  <p:pic>
                    <p:nvPicPr>
                      <p:cNvPr id="0" name="对象 22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125730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2530">
            <a:extLst>
              <a:ext uri="{FF2B5EF4-FFF2-40B4-BE49-F238E27FC236}">
                <a16:creationId xmlns:a16="http://schemas.microsoft.com/office/drawing/2014/main" id="{52A4395E-68C9-4821-8F5F-87D0417AF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57200"/>
          <a:ext cx="13106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r:id="rId5" imgW="5477271" imgH="316465" progId="Word.Document.8">
                  <p:embed/>
                </p:oleObj>
              </mc:Choice>
              <mc:Fallback>
                <p:oleObj r:id="rId5" imgW="5477271" imgH="316465" progId="Word.Document.8">
                  <p:embed/>
                  <p:pic>
                    <p:nvPicPr>
                      <p:cNvPr id="0" name="对象 22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"/>
                        <a:ext cx="131064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2531">
            <a:extLst>
              <a:ext uri="{FF2B5EF4-FFF2-40B4-BE49-F238E27FC236}">
                <a16:creationId xmlns:a16="http://schemas.microsoft.com/office/drawing/2014/main" id="{D3C3080B-162B-43D7-BDCD-C2DFED483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98550"/>
          <a:ext cx="12115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r:id="rId7" imgW="5486400" imgH="365760" progId="Word.Document.8">
                  <p:embed/>
                </p:oleObj>
              </mc:Choice>
              <mc:Fallback>
                <p:oleObj r:id="rId7" imgW="5486400" imgH="365760" progId="Word.Document.8">
                  <p:embed/>
                  <p:pic>
                    <p:nvPicPr>
                      <p:cNvPr id="0" name="对象 22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98550"/>
                        <a:ext cx="121158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2532">
            <a:extLst>
              <a:ext uri="{FF2B5EF4-FFF2-40B4-BE49-F238E27FC236}">
                <a16:creationId xmlns:a16="http://schemas.microsoft.com/office/drawing/2014/main" id="{017093DF-3EBC-4599-B1AE-20C1D58A5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870075"/>
          <a:ext cx="13258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r:id="rId9" imgW="5456088" imgH="204603" progId="Word.Document.8">
                  <p:embed/>
                </p:oleObj>
              </mc:Choice>
              <mc:Fallback>
                <p:oleObj r:id="rId9" imgW="5456088" imgH="204603" progId="Word.Document.8">
                  <p:embed/>
                  <p:pic>
                    <p:nvPicPr>
                      <p:cNvPr id="0" name="对象 22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70075"/>
                        <a:ext cx="13258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>
            <a:extLst>
              <a:ext uri="{FF2B5EF4-FFF2-40B4-BE49-F238E27FC236}">
                <a16:creationId xmlns:a16="http://schemas.microsoft.com/office/drawing/2014/main" id="{C19DACBF-4BFA-4668-932F-D68358735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590800"/>
          <a:ext cx="12039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r:id="rId11" imgW="5486400" imgH="982980" progId="Word.Document.8">
                  <p:embed/>
                </p:oleObj>
              </mc:Choice>
              <mc:Fallback>
                <p:oleObj r:id="rId11" imgW="5486400" imgH="982980" progId="Word.Document.8">
                  <p:embed/>
                  <p:pic>
                    <p:nvPicPr>
                      <p:cNvPr id="0" name="对象 22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120396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109">
            <a:extLst>
              <a:ext uri="{FF2B5EF4-FFF2-40B4-BE49-F238E27FC236}">
                <a16:creationId xmlns:a16="http://schemas.microsoft.com/office/drawing/2014/main" id="{F3BDC0C7-FCCC-4606-ACEF-6161D14C51BB}"/>
              </a:ext>
            </a:extLst>
          </p:cNvPr>
          <p:cNvGrpSpPr>
            <a:grpSpLocks/>
          </p:cNvGrpSpPr>
          <p:nvPr/>
        </p:nvGrpSpPr>
        <p:grpSpPr bwMode="auto">
          <a:xfrm>
            <a:off x="5327526" y="3502025"/>
            <a:ext cx="3636962" cy="2735263"/>
            <a:chOff x="2971" y="2115"/>
            <a:chExt cx="2291" cy="1723"/>
          </a:xfrm>
        </p:grpSpPr>
        <p:sp>
          <p:nvSpPr>
            <p:cNvPr id="31" name="Arc 34">
              <a:extLst>
                <a:ext uri="{FF2B5EF4-FFF2-40B4-BE49-F238E27FC236}">
                  <a16:creationId xmlns:a16="http://schemas.microsoft.com/office/drawing/2014/main" id="{5F4A6F8F-FB79-4060-8704-6F62813A602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43" y="3314"/>
              <a:ext cx="526" cy="1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FF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rc 35">
              <a:extLst>
                <a:ext uri="{FF2B5EF4-FFF2-40B4-BE49-F238E27FC236}">
                  <a16:creationId xmlns:a16="http://schemas.microsoft.com/office/drawing/2014/main" id="{3B4FE357-1D08-461B-94A3-2F89B835B30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816" y="3314"/>
              <a:ext cx="527" cy="1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FF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Arc 36">
              <a:extLst>
                <a:ext uri="{FF2B5EF4-FFF2-40B4-BE49-F238E27FC236}">
                  <a16:creationId xmlns:a16="http://schemas.microsoft.com/office/drawing/2014/main" id="{65CEF8DC-B664-448B-88B8-65663D5F7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3161"/>
              <a:ext cx="526" cy="1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FFFF"/>
            </a:solidFill>
            <a:ln w="381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Arc 37">
              <a:extLst>
                <a:ext uri="{FF2B5EF4-FFF2-40B4-BE49-F238E27FC236}">
                  <a16:creationId xmlns:a16="http://schemas.microsoft.com/office/drawing/2014/main" id="{E97DCC5E-E487-4FFD-A61F-B7EFD1CA1E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16" y="3161"/>
              <a:ext cx="527" cy="1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FFFF"/>
            </a:solidFill>
            <a:ln w="381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A0916703-8B2D-4031-8249-5674316A0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3312"/>
              <a:ext cx="380" cy="5"/>
            </a:xfrm>
            <a:custGeom>
              <a:avLst/>
              <a:gdLst>
                <a:gd name="T0" fmla="*/ 0 w 445"/>
                <a:gd name="T1" fmla="*/ 0 h 6"/>
                <a:gd name="T2" fmla="*/ 237 w 445"/>
                <a:gd name="T3" fmla="*/ 3 h 6"/>
                <a:gd name="T4" fmla="*/ 0 60000 65536"/>
                <a:gd name="T5" fmla="*/ 0 60000 65536"/>
                <a:gd name="T6" fmla="*/ 0 w 445"/>
                <a:gd name="T7" fmla="*/ 0 h 6"/>
                <a:gd name="T8" fmla="*/ 445 w 445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5" h="6">
                  <a:moveTo>
                    <a:pt x="0" y="0"/>
                  </a:moveTo>
                  <a:lnTo>
                    <a:pt x="445" y="6"/>
                  </a:ln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EC0A1BD6-3FF9-4C5A-81BA-C313E838C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3434"/>
              <a:ext cx="201" cy="362"/>
            </a:xfrm>
            <a:custGeom>
              <a:avLst/>
              <a:gdLst>
                <a:gd name="T0" fmla="*/ 126 w 235"/>
                <a:gd name="T1" fmla="*/ 0 h 456"/>
                <a:gd name="T2" fmla="*/ 0 w 235"/>
                <a:gd name="T3" fmla="*/ 181 h 456"/>
                <a:gd name="T4" fmla="*/ 0 60000 65536"/>
                <a:gd name="T5" fmla="*/ 0 60000 65536"/>
                <a:gd name="T6" fmla="*/ 0 w 235"/>
                <a:gd name="T7" fmla="*/ 0 h 456"/>
                <a:gd name="T8" fmla="*/ 235 w 235"/>
                <a:gd name="T9" fmla="*/ 456 h 4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456">
                  <a:moveTo>
                    <a:pt x="235" y="0"/>
                  </a:moveTo>
                  <a:lnTo>
                    <a:pt x="0" y="456"/>
                  </a:ln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C4550717-99B6-4910-859D-20B8FAB8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" y="2781"/>
              <a:ext cx="2" cy="531"/>
            </a:xfrm>
            <a:custGeom>
              <a:avLst/>
              <a:gdLst>
                <a:gd name="T0" fmla="*/ 0 w 3"/>
                <a:gd name="T1" fmla="*/ 0 h 866"/>
                <a:gd name="T2" fmla="*/ 1 w 3"/>
                <a:gd name="T3" fmla="*/ 123 h 866"/>
                <a:gd name="T4" fmla="*/ 0 60000 65536"/>
                <a:gd name="T5" fmla="*/ 0 60000 65536"/>
                <a:gd name="T6" fmla="*/ 0 w 3"/>
                <a:gd name="T7" fmla="*/ 0 h 866"/>
                <a:gd name="T8" fmla="*/ 3 w 3"/>
                <a:gd name="T9" fmla="*/ 866 h 8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866">
                  <a:moveTo>
                    <a:pt x="0" y="0"/>
                  </a:moveTo>
                  <a:lnTo>
                    <a:pt x="3" y="866"/>
                  </a:lnTo>
                </a:path>
              </a:pathLst>
            </a:custGeom>
            <a:noFill/>
            <a:ln w="38100">
              <a:solidFill>
                <a:srgbClr val="99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2BF890AB-2BEE-400D-8535-A500E0C0A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3312"/>
              <a:ext cx="461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728689A5-69F8-494B-961E-D7873BBD7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6" y="3312"/>
              <a:ext cx="67" cy="12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CC65E283-4D2E-4BD4-B32B-51B25A9FC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403"/>
              <a:ext cx="1" cy="929"/>
            </a:xfrm>
            <a:custGeom>
              <a:avLst/>
              <a:gdLst>
                <a:gd name="T0" fmla="*/ 0 w 1"/>
                <a:gd name="T1" fmla="*/ 591 h 1080"/>
                <a:gd name="T2" fmla="*/ 0 w 1"/>
                <a:gd name="T3" fmla="*/ 0 h 1080"/>
                <a:gd name="T4" fmla="*/ 0 60000 65536"/>
                <a:gd name="T5" fmla="*/ 0 60000 65536"/>
                <a:gd name="T6" fmla="*/ 0 w 1"/>
                <a:gd name="T7" fmla="*/ 0 h 1080"/>
                <a:gd name="T8" fmla="*/ 1 w 1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80">
                  <a:moveTo>
                    <a:pt x="0" y="108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" name="Object 47">
              <a:extLst>
                <a:ext uri="{FF2B5EF4-FFF2-40B4-BE49-F238E27FC236}">
                  <a16:creationId xmlns:a16="http://schemas.microsoft.com/office/drawing/2014/main" id="{DE07C46C-3066-4EE3-9E1A-E6103F6438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7" y="3611"/>
            <a:ext cx="24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4" name="Equation" r:id="rId13" imgW="123721" imgH="123930" progId="Equation.3">
                    <p:embed/>
                  </p:oleObj>
                </mc:Choice>
                <mc:Fallback>
                  <p:oleObj name="Equation" r:id="rId13" imgW="123721" imgH="123930" progId="Equation.3">
                    <p:embed/>
                    <p:pic>
                      <p:nvPicPr>
                        <p:cNvPr id="40977" name="Object 47">
                          <a:extLst>
                            <a:ext uri="{FF2B5EF4-FFF2-40B4-BE49-F238E27FC236}">
                              <a16:creationId xmlns:a16="http://schemas.microsoft.com/office/drawing/2014/main" id="{BB275550-0879-4E1E-93D4-D58151D84F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3611"/>
                          <a:ext cx="24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8">
              <a:extLst>
                <a:ext uri="{FF2B5EF4-FFF2-40B4-BE49-F238E27FC236}">
                  <a16:creationId xmlns:a16="http://schemas.microsoft.com/office/drawing/2014/main" id="{91997183-BF96-43B1-A4C4-4257947506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9" y="3363"/>
            <a:ext cx="26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" name="Equation" r:id="rId15" imgW="123721" imgH="142830" progId="Equation.3">
                    <p:embed/>
                  </p:oleObj>
                </mc:Choice>
                <mc:Fallback>
                  <p:oleObj name="Equation" r:id="rId15" imgW="123721" imgH="142830" progId="Equation.3">
                    <p:embed/>
                    <p:pic>
                      <p:nvPicPr>
                        <p:cNvPr id="40978" name="Object 48">
                          <a:extLst>
                            <a:ext uri="{FF2B5EF4-FFF2-40B4-BE49-F238E27FC236}">
                              <a16:creationId xmlns:a16="http://schemas.microsoft.com/office/drawing/2014/main" id="{B0846999-E80C-4D85-8098-1FC3AB32CC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3363"/>
                          <a:ext cx="26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9">
              <a:extLst>
                <a:ext uri="{FF2B5EF4-FFF2-40B4-BE49-F238E27FC236}">
                  <a16:creationId xmlns:a16="http://schemas.microsoft.com/office/drawing/2014/main" id="{E96E737F-3429-4245-A4CB-14D6254730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5" y="2115"/>
            <a:ext cx="21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6" name="Equation" r:id="rId17" imgW="95357" imgH="123930" progId="Equation.3">
                    <p:embed/>
                  </p:oleObj>
                </mc:Choice>
                <mc:Fallback>
                  <p:oleObj name="Equation" r:id="rId17" imgW="95357" imgH="123930" progId="Equation.3">
                    <p:embed/>
                    <p:pic>
                      <p:nvPicPr>
                        <p:cNvPr id="40979" name="Object 49">
                          <a:extLst>
                            <a:ext uri="{FF2B5EF4-FFF2-40B4-BE49-F238E27FC236}">
                              <a16:creationId xmlns:a16="http://schemas.microsoft.com/office/drawing/2014/main" id="{71C49527-F77D-4056-A23B-49E5FF3399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5" y="2115"/>
                          <a:ext cx="21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50">
              <a:extLst>
                <a:ext uri="{FF2B5EF4-FFF2-40B4-BE49-F238E27FC236}">
                  <a16:creationId xmlns:a16="http://schemas.microsoft.com/office/drawing/2014/main" id="{F7FC3493-F7B8-44CB-8EB6-E1073CCB8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4" y="3187"/>
            <a:ext cx="18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7" name="Equation" r:id="rId19" imgW="104812" imgH="123930" progId="Equation.3">
                    <p:embed/>
                  </p:oleObj>
                </mc:Choice>
                <mc:Fallback>
                  <p:oleObj name="Equation" r:id="rId19" imgW="104812" imgH="123930" progId="Equation.3">
                    <p:embed/>
                    <p:pic>
                      <p:nvPicPr>
                        <p:cNvPr id="40980" name="Object 50">
                          <a:extLst>
                            <a:ext uri="{FF2B5EF4-FFF2-40B4-BE49-F238E27FC236}">
                              <a16:creationId xmlns:a16="http://schemas.microsoft.com/office/drawing/2014/main" id="{26C925C0-0E70-439D-81A0-1AF25D76BE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3187"/>
                          <a:ext cx="18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99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51">
              <a:extLst>
                <a:ext uri="{FF2B5EF4-FFF2-40B4-BE49-F238E27FC236}">
                  <a16:creationId xmlns:a16="http://schemas.microsoft.com/office/drawing/2014/main" id="{F16BFF57-79C5-4A66-A614-B0C18B677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2707"/>
            <a:ext cx="78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8" name="Equation" r:id="rId21" imgW="771500" imgH="247590" progId="Equation.3">
                    <p:embed/>
                  </p:oleObj>
                </mc:Choice>
                <mc:Fallback>
                  <p:oleObj name="Equation" r:id="rId21" imgW="771500" imgH="247590" progId="Equation.3">
                    <p:embed/>
                    <p:pic>
                      <p:nvPicPr>
                        <p:cNvPr id="40981" name="Object 51">
                          <a:extLst>
                            <a:ext uri="{FF2B5EF4-FFF2-40B4-BE49-F238E27FC236}">
                              <a16:creationId xmlns:a16="http://schemas.microsoft.com/office/drawing/2014/main" id="{4A65A633-59FB-4F7E-93E8-60F8AAA7AF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707"/>
                          <a:ext cx="78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52">
              <a:extLst>
                <a:ext uri="{FF2B5EF4-FFF2-40B4-BE49-F238E27FC236}">
                  <a16:creationId xmlns:a16="http://schemas.microsoft.com/office/drawing/2014/main" id="{3A69D2F6-220F-4385-8E16-A944F13199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9" y="2451"/>
            <a:ext cx="5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" name="Equation" r:id="rId23" imgW="466790" imgH="180900" progId="Equation.3">
                    <p:embed/>
                  </p:oleObj>
                </mc:Choice>
                <mc:Fallback>
                  <p:oleObj name="Equation" r:id="rId23" imgW="466790" imgH="180900" progId="Equation.3">
                    <p:embed/>
                    <p:pic>
                      <p:nvPicPr>
                        <p:cNvPr id="40982" name="Object 52">
                          <a:extLst>
                            <a:ext uri="{FF2B5EF4-FFF2-40B4-BE49-F238E27FC236}">
                              <a16:creationId xmlns:a16="http://schemas.microsoft.com/office/drawing/2014/main" id="{33E43E44-32C7-445F-AC42-226C5FEAE0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9" y="2451"/>
                          <a:ext cx="5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65">
              <a:extLst>
                <a:ext uri="{FF2B5EF4-FFF2-40B4-BE49-F238E27FC236}">
                  <a16:creationId xmlns:a16="http://schemas.microsoft.com/office/drawing/2014/main" id="{C7E5E0D9-4497-4076-A381-4D5C288C6A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7" y="3315"/>
            <a:ext cx="183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" name="Equation" r:id="rId25" imgW="104812" imgH="142830" progId="Equation.3">
                    <p:embed/>
                  </p:oleObj>
                </mc:Choice>
                <mc:Fallback>
                  <p:oleObj name="Equation" r:id="rId25" imgW="104812" imgH="142830" progId="Equation.3">
                    <p:embed/>
                    <p:pic>
                      <p:nvPicPr>
                        <p:cNvPr id="40983" name="Object 65">
                          <a:extLst>
                            <a:ext uri="{FF2B5EF4-FFF2-40B4-BE49-F238E27FC236}">
                              <a16:creationId xmlns:a16="http://schemas.microsoft.com/office/drawing/2014/main" id="{FDFBB4C1-1F2D-4DA6-8393-A83F4474BD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7" y="3315"/>
                          <a:ext cx="183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id="{6E14367B-787F-4441-9DBC-BBE029E34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" y="2715"/>
              <a:ext cx="4" cy="681"/>
            </a:xfrm>
            <a:custGeom>
              <a:avLst/>
              <a:gdLst>
                <a:gd name="T0" fmla="*/ 4 w 4"/>
                <a:gd name="T1" fmla="*/ 0 h 681"/>
                <a:gd name="T2" fmla="*/ 0 w 4"/>
                <a:gd name="T3" fmla="*/ 681 h 681"/>
                <a:gd name="T4" fmla="*/ 0 60000 65536"/>
                <a:gd name="T5" fmla="*/ 0 60000 65536"/>
                <a:gd name="T6" fmla="*/ 0 w 4"/>
                <a:gd name="T7" fmla="*/ 0 h 681"/>
                <a:gd name="T8" fmla="*/ 4 w 4"/>
                <a:gd name="T9" fmla="*/ 681 h 6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681">
                  <a:moveTo>
                    <a:pt x="4" y="0"/>
                  </a:moveTo>
                  <a:lnTo>
                    <a:pt x="0" y="681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5">
              <a:extLst>
                <a:ext uri="{FF2B5EF4-FFF2-40B4-BE49-F238E27FC236}">
                  <a16:creationId xmlns:a16="http://schemas.microsoft.com/office/drawing/2014/main" id="{316BAD17-DB23-4126-B257-8050AA7A0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" y="2867"/>
              <a:ext cx="5" cy="574"/>
            </a:xfrm>
            <a:custGeom>
              <a:avLst/>
              <a:gdLst>
                <a:gd name="T0" fmla="*/ 5 w 5"/>
                <a:gd name="T1" fmla="*/ 0 h 574"/>
                <a:gd name="T2" fmla="*/ 0 w 5"/>
                <a:gd name="T3" fmla="*/ 574 h 574"/>
                <a:gd name="T4" fmla="*/ 0 60000 65536"/>
                <a:gd name="T5" fmla="*/ 0 60000 65536"/>
                <a:gd name="T6" fmla="*/ 0 w 5"/>
                <a:gd name="T7" fmla="*/ 0 h 574"/>
                <a:gd name="T8" fmla="*/ 5 w 5"/>
                <a:gd name="T9" fmla="*/ 574 h 5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574">
                  <a:moveTo>
                    <a:pt x="5" y="0"/>
                  </a:moveTo>
                  <a:lnTo>
                    <a:pt x="0" y="574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6">
              <a:extLst>
                <a:ext uri="{FF2B5EF4-FFF2-40B4-BE49-F238E27FC236}">
                  <a16:creationId xmlns:a16="http://schemas.microsoft.com/office/drawing/2014/main" id="{676D734F-579C-4FB4-AC0C-C7972D32D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" y="2971"/>
              <a:ext cx="2" cy="500"/>
            </a:xfrm>
            <a:custGeom>
              <a:avLst/>
              <a:gdLst>
                <a:gd name="T0" fmla="*/ 0 w 2"/>
                <a:gd name="T1" fmla="*/ 0 h 500"/>
                <a:gd name="T2" fmla="*/ 2 w 2"/>
                <a:gd name="T3" fmla="*/ 500 h 500"/>
                <a:gd name="T4" fmla="*/ 0 60000 65536"/>
                <a:gd name="T5" fmla="*/ 0 60000 65536"/>
                <a:gd name="T6" fmla="*/ 0 w 2"/>
                <a:gd name="T7" fmla="*/ 0 h 500"/>
                <a:gd name="T8" fmla="*/ 2 w 2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00">
                  <a:moveTo>
                    <a:pt x="0" y="0"/>
                  </a:moveTo>
                  <a:lnTo>
                    <a:pt x="2" y="50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87">
              <a:extLst>
                <a:ext uri="{FF2B5EF4-FFF2-40B4-BE49-F238E27FC236}">
                  <a16:creationId xmlns:a16="http://schemas.microsoft.com/office/drawing/2014/main" id="{67EF3C82-E082-4C80-8302-CB11022B9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3099"/>
              <a:ext cx="8" cy="352"/>
            </a:xfrm>
            <a:custGeom>
              <a:avLst/>
              <a:gdLst>
                <a:gd name="T0" fmla="*/ 8 w 8"/>
                <a:gd name="T1" fmla="*/ 0 h 352"/>
                <a:gd name="T2" fmla="*/ 0 w 8"/>
                <a:gd name="T3" fmla="*/ 352 h 352"/>
                <a:gd name="T4" fmla="*/ 0 60000 65536"/>
                <a:gd name="T5" fmla="*/ 0 60000 65536"/>
                <a:gd name="T6" fmla="*/ 0 w 8"/>
                <a:gd name="T7" fmla="*/ 0 h 352"/>
                <a:gd name="T8" fmla="*/ 8 w 8"/>
                <a:gd name="T9" fmla="*/ 352 h 3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352">
                  <a:moveTo>
                    <a:pt x="8" y="0"/>
                  </a:moveTo>
                  <a:lnTo>
                    <a:pt x="0" y="352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426E13A5-023A-4B16-8A0B-28EF8CE17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3195"/>
              <a:ext cx="1" cy="272"/>
            </a:xfrm>
            <a:custGeom>
              <a:avLst/>
              <a:gdLst>
                <a:gd name="T0" fmla="*/ 0 w 1"/>
                <a:gd name="T1" fmla="*/ 0 h 272"/>
                <a:gd name="T2" fmla="*/ 0 w 1"/>
                <a:gd name="T3" fmla="*/ 272 h 272"/>
                <a:gd name="T4" fmla="*/ 0 60000 65536"/>
                <a:gd name="T5" fmla="*/ 0 60000 65536"/>
                <a:gd name="T6" fmla="*/ 0 w 1"/>
                <a:gd name="T7" fmla="*/ 0 h 272"/>
                <a:gd name="T8" fmla="*/ 1 w 1"/>
                <a:gd name="T9" fmla="*/ 272 h 2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72">
                  <a:moveTo>
                    <a:pt x="0" y="0"/>
                  </a:moveTo>
                  <a:lnTo>
                    <a:pt x="0" y="272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60F65D09-0975-48D1-AC85-C8E2B83F8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3230"/>
              <a:ext cx="5" cy="218"/>
            </a:xfrm>
            <a:custGeom>
              <a:avLst/>
              <a:gdLst>
                <a:gd name="T0" fmla="*/ 0 w 5"/>
                <a:gd name="T1" fmla="*/ 0 h 214"/>
                <a:gd name="T2" fmla="*/ 5 w 5"/>
                <a:gd name="T3" fmla="*/ 230 h 214"/>
                <a:gd name="T4" fmla="*/ 0 60000 65536"/>
                <a:gd name="T5" fmla="*/ 0 60000 65536"/>
                <a:gd name="T6" fmla="*/ 0 w 5"/>
                <a:gd name="T7" fmla="*/ 0 h 214"/>
                <a:gd name="T8" fmla="*/ 5 w 5"/>
                <a:gd name="T9" fmla="*/ 214 h 2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14">
                  <a:moveTo>
                    <a:pt x="0" y="0"/>
                  </a:moveTo>
                  <a:lnTo>
                    <a:pt x="5" y="214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90">
              <a:extLst>
                <a:ext uri="{FF2B5EF4-FFF2-40B4-BE49-F238E27FC236}">
                  <a16:creationId xmlns:a16="http://schemas.microsoft.com/office/drawing/2014/main" id="{9F525B7E-30E7-480A-9A2F-4DFAAD583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3305"/>
              <a:ext cx="0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91">
              <a:extLst>
                <a:ext uri="{FF2B5EF4-FFF2-40B4-BE49-F238E27FC236}">
                  <a16:creationId xmlns:a16="http://schemas.microsoft.com/office/drawing/2014/main" id="{A3321067-95C7-4CF1-994D-F3DAF224F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350"/>
              <a:ext cx="0" cy="9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92">
              <a:extLst>
                <a:ext uri="{FF2B5EF4-FFF2-40B4-BE49-F238E27FC236}">
                  <a16:creationId xmlns:a16="http://schemas.microsoft.com/office/drawing/2014/main" id="{5B93BA1C-11F1-405A-B9F2-4C35D9571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3350"/>
              <a:ext cx="0" cy="4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6">
              <a:extLst>
                <a:ext uri="{FF2B5EF4-FFF2-40B4-BE49-F238E27FC236}">
                  <a16:creationId xmlns:a16="http://schemas.microsoft.com/office/drawing/2014/main" id="{5C1DC112-F802-47D5-ABFC-294FAE927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8" y="2220"/>
              <a:ext cx="0" cy="567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Oval 93">
              <a:extLst>
                <a:ext uri="{FF2B5EF4-FFF2-40B4-BE49-F238E27FC236}">
                  <a16:creationId xmlns:a16="http://schemas.microsoft.com/office/drawing/2014/main" id="{D8B7D159-3648-49C3-9B97-FE1C420353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76891">
              <a:off x="3634" y="2590"/>
              <a:ext cx="1419" cy="477"/>
            </a:xfrm>
            <a:prstGeom prst="ellipse">
              <a:avLst/>
            </a:prstGeom>
            <a:solidFill>
              <a:srgbClr val="FFCCFF">
                <a:alpha val="41960"/>
              </a:srgbClr>
            </a:solidFill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graphicFrame>
          <p:nvGraphicFramePr>
            <p:cNvPr id="59" name="Object 66">
              <a:extLst>
                <a:ext uri="{FF2B5EF4-FFF2-40B4-BE49-F238E27FC236}">
                  <a16:creationId xmlns:a16="http://schemas.microsoft.com/office/drawing/2014/main" id="{0FB4A107-73AE-45FA-9C70-2B8CE5378C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757"/>
            <a:ext cx="183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1" name="Equation" r:id="rId27" imgW="104812" imgH="142830" progId="Equation.3">
                    <p:embed/>
                  </p:oleObj>
                </mc:Choice>
                <mc:Fallback>
                  <p:oleObj name="Equation" r:id="rId27" imgW="104812" imgH="142830" progId="Equation.3">
                    <p:embed/>
                    <p:pic>
                      <p:nvPicPr>
                        <p:cNvPr id="40995" name="Object 66">
                          <a:extLst>
                            <a:ext uri="{FF2B5EF4-FFF2-40B4-BE49-F238E27FC236}">
                              <a16:creationId xmlns:a16="http://schemas.microsoft.com/office/drawing/2014/main" id="{9CA8A09C-FDD2-4BF5-8108-D2385668CC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757"/>
                          <a:ext cx="183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56FADB44-8AA9-4FC8-A554-6EFA10CA2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2412"/>
              <a:ext cx="1017" cy="891"/>
            </a:xfrm>
            <a:custGeom>
              <a:avLst/>
              <a:gdLst>
                <a:gd name="T0" fmla="*/ 0 w 1545"/>
                <a:gd name="T1" fmla="*/ 0 h 1455"/>
                <a:gd name="T2" fmla="*/ 290 w 1545"/>
                <a:gd name="T3" fmla="*/ 205 h 1455"/>
                <a:gd name="T4" fmla="*/ 0 60000 65536"/>
                <a:gd name="T5" fmla="*/ 0 60000 65536"/>
                <a:gd name="T6" fmla="*/ 0 w 1545"/>
                <a:gd name="T7" fmla="*/ 0 h 1455"/>
                <a:gd name="T8" fmla="*/ 1545 w 1545"/>
                <a:gd name="T9" fmla="*/ 1455 h 14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5" h="1455">
                  <a:moveTo>
                    <a:pt x="0" y="0"/>
                  </a:moveTo>
                  <a:lnTo>
                    <a:pt x="1545" y="1455"/>
                  </a:lnTo>
                </a:path>
              </a:pathLst>
            </a:custGeom>
            <a:noFill/>
            <a:ln w="38100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对象 23553">
            <a:extLst>
              <a:ext uri="{FF2B5EF4-FFF2-40B4-BE49-F238E27FC236}">
                <a16:creationId xmlns:a16="http://schemas.microsoft.com/office/drawing/2014/main" id="{12A5CDD3-992C-403A-B8C2-FBC010371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03413"/>
          <a:ext cx="40719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3" imgW="1524000" imgH="469900" progId="Equation.3">
                  <p:embed/>
                </p:oleObj>
              </mc:Choice>
              <mc:Fallback>
                <p:oleObj r:id="rId3" imgW="1524000" imgH="469900" progId="Equation.3">
                  <p:embed/>
                  <p:pic>
                    <p:nvPicPr>
                      <p:cNvPr id="0" name="对象 23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3413"/>
                        <a:ext cx="407193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23554">
            <a:extLst>
              <a:ext uri="{FF2B5EF4-FFF2-40B4-BE49-F238E27FC236}">
                <a16:creationId xmlns:a16="http://schemas.microsoft.com/office/drawing/2014/main" id="{C8EA0FB6-6D04-4CD8-8FC5-3C117253E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170238"/>
          <a:ext cx="4575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5" imgW="1776458" imgH="355292" progId="Equation.3">
                  <p:embed/>
                </p:oleObj>
              </mc:Choice>
              <mc:Fallback>
                <p:oleObj r:id="rId5" imgW="1776458" imgH="355292" progId="Equation.3">
                  <p:embed/>
                  <p:pic>
                    <p:nvPicPr>
                      <p:cNvPr id="0" name="对象 23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70238"/>
                        <a:ext cx="45751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23555">
            <a:extLst>
              <a:ext uri="{FF2B5EF4-FFF2-40B4-BE49-F238E27FC236}">
                <a16:creationId xmlns:a16="http://schemas.microsoft.com/office/drawing/2014/main" id="{1B84D452-AE48-4979-8B94-BCC57B4A6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149725"/>
          <a:ext cx="4800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r:id="rId7" imgW="1801836" imgH="355292" progId="Equation.3">
                  <p:embed/>
                </p:oleObj>
              </mc:Choice>
              <mc:Fallback>
                <p:oleObj r:id="rId7" imgW="1801836" imgH="355292" progId="Equation.3">
                  <p:embed/>
                  <p:pic>
                    <p:nvPicPr>
                      <p:cNvPr id="0" name="对象 23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49725"/>
                        <a:ext cx="48006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23556">
            <a:extLst>
              <a:ext uri="{FF2B5EF4-FFF2-40B4-BE49-F238E27FC236}">
                <a16:creationId xmlns:a16="http://schemas.microsoft.com/office/drawing/2014/main" id="{F34D8E4B-0AD6-4C05-B4F5-39CB94DAD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5246688"/>
          <a:ext cx="54229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r:id="rId9" imgW="2031118" imgH="393529" progId="Equation.3">
                  <p:embed/>
                </p:oleObj>
              </mc:Choice>
              <mc:Fallback>
                <p:oleObj r:id="rId9" imgW="2031118" imgH="393529" progId="Equation.3">
                  <p:embed/>
                  <p:pic>
                    <p:nvPicPr>
                      <p:cNvPr id="0" name="对象 23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246688"/>
                        <a:ext cx="54229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23557">
            <a:extLst>
              <a:ext uri="{FF2B5EF4-FFF2-40B4-BE49-F238E27FC236}">
                <a16:creationId xmlns:a16="http://schemas.microsoft.com/office/drawing/2014/main" id="{B0EE6D3D-849B-4DBA-8B84-A54FA010F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81000"/>
          <a:ext cx="12192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r:id="rId11" imgW="5275580" imgH="693420" progId="Word.Document.8">
                  <p:embed/>
                </p:oleObj>
              </mc:Choice>
              <mc:Fallback>
                <p:oleObj r:id="rId11" imgW="5275580" imgH="693420" progId="Word.Document.8">
                  <p:embed/>
                  <p:pic>
                    <p:nvPicPr>
                      <p:cNvPr id="0" name="对象 23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12192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对象 24577">
            <a:extLst>
              <a:ext uri="{FF2B5EF4-FFF2-40B4-BE49-F238E27FC236}">
                <a16:creationId xmlns:a16="http://schemas.microsoft.com/office/drawing/2014/main" id="{1F757989-C28F-49E9-846D-0640F5CCC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055688"/>
          <a:ext cx="13487400" cy="648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r:id="rId3" imgW="5486400" imgH="2646680" progId="Word.Document.8">
                  <p:embed/>
                </p:oleObj>
              </mc:Choice>
              <mc:Fallback>
                <p:oleObj r:id="rId3" imgW="5486400" imgH="2646680" progId="Word.Document.8">
                  <p:embed/>
                  <p:pic>
                    <p:nvPicPr>
                      <p:cNvPr id="0" name="对象 24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55688"/>
                        <a:ext cx="13487400" cy="648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文本框 24578">
            <a:extLst>
              <a:ext uri="{FF2B5EF4-FFF2-40B4-BE49-F238E27FC236}">
                <a16:creationId xmlns:a16="http://schemas.microsoft.com/office/drawing/2014/main" id="{D15A748C-E6C1-4D28-9B85-93D9BCE1D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 2 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球面坐标系下三重积分的计算</a:t>
            </a:r>
          </a:p>
        </p:txBody>
      </p:sp>
      <p:grpSp>
        <p:nvGrpSpPr>
          <p:cNvPr id="2" name="组合 24579">
            <a:extLst>
              <a:ext uri="{FF2B5EF4-FFF2-40B4-BE49-F238E27FC236}">
                <a16:creationId xmlns:a16="http://schemas.microsoft.com/office/drawing/2014/main" id="{081BBB19-12A6-4B95-9012-13E741C33C5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451100"/>
            <a:ext cx="2940050" cy="3568700"/>
            <a:chOff x="0" y="0"/>
            <a:chExt cx="1852" cy="2248"/>
          </a:xfrm>
        </p:grpSpPr>
        <p:sp>
          <p:nvSpPr>
            <p:cNvPr id="22545" name="未知">
              <a:extLst>
                <a:ext uri="{FF2B5EF4-FFF2-40B4-BE49-F238E27FC236}">
                  <a16:creationId xmlns:a16="http://schemas.microsoft.com/office/drawing/2014/main" id="{32876B9C-F6F0-4BBA-8F2A-44827D853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1489"/>
              <a:ext cx="241" cy="80"/>
            </a:xfrm>
            <a:custGeom>
              <a:avLst/>
              <a:gdLst>
                <a:gd name="T0" fmla="*/ 0 w 405"/>
                <a:gd name="T1" fmla="*/ 62 h 135"/>
                <a:gd name="T2" fmla="*/ 107 w 405"/>
                <a:gd name="T3" fmla="*/ 80 h 135"/>
                <a:gd name="T4" fmla="*/ 241 w 405"/>
                <a:gd name="T5" fmla="*/ 0 h 135"/>
                <a:gd name="T6" fmla="*/ 0 60000 65536"/>
                <a:gd name="T7" fmla="*/ 0 60000 65536"/>
                <a:gd name="T8" fmla="*/ 0 60000 65536"/>
                <a:gd name="T9" fmla="*/ 0 w 405"/>
                <a:gd name="T10" fmla="*/ 0 h 135"/>
                <a:gd name="T11" fmla="*/ 405 w 405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5" h="135">
                  <a:moveTo>
                    <a:pt x="0" y="105"/>
                  </a:moveTo>
                  <a:lnTo>
                    <a:pt x="180" y="135"/>
                  </a:lnTo>
                  <a:lnTo>
                    <a:pt x="405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未知">
              <a:extLst>
                <a:ext uri="{FF2B5EF4-FFF2-40B4-BE49-F238E27FC236}">
                  <a16:creationId xmlns:a16="http://schemas.microsoft.com/office/drawing/2014/main" id="{4ECCE8A7-5BEF-4BC5-9FE1-B588FEF41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602"/>
              <a:ext cx="486" cy="758"/>
            </a:xfrm>
            <a:custGeom>
              <a:avLst/>
              <a:gdLst>
                <a:gd name="T0" fmla="*/ 0 w 819"/>
                <a:gd name="T1" fmla="*/ 758 h 1275"/>
                <a:gd name="T2" fmla="*/ 486 w 819"/>
                <a:gd name="T3" fmla="*/ 0 h 1275"/>
                <a:gd name="T4" fmla="*/ 0 60000 65536"/>
                <a:gd name="T5" fmla="*/ 0 60000 65536"/>
                <a:gd name="T6" fmla="*/ 0 w 819"/>
                <a:gd name="T7" fmla="*/ 0 h 1275"/>
                <a:gd name="T8" fmla="*/ 819 w 819"/>
                <a:gd name="T9" fmla="*/ 1275 h 12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9" h="1275">
                  <a:moveTo>
                    <a:pt x="0" y="1275"/>
                  </a:moveTo>
                  <a:lnTo>
                    <a:pt x="819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未知">
              <a:extLst>
                <a:ext uri="{FF2B5EF4-FFF2-40B4-BE49-F238E27FC236}">
                  <a16:creationId xmlns:a16="http://schemas.microsoft.com/office/drawing/2014/main" id="{F83A1F6F-74FE-41E5-B4DD-5A9F596A5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" y="1360"/>
              <a:ext cx="1256" cy="7"/>
            </a:xfrm>
            <a:custGeom>
              <a:avLst/>
              <a:gdLst>
                <a:gd name="T0" fmla="*/ 0 w 2988"/>
                <a:gd name="T1" fmla="*/ 0 h 1"/>
                <a:gd name="T2" fmla="*/ 1256 w 2988"/>
                <a:gd name="T3" fmla="*/ 0 h 1"/>
                <a:gd name="T4" fmla="*/ 0 60000 65536"/>
                <a:gd name="T5" fmla="*/ 0 60000 65536"/>
                <a:gd name="T6" fmla="*/ 0 w 2988"/>
                <a:gd name="T7" fmla="*/ 0 h 1"/>
                <a:gd name="T8" fmla="*/ 2988 w 298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88" h="1">
                  <a:moveTo>
                    <a:pt x="0" y="0"/>
                  </a:moveTo>
                  <a:lnTo>
                    <a:pt x="2988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未知">
              <a:extLst>
                <a:ext uri="{FF2B5EF4-FFF2-40B4-BE49-F238E27FC236}">
                  <a16:creationId xmlns:a16="http://schemas.microsoft.com/office/drawing/2014/main" id="{F5AAC4FB-CC68-4A8E-8A3F-8CC0CD72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40"/>
              <a:ext cx="3" cy="1360"/>
            </a:xfrm>
            <a:custGeom>
              <a:avLst/>
              <a:gdLst>
                <a:gd name="T0" fmla="*/ 0 w 5"/>
                <a:gd name="T1" fmla="*/ 1360 h 1890"/>
                <a:gd name="T2" fmla="*/ 3 w 5"/>
                <a:gd name="T3" fmla="*/ 0 h 1890"/>
                <a:gd name="T4" fmla="*/ 0 60000 65536"/>
                <a:gd name="T5" fmla="*/ 0 60000 65536"/>
                <a:gd name="T6" fmla="*/ 0 w 5"/>
                <a:gd name="T7" fmla="*/ 0 h 1890"/>
                <a:gd name="T8" fmla="*/ 5 w 5"/>
                <a:gd name="T9" fmla="*/ 1890 h 18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1890">
                  <a:moveTo>
                    <a:pt x="0" y="1890"/>
                  </a:move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未知">
              <a:extLst>
                <a:ext uri="{FF2B5EF4-FFF2-40B4-BE49-F238E27FC236}">
                  <a16:creationId xmlns:a16="http://schemas.microsoft.com/office/drawing/2014/main" id="{D99123CD-98D7-4585-B2BB-EBDD9271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" y="1362"/>
              <a:ext cx="383" cy="617"/>
            </a:xfrm>
            <a:custGeom>
              <a:avLst/>
              <a:gdLst>
                <a:gd name="T0" fmla="*/ 383 w 645"/>
                <a:gd name="T1" fmla="*/ 0 h 1038"/>
                <a:gd name="T2" fmla="*/ 0 w 645"/>
                <a:gd name="T3" fmla="*/ 617 h 1038"/>
                <a:gd name="T4" fmla="*/ 0 60000 65536"/>
                <a:gd name="T5" fmla="*/ 0 60000 65536"/>
                <a:gd name="T6" fmla="*/ 0 w 645"/>
                <a:gd name="T7" fmla="*/ 0 h 1038"/>
                <a:gd name="T8" fmla="*/ 645 w 645"/>
                <a:gd name="T9" fmla="*/ 1038 h 10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5" h="1038">
                  <a:moveTo>
                    <a:pt x="645" y="0"/>
                  </a:moveTo>
                  <a:lnTo>
                    <a:pt x="0" y="1038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未知">
              <a:extLst>
                <a:ext uri="{FF2B5EF4-FFF2-40B4-BE49-F238E27FC236}">
                  <a16:creationId xmlns:a16="http://schemas.microsoft.com/office/drawing/2014/main" id="{78674A53-DFAA-4651-BC29-64FB4115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360"/>
              <a:ext cx="464" cy="464"/>
            </a:xfrm>
            <a:custGeom>
              <a:avLst/>
              <a:gdLst>
                <a:gd name="T0" fmla="*/ 0 w 780"/>
                <a:gd name="T1" fmla="*/ 0 h 780"/>
                <a:gd name="T2" fmla="*/ 464 w 780"/>
                <a:gd name="T3" fmla="*/ 464 h 780"/>
                <a:gd name="T4" fmla="*/ 0 60000 65536"/>
                <a:gd name="T5" fmla="*/ 0 60000 65536"/>
                <a:gd name="T6" fmla="*/ 0 w 780"/>
                <a:gd name="T7" fmla="*/ 0 h 780"/>
                <a:gd name="T8" fmla="*/ 780 w 780"/>
                <a:gd name="T9" fmla="*/ 780 h 7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80">
                  <a:moveTo>
                    <a:pt x="0" y="0"/>
                  </a:moveTo>
                  <a:lnTo>
                    <a:pt x="780" y="78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未知">
              <a:extLst>
                <a:ext uri="{FF2B5EF4-FFF2-40B4-BE49-F238E27FC236}">
                  <a16:creationId xmlns:a16="http://schemas.microsoft.com/office/drawing/2014/main" id="{2708C682-DF5D-4ED9-BBE3-1B46B18EB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611"/>
              <a:ext cx="2" cy="1213"/>
            </a:xfrm>
            <a:custGeom>
              <a:avLst/>
              <a:gdLst>
                <a:gd name="T0" fmla="*/ 0 w 4"/>
                <a:gd name="T1" fmla="*/ 1213 h 2040"/>
                <a:gd name="T2" fmla="*/ 2 w 4"/>
                <a:gd name="T3" fmla="*/ 0 h 2040"/>
                <a:gd name="T4" fmla="*/ 0 60000 65536"/>
                <a:gd name="T5" fmla="*/ 0 60000 65536"/>
                <a:gd name="T6" fmla="*/ 0 w 4"/>
                <a:gd name="T7" fmla="*/ 0 h 2040"/>
                <a:gd name="T8" fmla="*/ 4 w 4"/>
                <a:gd name="T9" fmla="*/ 2040 h 20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040">
                  <a:moveTo>
                    <a:pt x="0" y="2040"/>
                  </a:move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未知">
              <a:extLst>
                <a:ext uri="{FF2B5EF4-FFF2-40B4-BE49-F238E27FC236}">
                  <a16:creationId xmlns:a16="http://schemas.microsoft.com/office/drawing/2014/main" id="{321A0B87-9CE1-4B17-9C6A-A1F7C920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824"/>
              <a:ext cx="766" cy="0"/>
            </a:xfrm>
            <a:custGeom>
              <a:avLst/>
              <a:gdLst>
                <a:gd name="T0" fmla="*/ 0 w 1290"/>
                <a:gd name="T1" fmla="*/ 0 h 1"/>
                <a:gd name="T2" fmla="*/ 766 w 1290"/>
                <a:gd name="T3" fmla="*/ 0 h 1"/>
                <a:gd name="T4" fmla="*/ 0 60000 65536"/>
                <a:gd name="T5" fmla="*/ 0 60000 65536"/>
                <a:gd name="T6" fmla="*/ 0 w 1290"/>
                <a:gd name="T7" fmla="*/ 0 h 1"/>
                <a:gd name="T8" fmla="*/ 1290 w 1290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0" h="1">
                  <a:moveTo>
                    <a:pt x="0" y="0"/>
                  </a:moveTo>
                  <a:lnTo>
                    <a:pt x="129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未知">
              <a:extLst>
                <a:ext uri="{FF2B5EF4-FFF2-40B4-BE49-F238E27FC236}">
                  <a16:creationId xmlns:a16="http://schemas.microsoft.com/office/drawing/2014/main" id="{CC12F864-0C97-4CEF-8DBC-B8200BA15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003"/>
              <a:ext cx="178" cy="54"/>
            </a:xfrm>
            <a:custGeom>
              <a:avLst/>
              <a:gdLst>
                <a:gd name="T0" fmla="*/ 0 w 300"/>
                <a:gd name="T1" fmla="*/ 36 h 90"/>
                <a:gd name="T2" fmla="*/ 89 w 300"/>
                <a:gd name="T3" fmla="*/ 0 h 90"/>
                <a:gd name="T4" fmla="*/ 178 w 300"/>
                <a:gd name="T5" fmla="*/ 54 h 90"/>
                <a:gd name="T6" fmla="*/ 0 60000 65536"/>
                <a:gd name="T7" fmla="*/ 0 60000 65536"/>
                <a:gd name="T8" fmla="*/ 0 60000 65536"/>
                <a:gd name="T9" fmla="*/ 0 w 300"/>
                <a:gd name="T10" fmla="*/ 0 h 90"/>
                <a:gd name="T11" fmla="*/ 300 w 30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" h="90">
                  <a:moveTo>
                    <a:pt x="0" y="60"/>
                  </a:moveTo>
                  <a:lnTo>
                    <a:pt x="150" y="0"/>
                  </a:lnTo>
                  <a:lnTo>
                    <a:pt x="300" y="9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31" name="对象 24589">
              <a:extLst>
                <a:ext uri="{FF2B5EF4-FFF2-40B4-BE49-F238E27FC236}">
                  <a16:creationId xmlns:a16="http://schemas.microsoft.com/office/drawing/2014/main" id="{EFA46495-39BC-4CE8-81BA-633AD44A1D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483"/>
            <a:ext cx="82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2" r:id="rId5" imgW="622030" imgH="203112" progId="Equation.3">
                    <p:embed/>
                  </p:oleObj>
                </mc:Choice>
                <mc:Fallback>
                  <p:oleObj r:id="rId5" imgW="622030" imgH="203112" progId="Equation.3">
                    <p:embed/>
                    <p:pic>
                      <p:nvPicPr>
                        <p:cNvPr id="0" name="对象 24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483"/>
                          <a:ext cx="82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2" name="对象 24590">
              <a:extLst>
                <a:ext uri="{FF2B5EF4-FFF2-40B4-BE49-F238E27FC236}">
                  <a16:creationId xmlns:a16="http://schemas.microsoft.com/office/drawing/2014/main" id="{1AB32ABB-390B-42BD-8C08-ED3B8FF89B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0"/>
            <a:ext cx="2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3" r:id="rId7" imgW="127055" imgH="127055" progId="Equation.3">
                    <p:embed/>
                  </p:oleObj>
                </mc:Choice>
                <mc:Fallback>
                  <p:oleObj r:id="rId7" imgW="127055" imgH="127055" progId="Equation.3">
                    <p:embed/>
                    <p:pic>
                      <p:nvPicPr>
                        <p:cNvPr id="0" name="对象 24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0"/>
                          <a:ext cx="2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3" name="对象 24591">
              <a:extLst>
                <a:ext uri="{FF2B5EF4-FFF2-40B4-BE49-F238E27FC236}">
                  <a16:creationId xmlns:a16="http://schemas.microsoft.com/office/drawing/2014/main" id="{8388B99D-EC69-45B8-84BB-806C17DB29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995"/>
            <a:ext cx="22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4" r:id="rId9" imgW="127000" imgH="139700" progId="Equation.3">
                    <p:embed/>
                  </p:oleObj>
                </mc:Choice>
                <mc:Fallback>
                  <p:oleObj r:id="rId9" imgW="127000" imgH="139700" progId="Equation.3">
                    <p:embed/>
                    <p:pic>
                      <p:nvPicPr>
                        <p:cNvPr id="0" name="对象 24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95"/>
                          <a:ext cx="22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对象 24592">
              <a:extLst>
                <a:ext uri="{FF2B5EF4-FFF2-40B4-BE49-F238E27FC236}">
                  <a16:creationId xmlns:a16="http://schemas.microsoft.com/office/drawing/2014/main" id="{5AD6CDC2-BCC2-4037-A194-AC1C2AD9B9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2" y="1404"/>
            <a:ext cx="27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5" r:id="rId11" imgW="139761" imgH="165172" progId="Equation.3">
                    <p:embed/>
                  </p:oleObj>
                </mc:Choice>
                <mc:Fallback>
                  <p:oleObj r:id="rId11" imgW="139761" imgH="165172" progId="Equation.3">
                    <p:embed/>
                    <p:pic>
                      <p:nvPicPr>
                        <p:cNvPr id="0" name="对象 24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1404"/>
                          <a:ext cx="27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对象 24593">
              <a:extLst>
                <a:ext uri="{FF2B5EF4-FFF2-40B4-BE49-F238E27FC236}">
                  <a16:creationId xmlns:a16="http://schemas.microsoft.com/office/drawing/2014/main" id="{F50FDDF1-1054-4073-A51B-FE763985E7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277"/>
            <a:ext cx="18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6" r:id="rId13" imgW="127000" imgH="139700" progId="Equation.3">
                    <p:embed/>
                  </p:oleObj>
                </mc:Choice>
                <mc:Fallback>
                  <p:oleObj r:id="rId13" imgW="127000" imgH="139700" progId="Equation.3">
                    <p:embed/>
                    <p:pic>
                      <p:nvPicPr>
                        <p:cNvPr id="0" name="对象 24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277"/>
                          <a:ext cx="18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对象 24594">
              <a:extLst>
                <a:ext uri="{FF2B5EF4-FFF2-40B4-BE49-F238E27FC236}">
                  <a16:creationId xmlns:a16="http://schemas.microsoft.com/office/drawing/2014/main" id="{5A439259-0DE8-4B47-8398-47BB30DAC4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779"/>
            <a:ext cx="18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7" r:id="rId15" imgW="126945" imgH="177723" progId="Equation.3">
                    <p:embed/>
                  </p:oleObj>
                </mc:Choice>
                <mc:Fallback>
                  <p:oleObj r:id="rId15" imgW="126945" imgH="177723" progId="Equation.3">
                    <p:embed/>
                    <p:pic>
                      <p:nvPicPr>
                        <p:cNvPr id="0" name="对象 24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79"/>
                          <a:ext cx="18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对象 24595">
              <a:extLst>
                <a:ext uri="{FF2B5EF4-FFF2-40B4-BE49-F238E27FC236}">
                  <a16:creationId xmlns:a16="http://schemas.microsoft.com/office/drawing/2014/main" id="{742ABAB7-8774-4268-B98C-A3F80126C9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7" y="912"/>
            <a:ext cx="16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8" r:id="rId17" imgW="114350" imgH="127055" progId="Equation.3">
                    <p:embed/>
                  </p:oleObj>
                </mc:Choice>
                <mc:Fallback>
                  <p:oleObj r:id="rId17" imgW="114350" imgH="127055" progId="Equation.3">
                    <p:embed/>
                    <p:pic>
                      <p:nvPicPr>
                        <p:cNvPr id="0" name="对象 24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912"/>
                          <a:ext cx="16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对象 24596">
              <a:extLst>
                <a:ext uri="{FF2B5EF4-FFF2-40B4-BE49-F238E27FC236}">
                  <a16:creationId xmlns:a16="http://schemas.microsoft.com/office/drawing/2014/main" id="{B656635C-CC5C-47CC-AE73-65BA65A9F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" y="1816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9" r:id="rId19" imgW="139761" imgH="165172" progId="Equation.3">
                    <p:embed/>
                  </p:oleObj>
                </mc:Choice>
                <mc:Fallback>
                  <p:oleObj r:id="rId19" imgW="139761" imgH="165172" progId="Equation.3">
                    <p:embed/>
                    <p:pic>
                      <p:nvPicPr>
                        <p:cNvPr id="0" name="对象 245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1816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对象 24597">
              <a:extLst>
                <a:ext uri="{FF2B5EF4-FFF2-40B4-BE49-F238E27FC236}">
                  <a16:creationId xmlns:a16="http://schemas.microsoft.com/office/drawing/2014/main" id="{F8206E80-9E8D-47B6-AD77-2FBD7813FE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1486"/>
            <a:ext cx="18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0" r:id="rId20" imgW="127000" imgH="139700" progId="Equation.3">
                    <p:embed/>
                  </p:oleObj>
                </mc:Choice>
                <mc:Fallback>
                  <p:oleObj r:id="rId20" imgW="127000" imgH="139700" progId="Equation.3">
                    <p:embed/>
                    <p:pic>
                      <p:nvPicPr>
                        <p:cNvPr id="0" name="对象 24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486"/>
                          <a:ext cx="18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对象 24598">
              <a:extLst>
                <a:ext uri="{FF2B5EF4-FFF2-40B4-BE49-F238E27FC236}">
                  <a16:creationId xmlns:a16="http://schemas.microsoft.com/office/drawing/2014/main" id="{FD93E7C4-694D-4DCF-9904-D867533CFF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8" y="1065"/>
            <a:ext cx="18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1" r:id="rId22" imgW="127055" imgH="127055" progId="Equation.3">
                    <p:embed/>
                  </p:oleObj>
                </mc:Choice>
                <mc:Fallback>
                  <p:oleObj r:id="rId22" imgW="127055" imgH="127055" progId="Equation.3">
                    <p:embed/>
                    <p:pic>
                      <p:nvPicPr>
                        <p:cNvPr id="0" name="对象 24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" y="1065"/>
                          <a:ext cx="18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对象 24599">
              <a:extLst>
                <a:ext uri="{FF2B5EF4-FFF2-40B4-BE49-F238E27FC236}">
                  <a16:creationId xmlns:a16="http://schemas.microsoft.com/office/drawing/2014/main" id="{22469930-B94B-45F9-A0E3-EF5E1AD84C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565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2" r:id="rId24" imgW="139761" imgH="165172" progId="Equation.3">
                    <p:embed/>
                  </p:oleObj>
                </mc:Choice>
                <mc:Fallback>
                  <p:oleObj r:id="rId24" imgW="139761" imgH="165172" progId="Equation.3">
                    <p:embed/>
                    <p:pic>
                      <p:nvPicPr>
                        <p:cNvPr id="0" name="对象 24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565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对象 24600">
              <a:extLst>
                <a:ext uri="{FF2B5EF4-FFF2-40B4-BE49-F238E27FC236}">
                  <a16:creationId xmlns:a16="http://schemas.microsoft.com/office/drawing/2014/main" id="{B6405F7A-DA66-491F-81C8-140B563557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72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3" r:id="rId26" imgW="152466" imgH="165172" progId="Equation.3">
                    <p:embed/>
                  </p:oleObj>
                </mc:Choice>
                <mc:Fallback>
                  <p:oleObj r:id="rId26" imgW="152466" imgH="165172" progId="Equation.3">
                    <p:embed/>
                    <p:pic>
                      <p:nvPicPr>
                        <p:cNvPr id="0" name="对象 24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72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4" name="直接连接符 24601">
              <a:extLst>
                <a:ext uri="{FF2B5EF4-FFF2-40B4-BE49-F238E27FC236}">
                  <a16:creationId xmlns:a16="http://schemas.microsoft.com/office/drawing/2014/main" id="{F1232762-5ACF-4047-8862-1F4627984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" y="280"/>
              <a:ext cx="48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0">
            <a:extLst>
              <a:ext uri="{FF2B5EF4-FFF2-40B4-BE49-F238E27FC236}">
                <a16:creationId xmlns:a16="http://schemas.microsoft.com/office/drawing/2014/main" id="{45F27073-1B69-4853-8B05-9FFB0AA1A859}"/>
              </a:ext>
            </a:extLst>
          </p:cNvPr>
          <p:cNvGrpSpPr>
            <a:grpSpLocks/>
          </p:cNvGrpSpPr>
          <p:nvPr/>
        </p:nvGrpSpPr>
        <p:grpSpPr bwMode="auto">
          <a:xfrm>
            <a:off x="5220072" y="1554386"/>
            <a:ext cx="4038600" cy="3657600"/>
            <a:chOff x="2832" y="1625"/>
            <a:chExt cx="2544" cy="2304"/>
          </a:xfrm>
        </p:grpSpPr>
        <p:sp>
          <p:nvSpPr>
            <p:cNvPr id="44040" name="Oval 114">
              <a:extLst>
                <a:ext uri="{FF2B5EF4-FFF2-40B4-BE49-F238E27FC236}">
                  <a16:creationId xmlns:a16="http://schemas.microsoft.com/office/drawing/2014/main" id="{64D74CF8-DDEA-4777-A0E1-2B9615B6E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1954"/>
              <a:ext cx="1975" cy="19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C2C2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44041" name="Oval 161">
              <a:extLst>
                <a:ext uri="{FF2B5EF4-FFF2-40B4-BE49-F238E27FC236}">
                  <a16:creationId xmlns:a16="http://schemas.microsoft.com/office/drawing/2014/main" id="{BED90270-9CA5-4FB6-A525-239E0436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2020"/>
              <a:ext cx="1111" cy="272"/>
            </a:xfrm>
            <a:prstGeom prst="ellipse">
              <a:avLst/>
            </a:prstGeom>
            <a:solidFill>
              <a:srgbClr val="00FFFF">
                <a:alpha val="5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44042" name="Line 157">
              <a:extLst>
                <a:ext uri="{FF2B5EF4-FFF2-40B4-BE49-F238E27FC236}">
                  <a16:creationId xmlns:a16="http://schemas.microsoft.com/office/drawing/2014/main" id="{41208742-59CE-4F72-B4FF-DD4A27632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2105"/>
              <a:ext cx="0" cy="8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43" name="Group 147">
              <a:extLst>
                <a:ext uri="{FF2B5EF4-FFF2-40B4-BE49-F238E27FC236}">
                  <a16:creationId xmlns:a16="http://schemas.microsoft.com/office/drawing/2014/main" id="{9AE49B30-8CBE-4D64-8D5C-B2D9F0C97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009"/>
              <a:ext cx="1104" cy="288"/>
              <a:chOff x="3264" y="744"/>
              <a:chExt cx="1104" cy="288"/>
            </a:xfrm>
          </p:grpSpPr>
          <p:grpSp>
            <p:nvGrpSpPr>
              <p:cNvPr id="44065" name="Group 143">
                <a:extLst>
                  <a:ext uri="{FF2B5EF4-FFF2-40B4-BE49-F238E27FC236}">
                    <a16:creationId xmlns:a16="http://schemas.microsoft.com/office/drawing/2014/main" id="{F7FC4360-588E-46CE-A406-411EE88C43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864"/>
                <a:ext cx="1104" cy="168"/>
                <a:chOff x="3264" y="840"/>
                <a:chExt cx="1104" cy="168"/>
              </a:xfrm>
            </p:grpSpPr>
            <p:sp>
              <p:nvSpPr>
                <p:cNvPr id="44069" name="Arc 141">
                  <a:extLst>
                    <a:ext uri="{FF2B5EF4-FFF2-40B4-BE49-F238E27FC236}">
                      <a16:creationId xmlns:a16="http://schemas.microsoft.com/office/drawing/2014/main" id="{4FD4622A-B8BD-43E5-9D61-D92E8F78CB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792" y="840"/>
                  <a:ext cx="576" cy="167"/>
                </a:xfrm>
                <a:custGeom>
                  <a:avLst/>
                  <a:gdLst>
                    <a:gd name="T0" fmla="*/ 0 w 21600"/>
                    <a:gd name="T1" fmla="*/ 0 h 25042"/>
                    <a:gd name="T2" fmla="*/ 0 w 21600"/>
                    <a:gd name="T3" fmla="*/ 0 h 25042"/>
                    <a:gd name="T4" fmla="*/ 0 w 21600"/>
                    <a:gd name="T5" fmla="*/ 0 h 2504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042"/>
                    <a:gd name="T11" fmla="*/ 21600 w 21600"/>
                    <a:gd name="T12" fmla="*/ 25042 h 250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042" fill="none" extrusionOk="0">
                      <a:moveTo>
                        <a:pt x="871" y="-1"/>
                      </a:moveTo>
                      <a:cubicBezTo>
                        <a:pt x="12452" y="466"/>
                        <a:pt x="21600" y="9991"/>
                        <a:pt x="21600" y="21582"/>
                      </a:cubicBezTo>
                      <a:cubicBezTo>
                        <a:pt x="21600" y="22740"/>
                        <a:pt x="21506" y="23898"/>
                        <a:pt x="21321" y="25042"/>
                      </a:cubicBezTo>
                    </a:path>
                    <a:path w="21600" h="25042" stroke="0" extrusionOk="0">
                      <a:moveTo>
                        <a:pt x="871" y="-1"/>
                      </a:moveTo>
                      <a:cubicBezTo>
                        <a:pt x="12452" y="466"/>
                        <a:pt x="21600" y="9991"/>
                        <a:pt x="21600" y="21582"/>
                      </a:cubicBezTo>
                      <a:cubicBezTo>
                        <a:pt x="21600" y="22740"/>
                        <a:pt x="21506" y="23898"/>
                        <a:pt x="21321" y="25042"/>
                      </a:cubicBezTo>
                      <a:lnTo>
                        <a:pt x="0" y="21582"/>
                      </a:lnTo>
                      <a:lnTo>
                        <a:pt x="871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0" name="Arc 142">
                  <a:extLst>
                    <a:ext uri="{FF2B5EF4-FFF2-40B4-BE49-F238E27FC236}">
                      <a16:creationId xmlns:a16="http://schemas.microsoft.com/office/drawing/2014/main" id="{BE2B1C44-8C18-49F7-9639-43AE30F78A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264" y="841"/>
                  <a:ext cx="576" cy="167"/>
                </a:xfrm>
                <a:custGeom>
                  <a:avLst/>
                  <a:gdLst>
                    <a:gd name="T0" fmla="*/ 0 w 21600"/>
                    <a:gd name="T1" fmla="*/ 0 h 25042"/>
                    <a:gd name="T2" fmla="*/ 0 w 21600"/>
                    <a:gd name="T3" fmla="*/ 0 h 25042"/>
                    <a:gd name="T4" fmla="*/ 0 w 21600"/>
                    <a:gd name="T5" fmla="*/ 0 h 2504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042"/>
                    <a:gd name="T11" fmla="*/ 21600 w 21600"/>
                    <a:gd name="T12" fmla="*/ 25042 h 250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042" fill="none" extrusionOk="0">
                      <a:moveTo>
                        <a:pt x="871" y="-1"/>
                      </a:moveTo>
                      <a:cubicBezTo>
                        <a:pt x="12452" y="466"/>
                        <a:pt x="21600" y="9991"/>
                        <a:pt x="21600" y="21582"/>
                      </a:cubicBezTo>
                      <a:cubicBezTo>
                        <a:pt x="21600" y="22740"/>
                        <a:pt x="21506" y="23898"/>
                        <a:pt x="21321" y="25042"/>
                      </a:cubicBezTo>
                    </a:path>
                    <a:path w="21600" h="25042" stroke="0" extrusionOk="0">
                      <a:moveTo>
                        <a:pt x="871" y="-1"/>
                      </a:moveTo>
                      <a:cubicBezTo>
                        <a:pt x="12452" y="466"/>
                        <a:pt x="21600" y="9991"/>
                        <a:pt x="21600" y="21582"/>
                      </a:cubicBezTo>
                      <a:cubicBezTo>
                        <a:pt x="21600" y="22740"/>
                        <a:pt x="21506" y="23898"/>
                        <a:pt x="21321" y="25042"/>
                      </a:cubicBezTo>
                      <a:lnTo>
                        <a:pt x="0" y="21582"/>
                      </a:lnTo>
                      <a:lnTo>
                        <a:pt x="871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66" name="Group 144">
                <a:extLst>
                  <a:ext uri="{FF2B5EF4-FFF2-40B4-BE49-F238E27FC236}">
                    <a16:creationId xmlns:a16="http://schemas.microsoft.com/office/drawing/2014/main" id="{3B784928-ECBA-4714-B8C7-5D1D1E025D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264" y="744"/>
                <a:ext cx="1104" cy="168"/>
                <a:chOff x="3264" y="840"/>
                <a:chExt cx="1104" cy="168"/>
              </a:xfrm>
            </p:grpSpPr>
            <p:sp>
              <p:nvSpPr>
                <p:cNvPr id="44067" name="Arc 145">
                  <a:extLst>
                    <a:ext uri="{FF2B5EF4-FFF2-40B4-BE49-F238E27FC236}">
                      <a16:creationId xmlns:a16="http://schemas.microsoft.com/office/drawing/2014/main" id="{FDD29D78-3660-4102-8723-F93624A741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792" y="840"/>
                  <a:ext cx="576" cy="167"/>
                </a:xfrm>
                <a:custGeom>
                  <a:avLst/>
                  <a:gdLst>
                    <a:gd name="T0" fmla="*/ 0 w 21600"/>
                    <a:gd name="T1" fmla="*/ 0 h 25042"/>
                    <a:gd name="T2" fmla="*/ 0 w 21600"/>
                    <a:gd name="T3" fmla="*/ 0 h 25042"/>
                    <a:gd name="T4" fmla="*/ 0 w 21600"/>
                    <a:gd name="T5" fmla="*/ 0 h 2504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042"/>
                    <a:gd name="T11" fmla="*/ 21600 w 21600"/>
                    <a:gd name="T12" fmla="*/ 25042 h 250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042" fill="none" extrusionOk="0">
                      <a:moveTo>
                        <a:pt x="871" y="-1"/>
                      </a:moveTo>
                      <a:cubicBezTo>
                        <a:pt x="12452" y="466"/>
                        <a:pt x="21600" y="9991"/>
                        <a:pt x="21600" y="21582"/>
                      </a:cubicBezTo>
                      <a:cubicBezTo>
                        <a:pt x="21600" y="22740"/>
                        <a:pt x="21506" y="23898"/>
                        <a:pt x="21321" y="25042"/>
                      </a:cubicBezTo>
                    </a:path>
                    <a:path w="21600" h="25042" stroke="0" extrusionOk="0">
                      <a:moveTo>
                        <a:pt x="871" y="-1"/>
                      </a:moveTo>
                      <a:cubicBezTo>
                        <a:pt x="12452" y="466"/>
                        <a:pt x="21600" y="9991"/>
                        <a:pt x="21600" y="21582"/>
                      </a:cubicBezTo>
                      <a:cubicBezTo>
                        <a:pt x="21600" y="22740"/>
                        <a:pt x="21506" y="23898"/>
                        <a:pt x="21321" y="25042"/>
                      </a:cubicBezTo>
                      <a:lnTo>
                        <a:pt x="0" y="21582"/>
                      </a:lnTo>
                      <a:lnTo>
                        <a:pt x="871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8" name="Arc 146">
                  <a:extLst>
                    <a:ext uri="{FF2B5EF4-FFF2-40B4-BE49-F238E27FC236}">
                      <a16:creationId xmlns:a16="http://schemas.microsoft.com/office/drawing/2014/main" id="{355AC2A4-EE8E-48EC-A8D3-E9F179DCA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264" y="841"/>
                  <a:ext cx="576" cy="167"/>
                </a:xfrm>
                <a:custGeom>
                  <a:avLst/>
                  <a:gdLst>
                    <a:gd name="T0" fmla="*/ 0 w 21600"/>
                    <a:gd name="T1" fmla="*/ 0 h 25042"/>
                    <a:gd name="T2" fmla="*/ 0 w 21600"/>
                    <a:gd name="T3" fmla="*/ 0 h 25042"/>
                    <a:gd name="T4" fmla="*/ 0 w 21600"/>
                    <a:gd name="T5" fmla="*/ 0 h 2504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042"/>
                    <a:gd name="T11" fmla="*/ 21600 w 21600"/>
                    <a:gd name="T12" fmla="*/ 25042 h 250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042" fill="none" extrusionOk="0">
                      <a:moveTo>
                        <a:pt x="871" y="-1"/>
                      </a:moveTo>
                      <a:cubicBezTo>
                        <a:pt x="12452" y="466"/>
                        <a:pt x="21600" y="9991"/>
                        <a:pt x="21600" y="21582"/>
                      </a:cubicBezTo>
                      <a:cubicBezTo>
                        <a:pt x="21600" y="22740"/>
                        <a:pt x="21506" y="23898"/>
                        <a:pt x="21321" y="25042"/>
                      </a:cubicBezTo>
                    </a:path>
                    <a:path w="21600" h="25042" stroke="0" extrusionOk="0">
                      <a:moveTo>
                        <a:pt x="871" y="-1"/>
                      </a:moveTo>
                      <a:cubicBezTo>
                        <a:pt x="12452" y="466"/>
                        <a:pt x="21600" y="9991"/>
                        <a:pt x="21600" y="21582"/>
                      </a:cubicBezTo>
                      <a:cubicBezTo>
                        <a:pt x="21600" y="22740"/>
                        <a:pt x="21506" y="23898"/>
                        <a:pt x="21321" y="25042"/>
                      </a:cubicBezTo>
                      <a:lnTo>
                        <a:pt x="0" y="21582"/>
                      </a:lnTo>
                      <a:lnTo>
                        <a:pt x="871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044" name="Line 111">
              <a:extLst>
                <a:ext uri="{FF2B5EF4-FFF2-40B4-BE49-F238E27FC236}">
                  <a16:creationId xmlns:a16="http://schemas.microsoft.com/office/drawing/2014/main" id="{43CEEE5E-91C8-4A57-9807-DCEA34346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2950"/>
              <a:ext cx="11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Freeform 112">
              <a:extLst>
                <a:ext uri="{FF2B5EF4-FFF2-40B4-BE49-F238E27FC236}">
                  <a16:creationId xmlns:a16="http://schemas.microsoft.com/office/drawing/2014/main" id="{46FA0A21-D137-409A-AD39-FB265A6C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1686"/>
              <a:ext cx="1" cy="467"/>
            </a:xfrm>
            <a:custGeom>
              <a:avLst/>
              <a:gdLst>
                <a:gd name="T0" fmla="*/ 1 w 1"/>
                <a:gd name="T1" fmla="*/ 467 h 467"/>
                <a:gd name="T2" fmla="*/ 0 w 1"/>
                <a:gd name="T3" fmla="*/ 0 h 467"/>
                <a:gd name="T4" fmla="*/ 0 60000 65536"/>
                <a:gd name="T5" fmla="*/ 0 60000 65536"/>
                <a:gd name="T6" fmla="*/ 0 w 1"/>
                <a:gd name="T7" fmla="*/ 0 h 467"/>
                <a:gd name="T8" fmla="*/ 1 w 1"/>
                <a:gd name="T9" fmla="*/ 467 h 4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7">
                  <a:moveTo>
                    <a:pt x="1" y="46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Freeform 113">
              <a:extLst>
                <a:ext uri="{FF2B5EF4-FFF2-40B4-BE49-F238E27FC236}">
                  <a16:creationId xmlns:a16="http://schemas.microsoft.com/office/drawing/2014/main" id="{569EA5F6-A219-4C15-9276-B85197338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" y="2950"/>
              <a:ext cx="982" cy="755"/>
            </a:xfrm>
            <a:custGeom>
              <a:avLst/>
              <a:gdLst>
                <a:gd name="T0" fmla="*/ 982 w 982"/>
                <a:gd name="T1" fmla="*/ 0 h 755"/>
                <a:gd name="T2" fmla="*/ 0 w 982"/>
                <a:gd name="T3" fmla="*/ 755 h 755"/>
                <a:gd name="T4" fmla="*/ 0 60000 65536"/>
                <a:gd name="T5" fmla="*/ 0 60000 65536"/>
                <a:gd name="T6" fmla="*/ 0 w 982"/>
                <a:gd name="T7" fmla="*/ 0 h 755"/>
                <a:gd name="T8" fmla="*/ 982 w 982"/>
                <a:gd name="T9" fmla="*/ 755 h 7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82" h="755">
                  <a:moveTo>
                    <a:pt x="982" y="0"/>
                  </a:moveTo>
                  <a:lnTo>
                    <a:pt x="0" y="755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Freeform 117">
              <a:extLst>
                <a:ext uri="{FF2B5EF4-FFF2-40B4-BE49-F238E27FC236}">
                  <a16:creationId xmlns:a16="http://schemas.microsoft.com/office/drawing/2014/main" id="{6373D5C0-639F-4A2F-9C76-106973C07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69"/>
              <a:ext cx="559" cy="782"/>
            </a:xfrm>
            <a:custGeom>
              <a:avLst/>
              <a:gdLst>
                <a:gd name="T0" fmla="*/ 559 w 559"/>
                <a:gd name="T1" fmla="*/ 782 h 782"/>
                <a:gd name="T2" fmla="*/ 0 w 559"/>
                <a:gd name="T3" fmla="*/ 0 h 782"/>
                <a:gd name="T4" fmla="*/ 0 60000 65536"/>
                <a:gd name="T5" fmla="*/ 0 60000 65536"/>
                <a:gd name="T6" fmla="*/ 0 w 559"/>
                <a:gd name="T7" fmla="*/ 0 h 782"/>
                <a:gd name="T8" fmla="*/ 559 w 559"/>
                <a:gd name="T9" fmla="*/ 782 h 7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9" h="782">
                  <a:moveTo>
                    <a:pt x="559" y="78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Freeform 118">
              <a:extLst>
                <a:ext uri="{FF2B5EF4-FFF2-40B4-BE49-F238E27FC236}">
                  <a16:creationId xmlns:a16="http://schemas.microsoft.com/office/drawing/2014/main" id="{E4D34E37-BA50-485B-A0B1-87E0D8131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2161"/>
              <a:ext cx="554" cy="790"/>
            </a:xfrm>
            <a:custGeom>
              <a:avLst/>
              <a:gdLst>
                <a:gd name="T0" fmla="*/ 0 w 554"/>
                <a:gd name="T1" fmla="*/ 790 h 790"/>
                <a:gd name="T2" fmla="*/ 554 w 554"/>
                <a:gd name="T3" fmla="*/ 0 h 790"/>
                <a:gd name="T4" fmla="*/ 0 60000 65536"/>
                <a:gd name="T5" fmla="*/ 0 60000 65536"/>
                <a:gd name="T6" fmla="*/ 0 w 554"/>
                <a:gd name="T7" fmla="*/ 0 h 790"/>
                <a:gd name="T8" fmla="*/ 554 w 554"/>
                <a:gd name="T9" fmla="*/ 790 h 7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4" h="790">
                  <a:moveTo>
                    <a:pt x="0" y="790"/>
                  </a:moveTo>
                  <a:lnTo>
                    <a:pt x="554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Freeform 119">
              <a:extLst>
                <a:ext uri="{FF2B5EF4-FFF2-40B4-BE49-F238E27FC236}">
                  <a16:creationId xmlns:a16="http://schemas.microsoft.com/office/drawing/2014/main" id="{C9C36416-8B70-4BBD-8F1E-F25FD4C7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" y="2289"/>
              <a:ext cx="344" cy="639"/>
            </a:xfrm>
            <a:custGeom>
              <a:avLst/>
              <a:gdLst>
                <a:gd name="T0" fmla="*/ 0 w 344"/>
                <a:gd name="T1" fmla="*/ 639 h 639"/>
                <a:gd name="T2" fmla="*/ 344 w 344"/>
                <a:gd name="T3" fmla="*/ 0 h 639"/>
                <a:gd name="T4" fmla="*/ 0 60000 65536"/>
                <a:gd name="T5" fmla="*/ 0 60000 65536"/>
                <a:gd name="T6" fmla="*/ 0 w 344"/>
                <a:gd name="T7" fmla="*/ 0 h 639"/>
                <a:gd name="T8" fmla="*/ 344 w 344"/>
                <a:gd name="T9" fmla="*/ 639 h 6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4" h="639">
                  <a:moveTo>
                    <a:pt x="0" y="639"/>
                  </a:moveTo>
                  <a:lnTo>
                    <a:pt x="344" y="0"/>
                  </a:ln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Freeform 123">
              <a:extLst>
                <a:ext uri="{FF2B5EF4-FFF2-40B4-BE49-F238E27FC236}">
                  <a16:creationId xmlns:a16="http://schemas.microsoft.com/office/drawing/2014/main" id="{9BBB5721-9266-45D1-A8F9-6AFC4A7A4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3024"/>
              <a:ext cx="232" cy="35"/>
            </a:xfrm>
            <a:custGeom>
              <a:avLst/>
              <a:gdLst>
                <a:gd name="T0" fmla="*/ 0 w 232"/>
                <a:gd name="T1" fmla="*/ 16 h 35"/>
                <a:gd name="T2" fmla="*/ 104 w 232"/>
                <a:gd name="T3" fmla="*/ 32 h 35"/>
                <a:gd name="T4" fmla="*/ 232 w 232"/>
                <a:gd name="T5" fmla="*/ 0 h 35"/>
                <a:gd name="T6" fmla="*/ 0 60000 65536"/>
                <a:gd name="T7" fmla="*/ 0 60000 65536"/>
                <a:gd name="T8" fmla="*/ 0 60000 65536"/>
                <a:gd name="T9" fmla="*/ 0 w 232"/>
                <a:gd name="T10" fmla="*/ 0 h 35"/>
                <a:gd name="T11" fmla="*/ 232 w 232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" h="35">
                  <a:moveTo>
                    <a:pt x="0" y="16"/>
                  </a:moveTo>
                  <a:cubicBezTo>
                    <a:pt x="17" y="19"/>
                    <a:pt x="65" y="35"/>
                    <a:pt x="104" y="32"/>
                  </a:cubicBezTo>
                  <a:cubicBezTo>
                    <a:pt x="143" y="29"/>
                    <a:pt x="205" y="7"/>
                    <a:pt x="232" y="0"/>
                  </a:cubicBezTo>
                </a:path>
              </a:pathLst>
            </a:custGeom>
            <a:noFill/>
            <a:ln w="31750">
              <a:solidFill>
                <a:srgbClr val="CC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51" name="Object 124">
              <a:extLst>
                <a:ext uri="{FF2B5EF4-FFF2-40B4-BE49-F238E27FC236}">
                  <a16:creationId xmlns:a16="http://schemas.microsoft.com/office/drawing/2014/main" id="{169F6E56-0613-4CB6-AAE1-AF1BEABC53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591"/>
            <a:ext cx="19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2" name="Equation" r:id="rId3" imgW="238257" imgH="218970" progId="Equation.3">
                    <p:embed/>
                  </p:oleObj>
                </mc:Choice>
                <mc:Fallback>
                  <p:oleObj name="Equation" r:id="rId3" imgW="238257" imgH="218970" progId="Equation.3">
                    <p:embed/>
                    <p:pic>
                      <p:nvPicPr>
                        <p:cNvPr id="44051" name="Object 124">
                          <a:extLst>
                            <a:ext uri="{FF2B5EF4-FFF2-40B4-BE49-F238E27FC236}">
                              <a16:creationId xmlns:a16="http://schemas.microsoft.com/office/drawing/2014/main" id="{169F6E56-0613-4CB6-AAE1-AF1BEABC53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591"/>
                          <a:ext cx="19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2" name="Object 125">
              <a:extLst>
                <a:ext uri="{FF2B5EF4-FFF2-40B4-BE49-F238E27FC236}">
                  <a16:creationId xmlns:a16="http://schemas.microsoft.com/office/drawing/2014/main" id="{DE4CF8C7-B1CB-4E97-ABD0-D55B3DBCC5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3" y="2873"/>
            <a:ext cx="19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3" name="公式" r:id="rId5" imgW="238257" imgH="295380" progId="Equation.3">
                    <p:embed/>
                  </p:oleObj>
                </mc:Choice>
                <mc:Fallback>
                  <p:oleObj name="公式" r:id="rId5" imgW="238257" imgH="295380" progId="Equation.3">
                    <p:embed/>
                    <p:pic>
                      <p:nvPicPr>
                        <p:cNvPr id="44052" name="Object 125">
                          <a:extLst>
                            <a:ext uri="{FF2B5EF4-FFF2-40B4-BE49-F238E27FC236}">
                              <a16:creationId xmlns:a16="http://schemas.microsoft.com/office/drawing/2014/main" id="{DE4CF8C7-B1CB-4E97-ABD0-D55B3DBCC5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" y="2873"/>
                          <a:ext cx="19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3" name="Object 126">
              <a:extLst>
                <a:ext uri="{FF2B5EF4-FFF2-40B4-BE49-F238E27FC236}">
                  <a16:creationId xmlns:a16="http://schemas.microsoft.com/office/drawing/2014/main" id="{505C408F-B18D-42CE-8545-69086E53A3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5" y="1625"/>
            <a:ext cx="23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4" name="Equation" r:id="rId7" imgW="95357" imgH="123930" progId="Equation.3">
                    <p:embed/>
                  </p:oleObj>
                </mc:Choice>
                <mc:Fallback>
                  <p:oleObj name="Equation" r:id="rId7" imgW="95357" imgH="123930" progId="Equation.3">
                    <p:embed/>
                    <p:pic>
                      <p:nvPicPr>
                        <p:cNvPr id="44053" name="Object 126">
                          <a:extLst>
                            <a:ext uri="{FF2B5EF4-FFF2-40B4-BE49-F238E27FC236}">
                              <a16:creationId xmlns:a16="http://schemas.microsoft.com/office/drawing/2014/main" id="{505C408F-B18D-42CE-8545-69086E53A3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5" y="1625"/>
                          <a:ext cx="23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4" name="Object 127">
              <a:extLst>
                <a:ext uri="{FF2B5EF4-FFF2-40B4-BE49-F238E27FC236}">
                  <a16:creationId xmlns:a16="http://schemas.microsoft.com/office/drawing/2014/main" id="{A0B08E5A-110E-47D8-ABA9-FF90827D53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8" y="2840"/>
            <a:ext cx="20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5" name="公式" r:id="rId9" imgW="142900" imgH="162000" progId="Equation.3">
                    <p:embed/>
                  </p:oleObj>
                </mc:Choice>
                <mc:Fallback>
                  <p:oleObj name="公式" r:id="rId9" imgW="142900" imgH="162000" progId="Equation.3">
                    <p:embed/>
                    <p:pic>
                      <p:nvPicPr>
                        <p:cNvPr id="44054" name="Object 127">
                          <a:extLst>
                            <a:ext uri="{FF2B5EF4-FFF2-40B4-BE49-F238E27FC236}">
                              <a16:creationId xmlns:a16="http://schemas.microsoft.com/office/drawing/2014/main" id="{A0B08E5A-110E-47D8-ABA9-FF90827D53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840"/>
                          <a:ext cx="20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5" name="Object 128">
              <a:extLst>
                <a:ext uri="{FF2B5EF4-FFF2-40B4-BE49-F238E27FC236}">
                  <a16:creationId xmlns:a16="http://schemas.microsoft.com/office/drawing/2014/main" id="{854BE848-43D7-450C-ABEF-6E1C6A16EC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7" y="3067"/>
            <a:ext cx="15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6" name="Equation" r:id="rId11" imgW="123721" imgH="142830" progId="Equation.3">
                    <p:embed/>
                  </p:oleObj>
                </mc:Choice>
                <mc:Fallback>
                  <p:oleObj name="Equation" r:id="rId11" imgW="123721" imgH="142830" progId="Equation.3">
                    <p:embed/>
                    <p:pic>
                      <p:nvPicPr>
                        <p:cNvPr id="44055" name="Object 128">
                          <a:extLst>
                            <a:ext uri="{FF2B5EF4-FFF2-40B4-BE49-F238E27FC236}">
                              <a16:creationId xmlns:a16="http://schemas.microsoft.com/office/drawing/2014/main" id="{854BE848-43D7-450C-ABEF-6E1C6A16EC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3067"/>
                          <a:ext cx="15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6" name="Object 129">
              <a:extLst>
                <a:ext uri="{FF2B5EF4-FFF2-40B4-BE49-F238E27FC236}">
                  <a16:creationId xmlns:a16="http://schemas.microsoft.com/office/drawing/2014/main" id="{06017E47-F677-420A-8067-8BD4EF53A2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036"/>
            <a:ext cx="57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7" name="Equation" r:id="rId13" imgW="590511" imgH="180900" progId="Equation.3">
                    <p:embed/>
                  </p:oleObj>
                </mc:Choice>
                <mc:Fallback>
                  <p:oleObj name="Equation" r:id="rId13" imgW="590511" imgH="180900" progId="Equation.3">
                    <p:embed/>
                    <p:pic>
                      <p:nvPicPr>
                        <p:cNvPr id="44056" name="Object 129">
                          <a:extLst>
                            <a:ext uri="{FF2B5EF4-FFF2-40B4-BE49-F238E27FC236}">
                              <a16:creationId xmlns:a16="http://schemas.microsoft.com/office/drawing/2014/main" id="{06017E47-F677-420A-8067-8BD4EF53A2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36"/>
                          <a:ext cx="57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7" name="Object 130">
              <a:extLst>
                <a:ext uri="{FF2B5EF4-FFF2-40B4-BE49-F238E27FC236}">
                  <a16:creationId xmlns:a16="http://schemas.microsoft.com/office/drawing/2014/main" id="{3C19D338-8BC7-41B8-9D75-A8A753DF9E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7" y="2504"/>
            <a:ext cx="13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8" name="Equation" r:id="rId15" imgW="123721" imgH="162000" progId="Equation.3">
                    <p:embed/>
                  </p:oleObj>
                </mc:Choice>
                <mc:Fallback>
                  <p:oleObj name="Equation" r:id="rId15" imgW="123721" imgH="162000" progId="Equation.3">
                    <p:embed/>
                    <p:pic>
                      <p:nvPicPr>
                        <p:cNvPr id="44057" name="Object 130">
                          <a:extLst>
                            <a:ext uri="{FF2B5EF4-FFF2-40B4-BE49-F238E27FC236}">
                              <a16:creationId xmlns:a16="http://schemas.microsoft.com/office/drawing/2014/main" id="{3C19D338-8BC7-41B8-9D75-A8A753DF9E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2504"/>
                          <a:ext cx="139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8" name="Object 131">
              <a:extLst>
                <a:ext uri="{FF2B5EF4-FFF2-40B4-BE49-F238E27FC236}">
                  <a16:creationId xmlns:a16="http://schemas.microsoft.com/office/drawing/2014/main" id="{4AB12D1F-603E-4FBD-ACDE-B2FCF1CE9F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324"/>
            <a:ext cx="19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9" name="Equation" r:id="rId17" imgW="95357" imgH="104760" progId="Equation.3">
                    <p:embed/>
                  </p:oleObj>
                </mc:Choice>
                <mc:Fallback>
                  <p:oleObj name="Equation" r:id="rId17" imgW="95357" imgH="104760" progId="Equation.3">
                    <p:embed/>
                    <p:pic>
                      <p:nvPicPr>
                        <p:cNvPr id="44058" name="Object 131">
                          <a:extLst>
                            <a:ext uri="{FF2B5EF4-FFF2-40B4-BE49-F238E27FC236}">
                              <a16:creationId xmlns:a16="http://schemas.microsoft.com/office/drawing/2014/main" id="{4AB12D1F-603E-4FBD-ACDE-B2FCF1CE9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324"/>
                          <a:ext cx="19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9" name="Object 132">
              <a:extLst>
                <a:ext uri="{FF2B5EF4-FFF2-40B4-BE49-F238E27FC236}">
                  <a16:creationId xmlns:a16="http://schemas.microsoft.com/office/drawing/2014/main" id="{C2159060-9CBA-475D-A385-135E463B43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201"/>
            <a:ext cx="72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0" name="Equation" r:id="rId19" imgW="628599" imgH="180900" progId="Equation.3">
                    <p:embed/>
                  </p:oleObj>
                </mc:Choice>
                <mc:Fallback>
                  <p:oleObj name="Equation" r:id="rId19" imgW="628599" imgH="180900" progId="Equation.3">
                    <p:embed/>
                    <p:pic>
                      <p:nvPicPr>
                        <p:cNvPr id="44059" name="Object 132">
                          <a:extLst>
                            <a:ext uri="{FF2B5EF4-FFF2-40B4-BE49-F238E27FC236}">
                              <a16:creationId xmlns:a16="http://schemas.microsoft.com/office/drawing/2014/main" id="{C2159060-9CBA-475D-A385-135E463B43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201"/>
                          <a:ext cx="72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0" name="Freeform 134">
              <a:extLst>
                <a:ext uri="{FF2B5EF4-FFF2-40B4-BE49-F238E27FC236}">
                  <a16:creationId xmlns:a16="http://schemas.microsoft.com/office/drawing/2014/main" id="{41968890-98A0-45EF-B0C3-80B17EE52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" y="2656"/>
              <a:ext cx="128" cy="64"/>
            </a:xfrm>
            <a:custGeom>
              <a:avLst/>
              <a:gdLst>
                <a:gd name="T0" fmla="*/ 0 w 128"/>
                <a:gd name="T1" fmla="*/ 0 h 64"/>
                <a:gd name="T2" fmla="*/ 72 w 128"/>
                <a:gd name="T3" fmla="*/ 25 h 64"/>
                <a:gd name="T4" fmla="*/ 128 w 128"/>
                <a:gd name="T5" fmla="*/ 64 h 64"/>
                <a:gd name="T6" fmla="*/ 0 60000 65536"/>
                <a:gd name="T7" fmla="*/ 0 60000 65536"/>
                <a:gd name="T8" fmla="*/ 0 60000 65536"/>
                <a:gd name="T9" fmla="*/ 0 w 128"/>
                <a:gd name="T10" fmla="*/ 0 h 64"/>
                <a:gd name="T11" fmla="*/ 128 w 128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" h="64">
                  <a:moveTo>
                    <a:pt x="0" y="0"/>
                  </a:moveTo>
                  <a:lnTo>
                    <a:pt x="72" y="25"/>
                  </a:lnTo>
                  <a:lnTo>
                    <a:pt x="128" y="64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Freeform 149">
              <a:extLst>
                <a:ext uri="{FF2B5EF4-FFF2-40B4-BE49-F238E27FC236}">
                  <a16:creationId xmlns:a16="http://schemas.microsoft.com/office/drawing/2014/main" id="{1E652573-885F-40E5-8731-2378A5C1C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2263"/>
              <a:ext cx="1" cy="856"/>
            </a:xfrm>
            <a:custGeom>
              <a:avLst/>
              <a:gdLst>
                <a:gd name="T0" fmla="*/ 0 w 1"/>
                <a:gd name="T1" fmla="*/ 0 h 856"/>
                <a:gd name="T2" fmla="*/ 0 w 1"/>
                <a:gd name="T3" fmla="*/ 856 h 856"/>
                <a:gd name="T4" fmla="*/ 0 60000 65536"/>
                <a:gd name="T5" fmla="*/ 0 60000 65536"/>
                <a:gd name="T6" fmla="*/ 0 w 1"/>
                <a:gd name="T7" fmla="*/ 0 h 856"/>
                <a:gd name="T8" fmla="*/ 1 w 1"/>
                <a:gd name="T9" fmla="*/ 856 h 8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56">
                  <a:moveTo>
                    <a:pt x="0" y="0"/>
                  </a:moveTo>
                  <a:lnTo>
                    <a:pt x="0" y="856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Freeform 150">
              <a:extLst>
                <a:ext uri="{FF2B5EF4-FFF2-40B4-BE49-F238E27FC236}">
                  <a16:creationId xmlns:a16="http://schemas.microsoft.com/office/drawing/2014/main" id="{7C359F40-A1EC-4F18-842C-928BBDD58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" y="2153"/>
              <a:ext cx="352" cy="144"/>
            </a:xfrm>
            <a:custGeom>
              <a:avLst/>
              <a:gdLst>
                <a:gd name="T0" fmla="*/ 352 w 352"/>
                <a:gd name="T1" fmla="*/ 144 h 144"/>
                <a:gd name="T2" fmla="*/ 0 w 352"/>
                <a:gd name="T3" fmla="*/ 0 h 144"/>
                <a:gd name="T4" fmla="*/ 0 60000 65536"/>
                <a:gd name="T5" fmla="*/ 0 60000 65536"/>
                <a:gd name="T6" fmla="*/ 0 w 352"/>
                <a:gd name="T7" fmla="*/ 0 h 144"/>
                <a:gd name="T8" fmla="*/ 352 w 352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2" h="144">
                  <a:moveTo>
                    <a:pt x="352" y="14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Freeform 151">
              <a:extLst>
                <a:ext uri="{FF2B5EF4-FFF2-40B4-BE49-F238E27FC236}">
                  <a16:creationId xmlns:a16="http://schemas.microsoft.com/office/drawing/2014/main" id="{78337462-9F0E-447F-B15F-D6CF7ABCE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" y="2944"/>
              <a:ext cx="360" cy="185"/>
            </a:xfrm>
            <a:custGeom>
              <a:avLst/>
              <a:gdLst>
                <a:gd name="T0" fmla="*/ 360 w 360"/>
                <a:gd name="T1" fmla="*/ 185 h 185"/>
                <a:gd name="T2" fmla="*/ 0 w 360"/>
                <a:gd name="T3" fmla="*/ 0 h 185"/>
                <a:gd name="T4" fmla="*/ 0 60000 65536"/>
                <a:gd name="T5" fmla="*/ 0 60000 65536"/>
                <a:gd name="T6" fmla="*/ 0 w 360"/>
                <a:gd name="T7" fmla="*/ 0 h 185"/>
                <a:gd name="T8" fmla="*/ 360 w 360"/>
                <a:gd name="T9" fmla="*/ 185 h 1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0" h="185">
                  <a:moveTo>
                    <a:pt x="360" y="18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Oval 152">
              <a:extLst>
                <a:ext uri="{FF2B5EF4-FFF2-40B4-BE49-F238E27FC236}">
                  <a16:creationId xmlns:a16="http://schemas.microsoft.com/office/drawing/2014/main" id="{8A991194-77DF-4D66-910E-EE4CD7798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249"/>
              <a:ext cx="48" cy="4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graphicFrame>
        <p:nvGraphicFramePr>
          <p:cNvPr id="26784" name="Object 160">
            <a:extLst>
              <a:ext uri="{FF2B5EF4-FFF2-40B4-BE49-F238E27FC236}">
                <a16:creationId xmlns:a16="http://schemas.microsoft.com/office/drawing/2014/main" id="{972FD6E6-CFC3-4D8B-8442-7F521F02A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19890"/>
              </p:ext>
            </p:extLst>
          </p:nvPr>
        </p:nvGraphicFramePr>
        <p:xfrm>
          <a:off x="608807" y="2625998"/>
          <a:ext cx="2395537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公式" r:id="rId21" imgW="1168400" imgH="787400" progId="Equation.3">
                  <p:embed/>
                </p:oleObj>
              </mc:Choice>
              <mc:Fallback>
                <p:oleObj name="公式" r:id="rId21" imgW="1168400" imgH="787400" progId="Equation.3">
                  <p:embed/>
                  <p:pic>
                    <p:nvPicPr>
                      <p:cNvPr id="26784" name="Object 160">
                        <a:extLst>
                          <a:ext uri="{FF2B5EF4-FFF2-40B4-BE49-F238E27FC236}">
                            <a16:creationId xmlns:a16="http://schemas.microsoft.com/office/drawing/2014/main" id="{972FD6E6-CFC3-4D8B-8442-7F521F02A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7" y="2625998"/>
                        <a:ext cx="2395537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89" name="Object 165">
            <a:extLst>
              <a:ext uri="{FF2B5EF4-FFF2-40B4-BE49-F238E27FC236}">
                <a16:creationId xmlns:a16="http://schemas.microsoft.com/office/drawing/2014/main" id="{DB6ED4EF-C4C3-4D5F-92F5-786A079EE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782657"/>
              </p:ext>
            </p:extLst>
          </p:nvPr>
        </p:nvGraphicFramePr>
        <p:xfrm>
          <a:off x="971550" y="44624"/>
          <a:ext cx="22113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公式" r:id="rId23" imgW="1000032" imgH="180900" progId="Equation.3">
                  <p:embed/>
                </p:oleObj>
              </mc:Choice>
              <mc:Fallback>
                <p:oleObj name="公式" r:id="rId23" imgW="1000032" imgH="180900" progId="Equation.3">
                  <p:embed/>
                  <p:pic>
                    <p:nvPicPr>
                      <p:cNvPr id="26789" name="Object 165">
                        <a:extLst>
                          <a:ext uri="{FF2B5EF4-FFF2-40B4-BE49-F238E27FC236}">
                            <a16:creationId xmlns:a16="http://schemas.microsoft.com/office/drawing/2014/main" id="{DB6ED4EF-C4C3-4D5F-92F5-786A079EE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624"/>
                        <a:ext cx="22113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90" name="Object 166">
            <a:extLst>
              <a:ext uri="{FF2B5EF4-FFF2-40B4-BE49-F238E27FC236}">
                <a16:creationId xmlns:a16="http://schemas.microsoft.com/office/drawing/2014/main" id="{A53F86DA-9C95-4978-A5B5-1388B88EC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520174"/>
              </p:ext>
            </p:extLst>
          </p:nvPr>
        </p:nvGraphicFramePr>
        <p:xfrm>
          <a:off x="971550" y="404664"/>
          <a:ext cx="52562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公式" r:id="rId25" imgW="2247900" imgH="228600" progId="Equation.3">
                  <p:embed/>
                </p:oleObj>
              </mc:Choice>
              <mc:Fallback>
                <p:oleObj name="公式" r:id="rId25" imgW="2247900" imgH="228600" progId="Equation.3">
                  <p:embed/>
                  <p:pic>
                    <p:nvPicPr>
                      <p:cNvPr id="26790" name="Object 166">
                        <a:extLst>
                          <a:ext uri="{FF2B5EF4-FFF2-40B4-BE49-F238E27FC236}">
                            <a16:creationId xmlns:a16="http://schemas.microsoft.com/office/drawing/2014/main" id="{A53F86DA-9C95-4978-A5B5-1388B88EC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664"/>
                        <a:ext cx="52562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91" name="Object 167">
            <a:extLst>
              <a:ext uri="{FF2B5EF4-FFF2-40B4-BE49-F238E27FC236}">
                <a16:creationId xmlns:a16="http://schemas.microsoft.com/office/drawing/2014/main" id="{95E7F35E-7E3E-4DBE-B1FE-66500824E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28330"/>
              </p:ext>
            </p:extLst>
          </p:nvPr>
        </p:nvGraphicFramePr>
        <p:xfrm>
          <a:off x="971550" y="1052736"/>
          <a:ext cx="6985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公式" r:id="rId27" imgW="3048000" imgH="228600" progId="Equation.3">
                  <p:embed/>
                </p:oleObj>
              </mc:Choice>
              <mc:Fallback>
                <p:oleObj name="公式" r:id="rId27" imgW="3048000" imgH="228600" progId="Equation.3">
                  <p:embed/>
                  <p:pic>
                    <p:nvPicPr>
                      <p:cNvPr id="26791" name="Object 167">
                        <a:extLst>
                          <a:ext uri="{FF2B5EF4-FFF2-40B4-BE49-F238E27FC236}">
                            <a16:creationId xmlns:a16="http://schemas.microsoft.com/office/drawing/2014/main" id="{95E7F35E-7E3E-4DBE-B1FE-66500824E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52736"/>
                        <a:ext cx="6985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92" name="Object 168">
            <a:extLst>
              <a:ext uri="{FF2B5EF4-FFF2-40B4-BE49-F238E27FC236}">
                <a16:creationId xmlns:a16="http://schemas.microsoft.com/office/drawing/2014/main" id="{B98C4D56-4751-4DD9-8FB5-C1E43E69B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161193"/>
              </p:ext>
            </p:extLst>
          </p:nvPr>
        </p:nvGraphicFramePr>
        <p:xfrm>
          <a:off x="931863" y="1700808"/>
          <a:ext cx="41449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公式" r:id="rId29" imgW="1892300" imgH="228600" progId="Equation.3">
                  <p:embed/>
                </p:oleObj>
              </mc:Choice>
              <mc:Fallback>
                <p:oleObj name="公式" r:id="rId29" imgW="1892300" imgH="228600" progId="Equation.3">
                  <p:embed/>
                  <p:pic>
                    <p:nvPicPr>
                      <p:cNvPr id="26792" name="Object 168">
                        <a:extLst>
                          <a:ext uri="{FF2B5EF4-FFF2-40B4-BE49-F238E27FC236}">
                            <a16:creationId xmlns:a16="http://schemas.microsoft.com/office/drawing/2014/main" id="{B98C4D56-4751-4DD9-8FB5-C1E43E69B1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700808"/>
                        <a:ext cx="41449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1E29895D-41F7-41A3-9E51-5FE878D4F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187710"/>
              </p:ext>
            </p:extLst>
          </p:nvPr>
        </p:nvGraphicFramePr>
        <p:xfrm>
          <a:off x="251520" y="5176429"/>
          <a:ext cx="11031537" cy="1430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Document" r:id="rId31" imgW="5473747" imgH="710342" progId="Word.Document.8">
                  <p:embed/>
                </p:oleObj>
              </mc:Choice>
              <mc:Fallback>
                <p:oleObj name="Document" r:id="rId31" imgW="5473747" imgH="710342" progId="Word.Document.8">
                  <p:embed/>
                  <p:pic>
                    <p:nvPicPr>
                      <p:cNvPr id="25603" name="对象 25602">
                        <a:extLst>
                          <a:ext uri="{FF2B5EF4-FFF2-40B4-BE49-F238E27FC236}">
                            <a16:creationId xmlns:a16="http://schemas.microsoft.com/office/drawing/2014/main" id="{8C841F06-1C1C-4F76-BD5B-A9987BDB1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176429"/>
                        <a:ext cx="11031537" cy="1430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36" name="Object 48">
            <a:extLst>
              <a:ext uri="{FF2B5EF4-FFF2-40B4-BE49-F238E27FC236}">
                <a16:creationId xmlns:a16="http://schemas.microsoft.com/office/drawing/2014/main" id="{A0886EB4-30F6-4E93-8B20-B960EF40C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79926"/>
              </p:ext>
            </p:extLst>
          </p:nvPr>
        </p:nvGraphicFramePr>
        <p:xfrm>
          <a:off x="971550" y="1052513"/>
          <a:ext cx="345598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Equation" r:id="rId3" imgW="1743168" imgH="485730" progId="Equation.DSMT4">
                  <p:embed/>
                </p:oleObj>
              </mc:Choice>
              <mc:Fallback>
                <p:oleObj name="Equation" r:id="rId3" imgW="1743168" imgH="485730" progId="Equation.DSMT4">
                  <p:embed/>
                  <p:pic>
                    <p:nvPicPr>
                      <p:cNvPr id="63536" name="Object 48">
                        <a:extLst>
                          <a:ext uri="{FF2B5EF4-FFF2-40B4-BE49-F238E27FC236}">
                            <a16:creationId xmlns:a16="http://schemas.microsoft.com/office/drawing/2014/main" id="{A0886EB4-30F6-4E93-8B20-B960EF40C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52513"/>
                        <a:ext cx="3455988" cy="1065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8" name="Object 50">
            <a:extLst>
              <a:ext uri="{FF2B5EF4-FFF2-40B4-BE49-F238E27FC236}">
                <a16:creationId xmlns:a16="http://schemas.microsoft.com/office/drawing/2014/main" id="{521D9498-D90A-488D-B593-D89F80A15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4198938"/>
          <a:ext cx="29543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公式" r:id="rId5" imgW="1345616" imgH="444307" progId="Equation.3">
                  <p:embed/>
                </p:oleObj>
              </mc:Choice>
              <mc:Fallback>
                <p:oleObj name="公式" r:id="rId5" imgW="1345616" imgH="444307" progId="Equation.3">
                  <p:embed/>
                  <p:pic>
                    <p:nvPicPr>
                      <p:cNvPr id="63538" name="Object 50">
                        <a:extLst>
                          <a:ext uri="{FF2B5EF4-FFF2-40B4-BE49-F238E27FC236}">
                            <a16:creationId xmlns:a16="http://schemas.microsoft.com/office/drawing/2014/main" id="{521D9498-D90A-488D-B593-D89F80A15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198938"/>
                        <a:ext cx="29543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2" name="Object 54">
            <a:extLst>
              <a:ext uri="{FF2B5EF4-FFF2-40B4-BE49-F238E27FC236}">
                <a16:creationId xmlns:a16="http://schemas.microsoft.com/office/drawing/2014/main" id="{E86A095A-114E-474B-B61E-957A6685F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5373688"/>
          <a:ext cx="75422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公式" r:id="rId7" imgW="3594100" imgH="444500" progId="Equation.3">
                  <p:embed/>
                </p:oleObj>
              </mc:Choice>
              <mc:Fallback>
                <p:oleObj name="公式" r:id="rId7" imgW="3594100" imgH="444500" progId="Equation.3">
                  <p:embed/>
                  <p:pic>
                    <p:nvPicPr>
                      <p:cNvPr id="63542" name="Object 54">
                        <a:extLst>
                          <a:ext uri="{FF2B5EF4-FFF2-40B4-BE49-F238E27FC236}">
                            <a16:creationId xmlns:a16="http://schemas.microsoft.com/office/drawing/2014/main" id="{E86A095A-114E-474B-B61E-957A6685F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373688"/>
                        <a:ext cx="75422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5">
            <a:extLst>
              <a:ext uri="{FF2B5EF4-FFF2-40B4-BE49-F238E27FC236}">
                <a16:creationId xmlns:a16="http://schemas.microsoft.com/office/drawing/2014/main" id="{E344CF5B-3123-40D5-8CA0-E8E309E11A56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857250"/>
            <a:ext cx="3317875" cy="4095750"/>
            <a:chOff x="3168" y="540"/>
            <a:chExt cx="2090" cy="2580"/>
          </a:xfrm>
        </p:grpSpPr>
        <p:sp>
          <p:nvSpPr>
            <p:cNvPr id="45063" name="Line 5">
              <a:extLst>
                <a:ext uri="{FF2B5EF4-FFF2-40B4-BE49-F238E27FC236}">
                  <a16:creationId xmlns:a16="http://schemas.microsoft.com/office/drawing/2014/main" id="{656EC0F1-1054-4EA4-B797-73F40DE23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2487"/>
              <a:ext cx="15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4" name="Line 6">
              <a:extLst>
                <a:ext uri="{FF2B5EF4-FFF2-40B4-BE49-F238E27FC236}">
                  <a16:creationId xmlns:a16="http://schemas.microsoft.com/office/drawing/2014/main" id="{8ECED0F9-361D-47EE-9254-3C7CEC812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2" y="540"/>
              <a:ext cx="0" cy="194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Line 7">
              <a:extLst>
                <a:ext uri="{FF2B5EF4-FFF2-40B4-BE49-F238E27FC236}">
                  <a16:creationId xmlns:a16="http://schemas.microsoft.com/office/drawing/2014/main" id="{34DC83D6-DEC7-4180-8081-B4BB7AD60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487"/>
              <a:ext cx="486" cy="3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Freeform 8">
              <a:extLst>
                <a:ext uri="{FF2B5EF4-FFF2-40B4-BE49-F238E27FC236}">
                  <a16:creationId xmlns:a16="http://schemas.microsoft.com/office/drawing/2014/main" id="{4D3362BF-FCA0-4F79-8EDF-01B303A9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1008"/>
              <a:ext cx="552" cy="472"/>
            </a:xfrm>
            <a:custGeom>
              <a:avLst/>
              <a:gdLst>
                <a:gd name="T0" fmla="*/ 0 w 552"/>
                <a:gd name="T1" fmla="*/ 0 h 472"/>
                <a:gd name="T2" fmla="*/ 552 w 552"/>
                <a:gd name="T3" fmla="*/ 472 h 472"/>
                <a:gd name="T4" fmla="*/ 0 60000 65536"/>
                <a:gd name="T5" fmla="*/ 0 60000 65536"/>
                <a:gd name="T6" fmla="*/ 0 w 552"/>
                <a:gd name="T7" fmla="*/ 0 h 472"/>
                <a:gd name="T8" fmla="*/ 552 w 552"/>
                <a:gd name="T9" fmla="*/ 472 h 4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2" h="472">
                  <a:moveTo>
                    <a:pt x="0" y="0"/>
                  </a:moveTo>
                  <a:lnTo>
                    <a:pt x="552" y="472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Line 9">
              <a:extLst>
                <a:ext uri="{FF2B5EF4-FFF2-40B4-BE49-F238E27FC236}">
                  <a16:creationId xmlns:a16="http://schemas.microsoft.com/office/drawing/2014/main" id="{64A23926-F541-4ECB-AF1D-3EF12A290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479"/>
              <a:ext cx="804" cy="3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8" name="Line 10">
              <a:extLst>
                <a:ext uri="{FF2B5EF4-FFF2-40B4-BE49-F238E27FC236}">
                  <a16:creationId xmlns:a16="http://schemas.microsoft.com/office/drawing/2014/main" id="{F0931493-7696-43A2-B162-F1B75B060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512"/>
              <a:ext cx="0" cy="139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Line 11">
              <a:extLst>
                <a:ext uri="{FF2B5EF4-FFF2-40B4-BE49-F238E27FC236}">
                  <a16:creationId xmlns:a16="http://schemas.microsoft.com/office/drawing/2014/main" id="{08A162DC-0A4F-4D03-8FAB-84C5E0326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" y="1385"/>
              <a:ext cx="0" cy="139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2">
              <a:extLst>
                <a:ext uri="{FF2B5EF4-FFF2-40B4-BE49-F238E27FC236}">
                  <a16:creationId xmlns:a16="http://schemas.microsoft.com/office/drawing/2014/main" id="{1DC60D45-38CA-4002-BD64-6D9136CA3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640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Arc 13">
              <a:extLst>
                <a:ext uri="{FF2B5EF4-FFF2-40B4-BE49-F238E27FC236}">
                  <a16:creationId xmlns:a16="http://schemas.microsoft.com/office/drawing/2014/main" id="{9C4E2099-6608-4088-A44B-5AC8B238793E}"/>
                </a:ext>
              </a:extLst>
            </p:cNvPr>
            <p:cNvSpPr>
              <a:spLocks/>
            </p:cNvSpPr>
            <p:nvPr/>
          </p:nvSpPr>
          <p:spPr bwMode="auto">
            <a:xfrm rot="13865711" flipV="1">
              <a:off x="4584" y="1019"/>
              <a:ext cx="470" cy="121"/>
            </a:xfrm>
            <a:custGeom>
              <a:avLst/>
              <a:gdLst>
                <a:gd name="T0" fmla="*/ 0 w 38901"/>
                <a:gd name="T1" fmla="*/ 0 h 21600"/>
                <a:gd name="T2" fmla="*/ 0 w 38901"/>
                <a:gd name="T3" fmla="*/ 0 h 21600"/>
                <a:gd name="T4" fmla="*/ 0 w 38901"/>
                <a:gd name="T5" fmla="*/ 0 h 21600"/>
                <a:gd name="T6" fmla="*/ 0 60000 65536"/>
                <a:gd name="T7" fmla="*/ 0 60000 65536"/>
                <a:gd name="T8" fmla="*/ 0 60000 65536"/>
                <a:gd name="T9" fmla="*/ 0 w 38901"/>
                <a:gd name="T10" fmla="*/ 0 h 21600"/>
                <a:gd name="T11" fmla="*/ 38901 w 389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901" h="21600" fill="none" extrusionOk="0">
                  <a:moveTo>
                    <a:pt x="-1" y="12402"/>
                  </a:moveTo>
                  <a:cubicBezTo>
                    <a:pt x="3562" y="4832"/>
                    <a:pt x="11176" y="-1"/>
                    <a:pt x="19544" y="0"/>
                  </a:cubicBezTo>
                  <a:cubicBezTo>
                    <a:pt x="27755" y="0"/>
                    <a:pt x="35257" y="4656"/>
                    <a:pt x="38901" y="12015"/>
                  </a:cubicBezTo>
                </a:path>
                <a:path w="38901" h="21600" stroke="0" extrusionOk="0">
                  <a:moveTo>
                    <a:pt x="-1" y="12402"/>
                  </a:moveTo>
                  <a:cubicBezTo>
                    <a:pt x="3562" y="4832"/>
                    <a:pt x="11176" y="-1"/>
                    <a:pt x="19544" y="0"/>
                  </a:cubicBezTo>
                  <a:cubicBezTo>
                    <a:pt x="27755" y="0"/>
                    <a:pt x="35257" y="4656"/>
                    <a:pt x="38901" y="12015"/>
                  </a:cubicBezTo>
                  <a:lnTo>
                    <a:pt x="19544" y="21600"/>
                  </a:lnTo>
                  <a:lnTo>
                    <a:pt x="-1" y="12402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Freeform 14">
              <a:extLst>
                <a:ext uri="{FF2B5EF4-FFF2-40B4-BE49-F238E27FC236}">
                  <a16:creationId xmlns:a16="http://schemas.microsoft.com/office/drawing/2014/main" id="{2963393E-475E-4A80-B79A-C9E1EFE2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888"/>
              <a:ext cx="236" cy="222"/>
            </a:xfrm>
            <a:custGeom>
              <a:avLst/>
              <a:gdLst>
                <a:gd name="T0" fmla="*/ 0 w 236"/>
                <a:gd name="T1" fmla="*/ 222 h 222"/>
                <a:gd name="T2" fmla="*/ 236 w 236"/>
                <a:gd name="T3" fmla="*/ 0 h 222"/>
                <a:gd name="T4" fmla="*/ 0 60000 65536"/>
                <a:gd name="T5" fmla="*/ 0 60000 65536"/>
                <a:gd name="T6" fmla="*/ 0 w 236"/>
                <a:gd name="T7" fmla="*/ 0 h 222"/>
                <a:gd name="T8" fmla="*/ 236 w 236"/>
                <a:gd name="T9" fmla="*/ 222 h 2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22">
                  <a:moveTo>
                    <a:pt x="0" y="222"/>
                  </a:moveTo>
                  <a:lnTo>
                    <a:pt x="236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Arc 15">
              <a:extLst>
                <a:ext uri="{FF2B5EF4-FFF2-40B4-BE49-F238E27FC236}">
                  <a16:creationId xmlns:a16="http://schemas.microsoft.com/office/drawing/2014/main" id="{D81F43D6-0930-49D3-A805-AC1A78F84342}"/>
                </a:ext>
              </a:extLst>
            </p:cNvPr>
            <p:cNvSpPr>
              <a:spLocks/>
            </p:cNvSpPr>
            <p:nvPr/>
          </p:nvSpPr>
          <p:spPr bwMode="auto">
            <a:xfrm rot="14401765" flipV="1">
              <a:off x="4411" y="1165"/>
              <a:ext cx="259" cy="90"/>
            </a:xfrm>
            <a:custGeom>
              <a:avLst/>
              <a:gdLst>
                <a:gd name="T0" fmla="*/ 0 w 21986"/>
                <a:gd name="T1" fmla="*/ 0 h 21600"/>
                <a:gd name="T2" fmla="*/ 0 w 21986"/>
                <a:gd name="T3" fmla="*/ 0 h 21600"/>
                <a:gd name="T4" fmla="*/ 0 w 2198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86"/>
                <a:gd name="T10" fmla="*/ 0 h 21600"/>
                <a:gd name="T11" fmla="*/ 21986 w 2198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86" h="21600" fill="none" extrusionOk="0">
                  <a:moveTo>
                    <a:pt x="0" y="3"/>
                  </a:moveTo>
                  <a:cubicBezTo>
                    <a:pt x="128" y="1"/>
                    <a:pt x="257" y="-1"/>
                    <a:pt x="386" y="0"/>
                  </a:cubicBezTo>
                  <a:cubicBezTo>
                    <a:pt x="12315" y="0"/>
                    <a:pt x="21986" y="9670"/>
                    <a:pt x="21986" y="21600"/>
                  </a:cubicBezTo>
                </a:path>
                <a:path w="21986" h="21600" stroke="0" extrusionOk="0">
                  <a:moveTo>
                    <a:pt x="0" y="3"/>
                  </a:moveTo>
                  <a:cubicBezTo>
                    <a:pt x="128" y="1"/>
                    <a:pt x="257" y="-1"/>
                    <a:pt x="386" y="0"/>
                  </a:cubicBezTo>
                  <a:cubicBezTo>
                    <a:pt x="12315" y="0"/>
                    <a:pt x="21986" y="9670"/>
                    <a:pt x="21986" y="21600"/>
                  </a:cubicBezTo>
                  <a:lnTo>
                    <a:pt x="386" y="21600"/>
                  </a:lnTo>
                  <a:lnTo>
                    <a:pt x="0" y="3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Line 16">
              <a:extLst>
                <a:ext uri="{FF2B5EF4-FFF2-40B4-BE49-F238E27FC236}">
                  <a16:creationId xmlns:a16="http://schemas.microsoft.com/office/drawing/2014/main" id="{D61AD8DE-4B68-43BD-A22C-B5F55BEBE5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987351">
              <a:off x="4188" y="1167"/>
              <a:ext cx="311" cy="2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17">
              <a:extLst>
                <a:ext uri="{FF2B5EF4-FFF2-40B4-BE49-F238E27FC236}">
                  <a16:creationId xmlns:a16="http://schemas.microsoft.com/office/drawing/2014/main" id="{A74F1BB4-0A50-45BD-BF88-63A2CCA23B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81872" flipV="1">
              <a:off x="4654" y="1248"/>
              <a:ext cx="320" cy="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Freeform 18">
              <a:extLst>
                <a:ext uri="{FF2B5EF4-FFF2-40B4-BE49-F238E27FC236}">
                  <a16:creationId xmlns:a16="http://schemas.microsoft.com/office/drawing/2014/main" id="{9517DB66-9938-48D2-B596-6BA6F58E8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256"/>
              <a:ext cx="304" cy="280"/>
            </a:xfrm>
            <a:custGeom>
              <a:avLst/>
              <a:gdLst>
                <a:gd name="T0" fmla="*/ 304 w 304"/>
                <a:gd name="T1" fmla="*/ 0 h 280"/>
                <a:gd name="T2" fmla="*/ 0 w 304"/>
                <a:gd name="T3" fmla="*/ 280 h 280"/>
                <a:gd name="T4" fmla="*/ 0 60000 65536"/>
                <a:gd name="T5" fmla="*/ 0 60000 65536"/>
                <a:gd name="T6" fmla="*/ 0 w 304"/>
                <a:gd name="T7" fmla="*/ 0 h 280"/>
                <a:gd name="T8" fmla="*/ 304 w 304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0">
                  <a:moveTo>
                    <a:pt x="304" y="0"/>
                  </a:moveTo>
                  <a:lnTo>
                    <a:pt x="0" y="28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Freeform 19">
              <a:extLst>
                <a:ext uri="{FF2B5EF4-FFF2-40B4-BE49-F238E27FC236}">
                  <a16:creationId xmlns:a16="http://schemas.microsoft.com/office/drawing/2014/main" id="{6AFF7FEC-84FA-435B-A81D-3E81D2455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" y="1296"/>
              <a:ext cx="221" cy="272"/>
            </a:xfrm>
            <a:custGeom>
              <a:avLst/>
              <a:gdLst>
                <a:gd name="T0" fmla="*/ 221 w 221"/>
                <a:gd name="T1" fmla="*/ 0 h 272"/>
                <a:gd name="T2" fmla="*/ 0 w 221"/>
                <a:gd name="T3" fmla="*/ 272 h 272"/>
                <a:gd name="T4" fmla="*/ 0 60000 65536"/>
                <a:gd name="T5" fmla="*/ 0 60000 65536"/>
                <a:gd name="T6" fmla="*/ 0 w 221"/>
                <a:gd name="T7" fmla="*/ 0 h 272"/>
                <a:gd name="T8" fmla="*/ 221 w 221"/>
                <a:gd name="T9" fmla="*/ 272 h 2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1" h="272">
                  <a:moveTo>
                    <a:pt x="221" y="0"/>
                  </a:moveTo>
                  <a:lnTo>
                    <a:pt x="0" y="27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Line 20">
              <a:extLst>
                <a:ext uri="{FF2B5EF4-FFF2-40B4-BE49-F238E27FC236}">
                  <a16:creationId xmlns:a16="http://schemas.microsoft.com/office/drawing/2014/main" id="{48BF2604-FD99-49F3-B6EE-51A56798F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2" y="1475"/>
              <a:ext cx="535" cy="99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Freeform 21">
              <a:extLst>
                <a:ext uri="{FF2B5EF4-FFF2-40B4-BE49-F238E27FC236}">
                  <a16:creationId xmlns:a16="http://schemas.microsoft.com/office/drawing/2014/main" id="{49D4412D-E232-4B57-954B-425078DE9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" y="1560"/>
              <a:ext cx="750" cy="906"/>
            </a:xfrm>
            <a:custGeom>
              <a:avLst/>
              <a:gdLst>
                <a:gd name="T0" fmla="*/ 0 w 750"/>
                <a:gd name="T1" fmla="*/ 906 h 906"/>
                <a:gd name="T2" fmla="*/ 750 w 750"/>
                <a:gd name="T3" fmla="*/ 0 h 906"/>
                <a:gd name="T4" fmla="*/ 0 60000 65536"/>
                <a:gd name="T5" fmla="*/ 0 60000 65536"/>
                <a:gd name="T6" fmla="*/ 0 w 750"/>
                <a:gd name="T7" fmla="*/ 0 h 906"/>
                <a:gd name="T8" fmla="*/ 750 w 750"/>
                <a:gd name="T9" fmla="*/ 906 h 9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0" h="906">
                  <a:moveTo>
                    <a:pt x="0" y="906"/>
                  </a:moveTo>
                  <a:lnTo>
                    <a:pt x="75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Freeform 22">
              <a:extLst>
                <a:ext uri="{FF2B5EF4-FFF2-40B4-BE49-F238E27FC236}">
                  <a16:creationId xmlns:a16="http://schemas.microsoft.com/office/drawing/2014/main" id="{25C51DD0-8DA0-4B1A-B18B-D7054625A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912"/>
              <a:ext cx="202" cy="479"/>
            </a:xfrm>
            <a:custGeom>
              <a:avLst/>
              <a:gdLst>
                <a:gd name="T0" fmla="*/ 0 w 202"/>
                <a:gd name="T1" fmla="*/ 479 h 479"/>
                <a:gd name="T2" fmla="*/ 202 w 202"/>
                <a:gd name="T3" fmla="*/ 0 h 479"/>
                <a:gd name="T4" fmla="*/ 0 60000 65536"/>
                <a:gd name="T5" fmla="*/ 0 60000 65536"/>
                <a:gd name="T6" fmla="*/ 0 w 202"/>
                <a:gd name="T7" fmla="*/ 0 h 479"/>
                <a:gd name="T8" fmla="*/ 202 w 202"/>
                <a:gd name="T9" fmla="*/ 479 h 4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2" h="479">
                  <a:moveTo>
                    <a:pt x="0" y="479"/>
                  </a:moveTo>
                  <a:lnTo>
                    <a:pt x="20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1" name="Line 23">
              <a:extLst>
                <a:ext uri="{FF2B5EF4-FFF2-40B4-BE49-F238E27FC236}">
                  <a16:creationId xmlns:a16="http://schemas.microsoft.com/office/drawing/2014/main" id="{ADEFAB8A-0C84-4910-A92E-450C2B0A7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48"/>
              <a:ext cx="570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Line 24">
              <a:extLst>
                <a:ext uri="{FF2B5EF4-FFF2-40B4-BE49-F238E27FC236}">
                  <a16:creationId xmlns:a16="http://schemas.microsoft.com/office/drawing/2014/main" id="{649E641A-47BB-46BD-8483-6E7E97F04E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2" y="2014"/>
              <a:ext cx="627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Arc 25">
              <a:extLst>
                <a:ext uri="{FF2B5EF4-FFF2-40B4-BE49-F238E27FC236}">
                  <a16:creationId xmlns:a16="http://schemas.microsoft.com/office/drawing/2014/main" id="{0F0C35DB-F5B9-46E0-979B-0103E9165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" y="1760"/>
              <a:ext cx="285" cy="218"/>
            </a:xfrm>
            <a:custGeom>
              <a:avLst/>
              <a:gdLst>
                <a:gd name="T0" fmla="*/ 0 w 26104"/>
                <a:gd name="T1" fmla="*/ 0 h 21600"/>
                <a:gd name="T2" fmla="*/ 0 w 26104"/>
                <a:gd name="T3" fmla="*/ 0 h 21600"/>
                <a:gd name="T4" fmla="*/ 0 w 26104"/>
                <a:gd name="T5" fmla="*/ 0 h 21600"/>
                <a:gd name="T6" fmla="*/ 0 60000 65536"/>
                <a:gd name="T7" fmla="*/ 0 60000 65536"/>
                <a:gd name="T8" fmla="*/ 0 60000 65536"/>
                <a:gd name="T9" fmla="*/ 0 w 26104"/>
                <a:gd name="T10" fmla="*/ 0 h 21600"/>
                <a:gd name="T11" fmla="*/ 26104 w 261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104" h="21600" fill="none" extrusionOk="0">
                  <a:moveTo>
                    <a:pt x="0" y="666"/>
                  </a:moveTo>
                  <a:cubicBezTo>
                    <a:pt x="1740" y="223"/>
                    <a:pt x="3528" y="-1"/>
                    <a:pt x="5324" y="0"/>
                  </a:cubicBezTo>
                  <a:cubicBezTo>
                    <a:pt x="14982" y="0"/>
                    <a:pt x="23467" y="6412"/>
                    <a:pt x="26104" y="15704"/>
                  </a:cubicBezTo>
                </a:path>
                <a:path w="26104" h="21600" stroke="0" extrusionOk="0">
                  <a:moveTo>
                    <a:pt x="0" y="666"/>
                  </a:moveTo>
                  <a:cubicBezTo>
                    <a:pt x="1740" y="223"/>
                    <a:pt x="3528" y="-1"/>
                    <a:pt x="5324" y="0"/>
                  </a:cubicBezTo>
                  <a:cubicBezTo>
                    <a:pt x="14982" y="0"/>
                    <a:pt x="23467" y="6412"/>
                    <a:pt x="26104" y="15704"/>
                  </a:cubicBezTo>
                  <a:lnTo>
                    <a:pt x="5324" y="21600"/>
                  </a:lnTo>
                  <a:lnTo>
                    <a:pt x="0" y="666"/>
                  </a:lnTo>
                  <a:close/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 type="none" w="sm" len="med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Arc 26">
              <a:extLst>
                <a:ext uri="{FF2B5EF4-FFF2-40B4-BE49-F238E27FC236}">
                  <a16:creationId xmlns:a16="http://schemas.microsoft.com/office/drawing/2014/main" id="{4CB279DC-AFF2-4470-B18B-91A9EF84A488}"/>
                </a:ext>
              </a:extLst>
            </p:cNvPr>
            <p:cNvSpPr>
              <a:spLocks/>
            </p:cNvSpPr>
            <p:nvPr/>
          </p:nvSpPr>
          <p:spPr bwMode="auto">
            <a:xfrm rot="8501880">
              <a:off x="3543" y="2464"/>
              <a:ext cx="300" cy="189"/>
            </a:xfrm>
            <a:custGeom>
              <a:avLst/>
              <a:gdLst>
                <a:gd name="T0" fmla="*/ 0 w 20665"/>
                <a:gd name="T1" fmla="*/ 0 h 21266"/>
                <a:gd name="T2" fmla="*/ 0 w 20665"/>
                <a:gd name="T3" fmla="*/ 0 h 21266"/>
                <a:gd name="T4" fmla="*/ 0 w 20665"/>
                <a:gd name="T5" fmla="*/ 0 h 21266"/>
                <a:gd name="T6" fmla="*/ 0 60000 65536"/>
                <a:gd name="T7" fmla="*/ 0 60000 65536"/>
                <a:gd name="T8" fmla="*/ 0 60000 65536"/>
                <a:gd name="T9" fmla="*/ 0 w 20665"/>
                <a:gd name="T10" fmla="*/ 0 h 21266"/>
                <a:gd name="T11" fmla="*/ 20665 w 20665"/>
                <a:gd name="T12" fmla="*/ 21266 h 2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65" h="21266" fill="none" extrusionOk="0">
                  <a:moveTo>
                    <a:pt x="3782" y="-1"/>
                  </a:moveTo>
                  <a:cubicBezTo>
                    <a:pt x="11778" y="1421"/>
                    <a:pt x="18300" y="7209"/>
                    <a:pt x="20664" y="14979"/>
                  </a:cubicBezTo>
                </a:path>
                <a:path w="20665" h="21266" stroke="0" extrusionOk="0">
                  <a:moveTo>
                    <a:pt x="3782" y="-1"/>
                  </a:moveTo>
                  <a:cubicBezTo>
                    <a:pt x="11778" y="1421"/>
                    <a:pt x="18300" y="7209"/>
                    <a:pt x="20664" y="14979"/>
                  </a:cubicBezTo>
                  <a:lnTo>
                    <a:pt x="0" y="21266"/>
                  </a:lnTo>
                  <a:lnTo>
                    <a:pt x="3782" y="-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stealth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85" name="Object 27">
              <a:extLst>
                <a:ext uri="{FF2B5EF4-FFF2-40B4-BE49-F238E27FC236}">
                  <a16:creationId xmlns:a16="http://schemas.microsoft.com/office/drawing/2014/main" id="{022436F0-81CC-43DC-B760-EE60BE5788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92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5" name="公式" r:id="rId9" imgW="238257" imgH="218970" progId="Equation.3">
                    <p:embed/>
                  </p:oleObj>
                </mc:Choice>
                <mc:Fallback>
                  <p:oleObj name="公式" r:id="rId9" imgW="238257" imgH="218970" progId="Equation.3">
                    <p:embed/>
                    <p:pic>
                      <p:nvPicPr>
                        <p:cNvPr id="45085" name="Object 27">
                          <a:extLst>
                            <a:ext uri="{FF2B5EF4-FFF2-40B4-BE49-F238E27FC236}">
                              <a16:creationId xmlns:a16="http://schemas.microsoft.com/office/drawing/2014/main" id="{022436F0-81CC-43DC-B760-EE60BE5788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2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6" name="Object 28">
              <a:extLst>
                <a:ext uri="{FF2B5EF4-FFF2-40B4-BE49-F238E27FC236}">
                  <a16:creationId xmlns:a16="http://schemas.microsoft.com/office/drawing/2014/main" id="{219863DA-D6D3-4441-8E08-A4561A1550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8" y="252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6" name="公式" r:id="rId11" imgW="238257" imgH="295380" progId="Equation.3">
                    <p:embed/>
                  </p:oleObj>
                </mc:Choice>
                <mc:Fallback>
                  <p:oleObj name="公式" r:id="rId11" imgW="238257" imgH="295380" progId="Equation.3">
                    <p:embed/>
                    <p:pic>
                      <p:nvPicPr>
                        <p:cNvPr id="45086" name="Object 28">
                          <a:extLst>
                            <a:ext uri="{FF2B5EF4-FFF2-40B4-BE49-F238E27FC236}">
                              <a16:creationId xmlns:a16="http://schemas.microsoft.com/office/drawing/2014/main" id="{219863DA-D6D3-4441-8E08-A4561A1550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8" y="252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7" name="Object 29">
              <a:extLst>
                <a:ext uri="{FF2B5EF4-FFF2-40B4-BE49-F238E27FC236}">
                  <a16:creationId xmlns:a16="http://schemas.microsoft.com/office/drawing/2014/main" id="{FE646353-9A22-4A95-B296-C917D3FCBA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5" y="552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7" name="公式" r:id="rId13" imgW="180989" imgH="238140" progId="Equation.3">
                    <p:embed/>
                  </p:oleObj>
                </mc:Choice>
                <mc:Fallback>
                  <p:oleObj name="公式" r:id="rId13" imgW="180989" imgH="238140" progId="Equation.3">
                    <p:embed/>
                    <p:pic>
                      <p:nvPicPr>
                        <p:cNvPr id="45087" name="Object 29">
                          <a:extLst>
                            <a:ext uri="{FF2B5EF4-FFF2-40B4-BE49-F238E27FC236}">
                              <a16:creationId xmlns:a16="http://schemas.microsoft.com/office/drawing/2014/main" id="{FE646353-9A22-4A95-B296-C917D3FCBA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552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8" name="Object 30">
              <a:extLst>
                <a:ext uri="{FF2B5EF4-FFF2-40B4-BE49-F238E27FC236}">
                  <a16:creationId xmlns:a16="http://schemas.microsoft.com/office/drawing/2014/main" id="{19108DC2-A8A4-48C9-B904-7E221BC589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" y="232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8" name="公式" r:id="rId15" imgW="291847" imgH="317225" progId="Equation.3">
                    <p:embed/>
                  </p:oleObj>
                </mc:Choice>
                <mc:Fallback>
                  <p:oleObj name="公式" r:id="rId15" imgW="291847" imgH="317225" progId="Equation.3">
                    <p:embed/>
                    <p:pic>
                      <p:nvPicPr>
                        <p:cNvPr id="45088" name="Object 30">
                          <a:extLst>
                            <a:ext uri="{FF2B5EF4-FFF2-40B4-BE49-F238E27FC236}">
                              <a16:creationId xmlns:a16="http://schemas.microsoft.com/office/drawing/2014/main" id="{19108DC2-A8A4-48C9-B904-7E221BC589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" y="232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9" name="Object 31">
              <a:extLst>
                <a:ext uri="{FF2B5EF4-FFF2-40B4-BE49-F238E27FC236}">
                  <a16:creationId xmlns:a16="http://schemas.microsoft.com/office/drawing/2014/main" id="{DE191A7C-1185-4BE5-8D06-8A22756EFE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640"/>
            <a:ext cx="18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9" name="Equation" r:id="rId17" imgW="123721" imgH="142830" progId="Equation.3">
                    <p:embed/>
                  </p:oleObj>
                </mc:Choice>
                <mc:Fallback>
                  <p:oleObj name="Equation" r:id="rId17" imgW="123721" imgH="142830" progId="Equation.3">
                    <p:embed/>
                    <p:pic>
                      <p:nvPicPr>
                        <p:cNvPr id="45089" name="Object 31">
                          <a:extLst>
                            <a:ext uri="{FF2B5EF4-FFF2-40B4-BE49-F238E27FC236}">
                              <a16:creationId xmlns:a16="http://schemas.microsoft.com/office/drawing/2014/main" id="{DE191A7C-1185-4BE5-8D06-8A22756EFE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40"/>
                          <a:ext cx="18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0" name="Object 32">
              <a:extLst>
                <a:ext uri="{FF2B5EF4-FFF2-40B4-BE49-F238E27FC236}">
                  <a16:creationId xmlns:a16="http://schemas.microsoft.com/office/drawing/2014/main" id="{C309933C-172A-4874-A9CF-30595C35BC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1" y="1184"/>
            <a:ext cx="25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0" name="公式" r:id="rId19" imgW="219078" imgH="180900" progId="Equation.3">
                    <p:embed/>
                  </p:oleObj>
                </mc:Choice>
                <mc:Fallback>
                  <p:oleObj name="公式" r:id="rId19" imgW="219078" imgH="180900" progId="Equation.3">
                    <p:embed/>
                    <p:pic>
                      <p:nvPicPr>
                        <p:cNvPr id="45090" name="Object 32">
                          <a:extLst>
                            <a:ext uri="{FF2B5EF4-FFF2-40B4-BE49-F238E27FC236}">
                              <a16:creationId xmlns:a16="http://schemas.microsoft.com/office/drawing/2014/main" id="{C309933C-172A-4874-A9CF-30595C35BC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1184"/>
                          <a:ext cx="25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1" name="Object 33">
              <a:extLst>
                <a:ext uri="{FF2B5EF4-FFF2-40B4-BE49-F238E27FC236}">
                  <a16:creationId xmlns:a16="http://schemas.microsoft.com/office/drawing/2014/main" id="{7F278F91-3FE6-4548-A16D-E94CAB0F5B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6" y="1824"/>
            <a:ext cx="17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1" name="Equation" r:id="rId21" imgW="123721" imgH="162000" progId="Equation.3">
                    <p:embed/>
                  </p:oleObj>
                </mc:Choice>
                <mc:Fallback>
                  <p:oleObj name="Equation" r:id="rId21" imgW="123721" imgH="162000" progId="Equation.3">
                    <p:embed/>
                    <p:pic>
                      <p:nvPicPr>
                        <p:cNvPr id="45091" name="Object 33">
                          <a:extLst>
                            <a:ext uri="{FF2B5EF4-FFF2-40B4-BE49-F238E27FC236}">
                              <a16:creationId xmlns:a16="http://schemas.microsoft.com/office/drawing/2014/main" id="{7F278F91-3FE6-4548-A16D-E94CAB0F5B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824"/>
                          <a:ext cx="17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2" name="Object 34">
              <a:extLst>
                <a:ext uri="{FF2B5EF4-FFF2-40B4-BE49-F238E27FC236}">
                  <a16:creationId xmlns:a16="http://schemas.microsoft.com/office/drawing/2014/main" id="{ABAD1F84-E846-41AE-852A-D4F504A132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0" y="1920"/>
            <a:ext cx="29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2" name="公式" r:id="rId23" imgW="209623" imgH="162000" progId="Equation.3">
                    <p:embed/>
                  </p:oleObj>
                </mc:Choice>
                <mc:Fallback>
                  <p:oleObj name="公式" r:id="rId23" imgW="209623" imgH="162000" progId="Equation.3">
                    <p:embed/>
                    <p:pic>
                      <p:nvPicPr>
                        <p:cNvPr id="45092" name="Object 34">
                          <a:extLst>
                            <a:ext uri="{FF2B5EF4-FFF2-40B4-BE49-F238E27FC236}">
                              <a16:creationId xmlns:a16="http://schemas.microsoft.com/office/drawing/2014/main" id="{ABAD1F84-E846-41AE-852A-D4F504A13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1920"/>
                          <a:ext cx="29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3" name="Object 35">
              <a:extLst>
                <a:ext uri="{FF2B5EF4-FFF2-40B4-BE49-F238E27FC236}">
                  <a16:creationId xmlns:a16="http://schemas.microsoft.com/office/drawing/2014/main" id="{C0C1B62A-D7B3-48EA-A459-CC7F931BE1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2" y="1617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3" name="公式" r:id="rId25" imgW="180989" imgH="209520" progId="Equation.3">
                    <p:embed/>
                  </p:oleObj>
                </mc:Choice>
                <mc:Fallback>
                  <p:oleObj name="公式" r:id="rId25" imgW="180989" imgH="209520" progId="Equation.3">
                    <p:embed/>
                    <p:pic>
                      <p:nvPicPr>
                        <p:cNvPr id="45093" name="Object 35">
                          <a:extLst>
                            <a:ext uri="{FF2B5EF4-FFF2-40B4-BE49-F238E27FC236}">
                              <a16:creationId xmlns:a16="http://schemas.microsoft.com/office/drawing/2014/main" id="{C0C1B62A-D7B3-48EA-A459-CC7F931BE1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1617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4" name="Object 36">
              <a:extLst>
                <a:ext uri="{FF2B5EF4-FFF2-40B4-BE49-F238E27FC236}">
                  <a16:creationId xmlns:a16="http://schemas.microsoft.com/office/drawing/2014/main" id="{F2584214-0365-4C7E-8F3B-6F40924232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1386"/>
            <a:ext cx="5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4" name="Equation" r:id="rId27" imgW="371433" imgH="162000" progId="Equation.3">
                    <p:embed/>
                  </p:oleObj>
                </mc:Choice>
                <mc:Fallback>
                  <p:oleObj name="Equation" r:id="rId27" imgW="371433" imgH="162000" progId="Equation.3">
                    <p:embed/>
                    <p:pic>
                      <p:nvPicPr>
                        <p:cNvPr id="45094" name="Object 36">
                          <a:extLst>
                            <a:ext uri="{FF2B5EF4-FFF2-40B4-BE49-F238E27FC236}">
                              <a16:creationId xmlns:a16="http://schemas.microsoft.com/office/drawing/2014/main" id="{F2584214-0365-4C7E-8F3B-6F40924232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386"/>
                          <a:ext cx="54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5" name="Freeform 37">
              <a:extLst>
                <a:ext uri="{FF2B5EF4-FFF2-40B4-BE49-F238E27FC236}">
                  <a16:creationId xmlns:a16="http://schemas.microsoft.com/office/drawing/2014/main" id="{4A1DF8D8-9E46-4E4B-AD0A-1AF17D64C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" y="1475"/>
              <a:ext cx="153" cy="109"/>
            </a:xfrm>
            <a:custGeom>
              <a:avLst/>
              <a:gdLst>
                <a:gd name="T0" fmla="*/ 0 w 153"/>
                <a:gd name="T1" fmla="*/ 0 h 109"/>
                <a:gd name="T2" fmla="*/ 153 w 153"/>
                <a:gd name="T3" fmla="*/ 109 h 109"/>
                <a:gd name="T4" fmla="*/ 0 60000 65536"/>
                <a:gd name="T5" fmla="*/ 0 60000 65536"/>
                <a:gd name="T6" fmla="*/ 0 w 153"/>
                <a:gd name="T7" fmla="*/ 0 h 109"/>
                <a:gd name="T8" fmla="*/ 153 w 153"/>
                <a:gd name="T9" fmla="*/ 109 h 1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3" h="109">
                  <a:moveTo>
                    <a:pt x="0" y="0"/>
                  </a:moveTo>
                  <a:lnTo>
                    <a:pt x="153" y="109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6" name="Line 38">
              <a:extLst>
                <a:ext uri="{FF2B5EF4-FFF2-40B4-BE49-F238E27FC236}">
                  <a16:creationId xmlns:a16="http://schemas.microsoft.com/office/drawing/2014/main" id="{C04B7143-3C8C-4EE3-A179-610D61E8C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86" y="1361"/>
              <a:ext cx="191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7" name="Line 39">
              <a:extLst>
                <a:ext uri="{FF2B5EF4-FFF2-40B4-BE49-F238E27FC236}">
                  <a16:creationId xmlns:a16="http://schemas.microsoft.com/office/drawing/2014/main" id="{50C729AA-FE9D-4624-A079-A6A91ED6A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1" y="1361"/>
              <a:ext cx="245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8" name="Freeform 40">
              <a:extLst>
                <a:ext uri="{FF2B5EF4-FFF2-40B4-BE49-F238E27FC236}">
                  <a16:creationId xmlns:a16="http://schemas.microsoft.com/office/drawing/2014/main" id="{78D6F302-2DCF-4AEC-B86D-9577ACD8C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521"/>
              <a:ext cx="261" cy="63"/>
            </a:xfrm>
            <a:custGeom>
              <a:avLst/>
              <a:gdLst>
                <a:gd name="T0" fmla="*/ 0 w 261"/>
                <a:gd name="T1" fmla="*/ 63 h 63"/>
                <a:gd name="T2" fmla="*/ 261 w 261"/>
                <a:gd name="T3" fmla="*/ 0 h 63"/>
                <a:gd name="T4" fmla="*/ 0 60000 65536"/>
                <a:gd name="T5" fmla="*/ 0 60000 65536"/>
                <a:gd name="T6" fmla="*/ 0 w 261"/>
                <a:gd name="T7" fmla="*/ 0 h 63"/>
                <a:gd name="T8" fmla="*/ 261 w 261"/>
                <a:gd name="T9" fmla="*/ 63 h 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" h="63">
                  <a:moveTo>
                    <a:pt x="0" y="63"/>
                  </a:moveTo>
                  <a:lnTo>
                    <a:pt x="26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9" name="Line 41">
              <a:extLst>
                <a:ext uri="{FF2B5EF4-FFF2-40B4-BE49-F238E27FC236}">
                  <a16:creationId xmlns:a16="http://schemas.microsoft.com/office/drawing/2014/main" id="{B2C323DB-38E7-4A19-BFB8-DB3DEF7F0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" y="875"/>
              <a:ext cx="158" cy="5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00" name="Object 42">
              <a:extLst>
                <a:ext uri="{FF2B5EF4-FFF2-40B4-BE49-F238E27FC236}">
                  <a16:creationId xmlns:a16="http://schemas.microsoft.com/office/drawing/2014/main" id="{BF366B5F-2801-4A3F-8A59-2FAD420891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8" y="1008"/>
            <a:ext cx="2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5" name="公式" r:id="rId29" imgW="180989" imgH="162000" progId="Equation.3">
                    <p:embed/>
                  </p:oleObj>
                </mc:Choice>
                <mc:Fallback>
                  <p:oleObj name="公式" r:id="rId29" imgW="180989" imgH="162000" progId="Equation.3">
                    <p:embed/>
                    <p:pic>
                      <p:nvPicPr>
                        <p:cNvPr id="45100" name="Object 42">
                          <a:extLst>
                            <a:ext uri="{FF2B5EF4-FFF2-40B4-BE49-F238E27FC236}">
                              <a16:creationId xmlns:a16="http://schemas.microsoft.com/office/drawing/2014/main" id="{BF366B5F-2801-4A3F-8A59-2FAD420891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1008"/>
                          <a:ext cx="25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01" name="Line 43">
              <a:extLst>
                <a:ext uri="{FF2B5EF4-FFF2-40B4-BE49-F238E27FC236}">
                  <a16:creationId xmlns:a16="http://schemas.microsoft.com/office/drawing/2014/main" id="{99C0479F-E4AD-4144-A162-78D3B83904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2" y="875"/>
              <a:ext cx="71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02" name="Object 44">
              <a:extLst>
                <a:ext uri="{FF2B5EF4-FFF2-40B4-BE49-F238E27FC236}">
                  <a16:creationId xmlns:a16="http://schemas.microsoft.com/office/drawing/2014/main" id="{77C542AA-533B-4862-9825-3767D37051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5" y="637"/>
            <a:ext cx="71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6" name="公式" r:id="rId31" imgW="599965" imgH="180900" progId="Equation.3">
                    <p:embed/>
                  </p:oleObj>
                </mc:Choice>
                <mc:Fallback>
                  <p:oleObj name="公式" r:id="rId31" imgW="599965" imgH="180900" progId="Equation.3">
                    <p:embed/>
                    <p:pic>
                      <p:nvPicPr>
                        <p:cNvPr id="45102" name="Object 44">
                          <a:extLst>
                            <a:ext uri="{FF2B5EF4-FFF2-40B4-BE49-F238E27FC236}">
                              <a16:creationId xmlns:a16="http://schemas.microsoft.com/office/drawing/2014/main" id="{77C542AA-533B-4862-9825-3767D37051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5" y="637"/>
                          <a:ext cx="71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03" name="Freeform 45">
              <a:extLst>
                <a:ext uri="{FF2B5EF4-FFF2-40B4-BE49-F238E27FC236}">
                  <a16:creationId xmlns:a16="http://schemas.microsoft.com/office/drawing/2014/main" id="{1F97E978-08C9-4879-8589-5D40D02A0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536"/>
              <a:ext cx="48" cy="288"/>
            </a:xfrm>
            <a:custGeom>
              <a:avLst/>
              <a:gdLst>
                <a:gd name="T0" fmla="*/ 0 w 48"/>
                <a:gd name="T1" fmla="*/ 0 h 288"/>
                <a:gd name="T2" fmla="*/ 48 w 48"/>
                <a:gd name="T3" fmla="*/ 288 h 288"/>
                <a:gd name="T4" fmla="*/ 0 60000 65536"/>
                <a:gd name="T5" fmla="*/ 0 60000 65536"/>
                <a:gd name="T6" fmla="*/ 0 w 48"/>
                <a:gd name="T7" fmla="*/ 0 h 288"/>
                <a:gd name="T8" fmla="*/ 48 w 48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288">
                  <a:moveTo>
                    <a:pt x="0" y="0"/>
                  </a:moveTo>
                  <a:lnTo>
                    <a:pt x="48" y="288"/>
                  </a:ln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4" name="Line 46">
              <a:extLst>
                <a:ext uri="{FF2B5EF4-FFF2-40B4-BE49-F238E27FC236}">
                  <a16:creationId xmlns:a16="http://schemas.microsoft.com/office/drawing/2014/main" id="{8B9D64CD-675D-49BC-A30B-2E987D1D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813"/>
              <a:ext cx="645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05" name="Object 47">
              <a:extLst>
                <a:ext uri="{FF2B5EF4-FFF2-40B4-BE49-F238E27FC236}">
                  <a16:creationId xmlns:a16="http://schemas.microsoft.com/office/drawing/2014/main" id="{EF21C349-1048-4210-8D85-12529139B4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2" y="1580"/>
            <a:ext cx="40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7" name="公式" r:id="rId33" imgW="276346" imgH="162000" progId="Equation.3">
                    <p:embed/>
                  </p:oleObj>
                </mc:Choice>
                <mc:Fallback>
                  <p:oleObj name="公式" r:id="rId33" imgW="276346" imgH="162000" progId="Equation.3">
                    <p:embed/>
                    <p:pic>
                      <p:nvPicPr>
                        <p:cNvPr id="45105" name="Object 47">
                          <a:extLst>
                            <a:ext uri="{FF2B5EF4-FFF2-40B4-BE49-F238E27FC236}">
                              <a16:creationId xmlns:a16="http://schemas.microsoft.com/office/drawing/2014/main" id="{EF21C349-1048-4210-8D85-12529139B4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1580"/>
                          <a:ext cx="403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06" name="Freeform 55">
              <a:extLst>
                <a:ext uri="{FF2B5EF4-FFF2-40B4-BE49-F238E27FC236}">
                  <a16:creationId xmlns:a16="http://schemas.microsoft.com/office/drawing/2014/main" id="{FFB528A7-8784-4935-AA58-A2A1207E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20"/>
              <a:ext cx="336" cy="168"/>
            </a:xfrm>
            <a:custGeom>
              <a:avLst/>
              <a:gdLst>
                <a:gd name="T0" fmla="*/ 0 w 336"/>
                <a:gd name="T1" fmla="*/ 168 h 168"/>
                <a:gd name="T2" fmla="*/ 336 w 336"/>
                <a:gd name="T3" fmla="*/ 0 h 168"/>
                <a:gd name="T4" fmla="*/ 0 60000 65536"/>
                <a:gd name="T5" fmla="*/ 0 60000 65536"/>
                <a:gd name="T6" fmla="*/ 0 w 336"/>
                <a:gd name="T7" fmla="*/ 0 h 168"/>
                <a:gd name="T8" fmla="*/ 336 w 336"/>
                <a:gd name="T9" fmla="*/ 168 h 1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168">
                  <a:moveTo>
                    <a:pt x="0" y="168"/>
                  </a:moveTo>
                  <a:lnTo>
                    <a:pt x="33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7" name="Line 58">
              <a:extLst>
                <a:ext uri="{FF2B5EF4-FFF2-40B4-BE49-F238E27FC236}">
                  <a16:creationId xmlns:a16="http://schemas.microsoft.com/office/drawing/2014/main" id="{46131484-5E7E-46D8-A383-1EF772E83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008"/>
              <a:ext cx="768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8" name="Freeform 60">
              <a:extLst>
                <a:ext uri="{FF2B5EF4-FFF2-40B4-BE49-F238E27FC236}">
                  <a16:creationId xmlns:a16="http://schemas.microsoft.com/office/drawing/2014/main" id="{19142FF6-F283-48EA-8A43-BB75D8386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1216"/>
              <a:ext cx="368" cy="72"/>
            </a:xfrm>
            <a:custGeom>
              <a:avLst/>
              <a:gdLst>
                <a:gd name="T0" fmla="*/ 0 w 368"/>
                <a:gd name="T1" fmla="*/ 72 h 72"/>
                <a:gd name="T2" fmla="*/ 368 w 368"/>
                <a:gd name="T3" fmla="*/ 0 h 72"/>
                <a:gd name="T4" fmla="*/ 0 60000 65536"/>
                <a:gd name="T5" fmla="*/ 0 60000 65536"/>
                <a:gd name="T6" fmla="*/ 0 w 368"/>
                <a:gd name="T7" fmla="*/ 0 h 72"/>
                <a:gd name="T8" fmla="*/ 368 w 368"/>
                <a:gd name="T9" fmla="*/ 72 h 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72">
                  <a:moveTo>
                    <a:pt x="0" y="72"/>
                  </a:moveTo>
                  <a:lnTo>
                    <a:pt x="368" y="0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9" name="Freeform 61">
              <a:extLst>
                <a:ext uri="{FF2B5EF4-FFF2-40B4-BE49-F238E27FC236}">
                  <a16:creationId xmlns:a16="http://schemas.microsoft.com/office/drawing/2014/main" id="{D041B379-19F1-4E12-B0F6-7556EF261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20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64 w 96"/>
                <a:gd name="T3" fmla="*/ 48 h 96"/>
                <a:gd name="T4" fmla="*/ 96 w 96"/>
                <a:gd name="T5" fmla="*/ 0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cubicBezTo>
                    <a:pt x="11" y="88"/>
                    <a:pt x="48" y="64"/>
                    <a:pt x="64" y="48"/>
                  </a:cubicBezTo>
                  <a:cubicBezTo>
                    <a:pt x="80" y="32"/>
                    <a:pt x="89" y="10"/>
                    <a:pt x="96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0" name="Freeform 62">
              <a:extLst>
                <a:ext uri="{FF2B5EF4-FFF2-40B4-BE49-F238E27FC236}">
                  <a16:creationId xmlns:a16="http://schemas.microsoft.com/office/drawing/2014/main" id="{80917333-E41B-4772-9EF6-A656CD8E8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2592"/>
              <a:ext cx="48" cy="96"/>
            </a:xfrm>
            <a:custGeom>
              <a:avLst/>
              <a:gdLst>
                <a:gd name="T0" fmla="*/ 0 w 48"/>
                <a:gd name="T1" fmla="*/ 96 h 96"/>
                <a:gd name="T2" fmla="*/ 32 w 48"/>
                <a:gd name="T3" fmla="*/ 56 h 96"/>
                <a:gd name="T4" fmla="*/ 48 w 48"/>
                <a:gd name="T5" fmla="*/ 0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0" y="96"/>
                  </a:moveTo>
                  <a:lnTo>
                    <a:pt x="32" y="56"/>
                  </a:lnTo>
                  <a:lnTo>
                    <a:pt x="48" y="0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11" name="Object 63">
              <a:extLst>
                <a:ext uri="{FF2B5EF4-FFF2-40B4-BE49-F238E27FC236}">
                  <a16:creationId xmlns:a16="http://schemas.microsoft.com/office/drawing/2014/main" id="{F24A6EC7-6D2A-4CC8-91B7-42916BB026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0" y="2864"/>
            <a:ext cx="25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8" name="公式" r:id="rId35" imgW="219078" imgH="180900" progId="Equation.3">
                    <p:embed/>
                  </p:oleObj>
                </mc:Choice>
                <mc:Fallback>
                  <p:oleObj name="公式" r:id="rId35" imgW="219078" imgH="180900" progId="Equation.3">
                    <p:embed/>
                    <p:pic>
                      <p:nvPicPr>
                        <p:cNvPr id="45111" name="Object 63">
                          <a:extLst>
                            <a:ext uri="{FF2B5EF4-FFF2-40B4-BE49-F238E27FC236}">
                              <a16:creationId xmlns:a16="http://schemas.microsoft.com/office/drawing/2014/main" id="{F24A6EC7-6D2A-4CC8-91B7-42916BB026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2864"/>
                          <a:ext cx="25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54" name="Object 66">
            <a:extLst>
              <a:ext uri="{FF2B5EF4-FFF2-40B4-BE49-F238E27FC236}">
                <a16:creationId xmlns:a16="http://schemas.microsoft.com/office/drawing/2014/main" id="{38923362-17BA-493E-90EB-64C3F168897B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827088" y="2755900"/>
          <a:ext cx="38512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" name="公式" r:id="rId37" imgW="1892300" imgH="508000" progId="Equation.3">
                  <p:embed/>
                </p:oleObj>
              </mc:Choice>
              <mc:Fallback>
                <p:oleObj name="公式" r:id="rId37" imgW="1892300" imgH="508000" progId="Equation.3">
                  <p:embed/>
                  <p:pic>
                    <p:nvPicPr>
                      <p:cNvPr id="63554" name="Object 66">
                        <a:extLst>
                          <a:ext uri="{FF2B5EF4-FFF2-40B4-BE49-F238E27FC236}">
                            <a16:creationId xmlns:a16="http://schemas.microsoft.com/office/drawing/2014/main" id="{38923362-17BA-493E-90EB-64C3F1688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55900"/>
                        <a:ext cx="38512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83" name="Object 75">
            <a:extLst>
              <a:ext uri="{FF2B5EF4-FFF2-40B4-BE49-F238E27FC236}">
                <a16:creationId xmlns:a16="http://schemas.microsoft.com/office/drawing/2014/main" id="{21577E09-06D1-411A-9D92-6B460B801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05000"/>
          <a:ext cx="103632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0" name="Document" r:id="rId4" imgW="5275580" imgH="891540" progId="Word.Document.8">
                  <p:embed/>
                </p:oleObj>
              </mc:Choice>
              <mc:Fallback>
                <p:oleObj name="Document" r:id="rId4" imgW="5275580" imgH="891540" progId="Word.Document.8">
                  <p:embed/>
                  <p:pic>
                    <p:nvPicPr>
                      <p:cNvPr id="17483" name="Object 75">
                        <a:extLst>
                          <a:ext uri="{FF2B5EF4-FFF2-40B4-BE49-F238E27FC236}">
                            <a16:creationId xmlns:a16="http://schemas.microsoft.com/office/drawing/2014/main" id="{21577E09-06D1-411A-9D92-6B460B801F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103632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6" name="Object 58">
            <a:extLst>
              <a:ext uri="{FF2B5EF4-FFF2-40B4-BE49-F238E27FC236}">
                <a16:creationId xmlns:a16="http://schemas.microsoft.com/office/drawing/2014/main" id="{64561AD8-2918-433F-9A22-294087092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3971925"/>
          <a:ext cx="3632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1" name="公式" r:id="rId6" imgW="1777229" imgH="482391" progId="Equation.3">
                  <p:embed/>
                </p:oleObj>
              </mc:Choice>
              <mc:Fallback>
                <p:oleObj name="公式" r:id="rId6" imgW="1777229" imgH="482391" progId="Equation.3">
                  <p:embed/>
                  <p:pic>
                    <p:nvPicPr>
                      <p:cNvPr id="17466" name="Object 58">
                        <a:extLst>
                          <a:ext uri="{FF2B5EF4-FFF2-40B4-BE49-F238E27FC236}">
                            <a16:creationId xmlns:a16="http://schemas.microsoft.com/office/drawing/2014/main" id="{64561AD8-2918-433F-9A22-294087092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971925"/>
                        <a:ext cx="36322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465C6A3C-EE5F-4B56-A3CA-43F14180D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73163"/>
            <a:ext cx="419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1" charset="-122"/>
              </a:rPr>
              <a:t>一、坐标面投影法</a:t>
            </a:r>
          </a:p>
        </p:txBody>
      </p:sp>
      <p:graphicFrame>
        <p:nvGraphicFramePr>
          <p:cNvPr id="17467" name="Object 59">
            <a:extLst>
              <a:ext uri="{FF2B5EF4-FFF2-40B4-BE49-F238E27FC236}">
                <a16:creationId xmlns:a16="http://schemas.microsoft.com/office/drawing/2014/main" id="{E56DE414-9800-472E-93D9-8871090D9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5235575"/>
          <a:ext cx="7099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2" name="公式" r:id="rId9" imgW="3238500" imgH="266700" progId="Equation.3">
                  <p:embed/>
                </p:oleObj>
              </mc:Choice>
              <mc:Fallback>
                <p:oleObj name="公式" r:id="rId9" imgW="3238500" imgH="266700" progId="Equation.3">
                  <p:embed/>
                  <p:pic>
                    <p:nvPicPr>
                      <p:cNvPr id="17467" name="Object 59">
                        <a:extLst>
                          <a:ext uri="{FF2B5EF4-FFF2-40B4-BE49-F238E27FC236}">
                            <a16:creationId xmlns:a16="http://schemas.microsoft.com/office/drawing/2014/main" id="{E56DE414-9800-472E-93D9-8871090D9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235575"/>
                        <a:ext cx="7099300" cy="552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8" name="Object 60">
            <a:extLst>
              <a:ext uri="{FF2B5EF4-FFF2-40B4-BE49-F238E27FC236}">
                <a16:creationId xmlns:a16="http://schemas.microsoft.com/office/drawing/2014/main" id="{72491B63-2B1A-493E-A780-6A6D3E163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5910263"/>
          <a:ext cx="36226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3" name="Equation" r:id="rId11" imgW="1651000" imgH="254000" progId="Equation.3">
                  <p:embed/>
                </p:oleObj>
              </mc:Choice>
              <mc:Fallback>
                <p:oleObj name="Equation" r:id="rId11" imgW="1651000" imgH="254000" progId="Equation.3">
                  <p:embed/>
                  <p:pic>
                    <p:nvPicPr>
                      <p:cNvPr id="17468" name="Object 60">
                        <a:extLst>
                          <a:ext uri="{FF2B5EF4-FFF2-40B4-BE49-F238E27FC236}">
                            <a16:creationId xmlns:a16="http://schemas.microsoft.com/office/drawing/2014/main" id="{72491B63-2B1A-493E-A780-6A6D3E163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5910263"/>
                        <a:ext cx="36226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53" name="Freeform 145">
            <a:extLst>
              <a:ext uri="{FF2B5EF4-FFF2-40B4-BE49-F238E27FC236}">
                <a16:creationId xmlns:a16="http://schemas.microsoft.com/office/drawing/2014/main" id="{6445E69A-DF6C-4449-9424-22D5EB610E97}"/>
              </a:ext>
            </a:extLst>
          </p:cNvPr>
          <p:cNvSpPr>
            <a:spLocks/>
          </p:cNvSpPr>
          <p:nvPr/>
        </p:nvSpPr>
        <p:spPr bwMode="auto">
          <a:xfrm>
            <a:off x="6438900" y="2259013"/>
            <a:ext cx="1588" cy="989012"/>
          </a:xfrm>
          <a:custGeom>
            <a:avLst/>
            <a:gdLst>
              <a:gd name="T0" fmla="*/ 0 w 1"/>
              <a:gd name="T1" fmla="*/ 2147483646 h 600"/>
              <a:gd name="T2" fmla="*/ 0 w 1"/>
              <a:gd name="T3" fmla="*/ 0 h 600"/>
              <a:gd name="T4" fmla="*/ 0 60000 65536"/>
              <a:gd name="T5" fmla="*/ 0 60000 65536"/>
              <a:gd name="T6" fmla="*/ 0 w 1"/>
              <a:gd name="T7" fmla="*/ 0 h 600"/>
              <a:gd name="T8" fmla="*/ 1 w 1"/>
              <a:gd name="T9" fmla="*/ 600 h 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600">
                <a:moveTo>
                  <a:pt x="0" y="60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54" name="Text Box 146">
            <a:extLst>
              <a:ext uri="{FF2B5EF4-FFF2-40B4-BE49-F238E27FC236}">
                <a16:creationId xmlns:a16="http://schemas.microsoft.com/office/drawing/2014/main" id="{A40CCA53-202C-474A-8A3F-DECA0CF0A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363"/>
            <a:ext cx="647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用直角坐标计算三重积分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40BDBF-1991-4213-A4FF-CFE98C9CBA05}"/>
              </a:ext>
            </a:extLst>
          </p:cNvPr>
          <p:cNvGrpSpPr/>
          <p:nvPr/>
        </p:nvGrpSpPr>
        <p:grpSpPr>
          <a:xfrm>
            <a:off x="4419600" y="980728"/>
            <a:ext cx="3897313" cy="3905250"/>
            <a:chOff x="4419600" y="1251942"/>
            <a:chExt cx="3897313" cy="390525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05B9A35-7413-4AE1-9C43-AC6CBC0D2426}"/>
                </a:ext>
              </a:extLst>
            </p:cNvPr>
            <p:cNvGrpSpPr/>
            <p:nvPr/>
          </p:nvGrpSpPr>
          <p:grpSpPr>
            <a:xfrm>
              <a:off x="4419600" y="1251942"/>
              <a:ext cx="3886200" cy="3905250"/>
              <a:chOff x="4419600" y="1270000"/>
              <a:chExt cx="3886200" cy="3905250"/>
            </a:xfrm>
          </p:grpSpPr>
          <p:grpSp>
            <p:nvGrpSpPr>
              <p:cNvPr id="2" name="Group 170">
                <a:extLst>
                  <a:ext uri="{FF2B5EF4-FFF2-40B4-BE49-F238E27FC236}">
                    <a16:creationId xmlns:a16="http://schemas.microsoft.com/office/drawing/2014/main" id="{04EFAC3B-26C9-4F50-BE27-DCBA6604B4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9600" y="1270000"/>
                <a:ext cx="3886200" cy="3905250"/>
                <a:chOff x="2784" y="800"/>
                <a:chExt cx="2448" cy="2460"/>
              </a:xfrm>
            </p:grpSpPr>
            <p:sp>
              <p:nvSpPr>
                <p:cNvPr id="4129" name="Freeform 159">
                  <a:extLst>
                    <a:ext uri="{FF2B5EF4-FFF2-40B4-BE49-F238E27FC236}">
                      <a16:creationId xmlns:a16="http://schemas.microsoft.com/office/drawing/2014/main" id="{B597B258-1E33-409F-AC48-6087FDA3C9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4" y="1706"/>
                  <a:ext cx="974" cy="502"/>
                </a:xfrm>
                <a:custGeom>
                  <a:avLst/>
                  <a:gdLst>
                    <a:gd name="T0" fmla="*/ 0 w 974"/>
                    <a:gd name="T1" fmla="*/ 22 h 502"/>
                    <a:gd name="T2" fmla="*/ 64 w 974"/>
                    <a:gd name="T3" fmla="*/ 214 h 502"/>
                    <a:gd name="T4" fmla="*/ 222 w 974"/>
                    <a:gd name="T5" fmla="*/ 408 h 502"/>
                    <a:gd name="T6" fmla="*/ 462 w 974"/>
                    <a:gd name="T7" fmla="*/ 496 h 502"/>
                    <a:gd name="T8" fmla="*/ 688 w 974"/>
                    <a:gd name="T9" fmla="*/ 446 h 502"/>
                    <a:gd name="T10" fmla="*/ 832 w 974"/>
                    <a:gd name="T11" fmla="*/ 318 h 502"/>
                    <a:gd name="T12" fmla="*/ 920 w 974"/>
                    <a:gd name="T13" fmla="*/ 182 h 502"/>
                    <a:gd name="T14" fmla="*/ 974 w 974"/>
                    <a:gd name="T15" fmla="*/ 0 h 50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4"/>
                    <a:gd name="T25" fmla="*/ 0 h 502"/>
                    <a:gd name="T26" fmla="*/ 974 w 974"/>
                    <a:gd name="T27" fmla="*/ 502 h 50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4" h="502">
                      <a:moveTo>
                        <a:pt x="0" y="22"/>
                      </a:moveTo>
                      <a:cubicBezTo>
                        <a:pt x="11" y="53"/>
                        <a:pt x="27" y="150"/>
                        <a:pt x="64" y="214"/>
                      </a:cubicBezTo>
                      <a:cubicBezTo>
                        <a:pt x="101" y="278"/>
                        <a:pt x="156" y="361"/>
                        <a:pt x="222" y="408"/>
                      </a:cubicBezTo>
                      <a:cubicBezTo>
                        <a:pt x="288" y="455"/>
                        <a:pt x="384" y="490"/>
                        <a:pt x="462" y="496"/>
                      </a:cubicBezTo>
                      <a:cubicBezTo>
                        <a:pt x="540" y="502"/>
                        <a:pt x="627" y="476"/>
                        <a:pt x="688" y="446"/>
                      </a:cubicBezTo>
                      <a:cubicBezTo>
                        <a:pt x="749" y="416"/>
                        <a:pt x="793" y="362"/>
                        <a:pt x="832" y="318"/>
                      </a:cubicBezTo>
                      <a:cubicBezTo>
                        <a:pt x="871" y="274"/>
                        <a:pt x="896" y="235"/>
                        <a:pt x="920" y="182"/>
                      </a:cubicBezTo>
                      <a:cubicBezTo>
                        <a:pt x="944" y="129"/>
                        <a:pt x="963" y="38"/>
                        <a:pt x="974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CCFFCC"/>
                    </a:gs>
                    <a:gs pos="100000">
                      <a:srgbClr val="33CC33"/>
                    </a:gs>
                  </a:gsLst>
                  <a:lin ang="5400000" scaled="1"/>
                </a:gradFill>
                <a:ln w="381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0" name="Freeform 160">
                  <a:extLst>
                    <a:ext uri="{FF2B5EF4-FFF2-40B4-BE49-F238E27FC236}">
                      <a16:creationId xmlns:a16="http://schemas.microsoft.com/office/drawing/2014/main" id="{F09F12DB-57AC-48E2-9B7A-C1D900B55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7" y="1228"/>
                  <a:ext cx="1001" cy="704"/>
                </a:xfrm>
                <a:custGeom>
                  <a:avLst/>
                  <a:gdLst>
                    <a:gd name="T0" fmla="*/ 0 w 1001"/>
                    <a:gd name="T1" fmla="*/ 508 h 704"/>
                    <a:gd name="T2" fmla="*/ 165 w 1001"/>
                    <a:gd name="T3" fmla="*/ 172 h 704"/>
                    <a:gd name="T4" fmla="*/ 417 w 1001"/>
                    <a:gd name="T5" fmla="*/ 16 h 704"/>
                    <a:gd name="T6" fmla="*/ 717 w 1001"/>
                    <a:gd name="T7" fmla="*/ 76 h 704"/>
                    <a:gd name="T8" fmla="*/ 973 w 1001"/>
                    <a:gd name="T9" fmla="*/ 400 h 704"/>
                    <a:gd name="T10" fmla="*/ 885 w 1001"/>
                    <a:gd name="T11" fmla="*/ 572 h 704"/>
                    <a:gd name="T12" fmla="*/ 629 w 1001"/>
                    <a:gd name="T13" fmla="*/ 684 h 704"/>
                    <a:gd name="T14" fmla="*/ 385 w 1001"/>
                    <a:gd name="T15" fmla="*/ 692 h 704"/>
                    <a:gd name="T16" fmla="*/ 157 w 1001"/>
                    <a:gd name="T17" fmla="*/ 628 h 704"/>
                    <a:gd name="T18" fmla="*/ 0 w 1001"/>
                    <a:gd name="T19" fmla="*/ 508 h 7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01"/>
                    <a:gd name="T31" fmla="*/ 0 h 704"/>
                    <a:gd name="T32" fmla="*/ 1001 w 1001"/>
                    <a:gd name="T33" fmla="*/ 704 h 7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01" h="704">
                      <a:moveTo>
                        <a:pt x="0" y="508"/>
                      </a:moveTo>
                      <a:cubicBezTo>
                        <a:pt x="1" y="432"/>
                        <a:pt x="95" y="254"/>
                        <a:pt x="165" y="172"/>
                      </a:cubicBezTo>
                      <a:cubicBezTo>
                        <a:pt x="230" y="108"/>
                        <a:pt x="322" y="31"/>
                        <a:pt x="417" y="16"/>
                      </a:cubicBezTo>
                      <a:cubicBezTo>
                        <a:pt x="509" y="0"/>
                        <a:pt x="624" y="12"/>
                        <a:pt x="717" y="76"/>
                      </a:cubicBezTo>
                      <a:cubicBezTo>
                        <a:pt x="818" y="108"/>
                        <a:pt x="945" y="317"/>
                        <a:pt x="973" y="400"/>
                      </a:cubicBezTo>
                      <a:cubicBezTo>
                        <a:pt x="1001" y="483"/>
                        <a:pt x="942" y="525"/>
                        <a:pt x="885" y="572"/>
                      </a:cubicBezTo>
                      <a:cubicBezTo>
                        <a:pt x="812" y="644"/>
                        <a:pt x="712" y="664"/>
                        <a:pt x="629" y="684"/>
                      </a:cubicBezTo>
                      <a:cubicBezTo>
                        <a:pt x="546" y="704"/>
                        <a:pt x="464" y="701"/>
                        <a:pt x="385" y="692"/>
                      </a:cubicBezTo>
                      <a:cubicBezTo>
                        <a:pt x="306" y="683"/>
                        <a:pt x="222" y="659"/>
                        <a:pt x="157" y="628"/>
                      </a:cubicBezTo>
                      <a:cubicBezTo>
                        <a:pt x="66" y="588"/>
                        <a:pt x="33" y="533"/>
                        <a:pt x="0" y="50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3CC33"/>
                    </a:gs>
                    <a:gs pos="100000">
                      <a:srgbClr val="CCFFCC"/>
                    </a:gs>
                  </a:gsLst>
                  <a:lin ang="5400000" scaled="1"/>
                </a:gradFill>
                <a:ln w="381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1" name="Freeform 161">
                  <a:extLst>
                    <a:ext uri="{FF2B5EF4-FFF2-40B4-BE49-F238E27FC236}">
                      <a16:creationId xmlns:a16="http://schemas.microsoft.com/office/drawing/2014/main" id="{CB34C74B-A037-4F6B-BB24-67684C938A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" y="2443"/>
                  <a:ext cx="1814" cy="1"/>
                </a:xfrm>
                <a:custGeom>
                  <a:avLst/>
                  <a:gdLst>
                    <a:gd name="T0" fmla="*/ 0 w 489"/>
                    <a:gd name="T1" fmla="*/ 1 h 1"/>
                    <a:gd name="T2" fmla="*/ 92599 w 489"/>
                    <a:gd name="T3" fmla="*/ 0 h 1"/>
                    <a:gd name="T4" fmla="*/ 0 60000 65536"/>
                    <a:gd name="T5" fmla="*/ 0 60000 65536"/>
                    <a:gd name="T6" fmla="*/ 0 w 489"/>
                    <a:gd name="T7" fmla="*/ 0 h 1"/>
                    <a:gd name="T8" fmla="*/ 489 w 48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89" h="1">
                      <a:moveTo>
                        <a:pt x="0" y="1"/>
                      </a:moveTo>
                      <a:lnTo>
                        <a:pt x="489" y="0"/>
                      </a:ln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2" name="Freeform 162">
                  <a:extLst>
                    <a:ext uri="{FF2B5EF4-FFF2-40B4-BE49-F238E27FC236}">
                      <a16:creationId xmlns:a16="http://schemas.microsoft.com/office/drawing/2014/main" id="{F8618223-FF78-41BD-90AB-CD1864F6A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4" y="2432"/>
                  <a:ext cx="642" cy="744"/>
                </a:xfrm>
                <a:custGeom>
                  <a:avLst/>
                  <a:gdLst>
                    <a:gd name="T0" fmla="*/ 642 w 642"/>
                    <a:gd name="T1" fmla="*/ 0 h 744"/>
                    <a:gd name="T2" fmla="*/ 0 w 642"/>
                    <a:gd name="T3" fmla="*/ 744 h 744"/>
                    <a:gd name="T4" fmla="*/ 0 60000 65536"/>
                    <a:gd name="T5" fmla="*/ 0 60000 65536"/>
                    <a:gd name="T6" fmla="*/ 0 w 642"/>
                    <a:gd name="T7" fmla="*/ 0 h 744"/>
                    <a:gd name="T8" fmla="*/ 642 w 642"/>
                    <a:gd name="T9" fmla="*/ 744 h 74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42" h="744">
                      <a:moveTo>
                        <a:pt x="642" y="0"/>
                      </a:moveTo>
                      <a:lnTo>
                        <a:pt x="0" y="744"/>
                      </a:ln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3" name="Line 163">
                  <a:extLst>
                    <a:ext uri="{FF2B5EF4-FFF2-40B4-BE49-F238E27FC236}">
                      <a16:creationId xmlns:a16="http://schemas.microsoft.com/office/drawing/2014/main" id="{B2C985A2-1913-4B09-B955-D6B7E27EE9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26" y="800"/>
                  <a:ext cx="0" cy="163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134" name="Object 164">
                  <a:extLst>
                    <a:ext uri="{FF2B5EF4-FFF2-40B4-BE49-F238E27FC236}">
                      <a16:creationId xmlns:a16="http://schemas.microsoft.com/office/drawing/2014/main" id="{CDED68BC-8870-484F-9900-168F62C5139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07" y="3092"/>
                <a:ext cx="177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34" name="Equation" r:id="rId13" imgW="238257" imgH="218970" progId="Equation.3">
                        <p:embed/>
                      </p:oleObj>
                    </mc:Choice>
                    <mc:Fallback>
                      <p:oleObj name="Equation" r:id="rId13" imgW="238257" imgH="218970" progId="Equation.3">
                        <p:embed/>
                        <p:pic>
                          <p:nvPicPr>
                            <p:cNvPr id="4134" name="Object 164">
                              <a:extLst>
                                <a:ext uri="{FF2B5EF4-FFF2-40B4-BE49-F238E27FC236}">
                                  <a16:creationId xmlns:a16="http://schemas.microsoft.com/office/drawing/2014/main" id="{CDED68BC-8870-484F-9900-168F62C5139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07" y="3092"/>
                              <a:ext cx="177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35" name="Object 165">
                  <a:extLst>
                    <a:ext uri="{FF2B5EF4-FFF2-40B4-BE49-F238E27FC236}">
                      <a16:creationId xmlns:a16="http://schemas.microsoft.com/office/drawing/2014/main" id="{159DE1FC-95BC-4CC5-88E6-B5DDDC24F82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61" y="836"/>
                <a:ext cx="173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35" name="Equation" r:id="rId15" imgW="180989" imgH="238140" progId="Equation.3">
                        <p:embed/>
                      </p:oleObj>
                    </mc:Choice>
                    <mc:Fallback>
                      <p:oleObj name="Equation" r:id="rId15" imgW="180989" imgH="238140" progId="Equation.3">
                        <p:embed/>
                        <p:pic>
                          <p:nvPicPr>
                            <p:cNvPr id="4135" name="Object 165">
                              <a:extLst>
                                <a:ext uri="{FF2B5EF4-FFF2-40B4-BE49-F238E27FC236}">
                                  <a16:creationId xmlns:a16="http://schemas.microsoft.com/office/drawing/2014/main" id="{159DE1FC-95BC-4CC5-88E6-B5DDDC24F82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1" y="836"/>
                              <a:ext cx="173" cy="2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36" name="Object 166">
                  <a:extLst>
                    <a:ext uri="{FF2B5EF4-FFF2-40B4-BE49-F238E27FC236}">
                      <a16:creationId xmlns:a16="http://schemas.microsoft.com/office/drawing/2014/main" id="{D5E44F8B-C969-4D5E-935E-B0512481A75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69" y="2324"/>
                <a:ext cx="251" cy="2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36" name="Equation" r:id="rId17" imgW="104812" imgH="123930" progId="Equation.3">
                        <p:embed/>
                      </p:oleObj>
                    </mc:Choice>
                    <mc:Fallback>
                      <p:oleObj name="Equation" r:id="rId17" imgW="104812" imgH="123930" progId="Equation.3">
                        <p:embed/>
                        <p:pic>
                          <p:nvPicPr>
                            <p:cNvPr id="4136" name="Object 166">
                              <a:extLst>
                                <a:ext uri="{FF2B5EF4-FFF2-40B4-BE49-F238E27FC236}">
                                  <a16:creationId xmlns:a16="http://schemas.microsoft.com/office/drawing/2014/main" id="{D5E44F8B-C969-4D5E-935E-B0512481A75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9" y="2324"/>
                              <a:ext cx="251" cy="27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37" name="Object 167">
                  <a:extLst>
                    <a:ext uri="{FF2B5EF4-FFF2-40B4-BE49-F238E27FC236}">
                      <a16:creationId xmlns:a16="http://schemas.microsoft.com/office/drawing/2014/main" id="{64862E70-8146-4138-8DDB-D58CBEAA76F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038" y="2544"/>
                <a:ext cx="194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37" name="Equation" r:id="rId19" imgW="238257" imgH="295380" progId="Equation.3">
                        <p:embed/>
                      </p:oleObj>
                    </mc:Choice>
                    <mc:Fallback>
                      <p:oleObj name="Equation" r:id="rId19" imgW="238257" imgH="295380" progId="Equation.3">
                        <p:embed/>
                        <p:pic>
                          <p:nvPicPr>
                            <p:cNvPr id="4137" name="Object 167">
                              <a:extLst>
                                <a:ext uri="{FF2B5EF4-FFF2-40B4-BE49-F238E27FC236}">
                                  <a16:creationId xmlns:a16="http://schemas.microsoft.com/office/drawing/2014/main" id="{64862E70-8146-4138-8DDB-D58CBEAA76F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38" y="2544"/>
                              <a:ext cx="194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38" name="Object 168">
                  <a:extLst>
                    <a:ext uri="{FF2B5EF4-FFF2-40B4-BE49-F238E27FC236}">
                      <a16:creationId xmlns:a16="http://schemas.microsoft.com/office/drawing/2014/main" id="{C9DA63AA-4C6D-4B37-9F71-15DA2A0702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60" y="1604"/>
                <a:ext cx="225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38" name="Equation" r:id="rId21" imgW="164885" imgH="164885" progId="Equation.3">
                        <p:embed/>
                      </p:oleObj>
                    </mc:Choice>
                    <mc:Fallback>
                      <p:oleObj name="Equation" r:id="rId21" imgW="164885" imgH="164885" progId="Equation.3">
                        <p:embed/>
                        <p:pic>
                          <p:nvPicPr>
                            <p:cNvPr id="4138" name="Object 168">
                              <a:extLst>
                                <a:ext uri="{FF2B5EF4-FFF2-40B4-BE49-F238E27FC236}">
                                  <a16:creationId xmlns:a16="http://schemas.microsoft.com/office/drawing/2014/main" id="{C9DA63AA-4C6D-4B37-9F71-15DA2A0702F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0" y="1604"/>
                              <a:ext cx="225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39" name="Arc 169">
                  <a:extLst>
                    <a:ext uri="{FF2B5EF4-FFF2-40B4-BE49-F238E27FC236}">
                      <a16:creationId xmlns:a16="http://schemas.microsoft.com/office/drawing/2014/main" id="{1C5C9B79-D575-444E-ABD9-AD300994CD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591" y="1492"/>
                  <a:ext cx="944" cy="324"/>
                </a:xfrm>
                <a:custGeom>
                  <a:avLst/>
                  <a:gdLst>
                    <a:gd name="T0" fmla="*/ 0 w 35962"/>
                    <a:gd name="T1" fmla="*/ 0 h 21600"/>
                    <a:gd name="T2" fmla="*/ 0 w 35962"/>
                    <a:gd name="T3" fmla="*/ 0 h 21600"/>
                    <a:gd name="T4" fmla="*/ 0 w 3596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5962"/>
                    <a:gd name="T10" fmla="*/ 0 h 21600"/>
                    <a:gd name="T11" fmla="*/ 35962 w 3596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962" h="21600" fill="none" extrusionOk="0">
                      <a:moveTo>
                        <a:pt x="35961" y="15489"/>
                      </a:moveTo>
                      <a:cubicBezTo>
                        <a:pt x="31930" y="19408"/>
                        <a:pt x="26529" y="21599"/>
                        <a:pt x="20908" y="21600"/>
                      </a:cubicBezTo>
                      <a:cubicBezTo>
                        <a:pt x="11067" y="21600"/>
                        <a:pt x="2471" y="14949"/>
                        <a:pt x="0" y="5423"/>
                      </a:cubicBezTo>
                    </a:path>
                    <a:path w="35962" h="21600" stroke="0" extrusionOk="0">
                      <a:moveTo>
                        <a:pt x="35961" y="15489"/>
                      </a:moveTo>
                      <a:cubicBezTo>
                        <a:pt x="31930" y="19408"/>
                        <a:pt x="26529" y="21599"/>
                        <a:pt x="20908" y="21600"/>
                      </a:cubicBezTo>
                      <a:cubicBezTo>
                        <a:pt x="11067" y="21600"/>
                        <a:pt x="2471" y="14949"/>
                        <a:pt x="0" y="5423"/>
                      </a:cubicBezTo>
                      <a:lnTo>
                        <a:pt x="20908" y="0"/>
                      </a:lnTo>
                      <a:lnTo>
                        <a:pt x="35961" y="15489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" name="Group 135">
                <a:extLst>
                  <a:ext uri="{FF2B5EF4-FFF2-40B4-BE49-F238E27FC236}">
                    <a16:creationId xmlns:a16="http://schemas.microsoft.com/office/drawing/2014/main" id="{E0C0D9CA-1155-49D0-BC29-6DEFCE9AF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94363" y="2643188"/>
                <a:ext cx="1563687" cy="2195512"/>
                <a:chOff x="3587" y="1325"/>
                <a:chExt cx="985" cy="1383"/>
              </a:xfrm>
            </p:grpSpPr>
            <p:grpSp>
              <p:nvGrpSpPr>
                <p:cNvPr id="4121" name="Group 119">
                  <a:extLst>
                    <a:ext uri="{FF2B5EF4-FFF2-40B4-BE49-F238E27FC236}">
                      <a16:creationId xmlns:a16="http://schemas.microsoft.com/office/drawing/2014/main" id="{04256140-AB97-4E7D-826B-7148DA819F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7" y="2324"/>
                  <a:ext cx="985" cy="384"/>
                  <a:chOff x="4224" y="3408"/>
                  <a:chExt cx="864" cy="384"/>
                </a:xfrm>
              </p:grpSpPr>
              <p:sp>
                <p:nvSpPr>
                  <p:cNvPr id="4125" name="Arc 120">
                    <a:extLst>
                      <a:ext uri="{FF2B5EF4-FFF2-40B4-BE49-F238E27FC236}">
                        <a16:creationId xmlns:a16="http://schemas.microsoft.com/office/drawing/2014/main" id="{A9CEB1F6-2B77-4AD9-8D4C-ECC32D4BE9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6" y="3408"/>
                    <a:ext cx="43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66FFFF"/>
                  </a:solidFill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6" name="Arc 121">
                    <a:extLst>
                      <a:ext uri="{FF2B5EF4-FFF2-40B4-BE49-F238E27FC236}">
                        <a16:creationId xmlns:a16="http://schemas.microsoft.com/office/drawing/2014/main" id="{910EC33B-7C71-49CA-9CBF-F29BDDA5D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224" y="3408"/>
                    <a:ext cx="43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66FFFF"/>
                  </a:solidFill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7" name="Arc 122">
                    <a:extLst>
                      <a:ext uri="{FF2B5EF4-FFF2-40B4-BE49-F238E27FC236}">
                        <a16:creationId xmlns:a16="http://schemas.microsoft.com/office/drawing/2014/main" id="{C39F829E-C20C-4A32-BAC6-C7A8C6068B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4656" y="3600"/>
                    <a:ext cx="43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66FFFF"/>
                  </a:solidFill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8" name="Arc 123">
                    <a:extLst>
                      <a:ext uri="{FF2B5EF4-FFF2-40B4-BE49-F238E27FC236}">
                        <a16:creationId xmlns:a16="http://schemas.microsoft.com/office/drawing/2014/main" id="{0DC01534-682C-43B5-BC9E-9302F72145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4224" y="3600"/>
                    <a:ext cx="43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66FFFF"/>
                  </a:solidFill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22" name="Line 124">
                  <a:extLst>
                    <a:ext uri="{FF2B5EF4-FFF2-40B4-BE49-F238E27FC236}">
                      <a16:creationId xmlns:a16="http://schemas.microsoft.com/office/drawing/2014/main" id="{1C43884F-FFA9-4B78-A249-2D1902039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7" y="1417"/>
                  <a:ext cx="0" cy="1099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3" name="Line 125">
                  <a:extLst>
                    <a:ext uri="{FF2B5EF4-FFF2-40B4-BE49-F238E27FC236}">
                      <a16:creationId xmlns:a16="http://schemas.microsoft.com/office/drawing/2014/main" id="{56B045E0-24BC-4F48-AA71-21D6B82587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72" y="1325"/>
                  <a:ext cx="0" cy="120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124" name="Object 126">
                  <a:extLst>
                    <a:ext uri="{FF2B5EF4-FFF2-40B4-BE49-F238E27FC236}">
                      <a16:creationId xmlns:a16="http://schemas.microsoft.com/office/drawing/2014/main" id="{8B429F50-134E-4838-9483-A1AC42BFA82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19" y="2348"/>
                <a:ext cx="379" cy="3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39" name="Equation" r:id="rId23" imgW="276346" imgH="238140" progId="Equation.DSMT4">
                        <p:embed/>
                      </p:oleObj>
                    </mc:Choice>
                    <mc:Fallback>
                      <p:oleObj name="Equation" r:id="rId23" imgW="276346" imgH="238140" progId="Equation.DSMT4">
                        <p:embed/>
                        <p:pic>
                          <p:nvPicPr>
                            <p:cNvPr id="4124" name="Object 126">
                              <a:extLst>
                                <a:ext uri="{FF2B5EF4-FFF2-40B4-BE49-F238E27FC236}">
                                  <a16:creationId xmlns:a16="http://schemas.microsoft.com/office/drawing/2014/main" id="{8B429F50-134E-4838-9483-A1AC42BFA82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19" y="2348"/>
                              <a:ext cx="379" cy="3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" name="Group 136">
                <a:extLst>
                  <a:ext uri="{FF2B5EF4-FFF2-40B4-BE49-F238E27FC236}">
                    <a16:creationId xmlns:a16="http://schemas.microsoft.com/office/drawing/2014/main" id="{943F4666-A14E-4684-A379-A88A5FF9BB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4450" y="2019300"/>
                <a:ext cx="787400" cy="2667000"/>
                <a:chOff x="4028" y="932"/>
                <a:chExt cx="496" cy="1680"/>
              </a:xfrm>
            </p:grpSpPr>
            <p:sp>
              <p:nvSpPr>
                <p:cNvPr id="4114" name="Freeform 137">
                  <a:extLst>
                    <a:ext uri="{FF2B5EF4-FFF2-40B4-BE49-F238E27FC236}">
                      <a16:creationId xmlns:a16="http://schemas.microsoft.com/office/drawing/2014/main" id="{30639C0C-2AE7-4C22-98F3-E22C96527D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6" y="1064"/>
                  <a:ext cx="12" cy="1416"/>
                </a:xfrm>
                <a:custGeom>
                  <a:avLst/>
                  <a:gdLst>
                    <a:gd name="T0" fmla="*/ 0 w 12"/>
                    <a:gd name="T1" fmla="*/ 0 h 1416"/>
                    <a:gd name="T2" fmla="*/ 12 w 12"/>
                    <a:gd name="T3" fmla="*/ 1416 h 1416"/>
                    <a:gd name="T4" fmla="*/ 0 60000 65536"/>
                    <a:gd name="T5" fmla="*/ 0 60000 65536"/>
                    <a:gd name="T6" fmla="*/ 0 w 12"/>
                    <a:gd name="T7" fmla="*/ 0 h 1416"/>
                    <a:gd name="T8" fmla="*/ 12 w 12"/>
                    <a:gd name="T9" fmla="*/ 1416 h 14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" h="1416">
                      <a:moveTo>
                        <a:pt x="0" y="0"/>
                      </a:moveTo>
                      <a:lnTo>
                        <a:pt x="12" y="1416"/>
                      </a:ln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5" name="Oval 138">
                  <a:extLst>
                    <a:ext uri="{FF2B5EF4-FFF2-40B4-BE49-F238E27FC236}">
                      <a16:creationId xmlns:a16="http://schemas.microsoft.com/office/drawing/2014/main" id="{58F15FE5-9EEE-453F-9C1B-E7AC4B941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5" y="1031"/>
                  <a:ext cx="52" cy="45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4116" name="Oval 139">
                  <a:extLst>
                    <a:ext uri="{FF2B5EF4-FFF2-40B4-BE49-F238E27FC236}">
                      <a16:creationId xmlns:a16="http://schemas.microsoft.com/office/drawing/2014/main" id="{C87260BF-9B39-4DAC-A6FD-B9E205AFD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5" y="1700"/>
                  <a:ext cx="52" cy="45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/>
                </a:p>
              </p:txBody>
            </p:sp>
            <p:sp>
              <p:nvSpPr>
                <p:cNvPr id="4117" name="Oval 140">
                  <a:extLst>
                    <a:ext uri="{FF2B5EF4-FFF2-40B4-BE49-F238E27FC236}">
                      <a16:creationId xmlns:a16="http://schemas.microsoft.com/office/drawing/2014/main" id="{E2CC171A-545A-424D-8281-CE2F714F18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8" y="2450"/>
                  <a:ext cx="52" cy="45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/>
                </a:p>
              </p:txBody>
            </p:sp>
            <p:graphicFrame>
              <p:nvGraphicFramePr>
                <p:cNvPr id="4118" name="Object 141">
                  <a:extLst>
                    <a:ext uri="{FF2B5EF4-FFF2-40B4-BE49-F238E27FC236}">
                      <a16:creationId xmlns:a16="http://schemas.microsoft.com/office/drawing/2014/main" id="{472C83C7-7B1C-4295-A7F4-A7F71E29CF3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87" y="932"/>
                <a:ext cx="275" cy="2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40" name="Equation" r:id="rId25" imgW="171534" imgH="200070" progId="Equation.3">
                        <p:embed/>
                      </p:oleObj>
                    </mc:Choice>
                    <mc:Fallback>
                      <p:oleObj name="Equation" r:id="rId25" imgW="171534" imgH="200070" progId="Equation.3">
                        <p:embed/>
                        <p:pic>
                          <p:nvPicPr>
                            <p:cNvPr id="4118" name="Object 141">
                              <a:extLst>
                                <a:ext uri="{FF2B5EF4-FFF2-40B4-BE49-F238E27FC236}">
                                  <a16:creationId xmlns:a16="http://schemas.microsoft.com/office/drawing/2014/main" id="{472C83C7-7B1C-4295-A7F4-A7F71E29CF3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7" y="932"/>
                              <a:ext cx="275" cy="2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19" name="Object 142">
                  <a:extLst>
                    <a:ext uri="{FF2B5EF4-FFF2-40B4-BE49-F238E27FC236}">
                      <a16:creationId xmlns:a16="http://schemas.microsoft.com/office/drawing/2014/main" id="{A7DA274B-6303-402D-8FE0-526F09BB5D6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78" y="1537"/>
                <a:ext cx="253" cy="2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41" name="Equation" r:id="rId27" imgW="161810" imgH="200070" progId="Equation.3">
                        <p:embed/>
                      </p:oleObj>
                    </mc:Choice>
                    <mc:Fallback>
                      <p:oleObj name="Equation" r:id="rId27" imgW="161810" imgH="200070" progId="Equation.3">
                        <p:embed/>
                        <p:pic>
                          <p:nvPicPr>
                            <p:cNvPr id="4119" name="Object 142">
                              <a:extLst>
                                <a:ext uri="{FF2B5EF4-FFF2-40B4-BE49-F238E27FC236}">
                                  <a16:creationId xmlns:a16="http://schemas.microsoft.com/office/drawing/2014/main" id="{A7DA274B-6303-402D-8FE0-526F09BB5D6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8" y="1537"/>
                              <a:ext cx="253" cy="2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20" name="Object 143">
                  <a:extLst>
                    <a:ext uri="{FF2B5EF4-FFF2-40B4-BE49-F238E27FC236}">
                      <a16:creationId xmlns:a16="http://schemas.microsoft.com/office/drawing/2014/main" id="{F1D2B7FE-75CD-438E-9ADC-1BA0C9BC065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75" y="2419"/>
                <a:ext cx="449" cy="1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42" name="Equation" r:id="rId29" imgW="371433" imgH="180900" progId="Equation.3">
                        <p:embed/>
                      </p:oleObj>
                    </mc:Choice>
                    <mc:Fallback>
                      <p:oleObj name="Equation" r:id="rId29" imgW="371433" imgH="180900" progId="Equation.3">
                        <p:embed/>
                        <p:pic>
                          <p:nvPicPr>
                            <p:cNvPr id="4120" name="Object 143">
                              <a:extLst>
                                <a:ext uri="{FF2B5EF4-FFF2-40B4-BE49-F238E27FC236}">
                                  <a16:creationId xmlns:a16="http://schemas.microsoft.com/office/drawing/2014/main" id="{F1D2B7FE-75CD-438E-9ADC-1BA0C9BC065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5" y="2419"/>
                              <a:ext cx="449" cy="1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6" name="Group 150">
              <a:extLst>
                <a:ext uri="{FF2B5EF4-FFF2-40B4-BE49-F238E27FC236}">
                  <a16:creationId xmlns:a16="http://schemas.microsoft.com/office/drawing/2014/main" id="{B496B5D5-4651-4288-91AC-3E0285A54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8475" y="1628775"/>
              <a:ext cx="1468438" cy="1928813"/>
              <a:chOff x="4176" y="969"/>
              <a:chExt cx="1152" cy="1408"/>
            </a:xfrm>
          </p:grpSpPr>
          <p:graphicFrame>
            <p:nvGraphicFramePr>
              <p:cNvPr id="4112" name="Object 148">
                <a:extLst>
                  <a:ext uri="{FF2B5EF4-FFF2-40B4-BE49-F238E27FC236}">
                    <a16:creationId xmlns:a16="http://schemas.microsoft.com/office/drawing/2014/main" id="{BEC35A63-E8DA-4D38-BD04-813A2B8A86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0" y="2064"/>
              <a:ext cx="1138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43" name="Equation" r:id="rId31" imgW="666688" imgH="200070" progId="Equation.3">
                      <p:embed/>
                    </p:oleObj>
                  </mc:Choice>
                  <mc:Fallback>
                    <p:oleObj name="Equation" r:id="rId31" imgW="666688" imgH="200070" progId="Equation.3">
                      <p:embed/>
                      <p:pic>
                        <p:nvPicPr>
                          <p:cNvPr id="4112" name="Object 148">
                            <a:extLst>
                              <a:ext uri="{FF2B5EF4-FFF2-40B4-BE49-F238E27FC236}">
                                <a16:creationId xmlns:a16="http://schemas.microsoft.com/office/drawing/2014/main" id="{BEC35A63-E8DA-4D38-BD04-813A2B8A863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0" y="2064"/>
                            <a:ext cx="1138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3" name="Object 149">
                <a:extLst>
                  <a:ext uri="{FF2B5EF4-FFF2-40B4-BE49-F238E27FC236}">
                    <a16:creationId xmlns:a16="http://schemas.microsoft.com/office/drawing/2014/main" id="{CA9BF89B-D362-4636-9964-6E4FB11781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6" y="969"/>
              <a:ext cx="1125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44" name="Equation" r:id="rId33" imgW="676143" imgH="200070" progId="Equation.3">
                      <p:embed/>
                    </p:oleObj>
                  </mc:Choice>
                  <mc:Fallback>
                    <p:oleObj name="Equation" r:id="rId33" imgW="676143" imgH="200070" progId="Equation.3">
                      <p:embed/>
                      <p:pic>
                        <p:nvPicPr>
                          <p:cNvPr id="4113" name="Object 149">
                            <a:extLst>
                              <a:ext uri="{FF2B5EF4-FFF2-40B4-BE49-F238E27FC236}">
                                <a16:creationId xmlns:a16="http://schemas.microsoft.com/office/drawing/2014/main" id="{CA9BF89B-D362-4636-9964-6E4FB117810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969"/>
                            <a:ext cx="1125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157">
            <a:extLst>
              <a:ext uri="{FF2B5EF4-FFF2-40B4-BE49-F238E27FC236}">
                <a16:creationId xmlns:a16="http://schemas.microsoft.com/office/drawing/2014/main" id="{1995B216-0C03-4790-B57F-151D1ABB918F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5805488"/>
            <a:ext cx="1368425" cy="709612"/>
            <a:chOff x="3334" y="3657"/>
            <a:chExt cx="862" cy="447"/>
          </a:xfrm>
        </p:grpSpPr>
        <p:sp>
          <p:nvSpPr>
            <p:cNvPr id="4110" name="Line 154">
              <a:extLst>
                <a:ext uri="{FF2B5EF4-FFF2-40B4-BE49-F238E27FC236}">
                  <a16:creationId xmlns:a16="http://schemas.microsoft.com/office/drawing/2014/main" id="{EF8953A5-E7FA-4D25-8214-30D064486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657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1" name="Object 155">
              <a:extLst>
                <a:ext uri="{FF2B5EF4-FFF2-40B4-BE49-F238E27FC236}">
                  <a16:creationId xmlns:a16="http://schemas.microsoft.com/office/drawing/2014/main" id="{44BB403D-49F0-47B7-8D53-77D11E6C10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3838"/>
            <a:ext cx="86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5" name="公式" r:id="rId35" imgW="676143" imgH="200070" progId="Equation.3">
                    <p:embed/>
                  </p:oleObj>
                </mc:Choice>
                <mc:Fallback>
                  <p:oleObj name="公式" r:id="rId35" imgW="676143" imgH="200070" progId="Equation.3">
                    <p:embed/>
                    <p:pic>
                      <p:nvPicPr>
                        <p:cNvPr id="4111" name="Object 155">
                          <a:extLst>
                            <a:ext uri="{FF2B5EF4-FFF2-40B4-BE49-F238E27FC236}">
                              <a16:creationId xmlns:a16="http://schemas.microsoft.com/office/drawing/2014/main" id="{44BB403D-49F0-47B7-8D53-77D11E6C10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838"/>
                          <a:ext cx="86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utoUpdateAnimBg="0"/>
      <p:bldP spid="1755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9" name="对象 26628">
            <a:extLst>
              <a:ext uri="{FF2B5EF4-FFF2-40B4-BE49-F238E27FC236}">
                <a16:creationId xmlns:a16="http://schemas.microsoft.com/office/drawing/2014/main" id="{ED832FB7-2150-434B-BADD-CAC95C7E2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413644"/>
              </p:ext>
            </p:extLst>
          </p:nvPr>
        </p:nvGraphicFramePr>
        <p:xfrm>
          <a:off x="251520" y="260648"/>
          <a:ext cx="12072938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r:id="rId3" imgW="5486400" imgH="1243584" progId="Word.Document.8">
                  <p:embed/>
                </p:oleObj>
              </mc:Choice>
              <mc:Fallback>
                <p:oleObj r:id="rId3" imgW="5486400" imgH="1243584" progId="Word.Document.8">
                  <p:embed/>
                  <p:pic>
                    <p:nvPicPr>
                      <p:cNvPr id="0" name="对象 266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12072938" cy="27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6629">
            <a:extLst>
              <a:ext uri="{FF2B5EF4-FFF2-40B4-BE49-F238E27FC236}">
                <a16:creationId xmlns:a16="http://schemas.microsoft.com/office/drawing/2014/main" id="{37120D08-4BF1-485A-989E-877F9342A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35541"/>
              </p:ext>
            </p:extLst>
          </p:nvPr>
        </p:nvGraphicFramePr>
        <p:xfrm>
          <a:off x="467544" y="3284984"/>
          <a:ext cx="12496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r:id="rId5" imgW="5486400" imgH="393700" progId="Word.Document.8">
                  <p:embed/>
                </p:oleObj>
              </mc:Choice>
              <mc:Fallback>
                <p:oleObj r:id="rId5" imgW="5486400" imgH="393700" progId="Word.Document.8">
                  <p:embed/>
                  <p:pic>
                    <p:nvPicPr>
                      <p:cNvPr id="0" name="对象 26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84984"/>
                        <a:ext cx="124968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对象 27649">
            <a:extLst>
              <a:ext uri="{FF2B5EF4-FFF2-40B4-BE49-F238E27FC236}">
                <a16:creationId xmlns:a16="http://schemas.microsoft.com/office/drawing/2014/main" id="{DA768771-148F-4644-8AF7-D12691CFD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57200"/>
          <a:ext cx="118872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r:id="rId3" imgW="5486400" imgH="317500" progId="Word.Document.8">
                  <p:embed/>
                </p:oleObj>
              </mc:Choice>
              <mc:Fallback>
                <p:oleObj r:id="rId3" imgW="5486400" imgH="317500" progId="Word.Document.8">
                  <p:embed/>
                  <p:pic>
                    <p:nvPicPr>
                      <p:cNvPr id="0" name="对象 27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118872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27650">
            <a:extLst>
              <a:ext uri="{FF2B5EF4-FFF2-40B4-BE49-F238E27FC236}">
                <a16:creationId xmlns:a16="http://schemas.microsoft.com/office/drawing/2014/main" id="{E6CCC4B5-1317-4D9D-8A48-C45097E5E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" y="1295400"/>
          <a:ext cx="52085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r:id="rId5" imgW="2551593" imgH="393529" progId="Equation.3">
                  <p:embed/>
                </p:oleObj>
              </mc:Choice>
              <mc:Fallback>
                <p:oleObj r:id="rId5" imgW="2551593" imgH="393529" progId="Equation.3">
                  <p:embed/>
                  <p:pic>
                    <p:nvPicPr>
                      <p:cNvPr id="0" name="对象 27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295400"/>
                        <a:ext cx="52085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对象 27651">
            <a:extLst>
              <a:ext uri="{FF2B5EF4-FFF2-40B4-BE49-F238E27FC236}">
                <a16:creationId xmlns:a16="http://schemas.microsoft.com/office/drawing/2014/main" id="{DC2B6583-8484-4962-830D-29F02E6F2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155825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r:id="rId7" imgW="1485255" imgH="431613" progId="Equation.3">
                  <p:embed/>
                </p:oleObj>
              </mc:Choice>
              <mc:Fallback>
                <p:oleObj r:id="rId7" imgW="1485255" imgH="431613" progId="Equation.3">
                  <p:embed/>
                  <p:pic>
                    <p:nvPicPr>
                      <p:cNvPr id="0" name="对象 27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55825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27652">
            <a:extLst>
              <a:ext uri="{FF2B5EF4-FFF2-40B4-BE49-F238E27FC236}">
                <a16:creationId xmlns:a16="http://schemas.microsoft.com/office/drawing/2014/main" id="{D659DAE7-4F93-46D7-BF30-822AB63B1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167188"/>
          <a:ext cx="38100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r:id="rId9" imgW="1574800" imgH="469900" progId="Equation.3">
                  <p:embed/>
                </p:oleObj>
              </mc:Choice>
              <mc:Fallback>
                <p:oleObj r:id="rId9" imgW="1574800" imgH="469900" progId="Equation.3">
                  <p:embed/>
                  <p:pic>
                    <p:nvPicPr>
                      <p:cNvPr id="0" name="对象 27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67188"/>
                        <a:ext cx="38100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27653">
            <a:extLst>
              <a:ext uri="{FF2B5EF4-FFF2-40B4-BE49-F238E27FC236}">
                <a16:creationId xmlns:a16="http://schemas.microsoft.com/office/drawing/2014/main" id="{90B6394E-3832-445C-8003-7A6C11FC3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3124200"/>
          <a:ext cx="40576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r:id="rId11" imgW="1739145" imgH="444307" progId="Equation.3">
                  <p:embed/>
                </p:oleObj>
              </mc:Choice>
              <mc:Fallback>
                <p:oleObj r:id="rId11" imgW="1739145" imgH="444307" progId="Equation.3">
                  <p:embed/>
                  <p:pic>
                    <p:nvPicPr>
                      <p:cNvPr id="0" name="对象 27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3124200"/>
                        <a:ext cx="40576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27654">
            <a:extLst>
              <a:ext uri="{FF2B5EF4-FFF2-40B4-BE49-F238E27FC236}">
                <a16:creationId xmlns:a16="http://schemas.microsoft.com/office/drawing/2014/main" id="{FF0F77C8-258B-477C-89EE-97D830110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238" y="5316538"/>
          <a:ext cx="41703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r:id="rId13" imgW="1866090" imgH="431613" progId="Equation.3">
                  <p:embed/>
                </p:oleObj>
              </mc:Choice>
              <mc:Fallback>
                <p:oleObj r:id="rId13" imgW="1866090" imgH="431613" progId="Equation.3">
                  <p:embed/>
                  <p:pic>
                    <p:nvPicPr>
                      <p:cNvPr id="0" name="对象 27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5316538"/>
                        <a:ext cx="41703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4" name="组合 27655">
            <a:extLst>
              <a:ext uri="{FF2B5EF4-FFF2-40B4-BE49-F238E27FC236}">
                <a16:creationId xmlns:a16="http://schemas.microsoft.com/office/drawing/2014/main" id="{EB7CE4DE-5019-4438-90F8-5D805975288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752600"/>
            <a:ext cx="3913188" cy="3429000"/>
            <a:chOff x="0" y="0"/>
            <a:chExt cx="2465" cy="2160"/>
          </a:xfrm>
        </p:grpSpPr>
        <p:grpSp>
          <p:nvGrpSpPr>
            <p:cNvPr id="25615" name="组合 27656">
              <a:extLst>
                <a:ext uri="{FF2B5EF4-FFF2-40B4-BE49-F238E27FC236}">
                  <a16:creationId xmlns:a16="http://schemas.microsoft.com/office/drawing/2014/main" id="{9B8E53D8-2516-4303-961F-1915FBC20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465" cy="2160"/>
              <a:chOff x="0" y="0"/>
              <a:chExt cx="2465" cy="2160"/>
            </a:xfrm>
          </p:grpSpPr>
          <p:sp>
            <p:nvSpPr>
              <p:cNvPr id="25617" name="椭圆 27657">
                <a:extLst>
                  <a:ext uri="{FF2B5EF4-FFF2-40B4-BE49-F238E27FC236}">
                    <a16:creationId xmlns:a16="http://schemas.microsoft.com/office/drawing/2014/main" id="{A199E4FE-5D9B-499C-BEB1-D23075143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" y="461"/>
                <a:ext cx="1493" cy="148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18" name="矩形 27658">
                <a:extLst>
                  <a:ext uri="{FF2B5EF4-FFF2-40B4-BE49-F238E27FC236}">
                    <a16:creationId xmlns:a16="http://schemas.microsoft.com/office/drawing/2014/main" id="{A979333D-DE55-45A8-9272-664DFE19A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59"/>
                <a:ext cx="2037" cy="130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19" name="直接连接符 27659">
                <a:extLst>
                  <a:ext uri="{FF2B5EF4-FFF2-40B4-BE49-F238E27FC236}">
                    <a16:creationId xmlns:a16="http://schemas.microsoft.com/office/drawing/2014/main" id="{0C2BF6B8-E86B-4695-9D82-E44F04AC5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348"/>
                <a:ext cx="67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0" name="直接连接符 27660">
                <a:extLst>
                  <a:ext uri="{FF2B5EF4-FFF2-40B4-BE49-F238E27FC236}">
                    <a16:creationId xmlns:a16="http://schemas.microsoft.com/office/drawing/2014/main" id="{A0D8EF86-7084-4158-BE88-280CB91A8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2" y="35"/>
                <a:ext cx="3" cy="713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1" name="直接连接符 27661">
                <a:extLst>
                  <a:ext uri="{FF2B5EF4-FFF2-40B4-BE49-F238E27FC236}">
                    <a16:creationId xmlns:a16="http://schemas.microsoft.com/office/drawing/2014/main" id="{701E86D3-1AF8-4510-81A2-893F67B23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" y="1344"/>
                <a:ext cx="226" cy="45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2" name="未知">
                <a:extLst>
                  <a:ext uri="{FF2B5EF4-FFF2-40B4-BE49-F238E27FC236}">
                    <a16:creationId xmlns:a16="http://schemas.microsoft.com/office/drawing/2014/main" id="{2783B8B5-9FBD-4291-8651-FA8FA5A15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688"/>
                <a:ext cx="2" cy="660"/>
              </a:xfrm>
              <a:custGeom>
                <a:avLst/>
                <a:gdLst>
                  <a:gd name="T0" fmla="*/ 0 w 3"/>
                  <a:gd name="T1" fmla="*/ 0 h 866"/>
                  <a:gd name="T2" fmla="*/ 2 w 3"/>
                  <a:gd name="T3" fmla="*/ 660 h 866"/>
                  <a:gd name="T4" fmla="*/ 0 60000 65536"/>
                  <a:gd name="T5" fmla="*/ 0 60000 65536"/>
                  <a:gd name="T6" fmla="*/ 0 w 3"/>
                  <a:gd name="T7" fmla="*/ 0 h 866"/>
                  <a:gd name="T8" fmla="*/ 3 w 3"/>
                  <a:gd name="T9" fmla="*/ 866 h 8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866">
                    <a:moveTo>
                      <a:pt x="0" y="0"/>
                    </a:moveTo>
                    <a:lnTo>
                      <a:pt x="3" y="866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23" name="组合 27663">
                <a:extLst>
                  <a:ext uri="{FF2B5EF4-FFF2-40B4-BE49-F238E27FC236}">
                    <a16:creationId xmlns:a16="http://schemas.microsoft.com/office/drawing/2014/main" id="{B70414FA-CB76-41AA-B8F4-B1BBEA18F0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" y="610"/>
                <a:ext cx="1197" cy="324"/>
                <a:chOff x="0" y="0"/>
                <a:chExt cx="1600" cy="600"/>
              </a:xfrm>
            </p:grpSpPr>
            <p:sp>
              <p:nvSpPr>
                <p:cNvPr id="25625" name="任意多边形 27664">
                  <a:extLst>
                    <a:ext uri="{FF2B5EF4-FFF2-40B4-BE49-F238E27FC236}">
                      <a16:creationId xmlns:a16="http://schemas.microsoft.com/office/drawing/2014/main" id="{7E43B9FF-A587-4454-934E-DB24FE881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0" y="300"/>
                  <a:ext cx="800" cy="300"/>
                </a:xfrm>
                <a:custGeom>
                  <a:avLst/>
                  <a:gdLst>
                    <a:gd name="T0" fmla="*/ 0 w 21600"/>
                    <a:gd name="T1" fmla="*/ 0 h 21600"/>
                    <a:gd name="T2" fmla="*/ 800 w 21600"/>
                    <a:gd name="T3" fmla="*/ 300 h 21600"/>
                    <a:gd name="T4" fmla="*/ 0 w 21600"/>
                    <a:gd name="T5" fmla="*/ 0 h 21600"/>
                    <a:gd name="T6" fmla="*/ 800 w 21600"/>
                    <a:gd name="T7" fmla="*/ 300 h 21600"/>
                    <a:gd name="T8" fmla="*/ 0 w 21600"/>
                    <a:gd name="T9" fmla="*/ 30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600"/>
                    <a:gd name="T16" fmla="*/ 0 h 21600"/>
                    <a:gd name="T17" fmla="*/ 21600 w 21600"/>
                    <a:gd name="T18" fmla="*/ 21600 h 216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6" name="任意多边形 27665">
                  <a:extLst>
                    <a:ext uri="{FF2B5EF4-FFF2-40B4-BE49-F238E27FC236}">
                      <a16:creationId xmlns:a16="http://schemas.microsoft.com/office/drawing/2014/main" id="{0ED34073-8A01-4A61-A860-12B33BD15C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0" y="300"/>
                  <a:ext cx="800" cy="300"/>
                </a:xfrm>
                <a:custGeom>
                  <a:avLst/>
                  <a:gdLst>
                    <a:gd name="T0" fmla="*/ 0 w 21600"/>
                    <a:gd name="T1" fmla="*/ 0 h 21600"/>
                    <a:gd name="T2" fmla="*/ 800 w 21600"/>
                    <a:gd name="T3" fmla="*/ 300 h 21600"/>
                    <a:gd name="T4" fmla="*/ 0 w 21600"/>
                    <a:gd name="T5" fmla="*/ 0 h 21600"/>
                    <a:gd name="T6" fmla="*/ 800 w 21600"/>
                    <a:gd name="T7" fmla="*/ 300 h 21600"/>
                    <a:gd name="T8" fmla="*/ 0 w 21600"/>
                    <a:gd name="T9" fmla="*/ 30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600"/>
                    <a:gd name="T16" fmla="*/ 0 h 21600"/>
                    <a:gd name="T17" fmla="*/ 21600 w 21600"/>
                    <a:gd name="T18" fmla="*/ 21600 h 216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7" name="任意多边形 27666">
                  <a:extLst>
                    <a:ext uri="{FF2B5EF4-FFF2-40B4-BE49-F238E27FC236}">
                      <a16:creationId xmlns:a16="http://schemas.microsoft.com/office/drawing/2014/main" id="{E4A07E74-8D0C-4AE3-83C7-C8C291ED0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" y="0"/>
                  <a:ext cx="800" cy="300"/>
                </a:xfrm>
                <a:custGeom>
                  <a:avLst/>
                  <a:gdLst>
                    <a:gd name="T0" fmla="*/ 0 w 21600"/>
                    <a:gd name="T1" fmla="*/ 0 h 21600"/>
                    <a:gd name="T2" fmla="*/ 800 w 21600"/>
                    <a:gd name="T3" fmla="*/ 300 h 21600"/>
                    <a:gd name="T4" fmla="*/ 0 w 21600"/>
                    <a:gd name="T5" fmla="*/ 0 h 21600"/>
                    <a:gd name="T6" fmla="*/ 800 w 21600"/>
                    <a:gd name="T7" fmla="*/ 300 h 21600"/>
                    <a:gd name="T8" fmla="*/ 0 w 21600"/>
                    <a:gd name="T9" fmla="*/ 30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600"/>
                    <a:gd name="T16" fmla="*/ 0 h 21600"/>
                    <a:gd name="T17" fmla="*/ 21600 w 21600"/>
                    <a:gd name="T18" fmla="*/ 21600 h 216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8" name="任意多边形 27667">
                  <a:extLst>
                    <a:ext uri="{FF2B5EF4-FFF2-40B4-BE49-F238E27FC236}">
                      <a16:creationId xmlns:a16="http://schemas.microsoft.com/office/drawing/2014/main" id="{0319C0AF-ADBC-41AD-B254-6C99231E7F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0" y="0"/>
                  <a:ext cx="800" cy="300"/>
                </a:xfrm>
                <a:custGeom>
                  <a:avLst/>
                  <a:gdLst>
                    <a:gd name="T0" fmla="*/ 0 w 21600"/>
                    <a:gd name="T1" fmla="*/ 0 h 21600"/>
                    <a:gd name="T2" fmla="*/ 800 w 21600"/>
                    <a:gd name="T3" fmla="*/ 300 h 21600"/>
                    <a:gd name="T4" fmla="*/ 0 w 21600"/>
                    <a:gd name="T5" fmla="*/ 0 h 21600"/>
                    <a:gd name="T6" fmla="*/ 800 w 21600"/>
                    <a:gd name="T7" fmla="*/ 300 h 21600"/>
                    <a:gd name="T8" fmla="*/ 0 w 21600"/>
                    <a:gd name="T9" fmla="*/ 30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600"/>
                    <a:gd name="T16" fmla="*/ 0 h 21600"/>
                    <a:gd name="T17" fmla="*/ 21600 w 21600"/>
                    <a:gd name="T18" fmla="*/ 21600 h 216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5608" name="对象 27668">
                <a:extLst>
                  <a:ext uri="{FF2B5EF4-FFF2-40B4-BE49-F238E27FC236}">
                    <a16:creationId xmlns:a16="http://schemas.microsoft.com/office/drawing/2014/main" id="{E82CD33C-9378-4ADD-BDDE-8FB9238DDA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88" y="169"/>
              <a:ext cx="1377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9" r:id="rId15" imgW="1079032" imgH="317362" progId="Equation.3">
                      <p:embed/>
                    </p:oleObj>
                  </mc:Choice>
                  <mc:Fallback>
                    <p:oleObj r:id="rId15" imgW="1079032" imgH="317362" progId="Equation.3">
                      <p:embed/>
                      <p:pic>
                        <p:nvPicPr>
                          <p:cNvPr id="0" name="对象 276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8" y="169"/>
                            <a:ext cx="1377" cy="4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9" name="对象 27669">
                <a:extLst>
                  <a:ext uri="{FF2B5EF4-FFF2-40B4-BE49-F238E27FC236}">
                    <a16:creationId xmlns:a16="http://schemas.microsoft.com/office/drawing/2014/main" id="{0BB659E1-59AE-4942-B641-E90604556B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0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0" r:id="rId17" imgW="127055" imgH="127055" progId="Equation.3">
                      <p:embed/>
                    </p:oleObj>
                  </mc:Choice>
                  <mc:Fallback>
                    <p:oleObj r:id="rId17" imgW="127055" imgH="127055" progId="Equation.3">
                      <p:embed/>
                      <p:pic>
                        <p:nvPicPr>
                          <p:cNvPr id="0" name="对象 276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0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0" name="对象 27670">
                <a:extLst>
                  <a:ext uri="{FF2B5EF4-FFF2-40B4-BE49-F238E27FC236}">
                    <a16:creationId xmlns:a16="http://schemas.microsoft.com/office/drawing/2014/main" id="{37AB9D65-BF4D-40E9-B55F-8E1A0EE9F2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1910"/>
              <a:ext cx="225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1" r:id="rId19" imgW="127000" imgH="139700" progId="Equation.3">
                      <p:embed/>
                    </p:oleObj>
                  </mc:Choice>
                  <mc:Fallback>
                    <p:oleObj r:id="rId19" imgW="127000" imgH="139700" progId="Equation.3">
                      <p:embed/>
                      <p:pic>
                        <p:nvPicPr>
                          <p:cNvPr id="0" name="对象 276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1910"/>
                            <a:ext cx="225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1" name="对象 27671">
                <a:extLst>
                  <a:ext uri="{FF2B5EF4-FFF2-40B4-BE49-F238E27FC236}">
                    <a16:creationId xmlns:a16="http://schemas.microsoft.com/office/drawing/2014/main" id="{2CA36ED0-994E-4998-86DA-A1680A3E63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1231"/>
              <a:ext cx="22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2" r:id="rId21" imgW="139761" imgH="165172" progId="Equation.3">
                      <p:embed/>
                    </p:oleObj>
                  </mc:Choice>
                  <mc:Fallback>
                    <p:oleObj r:id="rId21" imgW="139761" imgH="165172" progId="Equation.3">
                      <p:embed/>
                      <p:pic>
                        <p:nvPicPr>
                          <p:cNvPr id="0" name="对象 276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231"/>
                            <a:ext cx="220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2" name="对象 27672">
                <a:extLst>
                  <a:ext uri="{FF2B5EF4-FFF2-40B4-BE49-F238E27FC236}">
                    <a16:creationId xmlns:a16="http://schemas.microsoft.com/office/drawing/2014/main" id="{7606D37D-589A-4D74-8316-8C403A263D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" y="1332"/>
              <a:ext cx="184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3" r:id="rId23" imgW="127000" imgH="139700" progId="Equation.3">
                      <p:embed/>
                    </p:oleObj>
                  </mc:Choice>
                  <mc:Fallback>
                    <p:oleObj r:id="rId23" imgW="127000" imgH="139700" progId="Equation.3">
                      <p:embed/>
                      <p:pic>
                        <p:nvPicPr>
                          <p:cNvPr id="0" name="对象 276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332"/>
                            <a:ext cx="184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3" name="对象 27673">
                <a:extLst>
                  <a:ext uri="{FF2B5EF4-FFF2-40B4-BE49-F238E27FC236}">
                    <a16:creationId xmlns:a16="http://schemas.microsoft.com/office/drawing/2014/main" id="{C7B34BC5-260A-4329-B443-D6AEE744F2D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85" y="672"/>
              <a:ext cx="1063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4" r:id="rId25" imgW="748650" imgH="266469" progId="Equation.3">
                      <p:embed/>
                    </p:oleObj>
                  </mc:Choice>
                  <mc:Fallback>
                    <p:oleObj r:id="rId25" imgW="748650" imgH="266469" progId="Equation.3">
                      <p:embed/>
                      <p:pic>
                        <p:nvPicPr>
                          <p:cNvPr id="0" name="对象 276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5" y="672"/>
                            <a:ext cx="1063" cy="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4" name="未知">
                <a:extLst>
                  <a:ext uri="{FF2B5EF4-FFF2-40B4-BE49-F238E27FC236}">
                    <a16:creationId xmlns:a16="http://schemas.microsoft.com/office/drawing/2014/main" id="{269187B6-D324-4DBF-9709-F35F56545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768"/>
                <a:ext cx="1207" cy="576"/>
              </a:xfrm>
              <a:custGeom>
                <a:avLst/>
                <a:gdLst>
                  <a:gd name="T0" fmla="*/ 0 w 1207"/>
                  <a:gd name="T1" fmla="*/ 0 h 576"/>
                  <a:gd name="T2" fmla="*/ 624 w 1207"/>
                  <a:gd name="T3" fmla="*/ 576 h 576"/>
                  <a:gd name="T4" fmla="*/ 1207 w 1207"/>
                  <a:gd name="T5" fmla="*/ 34 h 576"/>
                  <a:gd name="T6" fmla="*/ 0 60000 65536"/>
                  <a:gd name="T7" fmla="*/ 0 60000 65536"/>
                  <a:gd name="T8" fmla="*/ 0 60000 65536"/>
                  <a:gd name="T9" fmla="*/ 0 w 1207"/>
                  <a:gd name="T10" fmla="*/ 0 h 576"/>
                  <a:gd name="T11" fmla="*/ 1207 w 1207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7" h="576">
                    <a:moveTo>
                      <a:pt x="0" y="0"/>
                    </a:moveTo>
                    <a:lnTo>
                      <a:pt x="624" y="576"/>
                    </a:lnTo>
                    <a:lnTo>
                      <a:pt x="1207" y="34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6" name="直接连接符 27675">
              <a:extLst>
                <a:ext uri="{FF2B5EF4-FFF2-40B4-BE49-F238E27FC236}">
                  <a16:creationId xmlns:a16="http://schemas.microsoft.com/office/drawing/2014/main" id="{AFA0895C-65C5-4639-B7DB-09C891A8E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768"/>
              <a:ext cx="1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对象 28673">
            <a:extLst>
              <a:ext uri="{FF2B5EF4-FFF2-40B4-BE49-F238E27FC236}">
                <a16:creationId xmlns:a16="http://schemas.microsoft.com/office/drawing/2014/main" id="{0BD70AA3-FA14-472A-9A72-2E8C27923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" y="496888"/>
          <a:ext cx="124968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3" imgW="5258180" imgH="593371" progId="Word.Document.8">
                  <p:embed/>
                </p:oleObj>
              </mc:Choice>
              <mc:Fallback>
                <p:oleObj r:id="rId3" imgW="5258180" imgH="593371" progId="Word.Document.8">
                  <p:embed/>
                  <p:pic>
                    <p:nvPicPr>
                      <p:cNvPr id="0" name="对象 28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496888"/>
                        <a:ext cx="12496800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28674">
            <a:extLst>
              <a:ext uri="{FF2B5EF4-FFF2-40B4-BE49-F238E27FC236}">
                <a16:creationId xmlns:a16="http://schemas.microsoft.com/office/drawing/2014/main" id="{06D9E7F2-5B30-4718-8510-0EA4C042C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235075"/>
          <a:ext cx="12039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5" imgW="5275580" imgH="594360" progId="Word.Document.8">
                  <p:embed/>
                </p:oleObj>
              </mc:Choice>
              <mc:Fallback>
                <p:oleObj r:id="rId5" imgW="5275580" imgH="594360" progId="Word.Document.8">
                  <p:embed/>
                  <p:pic>
                    <p:nvPicPr>
                      <p:cNvPr id="0" name="对象 28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35075"/>
                        <a:ext cx="12039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28675">
            <a:extLst>
              <a:ext uri="{FF2B5EF4-FFF2-40B4-BE49-F238E27FC236}">
                <a16:creationId xmlns:a16="http://schemas.microsoft.com/office/drawing/2014/main" id="{3256348F-0D4F-473B-BBDD-E41A142F6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600325"/>
          <a:ext cx="134874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r:id="rId7" imgW="5267960" imgH="891540" progId="Word.Document.8">
                  <p:embed/>
                </p:oleObj>
              </mc:Choice>
              <mc:Fallback>
                <p:oleObj r:id="rId7" imgW="5267960" imgH="891540" progId="Word.Document.8">
                  <p:embed/>
                  <p:pic>
                    <p:nvPicPr>
                      <p:cNvPr id="0" name="对象 28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00325"/>
                        <a:ext cx="1348740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28676">
            <a:extLst>
              <a:ext uri="{FF2B5EF4-FFF2-40B4-BE49-F238E27FC236}">
                <a16:creationId xmlns:a16="http://schemas.microsoft.com/office/drawing/2014/main" id="{5A0FD336-7C9E-48B7-9DB6-FCB5E116D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251325"/>
          <a:ext cx="59436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r:id="rId9" imgW="2247900" imgH="469900" progId="Equation.3">
                  <p:embed/>
                </p:oleObj>
              </mc:Choice>
              <mc:Fallback>
                <p:oleObj r:id="rId9" imgW="2247900" imgH="469900" progId="Equation.3">
                  <p:embed/>
                  <p:pic>
                    <p:nvPicPr>
                      <p:cNvPr id="0" name="对象 28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51325"/>
                        <a:ext cx="59436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8677">
            <a:extLst>
              <a:ext uri="{FF2B5EF4-FFF2-40B4-BE49-F238E27FC236}">
                <a16:creationId xmlns:a16="http://schemas.microsoft.com/office/drawing/2014/main" id="{A807F111-A4A4-4005-8312-18A16EA99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343525"/>
          <a:ext cx="7391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r:id="rId11" imgW="2730500" imgH="393700" progId="Equation.3">
                  <p:embed/>
                </p:oleObj>
              </mc:Choice>
              <mc:Fallback>
                <p:oleObj r:id="rId11" imgW="2730500" imgH="393700" progId="Equation.3">
                  <p:embed/>
                  <p:pic>
                    <p:nvPicPr>
                      <p:cNvPr id="0" name="对象 28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43525"/>
                        <a:ext cx="7391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对象 29697">
            <a:extLst>
              <a:ext uri="{FF2B5EF4-FFF2-40B4-BE49-F238E27FC236}">
                <a16:creationId xmlns:a16="http://schemas.microsoft.com/office/drawing/2014/main" id="{14E85040-9701-44C9-9ED1-CF9F9AEFD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28600"/>
          <a:ext cx="11790363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r:id="rId3" imgW="11795176" imgH="2345889" progId="Word.Document.8">
                  <p:embed/>
                </p:oleObj>
              </mc:Choice>
              <mc:Fallback>
                <p:oleObj r:id="rId3" imgW="11795176" imgH="2345889" progId="Word.Document.8">
                  <p:embed/>
                  <p:pic>
                    <p:nvPicPr>
                      <p:cNvPr id="0" name="对象 29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11790363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对象 30721">
            <a:extLst>
              <a:ext uri="{FF2B5EF4-FFF2-40B4-BE49-F238E27FC236}">
                <a16:creationId xmlns:a16="http://schemas.microsoft.com/office/drawing/2014/main" id="{F2CFA38E-661A-4EA8-BC66-12937F861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04800"/>
          <a:ext cx="125730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3" imgW="5486400" imgH="571500" progId="Word.Document.8">
                  <p:embed/>
                </p:oleObj>
              </mc:Choice>
              <mc:Fallback>
                <p:oleObj r:id="rId3" imgW="5486400" imgH="571500" progId="Word.Document.8">
                  <p:embed/>
                  <p:pic>
                    <p:nvPicPr>
                      <p:cNvPr id="0" name="对象 30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125730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30722">
            <a:extLst>
              <a:ext uri="{FF2B5EF4-FFF2-40B4-BE49-F238E27FC236}">
                <a16:creationId xmlns:a16="http://schemas.microsoft.com/office/drawing/2014/main" id="{2415F6B6-CD66-4965-9908-6611BC8F2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295400"/>
          <a:ext cx="119634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r:id="rId5" imgW="5486400" imgH="711200" progId="Word.Document.8">
                  <p:embed/>
                </p:oleObj>
              </mc:Choice>
              <mc:Fallback>
                <p:oleObj r:id="rId5" imgW="5486400" imgH="711200" progId="Word.Document.8">
                  <p:embed/>
                  <p:pic>
                    <p:nvPicPr>
                      <p:cNvPr id="0" name="对象 30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11963400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30723">
            <a:extLst>
              <a:ext uri="{FF2B5EF4-FFF2-40B4-BE49-F238E27FC236}">
                <a16:creationId xmlns:a16="http://schemas.microsoft.com/office/drawing/2014/main" id="{D5F1BC85-53AF-48FA-9A19-890188E6B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757488"/>
          <a:ext cx="119634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r:id="rId7" imgW="5486400" imgH="518160" progId="Word.Document.8">
                  <p:embed/>
                </p:oleObj>
              </mc:Choice>
              <mc:Fallback>
                <p:oleObj r:id="rId7" imgW="5486400" imgH="518160" progId="Word.Document.8">
                  <p:embed/>
                  <p:pic>
                    <p:nvPicPr>
                      <p:cNvPr id="0" name="对象 30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57488"/>
                        <a:ext cx="119634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30724">
            <a:extLst>
              <a:ext uri="{FF2B5EF4-FFF2-40B4-BE49-F238E27FC236}">
                <a16:creationId xmlns:a16="http://schemas.microsoft.com/office/drawing/2014/main" id="{6E56052D-490C-41CB-913B-2A726E046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562600"/>
          <a:ext cx="125730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r:id="rId9" imgW="5486400" imgH="469900" progId="Word.Document.8">
                  <p:embed/>
                </p:oleObj>
              </mc:Choice>
              <mc:Fallback>
                <p:oleObj r:id="rId9" imgW="5486400" imgH="469900" progId="Word.Document.8">
                  <p:embed/>
                  <p:pic>
                    <p:nvPicPr>
                      <p:cNvPr id="0" name="对象 30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2600"/>
                        <a:ext cx="125730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30725">
            <a:extLst>
              <a:ext uri="{FF2B5EF4-FFF2-40B4-BE49-F238E27FC236}">
                <a16:creationId xmlns:a16="http://schemas.microsoft.com/office/drawing/2014/main" id="{32DF075B-5733-4941-8813-359B788A3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3505200"/>
          <a:ext cx="118872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r:id="rId11" imgW="5486400" imgH="1010920" progId="Word.Document.8">
                  <p:embed/>
                </p:oleObj>
              </mc:Choice>
              <mc:Fallback>
                <p:oleObj r:id="rId11" imgW="5486400" imgH="1010920" progId="Word.Document.8">
                  <p:embed/>
                  <p:pic>
                    <p:nvPicPr>
                      <p:cNvPr id="0" name="对象 30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505200"/>
                        <a:ext cx="11887200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3F017A-0532-4A74-988B-B993AC0A69D6}"/>
              </a:ext>
            </a:extLst>
          </p:cNvPr>
          <p:cNvSpPr txBox="1"/>
          <p:nvPr/>
        </p:nvSpPr>
        <p:spPr>
          <a:xfrm>
            <a:off x="857250" y="836613"/>
            <a:ext cx="6929438" cy="1077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我们会计算一些二重积分，能否用来计算三重积分？</a:t>
            </a:r>
          </a:p>
        </p:txBody>
      </p:sp>
      <p:pic>
        <p:nvPicPr>
          <p:cNvPr id="5123" name="Picture 5">
            <a:extLst>
              <a:ext uri="{FF2B5EF4-FFF2-40B4-BE49-F238E27FC236}">
                <a16:creationId xmlns:a16="http://schemas.microsoft.com/office/drawing/2014/main" id="{2A340FF6-F5A1-45C7-A049-25EF2A4D1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2559050"/>
            <a:ext cx="721518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A840D4-9A3E-4A62-B3A8-DB1D725ECD22}"/>
              </a:ext>
            </a:extLst>
          </p:cNvPr>
          <p:cNvSpPr txBox="1"/>
          <p:nvPr/>
        </p:nvSpPr>
        <p:spPr>
          <a:xfrm>
            <a:off x="857250" y="4703763"/>
            <a:ext cx="6929438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给定区域下，体积元如何表示？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26DF1AA-0EF1-4234-9DF6-BDA8959E0BEC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357188"/>
            <a:ext cx="7500938" cy="6500812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>
            <a:extLst>
              <a:ext uri="{FF2B5EF4-FFF2-40B4-BE49-F238E27FC236}">
                <a16:creationId xmlns:a16="http://schemas.microsoft.com/office/drawing/2014/main" id="{4FF6F477-A9BF-49FC-950E-7F0510FC032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14375" y="571500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△</a:t>
            </a:r>
            <a:r>
              <a:rPr lang="en-US" altLang="zh-CN"/>
              <a:t>V=</a:t>
            </a:r>
            <a:r>
              <a:rPr lang="zh-CN" altLang="en-US"/>
              <a:t>△</a:t>
            </a:r>
            <a:r>
              <a:rPr lang="en-US" altLang="zh-CN"/>
              <a:t>z</a:t>
            </a:r>
            <a:r>
              <a:rPr lang="zh-CN" altLang="en-US"/>
              <a:t>△</a:t>
            </a:r>
            <a:r>
              <a:rPr lang="el-GR" altLang="zh-CN"/>
              <a:t>σ</a:t>
            </a:r>
            <a:endParaRPr lang="zh-CN" altLang="en-US"/>
          </a:p>
        </p:txBody>
      </p:sp>
      <p:graphicFrame>
        <p:nvGraphicFramePr>
          <p:cNvPr id="7171" name="Object 2">
            <a:extLst>
              <a:ext uri="{FF2B5EF4-FFF2-40B4-BE49-F238E27FC236}">
                <a16:creationId xmlns:a16="http://schemas.microsoft.com/office/drawing/2014/main" id="{CC06D594-7805-4118-9A09-20B216CD3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1357313"/>
          <a:ext cx="8072437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3" imgW="2641600" imgH="1447800" progId="Equation.3">
                  <p:embed/>
                </p:oleObj>
              </mc:Choice>
              <mc:Fallback>
                <p:oleObj name="Equation" r:id="rId3" imgW="2641600" imgH="1447800" progId="Equation.3">
                  <p:embed/>
                  <p:pic>
                    <p:nvPicPr>
                      <p:cNvPr id="7171" name="Object 2">
                        <a:extLst>
                          <a:ext uri="{FF2B5EF4-FFF2-40B4-BE49-F238E27FC236}">
                            <a16:creationId xmlns:a16="http://schemas.microsoft.com/office/drawing/2014/main" id="{CC06D594-7805-4118-9A09-20B216CD3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357313"/>
                        <a:ext cx="8072437" cy="442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70" name="Object 26">
            <a:extLst>
              <a:ext uri="{FF2B5EF4-FFF2-40B4-BE49-F238E27FC236}">
                <a16:creationId xmlns:a16="http://schemas.microsoft.com/office/drawing/2014/main" id="{745401FB-E7DB-4B63-9886-6EA4256F1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1925638"/>
          <a:ext cx="48196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公式" r:id="rId3" imgW="2057400" imgH="431800" progId="Equation.3">
                  <p:embed/>
                </p:oleObj>
              </mc:Choice>
              <mc:Fallback>
                <p:oleObj name="公式" r:id="rId3" imgW="2057400" imgH="431800" progId="Equation.3">
                  <p:embed/>
                  <p:pic>
                    <p:nvPicPr>
                      <p:cNvPr id="6170" name="Object 26">
                        <a:extLst>
                          <a:ext uri="{FF2B5EF4-FFF2-40B4-BE49-F238E27FC236}">
                            <a16:creationId xmlns:a16="http://schemas.microsoft.com/office/drawing/2014/main" id="{745401FB-E7DB-4B63-9886-6EA4256F1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925638"/>
                        <a:ext cx="48196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>
            <a:extLst>
              <a:ext uri="{FF2B5EF4-FFF2-40B4-BE49-F238E27FC236}">
                <a16:creationId xmlns:a16="http://schemas.microsoft.com/office/drawing/2014/main" id="{84F8B9BA-DF64-444B-83B7-18DA5666D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1041400"/>
          <a:ext cx="47402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公式" r:id="rId5" imgW="2032000" imgH="241300" progId="Equation.3">
                  <p:embed/>
                </p:oleObj>
              </mc:Choice>
              <mc:Fallback>
                <p:oleObj name="公式" r:id="rId5" imgW="2032000" imgH="241300" progId="Equation.3">
                  <p:embed/>
                  <p:pic>
                    <p:nvPicPr>
                      <p:cNvPr id="6171" name="Object 27">
                        <a:extLst>
                          <a:ext uri="{FF2B5EF4-FFF2-40B4-BE49-F238E27FC236}">
                            <a16:creationId xmlns:a16="http://schemas.microsoft.com/office/drawing/2014/main" id="{84F8B9BA-DF64-444B-83B7-18DA5666D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041400"/>
                        <a:ext cx="47402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8" name="Object 34">
            <a:extLst>
              <a:ext uri="{FF2B5EF4-FFF2-40B4-BE49-F238E27FC236}">
                <a16:creationId xmlns:a16="http://schemas.microsoft.com/office/drawing/2014/main" id="{554BB74C-92FD-4764-97F1-650DB73D1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3429000"/>
          <a:ext cx="52578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公式" r:id="rId7" imgW="2324100" imgH="254000" progId="Equation.3">
                  <p:embed/>
                </p:oleObj>
              </mc:Choice>
              <mc:Fallback>
                <p:oleObj name="公式" r:id="rId7" imgW="2324100" imgH="254000" progId="Equation.3">
                  <p:embed/>
                  <p:pic>
                    <p:nvPicPr>
                      <p:cNvPr id="6178" name="Object 34">
                        <a:extLst>
                          <a:ext uri="{FF2B5EF4-FFF2-40B4-BE49-F238E27FC236}">
                            <a16:creationId xmlns:a16="http://schemas.microsoft.com/office/drawing/2014/main" id="{554BB74C-92FD-4764-97F1-650DB73D1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429000"/>
                        <a:ext cx="52578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1" name="Object 37">
            <a:extLst>
              <a:ext uri="{FF2B5EF4-FFF2-40B4-BE49-F238E27FC236}">
                <a16:creationId xmlns:a16="http://schemas.microsoft.com/office/drawing/2014/main" id="{53ACE97C-9755-41C5-A5CB-A376308A7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4365625"/>
          <a:ext cx="69802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公式" r:id="rId9" imgW="3187700" imgH="533400" progId="Equation.3">
                  <p:embed/>
                </p:oleObj>
              </mc:Choice>
              <mc:Fallback>
                <p:oleObj name="公式" r:id="rId9" imgW="3187700" imgH="533400" progId="Equation.3">
                  <p:embed/>
                  <p:pic>
                    <p:nvPicPr>
                      <p:cNvPr id="6181" name="Object 37">
                        <a:extLst>
                          <a:ext uri="{FF2B5EF4-FFF2-40B4-BE49-F238E27FC236}">
                            <a16:creationId xmlns:a16="http://schemas.microsoft.com/office/drawing/2014/main" id="{53ACE97C-9755-41C5-A5CB-A376308A7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365625"/>
                        <a:ext cx="698023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F0E5E5C7-699D-4747-9B8D-C94D6D156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870761"/>
              </p:ext>
            </p:extLst>
          </p:nvPr>
        </p:nvGraphicFramePr>
        <p:xfrm>
          <a:off x="154135" y="4261471"/>
          <a:ext cx="75803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公式" r:id="rId3" imgW="3568700" imgH="533400" progId="Equation.3">
                  <p:embed/>
                </p:oleObj>
              </mc:Choice>
              <mc:Fallback>
                <p:oleObj name="公式" r:id="rId3" imgW="3568700" imgH="533400" progId="Equation.3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F0E5E5C7-699D-4747-9B8D-C94D6D156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35" y="4261471"/>
                        <a:ext cx="7580312" cy="11509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>
            <a:extLst>
              <a:ext uri="{FF2B5EF4-FFF2-40B4-BE49-F238E27FC236}">
                <a16:creationId xmlns:a16="http://schemas.microsoft.com/office/drawing/2014/main" id="{780B4B1C-C7F8-4A4E-A3D7-7C58A786D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823525"/>
              </p:ext>
            </p:extLst>
          </p:nvPr>
        </p:nvGraphicFramePr>
        <p:xfrm>
          <a:off x="41519" y="3309169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公式" r:id="rId5" imgW="1803400" imgH="215900" progId="Equation.3">
                  <p:embed/>
                </p:oleObj>
              </mc:Choice>
              <mc:Fallback>
                <p:oleObj name="公式" r:id="rId5" imgW="1803400" imgH="215900" progId="Equation.3">
                  <p:embed/>
                  <p:pic>
                    <p:nvPicPr>
                      <p:cNvPr id="7184" name="Object 16">
                        <a:extLst>
                          <a:ext uri="{FF2B5EF4-FFF2-40B4-BE49-F238E27FC236}">
                            <a16:creationId xmlns:a16="http://schemas.microsoft.com/office/drawing/2014/main" id="{780B4B1C-C7F8-4A4E-A3D7-7C58A786D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9" y="3309169"/>
                        <a:ext cx="43878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>
            <a:extLst>
              <a:ext uri="{FF2B5EF4-FFF2-40B4-BE49-F238E27FC236}">
                <a16:creationId xmlns:a16="http://schemas.microsoft.com/office/drawing/2014/main" id="{59A6335F-0696-49F4-B357-0D8AEE54B987}"/>
              </a:ext>
            </a:extLst>
          </p:cNvPr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347023232"/>
              </p:ext>
            </p:extLst>
          </p:nvPr>
        </p:nvGraphicFramePr>
        <p:xfrm>
          <a:off x="1043608" y="5661248"/>
          <a:ext cx="5472607" cy="60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7" imgW="1714320" imgH="215640" progId="Equation.DSMT4">
                  <p:embed/>
                </p:oleObj>
              </mc:Choice>
              <mc:Fallback>
                <p:oleObj name="Equation" r:id="rId7" imgW="1714320" imgH="215640" progId="Equation.DSMT4">
                  <p:embed/>
                  <p:pic>
                    <p:nvPicPr>
                      <p:cNvPr id="7186" name="Object 18">
                        <a:extLst>
                          <a:ext uri="{FF2B5EF4-FFF2-40B4-BE49-F238E27FC236}">
                            <a16:creationId xmlns:a16="http://schemas.microsoft.com/office/drawing/2014/main" id="{59A6335F-0696-49F4-B357-0D8AEE54B9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661248"/>
                        <a:ext cx="5472607" cy="601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D8D6EC33-DF47-4C0D-BBA2-AFAFFA08E88C}"/>
              </a:ext>
            </a:extLst>
          </p:cNvPr>
          <p:cNvGrpSpPr/>
          <p:nvPr/>
        </p:nvGrpSpPr>
        <p:grpSpPr>
          <a:xfrm>
            <a:off x="4419600" y="27806"/>
            <a:ext cx="3897313" cy="3905250"/>
            <a:chOff x="4419600" y="1251942"/>
            <a:chExt cx="3897313" cy="390525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4748AFF-8EB1-4328-AA05-2E47051ECA17}"/>
                </a:ext>
              </a:extLst>
            </p:cNvPr>
            <p:cNvGrpSpPr/>
            <p:nvPr/>
          </p:nvGrpSpPr>
          <p:grpSpPr>
            <a:xfrm>
              <a:off x="4419600" y="1251942"/>
              <a:ext cx="3886200" cy="3905250"/>
              <a:chOff x="4419600" y="1270000"/>
              <a:chExt cx="3886200" cy="3905250"/>
            </a:xfrm>
          </p:grpSpPr>
          <p:grpSp>
            <p:nvGrpSpPr>
              <p:cNvPr id="48" name="Group 170">
                <a:extLst>
                  <a:ext uri="{FF2B5EF4-FFF2-40B4-BE49-F238E27FC236}">
                    <a16:creationId xmlns:a16="http://schemas.microsoft.com/office/drawing/2014/main" id="{437E7791-52B5-4377-B6E8-4FFFCAC82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9600" y="1270000"/>
                <a:ext cx="3886200" cy="3905250"/>
                <a:chOff x="2784" y="800"/>
                <a:chExt cx="2448" cy="2460"/>
              </a:xfrm>
            </p:grpSpPr>
            <p:sp>
              <p:nvSpPr>
                <p:cNvPr id="66" name="Freeform 159">
                  <a:extLst>
                    <a:ext uri="{FF2B5EF4-FFF2-40B4-BE49-F238E27FC236}">
                      <a16:creationId xmlns:a16="http://schemas.microsoft.com/office/drawing/2014/main" id="{A0264F95-A910-4F59-B2E0-E4A342782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4" y="1706"/>
                  <a:ext cx="974" cy="502"/>
                </a:xfrm>
                <a:custGeom>
                  <a:avLst/>
                  <a:gdLst>
                    <a:gd name="T0" fmla="*/ 0 w 974"/>
                    <a:gd name="T1" fmla="*/ 22 h 502"/>
                    <a:gd name="T2" fmla="*/ 64 w 974"/>
                    <a:gd name="T3" fmla="*/ 214 h 502"/>
                    <a:gd name="T4" fmla="*/ 222 w 974"/>
                    <a:gd name="T5" fmla="*/ 408 h 502"/>
                    <a:gd name="T6" fmla="*/ 462 w 974"/>
                    <a:gd name="T7" fmla="*/ 496 h 502"/>
                    <a:gd name="T8" fmla="*/ 688 w 974"/>
                    <a:gd name="T9" fmla="*/ 446 h 502"/>
                    <a:gd name="T10" fmla="*/ 832 w 974"/>
                    <a:gd name="T11" fmla="*/ 318 h 502"/>
                    <a:gd name="T12" fmla="*/ 920 w 974"/>
                    <a:gd name="T13" fmla="*/ 182 h 502"/>
                    <a:gd name="T14" fmla="*/ 974 w 974"/>
                    <a:gd name="T15" fmla="*/ 0 h 50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4"/>
                    <a:gd name="T25" fmla="*/ 0 h 502"/>
                    <a:gd name="T26" fmla="*/ 974 w 974"/>
                    <a:gd name="T27" fmla="*/ 502 h 50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4" h="502">
                      <a:moveTo>
                        <a:pt x="0" y="22"/>
                      </a:moveTo>
                      <a:cubicBezTo>
                        <a:pt x="11" y="53"/>
                        <a:pt x="27" y="150"/>
                        <a:pt x="64" y="214"/>
                      </a:cubicBezTo>
                      <a:cubicBezTo>
                        <a:pt x="101" y="278"/>
                        <a:pt x="156" y="361"/>
                        <a:pt x="222" y="408"/>
                      </a:cubicBezTo>
                      <a:cubicBezTo>
                        <a:pt x="288" y="455"/>
                        <a:pt x="384" y="490"/>
                        <a:pt x="462" y="496"/>
                      </a:cubicBezTo>
                      <a:cubicBezTo>
                        <a:pt x="540" y="502"/>
                        <a:pt x="627" y="476"/>
                        <a:pt x="688" y="446"/>
                      </a:cubicBezTo>
                      <a:cubicBezTo>
                        <a:pt x="749" y="416"/>
                        <a:pt x="793" y="362"/>
                        <a:pt x="832" y="318"/>
                      </a:cubicBezTo>
                      <a:cubicBezTo>
                        <a:pt x="871" y="274"/>
                        <a:pt x="896" y="235"/>
                        <a:pt x="920" y="182"/>
                      </a:cubicBezTo>
                      <a:cubicBezTo>
                        <a:pt x="944" y="129"/>
                        <a:pt x="963" y="38"/>
                        <a:pt x="974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CCFFCC"/>
                    </a:gs>
                    <a:gs pos="100000">
                      <a:srgbClr val="33CC33"/>
                    </a:gs>
                  </a:gsLst>
                  <a:lin ang="5400000" scaled="1"/>
                </a:gradFill>
                <a:ln w="381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Freeform 160">
                  <a:extLst>
                    <a:ext uri="{FF2B5EF4-FFF2-40B4-BE49-F238E27FC236}">
                      <a16:creationId xmlns:a16="http://schemas.microsoft.com/office/drawing/2014/main" id="{FC0480CD-0B2C-4814-A3C5-4511D1A6F7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7" y="1228"/>
                  <a:ext cx="1001" cy="704"/>
                </a:xfrm>
                <a:custGeom>
                  <a:avLst/>
                  <a:gdLst>
                    <a:gd name="T0" fmla="*/ 0 w 1001"/>
                    <a:gd name="T1" fmla="*/ 508 h 704"/>
                    <a:gd name="T2" fmla="*/ 165 w 1001"/>
                    <a:gd name="T3" fmla="*/ 172 h 704"/>
                    <a:gd name="T4" fmla="*/ 417 w 1001"/>
                    <a:gd name="T5" fmla="*/ 16 h 704"/>
                    <a:gd name="T6" fmla="*/ 717 w 1001"/>
                    <a:gd name="T7" fmla="*/ 76 h 704"/>
                    <a:gd name="T8" fmla="*/ 973 w 1001"/>
                    <a:gd name="T9" fmla="*/ 400 h 704"/>
                    <a:gd name="T10" fmla="*/ 885 w 1001"/>
                    <a:gd name="T11" fmla="*/ 572 h 704"/>
                    <a:gd name="T12" fmla="*/ 629 w 1001"/>
                    <a:gd name="T13" fmla="*/ 684 h 704"/>
                    <a:gd name="T14" fmla="*/ 385 w 1001"/>
                    <a:gd name="T15" fmla="*/ 692 h 704"/>
                    <a:gd name="T16" fmla="*/ 157 w 1001"/>
                    <a:gd name="T17" fmla="*/ 628 h 704"/>
                    <a:gd name="T18" fmla="*/ 0 w 1001"/>
                    <a:gd name="T19" fmla="*/ 508 h 7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01"/>
                    <a:gd name="T31" fmla="*/ 0 h 704"/>
                    <a:gd name="T32" fmla="*/ 1001 w 1001"/>
                    <a:gd name="T33" fmla="*/ 704 h 7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01" h="704">
                      <a:moveTo>
                        <a:pt x="0" y="508"/>
                      </a:moveTo>
                      <a:cubicBezTo>
                        <a:pt x="1" y="432"/>
                        <a:pt x="95" y="254"/>
                        <a:pt x="165" y="172"/>
                      </a:cubicBezTo>
                      <a:cubicBezTo>
                        <a:pt x="230" y="108"/>
                        <a:pt x="322" y="31"/>
                        <a:pt x="417" y="16"/>
                      </a:cubicBezTo>
                      <a:cubicBezTo>
                        <a:pt x="509" y="0"/>
                        <a:pt x="624" y="12"/>
                        <a:pt x="717" y="76"/>
                      </a:cubicBezTo>
                      <a:cubicBezTo>
                        <a:pt x="818" y="108"/>
                        <a:pt x="945" y="317"/>
                        <a:pt x="973" y="400"/>
                      </a:cubicBezTo>
                      <a:cubicBezTo>
                        <a:pt x="1001" y="483"/>
                        <a:pt x="942" y="525"/>
                        <a:pt x="885" y="572"/>
                      </a:cubicBezTo>
                      <a:cubicBezTo>
                        <a:pt x="812" y="644"/>
                        <a:pt x="712" y="664"/>
                        <a:pt x="629" y="684"/>
                      </a:cubicBezTo>
                      <a:cubicBezTo>
                        <a:pt x="546" y="704"/>
                        <a:pt x="464" y="701"/>
                        <a:pt x="385" y="692"/>
                      </a:cubicBezTo>
                      <a:cubicBezTo>
                        <a:pt x="306" y="683"/>
                        <a:pt x="222" y="659"/>
                        <a:pt x="157" y="628"/>
                      </a:cubicBezTo>
                      <a:cubicBezTo>
                        <a:pt x="66" y="588"/>
                        <a:pt x="33" y="533"/>
                        <a:pt x="0" y="50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3CC33"/>
                    </a:gs>
                    <a:gs pos="100000">
                      <a:srgbClr val="CCFFCC"/>
                    </a:gs>
                  </a:gsLst>
                  <a:lin ang="5400000" scaled="1"/>
                </a:gradFill>
                <a:ln w="381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61">
                  <a:extLst>
                    <a:ext uri="{FF2B5EF4-FFF2-40B4-BE49-F238E27FC236}">
                      <a16:creationId xmlns:a16="http://schemas.microsoft.com/office/drawing/2014/main" id="{6C3DAFBE-68D3-452E-8519-5BED85CFD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" y="2443"/>
                  <a:ext cx="1814" cy="1"/>
                </a:xfrm>
                <a:custGeom>
                  <a:avLst/>
                  <a:gdLst>
                    <a:gd name="T0" fmla="*/ 0 w 489"/>
                    <a:gd name="T1" fmla="*/ 1 h 1"/>
                    <a:gd name="T2" fmla="*/ 92599 w 489"/>
                    <a:gd name="T3" fmla="*/ 0 h 1"/>
                    <a:gd name="T4" fmla="*/ 0 60000 65536"/>
                    <a:gd name="T5" fmla="*/ 0 60000 65536"/>
                    <a:gd name="T6" fmla="*/ 0 w 489"/>
                    <a:gd name="T7" fmla="*/ 0 h 1"/>
                    <a:gd name="T8" fmla="*/ 489 w 48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89" h="1">
                      <a:moveTo>
                        <a:pt x="0" y="1"/>
                      </a:moveTo>
                      <a:lnTo>
                        <a:pt x="489" y="0"/>
                      </a:ln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62">
                  <a:extLst>
                    <a:ext uri="{FF2B5EF4-FFF2-40B4-BE49-F238E27FC236}">
                      <a16:creationId xmlns:a16="http://schemas.microsoft.com/office/drawing/2014/main" id="{246F9F00-9AB0-43E7-96B4-9D518DBF8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4" y="2432"/>
                  <a:ext cx="642" cy="744"/>
                </a:xfrm>
                <a:custGeom>
                  <a:avLst/>
                  <a:gdLst>
                    <a:gd name="T0" fmla="*/ 642 w 642"/>
                    <a:gd name="T1" fmla="*/ 0 h 744"/>
                    <a:gd name="T2" fmla="*/ 0 w 642"/>
                    <a:gd name="T3" fmla="*/ 744 h 744"/>
                    <a:gd name="T4" fmla="*/ 0 60000 65536"/>
                    <a:gd name="T5" fmla="*/ 0 60000 65536"/>
                    <a:gd name="T6" fmla="*/ 0 w 642"/>
                    <a:gd name="T7" fmla="*/ 0 h 744"/>
                    <a:gd name="T8" fmla="*/ 642 w 642"/>
                    <a:gd name="T9" fmla="*/ 744 h 74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42" h="744">
                      <a:moveTo>
                        <a:pt x="642" y="0"/>
                      </a:moveTo>
                      <a:lnTo>
                        <a:pt x="0" y="744"/>
                      </a:ln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163">
                  <a:extLst>
                    <a:ext uri="{FF2B5EF4-FFF2-40B4-BE49-F238E27FC236}">
                      <a16:creationId xmlns:a16="http://schemas.microsoft.com/office/drawing/2014/main" id="{89C69F65-3FB0-4F0E-839D-30796898FD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26" y="800"/>
                  <a:ext cx="0" cy="163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1" name="Object 164">
                  <a:extLst>
                    <a:ext uri="{FF2B5EF4-FFF2-40B4-BE49-F238E27FC236}">
                      <a16:creationId xmlns:a16="http://schemas.microsoft.com/office/drawing/2014/main" id="{9BA42ACD-3F92-412B-B5DC-DA5C18A466D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07" y="3092"/>
                <a:ext cx="177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366" name="Equation" r:id="rId9" imgW="238257" imgH="218970" progId="Equation.3">
                        <p:embed/>
                      </p:oleObj>
                    </mc:Choice>
                    <mc:Fallback>
                      <p:oleObj name="Equation" r:id="rId9" imgW="238257" imgH="218970" progId="Equation.3">
                        <p:embed/>
                        <p:pic>
                          <p:nvPicPr>
                            <p:cNvPr id="4134" name="Object 164">
                              <a:extLst>
                                <a:ext uri="{FF2B5EF4-FFF2-40B4-BE49-F238E27FC236}">
                                  <a16:creationId xmlns:a16="http://schemas.microsoft.com/office/drawing/2014/main" id="{CDED68BC-8870-484F-9900-168F62C5139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07" y="3092"/>
                              <a:ext cx="177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2" name="Object 165">
                  <a:extLst>
                    <a:ext uri="{FF2B5EF4-FFF2-40B4-BE49-F238E27FC236}">
                      <a16:creationId xmlns:a16="http://schemas.microsoft.com/office/drawing/2014/main" id="{07E168CA-C5B0-421D-BDCC-F7289381886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61" y="836"/>
                <a:ext cx="173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367" name="Equation" r:id="rId11" imgW="180989" imgH="238140" progId="Equation.3">
                        <p:embed/>
                      </p:oleObj>
                    </mc:Choice>
                    <mc:Fallback>
                      <p:oleObj name="Equation" r:id="rId11" imgW="180989" imgH="238140" progId="Equation.3">
                        <p:embed/>
                        <p:pic>
                          <p:nvPicPr>
                            <p:cNvPr id="4135" name="Object 165">
                              <a:extLst>
                                <a:ext uri="{FF2B5EF4-FFF2-40B4-BE49-F238E27FC236}">
                                  <a16:creationId xmlns:a16="http://schemas.microsoft.com/office/drawing/2014/main" id="{159DE1FC-95BC-4CC5-88E6-B5DDDC24F82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1" y="836"/>
                              <a:ext cx="173" cy="2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" name="Object 166">
                  <a:extLst>
                    <a:ext uri="{FF2B5EF4-FFF2-40B4-BE49-F238E27FC236}">
                      <a16:creationId xmlns:a16="http://schemas.microsoft.com/office/drawing/2014/main" id="{BC6195AA-D5E8-4847-A31C-15B19DD18A2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69" y="2324"/>
                <a:ext cx="251" cy="2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368" name="Equation" r:id="rId13" imgW="104812" imgH="123930" progId="Equation.3">
                        <p:embed/>
                      </p:oleObj>
                    </mc:Choice>
                    <mc:Fallback>
                      <p:oleObj name="Equation" r:id="rId13" imgW="104812" imgH="123930" progId="Equation.3">
                        <p:embed/>
                        <p:pic>
                          <p:nvPicPr>
                            <p:cNvPr id="4136" name="Object 166">
                              <a:extLst>
                                <a:ext uri="{FF2B5EF4-FFF2-40B4-BE49-F238E27FC236}">
                                  <a16:creationId xmlns:a16="http://schemas.microsoft.com/office/drawing/2014/main" id="{D5E44F8B-C969-4D5E-935E-B0512481A75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9" y="2324"/>
                              <a:ext cx="251" cy="27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" name="Object 167">
                  <a:extLst>
                    <a:ext uri="{FF2B5EF4-FFF2-40B4-BE49-F238E27FC236}">
                      <a16:creationId xmlns:a16="http://schemas.microsoft.com/office/drawing/2014/main" id="{D722BFAF-35F2-4110-8654-A528F023DA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038" y="2544"/>
                <a:ext cx="194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369" name="Equation" r:id="rId15" imgW="238257" imgH="295380" progId="Equation.3">
                        <p:embed/>
                      </p:oleObj>
                    </mc:Choice>
                    <mc:Fallback>
                      <p:oleObj name="Equation" r:id="rId15" imgW="238257" imgH="295380" progId="Equation.3">
                        <p:embed/>
                        <p:pic>
                          <p:nvPicPr>
                            <p:cNvPr id="4137" name="Object 167">
                              <a:extLst>
                                <a:ext uri="{FF2B5EF4-FFF2-40B4-BE49-F238E27FC236}">
                                  <a16:creationId xmlns:a16="http://schemas.microsoft.com/office/drawing/2014/main" id="{64862E70-8146-4138-8DDB-D58CBEAA76F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38" y="2544"/>
                              <a:ext cx="194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5" name="Object 168">
                  <a:extLst>
                    <a:ext uri="{FF2B5EF4-FFF2-40B4-BE49-F238E27FC236}">
                      <a16:creationId xmlns:a16="http://schemas.microsoft.com/office/drawing/2014/main" id="{3350D808-8D78-48DA-8140-BCF5B2BBAAD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60" y="1604"/>
                <a:ext cx="225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370" name="Equation" r:id="rId17" imgW="164885" imgH="164885" progId="Equation.3">
                        <p:embed/>
                      </p:oleObj>
                    </mc:Choice>
                    <mc:Fallback>
                      <p:oleObj name="Equation" r:id="rId17" imgW="164885" imgH="164885" progId="Equation.3">
                        <p:embed/>
                        <p:pic>
                          <p:nvPicPr>
                            <p:cNvPr id="4138" name="Object 168">
                              <a:extLst>
                                <a:ext uri="{FF2B5EF4-FFF2-40B4-BE49-F238E27FC236}">
                                  <a16:creationId xmlns:a16="http://schemas.microsoft.com/office/drawing/2014/main" id="{C9DA63AA-4C6D-4B37-9F71-15DA2A0702F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0" y="1604"/>
                              <a:ext cx="225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6" name="Arc 169">
                  <a:extLst>
                    <a:ext uri="{FF2B5EF4-FFF2-40B4-BE49-F238E27FC236}">
                      <a16:creationId xmlns:a16="http://schemas.microsoft.com/office/drawing/2014/main" id="{D05E4D3B-D1D0-44F4-9AA7-59272EB60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591" y="1492"/>
                  <a:ext cx="944" cy="324"/>
                </a:xfrm>
                <a:custGeom>
                  <a:avLst/>
                  <a:gdLst>
                    <a:gd name="T0" fmla="*/ 0 w 35962"/>
                    <a:gd name="T1" fmla="*/ 0 h 21600"/>
                    <a:gd name="T2" fmla="*/ 0 w 35962"/>
                    <a:gd name="T3" fmla="*/ 0 h 21600"/>
                    <a:gd name="T4" fmla="*/ 0 w 3596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5962"/>
                    <a:gd name="T10" fmla="*/ 0 h 21600"/>
                    <a:gd name="T11" fmla="*/ 35962 w 3596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962" h="21600" fill="none" extrusionOk="0">
                      <a:moveTo>
                        <a:pt x="35961" y="15489"/>
                      </a:moveTo>
                      <a:cubicBezTo>
                        <a:pt x="31930" y="19408"/>
                        <a:pt x="26529" y="21599"/>
                        <a:pt x="20908" y="21600"/>
                      </a:cubicBezTo>
                      <a:cubicBezTo>
                        <a:pt x="11067" y="21600"/>
                        <a:pt x="2471" y="14949"/>
                        <a:pt x="0" y="5423"/>
                      </a:cubicBezTo>
                    </a:path>
                    <a:path w="35962" h="21600" stroke="0" extrusionOk="0">
                      <a:moveTo>
                        <a:pt x="35961" y="15489"/>
                      </a:moveTo>
                      <a:cubicBezTo>
                        <a:pt x="31930" y="19408"/>
                        <a:pt x="26529" y="21599"/>
                        <a:pt x="20908" y="21600"/>
                      </a:cubicBezTo>
                      <a:cubicBezTo>
                        <a:pt x="11067" y="21600"/>
                        <a:pt x="2471" y="14949"/>
                        <a:pt x="0" y="5423"/>
                      </a:cubicBezTo>
                      <a:lnTo>
                        <a:pt x="20908" y="0"/>
                      </a:lnTo>
                      <a:lnTo>
                        <a:pt x="35961" y="15489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Group 135">
                <a:extLst>
                  <a:ext uri="{FF2B5EF4-FFF2-40B4-BE49-F238E27FC236}">
                    <a16:creationId xmlns:a16="http://schemas.microsoft.com/office/drawing/2014/main" id="{6627DF43-0001-496A-ACA9-4ABFCBF6B4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94363" y="2643188"/>
                <a:ext cx="1563687" cy="2195512"/>
                <a:chOff x="3587" y="1325"/>
                <a:chExt cx="985" cy="1383"/>
              </a:xfrm>
            </p:grpSpPr>
            <p:grpSp>
              <p:nvGrpSpPr>
                <p:cNvPr id="58" name="Group 119">
                  <a:extLst>
                    <a:ext uri="{FF2B5EF4-FFF2-40B4-BE49-F238E27FC236}">
                      <a16:creationId xmlns:a16="http://schemas.microsoft.com/office/drawing/2014/main" id="{B440C36A-B9F6-4152-B9BC-D901EC83D0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7" y="2324"/>
                  <a:ext cx="985" cy="384"/>
                  <a:chOff x="4224" y="3408"/>
                  <a:chExt cx="864" cy="384"/>
                </a:xfrm>
              </p:grpSpPr>
              <p:sp>
                <p:nvSpPr>
                  <p:cNvPr id="62" name="Arc 120">
                    <a:extLst>
                      <a:ext uri="{FF2B5EF4-FFF2-40B4-BE49-F238E27FC236}">
                        <a16:creationId xmlns:a16="http://schemas.microsoft.com/office/drawing/2014/main" id="{2A4A625A-26EA-4FDE-B414-171EC03AB7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6" y="3408"/>
                    <a:ext cx="43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66FFFF"/>
                  </a:solidFill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Arc 121">
                    <a:extLst>
                      <a:ext uri="{FF2B5EF4-FFF2-40B4-BE49-F238E27FC236}">
                        <a16:creationId xmlns:a16="http://schemas.microsoft.com/office/drawing/2014/main" id="{9347A76E-FEDA-4494-8B64-9358989645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224" y="3408"/>
                    <a:ext cx="43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66FFFF"/>
                  </a:solidFill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Arc 122">
                    <a:extLst>
                      <a:ext uri="{FF2B5EF4-FFF2-40B4-BE49-F238E27FC236}">
                        <a16:creationId xmlns:a16="http://schemas.microsoft.com/office/drawing/2014/main" id="{9EAF8AF6-8046-4379-AC7E-62DD37EF42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4656" y="3600"/>
                    <a:ext cx="43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66FFFF"/>
                  </a:solidFill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Arc 123">
                    <a:extLst>
                      <a:ext uri="{FF2B5EF4-FFF2-40B4-BE49-F238E27FC236}">
                        <a16:creationId xmlns:a16="http://schemas.microsoft.com/office/drawing/2014/main" id="{212654AE-A957-4D0C-9839-AEB3A56CBA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4224" y="3600"/>
                    <a:ext cx="43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66FFFF"/>
                  </a:solidFill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" name="Line 124">
                  <a:extLst>
                    <a:ext uri="{FF2B5EF4-FFF2-40B4-BE49-F238E27FC236}">
                      <a16:creationId xmlns:a16="http://schemas.microsoft.com/office/drawing/2014/main" id="{06287D76-4534-4DFE-B399-FE1B7BC94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7" y="1417"/>
                  <a:ext cx="0" cy="1099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125">
                  <a:extLst>
                    <a:ext uri="{FF2B5EF4-FFF2-40B4-BE49-F238E27FC236}">
                      <a16:creationId xmlns:a16="http://schemas.microsoft.com/office/drawing/2014/main" id="{5CAE9D23-E933-4F5F-8A35-8D00C7009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72" y="1325"/>
                  <a:ext cx="0" cy="120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1" name="Object 126">
                  <a:extLst>
                    <a:ext uri="{FF2B5EF4-FFF2-40B4-BE49-F238E27FC236}">
                      <a16:creationId xmlns:a16="http://schemas.microsoft.com/office/drawing/2014/main" id="{03575420-DCD8-495F-8E80-098CEC48BE9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19" y="2348"/>
                <a:ext cx="379" cy="3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371" name="Equation" r:id="rId19" imgW="276346" imgH="238140" progId="Equation.DSMT4">
                        <p:embed/>
                      </p:oleObj>
                    </mc:Choice>
                    <mc:Fallback>
                      <p:oleObj name="Equation" r:id="rId19" imgW="276346" imgH="238140" progId="Equation.DSMT4">
                        <p:embed/>
                        <p:pic>
                          <p:nvPicPr>
                            <p:cNvPr id="4124" name="Object 126">
                              <a:extLst>
                                <a:ext uri="{FF2B5EF4-FFF2-40B4-BE49-F238E27FC236}">
                                  <a16:creationId xmlns:a16="http://schemas.microsoft.com/office/drawing/2014/main" id="{8B429F50-134E-4838-9483-A1AC42BFA82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19" y="2348"/>
                              <a:ext cx="379" cy="3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0" name="Group 136">
                <a:extLst>
                  <a:ext uri="{FF2B5EF4-FFF2-40B4-BE49-F238E27FC236}">
                    <a16:creationId xmlns:a16="http://schemas.microsoft.com/office/drawing/2014/main" id="{F9D8FE5F-D06F-4E16-B912-844130BE91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4450" y="1938337"/>
                <a:ext cx="787400" cy="2747963"/>
                <a:chOff x="4028" y="881"/>
                <a:chExt cx="496" cy="1731"/>
              </a:xfrm>
            </p:grpSpPr>
            <p:sp>
              <p:nvSpPr>
                <p:cNvPr id="51" name="Freeform 137">
                  <a:extLst>
                    <a:ext uri="{FF2B5EF4-FFF2-40B4-BE49-F238E27FC236}">
                      <a16:creationId xmlns:a16="http://schemas.microsoft.com/office/drawing/2014/main" id="{0047B215-96FC-40FB-9935-951DC66B27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6" y="1064"/>
                  <a:ext cx="12" cy="1416"/>
                </a:xfrm>
                <a:custGeom>
                  <a:avLst/>
                  <a:gdLst>
                    <a:gd name="T0" fmla="*/ 0 w 12"/>
                    <a:gd name="T1" fmla="*/ 0 h 1416"/>
                    <a:gd name="T2" fmla="*/ 12 w 12"/>
                    <a:gd name="T3" fmla="*/ 1416 h 1416"/>
                    <a:gd name="T4" fmla="*/ 0 60000 65536"/>
                    <a:gd name="T5" fmla="*/ 0 60000 65536"/>
                    <a:gd name="T6" fmla="*/ 0 w 12"/>
                    <a:gd name="T7" fmla="*/ 0 h 1416"/>
                    <a:gd name="T8" fmla="*/ 12 w 12"/>
                    <a:gd name="T9" fmla="*/ 1416 h 14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" h="1416">
                      <a:moveTo>
                        <a:pt x="0" y="0"/>
                      </a:moveTo>
                      <a:lnTo>
                        <a:pt x="12" y="1416"/>
                      </a:ln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Oval 138">
                  <a:extLst>
                    <a:ext uri="{FF2B5EF4-FFF2-40B4-BE49-F238E27FC236}">
                      <a16:creationId xmlns:a16="http://schemas.microsoft.com/office/drawing/2014/main" id="{58E28BBF-7426-4786-B681-552D9E4799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5" y="1031"/>
                  <a:ext cx="52" cy="45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53" name="Oval 139">
                  <a:extLst>
                    <a:ext uri="{FF2B5EF4-FFF2-40B4-BE49-F238E27FC236}">
                      <a16:creationId xmlns:a16="http://schemas.microsoft.com/office/drawing/2014/main" id="{DFF264FC-566F-4F91-BAB5-5B7F6A028D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5" y="1700"/>
                  <a:ext cx="52" cy="45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/>
                </a:p>
              </p:txBody>
            </p:sp>
            <p:sp>
              <p:nvSpPr>
                <p:cNvPr id="54" name="Oval 140">
                  <a:extLst>
                    <a:ext uri="{FF2B5EF4-FFF2-40B4-BE49-F238E27FC236}">
                      <a16:creationId xmlns:a16="http://schemas.microsoft.com/office/drawing/2014/main" id="{E9590ED2-9538-4171-B050-9F1677624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8" y="2450"/>
                  <a:ext cx="52" cy="45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/>
                </a:p>
              </p:txBody>
            </p:sp>
            <p:graphicFrame>
              <p:nvGraphicFramePr>
                <p:cNvPr id="55" name="Object 141">
                  <a:extLst>
                    <a:ext uri="{FF2B5EF4-FFF2-40B4-BE49-F238E27FC236}">
                      <a16:creationId xmlns:a16="http://schemas.microsoft.com/office/drawing/2014/main" id="{3B5EDD2A-4F99-473D-BFA6-72FD267CE6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4107271"/>
                    </p:ext>
                  </p:extLst>
                </p:nvPr>
              </p:nvGraphicFramePr>
              <p:xfrm>
                <a:off x="4249" y="881"/>
                <a:ext cx="275" cy="2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372" name="Equation" r:id="rId21" imgW="171534" imgH="200070" progId="Equation.3">
                        <p:embed/>
                      </p:oleObj>
                    </mc:Choice>
                    <mc:Fallback>
                      <p:oleObj name="Equation" r:id="rId21" imgW="171534" imgH="200070" progId="Equation.3">
                        <p:embed/>
                        <p:pic>
                          <p:nvPicPr>
                            <p:cNvPr id="4118" name="Object 141">
                              <a:extLst>
                                <a:ext uri="{FF2B5EF4-FFF2-40B4-BE49-F238E27FC236}">
                                  <a16:creationId xmlns:a16="http://schemas.microsoft.com/office/drawing/2014/main" id="{472C83C7-7B1C-4295-A7F4-A7F71E29CF3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9" y="881"/>
                              <a:ext cx="275" cy="2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Object 142">
                  <a:extLst>
                    <a:ext uri="{FF2B5EF4-FFF2-40B4-BE49-F238E27FC236}">
                      <a16:creationId xmlns:a16="http://schemas.microsoft.com/office/drawing/2014/main" id="{A8B910BF-A891-4EB6-AF49-1F129571EA4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78" y="1537"/>
                <a:ext cx="253" cy="2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373" name="Equation" r:id="rId23" imgW="161810" imgH="200070" progId="Equation.3">
                        <p:embed/>
                      </p:oleObj>
                    </mc:Choice>
                    <mc:Fallback>
                      <p:oleObj name="Equation" r:id="rId23" imgW="161810" imgH="200070" progId="Equation.3">
                        <p:embed/>
                        <p:pic>
                          <p:nvPicPr>
                            <p:cNvPr id="4119" name="Object 142">
                              <a:extLst>
                                <a:ext uri="{FF2B5EF4-FFF2-40B4-BE49-F238E27FC236}">
                                  <a16:creationId xmlns:a16="http://schemas.microsoft.com/office/drawing/2014/main" id="{A7DA274B-6303-402D-8FE0-526F09BB5D6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8" y="1537"/>
                              <a:ext cx="253" cy="2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" name="Object 143">
                  <a:extLst>
                    <a:ext uri="{FF2B5EF4-FFF2-40B4-BE49-F238E27FC236}">
                      <a16:creationId xmlns:a16="http://schemas.microsoft.com/office/drawing/2014/main" id="{C0B4FCEA-B6DA-42D2-B68D-B375BAFA094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75" y="2419"/>
                <a:ext cx="449" cy="1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374" name="Equation" r:id="rId25" imgW="371433" imgH="180900" progId="Equation.3">
                        <p:embed/>
                      </p:oleObj>
                    </mc:Choice>
                    <mc:Fallback>
                      <p:oleObj name="Equation" r:id="rId25" imgW="371433" imgH="180900" progId="Equation.3">
                        <p:embed/>
                        <p:pic>
                          <p:nvPicPr>
                            <p:cNvPr id="4120" name="Object 143">
                              <a:extLst>
                                <a:ext uri="{FF2B5EF4-FFF2-40B4-BE49-F238E27FC236}">
                                  <a16:creationId xmlns:a16="http://schemas.microsoft.com/office/drawing/2014/main" id="{F1D2B7FE-75CD-438E-9ADC-1BA0C9BC065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5" y="2419"/>
                              <a:ext cx="449" cy="1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5" name="Group 150">
              <a:extLst>
                <a:ext uri="{FF2B5EF4-FFF2-40B4-BE49-F238E27FC236}">
                  <a16:creationId xmlns:a16="http://schemas.microsoft.com/office/drawing/2014/main" id="{D4860386-64E9-4D4D-A82D-154894660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8475" y="1628775"/>
              <a:ext cx="1468438" cy="1928813"/>
              <a:chOff x="4176" y="969"/>
              <a:chExt cx="1152" cy="1408"/>
            </a:xfrm>
          </p:grpSpPr>
          <p:graphicFrame>
            <p:nvGraphicFramePr>
              <p:cNvPr id="46" name="Object 148">
                <a:extLst>
                  <a:ext uri="{FF2B5EF4-FFF2-40B4-BE49-F238E27FC236}">
                    <a16:creationId xmlns:a16="http://schemas.microsoft.com/office/drawing/2014/main" id="{59EF5105-6486-4EB6-9030-D8484FECB7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0" y="2064"/>
              <a:ext cx="1138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75" name="Equation" r:id="rId27" imgW="666688" imgH="200070" progId="Equation.3">
                      <p:embed/>
                    </p:oleObj>
                  </mc:Choice>
                  <mc:Fallback>
                    <p:oleObj name="Equation" r:id="rId27" imgW="666688" imgH="200070" progId="Equation.3">
                      <p:embed/>
                      <p:pic>
                        <p:nvPicPr>
                          <p:cNvPr id="4112" name="Object 148">
                            <a:extLst>
                              <a:ext uri="{FF2B5EF4-FFF2-40B4-BE49-F238E27FC236}">
                                <a16:creationId xmlns:a16="http://schemas.microsoft.com/office/drawing/2014/main" id="{BEC35A63-E8DA-4D38-BD04-813A2B8A863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0" y="2064"/>
                            <a:ext cx="1138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149">
                <a:extLst>
                  <a:ext uri="{FF2B5EF4-FFF2-40B4-BE49-F238E27FC236}">
                    <a16:creationId xmlns:a16="http://schemas.microsoft.com/office/drawing/2014/main" id="{E2F562A7-5BA2-4207-A3DB-74D61BCA20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6" y="969"/>
              <a:ext cx="1125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76" name="Equation" r:id="rId29" imgW="676143" imgH="200070" progId="Equation.3">
                      <p:embed/>
                    </p:oleObj>
                  </mc:Choice>
                  <mc:Fallback>
                    <p:oleObj name="Equation" r:id="rId29" imgW="676143" imgH="200070" progId="Equation.3">
                      <p:embed/>
                      <p:pic>
                        <p:nvPicPr>
                          <p:cNvPr id="4113" name="Object 149">
                            <a:extLst>
                              <a:ext uri="{FF2B5EF4-FFF2-40B4-BE49-F238E27FC236}">
                                <a16:creationId xmlns:a16="http://schemas.microsoft.com/office/drawing/2014/main" id="{CA9BF89B-D362-4636-9964-6E4FB117810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969"/>
                            <a:ext cx="1125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7169">
            <a:extLst>
              <a:ext uri="{FF2B5EF4-FFF2-40B4-BE49-F238E27FC236}">
                <a16:creationId xmlns:a16="http://schemas.microsoft.com/office/drawing/2014/main" id="{00609258-E3CE-4ECF-96EA-73E788BB5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762000"/>
          <a:ext cx="1234440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3" imgW="5486400" imgH="949960" progId="Word.Document.8">
                  <p:embed/>
                </p:oleObj>
              </mc:Choice>
              <mc:Fallback>
                <p:oleObj r:id="rId3" imgW="5486400" imgH="949960" progId="Word.Document.8">
                  <p:embed/>
                  <p:pic>
                    <p:nvPicPr>
                      <p:cNvPr id="0" name="对象 7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12344400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7170">
            <a:extLst>
              <a:ext uri="{FF2B5EF4-FFF2-40B4-BE49-F238E27FC236}">
                <a16:creationId xmlns:a16="http://schemas.microsoft.com/office/drawing/2014/main" id="{4EF842D7-BE27-49E9-B22C-922856609E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00400"/>
          <a:ext cx="123412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5" imgW="5471202" imgH="600312" progId="Word.Document.8">
                  <p:embed/>
                </p:oleObj>
              </mc:Choice>
              <mc:Fallback>
                <p:oleObj r:id="rId5" imgW="5471202" imgH="600312" progId="Word.Document.8">
                  <p:embed/>
                  <p:pic>
                    <p:nvPicPr>
                      <p:cNvPr id="0" name="对象 7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12341225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7171">
            <a:extLst>
              <a:ext uri="{FF2B5EF4-FFF2-40B4-BE49-F238E27FC236}">
                <a16:creationId xmlns:a16="http://schemas.microsoft.com/office/drawing/2014/main" id="{34B4FDF4-3575-4C06-A466-E61B492E7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800600"/>
          <a:ext cx="121920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7" imgW="5486400" imgH="594360" progId="Word.Document.8">
                  <p:embed/>
                </p:oleObj>
              </mc:Choice>
              <mc:Fallback>
                <p:oleObj r:id="rId7" imgW="5486400" imgH="594360" progId="Word.Document.8">
                  <p:embed/>
                  <p:pic>
                    <p:nvPicPr>
                      <p:cNvPr id="0" name="对象 7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800600"/>
                        <a:ext cx="121920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Pages>0</Pages>
  <Words>114</Words>
  <Characters>0</Characters>
  <Application>Microsoft Office PowerPoint</Application>
  <DocSecurity>0</DocSecurity>
  <PresentationFormat>全屏显示(4:3)</PresentationFormat>
  <Lines>0</Lines>
  <Paragraphs>19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Times New Roman</vt:lpstr>
      <vt:lpstr>宋体</vt:lpstr>
      <vt:lpstr>Arial</vt:lpstr>
      <vt:lpstr>华文新魏</vt:lpstr>
      <vt:lpstr>楷体_GB2312</vt:lpstr>
      <vt:lpstr>默认设计模板</vt:lpstr>
      <vt:lpstr>Microsoft Equation 3.0</vt:lpstr>
      <vt:lpstr>MathType 6.0 Equation</vt:lpstr>
      <vt:lpstr>Word.Document.8</vt:lpstr>
      <vt:lpstr>Microsoft Word 文档</vt:lpstr>
      <vt:lpstr>Microsoft 公式 3.0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§9.3三重积分的计算</dc:title>
  <dc:subject/>
  <dc:creator>wangjing</dc:creator>
  <cp:keywords/>
  <dc:description/>
  <cp:lastModifiedBy>fswjseu</cp:lastModifiedBy>
  <cp:revision>150</cp:revision>
  <dcterms:created xsi:type="dcterms:W3CDTF">2003-05-09T05:02:16Z</dcterms:created>
  <dcterms:modified xsi:type="dcterms:W3CDTF">2020-04-14T12:10:04Z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