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期末复习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277" y="2169574"/>
            <a:ext cx="7492068" cy="335038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复数与复变函数</a:t>
            </a:r>
            <a:endParaRPr lang="en-US" altLang="zh-CN" dirty="0" smtClean="0"/>
          </a:p>
          <a:p>
            <a:r>
              <a:rPr lang="zh-CN" altLang="en-US" dirty="0" smtClean="0"/>
              <a:t>解析函数，柯西黎曼条件，初等复变函数</a:t>
            </a:r>
            <a:endParaRPr lang="en-US" altLang="zh-CN" dirty="0" smtClean="0"/>
          </a:p>
          <a:p>
            <a:r>
              <a:rPr lang="zh-CN" altLang="en-US" dirty="0" smtClean="0"/>
              <a:t>复积分，柯西积分定理，柯西积分公式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---------------------------------------------------------</a:t>
            </a:r>
          </a:p>
          <a:p>
            <a:r>
              <a:rPr lang="zh-CN" altLang="en-US" dirty="0" smtClean="0"/>
              <a:t>复级数，幂级数，泰勒级数，洛朗级数</a:t>
            </a:r>
            <a:endParaRPr lang="en-US" altLang="zh-CN" dirty="0" smtClean="0"/>
          </a:p>
          <a:p>
            <a:r>
              <a:rPr lang="zh-CN" altLang="en-US" dirty="0" smtClean="0"/>
              <a:t>孤立奇点分类，留数定理</a:t>
            </a:r>
            <a:endParaRPr lang="en-US" altLang="zh-CN" dirty="0" smtClean="0"/>
          </a:p>
          <a:p>
            <a:r>
              <a:rPr lang="zh-CN" altLang="en-US" dirty="0" smtClean="0"/>
              <a:t>共形映射，分式线性变换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506" y="1039580"/>
            <a:ext cx="80486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820198" y="2597660"/>
            <a:ext cx="8208147" cy="1209675"/>
            <a:chOff x="803420" y="2077543"/>
            <a:chExt cx="8208147" cy="12096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420" y="2077543"/>
              <a:ext cx="3924300" cy="12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5342" y="2389596"/>
              <a:ext cx="40862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366" y="4337809"/>
            <a:ext cx="11239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1670" y="123318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1123" y="289560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2.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11124" y="463212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60" y="251669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5.</a:t>
            </a:r>
            <a:endParaRPr lang="zh-CN" altLang="en-US" sz="3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928339" y="2334673"/>
            <a:ext cx="11083953" cy="1876163"/>
            <a:chOff x="936728" y="807877"/>
            <a:chExt cx="11083953" cy="18761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3106" y="807877"/>
              <a:ext cx="11077575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36728" y="2093490"/>
              <a:ext cx="4010025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278235" y="507673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6.</a:t>
            </a:r>
            <a:endParaRPr lang="zh-CN" alt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2168" y="4862950"/>
            <a:ext cx="10563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8552" y="812421"/>
            <a:ext cx="82486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45347" y="104163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406" y="764797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7.</a:t>
            </a:r>
            <a:endParaRPr lang="zh-CN" altLang="en-US" sz="3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459379" y="623102"/>
            <a:ext cx="7900463" cy="1921297"/>
            <a:chOff x="1459379" y="623102"/>
            <a:chExt cx="7900463" cy="192129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73142" y="623102"/>
              <a:ext cx="7886700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59379" y="1763349"/>
              <a:ext cx="36861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2082" y="2853655"/>
            <a:ext cx="9505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6804" y="306477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8.</a:t>
            </a:r>
            <a:endParaRPr lang="zh-CN" altLang="en-US" sz="3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4873" y="4620106"/>
            <a:ext cx="9134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0147" y="485303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9.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13120" y="842132"/>
            <a:ext cx="9045124" cy="1846234"/>
            <a:chOff x="1597010" y="783409"/>
            <a:chExt cx="9045124" cy="18462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0534" y="783409"/>
              <a:ext cx="8991600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97010" y="1896218"/>
              <a:ext cx="362902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87655" y="1814819"/>
              <a:ext cx="40005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TextBox 4"/>
          <p:cNvSpPr txBox="1"/>
          <p:nvPr/>
        </p:nvSpPr>
        <p:spPr>
          <a:xfrm>
            <a:off x="532701" y="994096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10.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0877" y="3747083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11.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48849" y="3649298"/>
            <a:ext cx="10455785" cy="1732851"/>
            <a:chOff x="1532739" y="3590575"/>
            <a:chExt cx="10455785" cy="1732851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00550" y="3590575"/>
              <a:ext cx="9829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32739" y="4649860"/>
              <a:ext cx="26670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63749" y="4504276"/>
              <a:ext cx="7724775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WPS 演示</Application>
  <PresentationFormat>自定义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期末复习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期末复习</dc:title>
  <dc:creator>Ym</dc:creator>
  <cp:lastModifiedBy>Ym</cp:lastModifiedBy>
  <cp:revision>6</cp:revision>
  <dcterms:created xsi:type="dcterms:W3CDTF">2020-12-28T04:13:00Z</dcterms:created>
  <dcterms:modified xsi:type="dcterms:W3CDTF">2020-12-28T04:31:30Z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