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" y="7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0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4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6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4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3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5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9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02A6-89F2-410A-A69F-9ECA1BB72293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914F-9F5F-414B-8A77-23075F12D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4586" y="3772834"/>
            <a:ext cx="1449685" cy="1165735"/>
            <a:chOff x="414586" y="3693275"/>
            <a:chExt cx="1449685" cy="1165735"/>
          </a:xfrm>
        </p:grpSpPr>
        <p:sp>
          <p:nvSpPr>
            <p:cNvPr id="5" name="椭圆 4"/>
            <p:cNvSpPr/>
            <p:nvPr/>
          </p:nvSpPr>
          <p:spPr>
            <a:xfrm>
              <a:off x="1504231" y="4587853"/>
              <a:ext cx="360040" cy="27115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14586" y="3693275"/>
              <a:ext cx="360040" cy="27115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6156191" y="3681344"/>
            <a:ext cx="0" cy="272455"/>
          </a:xfrm>
          <a:prstGeom prst="line">
            <a:avLst/>
          </a:prstGeom>
          <a:ln w="19050">
            <a:solidFill>
              <a:srgbClr val="CC3300"/>
            </a:solidFill>
            <a:headEnd type="oval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323"/>
          <p:cNvSpPr txBox="1">
            <a:spLocks noChangeArrowheads="1"/>
          </p:cNvSpPr>
          <p:nvPr/>
        </p:nvSpPr>
        <p:spPr bwMode="auto">
          <a:xfrm>
            <a:off x="3632358" y="3364542"/>
            <a:ext cx="723618" cy="648072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GPRs</a:t>
            </a:r>
            <a:endParaRPr kumimoji="1" lang="zh-CN" altLang="en-US" b="1" dirty="0">
              <a:latin typeface="宋体" pitchFamily="2" charset="-122"/>
            </a:endParaRPr>
          </a:p>
        </p:txBody>
      </p:sp>
      <p:cxnSp>
        <p:nvCxnSpPr>
          <p:cNvPr id="10" name="直接连接符 8"/>
          <p:cNvCxnSpPr/>
          <p:nvPr/>
        </p:nvCxnSpPr>
        <p:spPr>
          <a:xfrm flipV="1">
            <a:off x="4339208" y="3429483"/>
            <a:ext cx="448816" cy="339237"/>
          </a:xfrm>
          <a:prstGeom prst="bentConnector3">
            <a:avLst>
              <a:gd name="adj1" fmla="val 36418"/>
            </a:avLst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363"/>
          <p:cNvSpPr txBox="1">
            <a:spLocks noChangeArrowheads="1"/>
          </p:cNvSpPr>
          <p:nvPr/>
        </p:nvSpPr>
        <p:spPr bwMode="auto">
          <a:xfrm>
            <a:off x="2051720" y="3220526"/>
            <a:ext cx="360040" cy="7200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8000" tIns="10800" rIns="18000" bIns="10800" anchor="t" anchorCtr="0"/>
          <a:lstStyle/>
          <a:p>
            <a:pPr>
              <a:lnSpc>
                <a:spcPct val="80000"/>
              </a:lnSpc>
            </a:pPr>
            <a:r>
              <a:rPr kumimoji="1"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rd</a:t>
            </a:r>
            <a:endParaRPr kumimoji="1" lang="en-US" altLang="zh-CN" sz="1800" b="1" dirty="0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kumimoji="1"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rt</a:t>
            </a:r>
            <a:endParaRPr kumimoji="1" lang="en-US" altLang="zh-CN" sz="1800" b="1" dirty="0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kumimoji="1"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rs</a:t>
            </a:r>
            <a:endParaRPr kumimoji="1" lang="en-US" altLang="zh-CN" sz="18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55976" y="3940606"/>
            <a:ext cx="1295161" cy="0"/>
          </a:xfrm>
          <a:prstGeom prst="line">
            <a:avLst/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5"/>
          <p:cNvSpPr>
            <a:spLocks noChangeArrowheads="1"/>
          </p:cNvSpPr>
          <p:nvPr/>
        </p:nvSpPr>
        <p:spPr bwMode="auto">
          <a:xfrm rot="16200000">
            <a:off x="5507613" y="3508067"/>
            <a:ext cx="648071" cy="361023"/>
          </a:xfrm>
          <a:prstGeom prst="flowChartManualOperation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ALU</a:t>
            </a:r>
            <a:endParaRPr lang="zh-CN" altLang="en-US" sz="2000" b="1" dirty="0">
              <a:latin typeface="+mn-ea"/>
              <a:ea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203848" y="3580566"/>
            <a:ext cx="432048" cy="0"/>
          </a:xfrm>
          <a:prstGeom prst="line">
            <a:avLst/>
          </a:prstGeom>
          <a:ln w="12700">
            <a:solidFill>
              <a:srgbClr val="CC33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53962" y="3769032"/>
            <a:ext cx="1578396" cy="0"/>
          </a:xfrm>
          <a:prstGeom prst="line">
            <a:avLst/>
          </a:prstGeom>
          <a:ln w="12700">
            <a:solidFill>
              <a:srgbClr val="CC33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53962" y="3940606"/>
            <a:ext cx="1578396" cy="0"/>
          </a:xfrm>
          <a:prstGeom prst="line">
            <a:avLst/>
          </a:prstGeom>
          <a:ln w="12700">
            <a:solidFill>
              <a:srgbClr val="CC33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35"/>
          <p:cNvCxnSpPr>
            <a:stCxn id="49" idx="1"/>
          </p:cNvCxnSpPr>
          <p:nvPr/>
        </p:nvCxnSpPr>
        <p:spPr>
          <a:xfrm rot="10800000" flipV="1">
            <a:off x="3415716" y="3148965"/>
            <a:ext cx="220181" cy="287584"/>
          </a:xfrm>
          <a:prstGeom prst="bentConnector2">
            <a:avLst/>
          </a:prstGeom>
          <a:ln w="19050">
            <a:solidFill>
              <a:srgbClr val="3333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 flipH="1" flipV="1">
            <a:off x="4211960" y="4012614"/>
            <a:ext cx="496465" cy="37707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20" name="直接连接符 8"/>
          <p:cNvCxnSpPr>
            <a:stCxn id="13" idx="2"/>
          </p:cNvCxnSpPr>
          <p:nvPr/>
        </p:nvCxnSpPr>
        <p:spPr>
          <a:xfrm flipH="1" flipV="1">
            <a:off x="4211960" y="3220527"/>
            <a:ext cx="1800200" cy="468051"/>
          </a:xfrm>
          <a:prstGeom prst="bentConnector3">
            <a:avLst>
              <a:gd name="adj1" fmla="val -7972"/>
            </a:avLst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flipV="1">
            <a:off x="5868144" y="3940606"/>
            <a:ext cx="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22" name="直接连接符 21"/>
          <p:cNvCxnSpPr>
            <a:endCxn id="116" idx="2"/>
          </p:cNvCxnSpPr>
          <p:nvPr/>
        </p:nvCxnSpPr>
        <p:spPr>
          <a:xfrm rot="5400000" flipH="1" flipV="1">
            <a:off x="5715107" y="2933965"/>
            <a:ext cx="936104" cy="341998"/>
          </a:xfrm>
          <a:prstGeom prst="bentConnector3">
            <a:avLst>
              <a:gd name="adj1" fmla="val -321"/>
            </a:avLst>
          </a:prstGeom>
          <a:ln w="127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64605" y="4660686"/>
            <a:ext cx="814016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ALUctr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9869" y="4660686"/>
            <a:ext cx="692448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RegWr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2627785" y="3364542"/>
            <a:ext cx="576063" cy="28892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36000" bIns="10800" anchor="ctr"/>
          <a:lstStyle/>
          <a:p>
            <a:pPr algn="r"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MUX2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627785" y="3551989"/>
            <a:ext cx="72008" cy="7200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636169" y="3393479"/>
            <a:ext cx="63624" cy="7200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>
            <a:endCxn id="34" idx="1"/>
          </p:cNvCxnSpPr>
          <p:nvPr/>
        </p:nvCxnSpPr>
        <p:spPr>
          <a:xfrm>
            <a:off x="2053962" y="4318648"/>
            <a:ext cx="1569500" cy="0"/>
          </a:xfrm>
          <a:prstGeom prst="line">
            <a:avLst/>
          </a:prstGeom>
          <a:ln w="15875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053962" y="3436550"/>
            <a:ext cx="571902" cy="0"/>
          </a:xfrm>
          <a:prstGeom prst="line">
            <a:avLst/>
          </a:prstGeom>
          <a:ln w="12700">
            <a:solidFill>
              <a:srgbClr val="CC33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03"/>
          <p:cNvCxnSpPr/>
          <p:nvPr/>
        </p:nvCxnSpPr>
        <p:spPr>
          <a:xfrm flipV="1">
            <a:off x="2411760" y="3580566"/>
            <a:ext cx="214104" cy="185544"/>
          </a:xfrm>
          <a:prstGeom prst="bentConnector3">
            <a:avLst>
              <a:gd name="adj1" fmla="val -843"/>
            </a:avLst>
          </a:prstGeom>
          <a:ln w="12700">
            <a:solidFill>
              <a:srgbClr val="CC33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23"/>
          <p:cNvSpPr txBox="1">
            <a:spLocks noChangeArrowheads="1"/>
          </p:cNvSpPr>
          <p:nvPr/>
        </p:nvSpPr>
        <p:spPr bwMode="auto">
          <a:xfrm>
            <a:off x="3623462" y="4156630"/>
            <a:ext cx="732514" cy="32403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000" b="1" dirty="0" err="1" smtClean="0">
                <a:latin typeface="宋体" pitchFamily="2" charset="-122"/>
              </a:rPr>
              <a:t>ExtU</a:t>
            </a:r>
            <a:endParaRPr kumimoji="1" lang="zh-CN" altLang="en-US" b="1" dirty="0">
              <a:latin typeface="宋体" pitchFamily="2" charset="-122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788024" y="3364542"/>
            <a:ext cx="576064" cy="28892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36000" bIns="10800" anchor="ctr"/>
          <a:lstStyle/>
          <a:p>
            <a:pPr algn="r"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MUX1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788024" y="3551989"/>
            <a:ext cx="72008" cy="7200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796408" y="3393479"/>
            <a:ext cx="63624" cy="7200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5364088" y="3436551"/>
            <a:ext cx="288032" cy="1"/>
          </a:xfrm>
          <a:prstGeom prst="line">
            <a:avLst/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8"/>
          <p:cNvCxnSpPr>
            <a:stCxn id="34" idx="3"/>
          </p:cNvCxnSpPr>
          <p:nvPr/>
        </p:nvCxnSpPr>
        <p:spPr>
          <a:xfrm flipV="1">
            <a:off x="4355976" y="3588950"/>
            <a:ext cx="290274" cy="729698"/>
          </a:xfrm>
          <a:prstGeom prst="bentConnector2">
            <a:avLst/>
          </a:prstGeom>
          <a:ln w="19050">
            <a:solidFill>
              <a:srgbClr val="3333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646250" y="3588950"/>
            <a:ext cx="149787" cy="0"/>
          </a:xfrm>
          <a:prstGeom prst="line">
            <a:avLst/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2345" y="4084622"/>
            <a:ext cx="1111503" cy="23402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spc="-100" dirty="0" err="1" smtClean="0">
                <a:latin typeface="+mn-ea"/>
                <a:ea typeface="+mn-ea"/>
                <a:cs typeface="Times New Roman" pitchFamily="18" charset="0"/>
              </a:rPr>
              <a:t>imm</a:t>
            </a:r>
            <a:endParaRPr lang="zh-CN" altLang="en-US" sz="1800" b="1" spc="-100" dirty="0" smtClean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2771800" y="3653468"/>
            <a:ext cx="0" cy="10072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4139952" y="4496732"/>
            <a:ext cx="0" cy="1639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V="1">
            <a:off x="5040051" y="3653468"/>
            <a:ext cx="0" cy="10072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160383" y="4660686"/>
            <a:ext cx="83422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RegAsrc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4325" y="4660686"/>
            <a:ext cx="814016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Extctr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50429" y="4660686"/>
            <a:ext cx="83422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ALUBsrc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3635896" y="3004502"/>
            <a:ext cx="576063" cy="28892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36000" bIns="10800" anchor="ctr"/>
          <a:lstStyle/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MUX3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131567" y="3039304"/>
            <a:ext cx="72008" cy="7200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139951" y="3183320"/>
            <a:ext cx="63624" cy="7200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422114" y="3436550"/>
            <a:ext cx="213782" cy="1"/>
          </a:xfrm>
          <a:prstGeom prst="line">
            <a:avLst/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323"/>
          <p:cNvSpPr txBox="1">
            <a:spLocks noChangeArrowheads="1"/>
          </p:cNvSpPr>
          <p:nvPr/>
        </p:nvSpPr>
        <p:spPr bwMode="auto">
          <a:xfrm>
            <a:off x="6804248" y="3688579"/>
            <a:ext cx="432048" cy="808153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DBIU</a:t>
            </a:r>
            <a:endParaRPr kumimoji="1" lang="zh-CN" altLang="en-US" b="1" dirty="0">
              <a:latin typeface="宋体" pitchFamily="2" charset="-122"/>
            </a:endParaRPr>
          </a:p>
        </p:txBody>
      </p:sp>
      <p:cxnSp>
        <p:nvCxnSpPr>
          <p:cNvPr id="54" name="直接连接符 8"/>
          <p:cNvCxnSpPr/>
          <p:nvPr/>
        </p:nvCxnSpPr>
        <p:spPr>
          <a:xfrm>
            <a:off x="4501113" y="3769032"/>
            <a:ext cx="2303135" cy="361344"/>
          </a:xfrm>
          <a:prstGeom prst="bentConnector3">
            <a:avLst>
              <a:gd name="adj1" fmla="val -69"/>
            </a:avLst>
          </a:prstGeom>
          <a:ln w="19050">
            <a:solidFill>
              <a:srgbClr val="3333FF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8"/>
          <p:cNvCxnSpPr>
            <a:stCxn id="53" idx="0"/>
          </p:cNvCxnSpPr>
          <p:nvPr/>
        </p:nvCxnSpPr>
        <p:spPr>
          <a:xfrm rot="16200000" flipV="1">
            <a:off x="5309483" y="1977790"/>
            <a:ext cx="613270" cy="2808308"/>
          </a:xfrm>
          <a:prstGeom prst="bentConnector2">
            <a:avLst/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 bwMode="auto">
          <a:xfrm flipH="1" flipV="1">
            <a:off x="7127792" y="4521717"/>
            <a:ext cx="180512" cy="1389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511443" y="4660686"/>
            <a:ext cx="685667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MEMRd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98701" y="4660686"/>
            <a:ext cx="685667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MEMWr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6948264" y="4496732"/>
            <a:ext cx="0" cy="1639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60" name="直接连接符 87"/>
          <p:cNvCxnSpPr/>
          <p:nvPr/>
        </p:nvCxnSpPr>
        <p:spPr bwMode="auto">
          <a:xfrm>
            <a:off x="3193691" y="2896490"/>
            <a:ext cx="802245" cy="108012"/>
          </a:xfrm>
          <a:prstGeom prst="bentConnector3">
            <a:avLst>
              <a:gd name="adj1" fmla="val 99866"/>
            </a:avLst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369626" y="2788478"/>
            <a:ext cx="83422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RegDsrc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6571017" y="4444662"/>
            <a:ext cx="23049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3" name="直接连接符 8"/>
          <p:cNvCxnSpPr/>
          <p:nvPr/>
        </p:nvCxnSpPr>
        <p:spPr>
          <a:xfrm>
            <a:off x="6156191" y="3953799"/>
            <a:ext cx="645320" cy="0"/>
          </a:xfrm>
          <a:prstGeom prst="straightConnector1">
            <a:avLst/>
          </a:prstGeom>
          <a:ln w="19050">
            <a:solidFill>
              <a:srgbClr val="CC3300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00192" y="4300646"/>
            <a:ext cx="253619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800" b="1" dirty="0" smtClean="0">
                <a:latin typeface="+mn-ea"/>
                <a:ea typeface="+mn-ea"/>
                <a:cs typeface="Times New Roman" pitchFamily="18" charset="0"/>
              </a:rPr>
              <a:t>P</a:t>
            </a:r>
            <a:r>
              <a:rPr lang="en-US" altLang="zh-CN" sz="1800" b="1" baseline="-18000" dirty="0" smtClean="0"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44008" y="4372654"/>
            <a:ext cx="28803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800" b="1" dirty="0" smtClean="0">
                <a:latin typeface="+mn-ea"/>
                <a:ea typeface="+mn-ea"/>
                <a:cs typeface="Times New Roman" pitchFamily="18" charset="0"/>
              </a:rPr>
              <a:t>P</a:t>
            </a:r>
            <a:r>
              <a:rPr lang="en-US" altLang="zh-CN" sz="1800" b="1" baseline="-18000" dirty="0" smtClean="0">
                <a:latin typeface="+mn-ea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66" name="Text Box 323"/>
          <p:cNvSpPr txBox="1">
            <a:spLocks noChangeArrowheads="1"/>
          </p:cNvSpPr>
          <p:nvPr/>
        </p:nvSpPr>
        <p:spPr bwMode="auto">
          <a:xfrm>
            <a:off x="8316416" y="3688579"/>
            <a:ext cx="648072" cy="808153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DMEM</a:t>
            </a:r>
            <a:endParaRPr kumimoji="1" lang="zh-CN" altLang="en-US" b="1" dirty="0">
              <a:latin typeface="宋体" pitchFamily="2" charset="-122"/>
            </a:endParaRPr>
          </a:p>
        </p:txBody>
      </p:sp>
      <p:sp>
        <p:nvSpPr>
          <p:cNvPr id="67" name="Text Box 323"/>
          <p:cNvSpPr txBox="1">
            <a:spLocks noChangeArrowheads="1"/>
          </p:cNvSpPr>
          <p:nvPr/>
        </p:nvSpPr>
        <p:spPr bwMode="auto">
          <a:xfrm>
            <a:off x="7596336" y="3522442"/>
            <a:ext cx="360040" cy="99641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eaVert"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latin typeface="宋体" pitchFamily="2" charset="-122"/>
              </a:rPr>
              <a:t>连接电路</a:t>
            </a:r>
            <a:endParaRPr kumimoji="1" lang="zh-CN" altLang="en-US" b="1" dirty="0">
              <a:latin typeface="宋体" pitchFamily="2" charset="-122"/>
            </a:endParaRPr>
          </a:p>
        </p:txBody>
      </p:sp>
      <p:cxnSp>
        <p:nvCxnSpPr>
          <p:cNvPr id="68" name="直接连接符 8"/>
          <p:cNvCxnSpPr/>
          <p:nvPr/>
        </p:nvCxnSpPr>
        <p:spPr>
          <a:xfrm>
            <a:off x="7236296" y="3940606"/>
            <a:ext cx="360040" cy="0"/>
          </a:xfrm>
          <a:prstGeom prst="straightConnector1">
            <a:avLst/>
          </a:prstGeom>
          <a:ln w="19050">
            <a:solidFill>
              <a:srgbClr val="CC3300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8"/>
          <p:cNvCxnSpPr/>
          <p:nvPr/>
        </p:nvCxnSpPr>
        <p:spPr>
          <a:xfrm>
            <a:off x="7236296" y="4156630"/>
            <a:ext cx="360040" cy="0"/>
          </a:xfrm>
          <a:prstGeom prst="straightConnector1">
            <a:avLst/>
          </a:prstGeom>
          <a:ln w="19050">
            <a:solidFill>
              <a:srgbClr val="3333FF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7380312" y="3111312"/>
            <a:ext cx="0" cy="1477366"/>
          </a:xfrm>
          <a:prstGeom prst="line">
            <a:avLst/>
          </a:prstGeom>
          <a:ln w="22225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8"/>
          <p:cNvCxnSpPr/>
          <p:nvPr/>
        </p:nvCxnSpPr>
        <p:spPr>
          <a:xfrm flipH="1">
            <a:off x="7236296" y="3796590"/>
            <a:ext cx="360040" cy="0"/>
          </a:xfrm>
          <a:prstGeom prst="straightConnector1">
            <a:avLst/>
          </a:prstGeom>
          <a:ln w="19050">
            <a:solidFill>
              <a:srgbClr val="3333FF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 bwMode="auto">
          <a:xfrm>
            <a:off x="7236296" y="4300646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7236296" y="4372654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>
            <a:off x="7236296" y="4444662"/>
            <a:ext cx="36004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75" name="直接连接符 8"/>
          <p:cNvCxnSpPr/>
          <p:nvPr/>
        </p:nvCxnSpPr>
        <p:spPr>
          <a:xfrm>
            <a:off x="7956376" y="3940606"/>
            <a:ext cx="360040" cy="0"/>
          </a:xfrm>
          <a:prstGeom prst="straightConnector1">
            <a:avLst/>
          </a:prstGeom>
          <a:ln w="19050">
            <a:solidFill>
              <a:srgbClr val="CC3300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8"/>
          <p:cNvCxnSpPr/>
          <p:nvPr/>
        </p:nvCxnSpPr>
        <p:spPr>
          <a:xfrm>
            <a:off x="7956376" y="4156630"/>
            <a:ext cx="360040" cy="0"/>
          </a:xfrm>
          <a:prstGeom prst="straightConnector1">
            <a:avLst/>
          </a:prstGeom>
          <a:ln w="19050">
            <a:solidFill>
              <a:srgbClr val="3333FF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8"/>
          <p:cNvCxnSpPr/>
          <p:nvPr/>
        </p:nvCxnSpPr>
        <p:spPr>
          <a:xfrm flipH="1">
            <a:off x="7956376" y="3796590"/>
            <a:ext cx="360040" cy="0"/>
          </a:xfrm>
          <a:prstGeom prst="straightConnector1">
            <a:avLst/>
          </a:prstGeom>
          <a:ln w="19050">
            <a:solidFill>
              <a:srgbClr val="3333FF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 bwMode="auto">
          <a:xfrm>
            <a:off x="7956376" y="4300646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7956376" y="4372654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>
            <a:off x="7956376" y="4444662"/>
            <a:ext cx="36004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7754428" y="3220526"/>
            <a:ext cx="994036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800" b="1" dirty="0" smtClean="0">
                <a:latin typeface="+mn-ea"/>
                <a:ea typeface="+mn-ea"/>
                <a:cs typeface="Times New Roman" pitchFamily="18" charset="0"/>
              </a:rPr>
              <a:t>CPU</a:t>
            </a:r>
            <a:r>
              <a:rPr lang="zh-CN" altLang="en-US" sz="1800" b="1" dirty="0" smtClean="0">
                <a:latin typeface="+mn-ea"/>
                <a:ea typeface="+mn-ea"/>
                <a:cs typeface="Times New Roman" pitchFamily="18" charset="0"/>
              </a:rPr>
              <a:t>外部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7380312" y="3111312"/>
            <a:ext cx="1584176" cy="0"/>
          </a:xfrm>
          <a:prstGeom prst="line">
            <a:avLst/>
          </a:prstGeom>
          <a:ln w="22225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 bwMode="auto">
          <a:xfrm>
            <a:off x="2051720" y="2377334"/>
            <a:ext cx="0" cy="21443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/>
          <p:nvPr/>
        </p:nvCxnSpPr>
        <p:spPr>
          <a:xfrm>
            <a:off x="1331640" y="4300646"/>
            <a:ext cx="705144" cy="0"/>
          </a:xfrm>
          <a:prstGeom prst="line">
            <a:avLst/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3375" y="3518040"/>
            <a:ext cx="308345" cy="710598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zh-CN" altLang="en-US" sz="1800" b="1" dirty="0">
                <a:latin typeface="+mn-ea"/>
                <a:ea typeface="+mn-ea"/>
                <a:cs typeface="Times New Roman" pitchFamily="18" charset="0"/>
              </a:rPr>
              <a:t>指令字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73414" y="3104964"/>
            <a:ext cx="535438" cy="2546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dirty="0" err="1" smtClean="0">
                <a:latin typeface="+mn-ea"/>
                <a:ea typeface="+mn-ea"/>
                <a:cs typeface="Times New Roman" pitchFamily="18" charset="0"/>
              </a:rPr>
              <a:t>addr</a:t>
            </a:r>
            <a:endParaRPr lang="zh-CN" altLang="en-US" sz="1800" b="1" dirty="0" smtClean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88" name="直接连接符 187"/>
          <p:cNvCxnSpPr/>
          <p:nvPr/>
        </p:nvCxnSpPr>
        <p:spPr>
          <a:xfrm rot="10800000" flipV="1">
            <a:off x="1331638" y="3796591"/>
            <a:ext cx="396048" cy="360486"/>
          </a:xfrm>
          <a:prstGeom prst="bentConnector3">
            <a:avLst>
              <a:gd name="adj1" fmla="val -24"/>
            </a:avLst>
          </a:prstGeom>
          <a:ln w="19050">
            <a:solidFill>
              <a:srgbClr val="CC33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323"/>
          <p:cNvSpPr txBox="1">
            <a:spLocks noChangeArrowheads="1"/>
          </p:cNvSpPr>
          <p:nvPr/>
        </p:nvSpPr>
        <p:spPr bwMode="auto">
          <a:xfrm>
            <a:off x="897350" y="3009549"/>
            <a:ext cx="504056" cy="5934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ACU</a:t>
            </a:r>
            <a:endParaRPr kumimoji="1" lang="zh-CN" altLang="en-US" b="1" dirty="0">
              <a:latin typeface="宋体" pitchFamily="2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H="1" flipV="1">
            <a:off x="1401406" y="3329720"/>
            <a:ext cx="650314" cy="1202"/>
          </a:xfrm>
          <a:prstGeom prst="line">
            <a:avLst/>
          </a:prstGeom>
          <a:ln w="19050">
            <a:solidFill>
              <a:srgbClr val="CC33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23"/>
          <p:cNvSpPr txBox="1">
            <a:spLocks noChangeArrowheads="1"/>
          </p:cNvSpPr>
          <p:nvPr/>
        </p:nvSpPr>
        <p:spPr bwMode="auto">
          <a:xfrm>
            <a:off x="899592" y="3729629"/>
            <a:ext cx="651610" cy="218120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PC</a:t>
            </a:r>
            <a:endParaRPr kumimoji="1" lang="zh-CN" altLang="en-US" b="1" dirty="0">
              <a:latin typeface="宋体" pitchFamily="2" charset="-122"/>
            </a:endParaRPr>
          </a:p>
        </p:txBody>
      </p:sp>
      <p:cxnSp>
        <p:nvCxnSpPr>
          <p:cNvPr id="93" name="直接连接符 187"/>
          <p:cNvCxnSpPr/>
          <p:nvPr/>
        </p:nvCxnSpPr>
        <p:spPr>
          <a:xfrm rot="10800000">
            <a:off x="1403649" y="3512403"/>
            <a:ext cx="318897" cy="289234"/>
          </a:xfrm>
          <a:prstGeom prst="bentConnector3">
            <a:avLst>
              <a:gd name="adj1" fmla="val -179"/>
            </a:avLst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755576" y="3513605"/>
            <a:ext cx="144016" cy="894"/>
          </a:xfrm>
          <a:prstGeom prst="line">
            <a:avLst/>
          </a:prstGeom>
          <a:ln w="19050">
            <a:solidFill>
              <a:srgbClr val="3333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187"/>
          <p:cNvCxnSpPr/>
          <p:nvPr/>
        </p:nvCxnSpPr>
        <p:spPr>
          <a:xfrm rot="16200000" flipH="1">
            <a:off x="676818" y="3585298"/>
            <a:ext cx="295097" cy="137579"/>
          </a:xfrm>
          <a:prstGeom prst="bentConnector3">
            <a:avLst>
              <a:gd name="adj1" fmla="val 103258"/>
            </a:avLst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99"/>
          <p:cNvCxnSpPr/>
          <p:nvPr/>
        </p:nvCxnSpPr>
        <p:spPr bwMode="auto">
          <a:xfrm>
            <a:off x="755576" y="3912031"/>
            <a:ext cx="144017" cy="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99" name="直接连接符 246"/>
          <p:cNvCxnSpPr/>
          <p:nvPr/>
        </p:nvCxnSpPr>
        <p:spPr>
          <a:xfrm rot="16200000" flipH="1">
            <a:off x="645041" y="2827004"/>
            <a:ext cx="293079" cy="216026"/>
          </a:xfrm>
          <a:prstGeom prst="bentConnector3">
            <a:avLst>
              <a:gd name="adj1" fmla="val 99400"/>
            </a:avLst>
          </a:prstGeom>
          <a:ln w="12700">
            <a:solidFill>
              <a:srgbClr val="990099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323"/>
          <p:cNvSpPr txBox="1">
            <a:spLocks noChangeArrowheads="1"/>
          </p:cNvSpPr>
          <p:nvPr/>
        </p:nvSpPr>
        <p:spPr bwMode="auto">
          <a:xfrm>
            <a:off x="899592" y="4084623"/>
            <a:ext cx="432046" cy="792088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vert"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000" b="1" dirty="0" smtClean="0">
                <a:latin typeface="宋体" pitchFamily="2" charset="-122"/>
              </a:rPr>
              <a:t>IBIU</a:t>
            </a:r>
            <a:endParaRPr kumimoji="1" lang="zh-CN" altLang="en-US" b="1" dirty="0">
              <a:latin typeface="宋体" pitchFamily="2" charset="-122"/>
            </a:endParaRPr>
          </a:p>
        </p:txBody>
      </p:sp>
      <p:cxnSp>
        <p:nvCxnSpPr>
          <p:cNvPr id="102" name="直接连接符 101"/>
          <p:cNvCxnSpPr/>
          <p:nvPr/>
        </p:nvCxnSpPr>
        <p:spPr bwMode="auto">
          <a:xfrm flipH="1">
            <a:off x="1331640" y="4804703"/>
            <a:ext cx="20618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547664" y="4660687"/>
            <a:ext cx="28803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800" b="1" dirty="0" smtClean="0">
                <a:latin typeface="+mn-ea"/>
                <a:ea typeface="+mn-ea"/>
                <a:cs typeface="Times New Roman" pitchFamily="18" charset="0"/>
              </a:rPr>
              <a:t>P</a:t>
            </a:r>
            <a:r>
              <a:rPr lang="en-US" altLang="zh-CN" sz="1800" b="1" baseline="-18000" dirty="0" smtClean="0">
                <a:latin typeface="+mn-ea"/>
                <a:ea typeface="+mn-ea"/>
                <a:cs typeface="Times New Roman" pitchFamily="18" charset="0"/>
              </a:rPr>
              <a:t>0</a:t>
            </a:r>
          </a:p>
        </p:txBody>
      </p:sp>
      <p:cxnSp>
        <p:nvCxnSpPr>
          <p:cNvPr id="104" name="直接连接符 103"/>
          <p:cNvCxnSpPr/>
          <p:nvPr/>
        </p:nvCxnSpPr>
        <p:spPr bwMode="auto">
          <a:xfrm flipH="1">
            <a:off x="1335178" y="4516670"/>
            <a:ext cx="21248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1547664" y="4372654"/>
            <a:ext cx="144016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  <a:endParaRPr lang="en-US" altLang="zh-CN" sz="1800" b="1" baseline="-18000" dirty="0" smtClean="0">
              <a:solidFill>
                <a:srgbClr val="990099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544" y="3768015"/>
            <a:ext cx="28803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800" b="1" dirty="0" smtClean="0">
                <a:latin typeface="+mn-ea"/>
                <a:ea typeface="+mn-ea"/>
                <a:cs typeface="Times New Roman" pitchFamily="18" charset="0"/>
              </a:rPr>
              <a:t>P</a:t>
            </a:r>
            <a:r>
              <a:rPr lang="en-US" altLang="zh-CN" sz="1800" b="1" baseline="-18000" dirty="0" smtClean="0">
                <a:latin typeface="+mn-ea"/>
                <a:ea typeface="+mn-ea"/>
                <a:cs typeface="Times New Roman" pitchFamily="18" charset="0"/>
              </a:rPr>
              <a:t>1</a:t>
            </a:r>
          </a:p>
        </p:txBody>
      </p:sp>
      <p:cxnSp>
        <p:nvCxnSpPr>
          <p:cNvPr id="107" name="直接连接符 8"/>
          <p:cNvCxnSpPr/>
          <p:nvPr/>
        </p:nvCxnSpPr>
        <p:spPr>
          <a:xfrm>
            <a:off x="611560" y="4300646"/>
            <a:ext cx="288032" cy="0"/>
          </a:xfrm>
          <a:prstGeom prst="straightConnector1">
            <a:avLst/>
          </a:prstGeom>
          <a:ln w="19050">
            <a:solidFill>
              <a:srgbClr val="3333FF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8"/>
          <p:cNvCxnSpPr/>
          <p:nvPr/>
        </p:nvCxnSpPr>
        <p:spPr>
          <a:xfrm flipH="1" flipV="1">
            <a:off x="611560" y="4156629"/>
            <a:ext cx="288032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 bwMode="auto">
          <a:xfrm flipH="1">
            <a:off x="611560" y="4516670"/>
            <a:ext cx="2880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H="1">
            <a:off x="611560" y="4804701"/>
            <a:ext cx="28803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 flipH="1">
            <a:off x="611560" y="466068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114" name="直接连接符 113"/>
          <p:cNvCxnSpPr/>
          <p:nvPr/>
        </p:nvCxnSpPr>
        <p:spPr>
          <a:xfrm>
            <a:off x="1547664" y="3801637"/>
            <a:ext cx="180020" cy="0"/>
          </a:xfrm>
          <a:prstGeom prst="line">
            <a:avLst/>
          </a:prstGeom>
          <a:ln w="19050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323"/>
          <p:cNvSpPr txBox="1">
            <a:spLocks noChangeArrowheads="1"/>
          </p:cNvSpPr>
          <p:nvPr/>
        </p:nvSpPr>
        <p:spPr bwMode="auto">
          <a:xfrm>
            <a:off x="5153388" y="2348880"/>
            <a:ext cx="642748" cy="324036"/>
          </a:xfrm>
          <a:prstGeom prst="rect">
            <a:avLst/>
          </a:prstGeom>
          <a:solidFill>
            <a:srgbClr val="FFCCFF"/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b="1" dirty="0" smtClean="0">
                <a:latin typeface="宋体" pitchFamily="2" charset="-122"/>
              </a:rPr>
              <a:t>Hold</a:t>
            </a:r>
            <a:endParaRPr kumimoji="1" lang="zh-CN" altLang="en-US" b="1" dirty="0">
              <a:latin typeface="宋体" pitchFamily="2" charset="-122"/>
            </a:endParaRPr>
          </a:p>
        </p:txBody>
      </p:sp>
      <p:sp>
        <p:nvSpPr>
          <p:cNvPr id="116" name="Text Box 323"/>
          <p:cNvSpPr txBox="1">
            <a:spLocks noChangeArrowheads="1"/>
          </p:cNvSpPr>
          <p:nvPr/>
        </p:nvSpPr>
        <p:spPr bwMode="auto">
          <a:xfrm>
            <a:off x="6048084" y="2377334"/>
            <a:ext cx="612148" cy="25957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b="1" dirty="0" smtClean="0">
                <a:latin typeface="宋体" pitchFamily="2" charset="-122"/>
              </a:rPr>
              <a:t>NZCV</a:t>
            </a:r>
            <a:endParaRPr kumimoji="1" lang="zh-CN" altLang="en-US" b="1" dirty="0">
              <a:latin typeface="宋体" pitchFamily="2" charset="-122"/>
            </a:endParaRPr>
          </a:p>
        </p:txBody>
      </p:sp>
      <p:cxnSp>
        <p:nvCxnSpPr>
          <p:cNvPr id="124" name="直接连接符 123"/>
          <p:cNvCxnSpPr>
            <a:stCxn id="116" idx="1"/>
            <a:endCxn id="115" idx="3"/>
          </p:cNvCxnSpPr>
          <p:nvPr/>
        </p:nvCxnSpPr>
        <p:spPr>
          <a:xfrm flipH="1">
            <a:off x="5796136" y="2507123"/>
            <a:ext cx="251948" cy="3775"/>
          </a:xfrm>
          <a:prstGeom prst="line">
            <a:avLst/>
          </a:prstGeom>
          <a:ln w="19050">
            <a:solidFill>
              <a:srgbClr val="3333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endCxn id="115" idx="1"/>
          </p:cNvCxnSpPr>
          <p:nvPr/>
        </p:nvCxnSpPr>
        <p:spPr>
          <a:xfrm>
            <a:off x="2051720" y="2510898"/>
            <a:ext cx="3101668" cy="0"/>
          </a:xfrm>
          <a:prstGeom prst="line">
            <a:avLst/>
          </a:prstGeom>
          <a:ln w="15875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21"/>
          <p:cNvCxnSpPr>
            <a:stCxn id="115" idx="2"/>
            <a:endCxn id="13" idx="0"/>
          </p:cNvCxnSpPr>
          <p:nvPr/>
        </p:nvCxnSpPr>
        <p:spPr>
          <a:xfrm rot="16200000" flipH="1">
            <a:off x="5055118" y="3092559"/>
            <a:ext cx="1015662" cy="176375"/>
          </a:xfrm>
          <a:prstGeom prst="bentConnector2">
            <a:avLst/>
          </a:prstGeom>
          <a:ln w="127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246"/>
          <p:cNvCxnSpPr/>
          <p:nvPr/>
        </p:nvCxnSpPr>
        <p:spPr>
          <a:xfrm flipH="1" flipV="1">
            <a:off x="683570" y="2788476"/>
            <a:ext cx="4791192" cy="2"/>
          </a:xfrm>
          <a:prstGeom prst="straightConnector1">
            <a:avLst/>
          </a:prstGeom>
          <a:ln w="12700">
            <a:solidFill>
              <a:srgbClr val="990099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8"/>
          <p:cNvCxnSpPr/>
          <p:nvPr/>
        </p:nvCxnSpPr>
        <p:spPr>
          <a:xfrm rot="16200000" flipV="1">
            <a:off x="4208186" y="3144744"/>
            <a:ext cx="439597" cy="432048"/>
          </a:xfrm>
          <a:prstGeom prst="bentConnector3">
            <a:avLst>
              <a:gd name="adj1" fmla="val 98850"/>
            </a:avLst>
          </a:prstGeom>
          <a:ln w="1905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2021-03-26T08:39:12Z</dcterms:created>
  <dcterms:modified xsi:type="dcterms:W3CDTF">2021-03-26T08:49:28Z</dcterms:modified>
</cp:coreProperties>
</file>