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2505710" y="348742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61920" y="381889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80995" y="4203065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1650" y="447548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05710" y="184277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1920" y="217424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80995" y="2558415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41650" y="2830830"/>
            <a:ext cx="1197610" cy="1196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05710" y="1166495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卷积 8x3x3</a:t>
            </a:r>
            <a:endParaRPr lang="" altLang="zh-CN"/>
          </a:p>
        </p:txBody>
      </p:sp>
      <p:sp>
        <p:nvSpPr>
          <p:cNvPr id="13" name="圆角矩形 12"/>
          <p:cNvSpPr/>
          <p:nvPr/>
        </p:nvSpPr>
        <p:spPr>
          <a:xfrm>
            <a:off x="5029835" y="2262505"/>
            <a:ext cx="1356995" cy="3136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/>
              <a:t>Max</a:t>
            </a:r>
            <a:endParaRPr lang="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44440" y="1166495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MaxPool</a:t>
            </a:r>
            <a:r>
              <a:rPr lang="en-US" altLang="zh-CN"/>
              <a:t> </a:t>
            </a:r>
            <a:r>
              <a:rPr lang="" altLang="en-US"/>
              <a:t>3x3</a:t>
            </a:r>
            <a:endParaRPr lang="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300220" y="3691255"/>
            <a:ext cx="72961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949440" y="2262505"/>
            <a:ext cx="977900" cy="3136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FC</a:t>
            </a:r>
            <a:endParaRPr lang="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401435" y="3720465"/>
            <a:ext cx="510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14825" y="3370580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ReLU</a:t>
            </a:r>
            <a:endParaRPr lang="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47890" y="1166495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全连接</a:t>
            </a:r>
            <a:endParaRPr lang="" altLang="en-US"/>
          </a:p>
        </p:txBody>
      </p:sp>
      <p:sp>
        <p:nvSpPr>
          <p:cNvPr id="20" name="圆角矩形 19"/>
          <p:cNvSpPr/>
          <p:nvPr/>
        </p:nvSpPr>
        <p:spPr>
          <a:xfrm>
            <a:off x="8642350" y="2262505"/>
            <a:ext cx="977900" cy="31369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FC</a:t>
            </a:r>
            <a:endParaRPr lang="en-US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912735" y="3707130"/>
            <a:ext cx="72961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12735" y="3386455"/>
            <a:ext cx="208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ReLU</a:t>
            </a:r>
            <a:endParaRPr lang="en-US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620250" y="3691255"/>
            <a:ext cx="110045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620250" y="335026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SoftMax</a:t>
            </a:r>
            <a:endParaRPr lang="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720705" y="3536315"/>
            <a:ext cx="99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/>
              <a:t>1</a:t>
            </a:r>
            <a:endParaRPr lang="" altLang="zh-CN"/>
          </a:p>
        </p:txBody>
      </p:sp>
      <p:sp>
        <p:nvSpPr>
          <p:cNvPr id="26" name="矩形 25"/>
          <p:cNvSpPr/>
          <p:nvPr/>
        </p:nvSpPr>
        <p:spPr>
          <a:xfrm>
            <a:off x="364490" y="2936240"/>
            <a:ext cx="1197610" cy="1196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zh-CN" sz="44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" altLang="zh-CN" sz="44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562100" y="3509645"/>
            <a:ext cx="835025" cy="24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宋体</vt:lpstr>
      <vt:lpstr>Arial Unicode MS</vt:lpstr>
      <vt:lpstr>Arial Black</vt:lpstr>
      <vt:lpstr>Droid Sans Fallback</vt:lpstr>
      <vt:lpstr>微软雅黑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bugscan</dc:creator>
  <cp:lastModifiedBy>bugscan</cp:lastModifiedBy>
  <cp:revision>2</cp:revision>
  <dcterms:created xsi:type="dcterms:W3CDTF">2020-01-08T14:30:22Z</dcterms:created>
  <dcterms:modified xsi:type="dcterms:W3CDTF">2020-01-08T14:30:22Z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