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9" autoAdjust="0"/>
    <p:restoredTop sz="94660"/>
  </p:normalViewPr>
  <p:slideViewPr>
    <p:cSldViewPr snapToGrid="0">
      <p:cViewPr>
        <p:scale>
          <a:sx n="125" d="100"/>
          <a:sy n="125" d="100"/>
        </p:scale>
        <p:origin x="-24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7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3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4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2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489B-5A2B-4CA7-AAB0-EADFECFB92B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0D1B-B409-4DE9-B497-3727784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>
            <a:off x="2618134" y="1340522"/>
            <a:ext cx="2578443" cy="1227438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663340" y="2198628"/>
            <a:ext cx="15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00B050"/>
                </a:solidFill>
              </a:rPr>
              <a:t>Background.js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8134" y="1340522"/>
            <a:ext cx="15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Extension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7213600" y="1340522"/>
            <a:ext cx="2373746" cy="12274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7213600" y="1340522"/>
            <a:ext cx="15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Web-Page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54109" y="2198628"/>
            <a:ext cx="15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Content script</a:t>
            </a:r>
            <a:endParaRPr lang="en-US" dirty="0"/>
          </a:p>
        </p:txBody>
      </p:sp>
      <p:cxnSp>
        <p:nvCxnSpPr>
          <p:cNvPr id="12" name="直接箭头连接符 11"/>
          <p:cNvCxnSpPr>
            <a:stCxn id="5" idx="0"/>
            <a:endCxn id="8" idx="1"/>
          </p:cNvCxnSpPr>
          <p:nvPr/>
        </p:nvCxnSpPr>
        <p:spPr>
          <a:xfrm>
            <a:off x="5196577" y="1954241"/>
            <a:ext cx="2017023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38470" y="1584909"/>
            <a:ext cx="15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Messaging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7980433" y="1718586"/>
            <a:ext cx="8402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733742" y="2907284"/>
            <a:ext cx="2347224" cy="434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contextMenus.create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394276" y="3643791"/>
            <a:ext cx="1026202" cy="434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onclick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肘形连接符 24"/>
          <p:cNvCxnSpPr>
            <a:stCxn id="15" idx="2"/>
            <a:endCxn id="22" idx="0"/>
          </p:cNvCxnSpPr>
          <p:nvPr/>
        </p:nvCxnSpPr>
        <p:spPr>
          <a:xfrm rot="16200000" flipH="1">
            <a:off x="3756167" y="3492580"/>
            <a:ext cx="302397" cy="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900293" y="4380298"/>
            <a:ext cx="2014121" cy="434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tabs.sendMessage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肘形连接符 27"/>
          <p:cNvCxnSpPr>
            <a:stCxn id="22" idx="2"/>
            <a:endCxn id="26" idx="0"/>
          </p:cNvCxnSpPr>
          <p:nvPr/>
        </p:nvCxnSpPr>
        <p:spPr>
          <a:xfrm rot="5400000">
            <a:off x="3756168" y="4229088"/>
            <a:ext cx="302397" cy="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7213599" y="4396060"/>
            <a:ext cx="2373746" cy="434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extension.onMessage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接箭头连接符 31"/>
          <p:cNvCxnSpPr>
            <a:stCxn id="26" idx="3"/>
            <a:endCxn id="29" idx="1"/>
          </p:cNvCxnSpPr>
          <p:nvPr/>
        </p:nvCxnSpPr>
        <p:spPr>
          <a:xfrm>
            <a:off x="4914414" y="4597353"/>
            <a:ext cx="2299185" cy="15762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7213599" y="3024984"/>
            <a:ext cx="1884219" cy="914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selection and replace selection with code 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18134" y="2812346"/>
            <a:ext cx="2578443" cy="211987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/>
          <p:cNvCxnSpPr>
            <a:endCxn id="34" idx="0"/>
          </p:cNvCxnSpPr>
          <p:nvPr/>
        </p:nvCxnSpPr>
        <p:spPr>
          <a:xfrm flipH="1">
            <a:off x="3907356" y="2567960"/>
            <a:ext cx="513122" cy="24438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895280" y="1725344"/>
            <a:ext cx="20149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ContextMenus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290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Zou</dc:creator>
  <cp:lastModifiedBy>Frank Zou</cp:lastModifiedBy>
  <cp:revision>5</cp:revision>
  <dcterms:created xsi:type="dcterms:W3CDTF">2017-06-21T14:49:34Z</dcterms:created>
  <dcterms:modified xsi:type="dcterms:W3CDTF">2017-06-21T15:35:35Z</dcterms:modified>
</cp:coreProperties>
</file>