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177E8-9FA2-4BFD-913D-8B0735EF9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234395-F5A2-421F-8D68-126239AF0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B198-BF26-4C4F-96A0-4348FDB6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8252A-CD11-4AC5-A04B-3E2CB47B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1A031-9F15-4BF9-BAEA-309EFF4A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1416E-15EA-432E-8679-CF3624E1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70B5A-E439-488F-AAD1-0B1AD0999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08CAC-E7FD-4EFB-B351-5588A62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9F0BD-D1F4-4F88-9035-905A54C7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EF31D-8D1E-4C57-BF66-18B7FE53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2567E-1F70-43AF-8B20-175871976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5F343-E499-44E4-88A7-68429D4A6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D790C-351E-4AD6-A6FE-539EB55A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5B1D0-8F77-41E4-96F7-7CE8B3F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F037-104F-4B29-ABE3-A6A5A88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0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FFCD4-FB6C-48DF-9A39-48451981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B9E1D-8C98-4D0E-88F1-70C9317D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E91B6-BDEB-4AD1-A14F-BBE7BCED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8812A-170C-4DDC-B53B-2DB6ED05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A68EE-7BDD-4E7F-A213-5E1F0479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1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2668A-626C-4493-AE81-230F17A1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6A810-BFFA-4D98-ADA3-77F84FB3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25D7F-5A26-4609-88F6-C396284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F9B07-7DCB-4D74-879B-0932E3F5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E3E7F-12A4-4F00-98FC-690F516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D6723-C9CD-4849-98D2-22FA9D56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57E47-99FB-4C85-849E-ED3F9C988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6FC07-B433-4612-8072-DF327FB8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16BE9-6F91-4851-9177-FBDADAEF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42C8F-A946-4947-93EC-7F7D09AC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6DD0C-3C34-4AEC-8519-5DF4166C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D5A5D-12A5-4145-A2A6-536154A3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A5653-A69B-49D5-9071-BB4C3B87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2EEAB-13EE-4BCC-88B5-D07D6AE3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C3904-82C1-463D-8497-2DE5DD43C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55045-10B8-44B4-B1EF-6099D2D4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472ED-1810-4FB8-B497-1D00CEA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C19C36-1586-4051-80FB-868B3BB5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CA3D0-7B7E-4707-8525-5369223B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5827-DAC8-428B-8D78-B1491AD2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CFA1C-B44D-4EF6-A9C2-AF134EB8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3E6368-4FAA-46E1-8836-16FB3AC1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31226-8B3C-447E-8C4F-575D2AB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23C1D-4E0B-4A05-B8CC-C11B84AC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DB348-998F-4BC8-8E41-33082724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06ABA8-D46A-43AB-BA25-05091311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477A3-7AFB-4EEA-801A-152BA574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B36F-2F2E-411C-A60B-D30D6259B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34F2B-F35D-4A24-9648-7CA6FD04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46609-CE90-44D7-9C13-D17C1CC0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B9BE-CE53-4279-AAE6-F30F2036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710CF-8C9B-4D80-9AA3-868073AC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350DB-5FBA-4BB9-B9B1-441A5D97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DFF2D-7CBE-4855-842A-CFB21CD7F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7B69C-71FF-48E4-A0FD-AEC03890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7A73C-0952-4674-ADF4-02DFD455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8E5DC-4776-4996-89A2-8772FB4F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25752-9EDC-4B55-8461-4F69940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5691A-77E3-441C-ADC6-BCCDCB0D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262F6-F902-44F3-89D9-B9976A06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5D6FB-DC7A-487A-808F-F931E608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BE30-0EA5-49D8-B62C-33D657DBDF47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A799D-463A-46AE-B62C-6113BC194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F1BF6-B60C-4DA5-B48E-80497418D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9433-7A3E-429A-9A86-98BBC02A2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4DE9-A764-4A39-A804-E8BAA913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57678" cy="47457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CDFCEF-EFBB-422D-BE0B-8394D82CD515}"/>
              </a:ext>
            </a:extLst>
          </p:cNvPr>
          <p:cNvSpPr/>
          <p:nvPr/>
        </p:nvSpPr>
        <p:spPr>
          <a:xfrm>
            <a:off x="2778711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3AB98-33B8-44AD-A38A-4954AE0F8FBA}"/>
              </a:ext>
            </a:extLst>
          </p:cNvPr>
          <p:cNvSpPr txBox="1"/>
          <p:nvPr/>
        </p:nvSpPr>
        <p:spPr>
          <a:xfrm>
            <a:off x="2787589" y="2973187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0x1212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C3AAF6-B941-45D2-A4BB-2619EE488847}"/>
              </a:ext>
            </a:extLst>
          </p:cNvPr>
          <p:cNvSpPr txBox="1"/>
          <p:nvPr/>
        </p:nvSpPr>
        <p:spPr>
          <a:xfrm>
            <a:off x="2787589" y="263681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0x1212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989429-140D-4783-A084-8FB6A8B9EC66}"/>
              </a:ext>
            </a:extLst>
          </p:cNvPr>
          <p:cNvSpPr txBox="1"/>
          <p:nvPr/>
        </p:nvSpPr>
        <p:spPr>
          <a:xfrm>
            <a:off x="2760955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2BBD24-F9C7-4E21-89A2-FEFD5BD780E4}"/>
              </a:ext>
            </a:extLst>
          </p:cNvPr>
          <p:cNvSpPr/>
          <p:nvPr/>
        </p:nvSpPr>
        <p:spPr>
          <a:xfrm>
            <a:off x="4366334" y="1712812"/>
            <a:ext cx="1936812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057AB5-4170-484C-BEEB-2CB4F8893855}"/>
              </a:ext>
            </a:extLst>
          </p:cNvPr>
          <p:cNvSpPr txBox="1"/>
          <p:nvPr/>
        </p:nvSpPr>
        <p:spPr>
          <a:xfrm>
            <a:off x="4366334" y="1297227"/>
            <a:ext cx="1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6FA147-A997-44D5-A693-42CB13D8E26E}"/>
              </a:ext>
            </a:extLst>
          </p:cNvPr>
          <p:cNvSpPr txBox="1"/>
          <p:nvPr/>
        </p:nvSpPr>
        <p:spPr>
          <a:xfrm>
            <a:off x="4238347" y="1927501"/>
            <a:ext cx="193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       name: '</a:t>
            </a:r>
            <a:r>
              <a:rPr lang="zh-CN" altLang="en-US" sz="1200"/>
              <a:t>金世遗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nickname: '</a:t>
            </a:r>
            <a:r>
              <a:rPr lang="zh-CN" altLang="en-US" sz="1200"/>
              <a:t>毒手疯丐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weapons: '</a:t>
            </a:r>
            <a:r>
              <a:rPr lang="zh-CN" altLang="en-US" sz="1200"/>
              <a:t>拐剑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say: function() {</a:t>
            </a:r>
          </a:p>
          <a:p>
            <a:r>
              <a:rPr lang="en-US" altLang="zh-CN" sz="1200"/>
              <a:t>          console.log();</a:t>
            </a:r>
          </a:p>
          <a:p>
            <a:r>
              <a:rPr lang="en-US" altLang="zh-CN" sz="1200"/>
              <a:t>        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043EA-6AC7-4903-B58D-474D3FBEED35}"/>
              </a:ext>
            </a:extLst>
          </p:cNvPr>
          <p:cNvSpPr txBox="1"/>
          <p:nvPr/>
        </p:nvSpPr>
        <p:spPr>
          <a:xfrm>
            <a:off x="2050003" y="3035584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baseObj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A21C7-EEBF-4A68-A279-3CFD12678490}"/>
              </a:ext>
            </a:extLst>
          </p:cNvPr>
          <p:cNvSpPr txBox="1"/>
          <p:nvPr/>
        </p:nvSpPr>
        <p:spPr>
          <a:xfrm>
            <a:off x="2125835" y="2666501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sonObj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F36156-8DDA-4617-9BAE-A4B92DF3939A}"/>
              </a:ext>
            </a:extLst>
          </p:cNvPr>
          <p:cNvCxnSpPr/>
          <p:nvPr/>
        </p:nvCxnSpPr>
        <p:spPr>
          <a:xfrm flipV="1">
            <a:off x="3630967" y="2405849"/>
            <a:ext cx="735367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BC442C-2565-481C-B8F3-11AED5CEEDED}"/>
              </a:ext>
            </a:extLst>
          </p:cNvPr>
          <p:cNvCxnSpPr>
            <a:cxnSpLocks/>
          </p:cNvCxnSpPr>
          <p:nvPr/>
        </p:nvCxnSpPr>
        <p:spPr>
          <a:xfrm flipV="1">
            <a:off x="3630967" y="2690944"/>
            <a:ext cx="750530" cy="48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61A741-EA7B-49E4-9A9C-1EE1F527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6" y="2282629"/>
            <a:ext cx="2047619" cy="8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7C4A12-E773-47D6-89FE-EFA27CF32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76" y="2282629"/>
            <a:ext cx="2209524" cy="828571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711DA01-2741-4CEE-A8D4-CA4313CE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FD1427-7883-4BDA-859D-A336D95D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0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9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id="{213F2EC8-BD82-4D34-A550-3BAA2DC1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3" y="1637930"/>
            <a:ext cx="10763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5CA78B40-C177-4DEB-A943-5227FDF7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58" y="1683148"/>
            <a:ext cx="1076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12">
            <a:extLst>
              <a:ext uri="{FF2B5EF4-FFF2-40B4-BE49-F238E27FC236}">
                <a16:creationId xmlns:a16="http://schemas.microsoft.com/office/drawing/2014/main" id="{920C4C55-CA36-42A2-92E0-6B0C0F5E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79" y="1670293"/>
            <a:ext cx="10572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226305-9793-49F9-9284-772A46431A19}"/>
              </a:ext>
            </a:extLst>
          </p:cNvPr>
          <p:cNvSpPr/>
          <p:nvPr/>
        </p:nvSpPr>
        <p:spPr>
          <a:xfrm>
            <a:off x="2157274" y="1083077"/>
            <a:ext cx="5193437" cy="3116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6B4C1F-EF85-40B3-A85F-E82D0BED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274" y="890574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offsetParent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59B22-5930-4920-B69B-7DCCA5DC1E90}"/>
              </a:ext>
            </a:extLst>
          </p:cNvPr>
          <p:cNvSpPr/>
          <p:nvPr/>
        </p:nvSpPr>
        <p:spPr>
          <a:xfrm>
            <a:off x="3355760" y="1873188"/>
            <a:ext cx="2849732" cy="17489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672713-8FB8-41DB-9B27-553FFE291EB3}"/>
              </a:ext>
            </a:extLst>
          </p:cNvPr>
          <p:cNvSpPr/>
          <p:nvPr/>
        </p:nvSpPr>
        <p:spPr>
          <a:xfrm>
            <a:off x="3630967" y="2077375"/>
            <a:ext cx="2334827" cy="135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内容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23498C-3930-44D9-86FC-F87FFD8C6799}"/>
              </a:ext>
            </a:extLst>
          </p:cNvPr>
          <p:cNvSpPr/>
          <p:nvPr/>
        </p:nvSpPr>
        <p:spPr>
          <a:xfrm>
            <a:off x="4074851" y="2494624"/>
            <a:ext cx="1411550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67F703C-E3E5-4916-945D-F148E742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9" y="1890644"/>
            <a:ext cx="941033" cy="169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边框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3093FE-04F0-4314-84DE-A4AB7F929144}"/>
              </a:ext>
            </a:extLst>
          </p:cNvPr>
          <p:cNvSpPr txBox="1"/>
          <p:nvPr/>
        </p:nvSpPr>
        <p:spPr>
          <a:xfrm>
            <a:off x="4500978" y="2178425"/>
            <a:ext cx="621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内边距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CBFDC-98C9-45E1-B101-0B9AB6C9A32A}"/>
              </a:ext>
            </a:extLst>
          </p:cNvPr>
          <p:cNvSpPr txBox="1"/>
          <p:nvPr/>
        </p:nvSpPr>
        <p:spPr>
          <a:xfrm>
            <a:off x="4500979" y="2616693"/>
            <a:ext cx="621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内容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205EB0-BFA2-4DCF-823E-4AE56FCF5472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2157274" y="2641108"/>
            <a:ext cx="1216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3994EB7E-4F77-456E-8772-E2355881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50" y="2480560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offsetLeft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ACC431-FF62-456B-A284-26BF7FC09CEA}"/>
              </a:ext>
            </a:extLst>
          </p:cNvPr>
          <p:cNvCxnSpPr/>
          <p:nvPr/>
        </p:nvCxnSpPr>
        <p:spPr>
          <a:xfrm>
            <a:off x="3355760" y="3808520"/>
            <a:ext cx="2849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BEE3DF5D-D34E-43E3-9281-FE84465E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8" y="3830119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offsetWidth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F53EB7-BA9A-44B2-B9BC-C08F2B91636C}"/>
              </a:ext>
            </a:extLst>
          </p:cNvPr>
          <p:cNvCxnSpPr/>
          <p:nvPr/>
        </p:nvCxnSpPr>
        <p:spPr>
          <a:xfrm>
            <a:off x="4705165" y="1091953"/>
            <a:ext cx="0" cy="781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">
            <a:extLst>
              <a:ext uri="{FF2B5EF4-FFF2-40B4-BE49-F238E27FC236}">
                <a16:creationId xmlns:a16="http://schemas.microsoft.com/office/drawing/2014/main" id="{F0FC7D6F-E4A6-469F-B0C0-211F298F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678" y="2549809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offsetHeight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9ADA14D-6285-4401-BB44-CE463129C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991" y="1378403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offsetTop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8A424-9D72-4DD9-B70A-97C6066559BF}"/>
              </a:ext>
            </a:extLst>
          </p:cNvPr>
          <p:cNvCxnSpPr/>
          <p:nvPr/>
        </p:nvCxnSpPr>
        <p:spPr>
          <a:xfrm>
            <a:off x="6409678" y="1865352"/>
            <a:ext cx="0" cy="1748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AC07DF-78F6-4612-97A6-5713BA2F4E50}"/>
              </a:ext>
            </a:extLst>
          </p:cNvPr>
          <p:cNvCxnSpPr>
            <a:cxnSpLocks/>
          </p:cNvCxnSpPr>
          <p:nvPr/>
        </p:nvCxnSpPr>
        <p:spPr>
          <a:xfrm>
            <a:off x="3355760" y="3664255"/>
            <a:ext cx="0" cy="28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B7B49E7-E191-465A-8F4E-A9EB76B70E43}"/>
              </a:ext>
            </a:extLst>
          </p:cNvPr>
          <p:cNvCxnSpPr>
            <a:cxnSpLocks/>
          </p:cNvCxnSpPr>
          <p:nvPr/>
        </p:nvCxnSpPr>
        <p:spPr>
          <a:xfrm>
            <a:off x="6205492" y="3664255"/>
            <a:ext cx="0" cy="28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27925FE-A8A2-4503-8080-E9936B49EBFA}"/>
              </a:ext>
            </a:extLst>
          </p:cNvPr>
          <p:cNvCxnSpPr>
            <a:cxnSpLocks/>
          </p:cNvCxnSpPr>
          <p:nvPr/>
        </p:nvCxnSpPr>
        <p:spPr>
          <a:xfrm>
            <a:off x="6249882" y="1865352"/>
            <a:ext cx="32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5A0FBD7-3CFB-42DB-ABC2-EF644BA287B5}"/>
              </a:ext>
            </a:extLst>
          </p:cNvPr>
          <p:cNvCxnSpPr>
            <a:cxnSpLocks/>
          </p:cNvCxnSpPr>
          <p:nvPr/>
        </p:nvCxnSpPr>
        <p:spPr>
          <a:xfrm>
            <a:off x="6260240" y="3622089"/>
            <a:ext cx="32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226305-9793-49F9-9284-772A46431A19}"/>
              </a:ext>
            </a:extLst>
          </p:cNvPr>
          <p:cNvSpPr/>
          <p:nvPr/>
        </p:nvSpPr>
        <p:spPr>
          <a:xfrm>
            <a:off x="3018408" y="1598810"/>
            <a:ext cx="4390007" cy="2558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6B4C1F-EF85-40B3-A85F-E82D0BED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08" y="1408735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offsetParent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59B22-5930-4920-B69B-7DCCA5DC1E90}"/>
              </a:ext>
            </a:extLst>
          </p:cNvPr>
          <p:cNvSpPr/>
          <p:nvPr/>
        </p:nvSpPr>
        <p:spPr>
          <a:xfrm>
            <a:off x="3355760" y="1873188"/>
            <a:ext cx="2849732" cy="17489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672713-8FB8-41DB-9B27-553FFE291EB3}"/>
              </a:ext>
            </a:extLst>
          </p:cNvPr>
          <p:cNvSpPr/>
          <p:nvPr/>
        </p:nvSpPr>
        <p:spPr>
          <a:xfrm>
            <a:off x="3630967" y="2077375"/>
            <a:ext cx="2334827" cy="1351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内容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23498C-3930-44D9-86FC-F87FFD8C6799}"/>
              </a:ext>
            </a:extLst>
          </p:cNvPr>
          <p:cNvSpPr/>
          <p:nvPr/>
        </p:nvSpPr>
        <p:spPr>
          <a:xfrm>
            <a:off x="4074851" y="2494624"/>
            <a:ext cx="1411550" cy="506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67F703C-E3E5-4916-945D-F148E742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9" y="1890644"/>
            <a:ext cx="941033" cy="169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边框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3093FE-04F0-4314-84DE-A4AB7F929144}"/>
              </a:ext>
            </a:extLst>
          </p:cNvPr>
          <p:cNvSpPr txBox="1"/>
          <p:nvPr/>
        </p:nvSpPr>
        <p:spPr>
          <a:xfrm>
            <a:off x="4500978" y="2178425"/>
            <a:ext cx="621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内边距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CBFDC-98C9-45E1-B101-0B9AB6C9A32A}"/>
              </a:ext>
            </a:extLst>
          </p:cNvPr>
          <p:cNvSpPr txBox="1"/>
          <p:nvPr/>
        </p:nvSpPr>
        <p:spPr>
          <a:xfrm>
            <a:off x="4500979" y="2616693"/>
            <a:ext cx="621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内容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ACC431-FF62-456B-A284-26BF7FC09CEA}"/>
              </a:ext>
            </a:extLst>
          </p:cNvPr>
          <p:cNvCxnSpPr>
            <a:cxnSpLocks/>
          </p:cNvCxnSpPr>
          <p:nvPr/>
        </p:nvCxnSpPr>
        <p:spPr>
          <a:xfrm>
            <a:off x="3630967" y="3808520"/>
            <a:ext cx="23348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BEE3DF5D-D34E-43E3-9281-FE84465E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8" y="3830119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clientWidth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FC7D6F-E4A6-469F-B0C0-211F298F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678" y="2549809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clientHeight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8A424-9D72-4DD9-B70A-97C6066559BF}"/>
              </a:ext>
            </a:extLst>
          </p:cNvPr>
          <p:cNvCxnSpPr>
            <a:cxnSpLocks/>
          </p:cNvCxnSpPr>
          <p:nvPr/>
        </p:nvCxnSpPr>
        <p:spPr>
          <a:xfrm>
            <a:off x="6409678" y="2077375"/>
            <a:ext cx="0" cy="1351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8F34648-558E-4B5E-8B0E-FA329A23BB37}"/>
              </a:ext>
            </a:extLst>
          </p:cNvPr>
          <p:cNvCxnSpPr>
            <a:cxnSpLocks/>
          </p:cNvCxnSpPr>
          <p:nvPr/>
        </p:nvCxnSpPr>
        <p:spPr>
          <a:xfrm>
            <a:off x="3630967" y="3666476"/>
            <a:ext cx="0" cy="28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B1F4372-C87D-40C8-8D44-C2A8B0615D4B}"/>
              </a:ext>
            </a:extLst>
          </p:cNvPr>
          <p:cNvCxnSpPr>
            <a:cxnSpLocks/>
          </p:cNvCxnSpPr>
          <p:nvPr/>
        </p:nvCxnSpPr>
        <p:spPr>
          <a:xfrm>
            <a:off x="5958396" y="3666479"/>
            <a:ext cx="0" cy="28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46F3E6C-11D4-4548-98A9-5D65D3962891}"/>
              </a:ext>
            </a:extLst>
          </p:cNvPr>
          <p:cNvCxnSpPr/>
          <p:nvPr/>
        </p:nvCxnSpPr>
        <p:spPr>
          <a:xfrm>
            <a:off x="6249882" y="2077375"/>
            <a:ext cx="30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AAB2F2C-83FC-46A1-B651-3BA80BBE9D5D}"/>
              </a:ext>
            </a:extLst>
          </p:cNvPr>
          <p:cNvCxnSpPr/>
          <p:nvPr/>
        </p:nvCxnSpPr>
        <p:spPr>
          <a:xfrm>
            <a:off x="6258758" y="3429000"/>
            <a:ext cx="30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0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226305-9793-49F9-9284-772A46431A19}"/>
              </a:ext>
            </a:extLst>
          </p:cNvPr>
          <p:cNvSpPr/>
          <p:nvPr/>
        </p:nvSpPr>
        <p:spPr>
          <a:xfrm>
            <a:off x="2372555" y="1083078"/>
            <a:ext cx="3175985" cy="1880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6B4C1F-EF85-40B3-A85F-E82D0BED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934" y="1376338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隐藏的内容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59B22-5930-4920-B69B-7DCCA5DC1E90}"/>
              </a:ext>
            </a:extLst>
          </p:cNvPr>
          <p:cNvSpPr/>
          <p:nvPr/>
        </p:nvSpPr>
        <p:spPr>
          <a:xfrm>
            <a:off x="3355760" y="1873189"/>
            <a:ext cx="2426554" cy="1251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672713-8FB8-41DB-9B27-553FFE291EB3}"/>
              </a:ext>
            </a:extLst>
          </p:cNvPr>
          <p:cNvSpPr/>
          <p:nvPr/>
        </p:nvSpPr>
        <p:spPr>
          <a:xfrm>
            <a:off x="3630967" y="2077375"/>
            <a:ext cx="1917577" cy="87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内容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67F703C-E3E5-4916-945D-F148E742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09" y="1890644"/>
            <a:ext cx="941033" cy="169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边框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CBFDC-98C9-45E1-B101-0B9AB6C9A32A}"/>
              </a:ext>
            </a:extLst>
          </p:cNvPr>
          <p:cNvSpPr txBox="1"/>
          <p:nvPr/>
        </p:nvSpPr>
        <p:spPr>
          <a:xfrm>
            <a:off x="3839591" y="2348441"/>
            <a:ext cx="1411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/>
              <a:t>内容</a:t>
            </a:r>
            <a:r>
              <a:rPr lang="en-US" altLang="zh-CN" sz="1100" b="1"/>
              <a:t>+</a:t>
            </a:r>
            <a:r>
              <a:rPr lang="zh-CN" altLang="en-US" sz="1100" b="1"/>
              <a:t>内边距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205EB0-BFA2-4DCF-823E-4AE56FCF5472}"/>
              </a:ext>
            </a:extLst>
          </p:cNvPr>
          <p:cNvCxnSpPr>
            <a:cxnSpLocks/>
          </p:cNvCxnSpPr>
          <p:nvPr/>
        </p:nvCxnSpPr>
        <p:spPr>
          <a:xfrm>
            <a:off x="2372555" y="3288872"/>
            <a:ext cx="125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3994EB7E-4F77-456E-8772-E2355881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19" y="3307286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scrollLeft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FC7D6F-E4A6-469F-B0C0-211F298F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10" y="1495587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scrollTop</a:t>
            </a:r>
            <a:endParaRPr lang="zh-CN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AC07DF-78F6-4612-97A6-5713BA2F4E50}"/>
              </a:ext>
            </a:extLst>
          </p:cNvPr>
          <p:cNvCxnSpPr>
            <a:cxnSpLocks/>
          </p:cNvCxnSpPr>
          <p:nvPr/>
        </p:nvCxnSpPr>
        <p:spPr>
          <a:xfrm>
            <a:off x="2372555" y="3181557"/>
            <a:ext cx="0" cy="20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B7B49E7-E191-465A-8F4E-A9EB76B70E43}"/>
              </a:ext>
            </a:extLst>
          </p:cNvPr>
          <p:cNvCxnSpPr>
            <a:cxnSpLocks/>
          </p:cNvCxnSpPr>
          <p:nvPr/>
        </p:nvCxnSpPr>
        <p:spPr>
          <a:xfrm>
            <a:off x="3630967" y="3189655"/>
            <a:ext cx="0" cy="21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27925FE-A8A2-4503-8080-E9936B49EBFA}"/>
              </a:ext>
            </a:extLst>
          </p:cNvPr>
          <p:cNvCxnSpPr>
            <a:cxnSpLocks/>
          </p:cNvCxnSpPr>
          <p:nvPr/>
        </p:nvCxnSpPr>
        <p:spPr>
          <a:xfrm>
            <a:off x="5971716" y="1083078"/>
            <a:ext cx="233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5A0FBD7-3CFB-42DB-ABC2-EF644BA287B5}"/>
              </a:ext>
            </a:extLst>
          </p:cNvPr>
          <p:cNvCxnSpPr>
            <a:cxnSpLocks/>
          </p:cNvCxnSpPr>
          <p:nvPr/>
        </p:nvCxnSpPr>
        <p:spPr>
          <a:xfrm>
            <a:off x="5971716" y="2086554"/>
            <a:ext cx="233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9853DF-50B8-4040-B559-29024F4A9399}"/>
              </a:ext>
            </a:extLst>
          </p:cNvPr>
          <p:cNvCxnSpPr>
            <a:cxnSpLocks/>
          </p:cNvCxnSpPr>
          <p:nvPr/>
        </p:nvCxnSpPr>
        <p:spPr>
          <a:xfrm>
            <a:off x="2372555" y="752381"/>
            <a:ext cx="0" cy="22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84A6B6A-A13D-45F4-A729-FDFB6EC28239}"/>
              </a:ext>
            </a:extLst>
          </p:cNvPr>
          <p:cNvCxnSpPr>
            <a:cxnSpLocks/>
          </p:cNvCxnSpPr>
          <p:nvPr/>
        </p:nvCxnSpPr>
        <p:spPr>
          <a:xfrm>
            <a:off x="5552236" y="750003"/>
            <a:ext cx="0" cy="22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">
            <a:extLst>
              <a:ext uri="{FF2B5EF4-FFF2-40B4-BE49-F238E27FC236}">
                <a16:creationId xmlns:a16="http://schemas.microsoft.com/office/drawing/2014/main" id="{97A46074-08B9-4509-A47C-79B26CCD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464" y="665365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scrollWith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5D5FE28-5DAC-4C14-813A-841EF6982C5A}"/>
              </a:ext>
            </a:extLst>
          </p:cNvPr>
          <p:cNvCxnSpPr/>
          <p:nvPr/>
        </p:nvCxnSpPr>
        <p:spPr>
          <a:xfrm>
            <a:off x="2372555" y="870012"/>
            <a:ext cx="31759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55504F-BFD6-4711-A1EE-FED131B8E2DF}"/>
              </a:ext>
            </a:extLst>
          </p:cNvPr>
          <p:cNvCxnSpPr/>
          <p:nvPr/>
        </p:nvCxnSpPr>
        <p:spPr>
          <a:xfrm>
            <a:off x="6096000" y="1083078"/>
            <a:ext cx="0" cy="1003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C5C0516-C109-493B-B005-58B6EA44443E}"/>
              </a:ext>
            </a:extLst>
          </p:cNvPr>
          <p:cNvCxnSpPr/>
          <p:nvPr/>
        </p:nvCxnSpPr>
        <p:spPr>
          <a:xfrm>
            <a:off x="2112885" y="1083078"/>
            <a:ext cx="0" cy="1880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F7F696-7578-4CFC-B017-490380CE620D}"/>
              </a:ext>
            </a:extLst>
          </p:cNvPr>
          <p:cNvCxnSpPr/>
          <p:nvPr/>
        </p:nvCxnSpPr>
        <p:spPr>
          <a:xfrm>
            <a:off x="2006353" y="1083078"/>
            <a:ext cx="219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30BE2D3-C9B8-49D2-B011-39BB0937DA34}"/>
              </a:ext>
            </a:extLst>
          </p:cNvPr>
          <p:cNvCxnSpPr/>
          <p:nvPr/>
        </p:nvCxnSpPr>
        <p:spPr>
          <a:xfrm>
            <a:off x="2003024" y="2963218"/>
            <a:ext cx="219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8C12933C-2E57-4265-BB5F-F4589D39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523" y="1823748"/>
            <a:ext cx="941033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scrollHeight</a:t>
            </a:r>
            <a:endParaRPr kumimoji="0" lang="zh-CN" altLang="zh-CN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4DE9-A764-4A39-A804-E8BAA913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57678" cy="47457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CDFCEF-EFBB-422D-BE0B-8394D82CD515}"/>
              </a:ext>
            </a:extLst>
          </p:cNvPr>
          <p:cNvSpPr/>
          <p:nvPr/>
        </p:nvSpPr>
        <p:spPr>
          <a:xfrm>
            <a:off x="2778711" y="1712811"/>
            <a:ext cx="949910" cy="2486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3AB98-33B8-44AD-A38A-4954AE0F8FBA}"/>
              </a:ext>
            </a:extLst>
          </p:cNvPr>
          <p:cNvSpPr txBox="1"/>
          <p:nvPr/>
        </p:nvSpPr>
        <p:spPr>
          <a:xfrm>
            <a:off x="2830127" y="382980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0x0001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C3AAF6-B941-45D2-A4BB-2619EE488847}"/>
              </a:ext>
            </a:extLst>
          </p:cNvPr>
          <p:cNvSpPr txBox="1"/>
          <p:nvPr/>
        </p:nvSpPr>
        <p:spPr>
          <a:xfrm>
            <a:off x="2830127" y="3493432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0x0001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989429-140D-4783-A084-8FB6A8B9EC66}"/>
              </a:ext>
            </a:extLst>
          </p:cNvPr>
          <p:cNvSpPr txBox="1"/>
          <p:nvPr/>
        </p:nvSpPr>
        <p:spPr>
          <a:xfrm>
            <a:off x="2778711" y="1318811"/>
            <a:ext cx="9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2BBD24-F9C7-4E21-89A2-FEFD5BD780E4}"/>
              </a:ext>
            </a:extLst>
          </p:cNvPr>
          <p:cNvSpPr/>
          <p:nvPr/>
        </p:nvSpPr>
        <p:spPr>
          <a:xfrm>
            <a:off x="4316027" y="1712811"/>
            <a:ext cx="1936812" cy="2486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057AB5-4170-484C-BEEB-2CB4F8893855}"/>
              </a:ext>
            </a:extLst>
          </p:cNvPr>
          <p:cNvSpPr txBox="1"/>
          <p:nvPr/>
        </p:nvSpPr>
        <p:spPr>
          <a:xfrm>
            <a:off x="4299749" y="1321962"/>
            <a:ext cx="1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6FA147-A997-44D5-A693-42CB13D8E26E}"/>
              </a:ext>
            </a:extLst>
          </p:cNvPr>
          <p:cNvSpPr txBox="1"/>
          <p:nvPr/>
        </p:nvSpPr>
        <p:spPr>
          <a:xfrm>
            <a:off x="4324905" y="2005844"/>
            <a:ext cx="192053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        name: ‘</a:t>
            </a:r>
            <a:r>
              <a:rPr lang="zh-CN" altLang="en-US" sz="1200"/>
              <a:t>霍天都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nickname: '</a:t>
            </a:r>
            <a:r>
              <a:rPr lang="zh-CN" altLang="en-US" sz="1200"/>
              <a:t>天都居士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weapons: '</a:t>
            </a:r>
            <a:r>
              <a:rPr lang="zh-CN" altLang="en-US" sz="1200"/>
              <a:t>剑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say: function() {}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043EA-6AC7-4903-B58D-474D3FBEED35}"/>
              </a:ext>
            </a:extLst>
          </p:cNvPr>
          <p:cNvSpPr txBox="1"/>
          <p:nvPr/>
        </p:nvSpPr>
        <p:spPr>
          <a:xfrm>
            <a:off x="2092541" y="3892202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baseObj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A21C7-EEBF-4A68-A279-3CFD12678490}"/>
              </a:ext>
            </a:extLst>
          </p:cNvPr>
          <p:cNvSpPr txBox="1"/>
          <p:nvPr/>
        </p:nvSpPr>
        <p:spPr>
          <a:xfrm>
            <a:off x="2054072" y="3523119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/>
              <a:t>otherObj</a:t>
            </a:r>
            <a:endParaRPr lang="en-US" altLang="zh-CN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F36156-8DDA-4617-9BAE-A4B92DF3939A}"/>
              </a:ext>
            </a:extLst>
          </p:cNvPr>
          <p:cNvCxnSpPr>
            <a:cxnSpLocks/>
          </p:cNvCxnSpPr>
          <p:nvPr/>
        </p:nvCxnSpPr>
        <p:spPr>
          <a:xfrm flipV="1">
            <a:off x="3631988" y="2583185"/>
            <a:ext cx="684039" cy="103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BC442C-2565-481C-B8F3-11AED5CEEDED}"/>
              </a:ext>
            </a:extLst>
          </p:cNvPr>
          <p:cNvCxnSpPr>
            <a:cxnSpLocks/>
          </p:cNvCxnSpPr>
          <p:nvPr/>
        </p:nvCxnSpPr>
        <p:spPr>
          <a:xfrm flipV="1">
            <a:off x="3612473" y="2836841"/>
            <a:ext cx="728432" cy="123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6A649-4E9C-4F63-B974-E2BA062B4D37}"/>
              </a:ext>
            </a:extLst>
          </p:cNvPr>
          <p:cNvSpPr txBox="1"/>
          <p:nvPr/>
        </p:nvSpPr>
        <p:spPr>
          <a:xfrm>
            <a:off x="4928958" y="1728845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A90C56-9BF9-409F-8432-798AA2C3775B}"/>
              </a:ext>
            </a:extLst>
          </p:cNvPr>
          <p:cNvSpPr txBox="1"/>
          <p:nvPr/>
        </p:nvSpPr>
        <p:spPr>
          <a:xfrm>
            <a:off x="6717344" y="2282842"/>
            <a:ext cx="109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err="1"/>
              <a:t>baseObj</a:t>
            </a:r>
            <a:r>
              <a:rPr lang="zh-CN" altLang="en-US" sz="1200"/>
              <a:t>对象</a:t>
            </a:r>
            <a:endParaRPr lang="en-US" altLang="zh-CN" sz="120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95496A0-C2B2-4B75-A74E-61637CCD66CB}"/>
              </a:ext>
            </a:extLst>
          </p:cNvPr>
          <p:cNvSpPr/>
          <p:nvPr/>
        </p:nvSpPr>
        <p:spPr>
          <a:xfrm>
            <a:off x="6096000" y="2005844"/>
            <a:ext cx="675073" cy="8309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8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C4DE9-A764-4A39-A804-E8BAA913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57678" cy="47457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CDFCEF-EFBB-422D-BE0B-8394D82CD515}"/>
              </a:ext>
            </a:extLst>
          </p:cNvPr>
          <p:cNvSpPr/>
          <p:nvPr/>
        </p:nvSpPr>
        <p:spPr>
          <a:xfrm>
            <a:off x="2778711" y="1712811"/>
            <a:ext cx="949910" cy="2486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3AB98-33B8-44AD-A38A-4954AE0F8FBA}"/>
              </a:ext>
            </a:extLst>
          </p:cNvPr>
          <p:cNvSpPr txBox="1"/>
          <p:nvPr/>
        </p:nvSpPr>
        <p:spPr>
          <a:xfrm>
            <a:off x="2830127" y="382980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0x0012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C3AAF6-B941-45D2-A4BB-2619EE488847}"/>
              </a:ext>
            </a:extLst>
          </p:cNvPr>
          <p:cNvSpPr txBox="1"/>
          <p:nvPr/>
        </p:nvSpPr>
        <p:spPr>
          <a:xfrm>
            <a:off x="2830127" y="3493432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0x0013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989429-140D-4783-A084-8FB6A8B9EC66}"/>
              </a:ext>
            </a:extLst>
          </p:cNvPr>
          <p:cNvSpPr txBox="1"/>
          <p:nvPr/>
        </p:nvSpPr>
        <p:spPr>
          <a:xfrm>
            <a:off x="2778711" y="1318811"/>
            <a:ext cx="98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2BBD24-F9C7-4E21-89A2-FEFD5BD780E4}"/>
              </a:ext>
            </a:extLst>
          </p:cNvPr>
          <p:cNvSpPr/>
          <p:nvPr/>
        </p:nvSpPr>
        <p:spPr>
          <a:xfrm>
            <a:off x="4316027" y="1712811"/>
            <a:ext cx="1936812" cy="2486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057AB5-4170-484C-BEEB-2CB4F8893855}"/>
              </a:ext>
            </a:extLst>
          </p:cNvPr>
          <p:cNvSpPr txBox="1"/>
          <p:nvPr/>
        </p:nvSpPr>
        <p:spPr>
          <a:xfrm>
            <a:off x="4299749" y="1321962"/>
            <a:ext cx="193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6FA147-A997-44D5-A693-42CB13D8E26E}"/>
              </a:ext>
            </a:extLst>
          </p:cNvPr>
          <p:cNvSpPr txBox="1"/>
          <p:nvPr/>
        </p:nvSpPr>
        <p:spPr>
          <a:xfrm>
            <a:off x="4324905" y="2005844"/>
            <a:ext cx="192053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        name: '</a:t>
            </a:r>
            <a:r>
              <a:rPr lang="zh-CN" altLang="en-US" sz="1200"/>
              <a:t>金世遗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nickname: '</a:t>
            </a:r>
            <a:r>
              <a:rPr lang="zh-CN" altLang="en-US" sz="1200"/>
              <a:t>毒手疯丐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weapons: '</a:t>
            </a:r>
            <a:r>
              <a:rPr lang="zh-CN" altLang="en-US" sz="1200"/>
              <a:t>拐剑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say: function() {}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043EA-6AC7-4903-B58D-474D3FBEED35}"/>
              </a:ext>
            </a:extLst>
          </p:cNvPr>
          <p:cNvSpPr txBox="1"/>
          <p:nvPr/>
        </p:nvSpPr>
        <p:spPr>
          <a:xfrm>
            <a:off x="2092541" y="3892202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baseObj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0A21C7-EEBF-4A68-A279-3CFD12678490}"/>
              </a:ext>
            </a:extLst>
          </p:cNvPr>
          <p:cNvSpPr txBox="1"/>
          <p:nvPr/>
        </p:nvSpPr>
        <p:spPr>
          <a:xfrm>
            <a:off x="2168373" y="3523119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sonObj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F36156-8DDA-4617-9BAE-A4B92DF3939A}"/>
              </a:ext>
            </a:extLst>
          </p:cNvPr>
          <p:cNvCxnSpPr>
            <a:cxnSpLocks/>
          </p:cNvCxnSpPr>
          <p:nvPr/>
        </p:nvCxnSpPr>
        <p:spPr>
          <a:xfrm flipV="1">
            <a:off x="3631988" y="2583185"/>
            <a:ext cx="684039" cy="103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BC442C-2565-481C-B8F3-11AED5CEEDED}"/>
              </a:ext>
            </a:extLst>
          </p:cNvPr>
          <p:cNvCxnSpPr>
            <a:cxnSpLocks/>
          </p:cNvCxnSpPr>
          <p:nvPr/>
        </p:nvCxnSpPr>
        <p:spPr>
          <a:xfrm flipV="1">
            <a:off x="3612473" y="3702655"/>
            <a:ext cx="687276" cy="37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576A649-4E9C-4F63-B974-E2BA062B4D37}"/>
              </a:ext>
            </a:extLst>
          </p:cNvPr>
          <p:cNvSpPr txBox="1"/>
          <p:nvPr/>
        </p:nvSpPr>
        <p:spPr>
          <a:xfrm>
            <a:off x="4928958" y="1728845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0x1213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C8A18B-F6AE-4AE9-800F-79A758CB3102}"/>
              </a:ext>
            </a:extLst>
          </p:cNvPr>
          <p:cNvSpPr txBox="1"/>
          <p:nvPr/>
        </p:nvSpPr>
        <p:spPr>
          <a:xfrm>
            <a:off x="4316027" y="3338204"/>
            <a:ext cx="1920534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        name: '</a:t>
            </a:r>
            <a:r>
              <a:rPr lang="zh-CN" altLang="en-US" sz="1200"/>
              <a:t>金世遗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nickname: '</a:t>
            </a:r>
            <a:r>
              <a:rPr lang="zh-CN" altLang="en-US" sz="1200"/>
              <a:t>毒手疯丐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weapons: '</a:t>
            </a:r>
            <a:r>
              <a:rPr lang="zh-CN" altLang="en-US" sz="1200"/>
              <a:t>拐剑</a:t>
            </a:r>
            <a:r>
              <a:rPr lang="en-US" altLang="zh-CN" sz="1200"/>
              <a:t>',</a:t>
            </a:r>
          </a:p>
          <a:p>
            <a:r>
              <a:rPr lang="en-US" altLang="zh-CN" sz="1200"/>
              <a:t>        say: function() {}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354A8D-0BE1-4ADB-B712-B4B1185E8CCA}"/>
              </a:ext>
            </a:extLst>
          </p:cNvPr>
          <p:cNvSpPr txBox="1"/>
          <p:nvPr/>
        </p:nvSpPr>
        <p:spPr>
          <a:xfrm>
            <a:off x="4928311" y="3061205"/>
            <a:ext cx="7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0x1212</a:t>
            </a:r>
          </a:p>
        </p:txBody>
      </p:sp>
    </p:spTree>
    <p:extLst>
      <p:ext uri="{BB962C8B-B14F-4D97-AF65-F5344CB8AC3E}">
        <p14:creationId xmlns:p14="http://schemas.microsoft.com/office/powerpoint/2010/main" val="368637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B4BFCC-F0D0-4168-AC2D-E74B05D19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712" y="1163574"/>
            <a:ext cx="3752381" cy="371429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39C698F8-C48E-4A78-BAD9-30B6A501AF8B}"/>
              </a:ext>
            </a:extLst>
          </p:cNvPr>
          <p:cNvSpPr/>
          <p:nvPr/>
        </p:nvSpPr>
        <p:spPr>
          <a:xfrm>
            <a:off x="5911570" y="1512443"/>
            <a:ext cx="142043" cy="28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FD3E94A-7A5E-4E40-869F-FD9A79FE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713" y="2560554"/>
            <a:ext cx="3744000" cy="5577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7C74B1-5084-4586-A931-65E361F90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02" y="1810515"/>
            <a:ext cx="3708044" cy="5396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AC26D5-F579-4657-9C67-52C498465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290" y="3162333"/>
            <a:ext cx="3780000" cy="5372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FCA2BA-C0A6-470C-B5F4-A5C603AB5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288" y="3821586"/>
            <a:ext cx="3762000" cy="545633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65F828B2-866C-4347-8588-262FB1E22914}"/>
              </a:ext>
            </a:extLst>
          </p:cNvPr>
          <p:cNvSpPr/>
          <p:nvPr/>
        </p:nvSpPr>
        <p:spPr>
          <a:xfrm>
            <a:off x="5903288" y="2251281"/>
            <a:ext cx="142042" cy="28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888E0BE-B39F-4DC5-932F-0ACA6FD046E5}"/>
              </a:ext>
            </a:extLst>
          </p:cNvPr>
          <p:cNvSpPr/>
          <p:nvPr/>
        </p:nvSpPr>
        <p:spPr>
          <a:xfrm>
            <a:off x="5903288" y="2909337"/>
            <a:ext cx="142042" cy="28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4684557-4E82-417F-8D55-324C82F8BFFA}"/>
              </a:ext>
            </a:extLst>
          </p:cNvPr>
          <p:cNvSpPr/>
          <p:nvPr/>
        </p:nvSpPr>
        <p:spPr>
          <a:xfrm>
            <a:off x="5911124" y="3535815"/>
            <a:ext cx="142042" cy="28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6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A7775C-938D-4894-994E-A5067D1EDC19}"/>
              </a:ext>
            </a:extLst>
          </p:cNvPr>
          <p:cNvSpPr/>
          <p:nvPr/>
        </p:nvSpPr>
        <p:spPr>
          <a:xfrm>
            <a:off x="2778711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6BDF4D-C823-4777-A580-6898889EE4EE}"/>
              </a:ext>
            </a:extLst>
          </p:cNvPr>
          <p:cNvSpPr txBox="1"/>
          <p:nvPr/>
        </p:nvSpPr>
        <p:spPr>
          <a:xfrm>
            <a:off x="2787589" y="2973187"/>
            <a:ext cx="95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阳顶天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C38F3-D883-41F7-9AD0-262FEA7F448A}"/>
              </a:ext>
            </a:extLst>
          </p:cNvPr>
          <p:cNvSpPr txBox="1"/>
          <p:nvPr/>
        </p:nvSpPr>
        <p:spPr>
          <a:xfrm>
            <a:off x="2760955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2B4222-DC1D-481F-99FB-D0F6287296DD}"/>
              </a:ext>
            </a:extLst>
          </p:cNvPr>
          <p:cNvSpPr txBox="1"/>
          <p:nvPr/>
        </p:nvSpPr>
        <p:spPr>
          <a:xfrm>
            <a:off x="1984900" y="3019353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name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856ACD-BB26-43D4-99EE-1B6C452C9512}"/>
              </a:ext>
            </a:extLst>
          </p:cNvPr>
          <p:cNvSpPr txBox="1"/>
          <p:nvPr/>
        </p:nvSpPr>
        <p:spPr>
          <a:xfrm>
            <a:off x="2806828" y="2610686"/>
            <a:ext cx="94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33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0B4CDD-0063-44B0-91F2-7145A9523807}"/>
              </a:ext>
            </a:extLst>
          </p:cNvPr>
          <p:cNvSpPr txBox="1"/>
          <p:nvPr/>
        </p:nvSpPr>
        <p:spPr>
          <a:xfrm>
            <a:off x="2039651" y="2646859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508154-370C-4F30-9633-3287AC3C761D}"/>
              </a:ext>
            </a:extLst>
          </p:cNvPr>
          <p:cNvSpPr txBox="1"/>
          <p:nvPr/>
        </p:nvSpPr>
        <p:spPr>
          <a:xfrm>
            <a:off x="3079067" y="2290936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……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60024D-5E4D-4198-B971-0339F75A4C82}"/>
              </a:ext>
            </a:extLst>
          </p:cNvPr>
          <p:cNvSpPr txBox="1"/>
          <p:nvPr/>
        </p:nvSpPr>
        <p:spPr>
          <a:xfrm>
            <a:off x="3744164" y="2656852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0x121</a:t>
            </a: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C50B4CDD-0063-44B0-91F2-7145A9523807}"/>
              </a:ext>
            </a:extLst>
          </p:cNvPr>
          <p:cNvSpPr txBox="1"/>
          <p:nvPr/>
        </p:nvSpPr>
        <p:spPr>
          <a:xfrm>
            <a:off x="3744164" y="3007560"/>
            <a:ext cx="76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0x120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5C40BC-7A59-46BA-AB94-81C6FDFF5567}"/>
              </a:ext>
            </a:extLst>
          </p:cNvPr>
          <p:cNvCxnSpPr/>
          <p:nvPr/>
        </p:nvCxnSpPr>
        <p:spPr>
          <a:xfrm>
            <a:off x="2477612" y="3146059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0F1EFA-4F07-4D46-8749-F47EE12CEACB}"/>
              </a:ext>
            </a:extLst>
          </p:cNvPr>
          <p:cNvCxnSpPr/>
          <p:nvPr/>
        </p:nvCxnSpPr>
        <p:spPr>
          <a:xfrm flipV="1">
            <a:off x="2477612" y="2785358"/>
            <a:ext cx="566686" cy="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46182A-8E61-437F-B78A-B0D24CDBBD10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初始化表达式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判断表达式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自增表达式</a:t>
            </a: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循环体</a:t>
            </a:r>
            <a:endParaRPr lang="zh-CN" altLang="en-US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CC259E2-6226-4F64-ACBD-CAEB5CAA421B}"/>
              </a:ext>
            </a:extLst>
          </p:cNvPr>
          <p:cNvCxnSpPr/>
          <p:nvPr/>
        </p:nvCxnSpPr>
        <p:spPr>
          <a:xfrm>
            <a:off x="2929631" y="2894120"/>
            <a:ext cx="0" cy="101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6853CFC-D3E0-4632-844E-94B61F9ED64F}"/>
              </a:ext>
            </a:extLst>
          </p:cNvPr>
          <p:cNvSpPr/>
          <p:nvPr/>
        </p:nvSpPr>
        <p:spPr>
          <a:xfrm>
            <a:off x="4128117" y="3319601"/>
            <a:ext cx="852256" cy="586574"/>
          </a:xfrm>
          <a:custGeom>
            <a:avLst/>
            <a:gdLst>
              <a:gd name="connsiteX0" fmla="*/ 0 w 852256"/>
              <a:gd name="connsiteY0" fmla="*/ 559941 h 586574"/>
              <a:gd name="connsiteX1" fmla="*/ 88776 w 852256"/>
              <a:gd name="connsiteY1" fmla="*/ 568818 h 586574"/>
              <a:gd name="connsiteX2" fmla="*/ 204186 w 852256"/>
              <a:gd name="connsiteY2" fmla="*/ 577696 h 586574"/>
              <a:gd name="connsiteX3" fmla="*/ 275207 w 852256"/>
              <a:gd name="connsiteY3" fmla="*/ 586574 h 586574"/>
              <a:gd name="connsiteX4" fmla="*/ 656947 w 852256"/>
              <a:gd name="connsiteY4" fmla="*/ 577696 h 586574"/>
              <a:gd name="connsiteX5" fmla="*/ 745724 w 852256"/>
              <a:gd name="connsiteY5" fmla="*/ 542185 h 586574"/>
              <a:gd name="connsiteX6" fmla="*/ 772357 w 852256"/>
              <a:gd name="connsiteY6" fmla="*/ 524430 h 586574"/>
              <a:gd name="connsiteX7" fmla="*/ 825623 w 852256"/>
              <a:gd name="connsiteY7" fmla="*/ 471164 h 586574"/>
              <a:gd name="connsiteX8" fmla="*/ 852256 w 852256"/>
              <a:gd name="connsiteY8" fmla="*/ 444531 h 586574"/>
              <a:gd name="connsiteX9" fmla="*/ 843378 w 852256"/>
              <a:gd name="connsiteY9" fmla="*/ 258100 h 586574"/>
              <a:gd name="connsiteX10" fmla="*/ 825623 w 852256"/>
              <a:gd name="connsiteY10" fmla="*/ 222589 h 586574"/>
              <a:gd name="connsiteX11" fmla="*/ 745724 w 852256"/>
              <a:gd name="connsiteY11" fmla="*/ 151568 h 586574"/>
              <a:gd name="connsiteX12" fmla="*/ 719091 w 852256"/>
              <a:gd name="connsiteY12" fmla="*/ 142690 h 586574"/>
              <a:gd name="connsiteX13" fmla="*/ 674702 w 852256"/>
              <a:gd name="connsiteY13" fmla="*/ 107180 h 586574"/>
              <a:gd name="connsiteX14" fmla="*/ 656947 w 852256"/>
              <a:gd name="connsiteY14" fmla="*/ 89424 h 586574"/>
              <a:gd name="connsiteX15" fmla="*/ 630314 w 852256"/>
              <a:gd name="connsiteY15" fmla="*/ 80547 h 586574"/>
              <a:gd name="connsiteX16" fmla="*/ 577048 w 852256"/>
              <a:gd name="connsiteY16" fmla="*/ 53914 h 586574"/>
              <a:gd name="connsiteX17" fmla="*/ 523782 w 852256"/>
              <a:gd name="connsiteY17" fmla="*/ 27281 h 586574"/>
              <a:gd name="connsiteX18" fmla="*/ 443883 w 852256"/>
              <a:gd name="connsiteY18" fmla="*/ 18403 h 586574"/>
              <a:gd name="connsiteX19" fmla="*/ 399495 w 852256"/>
              <a:gd name="connsiteY19" fmla="*/ 9525 h 586574"/>
              <a:gd name="connsiteX20" fmla="*/ 372862 w 852256"/>
              <a:gd name="connsiteY20" fmla="*/ 648 h 586574"/>
              <a:gd name="connsiteX21" fmla="*/ 346229 w 852256"/>
              <a:gd name="connsiteY21" fmla="*/ 648 h 5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52256" h="586574">
                <a:moveTo>
                  <a:pt x="0" y="559941"/>
                </a:moveTo>
                <a:lnTo>
                  <a:pt x="88776" y="568818"/>
                </a:lnTo>
                <a:cubicBezTo>
                  <a:pt x="127215" y="572160"/>
                  <a:pt x="165776" y="574038"/>
                  <a:pt x="204186" y="577696"/>
                </a:cubicBezTo>
                <a:cubicBezTo>
                  <a:pt x="227936" y="579958"/>
                  <a:pt x="251533" y="583615"/>
                  <a:pt x="275207" y="586574"/>
                </a:cubicBezTo>
                <a:cubicBezTo>
                  <a:pt x="402454" y="583615"/>
                  <a:pt x="529904" y="585474"/>
                  <a:pt x="656947" y="577696"/>
                </a:cubicBezTo>
                <a:cubicBezTo>
                  <a:pt x="677321" y="576449"/>
                  <a:pt x="725610" y="553679"/>
                  <a:pt x="745724" y="542185"/>
                </a:cubicBezTo>
                <a:cubicBezTo>
                  <a:pt x="754988" y="536891"/>
                  <a:pt x="764382" y="531518"/>
                  <a:pt x="772357" y="524430"/>
                </a:cubicBezTo>
                <a:cubicBezTo>
                  <a:pt x="791124" y="507748"/>
                  <a:pt x="807868" y="488919"/>
                  <a:pt x="825623" y="471164"/>
                </a:cubicBezTo>
                <a:lnTo>
                  <a:pt x="852256" y="444531"/>
                </a:lnTo>
                <a:cubicBezTo>
                  <a:pt x="849297" y="382387"/>
                  <a:pt x="850791" y="319871"/>
                  <a:pt x="843378" y="258100"/>
                </a:cubicBezTo>
                <a:cubicBezTo>
                  <a:pt x="841801" y="244960"/>
                  <a:pt x="833890" y="232923"/>
                  <a:pt x="825623" y="222589"/>
                </a:cubicBezTo>
                <a:cubicBezTo>
                  <a:pt x="809936" y="202980"/>
                  <a:pt x="774076" y="165744"/>
                  <a:pt x="745724" y="151568"/>
                </a:cubicBezTo>
                <a:cubicBezTo>
                  <a:pt x="737354" y="147383"/>
                  <a:pt x="727969" y="145649"/>
                  <a:pt x="719091" y="142690"/>
                </a:cubicBezTo>
                <a:cubicBezTo>
                  <a:pt x="676210" y="99811"/>
                  <a:pt x="730710" y="151987"/>
                  <a:pt x="674702" y="107180"/>
                </a:cubicBezTo>
                <a:cubicBezTo>
                  <a:pt x="668166" y="101951"/>
                  <a:pt x="664124" y="93730"/>
                  <a:pt x="656947" y="89424"/>
                </a:cubicBezTo>
                <a:cubicBezTo>
                  <a:pt x="648923" y="84609"/>
                  <a:pt x="639192" y="83506"/>
                  <a:pt x="630314" y="80547"/>
                </a:cubicBezTo>
                <a:cubicBezTo>
                  <a:pt x="553987" y="29660"/>
                  <a:pt x="650559" y="90669"/>
                  <a:pt x="577048" y="53914"/>
                </a:cubicBezTo>
                <a:cubicBezTo>
                  <a:pt x="546368" y="38574"/>
                  <a:pt x="557258" y="32860"/>
                  <a:pt x="523782" y="27281"/>
                </a:cubicBezTo>
                <a:cubicBezTo>
                  <a:pt x="497350" y="22876"/>
                  <a:pt x="470411" y="22193"/>
                  <a:pt x="443883" y="18403"/>
                </a:cubicBezTo>
                <a:cubicBezTo>
                  <a:pt x="428946" y="16269"/>
                  <a:pt x="414134" y="13185"/>
                  <a:pt x="399495" y="9525"/>
                </a:cubicBezTo>
                <a:cubicBezTo>
                  <a:pt x="390417" y="7255"/>
                  <a:pt x="382093" y="2186"/>
                  <a:pt x="372862" y="648"/>
                </a:cubicBezTo>
                <a:cubicBezTo>
                  <a:pt x="364105" y="-811"/>
                  <a:pt x="355107" y="648"/>
                  <a:pt x="346229" y="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8A833252-4407-4FBB-B652-4A2605DF3BC9}"/>
              </a:ext>
            </a:extLst>
          </p:cNvPr>
          <p:cNvSpPr/>
          <p:nvPr/>
        </p:nvSpPr>
        <p:spPr>
          <a:xfrm>
            <a:off x="4418146" y="3266983"/>
            <a:ext cx="269264" cy="150920"/>
          </a:xfrm>
          <a:custGeom>
            <a:avLst/>
            <a:gdLst>
              <a:gd name="connsiteX0" fmla="*/ 269264 w 269264"/>
              <a:gd name="connsiteY0" fmla="*/ 0 h 150920"/>
              <a:gd name="connsiteX1" fmla="*/ 2934 w 269264"/>
              <a:gd name="connsiteY1" fmla="*/ 8877 h 150920"/>
              <a:gd name="connsiteX2" fmla="*/ 20689 w 269264"/>
              <a:gd name="connsiteY2" fmla="*/ 35510 h 150920"/>
              <a:gd name="connsiteX3" fmla="*/ 47322 w 269264"/>
              <a:gd name="connsiteY3" fmla="*/ 53266 h 150920"/>
              <a:gd name="connsiteX4" fmla="*/ 100588 w 269264"/>
              <a:gd name="connsiteY4" fmla="*/ 106532 h 150920"/>
              <a:gd name="connsiteX5" fmla="*/ 136099 w 269264"/>
              <a:gd name="connsiteY5" fmla="*/ 150920 h 1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264" h="150920">
                <a:moveTo>
                  <a:pt x="269264" y="0"/>
                </a:moveTo>
                <a:cubicBezTo>
                  <a:pt x="180487" y="2959"/>
                  <a:pt x="90867" y="-3685"/>
                  <a:pt x="2934" y="8877"/>
                </a:cubicBezTo>
                <a:cubicBezTo>
                  <a:pt x="-7628" y="10386"/>
                  <a:pt x="13145" y="27965"/>
                  <a:pt x="20689" y="35510"/>
                </a:cubicBezTo>
                <a:cubicBezTo>
                  <a:pt x="28234" y="43055"/>
                  <a:pt x="39347" y="46177"/>
                  <a:pt x="47322" y="53266"/>
                </a:cubicBezTo>
                <a:cubicBezTo>
                  <a:pt x="66089" y="69948"/>
                  <a:pt x="82833" y="88777"/>
                  <a:pt x="100588" y="106532"/>
                </a:cubicBezTo>
                <a:cubicBezTo>
                  <a:pt x="131900" y="137844"/>
                  <a:pt x="121606" y="121936"/>
                  <a:pt x="136099" y="150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4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6610BA-C7C8-4508-AD2A-E899EDE67D40}"/>
              </a:ext>
            </a:extLst>
          </p:cNvPr>
          <p:cNvSpPr/>
          <p:nvPr/>
        </p:nvSpPr>
        <p:spPr>
          <a:xfrm>
            <a:off x="2778711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004762-BDAA-42D5-855E-043045A49870}"/>
              </a:ext>
            </a:extLst>
          </p:cNvPr>
          <p:cNvSpPr txBox="1"/>
          <p:nvPr/>
        </p:nvSpPr>
        <p:spPr>
          <a:xfrm>
            <a:off x="2787589" y="297318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沈浪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2CC37-28D4-494A-9219-D9F4D9CDDF42}"/>
              </a:ext>
            </a:extLst>
          </p:cNvPr>
          <p:cNvSpPr txBox="1"/>
          <p:nvPr/>
        </p:nvSpPr>
        <p:spPr>
          <a:xfrm>
            <a:off x="2787589" y="2636814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27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7943E-48D8-4076-92C1-CA3985249FB6}"/>
              </a:ext>
            </a:extLst>
          </p:cNvPr>
          <p:cNvSpPr txBox="1"/>
          <p:nvPr/>
        </p:nvSpPr>
        <p:spPr>
          <a:xfrm>
            <a:off x="2050004" y="3035584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name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39FBF9-0199-4F9E-9A38-3F630B60355C}"/>
              </a:ext>
            </a:extLst>
          </p:cNvPr>
          <p:cNvSpPr txBox="1"/>
          <p:nvPr/>
        </p:nvSpPr>
        <p:spPr>
          <a:xfrm>
            <a:off x="2125836" y="2666501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age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FA4370-EE5E-4943-A46B-B1D7394EBA9F}"/>
              </a:ext>
            </a:extLst>
          </p:cNvPr>
          <p:cNvSpPr txBox="1"/>
          <p:nvPr/>
        </p:nvSpPr>
        <p:spPr>
          <a:xfrm>
            <a:off x="2760955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251B1E-ED45-4D56-A61B-8527665CB92D}"/>
              </a:ext>
            </a:extLst>
          </p:cNvPr>
          <p:cNvSpPr txBox="1"/>
          <p:nvPr/>
        </p:nvSpPr>
        <p:spPr>
          <a:xfrm>
            <a:off x="3862529" y="30489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9067F0-0D10-49A0-B800-ED42BC09D961}"/>
              </a:ext>
            </a:extLst>
          </p:cNvPr>
          <p:cNvSpPr txBox="1"/>
          <p:nvPr/>
        </p:nvSpPr>
        <p:spPr>
          <a:xfrm>
            <a:off x="3862529" y="2696188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0x0002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A666FA-2765-40DA-B8C4-8ECA9754226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53666" y="2834687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A9C1D2-8859-4558-8664-32EC38F76114}"/>
              </a:ext>
            </a:extLst>
          </p:cNvPr>
          <p:cNvCxnSpPr>
            <a:cxnSpLocks/>
          </p:cNvCxnSpPr>
          <p:nvPr/>
        </p:nvCxnSpPr>
        <p:spPr>
          <a:xfrm flipH="1">
            <a:off x="3400148" y="3187372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5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6610BA-C7C8-4508-AD2A-E899EDE67D40}"/>
              </a:ext>
            </a:extLst>
          </p:cNvPr>
          <p:cNvSpPr/>
          <p:nvPr/>
        </p:nvSpPr>
        <p:spPr>
          <a:xfrm>
            <a:off x="2778711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004762-BDAA-42D5-855E-043045A49870}"/>
              </a:ext>
            </a:extLst>
          </p:cNvPr>
          <p:cNvSpPr txBox="1"/>
          <p:nvPr/>
        </p:nvSpPr>
        <p:spPr>
          <a:xfrm>
            <a:off x="2787589" y="297318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2CC37-28D4-494A-9219-D9F4D9CDDF42}"/>
              </a:ext>
            </a:extLst>
          </p:cNvPr>
          <p:cNvSpPr txBox="1"/>
          <p:nvPr/>
        </p:nvSpPr>
        <p:spPr>
          <a:xfrm>
            <a:off x="2787589" y="2636814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7943E-48D8-4076-92C1-CA3985249FB6}"/>
              </a:ext>
            </a:extLst>
          </p:cNvPr>
          <p:cNvSpPr txBox="1"/>
          <p:nvPr/>
        </p:nvSpPr>
        <p:spPr>
          <a:xfrm>
            <a:off x="2050004" y="3035584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x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39FBF9-0199-4F9E-9A38-3F630B60355C}"/>
              </a:ext>
            </a:extLst>
          </p:cNvPr>
          <p:cNvSpPr txBox="1"/>
          <p:nvPr/>
        </p:nvSpPr>
        <p:spPr>
          <a:xfrm>
            <a:off x="2125836" y="2666501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FA4370-EE5E-4943-A46B-B1D7394EBA9F}"/>
              </a:ext>
            </a:extLst>
          </p:cNvPr>
          <p:cNvSpPr txBox="1"/>
          <p:nvPr/>
        </p:nvSpPr>
        <p:spPr>
          <a:xfrm>
            <a:off x="2760955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251B1E-ED45-4D56-A61B-8527665CB92D}"/>
              </a:ext>
            </a:extLst>
          </p:cNvPr>
          <p:cNvSpPr txBox="1"/>
          <p:nvPr/>
        </p:nvSpPr>
        <p:spPr>
          <a:xfrm>
            <a:off x="3862529" y="30489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9067F0-0D10-49A0-B800-ED42BC09D961}"/>
              </a:ext>
            </a:extLst>
          </p:cNvPr>
          <p:cNvSpPr txBox="1"/>
          <p:nvPr/>
        </p:nvSpPr>
        <p:spPr>
          <a:xfrm>
            <a:off x="3862529" y="2696188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0x0002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A666FA-2765-40DA-B8C4-8ECA9754226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53666" y="2834687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A9C1D2-8859-4558-8664-32EC38F76114}"/>
              </a:ext>
            </a:extLst>
          </p:cNvPr>
          <p:cNvCxnSpPr>
            <a:cxnSpLocks/>
          </p:cNvCxnSpPr>
          <p:nvPr/>
        </p:nvCxnSpPr>
        <p:spPr>
          <a:xfrm flipH="1">
            <a:off x="3400148" y="3187372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91006-7BE0-4439-8D01-1CA0726523A0}"/>
              </a:ext>
            </a:extLst>
          </p:cNvPr>
          <p:cNvSpPr txBox="1"/>
          <p:nvPr/>
        </p:nvSpPr>
        <p:spPr>
          <a:xfrm>
            <a:off x="2787589" y="2328576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D30485-3C82-433D-81F8-8DF3BF1448C9}"/>
              </a:ext>
            </a:extLst>
          </p:cNvPr>
          <p:cNvSpPr txBox="1"/>
          <p:nvPr/>
        </p:nvSpPr>
        <p:spPr>
          <a:xfrm>
            <a:off x="2787589" y="1992203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74FBC3-86E3-468B-A027-76EBF88E0924}"/>
              </a:ext>
            </a:extLst>
          </p:cNvPr>
          <p:cNvSpPr txBox="1"/>
          <p:nvPr/>
        </p:nvSpPr>
        <p:spPr>
          <a:xfrm>
            <a:off x="2050004" y="2390973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num1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CD5F21-2223-4862-BCEC-37E09A646FD3}"/>
              </a:ext>
            </a:extLst>
          </p:cNvPr>
          <p:cNvSpPr txBox="1"/>
          <p:nvPr/>
        </p:nvSpPr>
        <p:spPr>
          <a:xfrm>
            <a:off x="2125836" y="2021890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num2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0FB328-B708-4FCF-B077-45A5F3B38C9E}"/>
              </a:ext>
            </a:extLst>
          </p:cNvPr>
          <p:cNvSpPr txBox="1"/>
          <p:nvPr/>
        </p:nvSpPr>
        <p:spPr>
          <a:xfrm>
            <a:off x="3862529" y="2404366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21484-B217-45C2-9457-9ACDCB8C4528}"/>
              </a:ext>
            </a:extLst>
          </p:cNvPr>
          <p:cNvSpPr txBox="1"/>
          <p:nvPr/>
        </p:nvSpPr>
        <p:spPr>
          <a:xfrm>
            <a:off x="3862529" y="20515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0x0004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81A6D9-9B58-44F0-8368-CA16C761A019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3253666" y="2190076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9ACD82-DAAD-49D8-A506-CF3E36AE751B}"/>
              </a:ext>
            </a:extLst>
          </p:cNvPr>
          <p:cNvCxnSpPr>
            <a:cxnSpLocks/>
          </p:cNvCxnSpPr>
          <p:nvPr/>
        </p:nvCxnSpPr>
        <p:spPr>
          <a:xfrm flipH="1">
            <a:off x="3400148" y="2542761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6D9B5A4-C799-42F4-8B57-E99176F93DCC}"/>
              </a:ext>
            </a:extLst>
          </p:cNvPr>
          <p:cNvSpPr/>
          <p:nvPr/>
        </p:nvSpPr>
        <p:spPr>
          <a:xfrm>
            <a:off x="5498240" y="1712811"/>
            <a:ext cx="949910" cy="16297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A4AD4-6798-4E0F-BB50-F52745F56579}"/>
              </a:ext>
            </a:extLst>
          </p:cNvPr>
          <p:cNvSpPr txBox="1"/>
          <p:nvPr/>
        </p:nvSpPr>
        <p:spPr>
          <a:xfrm>
            <a:off x="5507118" y="297318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224698-3EE0-4A54-B169-1D3FF8996E2C}"/>
              </a:ext>
            </a:extLst>
          </p:cNvPr>
          <p:cNvSpPr txBox="1"/>
          <p:nvPr/>
        </p:nvSpPr>
        <p:spPr>
          <a:xfrm>
            <a:off x="5507118" y="2636814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BB0356A-0CE7-4606-A52C-3357A4319335}"/>
              </a:ext>
            </a:extLst>
          </p:cNvPr>
          <p:cNvSpPr txBox="1"/>
          <p:nvPr/>
        </p:nvSpPr>
        <p:spPr>
          <a:xfrm>
            <a:off x="4769533" y="3035584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x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C55C5C-B694-430D-AC3A-FA1365509B79}"/>
              </a:ext>
            </a:extLst>
          </p:cNvPr>
          <p:cNvSpPr txBox="1"/>
          <p:nvPr/>
        </p:nvSpPr>
        <p:spPr>
          <a:xfrm>
            <a:off x="4845365" y="2666501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y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046AF8-6669-4E2A-A0DF-97BE4FEDD72F}"/>
              </a:ext>
            </a:extLst>
          </p:cNvPr>
          <p:cNvSpPr txBox="1"/>
          <p:nvPr/>
        </p:nvSpPr>
        <p:spPr>
          <a:xfrm>
            <a:off x="5480484" y="1314041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32AE9D3-7000-4111-B1EA-41926F9717F3}"/>
              </a:ext>
            </a:extLst>
          </p:cNvPr>
          <p:cNvSpPr txBox="1"/>
          <p:nvPr/>
        </p:nvSpPr>
        <p:spPr>
          <a:xfrm>
            <a:off x="6582058" y="30489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0x0001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EE0356-9AA2-4C51-BAC7-E4E42909C0B9}"/>
              </a:ext>
            </a:extLst>
          </p:cNvPr>
          <p:cNvSpPr txBox="1"/>
          <p:nvPr/>
        </p:nvSpPr>
        <p:spPr>
          <a:xfrm>
            <a:off x="6582058" y="2696188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0x0002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13DF3EC-AFDB-4FAB-8525-E541B6CE92D3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5973195" y="2834687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9D11907-3E84-4E87-BA64-30F94D71AFFC}"/>
              </a:ext>
            </a:extLst>
          </p:cNvPr>
          <p:cNvCxnSpPr>
            <a:cxnSpLocks/>
          </p:cNvCxnSpPr>
          <p:nvPr/>
        </p:nvCxnSpPr>
        <p:spPr>
          <a:xfrm flipH="1">
            <a:off x="6119677" y="3187372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98C4B21-3290-4D5C-BC1A-436CC2B638F9}"/>
              </a:ext>
            </a:extLst>
          </p:cNvPr>
          <p:cNvSpPr txBox="1"/>
          <p:nvPr/>
        </p:nvSpPr>
        <p:spPr>
          <a:xfrm>
            <a:off x="5507118" y="2328576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6C835-BC90-4825-9677-C3050C263104}"/>
              </a:ext>
            </a:extLst>
          </p:cNvPr>
          <p:cNvSpPr txBox="1"/>
          <p:nvPr/>
        </p:nvSpPr>
        <p:spPr>
          <a:xfrm>
            <a:off x="5507118" y="1992203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7BFC5E-6E5A-430A-9988-F3E4E4DF85BD}"/>
              </a:ext>
            </a:extLst>
          </p:cNvPr>
          <p:cNvSpPr txBox="1"/>
          <p:nvPr/>
        </p:nvSpPr>
        <p:spPr>
          <a:xfrm>
            <a:off x="4769533" y="2390973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num1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C711973-7739-46DB-B263-02A6FF62565F}"/>
              </a:ext>
            </a:extLst>
          </p:cNvPr>
          <p:cNvSpPr txBox="1"/>
          <p:nvPr/>
        </p:nvSpPr>
        <p:spPr>
          <a:xfrm>
            <a:off x="4845365" y="2021890"/>
            <a:ext cx="6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num2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46B40-4F39-4FE9-AC48-6C737CDF41A0}"/>
              </a:ext>
            </a:extLst>
          </p:cNvPr>
          <p:cNvSpPr txBox="1"/>
          <p:nvPr/>
        </p:nvSpPr>
        <p:spPr>
          <a:xfrm>
            <a:off x="6582058" y="2404366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0x0003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B3F36C5-B8DD-4E19-A9FF-33B8A08FB176}"/>
              </a:ext>
            </a:extLst>
          </p:cNvPr>
          <p:cNvSpPr txBox="1"/>
          <p:nvPr/>
        </p:nvSpPr>
        <p:spPr>
          <a:xfrm>
            <a:off x="6582058" y="2051577"/>
            <a:ext cx="72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0x0004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2380FD5-8588-4700-B768-B5035B107998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5973195" y="2190076"/>
            <a:ext cx="608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E904899-B937-414E-8ACE-90D420F758BF}"/>
              </a:ext>
            </a:extLst>
          </p:cNvPr>
          <p:cNvCxnSpPr>
            <a:cxnSpLocks/>
          </p:cNvCxnSpPr>
          <p:nvPr/>
        </p:nvCxnSpPr>
        <p:spPr>
          <a:xfrm flipH="1">
            <a:off x="6119677" y="2542761"/>
            <a:ext cx="46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箭头: 下弧形 70">
            <a:extLst>
              <a:ext uri="{FF2B5EF4-FFF2-40B4-BE49-F238E27FC236}">
                <a16:creationId xmlns:a16="http://schemas.microsoft.com/office/drawing/2014/main" id="{6F5499E4-52D6-4F4C-9E5E-081DF55422FF}"/>
              </a:ext>
            </a:extLst>
          </p:cNvPr>
          <p:cNvSpPr/>
          <p:nvPr/>
        </p:nvSpPr>
        <p:spPr>
          <a:xfrm>
            <a:off x="3253666" y="3429000"/>
            <a:ext cx="2719529" cy="3693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A6F406-EA27-4C23-AE11-BE9BBD300D07}"/>
              </a:ext>
            </a:extLst>
          </p:cNvPr>
          <p:cNvSpPr txBox="1"/>
          <p:nvPr/>
        </p:nvSpPr>
        <p:spPr>
          <a:xfrm>
            <a:off x="4129597" y="3457216"/>
            <a:ext cx="96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数据修改后</a:t>
            </a:r>
          </a:p>
        </p:txBody>
      </p:sp>
    </p:spTree>
    <p:extLst>
      <p:ext uri="{BB962C8B-B14F-4D97-AF65-F5344CB8AC3E}">
        <p14:creationId xmlns:p14="http://schemas.microsoft.com/office/powerpoint/2010/main" val="92984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FF1A5-955F-422F-903D-219D0AFA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35EA7-EBE0-4F58-83EE-170164F5B24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346C8-48EF-459B-A64A-6489F7D85A31}"/>
              </a:ext>
            </a:extLst>
          </p:cNvPr>
          <p:cNvSpPr/>
          <p:nvPr/>
        </p:nvSpPr>
        <p:spPr>
          <a:xfrm>
            <a:off x="3045040" y="2940281"/>
            <a:ext cx="3879543" cy="17826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41B6B0-7684-4456-89C6-724CD8109504}"/>
              </a:ext>
            </a:extLst>
          </p:cNvPr>
          <p:cNvSpPr/>
          <p:nvPr/>
        </p:nvSpPr>
        <p:spPr>
          <a:xfrm>
            <a:off x="3204838" y="3703892"/>
            <a:ext cx="11363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ECMAScript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C74544-00A9-4DCE-ABA2-A5D892770F7F}"/>
              </a:ext>
            </a:extLst>
          </p:cNvPr>
          <p:cNvSpPr/>
          <p:nvPr/>
        </p:nvSpPr>
        <p:spPr>
          <a:xfrm>
            <a:off x="4500975" y="3703892"/>
            <a:ext cx="106532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334D92-CB4C-4FE7-9C53-EAC167777318}"/>
              </a:ext>
            </a:extLst>
          </p:cNvPr>
          <p:cNvSpPr/>
          <p:nvPr/>
        </p:nvSpPr>
        <p:spPr>
          <a:xfrm>
            <a:off x="5726094" y="3703892"/>
            <a:ext cx="106532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BOM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88352-8B2A-46ED-9DD1-BE5A81D7D419}"/>
              </a:ext>
            </a:extLst>
          </p:cNvPr>
          <p:cNvSpPr txBox="1"/>
          <p:nvPr/>
        </p:nvSpPr>
        <p:spPr>
          <a:xfrm>
            <a:off x="4341177" y="3100342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Javascript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1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335</Words>
  <Application>Microsoft Office PowerPoint</Application>
  <PresentationFormat>宽屏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邹琼俊</dc:creator>
  <cp:lastModifiedBy>邹琼俊</cp:lastModifiedBy>
  <cp:revision>36</cp:revision>
  <dcterms:created xsi:type="dcterms:W3CDTF">2020-02-26T10:10:06Z</dcterms:created>
  <dcterms:modified xsi:type="dcterms:W3CDTF">2020-05-25T13:05:52Z</dcterms:modified>
</cp:coreProperties>
</file>