
<file path=[Content_Types].xml><?xml version="1.0" encoding="utf-8"?>
<Types xmlns="http://schemas.openxmlformats.org/package/2006/content-types">
  <Default Extension="jpeg" ContentType="image/jpeg"/>
  <Default Extension="xlsx" ContentType="application/vnd.openxmlformats-officedocument.spreadsheetml.sheet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71" r:id="rId3"/>
    <p:sldId id="274" r:id="rId4"/>
    <p:sldId id="275" r:id="rId5"/>
    <p:sldId id="276" r:id="rId6"/>
    <p:sldId id="297" r:id="rId7"/>
    <p:sldId id="258" r:id="rId8"/>
    <p:sldId id="277" r:id="rId9"/>
    <p:sldId id="260" r:id="rId10"/>
    <p:sldId id="278" r:id="rId11"/>
    <p:sldId id="299" r:id="rId12"/>
    <p:sldId id="300" r:id="rId13"/>
    <p:sldId id="262" r:id="rId14"/>
    <p:sldId id="259" r:id="rId15"/>
    <p:sldId id="261" r:id="rId16"/>
    <p:sldId id="257" r:id="rId17"/>
    <p:sldId id="264" r:id="rId18"/>
    <p:sldId id="265" r:id="rId19"/>
    <p:sldId id="268" r:id="rId20"/>
    <p:sldId id="263" r:id="rId21"/>
    <p:sldId id="272" r:id="rId22"/>
    <p:sldId id="270" r:id="rId23"/>
    <p:sldId id="279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7A140"/>
    <a:srgbClr val="ED7616"/>
    <a:srgbClr val="848E2B"/>
    <a:srgbClr val="CE32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 showGuides="1">
      <p:cViewPr varScale="1">
        <p:scale>
          <a:sx n="58" d="100"/>
          <a:sy n="58" d="100"/>
        </p:scale>
        <p:origin x="-102" y="-15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1" d="100"/>
        <a:sy n="91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handoutMaster" Target="handoutMasters/handoutMaster1.xml"/><Relationship Id="rId25" Type="http://schemas.openxmlformats.org/officeDocument/2006/relationships/notesMaster" Target="notesMasters/notesMaster1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rgbClr val="07A140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</c:dPt>
          <c:dPt>
            <c:idx val="1"/>
            <c:invertIfNegative val="0"/>
            <c:bubble3D val="0"/>
            <c:spPr>
              <a:solidFill>
                <a:srgbClr val="ED7616"/>
              </a:solidFill>
              <a:ln>
                <a:noFill/>
              </a:ln>
              <a:effectLst/>
            </c:spPr>
          </c:dPt>
          <c:dPt>
            <c:idx val="2"/>
            <c:invertIfNegative val="0"/>
            <c:bubble3D val="0"/>
            <c:spPr>
              <a:solidFill>
                <a:srgbClr val="CE3220"/>
              </a:solidFill>
              <a:ln>
                <a:noFill/>
              </a:ln>
              <a:effectLst/>
            </c:spPr>
          </c:dPt>
          <c:dPt>
            <c:idx val="3"/>
            <c:invertIfNegative val="0"/>
            <c:bubble3D val="0"/>
            <c:spPr>
              <a:solidFill>
                <a:srgbClr val="848E2B"/>
              </a:solidFill>
              <a:ln>
                <a:noFill/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/>
              </c:ext>
            </c:extLst>
          </c:dLbls>
          <c:cat>
            <c:strRef>
              <c:f>工作表1!$A$2:$A$5</c:f>
              <c:strCache>
                <c:ptCount val="4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  <c:pt idx="3">
                  <c:v>第四季度</c:v>
                </c:pt>
              </c:strCache>
            </c:strRef>
          </c:cat>
          <c:val>
            <c:numRef>
              <c:f>工作表1!$B$2:$B$5</c:f>
              <c:numCache>
                <c:formatCode>General</c:formatCode>
                <c:ptCount val="4"/>
                <c:pt idx="0">
                  <c:v>3.5</c:v>
                </c:pt>
                <c:pt idx="1">
                  <c:v>2.7</c:v>
                </c:pt>
                <c:pt idx="2">
                  <c:v>3.5</c:v>
                </c:pt>
                <c:pt idx="3">
                  <c:v>4.7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0"/>
        <c:overlap val="12"/>
        <c:axId val="8054656"/>
        <c:axId val="8056192"/>
      </c:barChart>
      <c:catAx>
        <c:axId val="80546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prstDash val="solid"/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1100" b="0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</a:p>
        </c:txPr>
        <c:crossAx val="8056192"/>
        <c:crosses val="autoZero"/>
        <c:auto val="1"/>
        <c:lblAlgn val="ctr"/>
        <c:lblOffset val="100"/>
        <c:noMultiLvlLbl val="0"/>
      </c:catAx>
      <c:valAx>
        <c:axId val="805619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2000" b="0" i="0" u="none" strike="noStrike" kern="1200" baseline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</a:p>
        </c:txPr>
        <c:crossAx val="8054656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 sz="2000">
          <a:solidFill>
            <a:schemeClr val="bg2">
              <a:lumMod val="25000"/>
            </a:schemeClr>
          </a:solidFill>
          <a:latin typeface="微软雅黑" panose="020B0503020204020204" pitchFamily="34" charset="-122"/>
          <a:ea typeface="微软雅黑" panose="020B0503020204020204" pitchFamily="34" charset="-122"/>
        </a:defRPr>
      </a:pPr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FEC67-A36A-4B82-B165-D8FB8597891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E4BBD-A927-46F5-BA57-41789BC282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FEC67-A36A-4B82-B165-D8FB8597891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E4BBD-A927-46F5-BA57-41789BC282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FEC67-A36A-4B82-B165-D8FB8597891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E4BBD-A927-46F5-BA57-41789BC282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FEC67-A36A-4B82-B165-D8FB8597891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E4BBD-A927-46F5-BA57-41789BC282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FEC67-A36A-4B82-B165-D8FB8597891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E4BBD-A927-46F5-BA57-41789BC282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FEC67-A36A-4B82-B165-D8FB8597891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E4BBD-A927-46F5-BA57-41789BC282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FEC67-A36A-4B82-B165-D8FB8597891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E4BBD-A927-46F5-BA57-41789BC282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FEC67-A36A-4B82-B165-D8FB8597891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E4BBD-A927-46F5-BA57-41789BC282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FEC67-A36A-4B82-B165-D8FB8597891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E4BBD-A927-46F5-BA57-41789BC282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FEC67-A36A-4B82-B165-D8FB8597891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E4BBD-A927-46F5-BA57-41789BC282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FEC67-A36A-4B82-B165-D8FB8597891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E4BBD-A927-46F5-BA57-41789BC282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1FEC67-A36A-4B82-B165-D8FB8597891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3E4BBD-A927-46F5-BA57-41789BC2826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2" Type="http://schemas.openxmlformats.org/officeDocument/2006/relationships/slideLayout" Target="../slideLayouts/slideLayout1.xml"/><Relationship Id="rId11" Type="http://schemas.openxmlformats.org/officeDocument/2006/relationships/image" Target="../media/image11.png"/><Relationship Id="rId10" Type="http://schemas.openxmlformats.org/officeDocument/2006/relationships/image" Target="../media/image10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2.xml"/><Relationship Id="rId8" Type="http://schemas.openxmlformats.org/officeDocument/2006/relationships/tags" Target="../tags/tag1.xml"/><Relationship Id="rId7" Type="http://schemas.openxmlformats.org/officeDocument/2006/relationships/image" Target="../media/image27.png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3" Type="http://schemas.openxmlformats.org/officeDocument/2006/relationships/image" Target="../media/image13.png"/><Relationship Id="rId20" Type="http://schemas.openxmlformats.org/officeDocument/2006/relationships/slideLayout" Target="../slideLayouts/slideLayout1.xml"/><Relationship Id="rId2" Type="http://schemas.openxmlformats.org/officeDocument/2006/relationships/image" Target="../media/image23.png"/><Relationship Id="rId19" Type="http://schemas.openxmlformats.org/officeDocument/2006/relationships/tags" Target="../tags/tag12.xml"/><Relationship Id="rId18" Type="http://schemas.openxmlformats.org/officeDocument/2006/relationships/tags" Target="../tags/tag11.xml"/><Relationship Id="rId17" Type="http://schemas.openxmlformats.org/officeDocument/2006/relationships/tags" Target="../tags/tag10.xml"/><Relationship Id="rId16" Type="http://schemas.openxmlformats.org/officeDocument/2006/relationships/tags" Target="../tags/tag9.xml"/><Relationship Id="rId15" Type="http://schemas.openxmlformats.org/officeDocument/2006/relationships/tags" Target="../tags/tag8.xml"/><Relationship Id="rId14" Type="http://schemas.openxmlformats.org/officeDocument/2006/relationships/tags" Target="../tags/tag7.xml"/><Relationship Id="rId13" Type="http://schemas.openxmlformats.org/officeDocument/2006/relationships/tags" Target="../tags/tag6.xml"/><Relationship Id="rId12" Type="http://schemas.openxmlformats.org/officeDocument/2006/relationships/tags" Target="../tags/tag5.xml"/><Relationship Id="rId11" Type="http://schemas.openxmlformats.org/officeDocument/2006/relationships/tags" Target="../tags/tag4.xml"/><Relationship Id="rId10" Type="http://schemas.openxmlformats.org/officeDocument/2006/relationships/tags" Target="../tags/tag3.xml"/><Relationship Id="rId1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2" Type="http://schemas.openxmlformats.org/officeDocument/2006/relationships/slideLayout" Target="../slideLayouts/slideLayout1.xml"/><Relationship Id="rId11" Type="http://schemas.openxmlformats.org/officeDocument/2006/relationships/image" Target="../media/image11.png"/><Relationship Id="rId10" Type="http://schemas.openxmlformats.org/officeDocument/2006/relationships/image" Target="../media/image10.png"/><Relationship Id="rId1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27.png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3" Type="http://schemas.openxmlformats.org/officeDocument/2006/relationships/image" Target="../media/image13.png"/><Relationship Id="rId2" Type="http://schemas.openxmlformats.org/officeDocument/2006/relationships/image" Target="../media/image23.png"/><Relationship Id="rId1" Type="http://schemas.openxmlformats.org/officeDocument/2006/relationships/image" Target="../media/image1.jpe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27.png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3" Type="http://schemas.openxmlformats.org/officeDocument/2006/relationships/image" Target="../media/image13.png"/><Relationship Id="rId2" Type="http://schemas.openxmlformats.org/officeDocument/2006/relationships/image" Target="../media/image23.png"/><Relationship Id="rId1" Type="http://schemas.openxmlformats.org/officeDocument/2006/relationships/image" Target="../media/image1.jpe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27.png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3" Type="http://schemas.openxmlformats.org/officeDocument/2006/relationships/image" Target="../media/image13.png"/><Relationship Id="rId2" Type="http://schemas.openxmlformats.org/officeDocument/2006/relationships/image" Target="../media/image23.png"/><Relationship Id="rId1" Type="http://schemas.openxmlformats.org/officeDocument/2006/relationships/image" Target="../media/image1.jpe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27.png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3" Type="http://schemas.openxmlformats.org/officeDocument/2006/relationships/image" Target="../media/image13.png"/><Relationship Id="rId2" Type="http://schemas.openxmlformats.org/officeDocument/2006/relationships/image" Target="../media/image23.png"/><Relationship Id="rId1" Type="http://schemas.openxmlformats.org/officeDocument/2006/relationships/image" Target="../media/image1.jpeg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image" Target="../media/image32.emf"/><Relationship Id="rId8" Type="http://schemas.openxmlformats.org/officeDocument/2006/relationships/image" Target="../media/image31.jpeg"/><Relationship Id="rId7" Type="http://schemas.openxmlformats.org/officeDocument/2006/relationships/image" Target="../media/image27.png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3" Type="http://schemas.openxmlformats.org/officeDocument/2006/relationships/image" Target="../media/image13.png"/><Relationship Id="rId2" Type="http://schemas.openxmlformats.org/officeDocument/2006/relationships/image" Target="../media/image23.png"/><Relationship Id="rId10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27.png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3" Type="http://schemas.openxmlformats.org/officeDocument/2006/relationships/image" Target="../media/image13.png"/><Relationship Id="rId2" Type="http://schemas.openxmlformats.org/officeDocument/2006/relationships/image" Target="../media/image23.png"/><Relationship Id="rId1" Type="http://schemas.openxmlformats.org/officeDocument/2006/relationships/image" Target="../media/image1.jpe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27.png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3" Type="http://schemas.openxmlformats.org/officeDocument/2006/relationships/image" Target="../media/image13.png"/><Relationship Id="rId2" Type="http://schemas.openxmlformats.org/officeDocument/2006/relationships/image" Target="../media/image23.png"/><Relationship Id="rId1" Type="http://schemas.openxmlformats.org/officeDocument/2006/relationships/image" Target="../media/image1.jpe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27.png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3" Type="http://schemas.openxmlformats.org/officeDocument/2006/relationships/image" Target="../media/image13.png"/><Relationship Id="rId2" Type="http://schemas.openxmlformats.org/officeDocument/2006/relationships/image" Target="../media/image23.pn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6.png"/><Relationship Id="rId8" Type="http://schemas.openxmlformats.org/officeDocument/2006/relationships/image" Target="../media/image5.png"/><Relationship Id="rId7" Type="http://schemas.openxmlformats.org/officeDocument/2006/relationships/image" Target="../media/image17.png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3" Type="http://schemas.openxmlformats.org/officeDocument/2006/relationships/slideLayout" Target="../slideLayouts/slideLayout1.xml"/><Relationship Id="rId12" Type="http://schemas.openxmlformats.org/officeDocument/2006/relationships/image" Target="../media/image19.png"/><Relationship Id="rId11" Type="http://schemas.openxmlformats.org/officeDocument/2006/relationships/image" Target="../media/image8.png"/><Relationship Id="rId10" Type="http://schemas.openxmlformats.org/officeDocument/2006/relationships/image" Target="../media/image18.png"/><Relationship Id="rId1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image" Target="../media/image34.jpeg"/><Relationship Id="rId8" Type="http://schemas.openxmlformats.org/officeDocument/2006/relationships/image" Target="../media/image33.png"/><Relationship Id="rId7" Type="http://schemas.openxmlformats.org/officeDocument/2006/relationships/image" Target="../media/image27.png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3" Type="http://schemas.openxmlformats.org/officeDocument/2006/relationships/image" Target="../media/image13.png"/><Relationship Id="rId2" Type="http://schemas.openxmlformats.org/officeDocument/2006/relationships/image" Target="../media/image23.png"/><Relationship Id="rId10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image" Target="../media/image27.png"/><Relationship Id="rId7" Type="http://schemas.openxmlformats.org/officeDocument/2006/relationships/image" Target="../media/image26.png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13.png"/><Relationship Id="rId3" Type="http://schemas.openxmlformats.org/officeDocument/2006/relationships/image" Target="../media/image23.png"/><Relationship Id="rId2" Type="http://schemas.openxmlformats.org/officeDocument/2006/relationships/image" Target="../media/image1.jpeg"/><Relationship Id="rId1" Type="http://schemas.openxmlformats.org/officeDocument/2006/relationships/chart" Target="../charts/chart1.xml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2" Type="http://schemas.openxmlformats.org/officeDocument/2006/relationships/slideLayout" Target="../slideLayouts/slideLayout1.xml"/><Relationship Id="rId11" Type="http://schemas.openxmlformats.org/officeDocument/2006/relationships/image" Target="../media/image11.png"/><Relationship Id="rId10" Type="http://schemas.openxmlformats.org/officeDocument/2006/relationships/image" Target="../media/image10.png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.png"/><Relationship Id="rId8" Type="http://schemas.openxmlformats.org/officeDocument/2006/relationships/image" Target="../media/image22.png"/><Relationship Id="rId7" Type="http://schemas.openxmlformats.org/officeDocument/2006/relationships/image" Target="../media/image21.png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1" Type="http://schemas.openxmlformats.org/officeDocument/2006/relationships/slideLayout" Target="../slideLayouts/slideLayout1.xml"/><Relationship Id="rId10" Type="http://schemas.openxmlformats.org/officeDocument/2006/relationships/image" Target="../media/image11.png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.png"/><Relationship Id="rId8" Type="http://schemas.openxmlformats.org/officeDocument/2006/relationships/image" Target="../media/image22.png"/><Relationship Id="rId7" Type="http://schemas.openxmlformats.org/officeDocument/2006/relationships/image" Target="../media/image21.png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1" Type="http://schemas.openxmlformats.org/officeDocument/2006/relationships/slideLayout" Target="../slideLayouts/slideLayout1.xml"/><Relationship Id="rId10" Type="http://schemas.openxmlformats.org/officeDocument/2006/relationships/image" Target="../media/image11.png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27.png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3" Type="http://schemas.openxmlformats.org/officeDocument/2006/relationships/image" Target="../media/image13.png"/><Relationship Id="rId2" Type="http://schemas.openxmlformats.org/officeDocument/2006/relationships/image" Target="../media/image23.png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29.png"/><Relationship Id="rId8" Type="http://schemas.openxmlformats.org/officeDocument/2006/relationships/image" Target="../media/image28.png"/><Relationship Id="rId7" Type="http://schemas.openxmlformats.org/officeDocument/2006/relationships/image" Target="../media/image27.png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3" Type="http://schemas.openxmlformats.org/officeDocument/2006/relationships/image" Target="../media/image13.png"/><Relationship Id="rId2" Type="http://schemas.openxmlformats.org/officeDocument/2006/relationships/image" Target="../media/image23.png"/><Relationship Id="rId10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.png"/><Relationship Id="rId8" Type="http://schemas.openxmlformats.org/officeDocument/2006/relationships/image" Target="../media/image22.png"/><Relationship Id="rId7" Type="http://schemas.openxmlformats.org/officeDocument/2006/relationships/image" Target="../media/image21.png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1" Type="http://schemas.openxmlformats.org/officeDocument/2006/relationships/slideLayout" Target="../slideLayouts/slideLayout1.xml"/><Relationship Id="rId10" Type="http://schemas.openxmlformats.org/officeDocument/2006/relationships/image" Target="../media/image11.png"/><Relationship Id="rId1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30.png"/><Relationship Id="rId3" Type="http://schemas.openxmlformats.org/officeDocument/2006/relationships/image" Target="../media/image13.png"/><Relationship Id="rId2" Type="http://schemas.openxmlformats.org/officeDocument/2006/relationships/image" Target="../media/image23.png"/><Relationship Id="rId1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.png"/><Relationship Id="rId8" Type="http://schemas.openxmlformats.org/officeDocument/2006/relationships/image" Target="../media/image22.png"/><Relationship Id="rId7" Type="http://schemas.openxmlformats.org/officeDocument/2006/relationships/image" Target="../media/image21.png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1" Type="http://schemas.openxmlformats.org/officeDocument/2006/relationships/slideLayout" Target="../slideLayouts/slideLayout1.xml"/><Relationship Id="rId10" Type="http://schemas.openxmlformats.org/officeDocument/2006/relationships/image" Target="../media/image11.png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 rot="5400000">
            <a:off x="3874825" y="-491667"/>
            <a:ext cx="4441040" cy="7840064"/>
          </a:xfrm>
          <a:prstGeom prst="rect">
            <a:avLst/>
          </a:prstGeom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836050" y="2310623"/>
            <a:ext cx="2079790" cy="2147731"/>
          </a:xfrm>
          <a:prstGeom prst="rect">
            <a:avLst/>
          </a:prstGeom>
          <a:effectLst>
            <a:outerShdw blurRad="50800" dist="635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4" cstate="screen"/>
          <a:stretch>
            <a:fillRect/>
          </a:stretch>
        </p:blipFill>
        <p:spPr>
          <a:xfrm>
            <a:off x="2273242" y="331365"/>
            <a:ext cx="1638425" cy="1640266"/>
          </a:xfrm>
          <a:prstGeom prst="rect">
            <a:avLst/>
          </a:prstGeom>
          <a:effectLst>
            <a:outerShdw blurRad="50800" dist="635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5" cstate="screen"/>
          <a:stretch>
            <a:fillRect/>
          </a:stretch>
        </p:blipFill>
        <p:spPr>
          <a:xfrm>
            <a:off x="7567127" y="379348"/>
            <a:ext cx="1613532" cy="1575082"/>
          </a:xfrm>
          <a:prstGeom prst="rect">
            <a:avLst/>
          </a:prstGeom>
          <a:effectLst>
            <a:outerShdw blurRad="50800" dist="635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20" name="文本框 19"/>
          <p:cNvSpPr txBox="1"/>
          <p:nvPr/>
        </p:nvSpPr>
        <p:spPr>
          <a:xfrm>
            <a:off x="3379177" y="2650270"/>
            <a:ext cx="5433646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200" b="1" dirty="0" smtClean="0">
                <a:solidFill>
                  <a:srgbClr val="ED76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OurGame</a:t>
            </a:r>
            <a:endParaRPr lang="en-US" altLang="zh-CN" sz="4200" b="1" dirty="0">
              <a:solidFill>
                <a:srgbClr val="ED761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5968738" y="3700176"/>
            <a:ext cx="254524" cy="0"/>
          </a:xfrm>
          <a:prstGeom prst="line">
            <a:avLst/>
          </a:prstGeom>
          <a:ln w="22225" cap="rnd">
            <a:solidFill>
              <a:srgbClr val="ED76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3379177" y="3279335"/>
            <a:ext cx="5433646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350" b="1" dirty="0">
                <a:solidFill>
                  <a:srgbClr val="ED76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邹运</a:t>
            </a:r>
            <a:r>
              <a:rPr lang="en-US" altLang="zh-CN" sz="1350" b="1" dirty="0">
                <a:solidFill>
                  <a:srgbClr val="ED76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350" b="1" dirty="0">
                <a:solidFill>
                  <a:srgbClr val="ED761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龚婷</a:t>
            </a:r>
            <a:r>
              <a:rPr lang="en-US" altLang="zh-CN" sz="1350" b="1" dirty="0">
                <a:solidFill>
                  <a:srgbClr val="ED76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350" b="1" dirty="0">
                <a:solidFill>
                  <a:srgbClr val="ED76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瞿信</a:t>
            </a:r>
            <a:endParaRPr lang="zh-CN" altLang="en-US" sz="1350" b="1" dirty="0">
              <a:solidFill>
                <a:srgbClr val="ED761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6" cstate="screen"/>
          <a:stretch>
            <a:fillRect/>
          </a:stretch>
        </p:blipFill>
        <p:spPr>
          <a:xfrm flipH="1">
            <a:off x="6787417" y="4835307"/>
            <a:ext cx="1600140" cy="1613701"/>
          </a:xfrm>
          <a:prstGeom prst="rect">
            <a:avLst/>
          </a:prstGeom>
          <a:effectLst>
            <a:outerShdw blurRad="50800" dist="635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7" cstate="screen"/>
          <a:stretch>
            <a:fillRect/>
          </a:stretch>
        </p:blipFill>
        <p:spPr>
          <a:xfrm flipH="1">
            <a:off x="8890967" y="2777948"/>
            <a:ext cx="1851781" cy="1853861"/>
          </a:xfrm>
          <a:prstGeom prst="rect">
            <a:avLst/>
          </a:prstGeom>
          <a:effectLst>
            <a:outerShdw blurRad="50800" dist="635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8" cstate="screen"/>
          <a:stretch>
            <a:fillRect/>
          </a:stretch>
        </p:blipFill>
        <p:spPr>
          <a:xfrm>
            <a:off x="4274851" y="229332"/>
            <a:ext cx="1424500" cy="1436429"/>
          </a:xfrm>
          <a:prstGeom prst="rect">
            <a:avLst/>
          </a:prstGeom>
          <a:effectLst>
            <a:outerShdw blurRad="50800" dist="635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9" cstate="screen"/>
          <a:stretch>
            <a:fillRect/>
          </a:stretch>
        </p:blipFill>
        <p:spPr>
          <a:xfrm>
            <a:off x="946460" y="4570968"/>
            <a:ext cx="1858969" cy="2107105"/>
          </a:xfrm>
          <a:prstGeom prst="rect">
            <a:avLst/>
          </a:prstGeom>
          <a:effectLst>
            <a:outerShdw blurRad="50800" dist="635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10" cstate="screen"/>
          <a:stretch>
            <a:fillRect/>
          </a:stretch>
        </p:blipFill>
        <p:spPr>
          <a:xfrm>
            <a:off x="9180659" y="1256334"/>
            <a:ext cx="1350184" cy="1394291"/>
          </a:xfrm>
          <a:prstGeom prst="rect">
            <a:avLst/>
          </a:prstGeom>
          <a:effectLst>
            <a:outerShdw blurRad="50800" dist="635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11" cstate="screen"/>
          <a:stretch>
            <a:fillRect/>
          </a:stretch>
        </p:blipFill>
        <p:spPr>
          <a:xfrm>
            <a:off x="4065363" y="4944023"/>
            <a:ext cx="1341050" cy="1309093"/>
          </a:xfrm>
          <a:prstGeom prst="rect">
            <a:avLst/>
          </a:prstGeom>
          <a:effectLst>
            <a:outerShdw blurRad="50800" dist="63500" dir="8100000" algn="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 rot="5400000">
            <a:off x="3063627" y="-1924440"/>
            <a:ext cx="6064960" cy="10706879"/>
          </a:xfrm>
          <a:prstGeom prst="rect">
            <a:avLst/>
          </a:prstGeom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1589974" y="391022"/>
            <a:ext cx="584059" cy="905932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9903550" y="391022"/>
            <a:ext cx="584059" cy="905932"/>
          </a:xfrm>
          <a:prstGeom prst="rect">
            <a:avLst/>
          </a:prstGeom>
        </p:spPr>
      </p:pic>
      <p:sp>
        <p:nvSpPr>
          <p:cNvPr id="30" name="TextBox 76"/>
          <p:cNvSpPr txBox="1"/>
          <p:nvPr/>
        </p:nvSpPr>
        <p:spPr>
          <a:xfrm>
            <a:off x="4624070" y="633730"/>
            <a:ext cx="27552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rgbClr val="ED76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项目当前不足</a:t>
            </a:r>
            <a:endParaRPr lang="zh-CN" altLang="en-US" sz="2800" dirty="0">
              <a:solidFill>
                <a:srgbClr val="ED761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5720750" y="1297031"/>
            <a:ext cx="773359" cy="191267"/>
            <a:chOff x="6232688" y="2672443"/>
            <a:chExt cx="1600305" cy="395787"/>
          </a:xfrm>
        </p:grpSpPr>
        <p:pic>
          <p:nvPicPr>
            <p:cNvPr id="35" name="图片 34"/>
            <p:cNvPicPr>
              <a:picLocks noChangeAspect="1"/>
            </p:cNvPicPr>
            <p:nvPr/>
          </p:nvPicPr>
          <p:blipFill>
            <a:blip r:embed="rId4" cstate="screen"/>
            <a:stretch>
              <a:fillRect/>
            </a:stretch>
          </p:blipFill>
          <p:spPr>
            <a:xfrm>
              <a:off x="6646036" y="2678043"/>
              <a:ext cx="381393" cy="384587"/>
            </a:xfrm>
            <a:prstGeom prst="rect">
              <a:avLst/>
            </a:prstGeom>
          </p:spPr>
        </p:pic>
        <p:pic>
          <p:nvPicPr>
            <p:cNvPr id="36" name="图片 35"/>
            <p:cNvPicPr>
              <a:picLocks noChangeAspect="1"/>
            </p:cNvPicPr>
            <p:nvPr/>
          </p:nvPicPr>
          <p:blipFill>
            <a:blip r:embed="rId5" cstate="screen"/>
            <a:stretch>
              <a:fillRect/>
            </a:stretch>
          </p:blipFill>
          <p:spPr>
            <a:xfrm>
              <a:off x="6232688" y="2678043"/>
              <a:ext cx="393975" cy="384587"/>
            </a:xfrm>
            <a:prstGeom prst="rect">
              <a:avLst/>
            </a:prstGeom>
          </p:spPr>
        </p:pic>
        <p:pic>
          <p:nvPicPr>
            <p:cNvPr id="37" name="图片 36"/>
            <p:cNvPicPr>
              <a:picLocks noChangeAspect="1"/>
            </p:cNvPicPr>
            <p:nvPr/>
          </p:nvPicPr>
          <p:blipFill>
            <a:blip r:embed="rId6" cstate="screen"/>
            <a:stretch>
              <a:fillRect/>
            </a:stretch>
          </p:blipFill>
          <p:spPr>
            <a:xfrm flipH="1">
              <a:off x="7048030" y="2675730"/>
              <a:ext cx="385942" cy="389213"/>
            </a:xfrm>
            <a:prstGeom prst="rect">
              <a:avLst/>
            </a:prstGeom>
          </p:spPr>
        </p:pic>
        <p:pic>
          <p:nvPicPr>
            <p:cNvPr id="38" name="图片 37"/>
            <p:cNvPicPr>
              <a:picLocks noChangeAspect="1"/>
            </p:cNvPicPr>
            <p:nvPr/>
          </p:nvPicPr>
          <p:blipFill>
            <a:blip r:embed="rId7" cstate="screen"/>
            <a:stretch>
              <a:fillRect/>
            </a:stretch>
          </p:blipFill>
          <p:spPr>
            <a:xfrm flipH="1">
              <a:off x="7449727" y="2672443"/>
              <a:ext cx="383266" cy="395787"/>
            </a:xfrm>
            <a:prstGeom prst="rect">
              <a:avLst/>
            </a:prstGeom>
          </p:spPr>
        </p:pic>
      </p:grpSp>
      <p:cxnSp>
        <p:nvCxnSpPr>
          <p:cNvPr id="12" name="MH_Other_10"/>
          <p:cNvCxnSpPr/>
          <p:nvPr>
            <p:custDataLst>
              <p:tags r:id="rId8"/>
            </p:custDataLst>
          </p:nvPr>
        </p:nvCxnSpPr>
        <p:spPr>
          <a:xfrm flipH="1">
            <a:off x="4795473" y="2546340"/>
            <a:ext cx="215900" cy="0"/>
          </a:xfrm>
          <a:prstGeom prst="line">
            <a:avLst/>
          </a:prstGeom>
          <a:ln w="25400">
            <a:solidFill>
              <a:srgbClr val="F3BB8F"/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MH_Other_11"/>
          <p:cNvSpPr/>
          <p:nvPr>
            <p:custDataLst>
              <p:tags r:id="rId9"/>
            </p:custDataLst>
          </p:nvPr>
        </p:nvSpPr>
        <p:spPr>
          <a:xfrm flipH="1">
            <a:off x="4952636" y="2487604"/>
            <a:ext cx="117475" cy="117475"/>
          </a:xfrm>
          <a:prstGeom prst="ellipse">
            <a:avLst/>
          </a:prstGeom>
          <a:solidFill>
            <a:srgbClr val="F3BB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5375570" y="2175329"/>
            <a:ext cx="742022" cy="742022"/>
          </a:xfrm>
          <a:prstGeom prst="ellipse">
            <a:avLst/>
          </a:prstGeom>
          <a:solidFill>
            <a:srgbClr val="F3BB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MH_Other_12"/>
          <p:cNvSpPr/>
          <p:nvPr>
            <p:custDataLst>
              <p:tags r:id="rId10"/>
            </p:custDataLst>
          </p:nvPr>
        </p:nvSpPr>
        <p:spPr bwMode="auto">
          <a:xfrm>
            <a:off x="5560050" y="2387591"/>
            <a:ext cx="373062" cy="373063"/>
          </a:xfrm>
          <a:custGeom>
            <a:avLst/>
            <a:gdLst>
              <a:gd name="T0" fmla="*/ 984018 w 1589088"/>
              <a:gd name="T1" fmla="*/ 589506 h 1589088"/>
              <a:gd name="T2" fmla="*/ 955171 w 1589088"/>
              <a:gd name="T3" fmla="*/ 645802 h 1589088"/>
              <a:gd name="T4" fmla="*/ 898294 w 1589088"/>
              <a:gd name="T5" fmla="*/ 673272 h 1589088"/>
              <a:gd name="T6" fmla="*/ 881422 w 1589088"/>
              <a:gd name="T7" fmla="*/ 964824 h 1589088"/>
              <a:gd name="T8" fmla="*/ 873530 w 1589088"/>
              <a:gd name="T9" fmla="*/ 1040159 h 1589088"/>
              <a:gd name="T10" fmla="*/ 824817 w 1589088"/>
              <a:gd name="T11" fmla="*/ 1084490 h 1589088"/>
              <a:gd name="T12" fmla="*/ 756238 w 1589088"/>
              <a:gd name="T13" fmla="*/ 1088026 h 1589088"/>
              <a:gd name="T14" fmla="*/ 703444 w 1589088"/>
              <a:gd name="T15" fmla="*/ 1048590 h 1589088"/>
              <a:gd name="T16" fmla="*/ 686571 w 1589088"/>
              <a:gd name="T17" fmla="*/ 985493 h 1589088"/>
              <a:gd name="T18" fmla="*/ 486007 w 1589088"/>
              <a:gd name="T19" fmla="*/ 893024 h 1589088"/>
              <a:gd name="T20" fmla="*/ 398106 w 1589088"/>
              <a:gd name="T21" fmla="*/ 820680 h 1589088"/>
              <a:gd name="T22" fmla="*/ 402189 w 1589088"/>
              <a:gd name="T23" fmla="*/ 755134 h 1589088"/>
              <a:gd name="T24" fmla="*/ 446547 w 1589088"/>
              <a:gd name="T25" fmla="*/ 706452 h 1589088"/>
              <a:gd name="T26" fmla="*/ 514037 w 1589088"/>
              <a:gd name="T27" fmla="*/ 696389 h 1589088"/>
              <a:gd name="T28" fmla="*/ 570641 w 1589088"/>
              <a:gd name="T29" fmla="*/ 730385 h 1589088"/>
              <a:gd name="T30" fmla="*/ 593501 w 1589088"/>
              <a:gd name="T31" fmla="*/ 794027 h 1589088"/>
              <a:gd name="T32" fmla="*/ 818558 w 1589088"/>
              <a:gd name="T33" fmla="*/ 648522 h 1589088"/>
              <a:gd name="T34" fmla="*/ 785901 w 1589088"/>
              <a:gd name="T35" fmla="*/ 575091 h 1589088"/>
              <a:gd name="T36" fmla="*/ 808761 w 1589088"/>
              <a:gd name="T37" fmla="*/ 511721 h 1589088"/>
              <a:gd name="T38" fmla="*/ 865365 w 1589088"/>
              <a:gd name="T39" fmla="*/ 477726 h 1589088"/>
              <a:gd name="T40" fmla="*/ 728574 w 1589088"/>
              <a:gd name="T41" fmla="*/ 144010 h 1589088"/>
              <a:gd name="T42" fmla="*/ 531280 w 1589088"/>
              <a:gd name="T43" fmla="*/ 182593 h 1589088"/>
              <a:gd name="T44" fmla="*/ 353281 w 1589088"/>
              <a:gd name="T45" fmla="*/ 288291 h 1589088"/>
              <a:gd name="T46" fmla="*/ 219577 w 1589088"/>
              <a:gd name="T47" fmla="*/ 451592 h 1589088"/>
              <a:gd name="T48" fmla="*/ 152454 w 1589088"/>
              <a:gd name="T49" fmla="*/ 642880 h 1589088"/>
              <a:gd name="T50" fmla="*/ 152454 w 1589088"/>
              <a:gd name="T51" fmla="*/ 843135 h 1589088"/>
              <a:gd name="T52" fmla="*/ 219577 w 1589088"/>
              <a:gd name="T53" fmla="*/ 1034422 h 1589088"/>
              <a:gd name="T54" fmla="*/ 353281 w 1589088"/>
              <a:gd name="T55" fmla="*/ 1197724 h 1589088"/>
              <a:gd name="T56" fmla="*/ 531280 w 1589088"/>
              <a:gd name="T57" fmla="*/ 1303421 h 1589088"/>
              <a:gd name="T58" fmla="*/ 728574 w 1589088"/>
              <a:gd name="T59" fmla="*/ 1341734 h 1589088"/>
              <a:gd name="T60" fmla="*/ 927227 w 1589088"/>
              <a:gd name="T61" fmla="*/ 1312931 h 1589088"/>
              <a:gd name="T62" fmla="*/ 1109302 w 1589088"/>
              <a:gd name="T63" fmla="*/ 1217015 h 1589088"/>
              <a:gd name="T64" fmla="*/ 1251431 w 1589088"/>
              <a:gd name="T65" fmla="*/ 1059964 h 1589088"/>
              <a:gd name="T66" fmla="*/ 1328065 w 1589088"/>
              <a:gd name="T67" fmla="*/ 871393 h 1589088"/>
              <a:gd name="T68" fmla="*/ 1337576 w 1589088"/>
              <a:gd name="T69" fmla="*/ 671410 h 1589088"/>
              <a:gd name="T70" fmla="*/ 1280237 w 1589088"/>
              <a:gd name="T71" fmla="*/ 477677 h 1589088"/>
              <a:gd name="T72" fmla="*/ 1155500 w 1589088"/>
              <a:gd name="T73" fmla="*/ 308670 h 1589088"/>
              <a:gd name="T74" fmla="*/ 981849 w 1589088"/>
              <a:gd name="T75" fmla="*/ 193462 h 1589088"/>
              <a:gd name="T76" fmla="*/ 785915 w 1589088"/>
              <a:gd name="T77" fmla="*/ 145640 h 1589088"/>
              <a:gd name="T78" fmla="*/ 902226 w 1589088"/>
              <a:gd name="T79" fmla="*/ 17390 h 1589088"/>
              <a:gd name="T80" fmla="*/ 1136207 w 1589088"/>
              <a:gd name="T81" fmla="*/ 112491 h 1589088"/>
              <a:gd name="T82" fmla="*/ 1320999 w 1589088"/>
              <a:gd name="T83" fmla="*/ 276063 h 1589088"/>
              <a:gd name="T84" fmla="*/ 1429702 w 1589088"/>
              <a:gd name="T85" fmla="*/ 459201 h 1589088"/>
              <a:gd name="T86" fmla="*/ 1481334 w 1589088"/>
              <a:gd name="T87" fmla="*/ 660270 h 1589088"/>
              <a:gd name="T88" fmla="*/ 1475356 w 1589088"/>
              <a:gd name="T89" fmla="*/ 866502 h 1589088"/>
              <a:gd name="T90" fmla="*/ 1412581 w 1589088"/>
              <a:gd name="T91" fmla="*/ 1064855 h 1589088"/>
              <a:gd name="T92" fmla="*/ 1892771 w 1589088"/>
              <a:gd name="T93" fmla="*/ 1636001 h 1589088"/>
              <a:gd name="T94" fmla="*/ 1896304 w 1589088"/>
              <a:gd name="T95" fmla="*/ 1759632 h 1589088"/>
              <a:gd name="T96" fmla="*/ 1783798 w 1589088"/>
              <a:gd name="T97" fmla="*/ 1885980 h 1589088"/>
              <a:gd name="T98" fmla="*/ 1662866 w 1589088"/>
              <a:gd name="T99" fmla="*/ 1900381 h 1589088"/>
              <a:gd name="T100" fmla="*/ 1104954 w 1589088"/>
              <a:gd name="T101" fmla="*/ 1391458 h 1589088"/>
              <a:gd name="T102" fmla="*/ 909835 w 1589088"/>
              <a:gd name="T103" fmla="*/ 1466451 h 1589088"/>
              <a:gd name="T104" fmla="*/ 704388 w 1589088"/>
              <a:gd name="T105" fmla="*/ 1484656 h 1589088"/>
              <a:gd name="T106" fmla="*/ 501116 w 1589088"/>
              <a:gd name="T107" fmla="*/ 1445528 h 1589088"/>
              <a:gd name="T108" fmla="*/ 313061 w 1589088"/>
              <a:gd name="T109" fmla="*/ 1349069 h 1589088"/>
              <a:gd name="T110" fmla="*/ 143758 w 1589088"/>
              <a:gd name="T111" fmla="*/ 1181965 h 1589088"/>
              <a:gd name="T112" fmla="*/ 30708 w 1589088"/>
              <a:gd name="T113" fmla="*/ 954538 h 1589088"/>
              <a:gd name="T114" fmla="*/ 815 w 1589088"/>
              <a:gd name="T115" fmla="*/ 707277 h 1589088"/>
              <a:gd name="T116" fmla="*/ 54351 w 1589088"/>
              <a:gd name="T117" fmla="*/ 463275 h 1589088"/>
              <a:gd name="T118" fmla="*/ 191315 w 1589088"/>
              <a:gd name="T119" fmla="*/ 245360 h 1589088"/>
              <a:gd name="T120" fmla="*/ 397577 w 1589088"/>
              <a:gd name="T121" fmla="*/ 85319 h 1589088"/>
              <a:gd name="T122" fmla="*/ 636177 w 1589088"/>
              <a:gd name="T123" fmla="*/ 7880 h 1589088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589088" h="1589088">
                <a:moveTo>
                  <a:pt x="916859" y="288925"/>
                </a:moveTo>
                <a:lnTo>
                  <a:pt x="954088" y="332030"/>
                </a:lnTo>
                <a:lnTo>
                  <a:pt x="816067" y="450682"/>
                </a:lnTo>
                <a:lnTo>
                  <a:pt x="817430" y="454085"/>
                </a:lnTo>
                <a:lnTo>
                  <a:pt x="818338" y="457488"/>
                </a:lnTo>
                <a:lnTo>
                  <a:pt x="819246" y="461118"/>
                </a:lnTo>
                <a:lnTo>
                  <a:pt x="820381" y="464748"/>
                </a:lnTo>
                <a:lnTo>
                  <a:pt x="820835" y="468378"/>
                </a:lnTo>
                <a:lnTo>
                  <a:pt x="821289" y="472008"/>
                </a:lnTo>
                <a:lnTo>
                  <a:pt x="821743" y="475865"/>
                </a:lnTo>
                <a:lnTo>
                  <a:pt x="821743" y="479722"/>
                </a:lnTo>
                <a:lnTo>
                  <a:pt x="821743" y="483805"/>
                </a:lnTo>
                <a:lnTo>
                  <a:pt x="821289" y="487662"/>
                </a:lnTo>
                <a:lnTo>
                  <a:pt x="820835" y="491746"/>
                </a:lnTo>
                <a:lnTo>
                  <a:pt x="820154" y="495602"/>
                </a:lnTo>
                <a:lnTo>
                  <a:pt x="819246" y="499459"/>
                </a:lnTo>
                <a:lnTo>
                  <a:pt x="818338" y="503089"/>
                </a:lnTo>
                <a:lnTo>
                  <a:pt x="816976" y="506946"/>
                </a:lnTo>
                <a:lnTo>
                  <a:pt x="815840" y="510349"/>
                </a:lnTo>
                <a:lnTo>
                  <a:pt x="814251" y="513979"/>
                </a:lnTo>
                <a:lnTo>
                  <a:pt x="812662" y="517382"/>
                </a:lnTo>
                <a:lnTo>
                  <a:pt x="810619" y="520785"/>
                </a:lnTo>
                <a:lnTo>
                  <a:pt x="808803" y="523961"/>
                </a:lnTo>
                <a:lnTo>
                  <a:pt x="806760" y="527137"/>
                </a:lnTo>
                <a:lnTo>
                  <a:pt x="804263" y="530313"/>
                </a:lnTo>
                <a:lnTo>
                  <a:pt x="801993" y="533036"/>
                </a:lnTo>
                <a:lnTo>
                  <a:pt x="799496" y="535985"/>
                </a:lnTo>
                <a:lnTo>
                  <a:pt x="796772" y="538707"/>
                </a:lnTo>
                <a:lnTo>
                  <a:pt x="794048" y="541203"/>
                </a:lnTo>
                <a:lnTo>
                  <a:pt x="791324" y="543698"/>
                </a:lnTo>
                <a:lnTo>
                  <a:pt x="788146" y="545967"/>
                </a:lnTo>
                <a:lnTo>
                  <a:pt x="785194" y="548009"/>
                </a:lnTo>
                <a:lnTo>
                  <a:pt x="781789" y="550051"/>
                </a:lnTo>
                <a:lnTo>
                  <a:pt x="778611" y="552093"/>
                </a:lnTo>
                <a:lnTo>
                  <a:pt x="775433" y="553908"/>
                </a:lnTo>
                <a:lnTo>
                  <a:pt x="771801" y="555496"/>
                </a:lnTo>
                <a:lnTo>
                  <a:pt x="768396" y="556857"/>
                </a:lnTo>
                <a:lnTo>
                  <a:pt x="764537" y="558218"/>
                </a:lnTo>
                <a:lnTo>
                  <a:pt x="760905" y="559352"/>
                </a:lnTo>
                <a:lnTo>
                  <a:pt x="757046" y="560260"/>
                </a:lnTo>
                <a:lnTo>
                  <a:pt x="753413" y="560940"/>
                </a:lnTo>
                <a:lnTo>
                  <a:pt x="749327" y="561621"/>
                </a:lnTo>
                <a:lnTo>
                  <a:pt x="745241" y="562075"/>
                </a:lnTo>
                <a:lnTo>
                  <a:pt x="692121" y="754005"/>
                </a:lnTo>
                <a:lnTo>
                  <a:pt x="697343" y="756728"/>
                </a:lnTo>
                <a:lnTo>
                  <a:pt x="702110" y="759904"/>
                </a:lnTo>
                <a:lnTo>
                  <a:pt x="706650" y="763080"/>
                </a:lnTo>
                <a:lnTo>
                  <a:pt x="710963" y="766937"/>
                </a:lnTo>
                <a:lnTo>
                  <a:pt x="715049" y="770794"/>
                </a:lnTo>
                <a:lnTo>
                  <a:pt x="718908" y="774877"/>
                </a:lnTo>
                <a:lnTo>
                  <a:pt x="722313" y="779188"/>
                </a:lnTo>
                <a:lnTo>
                  <a:pt x="725718" y="783952"/>
                </a:lnTo>
                <a:lnTo>
                  <a:pt x="728670" y="788943"/>
                </a:lnTo>
                <a:lnTo>
                  <a:pt x="731167" y="793934"/>
                </a:lnTo>
                <a:lnTo>
                  <a:pt x="733437" y="799379"/>
                </a:lnTo>
                <a:lnTo>
                  <a:pt x="735253" y="804824"/>
                </a:lnTo>
                <a:lnTo>
                  <a:pt x="736615" y="810496"/>
                </a:lnTo>
                <a:lnTo>
                  <a:pt x="737750" y="816167"/>
                </a:lnTo>
                <a:lnTo>
                  <a:pt x="738431" y="822066"/>
                </a:lnTo>
                <a:lnTo>
                  <a:pt x="738658" y="828191"/>
                </a:lnTo>
                <a:lnTo>
                  <a:pt x="738658" y="832729"/>
                </a:lnTo>
                <a:lnTo>
                  <a:pt x="738431" y="836812"/>
                </a:lnTo>
                <a:lnTo>
                  <a:pt x="737523" y="840896"/>
                </a:lnTo>
                <a:lnTo>
                  <a:pt x="736842" y="844980"/>
                </a:lnTo>
                <a:lnTo>
                  <a:pt x="735934" y="849063"/>
                </a:lnTo>
                <a:lnTo>
                  <a:pt x="734799" y="852920"/>
                </a:lnTo>
                <a:lnTo>
                  <a:pt x="733664" y="856777"/>
                </a:lnTo>
                <a:lnTo>
                  <a:pt x="732075" y="860407"/>
                </a:lnTo>
                <a:lnTo>
                  <a:pt x="730259" y="864263"/>
                </a:lnTo>
                <a:lnTo>
                  <a:pt x="728670" y="867666"/>
                </a:lnTo>
                <a:lnTo>
                  <a:pt x="726626" y="871296"/>
                </a:lnTo>
                <a:lnTo>
                  <a:pt x="724583" y="874699"/>
                </a:lnTo>
                <a:lnTo>
                  <a:pt x="722086" y="877876"/>
                </a:lnTo>
                <a:lnTo>
                  <a:pt x="719589" y="881052"/>
                </a:lnTo>
                <a:lnTo>
                  <a:pt x="717092" y="884228"/>
                </a:lnTo>
                <a:lnTo>
                  <a:pt x="714141" y="886950"/>
                </a:lnTo>
                <a:lnTo>
                  <a:pt x="711417" y="889673"/>
                </a:lnTo>
                <a:lnTo>
                  <a:pt x="708239" y="892395"/>
                </a:lnTo>
                <a:lnTo>
                  <a:pt x="705288" y="894891"/>
                </a:lnTo>
                <a:lnTo>
                  <a:pt x="702110" y="896933"/>
                </a:lnTo>
                <a:lnTo>
                  <a:pt x="698705" y="899428"/>
                </a:lnTo>
                <a:lnTo>
                  <a:pt x="695299" y="901243"/>
                </a:lnTo>
                <a:lnTo>
                  <a:pt x="691440" y="903058"/>
                </a:lnTo>
                <a:lnTo>
                  <a:pt x="688035" y="904646"/>
                </a:lnTo>
                <a:lnTo>
                  <a:pt x="684176" y="906234"/>
                </a:lnTo>
                <a:lnTo>
                  <a:pt x="680317" y="907595"/>
                </a:lnTo>
                <a:lnTo>
                  <a:pt x="676231" y="908730"/>
                </a:lnTo>
                <a:lnTo>
                  <a:pt x="672372" y="909637"/>
                </a:lnTo>
                <a:lnTo>
                  <a:pt x="668286" y="910318"/>
                </a:lnTo>
                <a:lnTo>
                  <a:pt x="664199" y="910771"/>
                </a:lnTo>
                <a:lnTo>
                  <a:pt x="659886" y="911225"/>
                </a:lnTo>
                <a:lnTo>
                  <a:pt x="655573" y="911225"/>
                </a:lnTo>
                <a:lnTo>
                  <a:pt x="651260" y="911225"/>
                </a:lnTo>
                <a:lnTo>
                  <a:pt x="646947" y="910771"/>
                </a:lnTo>
                <a:lnTo>
                  <a:pt x="643088" y="910318"/>
                </a:lnTo>
                <a:lnTo>
                  <a:pt x="638775" y="909637"/>
                </a:lnTo>
                <a:lnTo>
                  <a:pt x="634915" y="908730"/>
                </a:lnTo>
                <a:lnTo>
                  <a:pt x="630829" y="907595"/>
                </a:lnTo>
                <a:lnTo>
                  <a:pt x="627197" y="906234"/>
                </a:lnTo>
                <a:lnTo>
                  <a:pt x="623338" y="904646"/>
                </a:lnTo>
                <a:lnTo>
                  <a:pt x="619706" y="903058"/>
                </a:lnTo>
                <a:lnTo>
                  <a:pt x="616074" y="901243"/>
                </a:lnTo>
                <a:lnTo>
                  <a:pt x="612669" y="899428"/>
                </a:lnTo>
                <a:lnTo>
                  <a:pt x="609037" y="896933"/>
                </a:lnTo>
                <a:lnTo>
                  <a:pt x="605858" y="894891"/>
                </a:lnTo>
                <a:lnTo>
                  <a:pt x="602680" y="892395"/>
                </a:lnTo>
                <a:lnTo>
                  <a:pt x="599729" y="889673"/>
                </a:lnTo>
                <a:lnTo>
                  <a:pt x="596778" y="886950"/>
                </a:lnTo>
                <a:lnTo>
                  <a:pt x="594054" y="884228"/>
                </a:lnTo>
                <a:lnTo>
                  <a:pt x="591557" y="881052"/>
                </a:lnTo>
                <a:lnTo>
                  <a:pt x="588833" y="877876"/>
                </a:lnTo>
                <a:lnTo>
                  <a:pt x="586790" y="874699"/>
                </a:lnTo>
                <a:lnTo>
                  <a:pt x="584520" y="871296"/>
                </a:lnTo>
                <a:lnTo>
                  <a:pt x="582704" y="867666"/>
                </a:lnTo>
                <a:lnTo>
                  <a:pt x="580661" y="864263"/>
                </a:lnTo>
                <a:lnTo>
                  <a:pt x="579072" y="860407"/>
                </a:lnTo>
                <a:lnTo>
                  <a:pt x="577710" y="856777"/>
                </a:lnTo>
                <a:lnTo>
                  <a:pt x="576348" y="852920"/>
                </a:lnTo>
                <a:lnTo>
                  <a:pt x="575212" y="849063"/>
                </a:lnTo>
                <a:lnTo>
                  <a:pt x="574077" y="844980"/>
                </a:lnTo>
                <a:lnTo>
                  <a:pt x="573396" y="840896"/>
                </a:lnTo>
                <a:lnTo>
                  <a:pt x="572942" y="836812"/>
                </a:lnTo>
                <a:lnTo>
                  <a:pt x="572488" y="832729"/>
                </a:lnTo>
                <a:lnTo>
                  <a:pt x="572488" y="828191"/>
                </a:lnTo>
                <a:lnTo>
                  <a:pt x="572488" y="825242"/>
                </a:lnTo>
                <a:lnTo>
                  <a:pt x="572715" y="822066"/>
                </a:lnTo>
                <a:lnTo>
                  <a:pt x="573623" y="815940"/>
                </a:lnTo>
                <a:lnTo>
                  <a:pt x="574986" y="810042"/>
                </a:lnTo>
                <a:lnTo>
                  <a:pt x="576575" y="804370"/>
                </a:lnTo>
                <a:lnTo>
                  <a:pt x="454445" y="733134"/>
                </a:lnTo>
                <a:lnTo>
                  <a:pt x="449904" y="736083"/>
                </a:lnTo>
                <a:lnTo>
                  <a:pt x="444910" y="738352"/>
                </a:lnTo>
                <a:lnTo>
                  <a:pt x="439689" y="740166"/>
                </a:lnTo>
                <a:lnTo>
                  <a:pt x="434468" y="741981"/>
                </a:lnTo>
                <a:lnTo>
                  <a:pt x="429020" y="743569"/>
                </a:lnTo>
                <a:lnTo>
                  <a:pt x="423571" y="744477"/>
                </a:lnTo>
                <a:lnTo>
                  <a:pt x="417669" y="745158"/>
                </a:lnTo>
                <a:lnTo>
                  <a:pt x="412221" y="745384"/>
                </a:lnTo>
                <a:lnTo>
                  <a:pt x="408589" y="745158"/>
                </a:lnTo>
                <a:lnTo>
                  <a:pt x="405411" y="744931"/>
                </a:lnTo>
                <a:lnTo>
                  <a:pt x="398828" y="744023"/>
                </a:lnTo>
                <a:lnTo>
                  <a:pt x="305755" y="898294"/>
                </a:lnTo>
                <a:lnTo>
                  <a:pt x="257175" y="869255"/>
                </a:lnTo>
                <a:lnTo>
                  <a:pt x="349113" y="716118"/>
                </a:lnTo>
                <a:lnTo>
                  <a:pt x="347070" y="713396"/>
                </a:lnTo>
                <a:lnTo>
                  <a:pt x="344573" y="710220"/>
                </a:lnTo>
                <a:lnTo>
                  <a:pt x="342757" y="707497"/>
                </a:lnTo>
                <a:lnTo>
                  <a:pt x="340714" y="704321"/>
                </a:lnTo>
                <a:lnTo>
                  <a:pt x="339125" y="701145"/>
                </a:lnTo>
                <a:lnTo>
                  <a:pt x="337536" y="697969"/>
                </a:lnTo>
                <a:lnTo>
                  <a:pt x="335720" y="694793"/>
                </a:lnTo>
                <a:lnTo>
                  <a:pt x="334358" y="691390"/>
                </a:lnTo>
                <a:lnTo>
                  <a:pt x="333223" y="687987"/>
                </a:lnTo>
                <a:lnTo>
                  <a:pt x="332087" y="684584"/>
                </a:lnTo>
                <a:lnTo>
                  <a:pt x="331179" y="680954"/>
                </a:lnTo>
                <a:lnTo>
                  <a:pt x="330498" y="677324"/>
                </a:lnTo>
                <a:lnTo>
                  <a:pt x="329590" y="673467"/>
                </a:lnTo>
                <a:lnTo>
                  <a:pt x="329136" y="670064"/>
                </a:lnTo>
                <a:lnTo>
                  <a:pt x="328909" y="665981"/>
                </a:lnTo>
                <a:lnTo>
                  <a:pt x="328909" y="662351"/>
                </a:lnTo>
                <a:lnTo>
                  <a:pt x="328909" y="658040"/>
                </a:lnTo>
                <a:lnTo>
                  <a:pt x="329363" y="653730"/>
                </a:lnTo>
                <a:lnTo>
                  <a:pt x="330044" y="649646"/>
                </a:lnTo>
                <a:lnTo>
                  <a:pt x="330725" y="645335"/>
                </a:lnTo>
                <a:lnTo>
                  <a:pt x="331633" y="641479"/>
                </a:lnTo>
                <a:lnTo>
                  <a:pt x="332768" y="637395"/>
                </a:lnTo>
                <a:lnTo>
                  <a:pt x="333904" y="633765"/>
                </a:lnTo>
                <a:lnTo>
                  <a:pt x="335493" y="629908"/>
                </a:lnTo>
                <a:lnTo>
                  <a:pt x="337082" y="626279"/>
                </a:lnTo>
                <a:lnTo>
                  <a:pt x="339125" y="622649"/>
                </a:lnTo>
                <a:lnTo>
                  <a:pt x="340941" y="619246"/>
                </a:lnTo>
                <a:lnTo>
                  <a:pt x="342984" y="615843"/>
                </a:lnTo>
                <a:lnTo>
                  <a:pt x="345481" y="612666"/>
                </a:lnTo>
                <a:lnTo>
                  <a:pt x="347978" y="609263"/>
                </a:lnTo>
                <a:lnTo>
                  <a:pt x="350475" y="606314"/>
                </a:lnTo>
                <a:lnTo>
                  <a:pt x="353426" y="603592"/>
                </a:lnTo>
                <a:lnTo>
                  <a:pt x="356150" y="600642"/>
                </a:lnTo>
                <a:lnTo>
                  <a:pt x="359101" y="598147"/>
                </a:lnTo>
                <a:lnTo>
                  <a:pt x="362279" y="595878"/>
                </a:lnTo>
                <a:lnTo>
                  <a:pt x="365458" y="593383"/>
                </a:lnTo>
                <a:lnTo>
                  <a:pt x="369090" y="591341"/>
                </a:lnTo>
                <a:lnTo>
                  <a:pt x="372495" y="589299"/>
                </a:lnTo>
                <a:lnTo>
                  <a:pt x="376127" y="587484"/>
                </a:lnTo>
                <a:lnTo>
                  <a:pt x="379759" y="585669"/>
                </a:lnTo>
                <a:lnTo>
                  <a:pt x="383618" y="584308"/>
                </a:lnTo>
                <a:lnTo>
                  <a:pt x="387250" y="582947"/>
                </a:lnTo>
                <a:lnTo>
                  <a:pt x="391336" y="581812"/>
                </a:lnTo>
                <a:lnTo>
                  <a:pt x="395196" y="580905"/>
                </a:lnTo>
                <a:lnTo>
                  <a:pt x="399509" y="580224"/>
                </a:lnTo>
                <a:lnTo>
                  <a:pt x="403368" y="579544"/>
                </a:lnTo>
                <a:lnTo>
                  <a:pt x="407681" y="579317"/>
                </a:lnTo>
                <a:lnTo>
                  <a:pt x="412221" y="579090"/>
                </a:lnTo>
                <a:lnTo>
                  <a:pt x="416307" y="579317"/>
                </a:lnTo>
                <a:lnTo>
                  <a:pt x="420620" y="579544"/>
                </a:lnTo>
                <a:lnTo>
                  <a:pt x="424707" y="580224"/>
                </a:lnTo>
                <a:lnTo>
                  <a:pt x="428793" y="580905"/>
                </a:lnTo>
                <a:lnTo>
                  <a:pt x="432652" y="581812"/>
                </a:lnTo>
                <a:lnTo>
                  <a:pt x="436738" y="582947"/>
                </a:lnTo>
                <a:lnTo>
                  <a:pt x="440597" y="584308"/>
                </a:lnTo>
                <a:lnTo>
                  <a:pt x="444456" y="585669"/>
                </a:lnTo>
                <a:lnTo>
                  <a:pt x="447861" y="587484"/>
                </a:lnTo>
                <a:lnTo>
                  <a:pt x="451720" y="589299"/>
                </a:lnTo>
                <a:lnTo>
                  <a:pt x="454899" y="591341"/>
                </a:lnTo>
                <a:lnTo>
                  <a:pt x="458531" y="593383"/>
                </a:lnTo>
                <a:lnTo>
                  <a:pt x="461709" y="595878"/>
                </a:lnTo>
                <a:lnTo>
                  <a:pt x="464887" y="598147"/>
                </a:lnTo>
                <a:lnTo>
                  <a:pt x="467838" y="600642"/>
                </a:lnTo>
                <a:lnTo>
                  <a:pt x="470562" y="603592"/>
                </a:lnTo>
                <a:lnTo>
                  <a:pt x="473513" y="606314"/>
                </a:lnTo>
                <a:lnTo>
                  <a:pt x="476010" y="609263"/>
                </a:lnTo>
                <a:lnTo>
                  <a:pt x="478734" y="612666"/>
                </a:lnTo>
                <a:lnTo>
                  <a:pt x="481004" y="615843"/>
                </a:lnTo>
                <a:lnTo>
                  <a:pt x="483047" y="619246"/>
                </a:lnTo>
                <a:lnTo>
                  <a:pt x="484864" y="622649"/>
                </a:lnTo>
                <a:lnTo>
                  <a:pt x="486907" y="626279"/>
                </a:lnTo>
                <a:lnTo>
                  <a:pt x="488496" y="629908"/>
                </a:lnTo>
                <a:lnTo>
                  <a:pt x="490085" y="633765"/>
                </a:lnTo>
                <a:lnTo>
                  <a:pt x="491220" y="637395"/>
                </a:lnTo>
                <a:lnTo>
                  <a:pt x="492355" y="641479"/>
                </a:lnTo>
                <a:lnTo>
                  <a:pt x="493490" y="645335"/>
                </a:lnTo>
                <a:lnTo>
                  <a:pt x="494171" y="649646"/>
                </a:lnTo>
                <a:lnTo>
                  <a:pt x="494625" y="653730"/>
                </a:lnTo>
                <a:lnTo>
                  <a:pt x="495079" y="658040"/>
                </a:lnTo>
                <a:lnTo>
                  <a:pt x="495079" y="662351"/>
                </a:lnTo>
                <a:lnTo>
                  <a:pt x="495079" y="665527"/>
                </a:lnTo>
                <a:lnTo>
                  <a:pt x="494852" y="669157"/>
                </a:lnTo>
                <a:lnTo>
                  <a:pt x="494398" y="672333"/>
                </a:lnTo>
                <a:lnTo>
                  <a:pt x="493944" y="675509"/>
                </a:lnTo>
                <a:lnTo>
                  <a:pt x="492355" y="682088"/>
                </a:lnTo>
                <a:lnTo>
                  <a:pt x="490539" y="688214"/>
                </a:lnTo>
                <a:lnTo>
                  <a:pt x="610853" y="758543"/>
                </a:lnTo>
                <a:lnTo>
                  <a:pt x="616528" y="755140"/>
                </a:lnTo>
                <a:lnTo>
                  <a:pt x="622430" y="752417"/>
                </a:lnTo>
                <a:lnTo>
                  <a:pt x="628559" y="749922"/>
                </a:lnTo>
                <a:lnTo>
                  <a:pt x="634915" y="748107"/>
                </a:lnTo>
                <a:lnTo>
                  <a:pt x="690305" y="547101"/>
                </a:lnTo>
                <a:lnTo>
                  <a:pt x="686673" y="544152"/>
                </a:lnTo>
                <a:lnTo>
                  <a:pt x="682814" y="540976"/>
                </a:lnTo>
                <a:lnTo>
                  <a:pt x="679409" y="537800"/>
                </a:lnTo>
                <a:lnTo>
                  <a:pt x="676004" y="533943"/>
                </a:lnTo>
                <a:lnTo>
                  <a:pt x="673053" y="530540"/>
                </a:lnTo>
                <a:lnTo>
                  <a:pt x="670102" y="526456"/>
                </a:lnTo>
                <a:lnTo>
                  <a:pt x="667605" y="522373"/>
                </a:lnTo>
                <a:lnTo>
                  <a:pt x="665107" y="518062"/>
                </a:lnTo>
                <a:lnTo>
                  <a:pt x="662837" y="513979"/>
                </a:lnTo>
                <a:lnTo>
                  <a:pt x="661021" y="509214"/>
                </a:lnTo>
                <a:lnTo>
                  <a:pt x="659432" y="504450"/>
                </a:lnTo>
                <a:lnTo>
                  <a:pt x="658070" y="499913"/>
                </a:lnTo>
                <a:lnTo>
                  <a:pt x="657162" y="494922"/>
                </a:lnTo>
                <a:lnTo>
                  <a:pt x="656027" y="489931"/>
                </a:lnTo>
                <a:lnTo>
                  <a:pt x="655573" y="484940"/>
                </a:lnTo>
                <a:lnTo>
                  <a:pt x="655573" y="479722"/>
                </a:lnTo>
                <a:lnTo>
                  <a:pt x="655573" y="475411"/>
                </a:lnTo>
                <a:lnTo>
                  <a:pt x="655800" y="471327"/>
                </a:lnTo>
                <a:lnTo>
                  <a:pt x="656708" y="467017"/>
                </a:lnTo>
                <a:lnTo>
                  <a:pt x="657389" y="463160"/>
                </a:lnTo>
                <a:lnTo>
                  <a:pt x="658297" y="458850"/>
                </a:lnTo>
                <a:lnTo>
                  <a:pt x="659432" y="455220"/>
                </a:lnTo>
                <a:lnTo>
                  <a:pt x="660567" y="451136"/>
                </a:lnTo>
                <a:lnTo>
                  <a:pt x="661929" y="447506"/>
                </a:lnTo>
                <a:lnTo>
                  <a:pt x="663745" y="443649"/>
                </a:lnTo>
                <a:lnTo>
                  <a:pt x="665561" y="440246"/>
                </a:lnTo>
                <a:lnTo>
                  <a:pt x="667605" y="436617"/>
                </a:lnTo>
                <a:lnTo>
                  <a:pt x="669648" y="433440"/>
                </a:lnTo>
                <a:lnTo>
                  <a:pt x="672145" y="430037"/>
                </a:lnTo>
                <a:lnTo>
                  <a:pt x="674642" y="426861"/>
                </a:lnTo>
                <a:lnTo>
                  <a:pt x="677139" y="423912"/>
                </a:lnTo>
                <a:lnTo>
                  <a:pt x="679863" y="420963"/>
                </a:lnTo>
                <a:lnTo>
                  <a:pt x="682814" y="418240"/>
                </a:lnTo>
                <a:lnTo>
                  <a:pt x="685765" y="415518"/>
                </a:lnTo>
                <a:lnTo>
                  <a:pt x="688943" y="413249"/>
                </a:lnTo>
                <a:lnTo>
                  <a:pt x="692121" y="410980"/>
                </a:lnTo>
                <a:lnTo>
                  <a:pt x="695526" y="408712"/>
                </a:lnTo>
                <a:lnTo>
                  <a:pt x="698932" y="406670"/>
                </a:lnTo>
                <a:lnTo>
                  <a:pt x="702791" y="404855"/>
                </a:lnTo>
                <a:lnTo>
                  <a:pt x="706196" y="403267"/>
                </a:lnTo>
                <a:lnTo>
                  <a:pt x="710055" y="401679"/>
                </a:lnTo>
                <a:lnTo>
                  <a:pt x="713914" y="400318"/>
                </a:lnTo>
                <a:lnTo>
                  <a:pt x="718000" y="399410"/>
                </a:lnTo>
                <a:lnTo>
                  <a:pt x="721859" y="398503"/>
                </a:lnTo>
                <a:lnTo>
                  <a:pt x="725945" y="397595"/>
                </a:lnTo>
                <a:lnTo>
                  <a:pt x="730032" y="397141"/>
                </a:lnTo>
                <a:lnTo>
                  <a:pt x="734345" y="396915"/>
                </a:lnTo>
                <a:lnTo>
                  <a:pt x="738658" y="396688"/>
                </a:lnTo>
                <a:lnTo>
                  <a:pt x="744106" y="396915"/>
                </a:lnTo>
                <a:lnTo>
                  <a:pt x="749554" y="397595"/>
                </a:lnTo>
                <a:lnTo>
                  <a:pt x="754775" y="398276"/>
                </a:lnTo>
                <a:lnTo>
                  <a:pt x="759770" y="399637"/>
                </a:lnTo>
                <a:lnTo>
                  <a:pt x="764764" y="400998"/>
                </a:lnTo>
                <a:lnTo>
                  <a:pt x="769758" y="403040"/>
                </a:lnTo>
                <a:lnTo>
                  <a:pt x="774298" y="405082"/>
                </a:lnTo>
                <a:lnTo>
                  <a:pt x="778838" y="407577"/>
                </a:lnTo>
                <a:lnTo>
                  <a:pt x="916859" y="288925"/>
                </a:lnTo>
                <a:close/>
                <a:moveTo>
                  <a:pt x="607752" y="120128"/>
                </a:moveTo>
                <a:lnTo>
                  <a:pt x="595738" y="120581"/>
                </a:lnTo>
                <a:lnTo>
                  <a:pt x="583950" y="121488"/>
                </a:lnTo>
                <a:lnTo>
                  <a:pt x="571936" y="122621"/>
                </a:lnTo>
                <a:lnTo>
                  <a:pt x="559921" y="123755"/>
                </a:lnTo>
                <a:lnTo>
                  <a:pt x="548133" y="125341"/>
                </a:lnTo>
                <a:lnTo>
                  <a:pt x="536119" y="127154"/>
                </a:lnTo>
                <a:lnTo>
                  <a:pt x="524331" y="129421"/>
                </a:lnTo>
                <a:lnTo>
                  <a:pt x="512543" y="131688"/>
                </a:lnTo>
                <a:lnTo>
                  <a:pt x="500755" y="134407"/>
                </a:lnTo>
                <a:lnTo>
                  <a:pt x="489194" y="137581"/>
                </a:lnTo>
                <a:lnTo>
                  <a:pt x="477406" y="140754"/>
                </a:lnTo>
                <a:lnTo>
                  <a:pt x="466072" y="144380"/>
                </a:lnTo>
                <a:lnTo>
                  <a:pt x="454511" y="148234"/>
                </a:lnTo>
                <a:lnTo>
                  <a:pt x="443176" y="152313"/>
                </a:lnTo>
                <a:lnTo>
                  <a:pt x="431615" y="156620"/>
                </a:lnTo>
                <a:lnTo>
                  <a:pt x="420508" y="161380"/>
                </a:lnTo>
                <a:lnTo>
                  <a:pt x="409400" y="166593"/>
                </a:lnTo>
                <a:lnTo>
                  <a:pt x="398519" y="171579"/>
                </a:lnTo>
                <a:lnTo>
                  <a:pt x="387411" y="177246"/>
                </a:lnTo>
                <a:lnTo>
                  <a:pt x="376530" y="183139"/>
                </a:lnTo>
                <a:lnTo>
                  <a:pt x="365876" y="189485"/>
                </a:lnTo>
                <a:lnTo>
                  <a:pt x="355221" y="195831"/>
                </a:lnTo>
                <a:lnTo>
                  <a:pt x="344794" y="202631"/>
                </a:lnTo>
                <a:lnTo>
                  <a:pt x="334593" y="209431"/>
                </a:lnTo>
                <a:lnTo>
                  <a:pt x="324392" y="216684"/>
                </a:lnTo>
                <a:lnTo>
                  <a:pt x="314191" y="224163"/>
                </a:lnTo>
                <a:lnTo>
                  <a:pt x="304443" y="232323"/>
                </a:lnTo>
                <a:lnTo>
                  <a:pt x="294695" y="240483"/>
                </a:lnTo>
                <a:lnTo>
                  <a:pt x="284948" y="248869"/>
                </a:lnTo>
                <a:lnTo>
                  <a:pt x="275654" y="257482"/>
                </a:lnTo>
                <a:lnTo>
                  <a:pt x="266359" y="266548"/>
                </a:lnTo>
                <a:lnTo>
                  <a:pt x="257518" y="275614"/>
                </a:lnTo>
                <a:lnTo>
                  <a:pt x="248678" y="285134"/>
                </a:lnTo>
                <a:lnTo>
                  <a:pt x="240290" y="294654"/>
                </a:lnTo>
                <a:lnTo>
                  <a:pt x="232129" y="304400"/>
                </a:lnTo>
                <a:lnTo>
                  <a:pt x="224195" y="314373"/>
                </a:lnTo>
                <a:lnTo>
                  <a:pt x="216714" y="324346"/>
                </a:lnTo>
                <a:lnTo>
                  <a:pt x="209460" y="334545"/>
                </a:lnTo>
                <a:lnTo>
                  <a:pt x="202433" y="344971"/>
                </a:lnTo>
                <a:lnTo>
                  <a:pt x="195632" y="355397"/>
                </a:lnTo>
                <a:lnTo>
                  <a:pt x="189058" y="366050"/>
                </a:lnTo>
                <a:lnTo>
                  <a:pt x="183164" y="376703"/>
                </a:lnTo>
                <a:lnTo>
                  <a:pt x="177271" y="387583"/>
                </a:lnTo>
                <a:lnTo>
                  <a:pt x="171603" y="398462"/>
                </a:lnTo>
                <a:lnTo>
                  <a:pt x="166390" y="409342"/>
                </a:lnTo>
                <a:lnTo>
                  <a:pt x="161402" y="420448"/>
                </a:lnTo>
                <a:lnTo>
                  <a:pt x="156642" y="431554"/>
                </a:lnTo>
                <a:lnTo>
                  <a:pt x="152108" y="443114"/>
                </a:lnTo>
                <a:lnTo>
                  <a:pt x="148028" y="454673"/>
                </a:lnTo>
                <a:lnTo>
                  <a:pt x="144174" y="466006"/>
                </a:lnTo>
                <a:lnTo>
                  <a:pt x="140774" y="477565"/>
                </a:lnTo>
                <a:lnTo>
                  <a:pt x="137373" y="489125"/>
                </a:lnTo>
                <a:lnTo>
                  <a:pt x="134426" y="500911"/>
                </a:lnTo>
                <a:lnTo>
                  <a:pt x="131706" y="512470"/>
                </a:lnTo>
                <a:lnTo>
                  <a:pt x="129213" y="524256"/>
                </a:lnTo>
                <a:lnTo>
                  <a:pt x="127172" y="536269"/>
                </a:lnTo>
                <a:lnTo>
                  <a:pt x="125359" y="548055"/>
                </a:lnTo>
                <a:lnTo>
                  <a:pt x="123772" y="560068"/>
                </a:lnTo>
                <a:lnTo>
                  <a:pt x="122185" y="571854"/>
                </a:lnTo>
                <a:lnTo>
                  <a:pt x="121278" y="583867"/>
                </a:lnTo>
                <a:lnTo>
                  <a:pt x="120598" y="595880"/>
                </a:lnTo>
                <a:lnTo>
                  <a:pt x="120145" y="607666"/>
                </a:lnTo>
                <a:lnTo>
                  <a:pt x="120145" y="619905"/>
                </a:lnTo>
                <a:lnTo>
                  <a:pt x="120145" y="631918"/>
                </a:lnTo>
                <a:lnTo>
                  <a:pt x="120598" y="643704"/>
                </a:lnTo>
                <a:lnTo>
                  <a:pt x="121278" y="655717"/>
                </a:lnTo>
                <a:lnTo>
                  <a:pt x="122185" y="667503"/>
                </a:lnTo>
                <a:lnTo>
                  <a:pt x="123772" y="679516"/>
                </a:lnTo>
                <a:lnTo>
                  <a:pt x="125359" y="691529"/>
                </a:lnTo>
                <a:lnTo>
                  <a:pt x="127172" y="703315"/>
                </a:lnTo>
                <a:lnTo>
                  <a:pt x="129213" y="715328"/>
                </a:lnTo>
                <a:lnTo>
                  <a:pt x="131706" y="726887"/>
                </a:lnTo>
                <a:lnTo>
                  <a:pt x="134426" y="738673"/>
                </a:lnTo>
                <a:lnTo>
                  <a:pt x="137373" y="750460"/>
                </a:lnTo>
                <a:lnTo>
                  <a:pt x="140774" y="762019"/>
                </a:lnTo>
                <a:lnTo>
                  <a:pt x="144174" y="773579"/>
                </a:lnTo>
                <a:lnTo>
                  <a:pt x="148028" y="784911"/>
                </a:lnTo>
                <a:lnTo>
                  <a:pt x="152108" y="796471"/>
                </a:lnTo>
                <a:lnTo>
                  <a:pt x="156642" y="807804"/>
                </a:lnTo>
                <a:lnTo>
                  <a:pt x="161402" y="819136"/>
                </a:lnTo>
                <a:lnTo>
                  <a:pt x="166390" y="830016"/>
                </a:lnTo>
                <a:lnTo>
                  <a:pt x="171603" y="841122"/>
                </a:lnTo>
                <a:lnTo>
                  <a:pt x="177271" y="852002"/>
                </a:lnTo>
                <a:lnTo>
                  <a:pt x="183164" y="862881"/>
                </a:lnTo>
                <a:lnTo>
                  <a:pt x="189058" y="873534"/>
                </a:lnTo>
                <a:lnTo>
                  <a:pt x="195632" y="884187"/>
                </a:lnTo>
                <a:lnTo>
                  <a:pt x="202433" y="894613"/>
                </a:lnTo>
                <a:lnTo>
                  <a:pt x="209460" y="904813"/>
                </a:lnTo>
                <a:lnTo>
                  <a:pt x="216714" y="915239"/>
                </a:lnTo>
                <a:lnTo>
                  <a:pt x="224195" y="925212"/>
                </a:lnTo>
                <a:lnTo>
                  <a:pt x="232129" y="934958"/>
                </a:lnTo>
                <a:lnTo>
                  <a:pt x="240290" y="944931"/>
                </a:lnTo>
                <a:lnTo>
                  <a:pt x="248678" y="954450"/>
                </a:lnTo>
                <a:lnTo>
                  <a:pt x="257518" y="963743"/>
                </a:lnTo>
                <a:lnTo>
                  <a:pt x="266359" y="973036"/>
                </a:lnTo>
                <a:lnTo>
                  <a:pt x="275654" y="982102"/>
                </a:lnTo>
                <a:lnTo>
                  <a:pt x="284948" y="990715"/>
                </a:lnTo>
                <a:lnTo>
                  <a:pt x="294695" y="999102"/>
                </a:lnTo>
                <a:lnTo>
                  <a:pt x="304443" y="1007261"/>
                </a:lnTo>
                <a:lnTo>
                  <a:pt x="314191" y="1015194"/>
                </a:lnTo>
                <a:lnTo>
                  <a:pt x="324392" y="1022674"/>
                </a:lnTo>
                <a:lnTo>
                  <a:pt x="334593" y="1029927"/>
                </a:lnTo>
                <a:lnTo>
                  <a:pt x="344794" y="1036953"/>
                </a:lnTo>
                <a:lnTo>
                  <a:pt x="355221" y="1043753"/>
                </a:lnTo>
                <a:lnTo>
                  <a:pt x="365876" y="1050099"/>
                </a:lnTo>
                <a:lnTo>
                  <a:pt x="376530" y="1056446"/>
                </a:lnTo>
                <a:lnTo>
                  <a:pt x="387411" y="1062339"/>
                </a:lnTo>
                <a:lnTo>
                  <a:pt x="398292" y="1067779"/>
                </a:lnTo>
                <a:lnTo>
                  <a:pt x="409400" y="1072992"/>
                </a:lnTo>
                <a:lnTo>
                  <a:pt x="420508" y="1078205"/>
                </a:lnTo>
                <a:lnTo>
                  <a:pt x="431615" y="1082738"/>
                </a:lnTo>
                <a:lnTo>
                  <a:pt x="443176" y="1087271"/>
                </a:lnTo>
                <a:lnTo>
                  <a:pt x="454511" y="1091351"/>
                </a:lnTo>
                <a:lnTo>
                  <a:pt x="466072" y="1095204"/>
                </a:lnTo>
                <a:lnTo>
                  <a:pt x="477406" y="1098830"/>
                </a:lnTo>
                <a:lnTo>
                  <a:pt x="489194" y="1102004"/>
                </a:lnTo>
                <a:lnTo>
                  <a:pt x="500755" y="1104950"/>
                </a:lnTo>
                <a:lnTo>
                  <a:pt x="512543" y="1107897"/>
                </a:lnTo>
                <a:lnTo>
                  <a:pt x="524331" y="1110163"/>
                </a:lnTo>
                <a:lnTo>
                  <a:pt x="536119" y="1112203"/>
                </a:lnTo>
                <a:lnTo>
                  <a:pt x="548133" y="1114243"/>
                </a:lnTo>
                <a:lnTo>
                  <a:pt x="559921" y="1115830"/>
                </a:lnTo>
                <a:lnTo>
                  <a:pt x="571936" y="1116963"/>
                </a:lnTo>
                <a:lnTo>
                  <a:pt x="583950" y="1118096"/>
                </a:lnTo>
                <a:lnTo>
                  <a:pt x="595738" y="1118776"/>
                </a:lnTo>
                <a:lnTo>
                  <a:pt x="607752" y="1119230"/>
                </a:lnTo>
                <a:lnTo>
                  <a:pt x="619540" y="1119230"/>
                </a:lnTo>
                <a:lnTo>
                  <a:pt x="631782" y="1119230"/>
                </a:lnTo>
                <a:lnTo>
                  <a:pt x="643796" y="1118776"/>
                </a:lnTo>
                <a:lnTo>
                  <a:pt x="655584" y="1118096"/>
                </a:lnTo>
                <a:lnTo>
                  <a:pt x="667598" y="1116963"/>
                </a:lnTo>
                <a:lnTo>
                  <a:pt x="679613" y="1115830"/>
                </a:lnTo>
                <a:lnTo>
                  <a:pt x="691401" y="1114243"/>
                </a:lnTo>
                <a:lnTo>
                  <a:pt x="703415" y="1112203"/>
                </a:lnTo>
                <a:lnTo>
                  <a:pt x="715203" y="1110163"/>
                </a:lnTo>
                <a:lnTo>
                  <a:pt x="726991" y="1107897"/>
                </a:lnTo>
                <a:lnTo>
                  <a:pt x="738779" y="1104950"/>
                </a:lnTo>
                <a:lnTo>
                  <a:pt x="750340" y="1102004"/>
                </a:lnTo>
                <a:lnTo>
                  <a:pt x="762128" y="1098830"/>
                </a:lnTo>
                <a:lnTo>
                  <a:pt x="773462" y="1095204"/>
                </a:lnTo>
                <a:lnTo>
                  <a:pt x="785023" y="1091351"/>
                </a:lnTo>
                <a:lnTo>
                  <a:pt x="796358" y="1087271"/>
                </a:lnTo>
                <a:lnTo>
                  <a:pt x="807692" y="1082738"/>
                </a:lnTo>
                <a:lnTo>
                  <a:pt x="819026" y="1078205"/>
                </a:lnTo>
                <a:lnTo>
                  <a:pt x="830134" y="1072992"/>
                </a:lnTo>
                <a:lnTo>
                  <a:pt x="841015" y="1067779"/>
                </a:lnTo>
                <a:lnTo>
                  <a:pt x="852123" y="1062339"/>
                </a:lnTo>
                <a:lnTo>
                  <a:pt x="862777" y="1056446"/>
                </a:lnTo>
                <a:lnTo>
                  <a:pt x="873658" y="1050099"/>
                </a:lnTo>
                <a:lnTo>
                  <a:pt x="884086" y="1043753"/>
                </a:lnTo>
                <a:lnTo>
                  <a:pt x="894740" y="1036953"/>
                </a:lnTo>
                <a:lnTo>
                  <a:pt x="904941" y="1029927"/>
                </a:lnTo>
                <a:lnTo>
                  <a:pt x="915142" y="1022674"/>
                </a:lnTo>
                <a:lnTo>
                  <a:pt x="925343" y="1015194"/>
                </a:lnTo>
                <a:lnTo>
                  <a:pt x="935091" y="1007261"/>
                </a:lnTo>
                <a:lnTo>
                  <a:pt x="944839" y="999102"/>
                </a:lnTo>
                <a:lnTo>
                  <a:pt x="954586" y="990715"/>
                </a:lnTo>
                <a:lnTo>
                  <a:pt x="963880" y="982102"/>
                </a:lnTo>
                <a:lnTo>
                  <a:pt x="972948" y="973036"/>
                </a:lnTo>
                <a:lnTo>
                  <a:pt x="982016" y="963743"/>
                </a:lnTo>
                <a:lnTo>
                  <a:pt x="990856" y="954450"/>
                </a:lnTo>
                <a:lnTo>
                  <a:pt x="999244" y="944931"/>
                </a:lnTo>
                <a:lnTo>
                  <a:pt x="1007405" y="934958"/>
                </a:lnTo>
                <a:lnTo>
                  <a:pt x="1015339" y="925212"/>
                </a:lnTo>
                <a:lnTo>
                  <a:pt x="1022820" y="915239"/>
                </a:lnTo>
                <a:lnTo>
                  <a:pt x="1030074" y="904813"/>
                </a:lnTo>
                <a:lnTo>
                  <a:pt x="1037101" y="894613"/>
                </a:lnTo>
                <a:lnTo>
                  <a:pt x="1043902" y="884187"/>
                </a:lnTo>
                <a:lnTo>
                  <a:pt x="1050249" y="873534"/>
                </a:lnTo>
                <a:lnTo>
                  <a:pt x="1056370" y="862881"/>
                </a:lnTo>
                <a:lnTo>
                  <a:pt x="1062263" y="852002"/>
                </a:lnTo>
                <a:lnTo>
                  <a:pt x="1067931" y="841122"/>
                </a:lnTo>
                <a:lnTo>
                  <a:pt x="1073144" y="830016"/>
                </a:lnTo>
                <a:lnTo>
                  <a:pt x="1078132" y="819136"/>
                </a:lnTo>
                <a:lnTo>
                  <a:pt x="1082892" y="807804"/>
                </a:lnTo>
                <a:lnTo>
                  <a:pt x="1087426" y="796471"/>
                </a:lnTo>
                <a:lnTo>
                  <a:pt x="1091280" y="784911"/>
                </a:lnTo>
                <a:lnTo>
                  <a:pt x="1095360" y="773579"/>
                </a:lnTo>
                <a:lnTo>
                  <a:pt x="1098760" y="762019"/>
                </a:lnTo>
                <a:lnTo>
                  <a:pt x="1102161" y="750460"/>
                </a:lnTo>
                <a:lnTo>
                  <a:pt x="1105108" y="738673"/>
                </a:lnTo>
                <a:lnTo>
                  <a:pt x="1107828" y="726887"/>
                </a:lnTo>
                <a:lnTo>
                  <a:pt x="1110321" y="715328"/>
                </a:lnTo>
                <a:lnTo>
                  <a:pt x="1112362" y="703315"/>
                </a:lnTo>
                <a:lnTo>
                  <a:pt x="1114175" y="691529"/>
                </a:lnTo>
                <a:lnTo>
                  <a:pt x="1115762" y="679516"/>
                </a:lnTo>
                <a:lnTo>
                  <a:pt x="1117122" y="667503"/>
                </a:lnTo>
                <a:lnTo>
                  <a:pt x="1118256" y="655717"/>
                </a:lnTo>
                <a:lnTo>
                  <a:pt x="1118936" y="643704"/>
                </a:lnTo>
                <a:lnTo>
                  <a:pt x="1119389" y="631918"/>
                </a:lnTo>
                <a:lnTo>
                  <a:pt x="1119389" y="619905"/>
                </a:lnTo>
                <a:lnTo>
                  <a:pt x="1119389" y="607666"/>
                </a:lnTo>
                <a:lnTo>
                  <a:pt x="1118936" y="595880"/>
                </a:lnTo>
                <a:lnTo>
                  <a:pt x="1118256" y="583867"/>
                </a:lnTo>
                <a:lnTo>
                  <a:pt x="1117122" y="571854"/>
                </a:lnTo>
                <a:lnTo>
                  <a:pt x="1115762" y="560068"/>
                </a:lnTo>
                <a:lnTo>
                  <a:pt x="1114175" y="548055"/>
                </a:lnTo>
                <a:lnTo>
                  <a:pt x="1112362" y="536269"/>
                </a:lnTo>
                <a:lnTo>
                  <a:pt x="1110321" y="524256"/>
                </a:lnTo>
                <a:lnTo>
                  <a:pt x="1107828" y="512470"/>
                </a:lnTo>
                <a:lnTo>
                  <a:pt x="1105108" y="500911"/>
                </a:lnTo>
                <a:lnTo>
                  <a:pt x="1102161" y="489125"/>
                </a:lnTo>
                <a:lnTo>
                  <a:pt x="1098760" y="477565"/>
                </a:lnTo>
                <a:lnTo>
                  <a:pt x="1095360" y="466006"/>
                </a:lnTo>
                <a:lnTo>
                  <a:pt x="1091280" y="454673"/>
                </a:lnTo>
                <a:lnTo>
                  <a:pt x="1087426" y="443114"/>
                </a:lnTo>
                <a:lnTo>
                  <a:pt x="1082892" y="431554"/>
                </a:lnTo>
                <a:lnTo>
                  <a:pt x="1078132" y="420448"/>
                </a:lnTo>
                <a:lnTo>
                  <a:pt x="1073144" y="409342"/>
                </a:lnTo>
                <a:lnTo>
                  <a:pt x="1067931" y="398462"/>
                </a:lnTo>
                <a:lnTo>
                  <a:pt x="1062263" y="387583"/>
                </a:lnTo>
                <a:lnTo>
                  <a:pt x="1056370" y="376703"/>
                </a:lnTo>
                <a:lnTo>
                  <a:pt x="1050249" y="366050"/>
                </a:lnTo>
                <a:lnTo>
                  <a:pt x="1043902" y="355397"/>
                </a:lnTo>
                <a:lnTo>
                  <a:pt x="1037101" y="344971"/>
                </a:lnTo>
                <a:lnTo>
                  <a:pt x="1030074" y="334545"/>
                </a:lnTo>
                <a:lnTo>
                  <a:pt x="1022820" y="324346"/>
                </a:lnTo>
                <a:lnTo>
                  <a:pt x="1015339" y="314373"/>
                </a:lnTo>
                <a:lnTo>
                  <a:pt x="1007405" y="304400"/>
                </a:lnTo>
                <a:lnTo>
                  <a:pt x="999244" y="294654"/>
                </a:lnTo>
                <a:lnTo>
                  <a:pt x="990856" y="285134"/>
                </a:lnTo>
                <a:lnTo>
                  <a:pt x="982016" y="275614"/>
                </a:lnTo>
                <a:lnTo>
                  <a:pt x="972948" y="266548"/>
                </a:lnTo>
                <a:lnTo>
                  <a:pt x="963880" y="257482"/>
                </a:lnTo>
                <a:lnTo>
                  <a:pt x="954586" y="248869"/>
                </a:lnTo>
                <a:lnTo>
                  <a:pt x="944839" y="240483"/>
                </a:lnTo>
                <a:lnTo>
                  <a:pt x="935091" y="232323"/>
                </a:lnTo>
                <a:lnTo>
                  <a:pt x="925343" y="224163"/>
                </a:lnTo>
                <a:lnTo>
                  <a:pt x="915142" y="216684"/>
                </a:lnTo>
                <a:lnTo>
                  <a:pt x="904941" y="209431"/>
                </a:lnTo>
                <a:lnTo>
                  <a:pt x="894740" y="202631"/>
                </a:lnTo>
                <a:lnTo>
                  <a:pt x="884086" y="195831"/>
                </a:lnTo>
                <a:lnTo>
                  <a:pt x="873658" y="189485"/>
                </a:lnTo>
                <a:lnTo>
                  <a:pt x="862777" y="183139"/>
                </a:lnTo>
                <a:lnTo>
                  <a:pt x="852123" y="177246"/>
                </a:lnTo>
                <a:lnTo>
                  <a:pt x="841015" y="171579"/>
                </a:lnTo>
                <a:lnTo>
                  <a:pt x="830134" y="166593"/>
                </a:lnTo>
                <a:lnTo>
                  <a:pt x="819026" y="161380"/>
                </a:lnTo>
                <a:lnTo>
                  <a:pt x="807692" y="156620"/>
                </a:lnTo>
                <a:lnTo>
                  <a:pt x="796358" y="152313"/>
                </a:lnTo>
                <a:lnTo>
                  <a:pt x="785023" y="148234"/>
                </a:lnTo>
                <a:lnTo>
                  <a:pt x="773462" y="144380"/>
                </a:lnTo>
                <a:lnTo>
                  <a:pt x="762128" y="140754"/>
                </a:lnTo>
                <a:lnTo>
                  <a:pt x="750340" y="137581"/>
                </a:lnTo>
                <a:lnTo>
                  <a:pt x="738779" y="134407"/>
                </a:lnTo>
                <a:lnTo>
                  <a:pt x="726991" y="131688"/>
                </a:lnTo>
                <a:lnTo>
                  <a:pt x="715203" y="129421"/>
                </a:lnTo>
                <a:lnTo>
                  <a:pt x="703415" y="127154"/>
                </a:lnTo>
                <a:lnTo>
                  <a:pt x="691401" y="125341"/>
                </a:lnTo>
                <a:lnTo>
                  <a:pt x="679613" y="123755"/>
                </a:lnTo>
                <a:lnTo>
                  <a:pt x="667598" y="122621"/>
                </a:lnTo>
                <a:lnTo>
                  <a:pt x="655584" y="121488"/>
                </a:lnTo>
                <a:lnTo>
                  <a:pt x="643796" y="120581"/>
                </a:lnTo>
                <a:lnTo>
                  <a:pt x="631782" y="120128"/>
                </a:lnTo>
                <a:lnTo>
                  <a:pt x="619540" y="120128"/>
                </a:lnTo>
                <a:lnTo>
                  <a:pt x="607752" y="120128"/>
                </a:lnTo>
                <a:close/>
                <a:moveTo>
                  <a:pt x="619540" y="0"/>
                </a:moveTo>
                <a:lnTo>
                  <a:pt x="634502" y="227"/>
                </a:lnTo>
                <a:lnTo>
                  <a:pt x="649690" y="907"/>
                </a:lnTo>
                <a:lnTo>
                  <a:pt x="664198" y="1587"/>
                </a:lnTo>
                <a:lnTo>
                  <a:pt x="678933" y="3173"/>
                </a:lnTo>
                <a:lnTo>
                  <a:pt x="694121" y="4533"/>
                </a:lnTo>
                <a:lnTo>
                  <a:pt x="708629" y="6573"/>
                </a:lnTo>
                <a:lnTo>
                  <a:pt x="723364" y="8840"/>
                </a:lnTo>
                <a:lnTo>
                  <a:pt x="738098" y="11560"/>
                </a:lnTo>
                <a:lnTo>
                  <a:pt x="752607" y="14506"/>
                </a:lnTo>
                <a:lnTo>
                  <a:pt x="767115" y="17906"/>
                </a:lnTo>
                <a:lnTo>
                  <a:pt x="781623" y="21533"/>
                </a:lnTo>
                <a:lnTo>
                  <a:pt x="796131" y="25839"/>
                </a:lnTo>
                <a:lnTo>
                  <a:pt x="810412" y="30146"/>
                </a:lnTo>
                <a:lnTo>
                  <a:pt x="824694" y="34905"/>
                </a:lnTo>
                <a:lnTo>
                  <a:pt x="838975" y="40118"/>
                </a:lnTo>
                <a:lnTo>
                  <a:pt x="853030" y="45558"/>
                </a:lnTo>
                <a:lnTo>
                  <a:pt x="866858" y="51451"/>
                </a:lnTo>
                <a:lnTo>
                  <a:pt x="880686" y="57571"/>
                </a:lnTo>
                <a:lnTo>
                  <a:pt x="894514" y="64144"/>
                </a:lnTo>
                <a:lnTo>
                  <a:pt x="907888" y="71170"/>
                </a:lnTo>
                <a:lnTo>
                  <a:pt x="921263" y="78423"/>
                </a:lnTo>
                <a:lnTo>
                  <a:pt x="934638" y="85903"/>
                </a:lnTo>
                <a:lnTo>
                  <a:pt x="947786" y="93836"/>
                </a:lnTo>
                <a:lnTo>
                  <a:pt x="960934" y="102222"/>
                </a:lnTo>
                <a:lnTo>
                  <a:pt x="973401" y="110835"/>
                </a:lnTo>
                <a:lnTo>
                  <a:pt x="986096" y="119901"/>
                </a:lnTo>
                <a:lnTo>
                  <a:pt x="998791" y="129421"/>
                </a:lnTo>
                <a:lnTo>
                  <a:pt x="1010805" y="139167"/>
                </a:lnTo>
                <a:lnTo>
                  <a:pt x="1023046" y="149140"/>
                </a:lnTo>
                <a:lnTo>
                  <a:pt x="1034607" y="159793"/>
                </a:lnTo>
                <a:lnTo>
                  <a:pt x="1046395" y="170446"/>
                </a:lnTo>
                <a:lnTo>
                  <a:pt x="1057956" y="181779"/>
                </a:lnTo>
                <a:lnTo>
                  <a:pt x="1067251" y="191072"/>
                </a:lnTo>
                <a:lnTo>
                  <a:pt x="1076318" y="200591"/>
                </a:lnTo>
                <a:lnTo>
                  <a:pt x="1084932" y="210564"/>
                </a:lnTo>
                <a:lnTo>
                  <a:pt x="1093546" y="220310"/>
                </a:lnTo>
                <a:lnTo>
                  <a:pt x="1101934" y="230283"/>
                </a:lnTo>
                <a:lnTo>
                  <a:pt x="1110095" y="240709"/>
                </a:lnTo>
                <a:lnTo>
                  <a:pt x="1117802" y="250909"/>
                </a:lnTo>
                <a:lnTo>
                  <a:pt x="1125510" y="261108"/>
                </a:lnTo>
                <a:lnTo>
                  <a:pt x="1132764" y="271988"/>
                </a:lnTo>
                <a:lnTo>
                  <a:pt x="1139791" y="282414"/>
                </a:lnTo>
                <a:lnTo>
                  <a:pt x="1146592" y="293294"/>
                </a:lnTo>
                <a:lnTo>
                  <a:pt x="1153166" y="304173"/>
                </a:lnTo>
                <a:lnTo>
                  <a:pt x="1159513" y="315279"/>
                </a:lnTo>
                <a:lnTo>
                  <a:pt x="1165634" y="326159"/>
                </a:lnTo>
                <a:lnTo>
                  <a:pt x="1171527" y="337492"/>
                </a:lnTo>
                <a:lnTo>
                  <a:pt x="1177195" y="348598"/>
                </a:lnTo>
                <a:lnTo>
                  <a:pt x="1182408" y="360157"/>
                </a:lnTo>
                <a:lnTo>
                  <a:pt x="1187622" y="371490"/>
                </a:lnTo>
                <a:lnTo>
                  <a:pt x="1192610" y="383050"/>
                </a:lnTo>
                <a:lnTo>
                  <a:pt x="1197143" y="394609"/>
                </a:lnTo>
                <a:lnTo>
                  <a:pt x="1201677" y="406395"/>
                </a:lnTo>
                <a:lnTo>
                  <a:pt x="1205984" y="418181"/>
                </a:lnTo>
                <a:lnTo>
                  <a:pt x="1209611" y="429741"/>
                </a:lnTo>
                <a:lnTo>
                  <a:pt x="1213465" y="441754"/>
                </a:lnTo>
                <a:lnTo>
                  <a:pt x="1216865" y="453540"/>
                </a:lnTo>
                <a:lnTo>
                  <a:pt x="1219812" y="465552"/>
                </a:lnTo>
                <a:lnTo>
                  <a:pt x="1222986" y="477792"/>
                </a:lnTo>
                <a:lnTo>
                  <a:pt x="1225706" y="489578"/>
                </a:lnTo>
                <a:lnTo>
                  <a:pt x="1228200" y="501818"/>
                </a:lnTo>
                <a:lnTo>
                  <a:pt x="1230240" y="514057"/>
                </a:lnTo>
                <a:lnTo>
                  <a:pt x="1232280" y="526070"/>
                </a:lnTo>
                <a:lnTo>
                  <a:pt x="1233867" y="538536"/>
                </a:lnTo>
                <a:lnTo>
                  <a:pt x="1235680" y="550775"/>
                </a:lnTo>
                <a:lnTo>
                  <a:pt x="1236814" y="563015"/>
                </a:lnTo>
                <a:lnTo>
                  <a:pt x="1237720" y="575254"/>
                </a:lnTo>
                <a:lnTo>
                  <a:pt x="1238401" y="587720"/>
                </a:lnTo>
                <a:lnTo>
                  <a:pt x="1239081" y="599733"/>
                </a:lnTo>
                <a:lnTo>
                  <a:pt x="1239307" y="612199"/>
                </a:lnTo>
                <a:lnTo>
                  <a:pt x="1239307" y="624665"/>
                </a:lnTo>
                <a:lnTo>
                  <a:pt x="1239081" y="636678"/>
                </a:lnTo>
                <a:lnTo>
                  <a:pt x="1238627" y="649144"/>
                </a:lnTo>
                <a:lnTo>
                  <a:pt x="1237947" y="661610"/>
                </a:lnTo>
                <a:lnTo>
                  <a:pt x="1237040" y="673623"/>
                </a:lnTo>
                <a:lnTo>
                  <a:pt x="1235907" y="686089"/>
                </a:lnTo>
                <a:lnTo>
                  <a:pt x="1234320" y="698102"/>
                </a:lnTo>
                <a:lnTo>
                  <a:pt x="1232507" y="710341"/>
                </a:lnTo>
                <a:lnTo>
                  <a:pt x="1230693" y="722807"/>
                </a:lnTo>
                <a:lnTo>
                  <a:pt x="1228653" y="734820"/>
                </a:lnTo>
                <a:lnTo>
                  <a:pt x="1226159" y="746833"/>
                </a:lnTo>
                <a:lnTo>
                  <a:pt x="1223439" y="759073"/>
                </a:lnTo>
                <a:lnTo>
                  <a:pt x="1220719" y="771085"/>
                </a:lnTo>
                <a:lnTo>
                  <a:pt x="1217545" y="783098"/>
                </a:lnTo>
                <a:lnTo>
                  <a:pt x="1214145" y="795111"/>
                </a:lnTo>
                <a:lnTo>
                  <a:pt x="1210518" y="806897"/>
                </a:lnTo>
                <a:lnTo>
                  <a:pt x="1206664" y="818683"/>
                </a:lnTo>
                <a:lnTo>
                  <a:pt x="1202357" y="830469"/>
                </a:lnTo>
                <a:lnTo>
                  <a:pt x="1198277" y="842255"/>
                </a:lnTo>
                <a:lnTo>
                  <a:pt x="1193516" y="853588"/>
                </a:lnTo>
                <a:lnTo>
                  <a:pt x="1188529" y="865374"/>
                </a:lnTo>
                <a:lnTo>
                  <a:pt x="1183769" y="876934"/>
                </a:lnTo>
                <a:lnTo>
                  <a:pt x="1178328" y="888267"/>
                </a:lnTo>
                <a:lnTo>
                  <a:pt x="1172661" y="899599"/>
                </a:lnTo>
                <a:lnTo>
                  <a:pt x="1166767" y="910706"/>
                </a:lnTo>
                <a:lnTo>
                  <a:pt x="1160646" y="921812"/>
                </a:lnTo>
                <a:lnTo>
                  <a:pt x="1534229" y="1295115"/>
                </a:lnTo>
                <a:lnTo>
                  <a:pt x="1540350" y="1301461"/>
                </a:lnTo>
                <a:lnTo>
                  <a:pt x="1545790" y="1308034"/>
                </a:lnTo>
                <a:lnTo>
                  <a:pt x="1551231" y="1314607"/>
                </a:lnTo>
                <a:lnTo>
                  <a:pt x="1556445" y="1321407"/>
                </a:lnTo>
                <a:lnTo>
                  <a:pt x="1560752" y="1328433"/>
                </a:lnTo>
                <a:lnTo>
                  <a:pt x="1565286" y="1335460"/>
                </a:lnTo>
                <a:lnTo>
                  <a:pt x="1569366" y="1342713"/>
                </a:lnTo>
                <a:lnTo>
                  <a:pt x="1572766" y="1349966"/>
                </a:lnTo>
                <a:lnTo>
                  <a:pt x="1576167" y="1357219"/>
                </a:lnTo>
                <a:lnTo>
                  <a:pt x="1578887" y="1364698"/>
                </a:lnTo>
                <a:lnTo>
                  <a:pt x="1581381" y="1372178"/>
                </a:lnTo>
                <a:lnTo>
                  <a:pt x="1583648" y="1379658"/>
                </a:lnTo>
                <a:lnTo>
                  <a:pt x="1585461" y="1387137"/>
                </a:lnTo>
                <a:lnTo>
                  <a:pt x="1586821" y="1394617"/>
                </a:lnTo>
                <a:lnTo>
                  <a:pt x="1587955" y="1402323"/>
                </a:lnTo>
                <a:lnTo>
                  <a:pt x="1588635" y="1409803"/>
                </a:lnTo>
                <a:lnTo>
                  <a:pt x="1589088" y="1417283"/>
                </a:lnTo>
                <a:lnTo>
                  <a:pt x="1589088" y="1424762"/>
                </a:lnTo>
                <a:lnTo>
                  <a:pt x="1588861" y="1432242"/>
                </a:lnTo>
                <a:lnTo>
                  <a:pt x="1588181" y="1439495"/>
                </a:lnTo>
                <a:lnTo>
                  <a:pt x="1587274" y="1446748"/>
                </a:lnTo>
                <a:lnTo>
                  <a:pt x="1585914" y="1454001"/>
                </a:lnTo>
                <a:lnTo>
                  <a:pt x="1584101" y="1461027"/>
                </a:lnTo>
                <a:lnTo>
                  <a:pt x="1581834" y="1467827"/>
                </a:lnTo>
                <a:lnTo>
                  <a:pt x="1579340" y="1474627"/>
                </a:lnTo>
                <a:lnTo>
                  <a:pt x="1576620" y="1481200"/>
                </a:lnTo>
                <a:lnTo>
                  <a:pt x="1573220" y="1487773"/>
                </a:lnTo>
                <a:lnTo>
                  <a:pt x="1569593" y="1494119"/>
                </a:lnTo>
                <a:lnTo>
                  <a:pt x="1565512" y="1500239"/>
                </a:lnTo>
                <a:lnTo>
                  <a:pt x="1561432" y="1506132"/>
                </a:lnTo>
                <a:lnTo>
                  <a:pt x="1556445" y="1511572"/>
                </a:lnTo>
                <a:lnTo>
                  <a:pt x="1551231" y="1517011"/>
                </a:lnTo>
                <a:lnTo>
                  <a:pt x="1517228" y="1551237"/>
                </a:lnTo>
                <a:lnTo>
                  <a:pt x="1511787" y="1556223"/>
                </a:lnTo>
                <a:lnTo>
                  <a:pt x="1506120" y="1561209"/>
                </a:lnTo>
                <a:lnTo>
                  <a:pt x="1500226" y="1565516"/>
                </a:lnTo>
                <a:lnTo>
                  <a:pt x="1494106" y="1569369"/>
                </a:lnTo>
                <a:lnTo>
                  <a:pt x="1487985" y="1573222"/>
                </a:lnTo>
                <a:lnTo>
                  <a:pt x="1481411" y="1576395"/>
                </a:lnTo>
                <a:lnTo>
                  <a:pt x="1474837" y="1579342"/>
                </a:lnTo>
                <a:lnTo>
                  <a:pt x="1468036" y="1581835"/>
                </a:lnTo>
                <a:lnTo>
                  <a:pt x="1461009" y="1583875"/>
                </a:lnTo>
                <a:lnTo>
                  <a:pt x="1453982" y="1585688"/>
                </a:lnTo>
                <a:lnTo>
                  <a:pt x="1446728" y="1587275"/>
                </a:lnTo>
                <a:lnTo>
                  <a:pt x="1439474" y="1588182"/>
                </a:lnTo>
                <a:lnTo>
                  <a:pt x="1432219" y="1588862"/>
                </a:lnTo>
                <a:lnTo>
                  <a:pt x="1424739" y="1589088"/>
                </a:lnTo>
                <a:lnTo>
                  <a:pt x="1417258" y="1589088"/>
                </a:lnTo>
                <a:lnTo>
                  <a:pt x="1409777" y="1588862"/>
                </a:lnTo>
                <a:lnTo>
                  <a:pt x="1402296" y="1587955"/>
                </a:lnTo>
                <a:lnTo>
                  <a:pt x="1394589" y="1587048"/>
                </a:lnTo>
                <a:lnTo>
                  <a:pt x="1387108" y="1585235"/>
                </a:lnTo>
                <a:lnTo>
                  <a:pt x="1379628" y="1583422"/>
                </a:lnTo>
                <a:lnTo>
                  <a:pt x="1372147" y="1581382"/>
                </a:lnTo>
                <a:lnTo>
                  <a:pt x="1364666" y="1578662"/>
                </a:lnTo>
                <a:lnTo>
                  <a:pt x="1357186" y="1575942"/>
                </a:lnTo>
                <a:lnTo>
                  <a:pt x="1349931" y="1572769"/>
                </a:lnTo>
                <a:lnTo>
                  <a:pt x="1342677" y="1569142"/>
                </a:lnTo>
                <a:lnTo>
                  <a:pt x="1335423" y="1565289"/>
                </a:lnTo>
                <a:lnTo>
                  <a:pt x="1328396" y="1560756"/>
                </a:lnTo>
                <a:lnTo>
                  <a:pt x="1321369" y="1556223"/>
                </a:lnTo>
                <a:lnTo>
                  <a:pt x="1314568" y="1551237"/>
                </a:lnTo>
                <a:lnTo>
                  <a:pt x="1307994" y="1545797"/>
                </a:lnTo>
                <a:lnTo>
                  <a:pt x="1301420" y="1540130"/>
                </a:lnTo>
                <a:lnTo>
                  <a:pt x="1295299" y="1534011"/>
                </a:lnTo>
                <a:lnTo>
                  <a:pt x="921716" y="1160708"/>
                </a:lnTo>
                <a:lnTo>
                  <a:pt x="910835" y="1166827"/>
                </a:lnTo>
                <a:lnTo>
                  <a:pt x="899501" y="1172720"/>
                </a:lnTo>
                <a:lnTo>
                  <a:pt x="888166" y="1178160"/>
                </a:lnTo>
                <a:lnTo>
                  <a:pt x="876832" y="1183600"/>
                </a:lnTo>
                <a:lnTo>
                  <a:pt x="865498" y="1188586"/>
                </a:lnTo>
                <a:lnTo>
                  <a:pt x="853710" y="1193346"/>
                </a:lnTo>
                <a:lnTo>
                  <a:pt x="842375" y="1198106"/>
                </a:lnTo>
                <a:lnTo>
                  <a:pt x="830588" y="1202412"/>
                </a:lnTo>
                <a:lnTo>
                  <a:pt x="818573" y="1206492"/>
                </a:lnTo>
                <a:lnTo>
                  <a:pt x="807012" y="1210572"/>
                </a:lnTo>
                <a:lnTo>
                  <a:pt x="794997" y="1213972"/>
                </a:lnTo>
                <a:lnTo>
                  <a:pt x="783210" y="1217598"/>
                </a:lnTo>
                <a:lnTo>
                  <a:pt x="771195" y="1220545"/>
                </a:lnTo>
                <a:lnTo>
                  <a:pt x="758954" y="1223265"/>
                </a:lnTo>
                <a:lnTo>
                  <a:pt x="746939" y="1226211"/>
                </a:lnTo>
                <a:lnTo>
                  <a:pt x="734698" y="1228478"/>
                </a:lnTo>
                <a:lnTo>
                  <a:pt x="722457" y="1230518"/>
                </a:lnTo>
                <a:lnTo>
                  <a:pt x="710442" y="1232784"/>
                </a:lnTo>
                <a:lnTo>
                  <a:pt x="698201" y="1234371"/>
                </a:lnTo>
                <a:lnTo>
                  <a:pt x="685960" y="1235731"/>
                </a:lnTo>
                <a:lnTo>
                  <a:pt x="673719" y="1236864"/>
                </a:lnTo>
                <a:lnTo>
                  <a:pt x="661478" y="1237771"/>
                </a:lnTo>
                <a:lnTo>
                  <a:pt x="649010" y="1238451"/>
                </a:lnTo>
                <a:lnTo>
                  <a:pt x="636769" y="1239131"/>
                </a:lnTo>
                <a:lnTo>
                  <a:pt x="624527" y="1239357"/>
                </a:lnTo>
                <a:lnTo>
                  <a:pt x="612060" y="1239357"/>
                </a:lnTo>
                <a:lnTo>
                  <a:pt x="599818" y="1239131"/>
                </a:lnTo>
                <a:lnTo>
                  <a:pt x="587577" y="1238451"/>
                </a:lnTo>
                <a:lnTo>
                  <a:pt x="575109" y="1237544"/>
                </a:lnTo>
                <a:lnTo>
                  <a:pt x="562868" y="1236638"/>
                </a:lnTo>
                <a:lnTo>
                  <a:pt x="550627" y="1235504"/>
                </a:lnTo>
                <a:lnTo>
                  <a:pt x="538612" y="1233918"/>
                </a:lnTo>
                <a:lnTo>
                  <a:pt x="526145" y="1232331"/>
                </a:lnTo>
                <a:lnTo>
                  <a:pt x="513903" y="1230291"/>
                </a:lnTo>
                <a:lnTo>
                  <a:pt x="501889" y="1228025"/>
                </a:lnTo>
                <a:lnTo>
                  <a:pt x="489648" y="1225758"/>
                </a:lnTo>
                <a:lnTo>
                  <a:pt x="477633" y="1222811"/>
                </a:lnTo>
                <a:lnTo>
                  <a:pt x="465619" y="1219865"/>
                </a:lnTo>
                <a:lnTo>
                  <a:pt x="453604" y="1216918"/>
                </a:lnTo>
                <a:lnTo>
                  <a:pt x="441590" y="1213292"/>
                </a:lnTo>
                <a:lnTo>
                  <a:pt x="429802" y="1209665"/>
                </a:lnTo>
                <a:lnTo>
                  <a:pt x="418014" y="1205812"/>
                </a:lnTo>
                <a:lnTo>
                  <a:pt x="406453" y="1201506"/>
                </a:lnTo>
                <a:lnTo>
                  <a:pt x="394665" y="1197199"/>
                </a:lnTo>
                <a:lnTo>
                  <a:pt x="383104" y="1192440"/>
                </a:lnTo>
                <a:lnTo>
                  <a:pt x="371543" y="1187680"/>
                </a:lnTo>
                <a:lnTo>
                  <a:pt x="359982" y="1182467"/>
                </a:lnTo>
                <a:lnTo>
                  <a:pt x="348647" y="1177027"/>
                </a:lnTo>
                <a:lnTo>
                  <a:pt x="337313" y="1171360"/>
                </a:lnTo>
                <a:lnTo>
                  <a:pt x="326205" y="1165694"/>
                </a:lnTo>
                <a:lnTo>
                  <a:pt x="315097" y="1159574"/>
                </a:lnTo>
                <a:lnTo>
                  <a:pt x="304216" y="1153228"/>
                </a:lnTo>
                <a:lnTo>
                  <a:pt x="293109" y="1146655"/>
                </a:lnTo>
                <a:lnTo>
                  <a:pt x="282454" y="1139629"/>
                </a:lnTo>
                <a:lnTo>
                  <a:pt x="272026" y="1132602"/>
                </a:lnTo>
                <a:lnTo>
                  <a:pt x="261145" y="1125349"/>
                </a:lnTo>
                <a:lnTo>
                  <a:pt x="250944" y="1117643"/>
                </a:lnTo>
                <a:lnTo>
                  <a:pt x="240517" y="1109937"/>
                </a:lnTo>
                <a:lnTo>
                  <a:pt x="230316" y="1101777"/>
                </a:lnTo>
                <a:lnTo>
                  <a:pt x="220341" y="1093617"/>
                </a:lnTo>
                <a:lnTo>
                  <a:pt x="210367" y="1085004"/>
                </a:lnTo>
                <a:lnTo>
                  <a:pt x="200620" y="1076391"/>
                </a:lnTo>
                <a:lnTo>
                  <a:pt x="191099" y="1067099"/>
                </a:lnTo>
                <a:lnTo>
                  <a:pt x="181578" y="1057806"/>
                </a:lnTo>
                <a:lnTo>
                  <a:pt x="170470" y="1046473"/>
                </a:lnTo>
                <a:lnTo>
                  <a:pt x="159589" y="1034913"/>
                </a:lnTo>
                <a:lnTo>
                  <a:pt x="149161" y="1022901"/>
                </a:lnTo>
                <a:lnTo>
                  <a:pt x="139187" y="1010888"/>
                </a:lnTo>
                <a:lnTo>
                  <a:pt x="129213" y="998648"/>
                </a:lnTo>
                <a:lnTo>
                  <a:pt x="119918" y="985956"/>
                </a:lnTo>
                <a:lnTo>
                  <a:pt x="110851" y="973489"/>
                </a:lnTo>
                <a:lnTo>
                  <a:pt x="102237" y="960797"/>
                </a:lnTo>
                <a:lnTo>
                  <a:pt x="93849" y="947651"/>
                </a:lnTo>
                <a:lnTo>
                  <a:pt x="85688" y="934505"/>
                </a:lnTo>
                <a:lnTo>
                  <a:pt x="78208" y="921358"/>
                </a:lnTo>
                <a:lnTo>
                  <a:pt x="70954" y="907986"/>
                </a:lnTo>
                <a:lnTo>
                  <a:pt x="64153" y="894386"/>
                </a:lnTo>
                <a:lnTo>
                  <a:pt x="57579" y="880560"/>
                </a:lnTo>
                <a:lnTo>
                  <a:pt x="51232" y="866734"/>
                </a:lnTo>
                <a:lnTo>
                  <a:pt x="45338" y="852908"/>
                </a:lnTo>
                <a:lnTo>
                  <a:pt x="39897" y="838856"/>
                </a:lnTo>
                <a:lnTo>
                  <a:pt x="34910" y="824803"/>
                </a:lnTo>
                <a:lnTo>
                  <a:pt x="30150" y="810524"/>
                </a:lnTo>
                <a:lnTo>
                  <a:pt x="25616" y="796244"/>
                </a:lnTo>
                <a:lnTo>
                  <a:pt x="21535" y="781738"/>
                </a:lnTo>
                <a:lnTo>
                  <a:pt x="17682" y="767232"/>
                </a:lnTo>
                <a:lnTo>
                  <a:pt x="14508" y="752726"/>
                </a:lnTo>
                <a:lnTo>
                  <a:pt x="11334" y="738220"/>
                </a:lnTo>
                <a:lnTo>
                  <a:pt x="8841" y="723487"/>
                </a:lnTo>
                <a:lnTo>
                  <a:pt x="6574" y="708755"/>
                </a:lnTo>
                <a:lnTo>
                  <a:pt x="4307" y="694022"/>
                </a:lnTo>
                <a:lnTo>
                  <a:pt x="2947" y="679289"/>
                </a:lnTo>
                <a:lnTo>
                  <a:pt x="1587" y="664330"/>
                </a:lnTo>
                <a:lnTo>
                  <a:pt x="680" y="649597"/>
                </a:lnTo>
                <a:lnTo>
                  <a:pt x="227" y="634638"/>
                </a:lnTo>
                <a:lnTo>
                  <a:pt x="0" y="619905"/>
                </a:lnTo>
                <a:lnTo>
                  <a:pt x="227" y="604946"/>
                </a:lnTo>
                <a:lnTo>
                  <a:pt x="680" y="589987"/>
                </a:lnTo>
                <a:lnTo>
                  <a:pt x="1587" y="575254"/>
                </a:lnTo>
                <a:lnTo>
                  <a:pt x="2947" y="560295"/>
                </a:lnTo>
                <a:lnTo>
                  <a:pt x="4307" y="545562"/>
                </a:lnTo>
                <a:lnTo>
                  <a:pt x="6574" y="530830"/>
                </a:lnTo>
                <a:lnTo>
                  <a:pt x="8841" y="516097"/>
                </a:lnTo>
                <a:lnTo>
                  <a:pt x="11334" y="501364"/>
                </a:lnTo>
                <a:lnTo>
                  <a:pt x="14508" y="486858"/>
                </a:lnTo>
                <a:lnTo>
                  <a:pt x="17682" y="472352"/>
                </a:lnTo>
                <a:lnTo>
                  <a:pt x="21535" y="457846"/>
                </a:lnTo>
                <a:lnTo>
                  <a:pt x="25616" y="443340"/>
                </a:lnTo>
                <a:lnTo>
                  <a:pt x="30150" y="429061"/>
                </a:lnTo>
                <a:lnTo>
                  <a:pt x="34910" y="414781"/>
                </a:lnTo>
                <a:lnTo>
                  <a:pt x="39897" y="400502"/>
                </a:lnTo>
                <a:lnTo>
                  <a:pt x="45338" y="386449"/>
                </a:lnTo>
                <a:lnTo>
                  <a:pt x="51232" y="372850"/>
                </a:lnTo>
                <a:lnTo>
                  <a:pt x="57579" y="359024"/>
                </a:lnTo>
                <a:lnTo>
                  <a:pt x="64153" y="345198"/>
                </a:lnTo>
                <a:lnTo>
                  <a:pt x="70954" y="331599"/>
                </a:lnTo>
                <a:lnTo>
                  <a:pt x="78208" y="318226"/>
                </a:lnTo>
                <a:lnTo>
                  <a:pt x="85688" y="304853"/>
                </a:lnTo>
                <a:lnTo>
                  <a:pt x="93849" y="291934"/>
                </a:lnTo>
                <a:lnTo>
                  <a:pt x="102237" y="278788"/>
                </a:lnTo>
                <a:lnTo>
                  <a:pt x="110851" y="266095"/>
                </a:lnTo>
                <a:lnTo>
                  <a:pt x="119918" y="253402"/>
                </a:lnTo>
                <a:lnTo>
                  <a:pt x="129213" y="240936"/>
                </a:lnTo>
                <a:lnTo>
                  <a:pt x="139187" y="228697"/>
                </a:lnTo>
                <a:lnTo>
                  <a:pt x="149161" y="216457"/>
                </a:lnTo>
                <a:lnTo>
                  <a:pt x="159589" y="204671"/>
                </a:lnTo>
                <a:lnTo>
                  <a:pt x="170470" y="193111"/>
                </a:lnTo>
                <a:lnTo>
                  <a:pt x="181578" y="181779"/>
                </a:lnTo>
                <a:lnTo>
                  <a:pt x="193139" y="170446"/>
                </a:lnTo>
                <a:lnTo>
                  <a:pt x="204473" y="159793"/>
                </a:lnTo>
                <a:lnTo>
                  <a:pt x="216488" y="149140"/>
                </a:lnTo>
                <a:lnTo>
                  <a:pt x="228729" y="139167"/>
                </a:lnTo>
                <a:lnTo>
                  <a:pt x="240743" y="129421"/>
                </a:lnTo>
                <a:lnTo>
                  <a:pt x="253438" y="119901"/>
                </a:lnTo>
                <a:lnTo>
                  <a:pt x="266133" y="110835"/>
                </a:lnTo>
                <a:lnTo>
                  <a:pt x="278600" y="102222"/>
                </a:lnTo>
                <a:lnTo>
                  <a:pt x="291748" y="93836"/>
                </a:lnTo>
                <a:lnTo>
                  <a:pt x="304896" y="85903"/>
                </a:lnTo>
                <a:lnTo>
                  <a:pt x="318271" y="78423"/>
                </a:lnTo>
                <a:lnTo>
                  <a:pt x="331646" y="71170"/>
                </a:lnTo>
                <a:lnTo>
                  <a:pt x="345020" y="64144"/>
                </a:lnTo>
                <a:lnTo>
                  <a:pt x="358848" y="57571"/>
                </a:lnTo>
                <a:lnTo>
                  <a:pt x="372676" y="51451"/>
                </a:lnTo>
                <a:lnTo>
                  <a:pt x="386504" y="45558"/>
                </a:lnTo>
                <a:lnTo>
                  <a:pt x="400559" y="40118"/>
                </a:lnTo>
                <a:lnTo>
                  <a:pt x="414840" y="34905"/>
                </a:lnTo>
                <a:lnTo>
                  <a:pt x="429122" y="30146"/>
                </a:lnTo>
                <a:lnTo>
                  <a:pt x="443403" y="25839"/>
                </a:lnTo>
                <a:lnTo>
                  <a:pt x="457911" y="21533"/>
                </a:lnTo>
                <a:lnTo>
                  <a:pt x="472419" y="17906"/>
                </a:lnTo>
                <a:lnTo>
                  <a:pt x="486927" y="14506"/>
                </a:lnTo>
                <a:lnTo>
                  <a:pt x="501435" y="11560"/>
                </a:lnTo>
                <a:lnTo>
                  <a:pt x="515944" y="8840"/>
                </a:lnTo>
                <a:lnTo>
                  <a:pt x="530678" y="6573"/>
                </a:lnTo>
                <a:lnTo>
                  <a:pt x="545413" y="4533"/>
                </a:lnTo>
                <a:lnTo>
                  <a:pt x="560148" y="3173"/>
                </a:lnTo>
                <a:lnTo>
                  <a:pt x="575109" y="1587"/>
                </a:lnTo>
                <a:lnTo>
                  <a:pt x="589844" y="907"/>
                </a:lnTo>
                <a:lnTo>
                  <a:pt x="604806" y="227"/>
                </a:lnTo>
                <a:lnTo>
                  <a:pt x="6195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76"/>
          <p:cNvSpPr txBox="1"/>
          <p:nvPr/>
        </p:nvSpPr>
        <p:spPr>
          <a:xfrm>
            <a:off x="1520190" y="2361565"/>
            <a:ext cx="3030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b="1" dirty="0">
                <a:solidFill>
                  <a:srgbClr val="F3BB8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游戏进度界面存储未完成</a:t>
            </a:r>
            <a:endParaRPr lang="zh-CN" altLang="en-US" b="1" dirty="0">
              <a:solidFill>
                <a:srgbClr val="F3BB8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8" name="MH_Other_4"/>
          <p:cNvCxnSpPr/>
          <p:nvPr>
            <p:custDataLst>
              <p:tags r:id="rId11"/>
            </p:custDataLst>
          </p:nvPr>
        </p:nvCxnSpPr>
        <p:spPr>
          <a:xfrm>
            <a:off x="7599780" y="2546340"/>
            <a:ext cx="215900" cy="0"/>
          </a:xfrm>
          <a:prstGeom prst="line">
            <a:avLst/>
          </a:prstGeom>
          <a:ln w="25400">
            <a:solidFill>
              <a:srgbClr val="795129"/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MH_Other_5"/>
          <p:cNvSpPr/>
          <p:nvPr>
            <p:custDataLst>
              <p:tags r:id="rId12"/>
            </p:custDataLst>
          </p:nvPr>
        </p:nvSpPr>
        <p:spPr>
          <a:xfrm>
            <a:off x="7541044" y="2487604"/>
            <a:ext cx="117475" cy="117475"/>
          </a:xfrm>
          <a:prstGeom prst="ellipse">
            <a:avLst/>
          </a:prstGeom>
          <a:solidFill>
            <a:srgbClr val="7951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6384415" y="2175329"/>
            <a:ext cx="742022" cy="742022"/>
          </a:xfrm>
          <a:prstGeom prst="ellipse">
            <a:avLst/>
          </a:prstGeom>
          <a:solidFill>
            <a:srgbClr val="7951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" name="MH_Other_6"/>
          <p:cNvSpPr/>
          <p:nvPr>
            <p:custDataLst>
              <p:tags r:id="rId13"/>
            </p:custDataLst>
          </p:nvPr>
        </p:nvSpPr>
        <p:spPr>
          <a:xfrm>
            <a:off x="6549051" y="2405054"/>
            <a:ext cx="412750" cy="282575"/>
          </a:xfrm>
          <a:custGeom>
            <a:avLst/>
            <a:gdLst>
              <a:gd name="connsiteX0" fmla="*/ 1720704 w 1721074"/>
              <a:gd name="connsiteY0" fmla="*/ 0 h 1180530"/>
              <a:gd name="connsiteX1" fmla="*/ 1721074 w 1721074"/>
              <a:gd name="connsiteY1" fmla="*/ 328961 h 1180530"/>
              <a:gd name="connsiteX2" fmla="*/ 1609393 w 1721074"/>
              <a:gd name="connsiteY2" fmla="*/ 253106 h 1180530"/>
              <a:gd name="connsiteX3" fmla="*/ 1153934 w 1721074"/>
              <a:gd name="connsiteY3" fmla="*/ 933995 h 1180530"/>
              <a:gd name="connsiteX4" fmla="*/ 899597 w 1721074"/>
              <a:gd name="connsiteY4" fmla="*/ 519521 h 1180530"/>
              <a:gd name="connsiteX5" fmla="*/ 532223 w 1721074"/>
              <a:gd name="connsiteY5" fmla="*/ 1009354 h 1180530"/>
              <a:gd name="connsiteX6" fmla="*/ 292016 w 1721074"/>
              <a:gd name="connsiteY6" fmla="*/ 792697 h 1180530"/>
              <a:gd name="connsiteX7" fmla="*/ 0 w 1721074"/>
              <a:gd name="connsiteY7" fmla="*/ 1180530 h 1180530"/>
              <a:gd name="connsiteX8" fmla="*/ 0 w 1721074"/>
              <a:gd name="connsiteY8" fmla="*/ 996382 h 1180530"/>
              <a:gd name="connsiteX9" fmla="*/ 277886 w 1721074"/>
              <a:gd name="connsiteY9" fmla="*/ 613720 h 1180530"/>
              <a:gd name="connsiteX10" fmla="*/ 503963 w 1721074"/>
              <a:gd name="connsiteY10" fmla="*/ 839796 h 1180530"/>
              <a:gd name="connsiteX11" fmla="*/ 923147 w 1721074"/>
              <a:gd name="connsiteY11" fmla="*/ 316994 h 1180530"/>
              <a:gd name="connsiteX12" fmla="*/ 1158644 w 1721074"/>
              <a:gd name="connsiteY12" fmla="*/ 731468 h 1180530"/>
              <a:gd name="connsiteX13" fmla="*/ 1529274 w 1721074"/>
              <a:gd name="connsiteY13" fmla="*/ 198688 h 1180530"/>
              <a:gd name="connsiteX14" fmla="*/ 1414772 w 1721074"/>
              <a:gd name="connsiteY14" fmla="*/ 120917 h 1180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721074" h="1180530">
                <a:moveTo>
                  <a:pt x="1720704" y="0"/>
                </a:moveTo>
                <a:lnTo>
                  <a:pt x="1721074" y="328961"/>
                </a:lnTo>
                <a:lnTo>
                  <a:pt x="1609393" y="253106"/>
                </a:lnTo>
                <a:lnTo>
                  <a:pt x="1153934" y="933995"/>
                </a:lnTo>
                <a:lnTo>
                  <a:pt x="899597" y="519521"/>
                </a:lnTo>
                <a:lnTo>
                  <a:pt x="532223" y="1009354"/>
                </a:lnTo>
                <a:lnTo>
                  <a:pt x="292016" y="792697"/>
                </a:lnTo>
                <a:lnTo>
                  <a:pt x="0" y="1180530"/>
                </a:lnTo>
                <a:lnTo>
                  <a:pt x="0" y="996382"/>
                </a:lnTo>
                <a:lnTo>
                  <a:pt x="277886" y="613720"/>
                </a:lnTo>
                <a:lnTo>
                  <a:pt x="503963" y="839796"/>
                </a:lnTo>
                <a:lnTo>
                  <a:pt x="923147" y="316994"/>
                </a:lnTo>
                <a:lnTo>
                  <a:pt x="1158644" y="731468"/>
                </a:lnTo>
                <a:lnTo>
                  <a:pt x="1529274" y="198688"/>
                </a:lnTo>
                <a:lnTo>
                  <a:pt x="1414772" y="12091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" tIns="25718" rIns="51435" bIns="25718"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" name="TextBox 76"/>
          <p:cNvSpPr txBox="1"/>
          <p:nvPr/>
        </p:nvSpPr>
        <p:spPr>
          <a:xfrm>
            <a:off x="8047990" y="2223135"/>
            <a:ext cx="26231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7951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连连看模式未实现两个拐点与连线</a:t>
            </a:r>
            <a:endParaRPr lang="zh-CN" altLang="en-US" b="1" dirty="0">
              <a:solidFill>
                <a:srgbClr val="79512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4" name="MH_Other_10"/>
          <p:cNvCxnSpPr/>
          <p:nvPr>
            <p:custDataLst>
              <p:tags r:id="rId14"/>
            </p:custDataLst>
          </p:nvPr>
        </p:nvCxnSpPr>
        <p:spPr>
          <a:xfrm flipH="1">
            <a:off x="4795473" y="4767615"/>
            <a:ext cx="215900" cy="0"/>
          </a:xfrm>
          <a:prstGeom prst="line">
            <a:avLst/>
          </a:prstGeom>
          <a:ln w="25400">
            <a:solidFill>
              <a:srgbClr val="ED787D"/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MH_Other_11"/>
          <p:cNvSpPr/>
          <p:nvPr>
            <p:custDataLst>
              <p:tags r:id="rId15"/>
            </p:custDataLst>
          </p:nvPr>
        </p:nvSpPr>
        <p:spPr>
          <a:xfrm flipH="1">
            <a:off x="4952636" y="4708879"/>
            <a:ext cx="117475" cy="117475"/>
          </a:xfrm>
          <a:prstGeom prst="ellipse">
            <a:avLst/>
          </a:prstGeom>
          <a:solidFill>
            <a:srgbClr val="ED78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5375570" y="4396604"/>
            <a:ext cx="742022" cy="742022"/>
          </a:xfrm>
          <a:prstGeom prst="ellipse">
            <a:avLst/>
          </a:prstGeom>
          <a:solidFill>
            <a:srgbClr val="ED78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MH_Other_12"/>
          <p:cNvSpPr/>
          <p:nvPr>
            <p:custDataLst>
              <p:tags r:id="rId16"/>
            </p:custDataLst>
          </p:nvPr>
        </p:nvSpPr>
        <p:spPr bwMode="auto">
          <a:xfrm>
            <a:off x="5560050" y="4608866"/>
            <a:ext cx="373062" cy="373063"/>
          </a:xfrm>
          <a:custGeom>
            <a:avLst/>
            <a:gdLst>
              <a:gd name="T0" fmla="*/ 984018 w 1589088"/>
              <a:gd name="T1" fmla="*/ 589506 h 1589088"/>
              <a:gd name="T2" fmla="*/ 955171 w 1589088"/>
              <a:gd name="T3" fmla="*/ 645802 h 1589088"/>
              <a:gd name="T4" fmla="*/ 898294 w 1589088"/>
              <a:gd name="T5" fmla="*/ 673272 h 1589088"/>
              <a:gd name="T6" fmla="*/ 881422 w 1589088"/>
              <a:gd name="T7" fmla="*/ 964824 h 1589088"/>
              <a:gd name="T8" fmla="*/ 873530 w 1589088"/>
              <a:gd name="T9" fmla="*/ 1040159 h 1589088"/>
              <a:gd name="T10" fmla="*/ 824817 w 1589088"/>
              <a:gd name="T11" fmla="*/ 1084490 h 1589088"/>
              <a:gd name="T12" fmla="*/ 756238 w 1589088"/>
              <a:gd name="T13" fmla="*/ 1088026 h 1589088"/>
              <a:gd name="T14" fmla="*/ 703444 w 1589088"/>
              <a:gd name="T15" fmla="*/ 1048590 h 1589088"/>
              <a:gd name="T16" fmla="*/ 686571 w 1589088"/>
              <a:gd name="T17" fmla="*/ 985493 h 1589088"/>
              <a:gd name="T18" fmla="*/ 486007 w 1589088"/>
              <a:gd name="T19" fmla="*/ 893024 h 1589088"/>
              <a:gd name="T20" fmla="*/ 398106 w 1589088"/>
              <a:gd name="T21" fmla="*/ 820680 h 1589088"/>
              <a:gd name="T22" fmla="*/ 402189 w 1589088"/>
              <a:gd name="T23" fmla="*/ 755134 h 1589088"/>
              <a:gd name="T24" fmla="*/ 446547 w 1589088"/>
              <a:gd name="T25" fmla="*/ 706452 h 1589088"/>
              <a:gd name="T26" fmla="*/ 514037 w 1589088"/>
              <a:gd name="T27" fmla="*/ 696389 h 1589088"/>
              <a:gd name="T28" fmla="*/ 570641 w 1589088"/>
              <a:gd name="T29" fmla="*/ 730385 h 1589088"/>
              <a:gd name="T30" fmla="*/ 593501 w 1589088"/>
              <a:gd name="T31" fmla="*/ 794027 h 1589088"/>
              <a:gd name="T32" fmla="*/ 818558 w 1589088"/>
              <a:gd name="T33" fmla="*/ 648522 h 1589088"/>
              <a:gd name="T34" fmla="*/ 785901 w 1589088"/>
              <a:gd name="T35" fmla="*/ 575091 h 1589088"/>
              <a:gd name="T36" fmla="*/ 808761 w 1589088"/>
              <a:gd name="T37" fmla="*/ 511721 h 1589088"/>
              <a:gd name="T38" fmla="*/ 865365 w 1589088"/>
              <a:gd name="T39" fmla="*/ 477726 h 1589088"/>
              <a:gd name="T40" fmla="*/ 728574 w 1589088"/>
              <a:gd name="T41" fmla="*/ 144010 h 1589088"/>
              <a:gd name="T42" fmla="*/ 531280 w 1589088"/>
              <a:gd name="T43" fmla="*/ 182593 h 1589088"/>
              <a:gd name="T44" fmla="*/ 353281 w 1589088"/>
              <a:gd name="T45" fmla="*/ 288291 h 1589088"/>
              <a:gd name="T46" fmla="*/ 219577 w 1589088"/>
              <a:gd name="T47" fmla="*/ 451592 h 1589088"/>
              <a:gd name="T48" fmla="*/ 152454 w 1589088"/>
              <a:gd name="T49" fmla="*/ 642880 h 1589088"/>
              <a:gd name="T50" fmla="*/ 152454 w 1589088"/>
              <a:gd name="T51" fmla="*/ 843135 h 1589088"/>
              <a:gd name="T52" fmla="*/ 219577 w 1589088"/>
              <a:gd name="T53" fmla="*/ 1034422 h 1589088"/>
              <a:gd name="T54" fmla="*/ 353281 w 1589088"/>
              <a:gd name="T55" fmla="*/ 1197724 h 1589088"/>
              <a:gd name="T56" fmla="*/ 531280 w 1589088"/>
              <a:gd name="T57" fmla="*/ 1303421 h 1589088"/>
              <a:gd name="T58" fmla="*/ 728574 w 1589088"/>
              <a:gd name="T59" fmla="*/ 1341734 h 1589088"/>
              <a:gd name="T60" fmla="*/ 927227 w 1589088"/>
              <a:gd name="T61" fmla="*/ 1312931 h 1589088"/>
              <a:gd name="T62" fmla="*/ 1109302 w 1589088"/>
              <a:gd name="T63" fmla="*/ 1217015 h 1589088"/>
              <a:gd name="T64" fmla="*/ 1251431 w 1589088"/>
              <a:gd name="T65" fmla="*/ 1059964 h 1589088"/>
              <a:gd name="T66" fmla="*/ 1328065 w 1589088"/>
              <a:gd name="T67" fmla="*/ 871393 h 1589088"/>
              <a:gd name="T68" fmla="*/ 1337576 w 1589088"/>
              <a:gd name="T69" fmla="*/ 671410 h 1589088"/>
              <a:gd name="T70" fmla="*/ 1280237 w 1589088"/>
              <a:gd name="T71" fmla="*/ 477677 h 1589088"/>
              <a:gd name="T72" fmla="*/ 1155500 w 1589088"/>
              <a:gd name="T73" fmla="*/ 308670 h 1589088"/>
              <a:gd name="T74" fmla="*/ 981849 w 1589088"/>
              <a:gd name="T75" fmla="*/ 193462 h 1589088"/>
              <a:gd name="T76" fmla="*/ 785915 w 1589088"/>
              <a:gd name="T77" fmla="*/ 145640 h 1589088"/>
              <a:gd name="T78" fmla="*/ 902226 w 1589088"/>
              <a:gd name="T79" fmla="*/ 17390 h 1589088"/>
              <a:gd name="T80" fmla="*/ 1136207 w 1589088"/>
              <a:gd name="T81" fmla="*/ 112491 h 1589088"/>
              <a:gd name="T82" fmla="*/ 1320999 w 1589088"/>
              <a:gd name="T83" fmla="*/ 276063 h 1589088"/>
              <a:gd name="T84" fmla="*/ 1429702 w 1589088"/>
              <a:gd name="T85" fmla="*/ 459201 h 1589088"/>
              <a:gd name="T86" fmla="*/ 1481334 w 1589088"/>
              <a:gd name="T87" fmla="*/ 660270 h 1589088"/>
              <a:gd name="T88" fmla="*/ 1475356 w 1589088"/>
              <a:gd name="T89" fmla="*/ 866502 h 1589088"/>
              <a:gd name="T90" fmla="*/ 1412581 w 1589088"/>
              <a:gd name="T91" fmla="*/ 1064855 h 1589088"/>
              <a:gd name="T92" fmla="*/ 1892771 w 1589088"/>
              <a:gd name="T93" fmla="*/ 1636001 h 1589088"/>
              <a:gd name="T94" fmla="*/ 1896304 w 1589088"/>
              <a:gd name="T95" fmla="*/ 1759632 h 1589088"/>
              <a:gd name="T96" fmla="*/ 1783798 w 1589088"/>
              <a:gd name="T97" fmla="*/ 1885980 h 1589088"/>
              <a:gd name="T98" fmla="*/ 1662866 w 1589088"/>
              <a:gd name="T99" fmla="*/ 1900381 h 1589088"/>
              <a:gd name="T100" fmla="*/ 1104954 w 1589088"/>
              <a:gd name="T101" fmla="*/ 1391458 h 1589088"/>
              <a:gd name="T102" fmla="*/ 909835 w 1589088"/>
              <a:gd name="T103" fmla="*/ 1466451 h 1589088"/>
              <a:gd name="T104" fmla="*/ 704388 w 1589088"/>
              <a:gd name="T105" fmla="*/ 1484656 h 1589088"/>
              <a:gd name="T106" fmla="*/ 501116 w 1589088"/>
              <a:gd name="T107" fmla="*/ 1445528 h 1589088"/>
              <a:gd name="T108" fmla="*/ 313061 w 1589088"/>
              <a:gd name="T109" fmla="*/ 1349069 h 1589088"/>
              <a:gd name="T110" fmla="*/ 143758 w 1589088"/>
              <a:gd name="T111" fmla="*/ 1181965 h 1589088"/>
              <a:gd name="T112" fmla="*/ 30708 w 1589088"/>
              <a:gd name="T113" fmla="*/ 954538 h 1589088"/>
              <a:gd name="T114" fmla="*/ 815 w 1589088"/>
              <a:gd name="T115" fmla="*/ 707277 h 1589088"/>
              <a:gd name="T116" fmla="*/ 54351 w 1589088"/>
              <a:gd name="T117" fmla="*/ 463275 h 1589088"/>
              <a:gd name="T118" fmla="*/ 191315 w 1589088"/>
              <a:gd name="T119" fmla="*/ 245360 h 1589088"/>
              <a:gd name="T120" fmla="*/ 397577 w 1589088"/>
              <a:gd name="T121" fmla="*/ 85319 h 1589088"/>
              <a:gd name="T122" fmla="*/ 636177 w 1589088"/>
              <a:gd name="T123" fmla="*/ 7880 h 1589088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589088" h="1589088">
                <a:moveTo>
                  <a:pt x="916859" y="288925"/>
                </a:moveTo>
                <a:lnTo>
                  <a:pt x="954088" y="332030"/>
                </a:lnTo>
                <a:lnTo>
                  <a:pt x="816067" y="450682"/>
                </a:lnTo>
                <a:lnTo>
                  <a:pt x="817430" y="454085"/>
                </a:lnTo>
                <a:lnTo>
                  <a:pt x="818338" y="457488"/>
                </a:lnTo>
                <a:lnTo>
                  <a:pt x="819246" y="461118"/>
                </a:lnTo>
                <a:lnTo>
                  <a:pt x="820381" y="464748"/>
                </a:lnTo>
                <a:lnTo>
                  <a:pt x="820835" y="468378"/>
                </a:lnTo>
                <a:lnTo>
                  <a:pt x="821289" y="472008"/>
                </a:lnTo>
                <a:lnTo>
                  <a:pt x="821743" y="475865"/>
                </a:lnTo>
                <a:lnTo>
                  <a:pt x="821743" y="479722"/>
                </a:lnTo>
                <a:lnTo>
                  <a:pt x="821743" y="483805"/>
                </a:lnTo>
                <a:lnTo>
                  <a:pt x="821289" y="487662"/>
                </a:lnTo>
                <a:lnTo>
                  <a:pt x="820835" y="491746"/>
                </a:lnTo>
                <a:lnTo>
                  <a:pt x="820154" y="495602"/>
                </a:lnTo>
                <a:lnTo>
                  <a:pt x="819246" y="499459"/>
                </a:lnTo>
                <a:lnTo>
                  <a:pt x="818338" y="503089"/>
                </a:lnTo>
                <a:lnTo>
                  <a:pt x="816976" y="506946"/>
                </a:lnTo>
                <a:lnTo>
                  <a:pt x="815840" y="510349"/>
                </a:lnTo>
                <a:lnTo>
                  <a:pt x="814251" y="513979"/>
                </a:lnTo>
                <a:lnTo>
                  <a:pt x="812662" y="517382"/>
                </a:lnTo>
                <a:lnTo>
                  <a:pt x="810619" y="520785"/>
                </a:lnTo>
                <a:lnTo>
                  <a:pt x="808803" y="523961"/>
                </a:lnTo>
                <a:lnTo>
                  <a:pt x="806760" y="527137"/>
                </a:lnTo>
                <a:lnTo>
                  <a:pt x="804263" y="530313"/>
                </a:lnTo>
                <a:lnTo>
                  <a:pt x="801993" y="533036"/>
                </a:lnTo>
                <a:lnTo>
                  <a:pt x="799496" y="535985"/>
                </a:lnTo>
                <a:lnTo>
                  <a:pt x="796772" y="538707"/>
                </a:lnTo>
                <a:lnTo>
                  <a:pt x="794048" y="541203"/>
                </a:lnTo>
                <a:lnTo>
                  <a:pt x="791324" y="543698"/>
                </a:lnTo>
                <a:lnTo>
                  <a:pt x="788146" y="545967"/>
                </a:lnTo>
                <a:lnTo>
                  <a:pt x="785194" y="548009"/>
                </a:lnTo>
                <a:lnTo>
                  <a:pt x="781789" y="550051"/>
                </a:lnTo>
                <a:lnTo>
                  <a:pt x="778611" y="552093"/>
                </a:lnTo>
                <a:lnTo>
                  <a:pt x="775433" y="553908"/>
                </a:lnTo>
                <a:lnTo>
                  <a:pt x="771801" y="555496"/>
                </a:lnTo>
                <a:lnTo>
                  <a:pt x="768396" y="556857"/>
                </a:lnTo>
                <a:lnTo>
                  <a:pt x="764537" y="558218"/>
                </a:lnTo>
                <a:lnTo>
                  <a:pt x="760905" y="559352"/>
                </a:lnTo>
                <a:lnTo>
                  <a:pt x="757046" y="560260"/>
                </a:lnTo>
                <a:lnTo>
                  <a:pt x="753413" y="560940"/>
                </a:lnTo>
                <a:lnTo>
                  <a:pt x="749327" y="561621"/>
                </a:lnTo>
                <a:lnTo>
                  <a:pt x="745241" y="562075"/>
                </a:lnTo>
                <a:lnTo>
                  <a:pt x="692121" y="754005"/>
                </a:lnTo>
                <a:lnTo>
                  <a:pt x="697343" y="756728"/>
                </a:lnTo>
                <a:lnTo>
                  <a:pt x="702110" y="759904"/>
                </a:lnTo>
                <a:lnTo>
                  <a:pt x="706650" y="763080"/>
                </a:lnTo>
                <a:lnTo>
                  <a:pt x="710963" y="766937"/>
                </a:lnTo>
                <a:lnTo>
                  <a:pt x="715049" y="770794"/>
                </a:lnTo>
                <a:lnTo>
                  <a:pt x="718908" y="774877"/>
                </a:lnTo>
                <a:lnTo>
                  <a:pt x="722313" y="779188"/>
                </a:lnTo>
                <a:lnTo>
                  <a:pt x="725718" y="783952"/>
                </a:lnTo>
                <a:lnTo>
                  <a:pt x="728670" y="788943"/>
                </a:lnTo>
                <a:lnTo>
                  <a:pt x="731167" y="793934"/>
                </a:lnTo>
                <a:lnTo>
                  <a:pt x="733437" y="799379"/>
                </a:lnTo>
                <a:lnTo>
                  <a:pt x="735253" y="804824"/>
                </a:lnTo>
                <a:lnTo>
                  <a:pt x="736615" y="810496"/>
                </a:lnTo>
                <a:lnTo>
                  <a:pt x="737750" y="816167"/>
                </a:lnTo>
                <a:lnTo>
                  <a:pt x="738431" y="822066"/>
                </a:lnTo>
                <a:lnTo>
                  <a:pt x="738658" y="828191"/>
                </a:lnTo>
                <a:lnTo>
                  <a:pt x="738658" y="832729"/>
                </a:lnTo>
                <a:lnTo>
                  <a:pt x="738431" y="836812"/>
                </a:lnTo>
                <a:lnTo>
                  <a:pt x="737523" y="840896"/>
                </a:lnTo>
                <a:lnTo>
                  <a:pt x="736842" y="844980"/>
                </a:lnTo>
                <a:lnTo>
                  <a:pt x="735934" y="849063"/>
                </a:lnTo>
                <a:lnTo>
                  <a:pt x="734799" y="852920"/>
                </a:lnTo>
                <a:lnTo>
                  <a:pt x="733664" y="856777"/>
                </a:lnTo>
                <a:lnTo>
                  <a:pt x="732075" y="860407"/>
                </a:lnTo>
                <a:lnTo>
                  <a:pt x="730259" y="864263"/>
                </a:lnTo>
                <a:lnTo>
                  <a:pt x="728670" y="867666"/>
                </a:lnTo>
                <a:lnTo>
                  <a:pt x="726626" y="871296"/>
                </a:lnTo>
                <a:lnTo>
                  <a:pt x="724583" y="874699"/>
                </a:lnTo>
                <a:lnTo>
                  <a:pt x="722086" y="877876"/>
                </a:lnTo>
                <a:lnTo>
                  <a:pt x="719589" y="881052"/>
                </a:lnTo>
                <a:lnTo>
                  <a:pt x="717092" y="884228"/>
                </a:lnTo>
                <a:lnTo>
                  <a:pt x="714141" y="886950"/>
                </a:lnTo>
                <a:lnTo>
                  <a:pt x="711417" y="889673"/>
                </a:lnTo>
                <a:lnTo>
                  <a:pt x="708239" y="892395"/>
                </a:lnTo>
                <a:lnTo>
                  <a:pt x="705288" y="894891"/>
                </a:lnTo>
                <a:lnTo>
                  <a:pt x="702110" y="896933"/>
                </a:lnTo>
                <a:lnTo>
                  <a:pt x="698705" y="899428"/>
                </a:lnTo>
                <a:lnTo>
                  <a:pt x="695299" y="901243"/>
                </a:lnTo>
                <a:lnTo>
                  <a:pt x="691440" y="903058"/>
                </a:lnTo>
                <a:lnTo>
                  <a:pt x="688035" y="904646"/>
                </a:lnTo>
                <a:lnTo>
                  <a:pt x="684176" y="906234"/>
                </a:lnTo>
                <a:lnTo>
                  <a:pt x="680317" y="907595"/>
                </a:lnTo>
                <a:lnTo>
                  <a:pt x="676231" y="908730"/>
                </a:lnTo>
                <a:lnTo>
                  <a:pt x="672372" y="909637"/>
                </a:lnTo>
                <a:lnTo>
                  <a:pt x="668286" y="910318"/>
                </a:lnTo>
                <a:lnTo>
                  <a:pt x="664199" y="910771"/>
                </a:lnTo>
                <a:lnTo>
                  <a:pt x="659886" y="911225"/>
                </a:lnTo>
                <a:lnTo>
                  <a:pt x="655573" y="911225"/>
                </a:lnTo>
                <a:lnTo>
                  <a:pt x="651260" y="911225"/>
                </a:lnTo>
                <a:lnTo>
                  <a:pt x="646947" y="910771"/>
                </a:lnTo>
                <a:lnTo>
                  <a:pt x="643088" y="910318"/>
                </a:lnTo>
                <a:lnTo>
                  <a:pt x="638775" y="909637"/>
                </a:lnTo>
                <a:lnTo>
                  <a:pt x="634915" y="908730"/>
                </a:lnTo>
                <a:lnTo>
                  <a:pt x="630829" y="907595"/>
                </a:lnTo>
                <a:lnTo>
                  <a:pt x="627197" y="906234"/>
                </a:lnTo>
                <a:lnTo>
                  <a:pt x="623338" y="904646"/>
                </a:lnTo>
                <a:lnTo>
                  <a:pt x="619706" y="903058"/>
                </a:lnTo>
                <a:lnTo>
                  <a:pt x="616074" y="901243"/>
                </a:lnTo>
                <a:lnTo>
                  <a:pt x="612669" y="899428"/>
                </a:lnTo>
                <a:lnTo>
                  <a:pt x="609037" y="896933"/>
                </a:lnTo>
                <a:lnTo>
                  <a:pt x="605858" y="894891"/>
                </a:lnTo>
                <a:lnTo>
                  <a:pt x="602680" y="892395"/>
                </a:lnTo>
                <a:lnTo>
                  <a:pt x="599729" y="889673"/>
                </a:lnTo>
                <a:lnTo>
                  <a:pt x="596778" y="886950"/>
                </a:lnTo>
                <a:lnTo>
                  <a:pt x="594054" y="884228"/>
                </a:lnTo>
                <a:lnTo>
                  <a:pt x="591557" y="881052"/>
                </a:lnTo>
                <a:lnTo>
                  <a:pt x="588833" y="877876"/>
                </a:lnTo>
                <a:lnTo>
                  <a:pt x="586790" y="874699"/>
                </a:lnTo>
                <a:lnTo>
                  <a:pt x="584520" y="871296"/>
                </a:lnTo>
                <a:lnTo>
                  <a:pt x="582704" y="867666"/>
                </a:lnTo>
                <a:lnTo>
                  <a:pt x="580661" y="864263"/>
                </a:lnTo>
                <a:lnTo>
                  <a:pt x="579072" y="860407"/>
                </a:lnTo>
                <a:lnTo>
                  <a:pt x="577710" y="856777"/>
                </a:lnTo>
                <a:lnTo>
                  <a:pt x="576348" y="852920"/>
                </a:lnTo>
                <a:lnTo>
                  <a:pt x="575212" y="849063"/>
                </a:lnTo>
                <a:lnTo>
                  <a:pt x="574077" y="844980"/>
                </a:lnTo>
                <a:lnTo>
                  <a:pt x="573396" y="840896"/>
                </a:lnTo>
                <a:lnTo>
                  <a:pt x="572942" y="836812"/>
                </a:lnTo>
                <a:lnTo>
                  <a:pt x="572488" y="832729"/>
                </a:lnTo>
                <a:lnTo>
                  <a:pt x="572488" y="828191"/>
                </a:lnTo>
                <a:lnTo>
                  <a:pt x="572488" y="825242"/>
                </a:lnTo>
                <a:lnTo>
                  <a:pt x="572715" y="822066"/>
                </a:lnTo>
                <a:lnTo>
                  <a:pt x="573623" y="815940"/>
                </a:lnTo>
                <a:lnTo>
                  <a:pt x="574986" y="810042"/>
                </a:lnTo>
                <a:lnTo>
                  <a:pt x="576575" y="804370"/>
                </a:lnTo>
                <a:lnTo>
                  <a:pt x="454445" y="733134"/>
                </a:lnTo>
                <a:lnTo>
                  <a:pt x="449904" y="736083"/>
                </a:lnTo>
                <a:lnTo>
                  <a:pt x="444910" y="738352"/>
                </a:lnTo>
                <a:lnTo>
                  <a:pt x="439689" y="740166"/>
                </a:lnTo>
                <a:lnTo>
                  <a:pt x="434468" y="741981"/>
                </a:lnTo>
                <a:lnTo>
                  <a:pt x="429020" y="743569"/>
                </a:lnTo>
                <a:lnTo>
                  <a:pt x="423571" y="744477"/>
                </a:lnTo>
                <a:lnTo>
                  <a:pt x="417669" y="745158"/>
                </a:lnTo>
                <a:lnTo>
                  <a:pt x="412221" y="745384"/>
                </a:lnTo>
                <a:lnTo>
                  <a:pt x="408589" y="745158"/>
                </a:lnTo>
                <a:lnTo>
                  <a:pt x="405411" y="744931"/>
                </a:lnTo>
                <a:lnTo>
                  <a:pt x="398828" y="744023"/>
                </a:lnTo>
                <a:lnTo>
                  <a:pt x="305755" y="898294"/>
                </a:lnTo>
                <a:lnTo>
                  <a:pt x="257175" y="869255"/>
                </a:lnTo>
                <a:lnTo>
                  <a:pt x="349113" y="716118"/>
                </a:lnTo>
                <a:lnTo>
                  <a:pt x="347070" y="713396"/>
                </a:lnTo>
                <a:lnTo>
                  <a:pt x="344573" y="710220"/>
                </a:lnTo>
                <a:lnTo>
                  <a:pt x="342757" y="707497"/>
                </a:lnTo>
                <a:lnTo>
                  <a:pt x="340714" y="704321"/>
                </a:lnTo>
                <a:lnTo>
                  <a:pt x="339125" y="701145"/>
                </a:lnTo>
                <a:lnTo>
                  <a:pt x="337536" y="697969"/>
                </a:lnTo>
                <a:lnTo>
                  <a:pt x="335720" y="694793"/>
                </a:lnTo>
                <a:lnTo>
                  <a:pt x="334358" y="691390"/>
                </a:lnTo>
                <a:lnTo>
                  <a:pt x="333223" y="687987"/>
                </a:lnTo>
                <a:lnTo>
                  <a:pt x="332087" y="684584"/>
                </a:lnTo>
                <a:lnTo>
                  <a:pt x="331179" y="680954"/>
                </a:lnTo>
                <a:lnTo>
                  <a:pt x="330498" y="677324"/>
                </a:lnTo>
                <a:lnTo>
                  <a:pt x="329590" y="673467"/>
                </a:lnTo>
                <a:lnTo>
                  <a:pt x="329136" y="670064"/>
                </a:lnTo>
                <a:lnTo>
                  <a:pt x="328909" y="665981"/>
                </a:lnTo>
                <a:lnTo>
                  <a:pt x="328909" y="662351"/>
                </a:lnTo>
                <a:lnTo>
                  <a:pt x="328909" y="658040"/>
                </a:lnTo>
                <a:lnTo>
                  <a:pt x="329363" y="653730"/>
                </a:lnTo>
                <a:lnTo>
                  <a:pt x="330044" y="649646"/>
                </a:lnTo>
                <a:lnTo>
                  <a:pt x="330725" y="645335"/>
                </a:lnTo>
                <a:lnTo>
                  <a:pt x="331633" y="641479"/>
                </a:lnTo>
                <a:lnTo>
                  <a:pt x="332768" y="637395"/>
                </a:lnTo>
                <a:lnTo>
                  <a:pt x="333904" y="633765"/>
                </a:lnTo>
                <a:lnTo>
                  <a:pt x="335493" y="629908"/>
                </a:lnTo>
                <a:lnTo>
                  <a:pt x="337082" y="626279"/>
                </a:lnTo>
                <a:lnTo>
                  <a:pt x="339125" y="622649"/>
                </a:lnTo>
                <a:lnTo>
                  <a:pt x="340941" y="619246"/>
                </a:lnTo>
                <a:lnTo>
                  <a:pt x="342984" y="615843"/>
                </a:lnTo>
                <a:lnTo>
                  <a:pt x="345481" y="612666"/>
                </a:lnTo>
                <a:lnTo>
                  <a:pt x="347978" y="609263"/>
                </a:lnTo>
                <a:lnTo>
                  <a:pt x="350475" y="606314"/>
                </a:lnTo>
                <a:lnTo>
                  <a:pt x="353426" y="603592"/>
                </a:lnTo>
                <a:lnTo>
                  <a:pt x="356150" y="600642"/>
                </a:lnTo>
                <a:lnTo>
                  <a:pt x="359101" y="598147"/>
                </a:lnTo>
                <a:lnTo>
                  <a:pt x="362279" y="595878"/>
                </a:lnTo>
                <a:lnTo>
                  <a:pt x="365458" y="593383"/>
                </a:lnTo>
                <a:lnTo>
                  <a:pt x="369090" y="591341"/>
                </a:lnTo>
                <a:lnTo>
                  <a:pt x="372495" y="589299"/>
                </a:lnTo>
                <a:lnTo>
                  <a:pt x="376127" y="587484"/>
                </a:lnTo>
                <a:lnTo>
                  <a:pt x="379759" y="585669"/>
                </a:lnTo>
                <a:lnTo>
                  <a:pt x="383618" y="584308"/>
                </a:lnTo>
                <a:lnTo>
                  <a:pt x="387250" y="582947"/>
                </a:lnTo>
                <a:lnTo>
                  <a:pt x="391336" y="581812"/>
                </a:lnTo>
                <a:lnTo>
                  <a:pt x="395196" y="580905"/>
                </a:lnTo>
                <a:lnTo>
                  <a:pt x="399509" y="580224"/>
                </a:lnTo>
                <a:lnTo>
                  <a:pt x="403368" y="579544"/>
                </a:lnTo>
                <a:lnTo>
                  <a:pt x="407681" y="579317"/>
                </a:lnTo>
                <a:lnTo>
                  <a:pt x="412221" y="579090"/>
                </a:lnTo>
                <a:lnTo>
                  <a:pt x="416307" y="579317"/>
                </a:lnTo>
                <a:lnTo>
                  <a:pt x="420620" y="579544"/>
                </a:lnTo>
                <a:lnTo>
                  <a:pt x="424707" y="580224"/>
                </a:lnTo>
                <a:lnTo>
                  <a:pt x="428793" y="580905"/>
                </a:lnTo>
                <a:lnTo>
                  <a:pt x="432652" y="581812"/>
                </a:lnTo>
                <a:lnTo>
                  <a:pt x="436738" y="582947"/>
                </a:lnTo>
                <a:lnTo>
                  <a:pt x="440597" y="584308"/>
                </a:lnTo>
                <a:lnTo>
                  <a:pt x="444456" y="585669"/>
                </a:lnTo>
                <a:lnTo>
                  <a:pt x="447861" y="587484"/>
                </a:lnTo>
                <a:lnTo>
                  <a:pt x="451720" y="589299"/>
                </a:lnTo>
                <a:lnTo>
                  <a:pt x="454899" y="591341"/>
                </a:lnTo>
                <a:lnTo>
                  <a:pt x="458531" y="593383"/>
                </a:lnTo>
                <a:lnTo>
                  <a:pt x="461709" y="595878"/>
                </a:lnTo>
                <a:lnTo>
                  <a:pt x="464887" y="598147"/>
                </a:lnTo>
                <a:lnTo>
                  <a:pt x="467838" y="600642"/>
                </a:lnTo>
                <a:lnTo>
                  <a:pt x="470562" y="603592"/>
                </a:lnTo>
                <a:lnTo>
                  <a:pt x="473513" y="606314"/>
                </a:lnTo>
                <a:lnTo>
                  <a:pt x="476010" y="609263"/>
                </a:lnTo>
                <a:lnTo>
                  <a:pt x="478734" y="612666"/>
                </a:lnTo>
                <a:lnTo>
                  <a:pt x="481004" y="615843"/>
                </a:lnTo>
                <a:lnTo>
                  <a:pt x="483047" y="619246"/>
                </a:lnTo>
                <a:lnTo>
                  <a:pt x="484864" y="622649"/>
                </a:lnTo>
                <a:lnTo>
                  <a:pt x="486907" y="626279"/>
                </a:lnTo>
                <a:lnTo>
                  <a:pt x="488496" y="629908"/>
                </a:lnTo>
                <a:lnTo>
                  <a:pt x="490085" y="633765"/>
                </a:lnTo>
                <a:lnTo>
                  <a:pt x="491220" y="637395"/>
                </a:lnTo>
                <a:lnTo>
                  <a:pt x="492355" y="641479"/>
                </a:lnTo>
                <a:lnTo>
                  <a:pt x="493490" y="645335"/>
                </a:lnTo>
                <a:lnTo>
                  <a:pt x="494171" y="649646"/>
                </a:lnTo>
                <a:lnTo>
                  <a:pt x="494625" y="653730"/>
                </a:lnTo>
                <a:lnTo>
                  <a:pt x="495079" y="658040"/>
                </a:lnTo>
                <a:lnTo>
                  <a:pt x="495079" y="662351"/>
                </a:lnTo>
                <a:lnTo>
                  <a:pt x="495079" y="665527"/>
                </a:lnTo>
                <a:lnTo>
                  <a:pt x="494852" y="669157"/>
                </a:lnTo>
                <a:lnTo>
                  <a:pt x="494398" y="672333"/>
                </a:lnTo>
                <a:lnTo>
                  <a:pt x="493944" y="675509"/>
                </a:lnTo>
                <a:lnTo>
                  <a:pt x="492355" y="682088"/>
                </a:lnTo>
                <a:lnTo>
                  <a:pt x="490539" y="688214"/>
                </a:lnTo>
                <a:lnTo>
                  <a:pt x="610853" y="758543"/>
                </a:lnTo>
                <a:lnTo>
                  <a:pt x="616528" y="755140"/>
                </a:lnTo>
                <a:lnTo>
                  <a:pt x="622430" y="752417"/>
                </a:lnTo>
                <a:lnTo>
                  <a:pt x="628559" y="749922"/>
                </a:lnTo>
                <a:lnTo>
                  <a:pt x="634915" y="748107"/>
                </a:lnTo>
                <a:lnTo>
                  <a:pt x="690305" y="547101"/>
                </a:lnTo>
                <a:lnTo>
                  <a:pt x="686673" y="544152"/>
                </a:lnTo>
                <a:lnTo>
                  <a:pt x="682814" y="540976"/>
                </a:lnTo>
                <a:lnTo>
                  <a:pt x="679409" y="537800"/>
                </a:lnTo>
                <a:lnTo>
                  <a:pt x="676004" y="533943"/>
                </a:lnTo>
                <a:lnTo>
                  <a:pt x="673053" y="530540"/>
                </a:lnTo>
                <a:lnTo>
                  <a:pt x="670102" y="526456"/>
                </a:lnTo>
                <a:lnTo>
                  <a:pt x="667605" y="522373"/>
                </a:lnTo>
                <a:lnTo>
                  <a:pt x="665107" y="518062"/>
                </a:lnTo>
                <a:lnTo>
                  <a:pt x="662837" y="513979"/>
                </a:lnTo>
                <a:lnTo>
                  <a:pt x="661021" y="509214"/>
                </a:lnTo>
                <a:lnTo>
                  <a:pt x="659432" y="504450"/>
                </a:lnTo>
                <a:lnTo>
                  <a:pt x="658070" y="499913"/>
                </a:lnTo>
                <a:lnTo>
                  <a:pt x="657162" y="494922"/>
                </a:lnTo>
                <a:lnTo>
                  <a:pt x="656027" y="489931"/>
                </a:lnTo>
                <a:lnTo>
                  <a:pt x="655573" y="484940"/>
                </a:lnTo>
                <a:lnTo>
                  <a:pt x="655573" y="479722"/>
                </a:lnTo>
                <a:lnTo>
                  <a:pt x="655573" y="475411"/>
                </a:lnTo>
                <a:lnTo>
                  <a:pt x="655800" y="471327"/>
                </a:lnTo>
                <a:lnTo>
                  <a:pt x="656708" y="467017"/>
                </a:lnTo>
                <a:lnTo>
                  <a:pt x="657389" y="463160"/>
                </a:lnTo>
                <a:lnTo>
                  <a:pt x="658297" y="458850"/>
                </a:lnTo>
                <a:lnTo>
                  <a:pt x="659432" y="455220"/>
                </a:lnTo>
                <a:lnTo>
                  <a:pt x="660567" y="451136"/>
                </a:lnTo>
                <a:lnTo>
                  <a:pt x="661929" y="447506"/>
                </a:lnTo>
                <a:lnTo>
                  <a:pt x="663745" y="443649"/>
                </a:lnTo>
                <a:lnTo>
                  <a:pt x="665561" y="440246"/>
                </a:lnTo>
                <a:lnTo>
                  <a:pt x="667605" y="436617"/>
                </a:lnTo>
                <a:lnTo>
                  <a:pt x="669648" y="433440"/>
                </a:lnTo>
                <a:lnTo>
                  <a:pt x="672145" y="430037"/>
                </a:lnTo>
                <a:lnTo>
                  <a:pt x="674642" y="426861"/>
                </a:lnTo>
                <a:lnTo>
                  <a:pt x="677139" y="423912"/>
                </a:lnTo>
                <a:lnTo>
                  <a:pt x="679863" y="420963"/>
                </a:lnTo>
                <a:lnTo>
                  <a:pt x="682814" y="418240"/>
                </a:lnTo>
                <a:lnTo>
                  <a:pt x="685765" y="415518"/>
                </a:lnTo>
                <a:lnTo>
                  <a:pt x="688943" y="413249"/>
                </a:lnTo>
                <a:lnTo>
                  <a:pt x="692121" y="410980"/>
                </a:lnTo>
                <a:lnTo>
                  <a:pt x="695526" y="408712"/>
                </a:lnTo>
                <a:lnTo>
                  <a:pt x="698932" y="406670"/>
                </a:lnTo>
                <a:lnTo>
                  <a:pt x="702791" y="404855"/>
                </a:lnTo>
                <a:lnTo>
                  <a:pt x="706196" y="403267"/>
                </a:lnTo>
                <a:lnTo>
                  <a:pt x="710055" y="401679"/>
                </a:lnTo>
                <a:lnTo>
                  <a:pt x="713914" y="400318"/>
                </a:lnTo>
                <a:lnTo>
                  <a:pt x="718000" y="399410"/>
                </a:lnTo>
                <a:lnTo>
                  <a:pt x="721859" y="398503"/>
                </a:lnTo>
                <a:lnTo>
                  <a:pt x="725945" y="397595"/>
                </a:lnTo>
                <a:lnTo>
                  <a:pt x="730032" y="397141"/>
                </a:lnTo>
                <a:lnTo>
                  <a:pt x="734345" y="396915"/>
                </a:lnTo>
                <a:lnTo>
                  <a:pt x="738658" y="396688"/>
                </a:lnTo>
                <a:lnTo>
                  <a:pt x="744106" y="396915"/>
                </a:lnTo>
                <a:lnTo>
                  <a:pt x="749554" y="397595"/>
                </a:lnTo>
                <a:lnTo>
                  <a:pt x="754775" y="398276"/>
                </a:lnTo>
                <a:lnTo>
                  <a:pt x="759770" y="399637"/>
                </a:lnTo>
                <a:lnTo>
                  <a:pt x="764764" y="400998"/>
                </a:lnTo>
                <a:lnTo>
                  <a:pt x="769758" y="403040"/>
                </a:lnTo>
                <a:lnTo>
                  <a:pt x="774298" y="405082"/>
                </a:lnTo>
                <a:lnTo>
                  <a:pt x="778838" y="407577"/>
                </a:lnTo>
                <a:lnTo>
                  <a:pt x="916859" y="288925"/>
                </a:lnTo>
                <a:close/>
                <a:moveTo>
                  <a:pt x="607752" y="120128"/>
                </a:moveTo>
                <a:lnTo>
                  <a:pt x="595738" y="120581"/>
                </a:lnTo>
                <a:lnTo>
                  <a:pt x="583950" y="121488"/>
                </a:lnTo>
                <a:lnTo>
                  <a:pt x="571936" y="122621"/>
                </a:lnTo>
                <a:lnTo>
                  <a:pt x="559921" y="123755"/>
                </a:lnTo>
                <a:lnTo>
                  <a:pt x="548133" y="125341"/>
                </a:lnTo>
                <a:lnTo>
                  <a:pt x="536119" y="127154"/>
                </a:lnTo>
                <a:lnTo>
                  <a:pt x="524331" y="129421"/>
                </a:lnTo>
                <a:lnTo>
                  <a:pt x="512543" y="131688"/>
                </a:lnTo>
                <a:lnTo>
                  <a:pt x="500755" y="134407"/>
                </a:lnTo>
                <a:lnTo>
                  <a:pt x="489194" y="137581"/>
                </a:lnTo>
                <a:lnTo>
                  <a:pt x="477406" y="140754"/>
                </a:lnTo>
                <a:lnTo>
                  <a:pt x="466072" y="144380"/>
                </a:lnTo>
                <a:lnTo>
                  <a:pt x="454511" y="148234"/>
                </a:lnTo>
                <a:lnTo>
                  <a:pt x="443176" y="152313"/>
                </a:lnTo>
                <a:lnTo>
                  <a:pt x="431615" y="156620"/>
                </a:lnTo>
                <a:lnTo>
                  <a:pt x="420508" y="161380"/>
                </a:lnTo>
                <a:lnTo>
                  <a:pt x="409400" y="166593"/>
                </a:lnTo>
                <a:lnTo>
                  <a:pt x="398519" y="171579"/>
                </a:lnTo>
                <a:lnTo>
                  <a:pt x="387411" y="177246"/>
                </a:lnTo>
                <a:lnTo>
                  <a:pt x="376530" y="183139"/>
                </a:lnTo>
                <a:lnTo>
                  <a:pt x="365876" y="189485"/>
                </a:lnTo>
                <a:lnTo>
                  <a:pt x="355221" y="195831"/>
                </a:lnTo>
                <a:lnTo>
                  <a:pt x="344794" y="202631"/>
                </a:lnTo>
                <a:lnTo>
                  <a:pt x="334593" y="209431"/>
                </a:lnTo>
                <a:lnTo>
                  <a:pt x="324392" y="216684"/>
                </a:lnTo>
                <a:lnTo>
                  <a:pt x="314191" y="224163"/>
                </a:lnTo>
                <a:lnTo>
                  <a:pt x="304443" y="232323"/>
                </a:lnTo>
                <a:lnTo>
                  <a:pt x="294695" y="240483"/>
                </a:lnTo>
                <a:lnTo>
                  <a:pt x="284948" y="248869"/>
                </a:lnTo>
                <a:lnTo>
                  <a:pt x="275654" y="257482"/>
                </a:lnTo>
                <a:lnTo>
                  <a:pt x="266359" y="266548"/>
                </a:lnTo>
                <a:lnTo>
                  <a:pt x="257518" y="275614"/>
                </a:lnTo>
                <a:lnTo>
                  <a:pt x="248678" y="285134"/>
                </a:lnTo>
                <a:lnTo>
                  <a:pt x="240290" y="294654"/>
                </a:lnTo>
                <a:lnTo>
                  <a:pt x="232129" y="304400"/>
                </a:lnTo>
                <a:lnTo>
                  <a:pt x="224195" y="314373"/>
                </a:lnTo>
                <a:lnTo>
                  <a:pt x="216714" y="324346"/>
                </a:lnTo>
                <a:lnTo>
                  <a:pt x="209460" y="334545"/>
                </a:lnTo>
                <a:lnTo>
                  <a:pt x="202433" y="344971"/>
                </a:lnTo>
                <a:lnTo>
                  <a:pt x="195632" y="355397"/>
                </a:lnTo>
                <a:lnTo>
                  <a:pt x="189058" y="366050"/>
                </a:lnTo>
                <a:lnTo>
                  <a:pt x="183164" y="376703"/>
                </a:lnTo>
                <a:lnTo>
                  <a:pt x="177271" y="387583"/>
                </a:lnTo>
                <a:lnTo>
                  <a:pt x="171603" y="398462"/>
                </a:lnTo>
                <a:lnTo>
                  <a:pt x="166390" y="409342"/>
                </a:lnTo>
                <a:lnTo>
                  <a:pt x="161402" y="420448"/>
                </a:lnTo>
                <a:lnTo>
                  <a:pt x="156642" y="431554"/>
                </a:lnTo>
                <a:lnTo>
                  <a:pt x="152108" y="443114"/>
                </a:lnTo>
                <a:lnTo>
                  <a:pt x="148028" y="454673"/>
                </a:lnTo>
                <a:lnTo>
                  <a:pt x="144174" y="466006"/>
                </a:lnTo>
                <a:lnTo>
                  <a:pt x="140774" y="477565"/>
                </a:lnTo>
                <a:lnTo>
                  <a:pt x="137373" y="489125"/>
                </a:lnTo>
                <a:lnTo>
                  <a:pt x="134426" y="500911"/>
                </a:lnTo>
                <a:lnTo>
                  <a:pt x="131706" y="512470"/>
                </a:lnTo>
                <a:lnTo>
                  <a:pt x="129213" y="524256"/>
                </a:lnTo>
                <a:lnTo>
                  <a:pt x="127172" y="536269"/>
                </a:lnTo>
                <a:lnTo>
                  <a:pt x="125359" y="548055"/>
                </a:lnTo>
                <a:lnTo>
                  <a:pt x="123772" y="560068"/>
                </a:lnTo>
                <a:lnTo>
                  <a:pt x="122185" y="571854"/>
                </a:lnTo>
                <a:lnTo>
                  <a:pt x="121278" y="583867"/>
                </a:lnTo>
                <a:lnTo>
                  <a:pt x="120598" y="595880"/>
                </a:lnTo>
                <a:lnTo>
                  <a:pt x="120145" y="607666"/>
                </a:lnTo>
                <a:lnTo>
                  <a:pt x="120145" y="619905"/>
                </a:lnTo>
                <a:lnTo>
                  <a:pt x="120145" y="631918"/>
                </a:lnTo>
                <a:lnTo>
                  <a:pt x="120598" y="643704"/>
                </a:lnTo>
                <a:lnTo>
                  <a:pt x="121278" y="655717"/>
                </a:lnTo>
                <a:lnTo>
                  <a:pt x="122185" y="667503"/>
                </a:lnTo>
                <a:lnTo>
                  <a:pt x="123772" y="679516"/>
                </a:lnTo>
                <a:lnTo>
                  <a:pt x="125359" y="691529"/>
                </a:lnTo>
                <a:lnTo>
                  <a:pt x="127172" y="703315"/>
                </a:lnTo>
                <a:lnTo>
                  <a:pt x="129213" y="715328"/>
                </a:lnTo>
                <a:lnTo>
                  <a:pt x="131706" y="726887"/>
                </a:lnTo>
                <a:lnTo>
                  <a:pt x="134426" y="738673"/>
                </a:lnTo>
                <a:lnTo>
                  <a:pt x="137373" y="750460"/>
                </a:lnTo>
                <a:lnTo>
                  <a:pt x="140774" y="762019"/>
                </a:lnTo>
                <a:lnTo>
                  <a:pt x="144174" y="773579"/>
                </a:lnTo>
                <a:lnTo>
                  <a:pt x="148028" y="784911"/>
                </a:lnTo>
                <a:lnTo>
                  <a:pt x="152108" y="796471"/>
                </a:lnTo>
                <a:lnTo>
                  <a:pt x="156642" y="807804"/>
                </a:lnTo>
                <a:lnTo>
                  <a:pt x="161402" y="819136"/>
                </a:lnTo>
                <a:lnTo>
                  <a:pt x="166390" y="830016"/>
                </a:lnTo>
                <a:lnTo>
                  <a:pt x="171603" y="841122"/>
                </a:lnTo>
                <a:lnTo>
                  <a:pt x="177271" y="852002"/>
                </a:lnTo>
                <a:lnTo>
                  <a:pt x="183164" y="862881"/>
                </a:lnTo>
                <a:lnTo>
                  <a:pt x="189058" y="873534"/>
                </a:lnTo>
                <a:lnTo>
                  <a:pt x="195632" y="884187"/>
                </a:lnTo>
                <a:lnTo>
                  <a:pt x="202433" y="894613"/>
                </a:lnTo>
                <a:lnTo>
                  <a:pt x="209460" y="904813"/>
                </a:lnTo>
                <a:lnTo>
                  <a:pt x="216714" y="915239"/>
                </a:lnTo>
                <a:lnTo>
                  <a:pt x="224195" y="925212"/>
                </a:lnTo>
                <a:lnTo>
                  <a:pt x="232129" y="934958"/>
                </a:lnTo>
                <a:lnTo>
                  <a:pt x="240290" y="944931"/>
                </a:lnTo>
                <a:lnTo>
                  <a:pt x="248678" y="954450"/>
                </a:lnTo>
                <a:lnTo>
                  <a:pt x="257518" y="963743"/>
                </a:lnTo>
                <a:lnTo>
                  <a:pt x="266359" y="973036"/>
                </a:lnTo>
                <a:lnTo>
                  <a:pt x="275654" y="982102"/>
                </a:lnTo>
                <a:lnTo>
                  <a:pt x="284948" y="990715"/>
                </a:lnTo>
                <a:lnTo>
                  <a:pt x="294695" y="999102"/>
                </a:lnTo>
                <a:lnTo>
                  <a:pt x="304443" y="1007261"/>
                </a:lnTo>
                <a:lnTo>
                  <a:pt x="314191" y="1015194"/>
                </a:lnTo>
                <a:lnTo>
                  <a:pt x="324392" y="1022674"/>
                </a:lnTo>
                <a:lnTo>
                  <a:pt x="334593" y="1029927"/>
                </a:lnTo>
                <a:lnTo>
                  <a:pt x="344794" y="1036953"/>
                </a:lnTo>
                <a:lnTo>
                  <a:pt x="355221" y="1043753"/>
                </a:lnTo>
                <a:lnTo>
                  <a:pt x="365876" y="1050099"/>
                </a:lnTo>
                <a:lnTo>
                  <a:pt x="376530" y="1056446"/>
                </a:lnTo>
                <a:lnTo>
                  <a:pt x="387411" y="1062339"/>
                </a:lnTo>
                <a:lnTo>
                  <a:pt x="398292" y="1067779"/>
                </a:lnTo>
                <a:lnTo>
                  <a:pt x="409400" y="1072992"/>
                </a:lnTo>
                <a:lnTo>
                  <a:pt x="420508" y="1078205"/>
                </a:lnTo>
                <a:lnTo>
                  <a:pt x="431615" y="1082738"/>
                </a:lnTo>
                <a:lnTo>
                  <a:pt x="443176" y="1087271"/>
                </a:lnTo>
                <a:lnTo>
                  <a:pt x="454511" y="1091351"/>
                </a:lnTo>
                <a:lnTo>
                  <a:pt x="466072" y="1095204"/>
                </a:lnTo>
                <a:lnTo>
                  <a:pt x="477406" y="1098830"/>
                </a:lnTo>
                <a:lnTo>
                  <a:pt x="489194" y="1102004"/>
                </a:lnTo>
                <a:lnTo>
                  <a:pt x="500755" y="1104950"/>
                </a:lnTo>
                <a:lnTo>
                  <a:pt x="512543" y="1107897"/>
                </a:lnTo>
                <a:lnTo>
                  <a:pt x="524331" y="1110163"/>
                </a:lnTo>
                <a:lnTo>
                  <a:pt x="536119" y="1112203"/>
                </a:lnTo>
                <a:lnTo>
                  <a:pt x="548133" y="1114243"/>
                </a:lnTo>
                <a:lnTo>
                  <a:pt x="559921" y="1115830"/>
                </a:lnTo>
                <a:lnTo>
                  <a:pt x="571936" y="1116963"/>
                </a:lnTo>
                <a:lnTo>
                  <a:pt x="583950" y="1118096"/>
                </a:lnTo>
                <a:lnTo>
                  <a:pt x="595738" y="1118776"/>
                </a:lnTo>
                <a:lnTo>
                  <a:pt x="607752" y="1119230"/>
                </a:lnTo>
                <a:lnTo>
                  <a:pt x="619540" y="1119230"/>
                </a:lnTo>
                <a:lnTo>
                  <a:pt x="631782" y="1119230"/>
                </a:lnTo>
                <a:lnTo>
                  <a:pt x="643796" y="1118776"/>
                </a:lnTo>
                <a:lnTo>
                  <a:pt x="655584" y="1118096"/>
                </a:lnTo>
                <a:lnTo>
                  <a:pt x="667598" y="1116963"/>
                </a:lnTo>
                <a:lnTo>
                  <a:pt x="679613" y="1115830"/>
                </a:lnTo>
                <a:lnTo>
                  <a:pt x="691401" y="1114243"/>
                </a:lnTo>
                <a:lnTo>
                  <a:pt x="703415" y="1112203"/>
                </a:lnTo>
                <a:lnTo>
                  <a:pt x="715203" y="1110163"/>
                </a:lnTo>
                <a:lnTo>
                  <a:pt x="726991" y="1107897"/>
                </a:lnTo>
                <a:lnTo>
                  <a:pt x="738779" y="1104950"/>
                </a:lnTo>
                <a:lnTo>
                  <a:pt x="750340" y="1102004"/>
                </a:lnTo>
                <a:lnTo>
                  <a:pt x="762128" y="1098830"/>
                </a:lnTo>
                <a:lnTo>
                  <a:pt x="773462" y="1095204"/>
                </a:lnTo>
                <a:lnTo>
                  <a:pt x="785023" y="1091351"/>
                </a:lnTo>
                <a:lnTo>
                  <a:pt x="796358" y="1087271"/>
                </a:lnTo>
                <a:lnTo>
                  <a:pt x="807692" y="1082738"/>
                </a:lnTo>
                <a:lnTo>
                  <a:pt x="819026" y="1078205"/>
                </a:lnTo>
                <a:lnTo>
                  <a:pt x="830134" y="1072992"/>
                </a:lnTo>
                <a:lnTo>
                  <a:pt x="841015" y="1067779"/>
                </a:lnTo>
                <a:lnTo>
                  <a:pt x="852123" y="1062339"/>
                </a:lnTo>
                <a:lnTo>
                  <a:pt x="862777" y="1056446"/>
                </a:lnTo>
                <a:lnTo>
                  <a:pt x="873658" y="1050099"/>
                </a:lnTo>
                <a:lnTo>
                  <a:pt x="884086" y="1043753"/>
                </a:lnTo>
                <a:lnTo>
                  <a:pt x="894740" y="1036953"/>
                </a:lnTo>
                <a:lnTo>
                  <a:pt x="904941" y="1029927"/>
                </a:lnTo>
                <a:lnTo>
                  <a:pt x="915142" y="1022674"/>
                </a:lnTo>
                <a:lnTo>
                  <a:pt x="925343" y="1015194"/>
                </a:lnTo>
                <a:lnTo>
                  <a:pt x="935091" y="1007261"/>
                </a:lnTo>
                <a:lnTo>
                  <a:pt x="944839" y="999102"/>
                </a:lnTo>
                <a:lnTo>
                  <a:pt x="954586" y="990715"/>
                </a:lnTo>
                <a:lnTo>
                  <a:pt x="963880" y="982102"/>
                </a:lnTo>
                <a:lnTo>
                  <a:pt x="972948" y="973036"/>
                </a:lnTo>
                <a:lnTo>
                  <a:pt x="982016" y="963743"/>
                </a:lnTo>
                <a:lnTo>
                  <a:pt x="990856" y="954450"/>
                </a:lnTo>
                <a:lnTo>
                  <a:pt x="999244" y="944931"/>
                </a:lnTo>
                <a:lnTo>
                  <a:pt x="1007405" y="934958"/>
                </a:lnTo>
                <a:lnTo>
                  <a:pt x="1015339" y="925212"/>
                </a:lnTo>
                <a:lnTo>
                  <a:pt x="1022820" y="915239"/>
                </a:lnTo>
                <a:lnTo>
                  <a:pt x="1030074" y="904813"/>
                </a:lnTo>
                <a:lnTo>
                  <a:pt x="1037101" y="894613"/>
                </a:lnTo>
                <a:lnTo>
                  <a:pt x="1043902" y="884187"/>
                </a:lnTo>
                <a:lnTo>
                  <a:pt x="1050249" y="873534"/>
                </a:lnTo>
                <a:lnTo>
                  <a:pt x="1056370" y="862881"/>
                </a:lnTo>
                <a:lnTo>
                  <a:pt x="1062263" y="852002"/>
                </a:lnTo>
                <a:lnTo>
                  <a:pt x="1067931" y="841122"/>
                </a:lnTo>
                <a:lnTo>
                  <a:pt x="1073144" y="830016"/>
                </a:lnTo>
                <a:lnTo>
                  <a:pt x="1078132" y="819136"/>
                </a:lnTo>
                <a:lnTo>
                  <a:pt x="1082892" y="807804"/>
                </a:lnTo>
                <a:lnTo>
                  <a:pt x="1087426" y="796471"/>
                </a:lnTo>
                <a:lnTo>
                  <a:pt x="1091280" y="784911"/>
                </a:lnTo>
                <a:lnTo>
                  <a:pt x="1095360" y="773579"/>
                </a:lnTo>
                <a:lnTo>
                  <a:pt x="1098760" y="762019"/>
                </a:lnTo>
                <a:lnTo>
                  <a:pt x="1102161" y="750460"/>
                </a:lnTo>
                <a:lnTo>
                  <a:pt x="1105108" y="738673"/>
                </a:lnTo>
                <a:lnTo>
                  <a:pt x="1107828" y="726887"/>
                </a:lnTo>
                <a:lnTo>
                  <a:pt x="1110321" y="715328"/>
                </a:lnTo>
                <a:lnTo>
                  <a:pt x="1112362" y="703315"/>
                </a:lnTo>
                <a:lnTo>
                  <a:pt x="1114175" y="691529"/>
                </a:lnTo>
                <a:lnTo>
                  <a:pt x="1115762" y="679516"/>
                </a:lnTo>
                <a:lnTo>
                  <a:pt x="1117122" y="667503"/>
                </a:lnTo>
                <a:lnTo>
                  <a:pt x="1118256" y="655717"/>
                </a:lnTo>
                <a:lnTo>
                  <a:pt x="1118936" y="643704"/>
                </a:lnTo>
                <a:lnTo>
                  <a:pt x="1119389" y="631918"/>
                </a:lnTo>
                <a:lnTo>
                  <a:pt x="1119389" y="619905"/>
                </a:lnTo>
                <a:lnTo>
                  <a:pt x="1119389" y="607666"/>
                </a:lnTo>
                <a:lnTo>
                  <a:pt x="1118936" y="595880"/>
                </a:lnTo>
                <a:lnTo>
                  <a:pt x="1118256" y="583867"/>
                </a:lnTo>
                <a:lnTo>
                  <a:pt x="1117122" y="571854"/>
                </a:lnTo>
                <a:lnTo>
                  <a:pt x="1115762" y="560068"/>
                </a:lnTo>
                <a:lnTo>
                  <a:pt x="1114175" y="548055"/>
                </a:lnTo>
                <a:lnTo>
                  <a:pt x="1112362" y="536269"/>
                </a:lnTo>
                <a:lnTo>
                  <a:pt x="1110321" y="524256"/>
                </a:lnTo>
                <a:lnTo>
                  <a:pt x="1107828" y="512470"/>
                </a:lnTo>
                <a:lnTo>
                  <a:pt x="1105108" y="500911"/>
                </a:lnTo>
                <a:lnTo>
                  <a:pt x="1102161" y="489125"/>
                </a:lnTo>
                <a:lnTo>
                  <a:pt x="1098760" y="477565"/>
                </a:lnTo>
                <a:lnTo>
                  <a:pt x="1095360" y="466006"/>
                </a:lnTo>
                <a:lnTo>
                  <a:pt x="1091280" y="454673"/>
                </a:lnTo>
                <a:lnTo>
                  <a:pt x="1087426" y="443114"/>
                </a:lnTo>
                <a:lnTo>
                  <a:pt x="1082892" y="431554"/>
                </a:lnTo>
                <a:lnTo>
                  <a:pt x="1078132" y="420448"/>
                </a:lnTo>
                <a:lnTo>
                  <a:pt x="1073144" y="409342"/>
                </a:lnTo>
                <a:lnTo>
                  <a:pt x="1067931" y="398462"/>
                </a:lnTo>
                <a:lnTo>
                  <a:pt x="1062263" y="387583"/>
                </a:lnTo>
                <a:lnTo>
                  <a:pt x="1056370" y="376703"/>
                </a:lnTo>
                <a:lnTo>
                  <a:pt x="1050249" y="366050"/>
                </a:lnTo>
                <a:lnTo>
                  <a:pt x="1043902" y="355397"/>
                </a:lnTo>
                <a:lnTo>
                  <a:pt x="1037101" y="344971"/>
                </a:lnTo>
                <a:lnTo>
                  <a:pt x="1030074" y="334545"/>
                </a:lnTo>
                <a:lnTo>
                  <a:pt x="1022820" y="324346"/>
                </a:lnTo>
                <a:lnTo>
                  <a:pt x="1015339" y="314373"/>
                </a:lnTo>
                <a:lnTo>
                  <a:pt x="1007405" y="304400"/>
                </a:lnTo>
                <a:lnTo>
                  <a:pt x="999244" y="294654"/>
                </a:lnTo>
                <a:lnTo>
                  <a:pt x="990856" y="285134"/>
                </a:lnTo>
                <a:lnTo>
                  <a:pt x="982016" y="275614"/>
                </a:lnTo>
                <a:lnTo>
                  <a:pt x="972948" y="266548"/>
                </a:lnTo>
                <a:lnTo>
                  <a:pt x="963880" y="257482"/>
                </a:lnTo>
                <a:lnTo>
                  <a:pt x="954586" y="248869"/>
                </a:lnTo>
                <a:lnTo>
                  <a:pt x="944839" y="240483"/>
                </a:lnTo>
                <a:lnTo>
                  <a:pt x="935091" y="232323"/>
                </a:lnTo>
                <a:lnTo>
                  <a:pt x="925343" y="224163"/>
                </a:lnTo>
                <a:lnTo>
                  <a:pt x="915142" y="216684"/>
                </a:lnTo>
                <a:lnTo>
                  <a:pt x="904941" y="209431"/>
                </a:lnTo>
                <a:lnTo>
                  <a:pt x="894740" y="202631"/>
                </a:lnTo>
                <a:lnTo>
                  <a:pt x="884086" y="195831"/>
                </a:lnTo>
                <a:lnTo>
                  <a:pt x="873658" y="189485"/>
                </a:lnTo>
                <a:lnTo>
                  <a:pt x="862777" y="183139"/>
                </a:lnTo>
                <a:lnTo>
                  <a:pt x="852123" y="177246"/>
                </a:lnTo>
                <a:lnTo>
                  <a:pt x="841015" y="171579"/>
                </a:lnTo>
                <a:lnTo>
                  <a:pt x="830134" y="166593"/>
                </a:lnTo>
                <a:lnTo>
                  <a:pt x="819026" y="161380"/>
                </a:lnTo>
                <a:lnTo>
                  <a:pt x="807692" y="156620"/>
                </a:lnTo>
                <a:lnTo>
                  <a:pt x="796358" y="152313"/>
                </a:lnTo>
                <a:lnTo>
                  <a:pt x="785023" y="148234"/>
                </a:lnTo>
                <a:lnTo>
                  <a:pt x="773462" y="144380"/>
                </a:lnTo>
                <a:lnTo>
                  <a:pt x="762128" y="140754"/>
                </a:lnTo>
                <a:lnTo>
                  <a:pt x="750340" y="137581"/>
                </a:lnTo>
                <a:lnTo>
                  <a:pt x="738779" y="134407"/>
                </a:lnTo>
                <a:lnTo>
                  <a:pt x="726991" y="131688"/>
                </a:lnTo>
                <a:lnTo>
                  <a:pt x="715203" y="129421"/>
                </a:lnTo>
                <a:lnTo>
                  <a:pt x="703415" y="127154"/>
                </a:lnTo>
                <a:lnTo>
                  <a:pt x="691401" y="125341"/>
                </a:lnTo>
                <a:lnTo>
                  <a:pt x="679613" y="123755"/>
                </a:lnTo>
                <a:lnTo>
                  <a:pt x="667598" y="122621"/>
                </a:lnTo>
                <a:lnTo>
                  <a:pt x="655584" y="121488"/>
                </a:lnTo>
                <a:lnTo>
                  <a:pt x="643796" y="120581"/>
                </a:lnTo>
                <a:lnTo>
                  <a:pt x="631782" y="120128"/>
                </a:lnTo>
                <a:lnTo>
                  <a:pt x="619540" y="120128"/>
                </a:lnTo>
                <a:lnTo>
                  <a:pt x="607752" y="120128"/>
                </a:lnTo>
                <a:close/>
                <a:moveTo>
                  <a:pt x="619540" y="0"/>
                </a:moveTo>
                <a:lnTo>
                  <a:pt x="634502" y="227"/>
                </a:lnTo>
                <a:lnTo>
                  <a:pt x="649690" y="907"/>
                </a:lnTo>
                <a:lnTo>
                  <a:pt x="664198" y="1587"/>
                </a:lnTo>
                <a:lnTo>
                  <a:pt x="678933" y="3173"/>
                </a:lnTo>
                <a:lnTo>
                  <a:pt x="694121" y="4533"/>
                </a:lnTo>
                <a:lnTo>
                  <a:pt x="708629" y="6573"/>
                </a:lnTo>
                <a:lnTo>
                  <a:pt x="723364" y="8840"/>
                </a:lnTo>
                <a:lnTo>
                  <a:pt x="738098" y="11560"/>
                </a:lnTo>
                <a:lnTo>
                  <a:pt x="752607" y="14506"/>
                </a:lnTo>
                <a:lnTo>
                  <a:pt x="767115" y="17906"/>
                </a:lnTo>
                <a:lnTo>
                  <a:pt x="781623" y="21533"/>
                </a:lnTo>
                <a:lnTo>
                  <a:pt x="796131" y="25839"/>
                </a:lnTo>
                <a:lnTo>
                  <a:pt x="810412" y="30146"/>
                </a:lnTo>
                <a:lnTo>
                  <a:pt x="824694" y="34905"/>
                </a:lnTo>
                <a:lnTo>
                  <a:pt x="838975" y="40118"/>
                </a:lnTo>
                <a:lnTo>
                  <a:pt x="853030" y="45558"/>
                </a:lnTo>
                <a:lnTo>
                  <a:pt x="866858" y="51451"/>
                </a:lnTo>
                <a:lnTo>
                  <a:pt x="880686" y="57571"/>
                </a:lnTo>
                <a:lnTo>
                  <a:pt x="894514" y="64144"/>
                </a:lnTo>
                <a:lnTo>
                  <a:pt x="907888" y="71170"/>
                </a:lnTo>
                <a:lnTo>
                  <a:pt x="921263" y="78423"/>
                </a:lnTo>
                <a:lnTo>
                  <a:pt x="934638" y="85903"/>
                </a:lnTo>
                <a:lnTo>
                  <a:pt x="947786" y="93836"/>
                </a:lnTo>
                <a:lnTo>
                  <a:pt x="960934" y="102222"/>
                </a:lnTo>
                <a:lnTo>
                  <a:pt x="973401" y="110835"/>
                </a:lnTo>
                <a:lnTo>
                  <a:pt x="986096" y="119901"/>
                </a:lnTo>
                <a:lnTo>
                  <a:pt x="998791" y="129421"/>
                </a:lnTo>
                <a:lnTo>
                  <a:pt x="1010805" y="139167"/>
                </a:lnTo>
                <a:lnTo>
                  <a:pt x="1023046" y="149140"/>
                </a:lnTo>
                <a:lnTo>
                  <a:pt x="1034607" y="159793"/>
                </a:lnTo>
                <a:lnTo>
                  <a:pt x="1046395" y="170446"/>
                </a:lnTo>
                <a:lnTo>
                  <a:pt x="1057956" y="181779"/>
                </a:lnTo>
                <a:lnTo>
                  <a:pt x="1067251" y="191072"/>
                </a:lnTo>
                <a:lnTo>
                  <a:pt x="1076318" y="200591"/>
                </a:lnTo>
                <a:lnTo>
                  <a:pt x="1084932" y="210564"/>
                </a:lnTo>
                <a:lnTo>
                  <a:pt x="1093546" y="220310"/>
                </a:lnTo>
                <a:lnTo>
                  <a:pt x="1101934" y="230283"/>
                </a:lnTo>
                <a:lnTo>
                  <a:pt x="1110095" y="240709"/>
                </a:lnTo>
                <a:lnTo>
                  <a:pt x="1117802" y="250909"/>
                </a:lnTo>
                <a:lnTo>
                  <a:pt x="1125510" y="261108"/>
                </a:lnTo>
                <a:lnTo>
                  <a:pt x="1132764" y="271988"/>
                </a:lnTo>
                <a:lnTo>
                  <a:pt x="1139791" y="282414"/>
                </a:lnTo>
                <a:lnTo>
                  <a:pt x="1146592" y="293294"/>
                </a:lnTo>
                <a:lnTo>
                  <a:pt x="1153166" y="304173"/>
                </a:lnTo>
                <a:lnTo>
                  <a:pt x="1159513" y="315279"/>
                </a:lnTo>
                <a:lnTo>
                  <a:pt x="1165634" y="326159"/>
                </a:lnTo>
                <a:lnTo>
                  <a:pt x="1171527" y="337492"/>
                </a:lnTo>
                <a:lnTo>
                  <a:pt x="1177195" y="348598"/>
                </a:lnTo>
                <a:lnTo>
                  <a:pt x="1182408" y="360157"/>
                </a:lnTo>
                <a:lnTo>
                  <a:pt x="1187622" y="371490"/>
                </a:lnTo>
                <a:lnTo>
                  <a:pt x="1192610" y="383050"/>
                </a:lnTo>
                <a:lnTo>
                  <a:pt x="1197143" y="394609"/>
                </a:lnTo>
                <a:lnTo>
                  <a:pt x="1201677" y="406395"/>
                </a:lnTo>
                <a:lnTo>
                  <a:pt x="1205984" y="418181"/>
                </a:lnTo>
                <a:lnTo>
                  <a:pt x="1209611" y="429741"/>
                </a:lnTo>
                <a:lnTo>
                  <a:pt x="1213465" y="441754"/>
                </a:lnTo>
                <a:lnTo>
                  <a:pt x="1216865" y="453540"/>
                </a:lnTo>
                <a:lnTo>
                  <a:pt x="1219812" y="465552"/>
                </a:lnTo>
                <a:lnTo>
                  <a:pt x="1222986" y="477792"/>
                </a:lnTo>
                <a:lnTo>
                  <a:pt x="1225706" y="489578"/>
                </a:lnTo>
                <a:lnTo>
                  <a:pt x="1228200" y="501818"/>
                </a:lnTo>
                <a:lnTo>
                  <a:pt x="1230240" y="514057"/>
                </a:lnTo>
                <a:lnTo>
                  <a:pt x="1232280" y="526070"/>
                </a:lnTo>
                <a:lnTo>
                  <a:pt x="1233867" y="538536"/>
                </a:lnTo>
                <a:lnTo>
                  <a:pt x="1235680" y="550775"/>
                </a:lnTo>
                <a:lnTo>
                  <a:pt x="1236814" y="563015"/>
                </a:lnTo>
                <a:lnTo>
                  <a:pt x="1237720" y="575254"/>
                </a:lnTo>
                <a:lnTo>
                  <a:pt x="1238401" y="587720"/>
                </a:lnTo>
                <a:lnTo>
                  <a:pt x="1239081" y="599733"/>
                </a:lnTo>
                <a:lnTo>
                  <a:pt x="1239307" y="612199"/>
                </a:lnTo>
                <a:lnTo>
                  <a:pt x="1239307" y="624665"/>
                </a:lnTo>
                <a:lnTo>
                  <a:pt x="1239081" y="636678"/>
                </a:lnTo>
                <a:lnTo>
                  <a:pt x="1238627" y="649144"/>
                </a:lnTo>
                <a:lnTo>
                  <a:pt x="1237947" y="661610"/>
                </a:lnTo>
                <a:lnTo>
                  <a:pt x="1237040" y="673623"/>
                </a:lnTo>
                <a:lnTo>
                  <a:pt x="1235907" y="686089"/>
                </a:lnTo>
                <a:lnTo>
                  <a:pt x="1234320" y="698102"/>
                </a:lnTo>
                <a:lnTo>
                  <a:pt x="1232507" y="710341"/>
                </a:lnTo>
                <a:lnTo>
                  <a:pt x="1230693" y="722807"/>
                </a:lnTo>
                <a:lnTo>
                  <a:pt x="1228653" y="734820"/>
                </a:lnTo>
                <a:lnTo>
                  <a:pt x="1226159" y="746833"/>
                </a:lnTo>
                <a:lnTo>
                  <a:pt x="1223439" y="759073"/>
                </a:lnTo>
                <a:lnTo>
                  <a:pt x="1220719" y="771085"/>
                </a:lnTo>
                <a:lnTo>
                  <a:pt x="1217545" y="783098"/>
                </a:lnTo>
                <a:lnTo>
                  <a:pt x="1214145" y="795111"/>
                </a:lnTo>
                <a:lnTo>
                  <a:pt x="1210518" y="806897"/>
                </a:lnTo>
                <a:lnTo>
                  <a:pt x="1206664" y="818683"/>
                </a:lnTo>
                <a:lnTo>
                  <a:pt x="1202357" y="830469"/>
                </a:lnTo>
                <a:lnTo>
                  <a:pt x="1198277" y="842255"/>
                </a:lnTo>
                <a:lnTo>
                  <a:pt x="1193516" y="853588"/>
                </a:lnTo>
                <a:lnTo>
                  <a:pt x="1188529" y="865374"/>
                </a:lnTo>
                <a:lnTo>
                  <a:pt x="1183769" y="876934"/>
                </a:lnTo>
                <a:lnTo>
                  <a:pt x="1178328" y="888267"/>
                </a:lnTo>
                <a:lnTo>
                  <a:pt x="1172661" y="899599"/>
                </a:lnTo>
                <a:lnTo>
                  <a:pt x="1166767" y="910706"/>
                </a:lnTo>
                <a:lnTo>
                  <a:pt x="1160646" y="921812"/>
                </a:lnTo>
                <a:lnTo>
                  <a:pt x="1534229" y="1295115"/>
                </a:lnTo>
                <a:lnTo>
                  <a:pt x="1540350" y="1301461"/>
                </a:lnTo>
                <a:lnTo>
                  <a:pt x="1545790" y="1308034"/>
                </a:lnTo>
                <a:lnTo>
                  <a:pt x="1551231" y="1314607"/>
                </a:lnTo>
                <a:lnTo>
                  <a:pt x="1556445" y="1321407"/>
                </a:lnTo>
                <a:lnTo>
                  <a:pt x="1560752" y="1328433"/>
                </a:lnTo>
                <a:lnTo>
                  <a:pt x="1565286" y="1335460"/>
                </a:lnTo>
                <a:lnTo>
                  <a:pt x="1569366" y="1342713"/>
                </a:lnTo>
                <a:lnTo>
                  <a:pt x="1572766" y="1349966"/>
                </a:lnTo>
                <a:lnTo>
                  <a:pt x="1576167" y="1357219"/>
                </a:lnTo>
                <a:lnTo>
                  <a:pt x="1578887" y="1364698"/>
                </a:lnTo>
                <a:lnTo>
                  <a:pt x="1581381" y="1372178"/>
                </a:lnTo>
                <a:lnTo>
                  <a:pt x="1583648" y="1379658"/>
                </a:lnTo>
                <a:lnTo>
                  <a:pt x="1585461" y="1387137"/>
                </a:lnTo>
                <a:lnTo>
                  <a:pt x="1586821" y="1394617"/>
                </a:lnTo>
                <a:lnTo>
                  <a:pt x="1587955" y="1402323"/>
                </a:lnTo>
                <a:lnTo>
                  <a:pt x="1588635" y="1409803"/>
                </a:lnTo>
                <a:lnTo>
                  <a:pt x="1589088" y="1417283"/>
                </a:lnTo>
                <a:lnTo>
                  <a:pt x="1589088" y="1424762"/>
                </a:lnTo>
                <a:lnTo>
                  <a:pt x="1588861" y="1432242"/>
                </a:lnTo>
                <a:lnTo>
                  <a:pt x="1588181" y="1439495"/>
                </a:lnTo>
                <a:lnTo>
                  <a:pt x="1587274" y="1446748"/>
                </a:lnTo>
                <a:lnTo>
                  <a:pt x="1585914" y="1454001"/>
                </a:lnTo>
                <a:lnTo>
                  <a:pt x="1584101" y="1461027"/>
                </a:lnTo>
                <a:lnTo>
                  <a:pt x="1581834" y="1467827"/>
                </a:lnTo>
                <a:lnTo>
                  <a:pt x="1579340" y="1474627"/>
                </a:lnTo>
                <a:lnTo>
                  <a:pt x="1576620" y="1481200"/>
                </a:lnTo>
                <a:lnTo>
                  <a:pt x="1573220" y="1487773"/>
                </a:lnTo>
                <a:lnTo>
                  <a:pt x="1569593" y="1494119"/>
                </a:lnTo>
                <a:lnTo>
                  <a:pt x="1565512" y="1500239"/>
                </a:lnTo>
                <a:lnTo>
                  <a:pt x="1561432" y="1506132"/>
                </a:lnTo>
                <a:lnTo>
                  <a:pt x="1556445" y="1511572"/>
                </a:lnTo>
                <a:lnTo>
                  <a:pt x="1551231" y="1517011"/>
                </a:lnTo>
                <a:lnTo>
                  <a:pt x="1517228" y="1551237"/>
                </a:lnTo>
                <a:lnTo>
                  <a:pt x="1511787" y="1556223"/>
                </a:lnTo>
                <a:lnTo>
                  <a:pt x="1506120" y="1561209"/>
                </a:lnTo>
                <a:lnTo>
                  <a:pt x="1500226" y="1565516"/>
                </a:lnTo>
                <a:lnTo>
                  <a:pt x="1494106" y="1569369"/>
                </a:lnTo>
                <a:lnTo>
                  <a:pt x="1487985" y="1573222"/>
                </a:lnTo>
                <a:lnTo>
                  <a:pt x="1481411" y="1576395"/>
                </a:lnTo>
                <a:lnTo>
                  <a:pt x="1474837" y="1579342"/>
                </a:lnTo>
                <a:lnTo>
                  <a:pt x="1468036" y="1581835"/>
                </a:lnTo>
                <a:lnTo>
                  <a:pt x="1461009" y="1583875"/>
                </a:lnTo>
                <a:lnTo>
                  <a:pt x="1453982" y="1585688"/>
                </a:lnTo>
                <a:lnTo>
                  <a:pt x="1446728" y="1587275"/>
                </a:lnTo>
                <a:lnTo>
                  <a:pt x="1439474" y="1588182"/>
                </a:lnTo>
                <a:lnTo>
                  <a:pt x="1432219" y="1588862"/>
                </a:lnTo>
                <a:lnTo>
                  <a:pt x="1424739" y="1589088"/>
                </a:lnTo>
                <a:lnTo>
                  <a:pt x="1417258" y="1589088"/>
                </a:lnTo>
                <a:lnTo>
                  <a:pt x="1409777" y="1588862"/>
                </a:lnTo>
                <a:lnTo>
                  <a:pt x="1402296" y="1587955"/>
                </a:lnTo>
                <a:lnTo>
                  <a:pt x="1394589" y="1587048"/>
                </a:lnTo>
                <a:lnTo>
                  <a:pt x="1387108" y="1585235"/>
                </a:lnTo>
                <a:lnTo>
                  <a:pt x="1379628" y="1583422"/>
                </a:lnTo>
                <a:lnTo>
                  <a:pt x="1372147" y="1581382"/>
                </a:lnTo>
                <a:lnTo>
                  <a:pt x="1364666" y="1578662"/>
                </a:lnTo>
                <a:lnTo>
                  <a:pt x="1357186" y="1575942"/>
                </a:lnTo>
                <a:lnTo>
                  <a:pt x="1349931" y="1572769"/>
                </a:lnTo>
                <a:lnTo>
                  <a:pt x="1342677" y="1569142"/>
                </a:lnTo>
                <a:lnTo>
                  <a:pt x="1335423" y="1565289"/>
                </a:lnTo>
                <a:lnTo>
                  <a:pt x="1328396" y="1560756"/>
                </a:lnTo>
                <a:lnTo>
                  <a:pt x="1321369" y="1556223"/>
                </a:lnTo>
                <a:lnTo>
                  <a:pt x="1314568" y="1551237"/>
                </a:lnTo>
                <a:lnTo>
                  <a:pt x="1307994" y="1545797"/>
                </a:lnTo>
                <a:lnTo>
                  <a:pt x="1301420" y="1540130"/>
                </a:lnTo>
                <a:lnTo>
                  <a:pt x="1295299" y="1534011"/>
                </a:lnTo>
                <a:lnTo>
                  <a:pt x="921716" y="1160708"/>
                </a:lnTo>
                <a:lnTo>
                  <a:pt x="910835" y="1166827"/>
                </a:lnTo>
                <a:lnTo>
                  <a:pt x="899501" y="1172720"/>
                </a:lnTo>
                <a:lnTo>
                  <a:pt x="888166" y="1178160"/>
                </a:lnTo>
                <a:lnTo>
                  <a:pt x="876832" y="1183600"/>
                </a:lnTo>
                <a:lnTo>
                  <a:pt x="865498" y="1188586"/>
                </a:lnTo>
                <a:lnTo>
                  <a:pt x="853710" y="1193346"/>
                </a:lnTo>
                <a:lnTo>
                  <a:pt x="842375" y="1198106"/>
                </a:lnTo>
                <a:lnTo>
                  <a:pt x="830588" y="1202412"/>
                </a:lnTo>
                <a:lnTo>
                  <a:pt x="818573" y="1206492"/>
                </a:lnTo>
                <a:lnTo>
                  <a:pt x="807012" y="1210572"/>
                </a:lnTo>
                <a:lnTo>
                  <a:pt x="794997" y="1213972"/>
                </a:lnTo>
                <a:lnTo>
                  <a:pt x="783210" y="1217598"/>
                </a:lnTo>
                <a:lnTo>
                  <a:pt x="771195" y="1220545"/>
                </a:lnTo>
                <a:lnTo>
                  <a:pt x="758954" y="1223265"/>
                </a:lnTo>
                <a:lnTo>
                  <a:pt x="746939" y="1226211"/>
                </a:lnTo>
                <a:lnTo>
                  <a:pt x="734698" y="1228478"/>
                </a:lnTo>
                <a:lnTo>
                  <a:pt x="722457" y="1230518"/>
                </a:lnTo>
                <a:lnTo>
                  <a:pt x="710442" y="1232784"/>
                </a:lnTo>
                <a:lnTo>
                  <a:pt x="698201" y="1234371"/>
                </a:lnTo>
                <a:lnTo>
                  <a:pt x="685960" y="1235731"/>
                </a:lnTo>
                <a:lnTo>
                  <a:pt x="673719" y="1236864"/>
                </a:lnTo>
                <a:lnTo>
                  <a:pt x="661478" y="1237771"/>
                </a:lnTo>
                <a:lnTo>
                  <a:pt x="649010" y="1238451"/>
                </a:lnTo>
                <a:lnTo>
                  <a:pt x="636769" y="1239131"/>
                </a:lnTo>
                <a:lnTo>
                  <a:pt x="624527" y="1239357"/>
                </a:lnTo>
                <a:lnTo>
                  <a:pt x="612060" y="1239357"/>
                </a:lnTo>
                <a:lnTo>
                  <a:pt x="599818" y="1239131"/>
                </a:lnTo>
                <a:lnTo>
                  <a:pt x="587577" y="1238451"/>
                </a:lnTo>
                <a:lnTo>
                  <a:pt x="575109" y="1237544"/>
                </a:lnTo>
                <a:lnTo>
                  <a:pt x="562868" y="1236638"/>
                </a:lnTo>
                <a:lnTo>
                  <a:pt x="550627" y="1235504"/>
                </a:lnTo>
                <a:lnTo>
                  <a:pt x="538612" y="1233918"/>
                </a:lnTo>
                <a:lnTo>
                  <a:pt x="526145" y="1232331"/>
                </a:lnTo>
                <a:lnTo>
                  <a:pt x="513903" y="1230291"/>
                </a:lnTo>
                <a:lnTo>
                  <a:pt x="501889" y="1228025"/>
                </a:lnTo>
                <a:lnTo>
                  <a:pt x="489648" y="1225758"/>
                </a:lnTo>
                <a:lnTo>
                  <a:pt x="477633" y="1222811"/>
                </a:lnTo>
                <a:lnTo>
                  <a:pt x="465619" y="1219865"/>
                </a:lnTo>
                <a:lnTo>
                  <a:pt x="453604" y="1216918"/>
                </a:lnTo>
                <a:lnTo>
                  <a:pt x="441590" y="1213292"/>
                </a:lnTo>
                <a:lnTo>
                  <a:pt x="429802" y="1209665"/>
                </a:lnTo>
                <a:lnTo>
                  <a:pt x="418014" y="1205812"/>
                </a:lnTo>
                <a:lnTo>
                  <a:pt x="406453" y="1201506"/>
                </a:lnTo>
                <a:lnTo>
                  <a:pt x="394665" y="1197199"/>
                </a:lnTo>
                <a:lnTo>
                  <a:pt x="383104" y="1192440"/>
                </a:lnTo>
                <a:lnTo>
                  <a:pt x="371543" y="1187680"/>
                </a:lnTo>
                <a:lnTo>
                  <a:pt x="359982" y="1182467"/>
                </a:lnTo>
                <a:lnTo>
                  <a:pt x="348647" y="1177027"/>
                </a:lnTo>
                <a:lnTo>
                  <a:pt x="337313" y="1171360"/>
                </a:lnTo>
                <a:lnTo>
                  <a:pt x="326205" y="1165694"/>
                </a:lnTo>
                <a:lnTo>
                  <a:pt x="315097" y="1159574"/>
                </a:lnTo>
                <a:lnTo>
                  <a:pt x="304216" y="1153228"/>
                </a:lnTo>
                <a:lnTo>
                  <a:pt x="293109" y="1146655"/>
                </a:lnTo>
                <a:lnTo>
                  <a:pt x="282454" y="1139629"/>
                </a:lnTo>
                <a:lnTo>
                  <a:pt x="272026" y="1132602"/>
                </a:lnTo>
                <a:lnTo>
                  <a:pt x="261145" y="1125349"/>
                </a:lnTo>
                <a:lnTo>
                  <a:pt x="250944" y="1117643"/>
                </a:lnTo>
                <a:lnTo>
                  <a:pt x="240517" y="1109937"/>
                </a:lnTo>
                <a:lnTo>
                  <a:pt x="230316" y="1101777"/>
                </a:lnTo>
                <a:lnTo>
                  <a:pt x="220341" y="1093617"/>
                </a:lnTo>
                <a:lnTo>
                  <a:pt x="210367" y="1085004"/>
                </a:lnTo>
                <a:lnTo>
                  <a:pt x="200620" y="1076391"/>
                </a:lnTo>
                <a:lnTo>
                  <a:pt x="191099" y="1067099"/>
                </a:lnTo>
                <a:lnTo>
                  <a:pt x="181578" y="1057806"/>
                </a:lnTo>
                <a:lnTo>
                  <a:pt x="170470" y="1046473"/>
                </a:lnTo>
                <a:lnTo>
                  <a:pt x="159589" y="1034913"/>
                </a:lnTo>
                <a:lnTo>
                  <a:pt x="149161" y="1022901"/>
                </a:lnTo>
                <a:lnTo>
                  <a:pt x="139187" y="1010888"/>
                </a:lnTo>
                <a:lnTo>
                  <a:pt x="129213" y="998648"/>
                </a:lnTo>
                <a:lnTo>
                  <a:pt x="119918" y="985956"/>
                </a:lnTo>
                <a:lnTo>
                  <a:pt x="110851" y="973489"/>
                </a:lnTo>
                <a:lnTo>
                  <a:pt x="102237" y="960797"/>
                </a:lnTo>
                <a:lnTo>
                  <a:pt x="93849" y="947651"/>
                </a:lnTo>
                <a:lnTo>
                  <a:pt x="85688" y="934505"/>
                </a:lnTo>
                <a:lnTo>
                  <a:pt x="78208" y="921358"/>
                </a:lnTo>
                <a:lnTo>
                  <a:pt x="70954" y="907986"/>
                </a:lnTo>
                <a:lnTo>
                  <a:pt x="64153" y="894386"/>
                </a:lnTo>
                <a:lnTo>
                  <a:pt x="57579" y="880560"/>
                </a:lnTo>
                <a:lnTo>
                  <a:pt x="51232" y="866734"/>
                </a:lnTo>
                <a:lnTo>
                  <a:pt x="45338" y="852908"/>
                </a:lnTo>
                <a:lnTo>
                  <a:pt x="39897" y="838856"/>
                </a:lnTo>
                <a:lnTo>
                  <a:pt x="34910" y="824803"/>
                </a:lnTo>
                <a:lnTo>
                  <a:pt x="30150" y="810524"/>
                </a:lnTo>
                <a:lnTo>
                  <a:pt x="25616" y="796244"/>
                </a:lnTo>
                <a:lnTo>
                  <a:pt x="21535" y="781738"/>
                </a:lnTo>
                <a:lnTo>
                  <a:pt x="17682" y="767232"/>
                </a:lnTo>
                <a:lnTo>
                  <a:pt x="14508" y="752726"/>
                </a:lnTo>
                <a:lnTo>
                  <a:pt x="11334" y="738220"/>
                </a:lnTo>
                <a:lnTo>
                  <a:pt x="8841" y="723487"/>
                </a:lnTo>
                <a:lnTo>
                  <a:pt x="6574" y="708755"/>
                </a:lnTo>
                <a:lnTo>
                  <a:pt x="4307" y="694022"/>
                </a:lnTo>
                <a:lnTo>
                  <a:pt x="2947" y="679289"/>
                </a:lnTo>
                <a:lnTo>
                  <a:pt x="1587" y="664330"/>
                </a:lnTo>
                <a:lnTo>
                  <a:pt x="680" y="649597"/>
                </a:lnTo>
                <a:lnTo>
                  <a:pt x="227" y="634638"/>
                </a:lnTo>
                <a:lnTo>
                  <a:pt x="0" y="619905"/>
                </a:lnTo>
                <a:lnTo>
                  <a:pt x="227" y="604946"/>
                </a:lnTo>
                <a:lnTo>
                  <a:pt x="680" y="589987"/>
                </a:lnTo>
                <a:lnTo>
                  <a:pt x="1587" y="575254"/>
                </a:lnTo>
                <a:lnTo>
                  <a:pt x="2947" y="560295"/>
                </a:lnTo>
                <a:lnTo>
                  <a:pt x="4307" y="545562"/>
                </a:lnTo>
                <a:lnTo>
                  <a:pt x="6574" y="530830"/>
                </a:lnTo>
                <a:lnTo>
                  <a:pt x="8841" y="516097"/>
                </a:lnTo>
                <a:lnTo>
                  <a:pt x="11334" y="501364"/>
                </a:lnTo>
                <a:lnTo>
                  <a:pt x="14508" y="486858"/>
                </a:lnTo>
                <a:lnTo>
                  <a:pt x="17682" y="472352"/>
                </a:lnTo>
                <a:lnTo>
                  <a:pt x="21535" y="457846"/>
                </a:lnTo>
                <a:lnTo>
                  <a:pt x="25616" y="443340"/>
                </a:lnTo>
                <a:lnTo>
                  <a:pt x="30150" y="429061"/>
                </a:lnTo>
                <a:lnTo>
                  <a:pt x="34910" y="414781"/>
                </a:lnTo>
                <a:lnTo>
                  <a:pt x="39897" y="400502"/>
                </a:lnTo>
                <a:lnTo>
                  <a:pt x="45338" y="386449"/>
                </a:lnTo>
                <a:lnTo>
                  <a:pt x="51232" y="372850"/>
                </a:lnTo>
                <a:lnTo>
                  <a:pt x="57579" y="359024"/>
                </a:lnTo>
                <a:lnTo>
                  <a:pt x="64153" y="345198"/>
                </a:lnTo>
                <a:lnTo>
                  <a:pt x="70954" y="331599"/>
                </a:lnTo>
                <a:lnTo>
                  <a:pt x="78208" y="318226"/>
                </a:lnTo>
                <a:lnTo>
                  <a:pt x="85688" y="304853"/>
                </a:lnTo>
                <a:lnTo>
                  <a:pt x="93849" y="291934"/>
                </a:lnTo>
                <a:lnTo>
                  <a:pt x="102237" y="278788"/>
                </a:lnTo>
                <a:lnTo>
                  <a:pt x="110851" y="266095"/>
                </a:lnTo>
                <a:lnTo>
                  <a:pt x="119918" y="253402"/>
                </a:lnTo>
                <a:lnTo>
                  <a:pt x="129213" y="240936"/>
                </a:lnTo>
                <a:lnTo>
                  <a:pt x="139187" y="228697"/>
                </a:lnTo>
                <a:lnTo>
                  <a:pt x="149161" y="216457"/>
                </a:lnTo>
                <a:lnTo>
                  <a:pt x="159589" y="204671"/>
                </a:lnTo>
                <a:lnTo>
                  <a:pt x="170470" y="193111"/>
                </a:lnTo>
                <a:lnTo>
                  <a:pt x="181578" y="181779"/>
                </a:lnTo>
                <a:lnTo>
                  <a:pt x="193139" y="170446"/>
                </a:lnTo>
                <a:lnTo>
                  <a:pt x="204473" y="159793"/>
                </a:lnTo>
                <a:lnTo>
                  <a:pt x="216488" y="149140"/>
                </a:lnTo>
                <a:lnTo>
                  <a:pt x="228729" y="139167"/>
                </a:lnTo>
                <a:lnTo>
                  <a:pt x="240743" y="129421"/>
                </a:lnTo>
                <a:lnTo>
                  <a:pt x="253438" y="119901"/>
                </a:lnTo>
                <a:lnTo>
                  <a:pt x="266133" y="110835"/>
                </a:lnTo>
                <a:lnTo>
                  <a:pt x="278600" y="102222"/>
                </a:lnTo>
                <a:lnTo>
                  <a:pt x="291748" y="93836"/>
                </a:lnTo>
                <a:lnTo>
                  <a:pt x="304896" y="85903"/>
                </a:lnTo>
                <a:lnTo>
                  <a:pt x="318271" y="78423"/>
                </a:lnTo>
                <a:lnTo>
                  <a:pt x="331646" y="71170"/>
                </a:lnTo>
                <a:lnTo>
                  <a:pt x="345020" y="64144"/>
                </a:lnTo>
                <a:lnTo>
                  <a:pt x="358848" y="57571"/>
                </a:lnTo>
                <a:lnTo>
                  <a:pt x="372676" y="51451"/>
                </a:lnTo>
                <a:lnTo>
                  <a:pt x="386504" y="45558"/>
                </a:lnTo>
                <a:lnTo>
                  <a:pt x="400559" y="40118"/>
                </a:lnTo>
                <a:lnTo>
                  <a:pt x="414840" y="34905"/>
                </a:lnTo>
                <a:lnTo>
                  <a:pt x="429122" y="30146"/>
                </a:lnTo>
                <a:lnTo>
                  <a:pt x="443403" y="25839"/>
                </a:lnTo>
                <a:lnTo>
                  <a:pt x="457911" y="21533"/>
                </a:lnTo>
                <a:lnTo>
                  <a:pt x="472419" y="17906"/>
                </a:lnTo>
                <a:lnTo>
                  <a:pt x="486927" y="14506"/>
                </a:lnTo>
                <a:lnTo>
                  <a:pt x="501435" y="11560"/>
                </a:lnTo>
                <a:lnTo>
                  <a:pt x="515944" y="8840"/>
                </a:lnTo>
                <a:lnTo>
                  <a:pt x="530678" y="6573"/>
                </a:lnTo>
                <a:lnTo>
                  <a:pt x="545413" y="4533"/>
                </a:lnTo>
                <a:lnTo>
                  <a:pt x="560148" y="3173"/>
                </a:lnTo>
                <a:lnTo>
                  <a:pt x="575109" y="1587"/>
                </a:lnTo>
                <a:lnTo>
                  <a:pt x="589844" y="907"/>
                </a:lnTo>
                <a:lnTo>
                  <a:pt x="604806" y="227"/>
                </a:lnTo>
                <a:lnTo>
                  <a:pt x="6195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9" name="TextBox 76"/>
          <p:cNvSpPr txBox="1"/>
          <p:nvPr/>
        </p:nvSpPr>
        <p:spPr>
          <a:xfrm>
            <a:off x="1382395" y="4613910"/>
            <a:ext cx="34131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b="1" dirty="0">
                <a:solidFill>
                  <a:srgbClr val="ED78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程序结构整体耦合度较高</a:t>
            </a:r>
            <a:endParaRPr lang="zh-CN" altLang="en-US" b="1" dirty="0">
              <a:solidFill>
                <a:srgbClr val="ED78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2" name="MH_Other_4"/>
          <p:cNvCxnSpPr/>
          <p:nvPr>
            <p:custDataLst>
              <p:tags r:id="rId17"/>
            </p:custDataLst>
          </p:nvPr>
        </p:nvCxnSpPr>
        <p:spPr>
          <a:xfrm>
            <a:off x="7599780" y="4767615"/>
            <a:ext cx="215900" cy="0"/>
          </a:xfrm>
          <a:prstGeom prst="line">
            <a:avLst/>
          </a:prstGeom>
          <a:ln w="25400">
            <a:solidFill>
              <a:srgbClr val="BEC53F"/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MH_Other_5"/>
          <p:cNvSpPr/>
          <p:nvPr>
            <p:custDataLst>
              <p:tags r:id="rId18"/>
            </p:custDataLst>
          </p:nvPr>
        </p:nvSpPr>
        <p:spPr>
          <a:xfrm>
            <a:off x="7541044" y="4708879"/>
            <a:ext cx="117475" cy="117475"/>
          </a:xfrm>
          <a:prstGeom prst="ellipse">
            <a:avLst/>
          </a:prstGeom>
          <a:solidFill>
            <a:srgbClr val="BEC5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0" name="椭圆 39"/>
          <p:cNvSpPr/>
          <p:nvPr/>
        </p:nvSpPr>
        <p:spPr>
          <a:xfrm>
            <a:off x="6384415" y="4396604"/>
            <a:ext cx="742022" cy="742022"/>
          </a:xfrm>
          <a:prstGeom prst="ellipse">
            <a:avLst/>
          </a:prstGeom>
          <a:solidFill>
            <a:srgbClr val="BEC5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1" name="MH_Other_6"/>
          <p:cNvSpPr/>
          <p:nvPr>
            <p:custDataLst>
              <p:tags r:id="rId19"/>
            </p:custDataLst>
          </p:nvPr>
        </p:nvSpPr>
        <p:spPr>
          <a:xfrm>
            <a:off x="6549051" y="4626329"/>
            <a:ext cx="412750" cy="282575"/>
          </a:xfrm>
          <a:custGeom>
            <a:avLst/>
            <a:gdLst>
              <a:gd name="connsiteX0" fmla="*/ 1720704 w 1721074"/>
              <a:gd name="connsiteY0" fmla="*/ 0 h 1180530"/>
              <a:gd name="connsiteX1" fmla="*/ 1721074 w 1721074"/>
              <a:gd name="connsiteY1" fmla="*/ 328961 h 1180530"/>
              <a:gd name="connsiteX2" fmla="*/ 1609393 w 1721074"/>
              <a:gd name="connsiteY2" fmla="*/ 253106 h 1180530"/>
              <a:gd name="connsiteX3" fmla="*/ 1153934 w 1721074"/>
              <a:gd name="connsiteY3" fmla="*/ 933995 h 1180530"/>
              <a:gd name="connsiteX4" fmla="*/ 899597 w 1721074"/>
              <a:gd name="connsiteY4" fmla="*/ 519521 h 1180530"/>
              <a:gd name="connsiteX5" fmla="*/ 532223 w 1721074"/>
              <a:gd name="connsiteY5" fmla="*/ 1009354 h 1180530"/>
              <a:gd name="connsiteX6" fmla="*/ 292016 w 1721074"/>
              <a:gd name="connsiteY6" fmla="*/ 792697 h 1180530"/>
              <a:gd name="connsiteX7" fmla="*/ 0 w 1721074"/>
              <a:gd name="connsiteY7" fmla="*/ 1180530 h 1180530"/>
              <a:gd name="connsiteX8" fmla="*/ 0 w 1721074"/>
              <a:gd name="connsiteY8" fmla="*/ 996382 h 1180530"/>
              <a:gd name="connsiteX9" fmla="*/ 277886 w 1721074"/>
              <a:gd name="connsiteY9" fmla="*/ 613720 h 1180530"/>
              <a:gd name="connsiteX10" fmla="*/ 503963 w 1721074"/>
              <a:gd name="connsiteY10" fmla="*/ 839796 h 1180530"/>
              <a:gd name="connsiteX11" fmla="*/ 923147 w 1721074"/>
              <a:gd name="connsiteY11" fmla="*/ 316994 h 1180530"/>
              <a:gd name="connsiteX12" fmla="*/ 1158644 w 1721074"/>
              <a:gd name="connsiteY12" fmla="*/ 731468 h 1180530"/>
              <a:gd name="connsiteX13" fmla="*/ 1529274 w 1721074"/>
              <a:gd name="connsiteY13" fmla="*/ 198688 h 1180530"/>
              <a:gd name="connsiteX14" fmla="*/ 1414772 w 1721074"/>
              <a:gd name="connsiteY14" fmla="*/ 120917 h 1180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721074" h="1180530">
                <a:moveTo>
                  <a:pt x="1720704" y="0"/>
                </a:moveTo>
                <a:lnTo>
                  <a:pt x="1721074" y="328961"/>
                </a:lnTo>
                <a:lnTo>
                  <a:pt x="1609393" y="253106"/>
                </a:lnTo>
                <a:lnTo>
                  <a:pt x="1153934" y="933995"/>
                </a:lnTo>
                <a:lnTo>
                  <a:pt x="899597" y="519521"/>
                </a:lnTo>
                <a:lnTo>
                  <a:pt x="532223" y="1009354"/>
                </a:lnTo>
                <a:lnTo>
                  <a:pt x="292016" y="792697"/>
                </a:lnTo>
                <a:lnTo>
                  <a:pt x="0" y="1180530"/>
                </a:lnTo>
                <a:lnTo>
                  <a:pt x="0" y="996382"/>
                </a:lnTo>
                <a:lnTo>
                  <a:pt x="277886" y="613720"/>
                </a:lnTo>
                <a:lnTo>
                  <a:pt x="503963" y="839796"/>
                </a:lnTo>
                <a:lnTo>
                  <a:pt x="923147" y="316994"/>
                </a:lnTo>
                <a:lnTo>
                  <a:pt x="1158644" y="731468"/>
                </a:lnTo>
                <a:lnTo>
                  <a:pt x="1529274" y="198688"/>
                </a:lnTo>
                <a:lnTo>
                  <a:pt x="1414772" y="12091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" tIns="25718" rIns="51435" bIns="25718"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2" name="TextBox 76"/>
          <p:cNvSpPr txBox="1"/>
          <p:nvPr/>
        </p:nvSpPr>
        <p:spPr>
          <a:xfrm>
            <a:off x="8047990" y="4540885"/>
            <a:ext cx="26225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BEC53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小组整体学习效率不太高</a:t>
            </a:r>
            <a:endParaRPr lang="zh-CN" altLang="en-US" b="1" dirty="0">
              <a:solidFill>
                <a:srgbClr val="BEC53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 rot="5400000">
            <a:off x="3917370" y="-491032"/>
            <a:ext cx="4441040" cy="7840064"/>
          </a:xfrm>
          <a:prstGeom prst="rect">
            <a:avLst/>
          </a:prstGeom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836050" y="2310623"/>
            <a:ext cx="2079790" cy="2147731"/>
          </a:xfrm>
          <a:prstGeom prst="rect">
            <a:avLst/>
          </a:prstGeom>
          <a:effectLst>
            <a:outerShdw blurRad="50800" dist="635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4" cstate="screen"/>
          <a:stretch>
            <a:fillRect/>
          </a:stretch>
        </p:blipFill>
        <p:spPr>
          <a:xfrm>
            <a:off x="2273242" y="331365"/>
            <a:ext cx="1638425" cy="1640266"/>
          </a:xfrm>
          <a:prstGeom prst="rect">
            <a:avLst/>
          </a:prstGeom>
          <a:effectLst>
            <a:outerShdw blurRad="50800" dist="635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5" cstate="screen"/>
          <a:stretch>
            <a:fillRect/>
          </a:stretch>
        </p:blipFill>
        <p:spPr>
          <a:xfrm>
            <a:off x="7567127" y="379348"/>
            <a:ext cx="1613532" cy="1575082"/>
          </a:xfrm>
          <a:prstGeom prst="rect">
            <a:avLst/>
          </a:prstGeom>
          <a:effectLst>
            <a:outerShdw blurRad="50800" dist="635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6" cstate="screen"/>
          <a:stretch>
            <a:fillRect/>
          </a:stretch>
        </p:blipFill>
        <p:spPr>
          <a:xfrm flipH="1">
            <a:off x="6787417" y="4835307"/>
            <a:ext cx="1600140" cy="1613701"/>
          </a:xfrm>
          <a:prstGeom prst="rect">
            <a:avLst/>
          </a:prstGeom>
          <a:effectLst>
            <a:outerShdw blurRad="50800" dist="635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7" cstate="screen"/>
          <a:stretch>
            <a:fillRect/>
          </a:stretch>
        </p:blipFill>
        <p:spPr>
          <a:xfrm flipH="1">
            <a:off x="8890967" y="2777948"/>
            <a:ext cx="1851781" cy="1853861"/>
          </a:xfrm>
          <a:prstGeom prst="rect">
            <a:avLst/>
          </a:prstGeom>
          <a:effectLst>
            <a:outerShdw blurRad="50800" dist="635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8" cstate="screen"/>
          <a:stretch>
            <a:fillRect/>
          </a:stretch>
        </p:blipFill>
        <p:spPr>
          <a:xfrm>
            <a:off x="4274851" y="229332"/>
            <a:ext cx="1424500" cy="1436429"/>
          </a:xfrm>
          <a:prstGeom prst="rect">
            <a:avLst/>
          </a:prstGeom>
          <a:effectLst>
            <a:outerShdw blurRad="50800" dist="635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9" cstate="screen"/>
          <a:stretch>
            <a:fillRect/>
          </a:stretch>
        </p:blipFill>
        <p:spPr>
          <a:xfrm>
            <a:off x="946460" y="4570968"/>
            <a:ext cx="1858969" cy="2107105"/>
          </a:xfrm>
          <a:prstGeom prst="rect">
            <a:avLst/>
          </a:prstGeom>
          <a:effectLst>
            <a:outerShdw blurRad="50800" dist="635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10" cstate="screen"/>
          <a:stretch>
            <a:fillRect/>
          </a:stretch>
        </p:blipFill>
        <p:spPr>
          <a:xfrm>
            <a:off x="9180659" y="1256334"/>
            <a:ext cx="1350184" cy="1394291"/>
          </a:xfrm>
          <a:prstGeom prst="rect">
            <a:avLst/>
          </a:prstGeom>
          <a:effectLst>
            <a:outerShdw blurRad="50800" dist="635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11" cstate="screen"/>
          <a:stretch>
            <a:fillRect/>
          </a:stretch>
        </p:blipFill>
        <p:spPr>
          <a:xfrm>
            <a:off x="4065363" y="4944023"/>
            <a:ext cx="1341050" cy="1309093"/>
          </a:xfrm>
          <a:prstGeom prst="rect">
            <a:avLst/>
          </a:prstGeom>
          <a:effectLst>
            <a:outerShdw blurRad="50800" dist="635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24" name="TextBox 76"/>
          <p:cNvSpPr txBox="1"/>
          <p:nvPr/>
        </p:nvSpPr>
        <p:spPr>
          <a:xfrm>
            <a:off x="3345690" y="2698783"/>
            <a:ext cx="55006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dirty="0" smtClean="0">
                <a:solidFill>
                  <a:srgbClr val="CE3B2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</a:t>
            </a:r>
            <a:r>
              <a:rPr lang="zh-CN" altLang="en-US" sz="6000" dirty="0" smtClean="0">
                <a:solidFill>
                  <a:srgbClr val="848F2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</a:t>
            </a:r>
            <a:r>
              <a:rPr lang="zh-CN" altLang="en-US" sz="6000" dirty="0" smtClean="0">
                <a:solidFill>
                  <a:srgbClr val="ED76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观</a:t>
            </a:r>
            <a:r>
              <a:rPr lang="zh-CN" altLang="en-US" sz="6000" dirty="0" smtClean="0">
                <a:solidFill>
                  <a:srgbClr val="73B42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看</a:t>
            </a:r>
            <a:endParaRPr lang="zh-CN" altLang="en-US" sz="6000" dirty="0">
              <a:solidFill>
                <a:srgbClr val="73B42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 rot="5400000">
            <a:off x="3074422" y="-1924440"/>
            <a:ext cx="6064960" cy="10706879"/>
          </a:xfrm>
          <a:prstGeom prst="rect">
            <a:avLst/>
          </a:prstGeom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1589974" y="391022"/>
            <a:ext cx="584059" cy="905932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9903550" y="391022"/>
            <a:ext cx="584059" cy="905932"/>
          </a:xfrm>
          <a:prstGeom prst="rect">
            <a:avLst/>
          </a:prstGeom>
        </p:spPr>
      </p:pic>
      <p:sp>
        <p:nvSpPr>
          <p:cNvPr id="30" name="TextBox 76"/>
          <p:cNvSpPr txBox="1"/>
          <p:nvPr/>
        </p:nvSpPr>
        <p:spPr>
          <a:xfrm>
            <a:off x="5234880" y="542655"/>
            <a:ext cx="17222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rgbClr val="ED76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</a:t>
            </a:r>
            <a:r>
              <a:rPr lang="zh-CN" altLang="en-US" sz="2000" dirty="0">
                <a:solidFill>
                  <a:srgbClr val="ED76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sz="2000" dirty="0">
              <a:solidFill>
                <a:srgbClr val="ED761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4569336" y="843891"/>
            <a:ext cx="3053327" cy="308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 You Text 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Here Add 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You Text 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Here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5709320" y="1152886"/>
            <a:ext cx="773359" cy="191267"/>
            <a:chOff x="6232688" y="2672443"/>
            <a:chExt cx="1600305" cy="395787"/>
          </a:xfrm>
        </p:grpSpPr>
        <p:pic>
          <p:nvPicPr>
            <p:cNvPr id="35" name="图片 34"/>
            <p:cNvPicPr>
              <a:picLocks noChangeAspect="1"/>
            </p:cNvPicPr>
            <p:nvPr/>
          </p:nvPicPr>
          <p:blipFill>
            <a:blip r:embed="rId4" cstate="screen"/>
            <a:stretch>
              <a:fillRect/>
            </a:stretch>
          </p:blipFill>
          <p:spPr>
            <a:xfrm>
              <a:off x="6646036" y="2678043"/>
              <a:ext cx="381393" cy="384587"/>
            </a:xfrm>
            <a:prstGeom prst="rect">
              <a:avLst/>
            </a:prstGeom>
          </p:spPr>
        </p:pic>
        <p:pic>
          <p:nvPicPr>
            <p:cNvPr id="36" name="图片 35"/>
            <p:cNvPicPr>
              <a:picLocks noChangeAspect="1"/>
            </p:cNvPicPr>
            <p:nvPr/>
          </p:nvPicPr>
          <p:blipFill>
            <a:blip r:embed="rId5" cstate="screen"/>
            <a:stretch>
              <a:fillRect/>
            </a:stretch>
          </p:blipFill>
          <p:spPr>
            <a:xfrm>
              <a:off x="6232688" y="2678043"/>
              <a:ext cx="393975" cy="384587"/>
            </a:xfrm>
            <a:prstGeom prst="rect">
              <a:avLst/>
            </a:prstGeom>
          </p:spPr>
        </p:pic>
        <p:pic>
          <p:nvPicPr>
            <p:cNvPr id="37" name="图片 36"/>
            <p:cNvPicPr>
              <a:picLocks noChangeAspect="1"/>
            </p:cNvPicPr>
            <p:nvPr/>
          </p:nvPicPr>
          <p:blipFill>
            <a:blip r:embed="rId6" cstate="screen"/>
            <a:stretch>
              <a:fillRect/>
            </a:stretch>
          </p:blipFill>
          <p:spPr>
            <a:xfrm flipH="1">
              <a:off x="7048030" y="2675730"/>
              <a:ext cx="385942" cy="389213"/>
            </a:xfrm>
            <a:prstGeom prst="rect">
              <a:avLst/>
            </a:prstGeom>
          </p:spPr>
        </p:pic>
        <p:pic>
          <p:nvPicPr>
            <p:cNvPr id="38" name="图片 37"/>
            <p:cNvPicPr>
              <a:picLocks noChangeAspect="1"/>
            </p:cNvPicPr>
            <p:nvPr/>
          </p:nvPicPr>
          <p:blipFill>
            <a:blip r:embed="rId7" cstate="screen"/>
            <a:stretch>
              <a:fillRect/>
            </a:stretch>
          </p:blipFill>
          <p:spPr>
            <a:xfrm flipH="1">
              <a:off x="7449727" y="2672443"/>
              <a:ext cx="383266" cy="395787"/>
            </a:xfrm>
            <a:prstGeom prst="rect">
              <a:avLst/>
            </a:prstGeom>
          </p:spPr>
        </p:pic>
      </p:grpSp>
      <p:sp>
        <p:nvSpPr>
          <p:cNvPr id="12" name="Oval 4"/>
          <p:cNvSpPr>
            <a:spLocks noChangeArrowheads="1"/>
          </p:cNvSpPr>
          <p:nvPr/>
        </p:nvSpPr>
        <p:spPr bwMode="auto">
          <a:xfrm>
            <a:off x="4919203" y="2325385"/>
            <a:ext cx="631353" cy="635647"/>
          </a:xfrm>
          <a:prstGeom prst="ellipse">
            <a:avLst/>
          </a:prstGeom>
          <a:solidFill>
            <a:srgbClr val="07A140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Oval 5"/>
          <p:cNvSpPr>
            <a:spLocks noChangeArrowheads="1"/>
          </p:cNvSpPr>
          <p:nvPr/>
        </p:nvSpPr>
        <p:spPr bwMode="auto">
          <a:xfrm>
            <a:off x="4919203" y="3467832"/>
            <a:ext cx="631353" cy="633499"/>
          </a:xfrm>
          <a:prstGeom prst="ellipse">
            <a:avLst/>
          </a:prstGeom>
          <a:solidFill>
            <a:srgbClr val="ED7616"/>
          </a:solidFill>
          <a:ln w="6350">
            <a:noFill/>
          </a:ln>
        </p:spPr>
        <p:txBody>
          <a:bodyPr/>
          <a:lstStyle/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Oval 6"/>
          <p:cNvSpPr>
            <a:spLocks noChangeArrowheads="1"/>
          </p:cNvSpPr>
          <p:nvPr/>
        </p:nvSpPr>
        <p:spPr bwMode="auto">
          <a:xfrm>
            <a:off x="4919203" y="4605985"/>
            <a:ext cx="631353" cy="633499"/>
          </a:xfrm>
          <a:prstGeom prst="ellipse">
            <a:avLst/>
          </a:prstGeom>
          <a:solidFill>
            <a:srgbClr val="CE3220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Oval 8"/>
          <p:cNvSpPr>
            <a:spLocks noChangeArrowheads="1"/>
          </p:cNvSpPr>
          <p:nvPr/>
        </p:nvSpPr>
        <p:spPr bwMode="auto">
          <a:xfrm>
            <a:off x="6667134" y="2325385"/>
            <a:ext cx="631353" cy="635647"/>
          </a:xfrm>
          <a:prstGeom prst="ellipse">
            <a:avLst/>
          </a:prstGeom>
          <a:solidFill>
            <a:srgbClr val="07A140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Oval 9"/>
          <p:cNvSpPr>
            <a:spLocks noChangeArrowheads="1"/>
          </p:cNvSpPr>
          <p:nvPr/>
        </p:nvSpPr>
        <p:spPr bwMode="auto">
          <a:xfrm>
            <a:off x="6667134" y="3467832"/>
            <a:ext cx="631353" cy="633499"/>
          </a:xfrm>
          <a:prstGeom prst="ellipse">
            <a:avLst/>
          </a:prstGeom>
          <a:solidFill>
            <a:srgbClr val="ED7616"/>
          </a:solidFill>
          <a:ln w="6350">
            <a:noFill/>
          </a:ln>
        </p:spPr>
        <p:txBody>
          <a:bodyPr/>
          <a:lstStyle/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Oval 10"/>
          <p:cNvSpPr>
            <a:spLocks noChangeArrowheads="1"/>
          </p:cNvSpPr>
          <p:nvPr/>
        </p:nvSpPr>
        <p:spPr bwMode="auto">
          <a:xfrm>
            <a:off x="6667134" y="4605985"/>
            <a:ext cx="631353" cy="633499"/>
          </a:xfrm>
          <a:prstGeom prst="ellipse">
            <a:avLst/>
          </a:prstGeom>
          <a:solidFill>
            <a:srgbClr val="CE3220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8" name="Group 12"/>
          <p:cNvGrpSpPr/>
          <p:nvPr/>
        </p:nvGrpSpPr>
        <p:grpSpPr bwMode="auto">
          <a:xfrm>
            <a:off x="5102761" y="2478927"/>
            <a:ext cx="257695" cy="328562"/>
            <a:chOff x="0" y="0"/>
            <a:chExt cx="120" cy="153"/>
          </a:xfrm>
          <a:solidFill>
            <a:schemeClr val="bg1"/>
          </a:solidFill>
        </p:grpSpPr>
        <p:sp>
          <p:nvSpPr>
            <p:cNvPr id="19" name="Freeform 13"/>
            <p:cNvSpPr>
              <a:spLocks noEditPoints="1"/>
            </p:cNvSpPr>
            <p:nvPr/>
          </p:nvSpPr>
          <p:spPr bwMode="auto">
            <a:xfrm>
              <a:off x="0" y="0"/>
              <a:ext cx="116" cy="116"/>
            </a:xfrm>
            <a:custGeom>
              <a:avLst/>
              <a:gdLst>
                <a:gd name="T0" fmla="*/ 10 w 66"/>
                <a:gd name="T1" fmla="*/ 57 h 66"/>
                <a:gd name="T2" fmla="*/ 9 w 66"/>
                <a:gd name="T3" fmla="*/ 64 h 66"/>
                <a:gd name="T4" fmla="*/ 7 w 66"/>
                <a:gd name="T5" fmla="*/ 57 h 66"/>
                <a:gd name="T6" fmla="*/ 12 w 66"/>
                <a:gd name="T7" fmla="*/ 52 h 66"/>
                <a:gd name="T8" fmla="*/ 53 w 66"/>
                <a:gd name="T9" fmla="*/ 12 h 66"/>
                <a:gd name="T10" fmla="*/ 57 w 66"/>
                <a:gd name="T11" fmla="*/ 2 h 66"/>
                <a:gd name="T12" fmla="*/ 59 w 66"/>
                <a:gd name="T13" fmla="*/ 10 h 66"/>
                <a:gd name="T14" fmla="*/ 57 w 66"/>
                <a:gd name="T15" fmla="*/ 12 h 66"/>
                <a:gd name="T16" fmla="*/ 56 w 66"/>
                <a:gd name="T17" fmla="*/ 13 h 66"/>
                <a:gd name="T18" fmla="*/ 54 w 66"/>
                <a:gd name="T19" fmla="*/ 14 h 66"/>
                <a:gd name="T20" fmla="*/ 56 w 66"/>
                <a:gd name="T21" fmla="*/ 21 h 66"/>
                <a:gd name="T22" fmla="*/ 53 w 66"/>
                <a:gd name="T23" fmla="*/ 16 h 66"/>
                <a:gd name="T24" fmla="*/ 43 w 66"/>
                <a:gd name="T25" fmla="*/ 25 h 66"/>
                <a:gd name="T26" fmla="*/ 46 w 66"/>
                <a:gd name="T27" fmla="*/ 31 h 66"/>
                <a:gd name="T28" fmla="*/ 35 w 66"/>
                <a:gd name="T29" fmla="*/ 33 h 66"/>
                <a:gd name="T30" fmla="*/ 38 w 66"/>
                <a:gd name="T31" fmla="*/ 39 h 66"/>
                <a:gd name="T32" fmla="*/ 27 w 66"/>
                <a:gd name="T33" fmla="*/ 41 h 66"/>
                <a:gd name="T34" fmla="*/ 29 w 66"/>
                <a:gd name="T35" fmla="*/ 48 h 66"/>
                <a:gd name="T36" fmla="*/ 16 w 66"/>
                <a:gd name="T37" fmla="*/ 52 h 66"/>
                <a:gd name="T38" fmla="*/ 21 w 66"/>
                <a:gd name="T39" fmla="*/ 56 h 66"/>
                <a:gd name="T40" fmla="*/ 14 w 66"/>
                <a:gd name="T41" fmla="*/ 54 h 66"/>
                <a:gd name="T42" fmla="*/ 13 w 66"/>
                <a:gd name="T43" fmla="*/ 55 h 66"/>
                <a:gd name="T44" fmla="*/ 16 w 66"/>
                <a:gd name="T45" fmla="*/ 61 h 66"/>
                <a:gd name="T46" fmla="*/ 32 w 66"/>
                <a:gd name="T47" fmla="*/ 17 h 66"/>
                <a:gd name="T48" fmla="*/ 25 w 66"/>
                <a:gd name="T49" fmla="*/ 24 h 66"/>
                <a:gd name="T50" fmla="*/ 39 w 66"/>
                <a:gd name="T51" fmla="*/ 26 h 66"/>
                <a:gd name="T52" fmla="*/ 29 w 66"/>
                <a:gd name="T53" fmla="*/ 8 h 66"/>
                <a:gd name="T54" fmla="*/ 16 w 66"/>
                <a:gd name="T55" fmla="*/ 15 h 66"/>
                <a:gd name="T56" fmla="*/ 31 w 66"/>
                <a:gd name="T57" fmla="*/ 16 h 66"/>
                <a:gd name="T58" fmla="*/ 33 w 66"/>
                <a:gd name="T59" fmla="*/ 13 h 66"/>
                <a:gd name="T60" fmla="*/ 45 w 66"/>
                <a:gd name="T61" fmla="*/ 10 h 66"/>
                <a:gd name="T62" fmla="*/ 35 w 66"/>
                <a:gd name="T63" fmla="*/ 17 h 66"/>
                <a:gd name="T64" fmla="*/ 50 w 66"/>
                <a:gd name="T65" fmla="*/ 15 h 66"/>
                <a:gd name="T66" fmla="*/ 36 w 66"/>
                <a:gd name="T67" fmla="*/ 15 h 66"/>
                <a:gd name="T68" fmla="*/ 14 w 66"/>
                <a:gd name="T69" fmla="*/ 32 h 66"/>
                <a:gd name="T70" fmla="*/ 21 w 66"/>
                <a:gd name="T71" fmla="*/ 23 h 66"/>
                <a:gd name="T72" fmla="*/ 7 w 66"/>
                <a:gd name="T73" fmla="*/ 28 h 66"/>
                <a:gd name="T74" fmla="*/ 10 w 66"/>
                <a:gd name="T75" fmla="*/ 46 h 66"/>
                <a:gd name="T76" fmla="*/ 13 w 66"/>
                <a:gd name="T77" fmla="*/ 34 h 66"/>
                <a:gd name="T78" fmla="*/ 17 w 66"/>
                <a:gd name="T79" fmla="*/ 34 h 66"/>
                <a:gd name="T80" fmla="*/ 31 w 66"/>
                <a:gd name="T81" fmla="*/ 34 h 66"/>
                <a:gd name="T82" fmla="*/ 22 w 66"/>
                <a:gd name="T83" fmla="*/ 25 h 66"/>
                <a:gd name="T84" fmla="*/ 23 w 66"/>
                <a:gd name="T85" fmla="*/ 41 h 66"/>
                <a:gd name="T86" fmla="*/ 13 w 66"/>
                <a:gd name="T87" fmla="*/ 50 h 66"/>
                <a:gd name="T88" fmla="*/ 23 w 66"/>
                <a:gd name="T89" fmla="*/ 41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6" h="66">
                  <a:moveTo>
                    <a:pt x="16" y="61"/>
                  </a:moveTo>
                  <a:cubicBezTo>
                    <a:pt x="14" y="60"/>
                    <a:pt x="13" y="59"/>
                    <a:pt x="11" y="57"/>
                  </a:cubicBezTo>
                  <a:cubicBezTo>
                    <a:pt x="11" y="57"/>
                    <a:pt x="11" y="57"/>
                    <a:pt x="10" y="57"/>
                  </a:cubicBezTo>
                  <a:cubicBezTo>
                    <a:pt x="10" y="58"/>
                    <a:pt x="10" y="58"/>
                    <a:pt x="10" y="58"/>
                  </a:cubicBezTo>
                  <a:cubicBezTo>
                    <a:pt x="9" y="58"/>
                    <a:pt x="9" y="59"/>
                    <a:pt x="9" y="59"/>
                  </a:cubicBezTo>
                  <a:cubicBezTo>
                    <a:pt x="10" y="61"/>
                    <a:pt x="10" y="63"/>
                    <a:pt x="9" y="64"/>
                  </a:cubicBezTo>
                  <a:cubicBezTo>
                    <a:pt x="7" y="66"/>
                    <a:pt x="4" y="66"/>
                    <a:pt x="2" y="64"/>
                  </a:cubicBezTo>
                  <a:cubicBezTo>
                    <a:pt x="0" y="63"/>
                    <a:pt x="0" y="60"/>
                    <a:pt x="2" y="58"/>
                  </a:cubicBezTo>
                  <a:cubicBezTo>
                    <a:pt x="3" y="56"/>
                    <a:pt x="6" y="56"/>
                    <a:pt x="7" y="57"/>
                  </a:cubicBezTo>
                  <a:cubicBezTo>
                    <a:pt x="8" y="57"/>
                    <a:pt x="8" y="57"/>
                    <a:pt x="8" y="57"/>
                  </a:cubicBezTo>
                  <a:cubicBezTo>
                    <a:pt x="9" y="55"/>
                    <a:pt x="11" y="54"/>
                    <a:pt x="12" y="53"/>
                  </a:cubicBezTo>
                  <a:cubicBezTo>
                    <a:pt x="12" y="53"/>
                    <a:pt x="12" y="52"/>
                    <a:pt x="12" y="52"/>
                  </a:cubicBezTo>
                  <a:cubicBezTo>
                    <a:pt x="2" y="41"/>
                    <a:pt x="2" y="24"/>
                    <a:pt x="13" y="13"/>
                  </a:cubicBezTo>
                  <a:cubicBezTo>
                    <a:pt x="24" y="2"/>
                    <a:pt x="41" y="3"/>
                    <a:pt x="52" y="12"/>
                  </a:cubicBezTo>
                  <a:cubicBezTo>
                    <a:pt x="52" y="12"/>
                    <a:pt x="53" y="12"/>
                    <a:pt x="53" y="12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7" y="8"/>
                    <a:pt x="57" y="8"/>
                    <a:pt x="57" y="8"/>
                  </a:cubicBezTo>
                  <a:cubicBezTo>
                    <a:pt x="56" y="6"/>
                    <a:pt x="56" y="4"/>
                    <a:pt x="57" y="2"/>
                  </a:cubicBezTo>
                  <a:cubicBezTo>
                    <a:pt x="59" y="0"/>
                    <a:pt x="62" y="0"/>
                    <a:pt x="64" y="2"/>
                  </a:cubicBezTo>
                  <a:cubicBezTo>
                    <a:pt x="66" y="4"/>
                    <a:pt x="66" y="7"/>
                    <a:pt x="64" y="9"/>
                  </a:cubicBezTo>
                  <a:cubicBezTo>
                    <a:pt x="63" y="10"/>
                    <a:pt x="60" y="11"/>
                    <a:pt x="59" y="10"/>
                  </a:cubicBezTo>
                  <a:cubicBezTo>
                    <a:pt x="58" y="10"/>
                    <a:pt x="58" y="10"/>
                    <a:pt x="58" y="10"/>
                  </a:cubicBezTo>
                  <a:cubicBezTo>
                    <a:pt x="57" y="11"/>
                    <a:pt x="57" y="11"/>
                    <a:pt x="57" y="11"/>
                  </a:cubicBezTo>
                  <a:cubicBezTo>
                    <a:pt x="57" y="11"/>
                    <a:pt x="57" y="11"/>
                    <a:pt x="57" y="12"/>
                  </a:cubicBezTo>
                  <a:cubicBezTo>
                    <a:pt x="58" y="13"/>
                    <a:pt x="60" y="15"/>
                    <a:pt x="61" y="16"/>
                  </a:cubicBezTo>
                  <a:cubicBezTo>
                    <a:pt x="59" y="18"/>
                    <a:pt x="59" y="18"/>
                    <a:pt x="59" y="18"/>
                  </a:cubicBezTo>
                  <a:cubicBezTo>
                    <a:pt x="58" y="16"/>
                    <a:pt x="57" y="15"/>
                    <a:pt x="56" y="13"/>
                  </a:cubicBezTo>
                  <a:cubicBezTo>
                    <a:pt x="56" y="13"/>
                    <a:pt x="55" y="13"/>
                    <a:pt x="55" y="13"/>
                  </a:cubicBezTo>
                  <a:cubicBezTo>
                    <a:pt x="55" y="13"/>
                    <a:pt x="55" y="13"/>
                    <a:pt x="55" y="13"/>
                  </a:cubicBezTo>
                  <a:cubicBezTo>
                    <a:pt x="54" y="14"/>
                    <a:pt x="54" y="14"/>
                    <a:pt x="54" y="14"/>
                  </a:cubicBezTo>
                  <a:cubicBezTo>
                    <a:pt x="54" y="14"/>
                    <a:pt x="54" y="14"/>
                    <a:pt x="54" y="15"/>
                  </a:cubicBezTo>
                  <a:cubicBezTo>
                    <a:pt x="55" y="16"/>
                    <a:pt x="57" y="18"/>
                    <a:pt x="57" y="19"/>
                  </a:cubicBezTo>
                  <a:cubicBezTo>
                    <a:pt x="56" y="21"/>
                    <a:pt x="56" y="21"/>
                    <a:pt x="56" y="21"/>
                  </a:cubicBezTo>
                  <a:cubicBezTo>
                    <a:pt x="56" y="21"/>
                    <a:pt x="56" y="21"/>
                    <a:pt x="56" y="21"/>
                  </a:cubicBezTo>
                  <a:cubicBezTo>
                    <a:pt x="53" y="23"/>
                    <a:pt x="53" y="23"/>
                    <a:pt x="53" y="23"/>
                  </a:cubicBezTo>
                  <a:cubicBezTo>
                    <a:pt x="54" y="21"/>
                    <a:pt x="54" y="18"/>
                    <a:pt x="53" y="16"/>
                  </a:cubicBezTo>
                  <a:cubicBezTo>
                    <a:pt x="53" y="16"/>
                    <a:pt x="52" y="16"/>
                    <a:pt x="52" y="16"/>
                  </a:cubicBezTo>
                  <a:cubicBezTo>
                    <a:pt x="52" y="16"/>
                    <a:pt x="52" y="16"/>
                    <a:pt x="51" y="16"/>
                  </a:cubicBezTo>
                  <a:cubicBezTo>
                    <a:pt x="43" y="25"/>
                    <a:pt x="43" y="25"/>
                    <a:pt x="43" y="25"/>
                  </a:cubicBezTo>
                  <a:cubicBezTo>
                    <a:pt x="43" y="25"/>
                    <a:pt x="43" y="25"/>
                    <a:pt x="43" y="25"/>
                  </a:cubicBezTo>
                  <a:cubicBezTo>
                    <a:pt x="43" y="26"/>
                    <a:pt x="45" y="28"/>
                    <a:pt x="47" y="29"/>
                  </a:cubicBezTo>
                  <a:cubicBezTo>
                    <a:pt x="46" y="31"/>
                    <a:pt x="46" y="31"/>
                    <a:pt x="46" y="31"/>
                  </a:cubicBezTo>
                  <a:cubicBezTo>
                    <a:pt x="44" y="30"/>
                    <a:pt x="43" y="29"/>
                    <a:pt x="42" y="27"/>
                  </a:cubicBezTo>
                  <a:cubicBezTo>
                    <a:pt x="41" y="27"/>
                    <a:pt x="41" y="27"/>
                    <a:pt x="40" y="27"/>
                  </a:cubicBezTo>
                  <a:cubicBezTo>
                    <a:pt x="35" y="33"/>
                    <a:pt x="35" y="33"/>
                    <a:pt x="35" y="33"/>
                  </a:cubicBezTo>
                  <a:cubicBezTo>
                    <a:pt x="35" y="33"/>
                    <a:pt x="35" y="34"/>
                    <a:pt x="35" y="34"/>
                  </a:cubicBezTo>
                  <a:cubicBezTo>
                    <a:pt x="39" y="38"/>
                    <a:pt x="39" y="38"/>
                    <a:pt x="39" y="38"/>
                  </a:cubicBezTo>
                  <a:cubicBezTo>
                    <a:pt x="38" y="39"/>
                    <a:pt x="38" y="39"/>
                    <a:pt x="38" y="39"/>
                  </a:cubicBezTo>
                  <a:cubicBezTo>
                    <a:pt x="34" y="35"/>
                    <a:pt x="34" y="35"/>
                    <a:pt x="34" y="35"/>
                  </a:cubicBezTo>
                  <a:cubicBezTo>
                    <a:pt x="33" y="35"/>
                    <a:pt x="33" y="35"/>
                    <a:pt x="32" y="35"/>
                  </a:cubicBezTo>
                  <a:cubicBezTo>
                    <a:pt x="27" y="41"/>
                    <a:pt x="27" y="41"/>
                    <a:pt x="27" y="41"/>
                  </a:cubicBezTo>
                  <a:cubicBezTo>
                    <a:pt x="27" y="41"/>
                    <a:pt x="27" y="42"/>
                    <a:pt x="27" y="42"/>
                  </a:cubicBezTo>
                  <a:cubicBezTo>
                    <a:pt x="28" y="43"/>
                    <a:pt x="30" y="45"/>
                    <a:pt x="31" y="46"/>
                  </a:cubicBezTo>
                  <a:cubicBezTo>
                    <a:pt x="29" y="48"/>
                    <a:pt x="29" y="48"/>
                    <a:pt x="29" y="48"/>
                  </a:cubicBezTo>
                  <a:cubicBezTo>
                    <a:pt x="28" y="46"/>
                    <a:pt x="27" y="45"/>
                    <a:pt x="26" y="43"/>
                  </a:cubicBezTo>
                  <a:cubicBezTo>
                    <a:pt x="25" y="43"/>
                    <a:pt x="25" y="43"/>
                    <a:pt x="24" y="43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16" y="52"/>
                    <a:pt x="16" y="53"/>
                    <a:pt x="16" y="53"/>
                  </a:cubicBezTo>
                  <a:cubicBezTo>
                    <a:pt x="18" y="54"/>
                    <a:pt x="21" y="54"/>
                    <a:pt x="23" y="54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19" y="58"/>
                    <a:pt x="19" y="58"/>
                    <a:pt x="19" y="58"/>
                  </a:cubicBezTo>
                  <a:cubicBezTo>
                    <a:pt x="17" y="57"/>
                    <a:pt x="16" y="56"/>
                    <a:pt x="14" y="54"/>
                  </a:cubicBezTo>
                  <a:cubicBezTo>
                    <a:pt x="14" y="54"/>
                    <a:pt x="14" y="54"/>
                    <a:pt x="13" y="55"/>
                  </a:cubicBezTo>
                  <a:cubicBezTo>
                    <a:pt x="13" y="55"/>
                    <a:pt x="13" y="55"/>
                    <a:pt x="13" y="55"/>
                  </a:cubicBezTo>
                  <a:cubicBezTo>
                    <a:pt x="13" y="55"/>
                    <a:pt x="13" y="55"/>
                    <a:pt x="13" y="55"/>
                  </a:cubicBezTo>
                  <a:cubicBezTo>
                    <a:pt x="13" y="56"/>
                    <a:pt x="13" y="56"/>
                    <a:pt x="13" y="56"/>
                  </a:cubicBezTo>
                  <a:cubicBezTo>
                    <a:pt x="14" y="57"/>
                    <a:pt x="16" y="58"/>
                    <a:pt x="17" y="59"/>
                  </a:cubicBezTo>
                  <a:lnTo>
                    <a:pt x="16" y="61"/>
                  </a:lnTo>
                  <a:close/>
                  <a:moveTo>
                    <a:pt x="39" y="25"/>
                  </a:moveTo>
                  <a:cubicBezTo>
                    <a:pt x="37" y="22"/>
                    <a:pt x="35" y="20"/>
                    <a:pt x="33" y="18"/>
                  </a:cubicBezTo>
                  <a:cubicBezTo>
                    <a:pt x="33" y="17"/>
                    <a:pt x="33" y="17"/>
                    <a:pt x="32" y="17"/>
                  </a:cubicBezTo>
                  <a:cubicBezTo>
                    <a:pt x="30" y="19"/>
                    <a:pt x="27" y="21"/>
                    <a:pt x="25" y="23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33" y="32"/>
                    <a:pt x="33" y="32"/>
                    <a:pt x="34" y="31"/>
                  </a:cubicBezTo>
                  <a:cubicBezTo>
                    <a:pt x="39" y="26"/>
                    <a:pt x="39" y="26"/>
                    <a:pt x="39" y="26"/>
                  </a:cubicBezTo>
                  <a:cubicBezTo>
                    <a:pt x="39" y="26"/>
                    <a:pt x="39" y="25"/>
                    <a:pt x="39" y="25"/>
                  </a:cubicBezTo>
                  <a:close/>
                  <a:moveTo>
                    <a:pt x="32" y="14"/>
                  </a:moveTo>
                  <a:cubicBezTo>
                    <a:pt x="31" y="12"/>
                    <a:pt x="30" y="10"/>
                    <a:pt x="29" y="8"/>
                  </a:cubicBezTo>
                  <a:cubicBezTo>
                    <a:pt x="29" y="8"/>
                    <a:pt x="29" y="7"/>
                    <a:pt x="28" y="8"/>
                  </a:cubicBezTo>
                  <a:cubicBezTo>
                    <a:pt x="24" y="8"/>
                    <a:pt x="19" y="10"/>
                    <a:pt x="16" y="13"/>
                  </a:cubicBezTo>
                  <a:cubicBezTo>
                    <a:pt x="15" y="14"/>
                    <a:pt x="15" y="14"/>
                    <a:pt x="16" y="15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3" y="22"/>
                    <a:pt x="23" y="22"/>
                    <a:pt x="24" y="21"/>
                  </a:cubicBezTo>
                  <a:cubicBezTo>
                    <a:pt x="26" y="19"/>
                    <a:pt x="29" y="17"/>
                    <a:pt x="31" y="16"/>
                  </a:cubicBezTo>
                  <a:cubicBezTo>
                    <a:pt x="32" y="15"/>
                    <a:pt x="32" y="15"/>
                    <a:pt x="32" y="14"/>
                  </a:cubicBezTo>
                  <a:close/>
                  <a:moveTo>
                    <a:pt x="31" y="8"/>
                  </a:moveTo>
                  <a:cubicBezTo>
                    <a:pt x="32" y="10"/>
                    <a:pt x="32" y="12"/>
                    <a:pt x="33" y="13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8" y="12"/>
                    <a:pt x="42" y="11"/>
                    <a:pt x="45" y="11"/>
                  </a:cubicBezTo>
                  <a:cubicBezTo>
                    <a:pt x="45" y="11"/>
                    <a:pt x="46" y="10"/>
                    <a:pt x="45" y="10"/>
                  </a:cubicBezTo>
                  <a:cubicBezTo>
                    <a:pt x="41" y="8"/>
                    <a:pt x="37" y="7"/>
                    <a:pt x="32" y="7"/>
                  </a:cubicBezTo>
                  <a:cubicBezTo>
                    <a:pt x="31" y="7"/>
                    <a:pt x="31" y="8"/>
                    <a:pt x="31" y="8"/>
                  </a:cubicBezTo>
                  <a:close/>
                  <a:moveTo>
                    <a:pt x="35" y="17"/>
                  </a:moveTo>
                  <a:cubicBezTo>
                    <a:pt x="37" y="19"/>
                    <a:pt x="38" y="21"/>
                    <a:pt x="40" y="23"/>
                  </a:cubicBezTo>
                  <a:cubicBezTo>
                    <a:pt x="41" y="24"/>
                    <a:pt x="41" y="24"/>
                    <a:pt x="42" y="23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50" y="15"/>
                    <a:pt x="50" y="14"/>
                    <a:pt x="50" y="14"/>
                  </a:cubicBezTo>
                  <a:cubicBezTo>
                    <a:pt x="50" y="14"/>
                    <a:pt x="50" y="14"/>
                    <a:pt x="50" y="14"/>
                  </a:cubicBezTo>
                  <a:cubicBezTo>
                    <a:pt x="46" y="11"/>
                    <a:pt x="40" y="13"/>
                    <a:pt x="36" y="15"/>
                  </a:cubicBezTo>
                  <a:cubicBezTo>
                    <a:pt x="35" y="16"/>
                    <a:pt x="35" y="16"/>
                    <a:pt x="35" y="17"/>
                  </a:cubicBezTo>
                  <a:close/>
                  <a:moveTo>
                    <a:pt x="8" y="29"/>
                  </a:moveTo>
                  <a:cubicBezTo>
                    <a:pt x="10" y="30"/>
                    <a:pt x="12" y="31"/>
                    <a:pt x="14" y="32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17" y="29"/>
                    <a:pt x="19" y="26"/>
                    <a:pt x="21" y="24"/>
                  </a:cubicBezTo>
                  <a:cubicBezTo>
                    <a:pt x="21" y="24"/>
                    <a:pt x="21" y="23"/>
                    <a:pt x="21" y="23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4" y="16"/>
                    <a:pt x="14" y="16"/>
                    <a:pt x="13" y="16"/>
                  </a:cubicBezTo>
                  <a:cubicBezTo>
                    <a:pt x="10" y="20"/>
                    <a:pt x="8" y="24"/>
                    <a:pt x="7" y="28"/>
                  </a:cubicBezTo>
                  <a:cubicBezTo>
                    <a:pt x="7" y="29"/>
                    <a:pt x="7" y="29"/>
                    <a:pt x="8" y="29"/>
                  </a:cubicBezTo>
                  <a:close/>
                  <a:moveTo>
                    <a:pt x="7" y="32"/>
                  </a:moveTo>
                  <a:cubicBezTo>
                    <a:pt x="7" y="37"/>
                    <a:pt x="8" y="41"/>
                    <a:pt x="10" y="46"/>
                  </a:cubicBezTo>
                  <a:cubicBezTo>
                    <a:pt x="10" y="46"/>
                    <a:pt x="10" y="46"/>
                    <a:pt x="10" y="45"/>
                  </a:cubicBezTo>
                  <a:cubicBezTo>
                    <a:pt x="10" y="42"/>
                    <a:pt x="12" y="38"/>
                    <a:pt x="13" y="35"/>
                  </a:cubicBezTo>
                  <a:cubicBezTo>
                    <a:pt x="14" y="34"/>
                    <a:pt x="14" y="34"/>
                    <a:pt x="13" y="34"/>
                  </a:cubicBezTo>
                  <a:cubicBezTo>
                    <a:pt x="11" y="33"/>
                    <a:pt x="10" y="32"/>
                    <a:pt x="8" y="31"/>
                  </a:cubicBezTo>
                  <a:cubicBezTo>
                    <a:pt x="7" y="31"/>
                    <a:pt x="7" y="32"/>
                    <a:pt x="7" y="32"/>
                  </a:cubicBezTo>
                  <a:close/>
                  <a:moveTo>
                    <a:pt x="17" y="34"/>
                  </a:moveTo>
                  <a:cubicBezTo>
                    <a:pt x="20" y="35"/>
                    <a:pt x="22" y="37"/>
                    <a:pt x="24" y="39"/>
                  </a:cubicBezTo>
                  <a:cubicBezTo>
                    <a:pt x="25" y="40"/>
                    <a:pt x="25" y="40"/>
                    <a:pt x="26" y="39"/>
                  </a:cubicBezTo>
                  <a:cubicBezTo>
                    <a:pt x="31" y="34"/>
                    <a:pt x="31" y="34"/>
                    <a:pt x="31" y="34"/>
                  </a:cubicBezTo>
                  <a:cubicBezTo>
                    <a:pt x="31" y="34"/>
                    <a:pt x="31" y="33"/>
                    <a:pt x="31" y="33"/>
                  </a:cubicBezTo>
                  <a:cubicBezTo>
                    <a:pt x="24" y="25"/>
                    <a:pt x="24" y="25"/>
                    <a:pt x="24" y="25"/>
                  </a:cubicBezTo>
                  <a:cubicBezTo>
                    <a:pt x="23" y="25"/>
                    <a:pt x="23" y="25"/>
                    <a:pt x="22" y="25"/>
                  </a:cubicBezTo>
                  <a:cubicBezTo>
                    <a:pt x="20" y="28"/>
                    <a:pt x="18" y="30"/>
                    <a:pt x="17" y="33"/>
                  </a:cubicBezTo>
                  <a:cubicBezTo>
                    <a:pt x="17" y="33"/>
                    <a:pt x="17" y="33"/>
                    <a:pt x="17" y="34"/>
                  </a:cubicBezTo>
                  <a:close/>
                  <a:moveTo>
                    <a:pt x="23" y="41"/>
                  </a:moveTo>
                  <a:cubicBezTo>
                    <a:pt x="21" y="39"/>
                    <a:pt x="19" y="37"/>
                    <a:pt x="16" y="36"/>
                  </a:cubicBezTo>
                  <a:cubicBezTo>
                    <a:pt x="16" y="35"/>
                    <a:pt x="15" y="35"/>
                    <a:pt x="15" y="36"/>
                  </a:cubicBezTo>
                  <a:cubicBezTo>
                    <a:pt x="13" y="40"/>
                    <a:pt x="11" y="46"/>
                    <a:pt x="13" y="50"/>
                  </a:cubicBezTo>
                  <a:cubicBezTo>
                    <a:pt x="13" y="51"/>
                    <a:pt x="14" y="51"/>
                    <a:pt x="15" y="50"/>
                  </a:cubicBezTo>
                  <a:cubicBezTo>
                    <a:pt x="23" y="42"/>
                    <a:pt x="23" y="42"/>
                    <a:pt x="23" y="42"/>
                  </a:cubicBezTo>
                  <a:cubicBezTo>
                    <a:pt x="23" y="42"/>
                    <a:pt x="23" y="41"/>
                    <a:pt x="23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0" name="Freeform 14"/>
            <p:cNvSpPr>
              <a:spLocks noEditPoints="1"/>
            </p:cNvSpPr>
            <p:nvPr/>
          </p:nvSpPr>
          <p:spPr bwMode="auto">
            <a:xfrm>
              <a:off x="18" y="28"/>
              <a:ext cx="102" cy="125"/>
            </a:xfrm>
            <a:custGeom>
              <a:avLst/>
              <a:gdLst>
                <a:gd name="T0" fmla="*/ 34 w 58"/>
                <a:gd name="T1" fmla="*/ 29 h 71"/>
                <a:gd name="T2" fmla="*/ 25 w 58"/>
                <a:gd name="T3" fmla="*/ 35 h 71"/>
                <a:gd name="T4" fmla="*/ 27 w 58"/>
                <a:gd name="T5" fmla="*/ 42 h 71"/>
                <a:gd name="T6" fmla="*/ 40 w 58"/>
                <a:gd name="T7" fmla="*/ 37 h 71"/>
                <a:gd name="T8" fmla="*/ 6 w 58"/>
                <a:gd name="T9" fmla="*/ 45 h 71"/>
                <a:gd name="T10" fmla="*/ 44 w 58"/>
                <a:gd name="T11" fmla="*/ 39 h 71"/>
                <a:gd name="T12" fmla="*/ 51 w 58"/>
                <a:gd name="T13" fmla="*/ 0 h 71"/>
                <a:gd name="T14" fmla="*/ 26 w 58"/>
                <a:gd name="T15" fmla="*/ 50 h 71"/>
                <a:gd name="T16" fmla="*/ 25 w 58"/>
                <a:gd name="T17" fmla="*/ 52 h 71"/>
                <a:gd name="T18" fmla="*/ 25 w 58"/>
                <a:gd name="T19" fmla="*/ 61 h 71"/>
                <a:gd name="T20" fmla="*/ 25 w 58"/>
                <a:gd name="T21" fmla="*/ 63 h 71"/>
                <a:gd name="T22" fmla="*/ 45 w 58"/>
                <a:gd name="T23" fmla="*/ 69 h 71"/>
                <a:gd name="T24" fmla="*/ 1 w 58"/>
                <a:gd name="T25" fmla="*/ 71 h 71"/>
                <a:gd name="T26" fmla="*/ 20 w 58"/>
                <a:gd name="T27" fmla="*/ 63 h 71"/>
                <a:gd name="T28" fmla="*/ 21 w 58"/>
                <a:gd name="T29" fmla="*/ 61 h 71"/>
                <a:gd name="T30" fmla="*/ 21 w 58"/>
                <a:gd name="T31" fmla="*/ 52 h 71"/>
                <a:gd name="T32" fmla="*/ 21 w 58"/>
                <a:gd name="T33" fmla="*/ 50 h 71"/>
                <a:gd name="T34" fmla="*/ 6 w 58"/>
                <a:gd name="T35" fmla="*/ 45 h 71"/>
                <a:gd name="T36" fmla="*/ 11 w 58"/>
                <a:gd name="T37" fmla="*/ 40 h 71"/>
                <a:gd name="T38" fmla="*/ 24 w 58"/>
                <a:gd name="T39" fmla="*/ 43 h 71"/>
                <a:gd name="T40" fmla="*/ 23 w 58"/>
                <a:gd name="T41" fmla="*/ 37 h 71"/>
                <a:gd name="T42" fmla="*/ 11 w 58"/>
                <a:gd name="T43" fmla="*/ 40 h 71"/>
                <a:gd name="T44" fmla="*/ 13 w 58"/>
                <a:gd name="T45" fmla="*/ 38 h 71"/>
                <a:gd name="T46" fmla="*/ 21 w 58"/>
                <a:gd name="T47" fmla="*/ 34 h 71"/>
                <a:gd name="T48" fmla="*/ 21 w 58"/>
                <a:gd name="T49" fmla="*/ 30 h 71"/>
                <a:gd name="T50" fmla="*/ 24 w 58"/>
                <a:gd name="T51" fmla="*/ 33 h 71"/>
                <a:gd name="T52" fmla="*/ 31 w 58"/>
                <a:gd name="T53" fmla="*/ 27 h 71"/>
                <a:gd name="T54" fmla="*/ 29 w 58"/>
                <a:gd name="T55" fmla="*/ 22 h 71"/>
                <a:gd name="T56" fmla="*/ 33 w 58"/>
                <a:gd name="T57" fmla="*/ 25 h 71"/>
                <a:gd name="T58" fmla="*/ 39 w 58"/>
                <a:gd name="T59" fmla="*/ 18 h 71"/>
                <a:gd name="T60" fmla="*/ 36 w 58"/>
                <a:gd name="T61" fmla="*/ 15 h 71"/>
                <a:gd name="T62" fmla="*/ 40 w 58"/>
                <a:gd name="T63" fmla="*/ 15 h 71"/>
                <a:gd name="T64" fmla="*/ 43 w 58"/>
                <a:gd name="T65" fmla="*/ 7 h 71"/>
                <a:gd name="T66" fmla="*/ 46 w 58"/>
                <a:gd name="T67" fmla="*/ 5 h 71"/>
                <a:gd name="T68" fmla="*/ 43 w 58"/>
                <a:gd name="T69" fmla="*/ 17 h 71"/>
                <a:gd name="T70" fmla="*/ 49 w 58"/>
                <a:gd name="T71" fmla="*/ 18 h 71"/>
                <a:gd name="T72" fmla="*/ 46 w 58"/>
                <a:gd name="T73" fmla="*/ 5 h 71"/>
                <a:gd name="T74" fmla="*/ 43 w 58"/>
                <a:gd name="T75" fmla="*/ 37 h 71"/>
                <a:gd name="T76" fmla="*/ 48 w 58"/>
                <a:gd name="T77" fmla="*/ 21 h 71"/>
                <a:gd name="T78" fmla="*/ 41 w 58"/>
                <a:gd name="T79" fmla="*/ 19 h 71"/>
                <a:gd name="T80" fmla="*/ 35 w 58"/>
                <a:gd name="T81" fmla="*/ 28 h 71"/>
                <a:gd name="T82" fmla="*/ 42 w 58"/>
                <a:gd name="T83" fmla="*/ 35 h 71"/>
                <a:gd name="T84" fmla="*/ 49 w 58"/>
                <a:gd name="T85" fmla="*/ 22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8" h="71">
                  <a:moveTo>
                    <a:pt x="40" y="36"/>
                  </a:moveTo>
                  <a:cubicBezTo>
                    <a:pt x="34" y="29"/>
                    <a:pt x="34" y="29"/>
                    <a:pt x="34" y="29"/>
                  </a:cubicBezTo>
                  <a:cubicBezTo>
                    <a:pt x="33" y="29"/>
                    <a:pt x="33" y="29"/>
                    <a:pt x="32" y="29"/>
                  </a:cubicBezTo>
                  <a:cubicBezTo>
                    <a:pt x="30" y="32"/>
                    <a:pt x="27" y="33"/>
                    <a:pt x="25" y="35"/>
                  </a:cubicBezTo>
                  <a:cubicBezTo>
                    <a:pt x="24" y="35"/>
                    <a:pt x="24" y="36"/>
                    <a:pt x="24" y="36"/>
                  </a:cubicBezTo>
                  <a:cubicBezTo>
                    <a:pt x="26" y="38"/>
                    <a:pt x="26" y="40"/>
                    <a:pt x="27" y="42"/>
                  </a:cubicBezTo>
                  <a:cubicBezTo>
                    <a:pt x="27" y="43"/>
                    <a:pt x="27" y="43"/>
                    <a:pt x="28" y="43"/>
                  </a:cubicBezTo>
                  <a:cubicBezTo>
                    <a:pt x="32" y="42"/>
                    <a:pt x="37" y="40"/>
                    <a:pt x="40" y="37"/>
                  </a:cubicBezTo>
                  <a:cubicBezTo>
                    <a:pt x="41" y="37"/>
                    <a:pt x="41" y="36"/>
                    <a:pt x="40" y="36"/>
                  </a:cubicBezTo>
                  <a:close/>
                  <a:moveTo>
                    <a:pt x="6" y="45"/>
                  </a:moveTo>
                  <a:cubicBezTo>
                    <a:pt x="7" y="43"/>
                    <a:pt x="7" y="43"/>
                    <a:pt x="7" y="43"/>
                  </a:cubicBezTo>
                  <a:cubicBezTo>
                    <a:pt x="19" y="50"/>
                    <a:pt x="34" y="49"/>
                    <a:pt x="44" y="39"/>
                  </a:cubicBezTo>
                  <a:cubicBezTo>
                    <a:pt x="54" y="29"/>
                    <a:pt x="56" y="13"/>
                    <a:pt x="49" y="2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8" y="13"/>
                    <a:pt x="57" y="29"/>
                    <a:pt x="46" y="40"/>
                  </a:cubicBezTo>
                  <a:cubicBezTo>
                    <a:pt x="40" y="46"/>
                    <a:pt x="33" y="49"/>
                    <a:pt x="26" y="50"/>
                  </a:cubicBezTo>
                  <a:cubicBezTo>
                    <a:pt x="25" y="50"/>
                    <a:pt x="25" y="50"/>
                    <a:pt x="25" y="50"/>
                  </a:cubicBezTo>
                  <a:cubicBezTo>
                    <a:pt x="25" y="52"/>
                    <a:pt x="25" y="52"/>
                    <a:pt x="25" y="52"/>
                  </a:cubicBezTo>
                  <a:cubicBezTo>
                    <a:pt x="25" y="52"/>
                    <a:pt x="25" y="52"/>
                    <a:pt x="25" y="52"/>
                  </a:cubicBezTo>
                  <a:cubicBezTo>
                    <a:pt x="29" y="54"/>
                    <a:pt x="29" y="59"/>
                    <a:pt x="25" y="61"/>
                  </a:cubicBezTo>
                  <a:cubicBezTo>
                    <a:pt x="25" y="61"/>
                    <a:pt x="25" y="61"/>
                    <a:pt x="25" y="61"/>
                  </a:cubicBezTo>
                  <a:cubicBezTo>
                    <a:pt x="25" y="63"/>
                    <a:pt x="25" y="63"/>
                    <a:pt x="25" y="63"/>
                  </a:cubicBezTo>
                  <a:cubicBezTo>
                    <a:pt x="25" y="63"/>
                    <a:pt x="25" y="63"/>
                    <a:pt x="26" y="63"/>
                  </a:cubicBezTo>
                  <a:cubicBezTo>
                    <a:pt x="32" y="64"/>
                    <a:pt x="40" y="66"/>
                    <a:pt x="45" y="69"/>
                  </a:cubicBezTo>
                  <a:cubicBezTo>
                    <a:pt x="46" y="70"/>
                    <a:pt x="46" y="71"/>
                    <a:pt x="45" y="71"/>
                  </a:cubicBezTo>
                  <a:cubicBezTo>
                    <a:pt x="1" y="71"/>
                    <a:pt x="1" y="71"/>
                    <a:pt x="1" y="71"/>
                  </a:cubicBezTo>
                  <a:cubicBezTo>
                    <a:pt x="0" y="71"/>
                    <a:pt x="0" y="70"/>
                    <a:pt x="1" y="69"/>
                  </a:cubicBezTo>
                  <a:cubicBezTo>
                    <a:pt x="6" y="66"/>
                    <a:pt x="14" y="64"/>
                    <a:pt x="20" y="63"/>
                  </a:cubicBezTo>
                  <a:cubicBezTo>
                    <a:pt x="21" y="63"/>
                    <a:pt x="21" y="63"/>
                    <a:pt x="21" y="63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17" y="59"/>
                    <a:pt x="17" y="54"/>
                    <a:pt x="21" y="52"/>
                  </a:cubicBezTo>
                  <a:cubicBezTo>
                    <a:pt x="21" y="52"/>
                    <a:pt x="21" y="52"/>
                    <a:pt x="21" y="52"/>
                  </a:cubicBezTo>
                  <a:cubicBezTo>
                    <a:pt x="21" y="50"/>
                    <a:pt x="21" y="50"/>
                    <a:pt x="21" y="50"/>
                  </a:cubicBezTo>
                  <a:cubicBezTo>
                    <a:pt x="21" y="50"/>
                    <a:pt x="21" y="50"/>
                    <a:pt x="20" y="50"/>
                  </a:cubicBezTo>
                  <a:cubicBezTo>
                    <a:pt x="15" y="49"/>
                    <a:pt x="10" y="48"/>
                    <a:pt x="6" y="45"/>
                  </a:cubicBezTo>
                  <a:close/>
                  <a:moveTo>
                    <a:pt x="9" y="42"/>
                  </a:moveTo>
                  <a:cubicBezTo>
                    <a:pt x="11" y="40"/>
                    <a:pt x="11" y="40"/>
                    <a:pt x="11" y="40"/>
                  </a:cubicBezTo>
                  <a:cubicBezTo>
                    <a:pt x="11" y="40"/>
                    <a:pt x="11" y="40"/>
                    <a:pt x="11" y="40"/>
                  </a:cubicBezTo>
                  <a:cubicBezTo>
                    <a:pt x="15" y="43"/>
                    <a:pt x="19" y="44"/>
                    <a:pt x="24" y="43"/>
                  </a:cubicBezTo>
                  <a:cubicBezTo>
                    <a:pt x="25" y="43"/>
                    <a:pt x="25" y="43"/>
                    <a:pt x="25" y="42"/>
                  </a:cubicBezTo>
                  <a:cubicBezTo>
                    <a:pt x="24" y="41"/>
                    <a:pt x="24" y="39"/>
                    <a:pt x="23" y="37"/>
                  </a:cubicBezTo>
                  <a:cubicBezTo>
                    <a:pt x="22" y="37"/>
                    <a:pt x="22" y="37"/>
                    <a:pt x="22" y="37"/>
                  </a:cubicBezTo>
                  <a:cubicBezTo>
                    <a:pt x="18" y="39"/>
                    <a:pt x="15" y="40"/>
                    <a:pt x="11" y="40"/>
                  </a:cubicBezTo>
                  <a:cubicBezTo>
                    <a:pt x="11" y="40"/>
                    <a:pt x="11" y="40"/>
                    <a:pt x="11" y="40"/>
                  </a:cubicBezTo>
                  <a:cubicBezTo>
                    <a:pt x="13" y="38"/>
                    <a:pt x="13" y="38"/>
                    <a:pt x="13" y="38"/>
                  </a:cubicBezTo>
                  <a:cubicBezTo>
                    <a:pt x="16" y="37"/>
                    <a:pt x="18" y="36"/>
                    <a:pt x="20" y="35"/>
                  </a:cubicBezTo>
                  <a:cubicBezTo>
                    <a:pt x="21" y="35"/>
                    <a:pt x="21" y="34"/>
                    <a:pt x="21" y="34"/>
                  </a:cubicBezTo>
                  <a:cubicBezTo>
                    <a:pt x="20" y="33"/>
                    <a:pt x="20" y="32"/>
                    <a:pt x="19" y="32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1" y="31"/>
                    <a:pt x="22" y="32"/>
                    <a:pt x="23" y="33"/>
                  </a:cubicBezTo>
                  <a:cubicBezTo>
                    <a:pt x="23" y="33"/>
                    <a:pt x="23" y="34"/>
                    <a:pt x="24" y="33"/>
                  </a:cubicBezTo>
                  <a:cubicBezTo>
                    <a:pt x="26" y="32"/>
                    <a:pt x="29" y="30"/>
                    <a:pt x="31" y="28"/>
                  </a:cubicBezTo>
                  <a:cubicBezTo>
                    <a:pt x="31" y="28"/>
                    <a:pt x="31" y="27"/>
                    <a:pt x="31" y="27"/>
                  </a:cubicBezTo>
                  <a:cubicBezTo>
                    <a:pt x="28" y="23"/>
                    <a:pt x="28" y="23"/>
                    <a:pt x="28" y="23"/>
                  </a:cubicBezTo>
                  <a:cubicBezTo>
                    <a:pt x="29" y="22"/>
                    <a:pt x="29" y="22"/>
                    <a:pt x="29" y="22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33" y="25"/>
                    <a:pt x="33" y="25"/>
                    <a:pt x="33" y="25"/>
                  </a:cubicBezTo>
                  <a:cubicBezTo>
                    <a:pt x="33" y="25"/>
                    <a:pt x="33" y="25"/>
                    <a:pt x="34" y="25"/>
                  </a:cubicBezTo>
                  <a:cubicBezTo>
                    <a:pt x="36" y="23"/>
                    <a:pt x="38" y="20"/>
                    <a:pt x="39" y="18"/>
                  </a:cubicBezTo>
                  <a:cubicBezTo>
                    <a:pt x="39" y="18"/>
                    <a:pt x="39" y="17"/>
                    <a:pt x="39" y="17"/>
                  </a:cubicBezTo>
                  <a:cubicBezTo>
                    <a:pt x="38" y="16"/>
                    <a:pt x="37" y="16"/>
                    <a:pt x="36" y="15"/>
                  </a:cubicBezTo>
                  <a:cubicBezTo>
                    <a:pt x="37" y="13"/>
                    <a:pt x="37" y="13"/>
                    <a:pt x="37" y="13"/>
                  </a:cubicBezTo>
                  <a:cubicBezTo>
                    <a:pt x="38" y="14"/>
                    <a:pt x="39" y="15"/>
                    <a:pt x="40" y="15"/>
                  </a:cubicBezTo>
                  <a:cubicBezTo>
                    <a:pt x="40" y="15"/>
                    <a:pt x="41" y="15"/>
                    <a:pt x="41" y="15"/>
                  </a:cubicBezTo>
                  <a:cubicBezTo>
                    <a:pt x="42" y="13"/>
                    <a:pt x="43" y="10"/>
                    <a:pt x="43" y="7"/>
                  </a:cubicBezTo>
                  <a:cubicBezTo>
                    <a:pt x="46" y="5"/>
                    <a:pt x="46" y="5"/>
                    <a:pt x="46" y="5"/>
                  </a:cubicBezTo>
                  <a:cubicBezTo>
                    <a:pt x="46" y="5"/>
                    <a:pt x="46" y="5"/>
                    <a:pt x="46" y="5"/>
                  </a:cubicBezTo>
                  <a:cubicBezTo>
                    <a:pt x="46" y="9"/>
                    <a:pt x="44" y="13"/>
                    <a:pt x="43" y="16"/>
                  </a:cubicBezTo>
                  <a:cubicBezTo>
                    <a:pt x="42" y="16"/>
                    <a:pt x="43" y="17"/>
                    <a:pt x="43" y="17"/>
                  </a:cubicBezTo>
                  <a:cubicBezTo>
                    <a:pt x="45" y="18"/>
                    <a:pt x="46" y="19"/>
                    <a:pt x="48" y="19"/>
                  </a:cubicBezTo>
                  <a:cubicBezTo>
                    <a:pt x="49" y="19"/>
                    <a:pt x="49" y="19"/>
                    <a:pt x="49" y="18"/>
                  </a:cubicBezTo>
                  <a:cubicBezTo>
                    <a:pt x="49" y="14"/>
                    <a:pt x="48" y="9"/>
                    <a:pt x="46" y="5"/>
                  </a:cubicBezTo>
                  <a:cubicBezTo>
                    <a:pt x="46" y="5"/>
                    <a:pt x="46" y="5"/>
                    <a:pt x="46" y="5"/>
                  </a:cubicBezTo>
                  <a:cubicBezTo>
                    <a:pt x="47" y="3"/>
                    <a:pt x="47" y="3"/>
                    <a:pt x="47" y="3"/>
                  </a:cubicBezTo>
                  <a:cubicBezTo>
                    <a:pt x="53" y="14"/>
                    <a:pt x="52" y="28"/>
                    <a:pt x="43" y="37"/>
                  </a:cubicBezTo>
                  <a:cubicBezTo>
                    <a:pt x="34" y="46"/>
                    <a:pt x="20" y="48"/>
                    <a:pt x="9" y="42"/>
                  </a:cubicBezTo>
                  <a:close/>
                  <a:moveTo>
                    <a:pt x="48" y="21"/>
                  </a:moveTo>
                  <a:cubicBezTo>
                    <a:pt x="46" y="21"/>
                    <a:pt x="44" y="20"/>
                    <a:pt x="42" y="19"/>
                  </a:cubicBezTo>
                  <a:cubicBezTo>
                    <a:pt x="42" y="18"/>
                    <a:pt x="41" y="19"/>
                    <a:pt x="41" y="19"/>
                  </a:cubicBezTo>
                  <a:cubicBezTo>
                    <a:pt x="39" y="22"/>
                    <a:pt x="37" y="24"/>
                    <a:pt x="35" y="27"/>
                  </a:cubicBezTo>
                  <a:cubicBezTo>
                    <a:pt x="35" y="27"/>
                    <a:pt x="35" y="27"/>
                    <a:pt x="35" y="28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42" y="35"/>
                    <a:pt x="42" y="35"/>
                    <a:pt x="42" y="35"/>
                  </a:cubicBezTo>
                  <a:cubicBezTo>
                    <a:pt x="42" y="35"/>
                    <a:pt x="43" y="35"/>
                    <a:pt x="43" y="34"/>
                  </a:cubicBezTo>
                  <a:cubicBezTo>
                    <a:pt x="46" y="31"/>
                    <a:pt x="48" y="27"/>
                    <a:pt x="49" y="22"/>
                  </a:cubicBezTo>
                  <a:cubicBezTo>
                    <a:pt x="49" y="22"/>
                    <a:pt x="49" y="21"/>
                    <a:pt x="48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1" name="Group 15"/>
          <p:cNvGrpSpPr/>
          <p:nvPr/>
        </p:nvGrpSpPr>
        <p:grpSpPr bwMode="auto">
          <a:xfrm>
            <a:off x="6819605" y="3627817"/>
            <a:ext cx="322119" cy="313529"/>
            <a:chOff x="0" y="0"/>
            <a:chExt cx="150" cy="146"/>
          </a:xfrm>
          <a:solidFill>
            <a:schemeClr val="bg1"/>
          </a:solidFill>
        </p:grpSpPr>
        <p:sp>
          <p:nvSpPr>
            <p:cNvPr id="22" name="Freeform 16"/>
            <p:cNvSpPr>
              <a:spLocks noEditPoints="1"/>
            </p:cNvSpPr>
            <p:nvPr/>
          </p:nvSpPr>
          <p:spPr bwMode="auto">
            <a:xfrm>
              <a:off x="0" y="0"/>
              <a:ext cx="96" cy="88"/>
            </a:xfrm>
            <a:custGeom>
              <a:avLst/>
              <a:gdLst>
                <a:gd name="T0" fmla="*/ 54 w 54"/>
                <a:gd name="T1" fmla="*/ 34 h 50"/>
                <a:gd name="T2" fmla="*/ 2 w 54"/>
                <a:gd name="T3" fmla="*/ 34 h 50"/>
                <a:gd name="T4" fmla="*/ 1 w 54"/>
                <a:gd name="T5" fmla="*/ 36 h 50"/>
                <a:gd name="T6" fmla="*/ 19 w 54"/>
                <a:gd name="T7" fmla="*/ 50 h 50"/>
                <a:gd name="T8" fmla="*/ 38 w 54"/>
                <a:gd name="T9" fmla="*/ 50 h 50"/>
                <a:gd name="T10" fmla="*/ 42 w 54"/>
                <a:gd name="T11" fmla="*/ 47 h 50"/>
                <a:gd name="T12" fmla="*/ 40 w 54"/>
                <a:gd name="T13" fmla="*/ 42 h 50"/>
                <a:gd name="T14" fmla="*/ 40 w 54"/>
                <a:gd name="T15" fmla="*/ 40 h 50"/>
                <a:gd name="T16" fmla="*/ 41 w 54"/>
                <a:gd name="T17" fmla="*/ 40 h 50"/>
                <a:gd name="T18" fmla="*/ 45 w 54"/>
                <a:gd name="T19" fmla="*/ 43 h 50"/>
                <a:gd name="T20" fmla="*/ 47 w 54"/>
                <a:gd name="T21" fmla="*/ 42 h 50"/>
                <a:gd name="T22" fmla="*/ 42 w 54"/>
                <a:gd name="T23" fmla="*/ 38 h 50"/>
                <a:gd name="T24" fmla="*/ 43 w 54"/>
                <a:gd name="T25" fmla="*/ 37 h 50"/>
                <a:gd name="T26" fmla="*/ 45 w 54"/>
                <a:gd name="T27" fmla="*/ 36 h 50"/>
                <a:gd name="T28" fmla="*/ 50 w 54"/>
                <a:gd name="T29" fmla="*/ 39 h 50"/>
                <a:gd name="T30" fmla="*/ 54 w 54"/>
                <a:gd name="T31" fmla="*/ 34 h 50"/>
                <a:gd name="T32" fmla="*/ 35 w 54"/>
                <a:gd name="T33" fmla="*/ 31 h 50"/>
                <a:gd name="T34" fmla="*/ 27 w 54"/>
                <a:gd name="T35" fmla="*/ 3 h 50"/>
                <a:gd name="T36" fmla="*/ 29 w 54"/>
                <a:gd name="T37" fmla="*/ 1 h 50"/>
                <a:gd name="T38" fmla="*/ 47 w 54"/>
                <a:gd name="T39" fmla="*/ 15 h 50"/>
                <a:gd name="T40" fmla="*/ 51 w 54"/>
                <a:gd name="T41" fmla="*/ 30 h 50"/>
                <a:gd name="T42" fmla="*/ 49 w 54"/>
                <a:gd name="T43" fmla="*/ 32 h 50"/>
                <a:gd name="T44" fmla="*/ 36 w 54"/>
                <a:gd name="T45" fmla="*/ 32 h 50"/>
                <a:gd name="T46" fmla="*/ 35 w 54"/>
                <a:gd name="T47" fmla="*/ 31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4" h="50">
                  <a:moveTo>
                    <a:pt x="54" y="34"/>
                  </a:moveTo>
                  <a:cubicBezTo>
                    <a:pt x="2" y="34"/>
                    <a:pt x="2" y="34"/>
                    <a:pt x="2" y="34"/>
                  </a:cubicBezTo>
                  <a:cubicBezTo>
                    <a:pt x="1" y="34"/>
                    <a:pt x="0" y="35"/>
                    <a:pt x="1" y="36"/>
                  </a:cubicBezTo>
                  <a:cubicBezTo>
                    <a:pt x="2" y="45"/>
                    <a:pt x="11" y="50"/>
                    <a:pt x="19" y="50"/>
                  </a:cubicBezTo>
                  <a:cubicBezTo>
                    <a:pt x="38" y="50"/>
                    <a:pt x="38" y="50"/>
                    <a:pt x="38" y="50"/>
                  </a:cubicBezTo>
                  <a:cubicBezTo>
                    <a:pt x="42" y="47"/>
                    <a:pt x="42" y="47"/>
                    <a:pt x="42" y="47"/>
                  </a:cubicBezTo>
                  <a:cubicBezTo>
                    <a:pt x="41" y="45"/>
                    <a:pt x="40" y="44"/>
                    <a:pt x="40" y="42"/>
                  </a:cubicBezTo>
                  <a:cubicBezTo>
                    <a:pt x="40" y="41"/>
                    <a:pt x="40" y="41"/>
                    <a:pt x="40" y="40"/>
                  </a:cubicBezTo>
                  <a:cubicBezTo>
                    <a:pt x="40" y="40"/>
                    <a:pt x="41" y="39"/>
                    <a:pt x="41" y="40"/>
                  </a:cubicBezTo>
                  <a:cubicBezTo>
                    <a:pt x="45" y="43"/>
                    <a:pt x="45" y="43"/>
                    <a:pt x="45" y="43"/>
                  </a:cubicBezTo>
                  <a:cubicBezTo>
                    <a:pt x="47" y="42"/>
                    <a:pt x="47" y="42"/>
                    <a:pt x="47" y="42"/>
                  </a:cubicBezTo>
                  <a:cubicBezTo>
                    <a:pt x="42" y="38"/>
                    <a:pt x="42" y="38"/>
                    <a:pt x="42" y="38"/>
                  </a:cubicBezTo>
                  <a:cubicBezTo>
                    <a:pt x="42" y="38"/>
                    <a:pt x="42" y="37"/>
                    <a:pt x="43" y="37"/>
                  </a:cubicBezTo>
                  <a:cubicBezTo>
                    <a:pt x="43" y="36"/>
                    <a:pt x="44" y="36"/>
                    <a:pt x="45" y="36"/>
                  </a:cubicBezTo>
                  <a:cubicBezTo>
                    <a:pt x="47" y="36"/>
                    <a:pt x="49" y="37"/>
                    <a:pt x="50" y="39"/>
                  </a:cubicBezTo>
                  <a:lnTo>
                    <a:pt x="54" y="34"/>
                  </a:lnTo>
                  <a:close/>
                  <a:moveTo>
                    <a:pt x="35" y="31"/>
                  </a:moveTo>
                  <a:cubicBezTo>
                    <a:pt x="27" y="3"/>
                    <a:pt x="27" y="3"/>
                    <a:pt x="27" y="3"/>
                  </a:cubicBezTo>
                  <a:cubicBezTo>
                    <a:pt x="27" y="2"/>
                    <a:pt x="28" y="1"/>
                    <a:pt x="29" y="1"/>
                  </a:cubicBezTo>
                  <a:cubicBezTo>
                    <a:pt x="37" y="0"/>
                    <a:pt x="45" y="7"/>
                    <a:pt x="47" y="15"/>
                  </a:cubicBezTo>
                  <a:cubicBezTo>
                    <a:pt x="51" y="30"/>
                    <a:pt x="51" y="30"/>
                    <a:pt x="51" y="30"/>
                  </a:cubicBezTo>
                  <a:cubicBezTo>
                    <a:pt x="51" y="31"/>
                    <a:pt x="51" y="32"/>
                    <a:pt x="49" y="32"/>
                  </a:cubicBezTo>
                  <a:cubicBezTo>
                    <a:pt x="36" y="32"/>
                    <a:pt x="36" y="32"/>
                    <a:pt x="36" y="32"/>
                  </a:cubicBezTo>
                  <a:cubicBezTo>
                    <a:pt x="36" y="32"/>
                    <a:pt x="35" y="32"/>
                    <a:pt x="35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3" name="Freeform 17"/>
            <p:cNvSpPr>
              <a:spLocks noEditPoints="1"/>
            </p:cNvSpPr>
            <p:nvPr/>
          </p:nvSpPr>
          <p:spPr bwMode="auto">
            <a:xfrm>
              <a:off x="67" y="60"/>
              <a:ext cx="83" cy="86"/>
            </a:xfrm>
            <a:custGeom>
              <a:avLst/>
              <a:gdLst>
                <a:gd name="T0" fmla="*/ 46 w 47"/>
                <a:gd name="T1" fmla="*/ 0 h 49"/>
                <a:gd name="T2" fmla="*/ 16 w 47"/>
                <a:gd name="T3" fmla="*/ 0 h 49"/>
                <a:gd name="T4" fmla="*/ 12 w 47"/>
                <a:gd name="T5" fmla="*/ 5 h 49"/>
                <a:gd name="T6" fmla="*/ 13 w 47"/>
                <a:gd name="T7" fmla="*/ 8 h 49"/>
                <a:gd name="T8" fmla="*/ 13 w 47"/>
                <a:gd name="T9" fmla="*/ 9 h 49"/>
                <a:gd name="T10" fmla="*/ 12 w 47"/>
                <a:gd name="T11" fmla="*/ 10 h 49"/>
                <a:gd name="T12" fmla="*/ 9 w 47"/>
                <a:gd name="T13" fmla="*/ 8 h 49"/>
                <a:gd name="T14" fmla="*/ 7 w 47"/>
                <a:gd name="T15" fmla="*/ 9 h 49"/>
                <a:gd name="T16" fmla="*/ 11 w 47"/>
                <a:gd name="T17" fmla="*/ 11 h 49"/>
                <a:gd name="T18" fmla="*/ 10 w 47"/>
                <a:gd name="T19" fmla="*/ 13 h 49"/>
                <a:gd name="T20" fmla="*/ 7 w 47"/>
                <a:gd name="T21" fmla="*/ 14 h 49"/>
                <a:gd name="T22" fmla="*/ 4 w 47"/>
                <a:gd name="T23" fmla="*/ 13 h 49"/>
                <a:gd name="T24" fmla="*/ 0 w 47"/>
                <a:gd name="T25" fmla="*/ 16 h 49"/>
                <a:gd name="T26" fmla="*/ 46 w 47"/>
                <a:gd name="T27" fmla="*/ 16 h 49"/>
                <a:gd name="T28" fmla="*/ 47 w 47"/>
                <a:gd name="T29" fmla="*/ 14 h 49"/>
                <a:gd name="T30" fmla="*/ 47 w 47"/>
                <a:gd name="T31" fmla="*/ 2 h 49"/>
                <a:gd name="T32" fmla="*/ 46 w 47"/>
                <a:gd name="T33" fmla="*/ 0 h 49"/>
                <a:gd name="T34" fmla="*/ 10 w 47"/>
                <a:gd name="T35" fmla="*/ 48 h 49"/>
                <a:gd name="T36" fmla="*/ 3 w 47"/>
                <a:gd name="T37" fmla="*/ 20 h 49"/>
                <a:gd name="T38" fmla="*/ 4 w 47"/>
                <a:gd name="T39" fmla="*/ 18 h 49"/>
                <a:gd name="T40" fmla="*/ 17 w 47"/>
                <a:gd name="T41" fmla="*/ 18 h 49"/>
                <a:gd name="T42" fmla="*/ 19 w 47"/>
                <a:gd name="T43" fmla="*/ 19 h 49"/>
                <a:gd name="T44" fmla="*/ 26 w 47"/>
                <a:gd name="T45" fmla="*/ 43 h 49"/>
                <a:gd name="T46" fmla="*/ 24 w 47"/>
                <a:gd name="T47" fmla="*/ 46 h 49"/>
                <a:gd name="T48" fmla="*/ 12 w 47"/>
                <a:gd name="T49" fmla="*/ 49 h 49"/>
                <a:gd name="T50" fmla="*/ 10 w 47"/>
                <a:gd name="T51" fmla="*/ 48 h 49"/>
                <a:gd name="T52" fmla="*/ 15 w 47"/>
                <a:gd name="T53" fmla="*/ 45 h 49"/>
                <a:gd name="T54" fmla="*/ 20 w 47"/>
                <a:gd name="T55" fmla="*/ 43 h 49"/>
                <a:gd name="T56" fmla="*/ 21 w 47"/>
                <a:gd name="T57" fmla="*/ 41 h 49"/>
                <a:gd name="T58" fmla="*/ 17 w 47"/>
                <a:gd name="T59" fmla="*/ 25 h 49"/>
                <a:gd name="T60" fmla="*/ 15 w 47"/>
                <a:gd name="T61" fmla="*/ 24 h 49"/>
                <a:gd name="T62" fmla="*/ 10 w 47"/>
                <a:gd name="T63" fmla="*/ 25 h 49"/>
                <a:gd name="T64" fmla="*/ 8 w 47"/>
                <a:gd name="T65" fmla="*/ 27 h 49"/>
                <a:gd name="T66" fmla="*/ 13 w 47"/>
                <a:gd name="T67" fmla="*/ 43 h 49"/>
                <a:gd name="T68" fmla="*/ 15 w 47"/>
                <a:gd name="T69" fmla="*/ 45 h 49"/>
                <a:gd name="T70" fmla="*/ 44 w 47"/>
                <a:gd name="T71" fmla="*/ 5 h 49"/>
                <a:gd name="T72" fmla="*/ 44 w 47"/>
                <a:gd name="T73" fmla="*/ 11 h 49"/>
                <a:gd name="T74" fmla="*/ 42 w 47"/>
                <a:gd name="T75" fmla="*/ 13 h 49"/>
                <a:gd name="T76" fmla="*/ 26 w 47"/>
                <a:gd name="T77" fmla="*/ 13 h 49"/>
                <a:gd name="T78" fmla="*/ 24 w 47"/>
                <a:gd name="T79" fmla="*/ 11 h 49"/>
                <a:gd name="T80" fmla="*/ 24 w 47"/>
                <a:gd name="T81" fmla="*/ 5 h 49"/>
                <a:gd name="T82" fmla="*/ 26 w 47"/>
                <a:gd name="T83" fmla="*/ 4 h 49"/>
                <a:gd name="T84" fmla="*/ 42 w 47"/>
                <a:gd name="T85" fmla="*/ 4 h 49"/>
                <a:gd name="T86" fmla="*/ 44 w 47"/>
                <a:gd name="T87" fmla="*/ 5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7" h="49">
                  <a:moveTo>
                    <a:pt x="46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3" y="5"/>
                    <a:pt x="13" y="7"/>
                    <a:pt x="13" y="8"/>
                  </a:cubicBezTo>
                  <a:cubicBezTo>
                    <a:pt x="13" y="8"/>
                    <a:pt x="13" y="9"/>
                    <a:pt x="13" y="9"/>
                  </a:cubicBezTo>
                  <a:cubicBezTo>
                    <a:pt x="13" y="10"/>
                    <a:pt x="12" y="10"/>
                    <a:pt x="12" y="10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1" y="12"/>
                    <a:pt x="11" y="12"/>
                    <a:pt x="10" y="13"/>
                  </a:cubicBezTo>
                  <a:cubicBezTo>
                    <a:pt x="10" y="13"/>
                    <a:pt x="9" y="14"/>
                    <a:pt x="7" y="14"/>
                  </a:cubicBezTo>
                  <a:cubicBezTo>
                    <a:pt x="6" y="14"/>
                    <a:pt x="5" y="13"/>
                    <a:pt x="4" y="13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46" y="16"/>
                    <a:pt x="46" y="16"/>
                    <a:pt x="46" y="16"/>
                  </a:cubicBezTo>
                  <a:cubicBezTo>
                    <a:pt x="47" y="16"/>
                    <a:pt x="47" y="15"/>
                    <a:pt x="47" y="14"/>
                  </a:cubicBezTo>
                  <a:cubicBezTo>
                    <a:pt x="47" y="2"/>
                    <a:pt x="47" y="2"/>
                    <a:pt x="47" y="2"/>
                  </a:cubicBezTo>
                  <a:cubicBezTo>
                    <a:pt x="47" y="1"/>
                    <a:pt x="47" y="0"/>
                    <a:pt x="46" y="0"/>
                  </a:cubicBezTo>
                  <a:close/>
                  <a:moveTo>
                    <a:pt x="10" y="48"/>
                  </a:moveTo>
                  <a:cubicBezTo>
                    <a:pt x="3" y="20"/>
                    <a:pt x="3" y="20"/>
                    <a:pt x="3" y="20"/>
                  </a:cubicBezTo>
                  <a:cubicBezTo>
                    <a:pt x="2" y="19"/>
                    <a:pt x="3" y="18"/>
                    <a:pt x="4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8" y="18"/>
                    <a:pt x="19" y="18"/>
                    <a:pt x="19" y="19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44"/>
                    <a:pt x="25" y="45"/>
                    <a:pt x="24" y="46"/>
                  </a:cubicBezTo>
                  <a:cubicBezTo>
                    <a:pt x="12" y="49"/>
                    <a:pt x="12" y="49"/>
                    <a:pt x="12" y="49"/>
                  </a:cubicBezTo>
                  <a:cubicBezTo>
                    <a:pt x="11" y="49"/>
                    <a:pt x="10" y="48"/>
                    <a:pt x="10" y="48"/>
                  </a:cubicBezTo>
                  <a:close/>
                  <a:moveTo>
                    <a:pt x="15" y="45"/>
                  </a:moveTo>
                  <a:cubicBezTo>
                    <a:pt x="20" y="43"/>
                    <a:pt x="20" y="43"/>
                    <a:pt x="20" y="43"/>
                  </a:cubicBezTo>
                  <a:cubicBezTo>
                    <a:pt x="21" y="43"/>
                    <a:pt x="22" y="42"/>
                    <a:pt x="21" y="41"/>
                  </a:cubicBezTo>
                  <a:cubicBezTo>
                    <a:pt x="17" y="25"/>
                    <a:pt x="17" y="25"/>
                    <a:pt x="17" y="25"/>
                  </a:cubicBezTo>
                  <a:cubicBezTo>
                    <a:pt x="17" y="24"/>
                    <a:pt x="16" y="23"/>
                    <a:pt x="15" y="24"/>
                  </a:cubicBezTo>
                  <a:cubicBezTo>
                    <a:pt x="10" y="25"/>
                    <a:pt x="10" y="25"/>
                    <a:pt x="10" y="25"/>
                  </a:cubicBezTo>
                  <a:cubicBezTo>
                    <a:pt x="9" y="25"/>
                    <a:pt x="8" y="26"/>
                    <a:pt x="8" y="27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4"/>
                    <a:pt x="14" y="45"/>
                    <a:pt x="15" y="45"/>
                  </a:cubicBezTo>
                  <a:close/>
                  <a:moveTo>
                    <a:pt x="44" y="5"/>
                  </a:moveTo>
                  <a:cubicBezTo>
                    <a:pt x="44" y="11"/>
                    <a:pt x="44" y="11"/>
                    <a:pt x="44" y="11"/>
                  </a:cubicBezTo>
                  <a:cubicBezTo>
                    <a:pt x="44" y="12"/>
                    <a:pt x="43" y="13"/>
                    <a:pt x="42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5" y="13"/>
                    <a:pt x="24" y="12"/>
                    <a:pt x="24" y="11"/>
                  </a:cubicBezTo>
                  <a:cubicBezTo>
                    <a:pt x="24" y="5"/>
                    <a:pt x="24" y="5"/>
                    <a:pt x="24" y="5"/>
                  </a:cubicBezTo>
                  <a:cubicBezTo>
                    <a:pt x="24" y="4"/>
                    <a:pt x="25" y="4"/>
                    <a:pt x="26" y="4"/>
                  </a:cubicBezTo>
                  <a:cubicBezTo>
                    <a:pt x="42" y="4"/>
                    <a:pt x="42" y="4"/>
                    <a:pt x="42" y="4"/>
                  </a:cubicBezTo>
                  <a:cubicBezTo>
                    <a:pt x="43" y="4"/>
                    <a:pt x="44" y="4"/>
                    <a:pt x="44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24" name="Freeform 18"/>
          <p:cNvSpPr/>
          <p:nvPr/>
        </p:nvSpPr>
        <p:spPr bwMode="auto">
          <a:xfrm>
            <a:off x="6877585" y="2515435"/>
            <a:ext cx="210451" cy="255547"/>
          </a:xfrm>
          <a:custGeom>
            <a:avLst/>
            <a:gdLst>
              <a:gd name="T0" fmla="*/ 54 w 56"/>
              <a:gd name="T1" fmla="*/ 67 h 67"/>
              <a:gd name="T2" fmla="*/ 8 w 56"/>
              <a:gd name="T3" fmla="*/ 67 h 67"/>
              <a:gd name="T4" fmla="*/ 0 w 56"/>
              <a:gd name="T5" fmla="*/ 60 h 67"/>
              <a:gd name="T6" fmla="*/ 0 w 56"/>
              <a:gd name="T7" fmla="*/ 8 h 67"/>
              <a:gd name="T8" fmla="*/ 8 w 56"/>
              <a:gd name="T9" fmla="*/ 0 h 67"/>
              <a:gd name="T10" fmla="*/ 54 w 56"/>
              <a:gd name="T11" fmla="*/ 0 h 67"/>
              <a:gd name="T12" fmla="*/ 56 w 56"/>
              <a:gd name="T13" fmla="*/ 2 h 67"/>
              <a:gd name="T14" fmla="*/ 56 w 56"/>
              <a:gd name="T15" fmla="*/ 11 h 67"/>
              <a:gd name="T16" fmla="*/ 55 w 56"/>
              <a:gd name="T17" fmla="*/ 12 h 67"/>
              <a:gd name="T18" fmla="*/ 54 w 56"/>
              <a:gd name="T19" fmla="*/ 12 h 67"/>
              <a:gd name="T20" fmla="*/ 53 w 56"/>
              <a:gd name="T21" fmla="*/ 11 h 67"/>
              <a:gd name="T22" fmla="*/ 53 w 56"/>
              <a:gd name="T23" fmla="*/ 5 h 67"/>
              <a:gd name="T24" fmla="*/ 51 w 56"/>
              <a:gd name="T25" fmla="*/ 3 h 67"/>
              <a:gd name="T26" fmla="*/ 8 w 56"/>
              <a:gd name="T27" fmla="*/ 3 h 67"/>
              <a:gd name="T28" fmla="*/ 8 w 56"/>
              <a:gd name="T29" fmla="*/ 14 h 67"/>
              <a:gd name="T30" fmla="*/ 54 w 56"/>
              <a:gd name="T31" fmla="*/ 14 h 67"/>
              <a:gd name="T32" fmla="*/ 56 w 56"/>
              <a:gd name="T33" fmla="*/ 16 h 67"/>
              <a:gd name="T34" fmla="*/ 56 w 56"/>
              <a:gd name="T35" fmla="*/ 66 h 67"/>
              <a:gd name="T36" fmla="*/ 54 w 56"/>
              <a:gd name="T37" fmla="*/ 67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56" h="67">
                <a:moveTo>
                  <a:pt x="54" y="67"/>
                </a:moveTo>
                <a:cubicBezTo>
                  <a:pt x="8" y="67"/>
                  <a:pt x="8" y="67"/>
                  <a:pt x="8" y="67"/>
                </a:cubicBezTo>
                <a:cubicBezTo>
                  <a:pt x="4" y="67"/>
                  <a:pt x="0" y="64"/>
                  <a:pt x="0" y="60"/>
                </a:cubicBezTo>
                <a:cubicBezTo>
                  <a:pt x="0" y="42"/>
                  <a:pt x="0" y="25"/>
                  <a:pt x="0" y="8"/>
                </a:cubicBezTo>
                <a:cubicBezTo>
                  <a:pt x="0" y="4"/>
                  <a:pt x="4" y="0"/>
                  <a:pt x="8" y="0"/>
                </a:cubicBezTo>
                <a:cubicBezTo>
                  <a:pt x="24" y="0"/>
                  <a:pt x="38" y="0"/>
                  <a:pt x="54" y="0"/>
                </a:cubicBezTo>
                <a:cubicBezTo>
                  <a:pt x="55" y="0"/>
                  <a:pt x="56" y="1"/>
                  <a:pt x="56" y="2"/>
                </a:cubicBezTo>
                <a:cubicBezTo>
                  <a:pt x="56" y="11"/>
                  <a:pt x="56" y="11"/>
                  <a:pt x="56" y="11"/>
                </a:cubicBezTo>
                <a:cubicBezTo>
                  <a:pt x="56" y="12"/>
                  <a:pt x="55" y="12"/>
                  <a:pt x="55" y="12"/>
                </a:cubicBezTo>
                <a:cubicBezTo>
                  <a:pt x="54" y="12"/>
                  <a:pt x="54" y="12"/>
                  <a:pt x="54" y="12"/>
                </a:cubicBezTo>
                <a:cubicBezTo>
                  <a:pt x="54" y="12"/>
                  <a:pt x="53" y="12"/>
                  <a:pt x="53" y="11"/>
                </a:cubicBezTo>
                <a:cubicBezTo>
                  <a:pt x="53" y="5"/>
                  <a:pt x="53" y="5"/>
                  <a:pt x="53" y="5"/>
                </a:cubicBezTo>
                <a:cubicBezTo>
                  <a:pt x="53" y="4"/>
                  <a:pt x="52" y="3"/>
                  <a:pt x="51" y="3"/>
                </a:cubicBezTo>
                <a:cubicBezTo>
                  <a:pt x="8" y="3"/>
                  <a:pt x="8" y="3"/>
                  <a:pt x="8" y="3"/>
                </a:cubicBezTo>
                <a:cubicBezTo>
                  <a:pt x="2" y="3"/>
                  <a:pt x="1" y="14"/>
                  <a:pt x="8" y="14"/>
                </a:cubicBezTo>
                <a:cubicBezTo>
                  <a:pt x="54" y="14"/>
                  <a:pt x="54" y="14"/>
                  <a:pt x="54" y="14"/>
                </a:cubicBezTo>
                <a:cubicBezTo>
                  <a:pt x="55" y="14"/>
                  <a:pt x="56" y="15"/>
                  <a:pt x="56" y="16"/>
                </a:cubicBezTo>
                <a:cubicBezTo>
                  <a:pt x="56" y="32"/>
                  <a:pt x="56" y="49"/>
                  <a:pt x="56" y="66"/>
                </a:cubicBezTo>
                <a:cubicBezTo>
                  <a:pt x="56" y="67"/>
                  <a:pt x="55" y="67"/>
                  <a:pt x="54" y="6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Freeform 19"/>
          <p:cNvSpPr>
            <a:spLocks noEditPoints="1"/>
          </p:cNvSpPr>
          <p:nvPr/>
        </p:nvSpPr>
        <p:spPr bwMode="auto">
          <a:xfrm>
            <a:off x="5072697" y="3625669"/>
            <a:ext cx="270580" cy="317824"/>
          </a:xfrm>
          <a:custGeom>
            <a:avLst/>
            <a:gdLst>
              <a:gd name="T0" fmla="*/ 24 w 72"/>
              <a:gd name="T1" fmla="*/ 71 h 85"/>
              <a:gd name="T2" fmla="*/ 30 w 72"/>
              <a:gd name="T3" fmla="*/ 73 h 85"/>
              <a:gd name="T4" fmla="*/ 18 w 72"/>
              <a:gd name="T5" fmla="*/ 30 h 85"/>
              <a:gd name="T6" fmla="*/ 18 w 72"/>
              <a:gd name="T7" fmla="*/ 32 h 85"/>
              <a:gd name="T8" fmla="*/ 4 w 72"/>
              <a:gd name="T9" fmla="*/ 55 h 85"/>
              <a:gd name="T10" fmla="*/ 3 w 72"/>
              <a:gd name="T11" fmla="*/ 55 h 85"/>
              <a:gd name="T12" fmla="*/ 17 w 72"/>
              <a:gd name="T13" fmla="*/ 29 h 85"/>
              <a:gd name="T14" fmla="*/ 18 w 72"/>
              <a:gd name="T15" fmla="*/ 30 h 85"/>
              <a:gd name="T16" fmla="*/ 68 w 72"/>
              <a:gd name="T17" fmla="*/ 59 h 85"/>
              <a:gd name="T18" fmla="*/ 54 w 72"/>
              <a:gd name="T19" fmla="*/ 82 h 85"/>
              <a:gd name="T20" fmla="*/ 54 w 72"/>
              <a:gd name="T21" fmla="*/ 84 h 85"/>
              <a:gd name="T22" fmla="*/ 55 w 72"/>
              <a:gd name="T23" fmla="*/ 84 h 85"/>
              <a:gd name="T24" fmla="*/ 69 w 72"/>
              <a:gd name="T25" fmla="*/ 59 h 85"/>
              <a:gd name="T26" fmla="*/ 60 w 72"/>
              <a:gd name="T27" fmla="*/ 59 h 85"/>
              <a:gd name="T28" fmla="*/ 59 w 72"/>
              <a:gd name="T29" fmla="*/ 59 h 85"/>
              <a:gd name="T30" fmla="*/ 50 w 72"/>
              <a:gd name="T31" fmla="*/ 75 h 85"/>
              <a:gd name="T32" fmla="*/ 50 w 72"/>
              <a:gd name="T33" fmla="*/ 76 h 85"/>
              <a:gd name="T34" fmla="*/ 51 w 72"/>
              <a:gd name="T35" fmla="*/ 78 h 85"/>
              <a:gd name="T36" fmla="*/ 60 w 72"/>
              <a:gd name="T37" fmla="*/ 59 h 85"/>
              <a:gd name="T38" fmla="*/ 22 w 72"/>
              <a:gd name="T39" fmla="*/ 37 h 85"/>
              <a:gd name="T40" fmla="*/ 22 w 72"/>
              <a:gd name="T41" fmla="*/ 39 h 85"/>
              <a:gd name="T42" fmla="*/ 13 w 72"/>
              <a:gd name="T43" fmla="*/ 54 h 85"/>
              <a:gd name="T44" fmla="*/ 12 w 72"/>
              <a:gd name="T45" fmla="*/ 55 h 85"/>
              <a:gd name="T46" fmla="*/ 21 w 72"/>
              <a:gd name="T47" fmla="*/ 36 h 85"/>
              <a:gd name="T48" fmla="*/ 51 w 72"/>
              <a:gd name="T49" fmla="*/ 57 h 85"/>
              <a:gd name="T50" fmla="*/ 46 w 72"/>
              <a:gd name="T51" fmla="*/ 76 h 85"/>
              <a:gd name="T52" fmla="*/ 14 w 72"/>
              <a:gd name="T53" fmla="*/ 62 h 85"/>
              <a:gd name="T54" fmla="*/ 22 w 72"/>
              <a:gd name="T55" fmla="*/ 53 h 85"/>
              <a:gd name="T56" fmla="*/ 41 w 72"/>
              <a:gd name="T57" fmla="*/ 38 h 85"/>
              <a:gd name="T58" fmla="*/ 45 w 72"/>
              <a:gd name="T59" fmla="*/ 33 h 85"/>
              <a:gd name="T60" fmla="*/ 52 w 72"/>
              <a:gd name="T61" fmla="*/ 35 h 85"/>
              <a:gd name="T62" fmla="*/ 51 w 72"/>
              <a:gd name="T63" fmla="*/ 37 h 85"/>
              <a:gd name="T64" fmla="*/ 51 w 72"/>
              <a:gd name="T65" fmla="*/ 57 h 85"/>
              <a:gd name="T66" fmla="*/ 59 w 72"/>
              <a:gd name="T67" fmla="*/ 7 h 85"/>
              <a:gd name="T68" fmla="*/ 67 w 72"/>
              <a:gd name="T69" fmla="*/ 11 h 85"/>
              <a:gd name="T70" fmla="*/ 54 w 72"/>
              <a:gd name="T71" fmla="*/ 34 h 85"/>
              <a:gd name="T72" fmla="*/ 47 w 72"/>
              <a:gd name="T73" fmla="*/ 31 h 85"/>
              <a:gd name="T74" fmla="*/ 61 w 72"/>
              <a:gd name="T75" fmla="*/ 5 h 85"/>
              <a:gd name="T76" fmla="*/ 68 w 72"/>
              <a:gd name="T77" fmla="*/ 9 h 85"/>
              <a:gd name="T78" fmla="*/ 61 w 72"/>
              <a:gd name="T79" fmla="*/ 6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72" h="85">
                <a:moveTo>
                  <a:pt x="30" y="74"/>
                </a:moveTo>
                <a:cubicBezTo>
                  <a:pt x="27" y="78"/>
                  <a:pt x="22" y="74"/>
                  <a:pt x="24" y="71"/>
                </a:cubicBezTo>
                <a:cubicBezTo>
                  <a:pt x="24" y="70"/>
                  <a:pt x="24" y="70"/>
                  <a:pt x="25" y="70"/>
                </a:cubicBezTo>
                <a:cubicBezTo>
                  <a:pt x="30" y="73"/>
                  <a:pt x="30" y="73"/>
                  <a:pt x="30" y="73"/>
                </a:cubicBezTo>
                <a:cubicBezTo>
                  <a:pt x="31" y="73"/>
                  <a:pt x="31" y="74"/>
                  <a:pt x="30" y="74"/>
                </a:cubicBezTo>
                <a:close/>
                <a:moveTo>
                  <a:pt x="18" y="30"/>
                </a:moveTo>
                <a:cubicBezTo>
                  <a:pt x="19" y="30"/>
                  <a:pt x="19" y="30"/>
                  <a:pt x="19" y="30"/>
                </a:cubicBezTo>
                <a:cubicBezTo>
                  <a:pt x="19" y="31"/>
                  <a:pt x="18" y="32"/>
                  <a:pt x="18" y="32"/>
                </a:cubicBezTo>
                <a:cubicBezTo>
                  <a:pt x="9" y="35"/>
                  <a:pt x="3" y="44"/>
                  <a:pt x="5" y="54"/>
                </a:cubicBezTo>
                <a:cubicBezTo>
                  <a:pt x="5" y="54"/>
                  <a:pt x="5" y="55"/>
                  <a:pt x="4" y="55"/>
                </a:cubicBezTo>
                <a:cubicBezTo>
                  <a:pt x="4" y="55"/>
                  <a:pt x="4" y="55"/>
                  <a:pt x="4" y="55"/>
                </a:cubicBezTo>
                <a:cubicBezTo>
                  <a:pt x="4" y="55"/>
                  <a:pt x="3" y="55"/>
                  <a:pt x="3" y="55"/>
                </a:cubicBezTo>
                <a:cubicBezTo>
                  <a:pt x="3" y="55"/>
                  <a:pt x="3" y="55"/>
                  <a:pt x="3" y="54"/>
                </a:cubicBezTo>
                <a:cubicBezTo>
                  <a:pt x="0" y="43"/>
                  <a:pt x="7" y="33"/>
                  <a:pt x="17" y="29"/>
                </a:cubicBezTo>
                <a:cubicBezTo>
                  <a:pt x="17" y="29"/>
                  <a:pt x="18" y="29"/>
                  <a:pt x="18" y="29"/>
                </a:cubicBezTo>
                <a:cubicBezTo>
                  <a:pt x="18" y="29"/>
                  <a:pt x="18" y="30"/>
                  <a:pt x="18" y="30"/>
                </a:cubicBezTo>
                <a:close/>
                <a:moveTo>
                  <a:pt x="68" y="59"/>
                </a:moveTo>
                <a:cubicBezTo>
                  <a:pt x="68" y="59"/>
                  <a:pt x="68" y="59"/>
                  <a:pt x="68" y="59"/>
                </a:cubicBezTo>
                <a:cubicBezTo>
                  <a:pt x="67" y="59"/>
                  <a:pt x="67" y="59"/>
                  <a:pt x="67" y="60"/>
                </a:cubicBezTo>
                <a:cubicBezTo>
                  <a:pt x="69" y="69"/>
                  <a:pt x="63" y="79"/>
                  <a:pt x="54" y="82"/>
                </a:cubicBezTo>
                <a:cubicBezTo>
                  <a:pt x="54" y="82"/>
                  <a:pt x="53" y="83"/>
                  <a:pt x="53" y="83"/>
                </a:cubicBezTo>
                <a:cubicBezTo>
                  <a:pt x="54" y="84"/>
                  <a:pt x="54" y="84"/>
                  <a:pt x="54" y="84"/>
                </a:cubicBezTo>
                <a:cubicBezTo>
                  <a:pt x="54" y="84"/>
                  <a:pt x="54" y="84"/>
                  <a:pt x="54" y="84"/>
                </a:cubicBezTo>
                <a:cubicBezTo>
                  <a:pt x="54" y="85"/>
                  <a:pt x="55" y="85"/>
                  <a:pt x="55" y="84"/>
                </a:cubicBezTo>
                <a:cubicBezTo>
                  <a:pt x="65" y="81"/>
                  <a:pt x="72" y="70"/>
                  <a:pt x="69" y="59"/>
                </a:cubicBezTo>
                <a:cubicBezTo>
                  <a:pt x="69" y="59"/>
                  <a:pt x="69" y="59"/>
                  <a:pt x="69" y="59"/>
                </a:cubicBezTo>
                <a:cubicBezTo>
                  <a:pt x="69" y="59"/>
                  <a:pt x="68" y="59"/>
                  <a:pt x="68" y="59"/>
                </a:cubicBezTo>
                <a:close/>
                <a:moveTo>
                  <a:pt x="60" y="59"/>
                </a:moveTo>
                <a:cubicBezTo>
                  <a:pt x="60" y="59"/>
                  <a:pt x="60" y="59"/>
                  <a:pt x="60" y="59"/>
                </a:cubicBezTo>
                <a:cubicBezTo>
                  <a:pt x="59" y="59"/>
                  <a:pt x="59" y="59"/>
                  <a:pt x="59" y="59"/>
                </a:cubicBezTo>
                <a:cubicBezTo>
                  <a:pt x="59" y="60"/>
                  <a:pt x="59" y="60"/>
                  <a:pt x="59" y="60"/>
                </a:cubicBezTo>
                <a:cubicBezTo>
                  <a:pt x="61" y="67"/>
                  <a:pt x="57" y="74"/>
                  <a:pt x="50" y="75"/>
                </a:cubicBezTo>
                <a:cubicBezTo>
                  <a:pt x="50" y="75"/>
                  <a:pt x="50" y="75"/>
                  <a:pt x="50" y="75"/>
                </a:cubicBezTo>
                <a:cubicBezTo>
                  <a:pt x="50" y="76"/>
                  <a:pt x="50" y="76"/>
                  <a:pt x="50" y="76"/>
                </a:cubicBezTo>
                <a:cubicBezTo>
                  <a:pt x="50" y="77"/>
                  <a:pt x="50" y="77"/>
                  <a:pt x="50" y="77"/>
                </a:cubicBezTo>
                <a:cubicBezTo>
                  <a:pt x="50" y="77"/>
                  <a:pt x="50" y="78"/>
                  <a:pt x="51" y="78"/>
                </a:cubicBezTo>
                <a:cubicBezTo>
                  <a:pt x="59" y="76"/>
                  <a:pt x="64" y="67"/>
                  <a:pt x="61" y="59"/>
                </a:cubicBezTo>
                <a:cubicBezTo>
                  <a:pt x="61" y="59"/>
                  <a:pt x="61" y="59"/>
                  <a:pt x="60" y="59"/>
                </a:cubicBezTo>
                <a:close/>
                <a:moveTo>
                  <a:pt x="22" y="37"/>
                </a:moveTo>
                <a:cubicBezTo>
                  <a:pt x="22" y="37"/>
                  <a:pt x="22" y="37"/>
                  <a:pt x="22" y="37"/>
                </a:cubicBezTo>
                <a:cubicBezTo>
                  <a:pt x="22" y="38"/>
                  <a:pt x="22" y="38"/>
                  <a:pt x="22" y="38"/>
                </a:cubicBezTo>
                <a:cubicBezTo>
                  <a:pt x="22" y="38"/>
                  <a:pt x="22" y="39"/>
                  <a:pt x="22" y="39"/>
                </a:cubicBezTo>
                <a:cubicBezTo>
                  <a:pt x="15" y="40"/>
                  <a:pt x="11" y="47"/>
                  <a:pt x="13" y="53"/>
                </a:cubicBezTo>
                <a:cubicBezTo>
                  <a:pt x="13" y="54"/>
                  <a:pt x="13" y="54"/>
                  <a:pt x="13" y="54"/>
                </a:cubicBezTo>
                <a:cubicBezTo>
                  <a:pt x="13" y="55"/>
                  <a:pt x="13" y="55"/>
                  <a:pt x="12" y="55"/>
                </a:cubicBezTo>
                <a:cubicBezTo>
                  <a:pt x="12" y="55"/>
                  <a:pt x="12" y="55"/>
                  <a:pt x="12" y="55"/>
                </a:cubicBezTo>
                <a:cubicBezTo>
                  <a:pt x="11" y="55"/>
                  <a:pt x="11" y="55"/>
                  <a:pt x="11" y="54"/>
                </a:cubicBezTo>
                <a:cubicBezTo>
                  <a:pt x="8" y="46"/>
                  <a:pt x="13" y="38"/>
                  <a:pt x="21" y="36"/>
                </a:cubicBezTo>
                <a:cubicBezTo>
                  <a:pt x="22" y="36"/>
                  <a:pt x="22" y="36"/>
                  <a:pt x="22" y="37"/>
                </a:cubicBezTo>
                <a:close/>
                <a:moveTo>
                  <a:pt x="51" y="57"/>
                </a:moveTo>
                <a:cubicBezTo>
                  <a:pt x="48" y="62"/>
                  <a:pt x="47" y="65"/>
                  <a:pt x="46" y="68"/>
                </a:cubicBezTo>
                <a:cubicBezTo>
                  <a:pt x="46" y="70"/>
                  <a:pt x="46" y="72"/>
                  <a:pt x="46" y="76"/>
                </a:cubicBezTo>
                <a:cubicBezTo>
                  <a:pt x="46" y="79"/>
                  <a:pt x="45" y="80"/>
                  <a:pt x="42" y="79"/>
                </a:cubicBezTo>
                <a:cubicBezTo>
                  <a:pt x="33" y="73"/>
                  <a:pt x="23" y="68"/>
                  <a:pt x="14" y="62"/>
                </a:cubicBezTo>
                <a:cubicBezTo>
                  <a:pt x="12" y="61"/>
                  <a:pt x="12" y="59"/>
                  <a:pt x="14" y="58"/>
                </a:cubicBezTo>
                <a:cubicBezTo>
                  <a:pt x="18" y="56"/>
                  <a:pt x="20" y="55"/>
                  <a:pt x="22" y="53"/>
                </a:cubicBezTo>
                <a:cubicBezTo>
                  <a:pt x="24" y="51"/>
                  <a:pt x="25" y="49"/>
                  <a:pt x="28" y="44"/>
                </a:cubicBezTo>
                <a:cubicBezTo>
                  <a:pt x="31" y="38"/>
                  <a:pt x="37" y="37"/>
                  <a:pt x="41" y="38"/>
                </a:cubicBezTo>
                <a:cubicBezTo>
                  <a:pt x="44" y="38"/>
                  <a:pt x="44" y="37"/>
                  <a:pt x="45" y="34"/>
                </a:cubicBezTo>
                <a:cubicBezTo>
                  <a:pt x="45" y="34"/>
                  <a:pt x="45" y="33"/>
                  <a:pt x="45" y="33"/>
                </a:cubicBezTo>
                <a:cubicBezTo>
                  <a:pt x="46" y="32"/>
                  <a:pt x="46" y="32"/>
                  <a:pt x="47" y="32"/>
                </a:cubicBezTo>
                <a:cubicBezTo>
                  <a:pt x="52" y="35"/>
                  <a:pt x="52" y="35"/>
                  <a:pt x="52" y="35"/>
                </a:cubicBezTo>
                <a:cubicBezTo>
                  <a:pt x="53" y="36"/>
                  <a:pt x="53" y="36"/>
                  <a:pt x="52" y="37"/>
                </a:cubicBezTo>
                <a:cubicBezTo>
                  <a:pt x="52" y="37"/>
                  <a:pt x="52" y="37"/>
                  <a:pt x="51" y="37"/>
                </a:cubicBezTo>
                <a:cubicBezTo>
                  <a:pt x="49" y="40"/>
                  <a:pt x="49" y="41"/>
                  <a:pt x="50" y="43"/>
                </a:cubicBezTo>
                <a:cubicBezTo>
                  <a:pt x="53" y="46"/>
                  <a:pt x="54" y="52"/>
                  <a:pt x="51" y="57"/>
                </a:cubicBezTo>
                <a:close/>
                <a:moveTo>
                  <a:pt x="46" y="30"/>
                </a:moveTo>
                <a:cubicBezTo>
                  <a:pt x="49" y="23"/>
                  <a:pt x="54" y="13"/>
                  <a:pt x="59" y="7"/>
                </a:cubicBezTo>
                <a:cubicBezTo>
                  <a:pt x="59" y="7"/>
                  <a:pt x="60" y="7"/>
                  <a:pt x="60" y="7"/>
                </a:cubicBezTo>
                <a:cubicBezTo>
                  <a:pt x="67" y="11"/>
                  <a:pt x="67" y="11"/>
                  <a:pt x="67" y="11"/>
                </a:cubicBezTo>
                <a:cubicBezTo>
                  <a:pt x="68" y="11"/>
                  <a:pt x="68" y="11"/>
                  <a:pt x="68" y="12"/>
                </a:cubicBezTo>
                <a:cubicBezTo>
                  <a:pt x="65" y="19"/>
                  <a:pt x="59" y="29"/>
                  <a:pt x="54" y="34"/>
                </a:cubicBezTo>
                <a:cubicBezTo>
                  <a:pt x="54" y="35"/>
                  <a:pt x="54" y="35"/>
                  <a:pt x="53" y="35"/>
                </a:cubicBezTo>
                <a:cubicBezTo>
                  <a:pt x="47" y="31"/>
                  <a:pt x="47" y="31"/>
                  <a:pt x="47" y="31"/>
                </a:cubicBezTo>
                <a:cubicBezTo>
                  <a:pt x="46" y="31"/>
                  <a:pt x="46" y="30"/>
                  <a:pt x="46" y="30"/>
                </a:cubicBezTo>
                <a:close/>
                <a:moveTo>
                  <a:pt x="61" y="5"/>
                </a:moveTo>
                <a:cubicBezTo>
                  <a:pt x="64" y="2"/>
                  <a:pt x="66" y="0"/>
                  <a:pt x="68" y="1"/>
                </a:cubicBezTo>
                <a:cubicBezTo>
                  <a:pt x="70" y="2"/>
                  <a:pt x="70" y="5"/>
                  <a:pt x="68" y="9"/>
                </a:cubicBezTo>
                <a:cubicBezTo>
                  <a:pt x="68" y="10"/>
                  <a:pt x="68" y="10"/>
                  <a:pt x="67" y="10"/>
                </a:cubicBezTo>
                <a:cubicBezTo>
                  <a:pt x="61" y="6"/>
                  <a:pt x="61" y="6"/>
                  <a:pt x="61" y="6"/>
                </a:cubicBezTo>
                <a:cubicBezTo>
                  <a:pt x="61" y="6"/>
                  <a:pt x="61" y="5"/>
                  <a:pt x="61" y="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Freeform 20"/>
          <p:cNvSpPr>
            <a:spLocks noEditPoints="1"/>
          </p:cNvSpPr>
          <p:nvPr/>
        </p:nvSpPr>
        <p:spPr bwMode="auto">
          <a:xfrm>
            <a:off x="5132826" y="4796034"/>
            <a:ext cx="227631" cy="253400"/>
          </a:xfrm>
          <a:custGeom>
            <a:avLst/>
            <a:gdLst>
              <a:gd name="T0" fmla="*/ 6 w 60"/>
              <a:gd name="T1" fmla="*/ 52 h 67"/>
              <a:gd name="T2" fmla="*/ 0 w 60"/>
              <a:gd name="T3" fmla="*/ 6 h 67"/>
              <a:gd name="T4" fmla="*/ 42 w 60"/>
              <a:gd name="T5" fmla="*/ 0 h 67"/>
              <a:gd name="T6" fmla="*/ 43 w 60"/>
              <a:gd name="T7" fmla="*/ 8 h 67"/>
              <a:gd name="T8" fmla="*/ 42 w 60"/>
              <a:gd name="T9" fmla="*/ 9 h 67"/>
              <a:gd name="T10" fmla="*/ 41 w 60"/>
              <a:gd name="T11" fmla="*/ 3 h 67"/>
              <a:gd name="T12" fmla="*/ 6 w 60"/>
              <a:gd name="T13" fmla="*/ 1 h 67"/>
              <a:gd name="T14" fmla="*/ 42 w 60"/>
              <a:gd name="T15" fmla="*/ 10 h 67"/>
              <a:gd name="T16" fmla="*/ 43 w 60"/>
              <a:gd name="T17" fmla="*/ 12 h 67"/>
              <a:gd name="T18" fmla="*/ 22 w 60"/>
              <a:gd name="T19" fmla="*/ 13 h 67"/>
              <a:gd name="T20" fmla="*/ 15 w 60"/>
              <a:gd name="T21" fmla="*/ 51 h 67"/>
              <a:gd name="T22" fmla="*/ 58 w 60"/>
              <a:gd name="T23" fmla="*/ 67 h 67"/>
              <a:gd name="T24" fmla="*/ 16 w 60"/>
              <a:gd name="T25" fmla="*/ 61 h 67"/>
              <a:gd name="T26" fmla="*/ 22 w 60"/>
              <a:gd name="T27" fmla="*/ 14 h 67"/>
              <a:gd name="T28" fmla="*/ 60 w 60"/>
              <a:gd name="T29" fmla="*/ 16 h 67"/>
              <a:gd name="T30" fmla="*/ 59 w 60"/>
              <a:gd name="T31" fmla="*/ 24 h 67"/>
              <a:gd name="T32" fmla="*/ 57 w 60"/>
              <a:gd name="T33" fmla="*/ 23 h 67"/>
              <a:gd name="T34" fmla="*/ 56 w 60"/>
              <a:gd name="T35" fmla="*/ 16 h 67"/>
              <a:gd name="T36" fmla="*/ 22 w 60"/>
              <a:gd name="T37" fmla="*/ 25 h 67"/>
              <a:gd name="T38" fmla="*/ 60 w 60"/>
              <a:gd name="T39" fmla="*/ 27 h 67"/>
              <a:gd name="T40" fmla="*/ 58 w 60"/>
              <a:gd name="T41" fmla="*/ 67 h 67"/>
              <a:gd name="T42" fmla="*/ 23 w 60"/>
              <a:gd name="T43" fmla="*/ 18 h 67"/>
              <a:gd name="T44" fmla="*/ 22 w 60"/>
              <a:gd name="T45" fmla="*/ 17 h 67"/>
              <a:gd name="T46" fmla="*/ 55 w 60"/>
              <a:gd name="T47" fmla="*/ 16 h 67"/>
              <a:gd name="T48" fmla="*/ 56 w 60"/>
              <a:gd name="T49" fmla="*/ 17 h 67"/>
              <a:gd name="T50" fmla="*/ 55 w 60"/>
              <a:gd name="T51" fmla="*/ 20 h 67"/>
              <a:gd name="T52" fmla="*/ 22 w 60"/>
              <a:gd name="T53" fmla="*/ 19 h 67"/>
              <a:gd name="T54" fmla="*/ 23 w 60"/>
              <a:gd name="T55" fmla="*/ 18 h 67"/>
              <a:gd name="T56" fmla="*/ 56 w 60"/>
              <a:gd name="T57" fmla="*/ 19 h 67"/>
              <a:gd name="T58" fmla="*/ 55 w 60"/>
              <a:gd name="T59" fmla="*/ 20 h 67"/>
              <a:gd name="T60" fmla="*/ 23 w 60"/>
              <a:gd name="T61" fmla="*/ 22 h 67"/>
              <a:gd name="T62" fmla="*/ 22 w 60"/>
              <a:gd name="T63" fmla="*/ 21 h 67"/>
              <a:gd name="T64" fmla="*/ 55 w 60"/>
              <a:gd name="T65" fmla="*/ 21 h 67"/>
              <a:gd name="T66" fmla="*/ 56 w 60"/>
              <a:gd name="T67" fmla="*/ 22 h 67"/>
              <a:gd name="T68" fmla="*/ 55 w 60"/>
              <a:gd name="T69" fmla="*/ 25 h 67"/>
              <a:gd name="T70" fmla="*/ 22 w 60"/>
              <a:gd name="T71" fmla="*/ 24 h 67"/>
              <a:gd name="T72" fmla="*/ 23 w 60"/>
              <a:gd name="T73" fmla="*/ 23 h 67"/>
              <a:gd name="T74" fmla="*/ 56 w 60"/>
              <a:gd name="T75" fmla="*/ 24 h 67"/>
              <a:gd name="T76" fmla="*/ 55 w 60"/>
              <a:gd name="T77" fmla="*/ 25 h 67"/>
              <a:gd name="T78" fmla="*/ 7 w 60"/>
              <a:gd name="T79" fmla="*/ 3 h 67"/>
              <a:gd name="T80" fmla="*/ 6 w 60"/>
              <a:gd name="T81" fmla="*/ 2 h 67"/>
              <a:gd name="T82" fmla="*/ 39 w 60"/>
              <a:gd name="T83" fmla="*/ 2 h 67"/>
              <a:gd name="T84" fmla="*/ 40 w 60"/>
              <a:gd name="T85" fmla="*/ 2 h 67"/>
              <a:gd name="T86" fmla="*/ 39 w 60"/>
              <a:gd name="T87" fmla="*/ 5 h 67"/>
              <a:gd name="T88" fmla="*/ 6 w 60"/>
              <a:gd name="T89" fmla="*/ 5 h 67"/>
              <a:gd name="T90" fmla="*/ 7 w 60"/>
              <a:gd name="T91" fmla="*/ 4 h 67"/>
              <a:gd name="T92" fmla="*/ 40 w 60"/>
              <a:gd name="T93" fmla="*/ 5 h 67"/>
              <a:gd name="T94" fmla="*/ 39 w 60"/>
              <a:gd name="T95" fmla="*/ 5 h 67"/>
              <a:gd name="T96" fmla="*/ 7 w 60"/>
              <a:gd name="T97" fmla="*/ 8 h 67"/>
              <a:gd name="T98" fmla="*/ 6 w 60"/>
              <a:gd name="T99" fmla="*/ 7 h 67"/>
              <a:gd name="T100" fmla="*/ 39 w 60"/>
              <a:gd name="T101" fmla="*/ 6 h 67"/>
              <a:gd name="T102" fmla="*/ 40 w 60"/>
              <a:gd name="T103" fmla="*/ 7 h 67"/>
              <a:gd name="T104" fmla="*/ 39 w 60"/>
              <a:gd name="T105" fmla="*/ 10 h 67"/>
              <a:gd name="T106" fmla="*/ 6 w 60"/>
              <a:gd name="T107" fmla="*/ 9 h 67"/>
              <a:gd name="T108" fmla="*/ 7 w 60"/>
              <a:gd name="T109" fmla="*/ 8 h 67"/>
              <a:gd name="T110" fmla="*/ 40 w 60"/>
              <a:gd name="T111" fmla="*/ 9 h 67"/>
              <a:gd name="T112" fmla="*/ 39 w 60"/>
              <a:gd name="T113" fmla="*/ 10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60" h="67">
                <a:moveTo>
                  <a:pt x="14" y="52"/>
                </a:moveTo>
                <a:cubicBezTo>
                  <a:pt x="6" y="52"/>
                  <a:pt x="6" y="52"/>
                  <a:pt x="6" y="52"/>
                </a:cubicBezTo>
                <a:cubicBezTo>
                  <a:pt x="3" y="52"/>
                  <a:pt x="0" y="49"/>
                  <a:pt x="0" y="46"/>
                </a:cubicBezTo>
                <a:cubicBezTo>
                  <a:pt x="0" y="32"/>
                  <a:pt x="0" y="19"/>
                  <a:pt x="0" y="6"/>
                </a:cubicBezTo>
                <a:cubicBezTo>
                  <a:pt x="0" y="2"/>
                  <a:pt x="3" y="0"/>
                  <a:pt x="6" y="0"/>
                </a:cubicBezTo>
                <a:cubicBezTo>
                  <a:pt x="18" y="0"/>
                  <a:pt x="30" y="0"/>
                  <a:pt x="42" y="0"/>
                </a:cubicBezTo>
                <a:cubicBezTo>
                  <a:pt x="43" y="0"/>
                  <a:pt x="43" y="0"/>
                  <a:pt x="43" y="1"/>
                </a:cubicBezTo>
                <a:cubicBezTo>
                  <a:pt x="43" y="8"/>
                  <a:pt x="43" y="8"/>
                  <a:pt x="43" y="8"/>
                </a:cubicBezTo>
                <a:cubicBezTo>
                  <a:pt x="43" y="8"/>
                  <a:pt x="43" y="9"/>
                  <a:pt x="42" y="9"/>
                </a:cubicBezTo>
                <a:cubicBezTo>
                  <a:pt x="42" y="9"/>
                  <a:pt x="42" y="9"/>
                  <a:pt x="42" y="9"/>
                </a:cubicBezTo>
                <a:cubicBezTo>
                  <a:pt x="42" y="9"/>
                  <a:pt x="41" y="8"/>
                  <a:pt x="41" y="8"/>
                </a:cubicBezTo>
                <a:cubicBezTo>
                  <a:pt x="41" y="3"/>
                  <a:pt x="41" y="3"/>
                  <a:pt x="41" y="3"/>
                </a:cubicBezTo>
                <a:cubicBezTo>
                  <a:pt x="41" y="2"/>
                  <a:pt x="41" y="1"/>
                  <a:pt x="40" y="1"/>
                </a:cubicBezTo>
                <a:cubicBezTo>
                  <a:pt x="6" y="1"/>
                  <a:pt x="6" y="1"/>
                  <a:pt x="6" y="1"/>
                </a:cubicBezTo>
                <a:cubicBezTo>
                  <a:pt x="0" y="1"/>
                  <a:pt x="0" y="10"/>
                  <a:pt x="6" y="10"/>
                </a:cubicBezTo>
                <a:cubicBezTo>
                  <a:pt x="42" y="10"/>
                  <a:pt x="42" y="10"/>
                  <a:pt x="42" y="10"/>
                </a:cubicBezTo>
                <a:cubicBezTo>
                  <a:pt x="43" y="10"/>
                  <a:pt x="43" y="11"/>
                  <a:pt x="43" y="11"/>
                </a:cubicBezTo>
                <a:cubicBezTo>
                  <a:pt x="43" y="12"/>
                  <a:pt x="43" y="12"/>
                  <a:pt x="43" y="12"/>
                </a:cubicBezTo>
                <a:cubicBezTo>
                  <a:pt x="43" y="13"/>
                  <a:pt x="43" y="13"/>
                  <a:pt x="42" y="13"/>
                </a:cubicBezTo>
                <a:cubicBezTo>
                  <a:pt x="22" y="13"/>
                  <a:pt x="22" y="13"/>
                  <a:pt x="22" y="13"/>
                </a:cubicBezTo>
                <a:cubicBezTo>
                  <a:pt x="18" y="13"/>
                  <a:pt x="15" y="16"/>
                  <a:pt x="15" y="20"/>
                </a:cubicBezTo>
                <a:cubicBezTo>
                  <a:pt x="15" y="51"/>
                  <a:pt x="15" y="51"/>
                  <a:pt x="15" y="51"/>
                </a:cubicBezTo>
                <a:cubicBezTo>
                  <a:pt x="15" y="51"/>
                  <a:pt x="15" y="52"/>
                  <a:pt x="14" y="52"/>
                </a:cubicBezTo>
                <a:close/>
                <a:moveTo>
                  <a:pt x="58" y="67"/>
                </a:moveTo>
                <a:cubicBezTo>
                  <a:pt x="22" y="67"/>
                  <a:pt x="22" y="67"/>
                  <a:pt x="22" y="67"/>
                </a:cubicBezTo>
                <a:cubicBezTo>
                  <a:pt x="19" y="67"/>
                  <a:pt x="16" y="64"/>
                  <a:pt x="16" y="61"/>
                </a:cubicBezTo>
                <a:cubicBezTo>
                  <a:pt x="16" y="47"/>
                  <a:pt x="16" y="34"/>
                  <a:pt x="16" y="20"/>
                </a:cubicBezTo>
                <a:cubicBezTo>
                  <a:pt x="16" y="17"/>
                  <a:pt x="19" y="14"/>
                  <a:pt x="22" y="14"/>
                </a:cubicBezTo>
                <a:cubicBezTo>
                  <a:pt x="35" y="14"/>
                  <a:pt x="46" y="14"/>
                  <a:pt x="58" y="14"/>
                </a:cubicBezTo>
                <a:cubicBezTo>
                  <a:pt x="59" y="14"/>
                  <a:pt x="60" y="15"/>
                  <a:pt x="60" y="16"/>
                </a:cubicBezTo>
                <a:cubicBezTo>
                  <a:pt x="60" y="23"/>
                  <a:pt x="60" y="23"/>
                  <a:pt x="60" y="23"/>
                </a:cubicBezTo>
                <a:cubicBezTo>
                  <a:pt x="60" y="23"/>
                  <a:pt x="59" y="24"/>
                  <a:pt x="59" y="24"/>
                </a:cubicBezTo>
                <a:cubicBezTo>
                  <a:pt x="59" y="24"/>
                  <a:pt x="59" y="24"/>
                  <a:pt x="59" y="24"/>
                </a:cubicBezTo>
                <a:cubicBezTo>
                  <a:pt x="58" y="24"/>
                  <a:pt x="57" y="23"/>
                  <a:pt x="57" y="23"/>
                </a:cubicBezTo>
                <a:cubicBezTo>
                  <a:pt x="57" y="17"/>
                  <a:pt x="57" y="17"/>
                  <a:pt x="57" y="17"/>
                </a:cubicBezTo>
                <a:cubicBezTo>
                  <a:pt x="57" y="16"/>
                  <a:pt x="57" y="16"/>
                  <a:pt x="56" y="16"/>
                </a:cubicBezTo>
                <a:cubicBezTo>
                  <a:pt x="22" y="16"/>
                  <a:pt x="22" y="16"/>
                  <a:pt x="22" y="16"/>
                </a:cubicBezTo>
                <a:cubicBezTo>
                  <a:pt x="16" y="16"/>
                  <a:pt x="16" y="25"/>
                  <a:pt x="22" y="25"/>
                </a:cubicBezTo>
                <a:cubicBezTo>
                  <a:pt x="58" y="25"/>
                  <a:pt x="58" y="25"/>
                  <a:pt x="58" y="25"/>
                </a:cubicBezTo>
                <a:cubicBezTo>
                  <a:pt x="59" y="25"/>
                  <a:pt x="60" y="26"/>
                  <a:pt x="60" y="27"/>
                </a:cubicBezTo>
                <a:cubicBezTo>
                  <a:pt x="60" y="39"/>
                  <a:pt x="60" y="52"/>
                  <a:pt x="60" y="65"/>
                </a:cubicBezTo>
                <a:cubicBezTo>
                  <a:pt x="60" y="66"/>
                  <a:pt x="59" y="67"/>
                  <a:pt x="58" y="67"/>
                </a:cubicBezTo>
                <a:close/>
                <a:moveTo>
                  <a:pt x="55" y="18"/>
                </a:moveTo>
                <a:cubicBezTo>
                  <a:pt x="23" y="18"/>
                  <a:pt x="23" y="18"/>
                  <a:pt x="23" y="18"/>
                </a:cubicBezTo>
                <a:cubicBezTo>
                  <a:pt x="22" y="18"/>
                  <a:pt x="22" y="17"/>
                  <a:pt x="22" y="17"/>
                </a:cubicBezTo>
                <a:cubicBezTo>
                  <a:pt x="22" y="17"/>
                  <a:pt x="22" y="17"/>
                  <a:pt x="22" y="17"/>
                </a:cubicBezTo>
                <a:cubicBezTo>
                  <a:pt x="22" y="17"/>
                  <a:pt x="22" y="16"/>
                  <a:pt x="23" y="16"/>
                </a:cubicBezTo>
                <a:cubicBezTo>
                  <a:pt x="55" y="16"/>
                  <a:pt x="55" y="16"/>
                  <a:pt x="55" y="16"/>
                </a:cubicBezTo>
                <a:cubicBezTo>
                  <a:pt x="56" y="16"/>
                  <a:pt x="56" y="17"/>
                  <a:pt x="56" y="17"/>
                </a:cubicBezTo>
                <a:cubicBezTo>
                  <a:pt x="56" y="17"/>
                  <a:pt x="56" y="17"/>
                  <a:pt x="56" y="17"/>
                </a:cubicBezTo>
                <a:cubicBezTo>
                  <a:pt x="56" y="17"/>
                  <a:pt x="56" y="18"/>
                  <a:pt x="55" y="18"/>
                </a:cubicBezTo>
                <a:close/>
                <a:moveTo>
                  <a:pt x="55" y="20"/>
                </a:moveTo>
                <a:cubicBezTo>
                  <a:pt x="23" y="20"/>
                  <a:pt x="23" y="20"/>
                  <a:pt x="23" y="20"/>
                </a:cubicBezTo>
                <a:cubicBezTo>
                  <a:pt x="22" y="20"/>
                  <a:pt x="22" y="20"/>
                  <a:pt x="22" y="19"/>
                </a:cubicBezTo>
                <a:cubicBezTo>
                  <a:pt x="22" y="19"/>
                  <a:pt x="22" y="19"/>
                  <a:pt x="22" y="19"/>
                </a:cubicBezTo>
                <a:cubicBezTo>
                  <a:pt x="22" y="19"/>
                  <a:pt x="22" y="18"/>
                  <a:pt x="23" y="18"/>
                </a:cubicBezTo>
                <a:cubicBezTo>
                  <a:pt x="55" y="18"/>
                  <a:pt x="55" y="18"/>
                  <a:pt x="55" y="18"/>
                </a:cubicBezTo>
                <a:cubicBezTo>
                  <a:pt x="56" y="18"/>
                  <a:pt x="56" y="19"/>
                  <a:pt x="56" y="19"/>
                </a:cubicBezTo>
                <a:cubicBezTo>
                  <a:pt x="56" y="19"/>
                  <a:pt x="56" y="19"/>
                  <a:pt x="56" y="19"/>
                </a:cubicBezTo>
                <a:cubicBezTo>
                  <a:pt x="56" y="20"/>
                  <a:pt x="56" y="20"/>
                  <a:pt x="55" y="20"/>
                </a:cubicBezTo>
                <a:close/>
                <a:moveTo>
                  <a:pt x="55" y="22"/>
                </a:moveTo>
                <a:cubicBezTo>
                  <a:pt x="23" y="22"/>
                  <a:pt x="23" y="22"/>
                  <a:pt x="23" y="22"/>
                </a:cubicBezTo>
                <a:cubicBezTo>
                  <a:pt x="22" y="22"/>
                  <a:pt x="22" y="22"/>
                  <a:pt x="22" y="22"/>
                </a:cubicBezTo>
                <a:cubicBezTo>
                  <a:pt x="22" y="21"/>
                  <a:pt x="22" y="21"/>
                  <a:pt x="22" y="21"/>
                </a:cubicBezTo>
                <a:cubicBezTo>
                  <a:pt x="22" y="21"/>
                  <a:pt x="22" y="21"/>
                  <a:pt x="23" y="21"/>
                </a:cubicBezTo>
                <a:cubicBezTo>
                  <a:pt x="55" y="21"/>
                  <a:pt x="55" y="21"/>
                  <a:pt x="55" y="21"/>
                </a:cubicBezTo>
                <a:cubicBezTo>
                  <a:pt x="56" y="21"/>
                  <a:pt x="56" y="21"/>
                  <a:pt x="56" y="21"/>
                </a:cubicBezTo>
                <a:cubicBezTo>
                  <a:pt x="56" y="22"/>
                  <a:pt x="56" y="22"/>
                  <a:pt x="56" y="22"/>
                </a:cubicBezTo>
                <a:cubicBezTo>
                  <a:pt x="56" y="22"/>
                  <a:pt x="56" y="22"/>
                  <a:pt x="55" y="22"/>
                </a:cubicBezTo>
                <a:close/>
                <a:moveTo>
                  <a:pt x="55" y="25"/>
                </a:moveTo>
                <a:cubicBezTo>
                  <a:pt x="23" y="25"/>
                  <a:pt x="23" y="25"/>
                  <a:pt x="23" y="25"/>
                </a:cubicBezTo>
                <a:cubicBezTo>
                  <a:pt x="22" y="25"/>
                  <a:pt x="22" y="24"/>
                  <a:pt x="22" y="24"/>
                </a:cubicBezTo>
                <a:cubicBezTo>
                  <a:pt x="22" y="24"/>
                  <a:pt x="22" y="24"/>
                  <a:pt x="22" y="24"/>
                </a:cubicBezTo>
                <a:cubicBezTo>
                  <a:pt x="22" y="23"/>
                  <a:pt x="22" y="23"/>
                  <a:pt x="23" y="23"/>
                </a:cubicBezTo>
                <a:cubicBezTo>
                  <a:pt x="55" y="23"/>
                  <a:pt x="55" y="23"/>
                  <a:pt x="55" y="23"/>
                </a:cubicBezTo>
                <a:cubicBezTo>
                  <a:pt x="56" y="23"/>
                  <a:pt x="56" y="23"/>
                  <a:pt x="56" y="24"/>
                </a:cubicBezTo>
                <a:cubicBezTo>
                  <a:pt x="56" y="24"/>
                  <a:pt x="56" y="24"/>
                  <a:pt x="56" y="24"/>
                </a:cubicBezTo>
                <a:cubicBezTo>
                  <a:pt x="56" y="24"/>
                  <a:pt x="56" y="25"/>
                  <a:pt x="55" y="25"/>
                </a:cubicBezTo>
                <a:close/>
                <a:moveTo>
                  <a:pt x="39" y="3"/>
                </a:moveTo>
                <a:cubicBezTo>
                  <a:pt x="7" y="3"/>
                  <a:pt x="7" y="3"/>
                  <a:pt x="7" y="3"/>
                </a:cubicBezTo>
                <a:cubicBezTo>
                  <a:pt x="6" y="3"/>
                  <a:pt x="6" y="3"/>
                  <a:pt x="6" y="2"/>
                </a:cubicBezTo>
                <a:cubicBezTo>
                  <a:pt x="6" y="2"/>
                  <a:pt x="6" y="2"/>
                  <a:pt x="6" y="2"/>
                </a:cubicBezTo>
                <a:cubicBezTo>
                  <a:pt x="6" y="2"/>
                  <a:pt x="6" y="2"/>
                  <a:pt x="7" y="2"/>
                </a:cubicBezTo>
                <a:cubicBezTo>
                  <a:pt x="39" y="2"/>
                  <a:pt x="39" y="2"/>
                  <a:pt x="39" y="2"/>
                </a:cubicBezTo>
                <a:cubicBezTo>
                  <a:pt x="40" y="2"/>
                  <a:pt x="40" y="2"/>
                  <a:pt x="40" y="2"/>
                </a:cubicBezTo>
                <a:cubicBezTo>
                  <a:pt x="40" y="2"/>
                  <a:pt x="40" y="2"/>
                  <a:pt x="40" y="2"/>
                </a:cubicBezTo>
                <a:cubicBezTo>
                  <a:pt x="40" y="3"/>
                  <a:pt x="40" y="3"/>
                  <a:pt x="39" y="3"/>
                </a:cubicBezTo>
                <a:close/>
                <a:moveTo>
                  <a:pt x="39" y="5"/>
                </a:moveTo>
                <a:cubicBezTo>
                  <a:pt x="7" y="5"/>
                  <a:pt x="7" y="5"/>
                  <a:pt x="7" y="5"/>
                </a:cubicBezTo>
                <a:cubicBezTo>
                  <a:pt x="6" y="5"/>
                  <a:pt x="6" y="5"/>
                  <a:pt x="6" y="5"/>
                </a:cubicBezTo>
                <a:cubicBezTo>
                  <a:pt x="6" y="5"/>
                  <a:pt x="6" y="5"/>
                  <a:pt x="6" y="5"/>
                </a:cubicBezTo>
                <a:cubicBezTo>
                  <a:pt x="6" y="4"/>
                  <a:pt x="6" y="4"/>
                  <a:pt x="7" y="4"/>
                </a:cubicBezTo>
                <a:cubicBezTo>
                  <a:pt x="39" y="4"/>
                  <a:pt x="39" y="4"/>
                  <a:pt x="39" y="4"/>
                </a:cubicBezTo>
                <a:cubicBezTo>
                  <a:pt x="40" y="4"/>
                  <a:pt x="40" y="4"/>
                  <a:pt x="40" y="5"/>
                </a:cubicBezTo>
                <a:cubicBezTo>
                  <a:pt x="40" y="5"/>
                  <a:pt x="40" y="5"/>
                  <a:pt x="40" y="5"/>
                </a:cubicBezTo>
                <a:cubicBezTo>
                  <a:pt x="40" y="5"/>
                  <a:pt x="40" y="5"/>
                  <a:pt x="39" y="5"/>
                </a:cubicBezTo>
                <a:close/>
                <a:moveTo>
                  <a:pt x="39" y="8"/>
                </a:moveTo>
                <a:cubicBezTo>
                  <a:pt x="7" y="8"/>
                  <a:pt x="7" y="8"/>
                  <a:pt x="7" y="8"/>
                </a:cubicBezTo>
                <a:cubicBezTo>
                  <a:pt x="6" y="8"/>
                  <a:pt x="6" y="7"/>
                  <a:pt x="6" y="7"/>
                </a:cubicBezTo>
                <a:cubicBezTo>
                  <a:pt x="6" y="7"/>
                  <a:pt x="6" y="7"/>
                  <a:pt x="6" y="7"/>
                </a:cubicBezTo>
                <a:cubicBezTo>
                  <a:pt x="6" y="6"/>
                  <a:pt x="6" y="6"/>
                  <a:pt x="7" y="6"/>
                </a:cubicBezTo>
                <a:cubicBezTo>
                  <a:pt x="39" y="6"/>
                  <a:pt x="39" y="6"/>
                  <a:pt x="39" y="6"/>
                </a:cubicBezTo>
                <a:cubicBezTo>
                  <a:pt x="40" y="6"/>
                  <a:pt x="40" y="6"/>
                  <a:pt x="40" y="7"/>
                </a:cubicBezTo>
                <a:cubicBezTo>
                  <a:pt x="40" y="7"/>
                  <a:pt x="40" y="7"/>
                  <a:pt x="40" y="7"/>
                </a:cubicBezTo>
                <a:cubicBezTo>
                  <a:pt x="40" y="7"/>
                  <a:pt x="40" y="8"/>
                  <a:pt x="39" y="8"/>
                </a:cubicBezTo>
                <a:close/>
                <a:moveTo>
                  <a:pt x="39" y="10"/>
                </a:moveTo>
                <a:cubicBezTo>
                  <a:pt x="7" y="10"/>
                  <a:pt x="7" y="10"/>
                  <a:pt x="7" y="10"/>
                </a:cubicBezTo>
                <a:cubicBezTo>
                  <a:pt x="6" y="10"/>
                  <a:pt x="6" y="10"/>
                  <a:pt x="6" y="9"/>
                </a:cubicBezTo>
                <a:cubicBezTo>
                  <a:pt x="6" y="9"/>
                  <a:pt x="6" y="9"/>
                  <a:pt x="6" y="9"/>
                </a:cubicBezTo>
                <a:cubicBezTo>
                  <a:pt x="6" y="9"/>
                  <a:pt x="6" y="8"/>
                  <a:pt x="7" y="8"/>
                </a:cubicBezTo>
                <a:cubicBezTo>
                  <a:pt x="39" y="8"/>
                  <a:pt x="39" y="8"/>
                  <a:pt x="39" y="8"/>
                </a:cubicBezTo>
                <a:cubicBezTo>
                  <a:pt x="40" y="8"/>
                  <a:pt x="40" y="9"/>
                  <a:pt x="40" y="9"/>
                </a:cubicBezTo>
                <a:cubicBezTo>
                  <a:pt x="40" y="9"/>
                  <a:pt x="40" y="9"/>
                  <a:pt x="40" y="9"/>
                </a:cubicBezTo>
                <a:cubicBezTo>
                  <a:pt x="40" y="10"/>
                  <a:pt x="40" y="10"/>
                  <a:pt x="39" y="1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Freeform 22"/>
          <p:cNvSpPr>
            <a:spLocks noEditPoints="1"/>
          </p:cNvSpPr>
          <p:nvPr/>
        </p:nvSpPr>
        <p:spPr bwMode="auto">
          <a:xfrm>
            <a:off x="6826046" y="4762749"/>
            <a:ext cx="311382" cy="319971"/>
          </a:xfrm>
          <a:custGeom>
            <a:avLst/>
            <a:gdLst>
              <a:gd name="T0" fmla="*/ 58 w 83"/>
              <a:gd name="T1" fmla="*/ 28 h 85"/>
              <a:gd name="T2" fmla="*/ 35 w 83"/>
              <a:gd name="T3" fmla="*/ 14 h 85"/>
              <a:gd name="T4" fmla="*/ 20 w 83"/>
              <a:gd name="T5" fmla="*/ 34 h 85"/>
              <a:gd name="T6" fmla="*/ 33 w 83"/>
              <a:gd name="T7" fmla="*/ 15 h 85"/>
              <a:gd name="T8" fmla="*/ 34 w 83"/>
              <a:gd name="T9" fmla="*/ 16 h 85"/>
              <a:gd name="T10" fmla="*/ 23 w 83"/>
              <a:gd name="T11" fmla="*/ 41 h 85"/>
              <a:gd name="T12" fmla="*/ 35 w 83"/>
              <a:gd name="T13" fmla="*/ 56 h 85"/>
              <a:gd name="T14" fmla="*/ 23 w 83"/>
              <a:gd name="T15" fmla="*/ 55 h 85"/>
              <a:gd name="T16" fmla="*/ 20 w 83"/>
              <a:gd name="T17" fmla="*/ 52 h 85"/>
              <a:gd name="T18" fmla="*/ 44 w 83"/>
              <a:gd name="T19" fmla="*/ 64 h 85"/>
              <a:gd name="T20" fmla="*/ 22 w 83"/>
              <a:gd name="T21" fmla="*/ 63 h 85"/>
              <a:gd name="T22" fmla="*/ 22 w 83"/>
              <a:gd name="T23" fmla="*/ 57 h 85"/>
              <a:gd name="T24" fmla="*/ 67 w 83"/>
              <a:gd name="T25" fmla="*/ 41 h 85"/>
              <a:gd name="T26" fmla="*/ 65 w 83"/>
              <a:gd name="T27" fmla="*/ 46 h 85"/>
              <a:gd name="T28" fmla="*/ 54 w 83"/>
              <a:gd name="T29" fmla="*/ 50 h 85"/>
              <a:gd name="T30" fmla="*/ 40 w 83"/>
              <a:gd name="T31" fmla="*/ 11 h 85"/>
              <a:gd name="T32" fmla="*/ 57 w 83"/>
              <a:gd name="T33" fmla="*/ 24 h 85"/>
              <a:gd name="T34" fmla="*/ 52 w 83"/>
              <a:gd name="T35" fmla="*/ 40 h 85"/>
              <a:gd name="T36" fmla="*/ 52 w 83"/>
              <a:gd name="T37" fmla="*/ 40 h 85"/>
              <a:gd name="T38" fmla="*/ 34 w 83"/>
              <a:gd name="T39" fmla="*/ 43 h 85"/>
              <a:gd name="T40" fmla="*/ 58 w 83"/>
              <a:gd name="T41" fmla="*/ 61 h 85"/>
              <a:gd name="T42" fmla="*/ 9 w 83"/>
              <a:gd name="T43" fmla="*/ 34 h 85"/>
              <a:gd name="T44" fmla="*/ 33 w 83"/>
              <a:gd name="T45" fmla="*/ 10 h 85"/>
              <a:gd name="T46" fmla="*/ 66 w 83"/>
              <a:gd name="T47" fmla="*/ 18 h 85"/>
              <a:gd name="T48" fmla="*/ 76 w 83"/>
              <a:gd name="T49" fmla="*/ 47 h 85"/>
              <a:gd name="T50" fmla="*/ 75 w 83"/>
              <a:gd name="T51" fmla="*/ 47 h 85"/>
              <a:gd name="T52" fmla="*/ 73 w 83"/>
              <a:gd name="T53" fmla="*/ 39 h 85"/>
              <a:gd name="T54" fmla="*/ 68 w 83"/>
              <a:gd name="T55" fmla="*/ 25 h 85"/>
              <a:gd name="T56" fmla="*/ 68 w 83"/>
              <a:gd name="T57" fmla="*/ 37 h 85"/>
              <a:gd name="T58" fmla="*/ 52 w 83"/>
              <a:gd name="T59" fmla="*/ 71 h 85"/>
              <a:gd name="T60" fmla="*/ 58 w 83"/>
              <a:gd name="T61" fmla="*/ 66 h 85"/>
              <a:gd name="T62" fmla="*/ 70 w 83"/>
              <a:gd name="T63" fmla="*/ 53 h 85"/>
              <a:gd name="T64" fmla="*/ 58 w 83"/>
              <a:gd name="T65" fmla="*/ 61 h 85"/>
              <a:gd name="T66" fmla="*/ 17 w 83"/>
              <a:gd name="T67" fmla="*/ 49 h 85"/>
              <a:gd name="T68" fmla="*/ 12 w 83"/>
              <a:gd name="T69" fmla="*/ 38 h 85"/>
              <a:gd name="T70" fmla="*/ 15 w 83"/>
              <a:gd name="T71" fmla="*/ 54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83" h="85">
                <a:moveTo>
                  <a:pt x="58" y="27"/>
                </a:moveTo>
                <a:cubicBezTo>
                  <a:pt x="58" y="27"/>
                  <a:pt x="58" y="28"/>
                  <a:pt x="58" y="28"/>
                </a:cubicBezTo>
                <a:cubicBezTo>
                  <a:pt x="58" y="29"/>
                  <a:pt x="58" y="29"/>
                  <a:pt x="57" y="29"/>
                </a:cubicBezTo>
                <a:cubicBezTo>
                  <a:pt x="51" y="22"/>
                  <a:pt x="44" y="17"/>
                  <a:pt x="35" y="14"/>
                </a:cubicBezTo>
                <a:cubicBezTo>
                  <a:pt x="21" y="10"/>
                  <a:pt x="12" y="19"/>
                  <a:pt x="19" y="34"/>
                </a:cubicBezTo>
                <a:cubicBezTo>
                  <a:pt x="19" y="35"/>
                  <a:pt x="20" y="35"/>
                  <a:pt x="20" y="34"/>
                </a:cubicBezTo>
                <a:cubicBezTo>
                  <a:pt x="22" y="28"/>
                  <a:pt x="25" y="22"/>
                  <a:pt x="30" y="16"/>
                </a:cubicBezTo>
                <a:cubicBezTo>
                  <a:pt x="30" y="15"/>
                  <a:pt x="32" y="15"/>
                  <a:pt x="33" y="15"/>
                </a:cubicBezTo>
                <a:cubicBezTo>
                  <a:pt x="33" y="15"/>
                  <a:pt x="33" y="15"/>
                  <a:pt x="33" y="15"/>
                </a:cubicBezTo>
                <a:cubicBezTo>
                  <a:pt x="34" y="15"/>
                  <a:pt x="34" y="16"/>
                  <a:pt x="34" y="16"/>
                </a:cubicBezTo>
                <a:cubicBezTo>
                  <a:pt x="28" y="22"/>
                  <a:pt x="25" y="31"/>
                  <a:pt x="22" y="38"/>
                </a:cubicBezTo>
                <a:cubicBezTo>
                  <a:pt x="22" y="39"/>
                  <a:pt x="22" y="40"/>
                  <a:pt x="23" y="41"/>
                </a:cubicBezTo>
                <a:cubicBezTo>
                  <a:pt x="26" y="46"/>
                  <a:pt x="30" y="51"/>
                  <a:pt x="35" y="55"/>
                </a:cubicBezTo>
                <a:cubicBezTo>
                  <a:pt x="35" y="55"/>
                  <a:pt x="35" y="56"/>
                  <a:pt x="35" y="56"/>
                </a:cubicBezTo>
                <a:cubicBezTo>
                  <a:pt x="31" y="56"/>
                  <a:pt x="28" y="56"/>
                  <a:pt x="25" y="56"/>
                </a:cubicBezTo>
                <a:cubicBezTo>
                  <a:pt x="24" y="56"/>
                  <a:pt x="24" y="55"/>
                  <a:pt x="23" y="55"/>
                </a:cubicBezTo>
                <a:cubicBezTo>
                  <a:pt x="22" y="54"/>
                  <a:pt x="22" y="53"/>
                  <a:pt x="21" y="52"/>
                </a:cubicBezTo>
                <a:cubicBezTo>
                  <a:pt x="20" y="52"/>
                  <a:pt x="20" y="52"/>
                  <a:pt x="20" y="52"/>
                </a:cubicBezTo>
                <a:cubicBezTo>
                  <a:pt x="19" y="72"/>
                  <a:pt x="32" y="78"/>
                  <a:pt x="45" y="65"/>
                </a:cubicBezTo>
                <a:cubicBezTo>
                  <a:pt x="45" y="65"/>
                  <a:pt x="45" y="64"/>
                  <a:pt x="44" y="64"/>
                </a:cubicBezTo>
                <a:cubicBezTo>
                  <a:pt x="37" y="66"/>
                  <a:pt x="30" y="66"/>
                  <a:pt x="25" y="65"/>
                </a:cubicBezTo>
                <a:cubicBezTo>
                  <a:pt x="24" y="65"/>
                  <a:pt x="23" y="64"/>
                  <a:pt x="22" y="63"/>
                </a:cubicBezTo>
                <a:cubicBezTo>
                  <a:pt x="22" y="61"/>
                  <a:pt x="21" y="59"/>
                  <a:pt x="21" y="57"/>
                </a:cubicBezTo>
                <a:cubicBezTo>
                  <a:pt x="21" y="57"/>
                  <a:pt x="21" y="56"/>
                  <a:pt x="22" y="57"/>
                </a:cubicBezTo>
                <a:cubicBezTo>
                  <a:pt x="36" y="60"/>
                  <a:pt x="59" y="54"/>
                  <a:pt x="69" y="44"/>
                </a:cubicBezTo>
                <a:cubicBezTo>
                  <a:pt x="68" y="43"/>
                  <a:pt x="68" y="42"/>
                  <a:pt x="67" y="41"/>
                </a:cubicBezTo>
                <a:cubicBezTo>
                  <a:pt x="67" y="41"/>
                  <a:pt x="66" y="41"/>
                  <a:pt x="66" y="41"/>
                </a:cubicBezTo>
                <a:cubicBezTo>
                  <a:pt x="66" y="43"/>
                  <a:pt x="65" y="44"/>
                  <a:pt x="65" y="46"/>
                </a:cubicBezTo>
                <a:cubicBezTo>
                  <a:pt x="62" y="48"/>
                  <a:pt x="59" y="49"/>
                  <a:pt x="55" y="51"/>
                </a:cubicBezTo>
                <a:cubicBezTo>
                  <a:pt x="55" y="51"/>
                  <a:pt x="54" y="50"/>
                  <a:pt x="54" y="50"/>
                </a:cubicBezTo>
                <a:cubicBezTo>
                  <a:pt x="55" y="49"/>
                  <a:pt x="55" y="48"/>
                  <a:pt x="56" y="46"/>
                </a:cubicBezTo>
                <a:cubicBezTo>
                  <a:pt x="67" y="17"/>
                  <a:pt x="54" y="2"/>
                  <a:pt x="40" y="11"/>
                </a:cubicBezTo>
                <a:cubicBezTo>
                  <a:pt x="39" y="11"/>
                  <a:pt x="39" y="12"/>
                  <a:pt x="40" y="12"/>
                </a:cubicBezTo>
                <a:cubicBezTo>
                  <a:pt x="46" y="15"/>
                  <a:pt x="52" y="19"/>
                  <a:pt x="57" y="24"/>
                </a:cubicBezTo>
                <a:cubicBezTo>
                  <a:pt x="58" y="25"/>
                  <a:pt x="58" y="26"/>
                  <a:pt x="58" y="27"/>
                </a:cubicBezTo>
                <a:close/>
                <a:moveTo>
                  <a:pt x="52" y="40"/>
                </a:moveTo>
                <a:cubicBezTo>
                  <a:pt x="53" y="55"/>
                  <a:pt x="31" y="55"/>
                  <a:pt x="31" y="41"/>
                </a:cubicBezTo>
                <a:cubicBezTo>
                  <a:pt x="31" y="28"/>
                  <a:pt x="51" y="27"/>
                  <a:pt x="52" y="40"/>
                </a:cubicBezTo>
                <a:close/>
                <a:moveTo>
                  <a:pt x="44" y="43"/>
                </a:moveTo>
                <a:cubicBezTo>
                  <a:pt x="44" y="49"/>
                  <a:pt x="34" y="50"/>
                  <a:pt x="34" y="43"/>
                </a:cubicBezTo>
                <a:cubicBezTo>
                  <a:pt x="34" y="37"/>
                  <a:pt x="43" y="37"/>
                  <a:pt x="44" y="43"/>
                </a:cubicBezTo>
                <a:close/>
                <a:moveTo>
                  <a:pt x="58" y="61"/>
                </a:moveTo>
                <a:cubicBezTo>
                  <a:pt x="44" y="85"/>
                  <a:pt x="22" y="83"/>
                  <a:pt x="17" y="63"/>
                </a:cubicBezTo>
                <a:cubicBezTo>
                  <a:pt x="4" y="58"/>
                  <a:pt x="0" y="45"/>
                  <a:pt x="9" y="34"/>
                </a:cubicBezTo>
                <a:cubicBezTo>
                  <a:pt x="10" y="33"/>
                  <a:pt x="10" y="32"/>
                  <a:pt x="10" y="31"/>
                </a:cubicBezTo>
                <a:cubicBezTo>
                  <a:pt x="7" y="16"/>
                  <a:pt x="18" y="7"/>
                  <a:pt x="33" y="10"/>
                </a:cubicBezTo>
                <a:cubicBezTo>
                  <a:pt x="34" y="10"/>
                  <a:pt x="35" y="10"/>
                  <a:pt x="36" y="9"/>
                </a:cubicBezTo>
                <a:cubicBezTo>
                  <a:pt x="48" y="0"/>
                  <a:pt x="62" y="4"/>
                  <a:pt x="66" y="18"/>
                </a:cubicBezTo>
                <a:cubicBezTo>
                  <a:pt x="67" y="19"/>
                  <a:pt x="67" y="19"/>
                  <a:pt x="68" y="20"/>
                </a:cubicBezTo>
                <a:cubicBezTo>
                  <a:pt x="80" y="25"/>
                  <a:pt x="83" y="37"/>
                  <a:pt x="76" y="47"/>
                </a:cubicBezTo>
                <a:cubicBezTo>
                  <a:pt x="76" y="47"/>
                  <a:pt x="75" y="47"/>
                  <a:pt x="75" y="47"/>
                </a:cubicBezTo>
                <a:cubicBezTo>
                  <a:pt x="75" y="47"/>
                  <a:pt x="75" y="47"/>
                  <a:pt x="75" y="47"/>
                </a:cubicBezTo>
                <a:cubicBezTo>
                  <a:pt x="74" y="45"/>
                  <a:pt x="73" y="43"/>
                  <a:pt x="73" y="42"/>
                </a:cubicBezTo>
                <a:cubicBezTo>
                  <a:pt x="72" y="41"/>
                  <a:pt x="72" y="40"/>
                  <a:pt x="73" y="39"/>
                </a:cubicBezTo>
                <a:cubicBezTo>
                  <a:pt x="75" y="33"/>
                  <a:pt x="74" y="28"/>
                  <a:pt x="69" y="24"/>
                </a:cubicBezTo>
                <a:cubicBezTo>
                  <a:pt x="68" y="24"/>
                  <a:pt x="68" y="24"/>
                  <a:pt x="68" y="25"/>
                </a:cubicBezTo>
                <a:cubicBezTo>
                  <a:pt x="68" y="27"/>
                  <a:pt x="68" y="30"/>
                  <a:pt x="67" y="34"/>
                </a:cubicBezTo>
                <a:cubicBezTo>
                  <a:pt x="67" y="35"/>
                  <a:pt x="67" y="36"/>
                  <a:pt x="68" y="37"/>
                </a:cubicBezTo>
                <a:cubicBezTo>
                  <a:pt x="82" y="58"/>
                  <a:pt x="71" y="76"/>
                  <a:pt x="52" y="72"/>
                </a:cubicBezTo>
                <a:cubicBezTo>
                  <a:pt x="52" y="72"/>
                  <a:pt x="51" y="72"/>
                  <a:pt x="52" y="71"/>
                </a:cubicBezTo>
                <a:cubicBezTo>
                  <a:pt x="53" y="70"/>
                  <a:pt x="54" y="68"/>
                  <a:pt x="55" y="67"/>
                </a:cubicBezTo>
                <a:cubicBezTo>
                  <a:pt x="56" y="66"/>
                  <a:pt x="57" y="66"/>
                  <a:pt x="58" y="66"/>
                </a:cubicBezTo>
                <a:cubicBezTo>
                  <a:pt x="66" y="66"/>
                  <a:pt x="71" y="61"/>
                  <a:pt x="71" y="54"/>
                </a:cubicBezTo>
                <a:cubicBezTo>
                  <a:pt x="71" y="53"/>
                  <a:pt x="70" y="53"/>
                  <a:pt x="70" y="53"/>
                </a:cubicBezTo>
                <a:cubicBezTo>
                  <a:pt x="67" y="55"/>
                  <a:pt x="64" y="57"/>
                  <a:pt x="60" y="59"/>
                </a:cubicBezTo>
                <a:cubicBezTo>
                  <a:pt x="59" y="60"/>
                  <a:pt x="58" y="60"/>
                  <a:pt x="58" y="61"/>
                </a:cubicBezTo>
                <a:close/>
                <a:moveTo>
                  <a:pt x="16" y="53"/>
                </a:moveTo>
                <a:cubicBezTo>
                  <a:pt x="16" y="52"/>
                  <a:pt x="16" y="50"/>
                  <a:pt x="17" y="49"/>
                </a:cubicBezTo>
                <a:cubicBezTo>
                  <a:pt x="17" y="48"/>
                  <a:pt x="17" y="47"/>
                  <a:pt x="16" y="46"/>
                </a:cubicBezTo>
                <a:cubicBezTo>
                  <a:pt x="14" y="43"/>
                  <a:pt x="13" y="40"/>
                  <a:pt x="12" y="38"/>
                </a:cubicBezTo>
                <a:cubicBezTo>
                  <a:pt x="12" y="37"/>
                  <a:pt x="11" y="37"/>
                  <a:pt x="11" y="38"/>
                </a:cubicBezTo>
                <a:cubicBezTo>
                  <a:pt x="7" y="44"/>
                  <a:pt x="9" y="50"/>
                  <a:pt x="15" y="54"/>
                </a:cubicBezTo>
                <a:cubicBezTo>
                  <a:pt x="16" y="54"/>
                  <a:pt x="16" y="54"/>
                  <a:pt x="16" y="5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1710377" y="2386984"/>
            <a:ext cx="3142854" cy="5124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请在此添加文字说明，编辑文字。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</a:t>
            </a:r>
            <a:r>
              <a:rPr lang="zh-CN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，编辑文字。</a:t>
            </a:r>
            <a:endParaRPr lang="en-US" altLang="zh-CN" sz="105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7338769" y="2386984"/>
            <a:ext cx="3142854" cy="5124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请在此添加文字说明，编辑文字。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</a:t>
            </a:r>
            <a:r>
              <a:rPr lang="zh-CN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，编辑文字。</a:t>
            </a:r>
            <a:endParaRPr lang="en-US" altLang="zh-CN" sz="105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1710377" y="3528357"/>
            <a:ext cx="3142854" cy="5124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请在此添加文字说明，编辑文字。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</a:t>
            </a:r>
            <a:r>
              <a:rPr lang="zh-CN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，编辑文字。</a:t>
            </a:r>
            <a:endParaRPr lang="en-US" altLang="zh-CN" sz="105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7338769" y="3528357"/>
            <a:ext cx="3142854" cy="5124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请在此添加文字说明，编辑文字。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</a:t>
            </a:r>
            <a:r>
              <a:rPr lang="zh-CN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，编辑文字。</a:t>
            </a:r>
            <a:endParaRPr lang="en-US" altLang="zh-CN" sz="105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1710377" y="4666510"/>
            <a:ext cx="3142854" cy="5124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请在此添加文字说明，编辑文字。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</a:t>
            </a:r>
            <a:r>
              <a:rPr lang="zh-CN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，编辑文字。</a:t>
            </a:r>
            <a:endParaRPr lang="en-US" altLang="zh-CN" sz="105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7338769" y="4666510"/>
            <a:ext cx="3142854" cy="5124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请在此添加文字说明，编辑文字。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</a:t>
            </a:r>
            <a:r>
              <a:rPr lang="zh-CN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，编辑文字。</a:t>
            </a:r>
            <a:endParaRPr lang="en-US" altLang="zh-CN" sz="105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 rot="5400000">
            <a:off x="3074422" y="-1924440"/>
            <a:ext cx="6064960" cy="10706879"/>
          </a:xfrm>
          <a:prstGeom prst="rect">
            <a:avLst/>
          </a:prstGeom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1589974" y="391022"/>
            <a:ext cx="584059" cy="905932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9903550" y="391022"/>
            <a:ext cx="584059" cy="905932"/>
          </a:xfrm>
          <a:prstGeom prst="rect">
            <a:avLst/>
          </a:prstGeom>
        </p:spPr>
      </p:pic>
      <p:sp>
        <p:nvSpPr>
          <p:cNvPr id="30" name="TextBox 76"/>
          <p:cNvSpPr txBox="1"/>
          <p:nvPr/>
        </p:nvSpPr>
        <p:spPr>
          <a:xfrm>
            <a:off x="5234880" y="542655"/>
            <a:ext cx="17222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rgbClr val="ED76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</a:t>
            </a:r>
            <a:r>
              <a:rPr lang="zh-CN" altLang="en-US" sz="2000" dirty="0">
                <a:solidFill>
                  <a:srgbClr val="ED76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sz="2000" dirty="0">
              <a:solidFill>
                <a:srgbClr val="ED761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4569336" y="843891"/>
            <a:ext cx="3053327" cy="308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 You Text 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Here Add 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You Text 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Here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5709320" y="1152886"/>
            <a:ext cx="773359" cy="191267"/>
            <a:chOff x="6232688" y="2672443"/>
            <a:chExt cx="1600305" cy="395787"/>
          </a:xfrm>
        </p:grpSpPr>
        <p:pic>
          <p:nvPicPr>
            <p:cNvPr id="35" name="图片 34"/>
            <p:cNvPicPr>
              <a:picLocks noChangeAspect="1"/>
            </p:cNvPicPr>
            <p:nvPr/>
          </p:nvPicPr>
          <p:blipFill>
            <a:blip r:embed="rId4" cstate="screen"/>
            <a:stretch>
              <a:fillRect/>
            </a:stretch>
          </p:blipFill>
          <p:spPr>
            <a:xfrm>
              <a:off x="6646036" y="2678043"/>
              <a:ext cx="381393" cy="384587"/>
            </a:xfrm>
            <a:prstGeom prst="rect">
              <a:avLst/>
            </a:prstGeom>
          </p:spPr>
        </p:pic>
        <p:pic>
          <p:nvPicPr>
            <p:cNvPr id="36" name="图片 35"/>
            <p:cNvPicPr>
              <a:picLocks noChangeAspect="1"/>
            </p:cNvPicPr>
            <p:nvPr/>
          </p:nvPicPr>
          <p:blipFill>
            <a:blip r:embed="rId5" cstate="screen"/>
            <a:stretch>
              <a:fillRect/>
            </a:stretch>
          </p:blipFill>
          <p:spPr>
            <a:xfrm>
              <a:off x="6232688" y="2678043"/>
              <a:ext cx="393975" cy="384587"/>
            </a:xfrm>
            <a:prstGeom prst="rect">
              <a:avLst/>
            </a:prstGeom>
          </p:spPr>
        </p:pic>
        <p:pic>
          <p:nvPicPr>
            <p:cNvPr id="37" name="图片 36"/>
            <p:cNvPicPr>
              <a:picLocks noChangeAspect="1"/>
            </p:cNvPicPr>
            <p:nvPr/>
          </p:nvPicPr>
          <p:blipFill>
            <a:blip r:embed="rId6" cstate="screen"/>
            <a:stretch>
              <a:fillRect/>
            </a:stretch>
          </p:blipFill>
          <p:spPr>
            <a:xfrm flipH="1">
              <a:off x="7048030" y="2675730"/>
              <a:ext cx="385942" cy="389213"/>
            </a:xfrm>
            <a:prstGeom prst="rect">
              <a:avLst/>
            </a:prstGeom>
          </p:spPr>
        </p:pic>
        <p:pic>
          <p:nvPicPr>
            <p:cNvPr id="38" name="图片 37"/>
            <p:cNvPicPr>
              <a:picLocks noChangeAspect="1"/>
            </p:cNvPicPr>
            <p:nvPr/>
          </p:nvPicPr>
          <p:blipFill>
            <a:blip r:embed="rId7" cstate="screen"/>
            <a:stretch>
              <a:fillRect/>
            </a:stretch>
          </p:blipFill>
          <p:spPr>
            <a:xfrm flipH="1">
              <a:off x="7449727" y="2672443"/>
              <a:ext cx="383266" cy="395787"/>
            </a:xfrm>
            <a:prstGeom prst="rect">
              <a:avLst/>
            </a:prstGeom>
          </p:spPr>
        </p:pic>
      </p:grpSp>
      <p:sp>
        <p:nvSpPr>
          <p:cNvPr id="12" name="Oval 82"/>
          <p:cNvSpPr/>
          <p:nvPr/>
        </p:nvSpPr>
        <p:spPr>
          <a:xfrm>
            <a:off x="2445946" y="2429676"/>
            <a:ext cx="1109985" cy="1110274"/>
          </a:xfrm>
          <a:prstGeom prst="ellipse">
            <a:avLst/>
          </a:prstGeom>
          <a:solidFill>
            <a:srgbClr val="848E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5703" tIns="57852" rIns="115703" bIns="57852" rtlCol="0" anchor="ctr"/>
          <a:lstStyle/>
          <a:p>
            <a:pPr algn="ctr"/>
            <a:endParaRPr lang="bg-BG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/>
            </a:endParaRPr>
          </a:p>
        </p:txBody>
      </p:sp>
      <p:sp>
        <p:nvSpPr>
          <p:cNvPr id="13" name="Freeform 3"/>
          <p:cNvSpPr>
            <a:spLocks noChangeArrowheads="1"/>
          </p:cNvSpPr>
          <p:nvPr/>
        </p:nvSpPr>
        <p:spPr bwMode="auto">
          <a:xfrm>
            <a:off x="2747455" y="2750279"/>
            <a:ext cx="532874" cy="429130"/>
          </a:xfrm>
          <a:custGeom>
            <a:avLst/>
            <a:gdLst>
              <a:gd name="T0" fmla="*/ 487 w 497"/>
              <a:gd name="T1" fmla="*/ 71 h 400"/>
              <a:gd name="T2" fmla="*/ 487 w 497"/>
              <a:gd name="T3" fmla="*/ 71 h 400"/>
              <a:gd name="T4" fmla="*/ 372 w 497"/>
              <a:gd name="T5" fmla="*/ 0 h 400"/>
              <a:gd name="T6" fmla="*/ 354 w 497"/>
              <a:gd name="T7" fmla="*/ 0 h 400"/>
              <a:gd name="T8" fmla="*/ 248 w 497"/>
              <a:gd name="T9" fmla="*/ 71 h 400"/>
              <a:gd name="T10" fmla="*/ 142 w 497"/>
              <a:gd name="T11" fmla="*/ 0 h 400"/>
              <a:gd name="T12" fmla="*/ 123 w 497"/>
              <a:gd name="T13" fmla="*/ 0 h 400"/>
              <a:gd name="T14" fmla="*/ 8 w 497"/>
              <a:gd name="T15" fmla="*/ 71 h 400"/>
              <a:gd name="T16" fmla="*/ 0 w 497"/>
              <a:gd name="T17" fmla="*/ 89 h 400"/>
              <a:gd name="T18" fmla="*/ 0 w 497"/>
              <a:gd name="T19" fmla="*/ 382 h 400"/>
              <a:gd name="T20" fmla="*/ 8 w 497"/>
              <a:gd name="T21" fmla="*/ 390 h 400"/>
              <a:gd name="T22" fmla="*/ 26 w 497"/>
              <a:gd name="T23" fmla="*/ 390 h 400"/>
              <a:gd name="T24" fmla="*/ 132 w 497"/>
              <a:gd name="T25" fmla="*/ 328 h 400"/>
              <a:gd name="T26" fmla="*/ 239 w 497"/>
              <a:gd name="T27" fmla="*/ 390 h 400"/>
              <a:gd name="T28" fmla="*/ 257 w 497"/>
              <a:gd name="T29" fmla="*/ 390 h 400"/>
              <a:gd name="T30" fmla="*/ 363 w 497"/>
              <a:gd name="T31" fmla="*/ 328 h 400"/>
              <a:gd name="T32" fmla="*/ 470 w 497"/>
              <a:gd name="T33" fmla="*/ 390 h 400"/>
              <a:gd name="T34" fmla="*/ 478 w 497"/>
              <a:gd name="T35" fmla="*/ 399 h 400"/>
              <a:gd name="T36" fmla="*/ 487 w 497"/>
              <a:gd name="T37" fmla="*/ 390 h 400"/>
              <a:gd name="T38" fmla="*/ 496 w 497"/>
              <a:gd name="T39" fmla="*/ 382 h 400"/>
              <a:gd name="T40" fmla="*/ 496 w 497"/>
              <a:gd name="T41" fmla="*/ 89 h 400"/>
              <a:gd name="T42" fmla="*/ 487 w 497"/>
              <a:gd name="T43" fmla="*/ 71 h 400"/>
              <a:gd name="T44" fmla="*/ 115 w 497"/>
              <a:gd name="T45" fmla="*/ 293 h 400"/>
              <a:gd name="T46" fmla="*/ 115 w 497"/>
              <a:gd name="T47" fmla="*/ 293 h 400"/>
              <a:gd name="T48" fmla="*/ 35 w 497"/>
              <a:gd name="T49" fmla="*/ 346 h 400"/>
              <a:gd name="T50" fmla="*/ 35 w 497"/>
              <a:gd name="T51" fmla="*/ 98 h 400"/>
              <a:gd name="T52" fmla="*/ 115 w 497"/>
              <a:gd name="T53" fmla="*/ 44 h 400"/>
              <a:gd name="T54" fmla="*/ 115 w 497"/>
              <a:gd name="T55" fmla="*/ 293 h 400"/>
              <a:gd name="T56" fmla="*/ 230 w 497"/>
              <a:gd name="T57" fmla="*/ 346 h 400"/>
              <a:gd name="T58" fmla="*/ 230 w 497"/>
              <a:gd name="T59" fmla="*/ 346 h 400"/>
              <a:gd name="T60" fmla="*/ 150 w 497"/>
              <a:gd name="T61" fmla="*/ 293 h 400"/>
              <a:gd name="T62" fmla="*/ 150 w 497"/>
              <a:gd name="T63" fmla="*/ 44 h 400"/>
              <a:gd name="T64" fmla="*/ 230 w 497"/>
              <a:gd name="T65" fmla="*/ 98 h 400"/>
              <a:gd name="T66" fmla="*/ 230 w 497"/>
              <a:gd name="T67" fmla="*/ 346 h 400"/>
              <a:gd name="T68" fmla="*/ 345 w 497"/>
              <a:gd name="T69" fmla="*/ 293 h 400"/>
              <a:gd name="T70" fmla="*/ 345 w 497"/>
              <a:gd name="T71" fmla="*/ 293 h 400"/>
              <a:gd name="T72" fmla="*/ 266 w 497"/>
              <a:gd name="T73" fmla="*/ 346 h 400"/>
              <a:gd name="T74" fmla="*/ 266 w 497"/>
              <a:gd name="T75" fmla="*/ 98 h 400"/>
              <a:gd name="T76" fmla="*/ 345 w 497"/>
              <a:gd name="T77" fmla="*/ 44 h 400"/>
              <a:gd name="T78" fmla="*/ 345 w 497"/>
              <a:gd name="T79" fmla="*/ 293 h 400"/>
              <a:gd name="T80" fmla="*/ 461 w 497"/>
              <a:gd name="T81" fmla="*/ 346 h 400"/>
              <a:gd name="T82" fmla="*/ 461 w 497"/>
              <a:gd name="T83" fmla="*/ 346 h 400"/>
              <a:gd name="T84" fmla="*/ 380 w 497"/>
              <a:gd name="T85" fmla="*/ 293 h 400"/>
              <a:gd name="T86" fmla="*/ 380 w 497"/>
              <a:gd name="T87" fmla="*/ 44 h 400"/>
              <a:gd name="T88" fmla="*/ 461 w 497"/>
              <a:gd name="T89" fmla="*/ 98 h 400"/>
              <a:gd name="T90" fmla="*/ 461 w 497"/>
              <a:gd name="T91" fmla="*/ 346 h 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497" h="400">
                <a:moveTo>
                  <a:pt x="487" y="71"/>
                </a:moveTo>
                <a:lnTo>
                  <a:pt x="487" y="71"/>
                </a:lnTo>
                <a:cubicBezTo>
                  <a:pt x="372" y="0"/>
                  <a:pt x="372" y="0"/>
                  <a:pt x="372" y="0"/>
                </a:cubicBezTo>
                <a:cubicBezTo>
                  <a:pt x="363" y="0"/>
                  <a:pt x="363" y="0"/>
                  <a:pt x="354" y="0"/>
                </a:cubicBezTo>
                <a:cubicBezTo>
                  <a:pt x="248" y="71"/>
                  <a:pt x="248" y="71"/>
                  <a:pt x="248" y="71"/>
                </a:cubicBezTo>
                <a:cubicBezTo>
                  <a:pt x="142" y="0"/>
                  <a:pt x="142" y="0"/>
                  <a:pt x="142" y="0"/>
                </a:cubicBezTo>
                <a:cubicBezTo>
                  <a:pt x="132" y="0"/>
                  <a:pt x="132" y="0"/>
                  <a:pt x="123" y="0"/>
                </a:cubicBezTo>
                <a:cubicBezTo>
                  <a:pt x="8" y="71"/>
                  <a:pt x="8" y="71"/>
                  <a:pt x="8" y="71"/>
                </a:cubicBezTo>
                <a:cubicBezTo>
                  <a:pt x="0" y="80"/>
                  <a:pt x="0" y="80"/>
                  <a:pt x="0" y="89"/>
                </a:cubicBezTo>
                <a:cubicBezTo>
                  <a:pt x="0" y="382"/>
                  <a:pt x="0" y="382"/>
                  <a:pt x="0" y="382"/>
                </a:cubicBezTo>
                <a:cubicBezTo>
                  <a:pt x="0" y="382"/>
                  <a:pt x="0" y="390"/>
                  <a:pt x="8" y="390"/>
                </a:cubicBezTo>
                <a:cubicBezTo>
                  <a:pt x="8" y="399"/>
                  <a:pt x="17" y="399"/>
                  <a:pt x="26" y="390"/>
                </a:cubicBezTo>
                <a:cubicBezTo>
                  <a:pt x="132" y="328"/>
                  <a:pt x="132" y="328"/>
                  <a:pt x="132" y="328"/>
                </a:cubicBezTo>
                <a:cubicBezTo>
                  <a:pt x="239" y="390"/>
                  <a:pt x="239" y="390"/>
                  <a:pt x="239" y="390"/>
                </a:cubicBezTo>
                <a:cubicBezTo>
                  <a:pt x="248" y="399"/>
                  <a:pt x="248" y="399"/>
                  <a:pt x="257" y="390"/>
                </a:cubicBezTo>
                <a:cubicBezTo>
                  <a:pt x="363" y="328"/>
                  <a:pt x="363" y="328"/>
                  <a:pt x="363" y="328"/>
                </a:cubicBezTo>
                <a:cubicBezTo>
                  <a:pt x="470" y="390"/>
                  <a:pt x="470" y="390"/>
                  <a:pt x="470" y="390"/>
                </a:cubicBezTo>
                <a:cubicBezTo>
                  <a:pt x="470" y="399"/>
                  <a:pt x="478" y="399"/>
                  <a:pt x="478" y="399"/>
                </a:cubicBezTo>
                <a:cubicBezTo>
                  <a:pt x="478" y="399"/>
                  <a:pt x="487" y="399"/>
                  <a:pt x="487" y="390"/>
                </a:cubicBezTo>
                <a:cubicBezTo>
                  <a:pt x="496" y="390"/>
                  <a:pt x="496" y="382"/>
                  <a:pt x="496" y="382"/>
                </a:cubicBezTo>
                <a:cubicBezTo>
                  <a:pt x="496" y="89"/>
                  <a:pt x="496" y="89"/>
                  <a:pt x="496" y="89"/>
                </a:cubicBezTo>
                <a:cubicBezTo>
                  <a:pt x="496" y="80"/>
                  <a:pt x="496" y="80"/>
                  <a:pt x="487" y="71"/>
                </a:cubicBezTo>
                <a:close/>
                <a:moveTo>
                  <a:pt x="115" y="293"/>
                </a:moveTo>
                <a:lnTo>
                  <a:pt x="115" y="293"/>
                </a:lnTo>
                <a:cubicBezTo>
                  <a:pt x="35" y="346"/>
                  <a:pt x="35" y="346"/>
                  <a:pt x="35" y="346"/>
                </a:cubicBezTo>
                <a:cubicBezTo>
                  <a:pt x="35" y="98"/>
                  <a:pt x="35" y="98"/>
                  <a:pt x="35" y="98"/>
                </a:cubicBezTo>
                <a:cubicBezTo>
                  <a:pt x="115" y="44"/>
                  <a:pt x="115" y="44"/>
                  <a:pt x="115" y="44"/>
                </a:cubicBezTo>
                <a:lnTo>
                  <a:pt x="115" y="293"/>
                </a:lnTo>
                <a:close/>
                <a:moveTo>
                  <a:pt x="230" y="346"/>
                </a:moveTo>
                <a:lnTo>
                  <a:pt x="230" y="346"/>
                </a:lnTo>
                <a:cubicBezTo>
                  <a:pt x="150" y="293"/>
                  <a:pt x="150" y="293"/>
                  <a:pt x="150" y="293"/>
                </a:cubicBezTo>
                <a:cubicBezTo>
                  <a:pt x="150" y="44"/>
                  <a:pt x="150" y="44"/>
                  <a:pt x="150" y="44"/>
                </a:cubicBezTo>
                <a:cubicBezTo>
                  <a:pt x="230" y="98"/>
                  <a:pt x="230" y="98"/>
                  <a:pt x="230" y="98"/>
                </a:cubicBezTo>
                <a:lnTo>
                  <a:pt x="230" y="346"/>
                </a:lnTo>
                <a:close/>
                <a:moveTo>
                  <a:pt x="345" y="293"/>
                </a:moveTo>
                <a:lnTo>
                  <a:pt x="345" y="293"/>
                </a:lnTo>
                <a:cubicBezTo>
                  <a:pt x="266" y="346"/>
                  <a:pt x="266" y="346"/>
                  <a:pt x="266" y="346"/>
                </a:cubicBezTo>
                <a:cubicBezTo>
                  <a:pt x="266" y="98"/>
                  <a:pt x="266" y="98"/>
                  <a:pt x="266" y="98"/>
                </a:cubicBezTo>
                <a:cubicBezTo>
                  <a:pt x="345" y="44"/>
                  <a:pt x="345" y="44"/>
                  <a:pt x="345" y="44"/>
                </a:cubicBezTo>
                <a:lnTo>
                  <a:pt x="345" y="293"/>
                </a:lnTo>
                <a:close/>
                <a:moveTo>
                  <a:pt x="461" y="346"/>
                </a:moveTo>
                <a:lnTo>
                  <a:pt x="461" y="346"/>
                </a:lnTo>
                <a:cubicBezTo>
                  <a:pt x="380" y="293"/>
                  <a:pt x="380" y="293"/>
                  <a:pt x="380" y="293"/>
                </a:cubicBezTo>
                <a:cubicBezTo>
                  <a:pt x="380" y="44"/>
                  <a:pt x="380" y="44"/>
                  <a:pt x="380" y="44"/>
                </a:cubicBezTo>
                <a:cubicBezTo>
                  <a:pt x="461" y="98"/>
                  <a:pt x="461" y="98"/>
                  <a:pt x="461" y="98"/>
                </a:cubicBezTo>
                <a:lnTo>
                  <a:pt x="461" y="34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/>
            </a:endParaRPr>
          </a:p>
        </p:txBody>
      </p:sp>
      <p:sp>
        <p:nvSpPr>
          <p:cNvPr id="14" name="Oval 77"/>
          <p:cNvSpPr/>
          <p:nvPr/>
        </p:nvSpPr>
        <p:spPr>
          <a:xfrm>
            <a:off x="9056784" y="4042772"/>
            <a:ext cx="1109983" cy="1110274"/>
          </a:xfrm>
          <a:prstGeom prst="ellipse">
            <a:avLst/>
          </a:prstGeom>
          <a:solidFill>
            <a:srgbClr val="ED7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5703" tIns="57852" rIns="115703" bIns="57852" rtlCol="0" anchor="ctr"/>
          <a:lstStyle/>
          <a:p>
            <a:pPr algn="ctr"/>
            <a:endParaRPr lang="bg-BG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/>
            </a:endParaRPr>
          </a:p>
        </p:txBody>
      </p:sp>
      <p:sp>
        <p:nvSpPr>
          <p:cNvPr id="15" name="Freeform 22"/>
          <p:cNvSpPr>
            <a:spLocks noChangeArrowheads="1"/>
          </p:cNvSpPr>
          <p:nvPr/>
        </p:nvSpPr>
        <p:spPr bwMode="auto">
          <a:xfrm>
            <a:off x="9381793" y="4336998"/>
            <a:ext cx="495149" cy="495151"/>
          </a:xfrm>
          <a:custGeom>
            <a:avLst/>
            <a:gdLst>
              <a:gd name="T0" fmla="*/ 230 w 461"/>
              <a:gd name="T1" fmla="*/ 8 h 461"/>
              <a:gd name="T2" fmla="*/ 230 w 461"/>
              <a:gd name="T3" fmla="*/ 8 h 461"/>
              <a:gd name="T4" fmla="*/ 0 w 461"/>
              <a:gd name="T5" fmla="*/ 239 h 461"/>
              <a:gd name="T6" fmla="*/ 230 w 461"/>
              <a:gd name="T7" fmla="*/ 460 h 461"/>
              <a:gd name="T8" fmla="*/ 460 w 461"/>
              <a:gd name="T9" fmla="*/ 230 h 461"/>
              <a:gd name="T10" fmla="*/ 230 w 461"/>
              <a:gd name="T11" fmla="*/ 8 h 461"/>
              <a:gd name="T12" fmla="*/ 230 w 461"/>
              <a:gd name="T13" fmla="*/ 35 h 461"/>
              <a:gd name="T14" fmla="*/ 230 w 461"/>
              <a:gd name="T15" fmla="*/ 35 h 461"/>
              <a:gd name="T16" fmla="*/ 319 w 461"/>
              <a:gd name="T17" fmla="*/ 53 h 461"/>
              <a:gd name="T18" fmla="*/ 291 w 461"/>
              <a:gd name="T19" fmla="*/ 106 h 461"/>
              <a:gd name="T20" fmla="*/ 230 w 461"/>
              <a:gd name="T21" fmla="*/ 97 h 461"/>
              <a:gd name="T22" fmla="*/ 168 w 461"/>
              <a:gd name="T23" fmla="*/ 106 h 461"/>
              <a:gd name="T24" fmla="*/ 141 w 461"/>
              <a:gd name="T25" fmla="*/ 53 h 461"/>
              <a:gd name="T26" fmla="*/ 230 w 461"/>
              <a:gd name="T27" fmla="*/ 35 h 461"/>
              <a:gd name="T28" fmla="*/ 106 w 461"/>
              <a:gd name="T29" fmla="*/ 292 h 461"/>
              <a:gd name="T30" fmla="*/ 106 w 461"/>
              <a:gd name="T31" fmla="*/ 292 h 461"/>
              <a:gd name="T32" fmla="*/ 53 w 461"/>
              <a:gd name="T33" fmla="*/ 327 h 461"/>
              <a:gd name="T34" fmla="*/ 35 w 461"/>
              <a:gd name="T35" fmla="*/ 239 h 461"/>
              <a:gd name="T36" fmla="*/ 53 w 461"/>
              <a:gd name="T37" fmla="*/ 141 h 461"/>
              <a:gd name="T38" fmla="*/ 106 w 461"/>
              <a:gd name="T39" fmla="*/ 167 h 461"/>
              <a:gd name="T40" fmla="*/ 88 w 461"/>
              <a:gd name="T41" fmla="*/ 230 h 461"/>
              <a:gd name="T42" fmla="*/ 106 w 461"/>
              <a:gd name="T43" fmla="*/ 292 h 461"/>
              <a:gd name="T44" fmla="*/ 230 w 461"/>
              <a:gd name="T45" fmla="*/ 433 h 461"/>
              <a:gd name="T46" fmla="*/ 230 w 461"/>
              <a:gd name="T47" fmla="*/ 433 h 461"/>
              <a:gd name="T48" fmla="*/ 141 w 461"/>
              <a:gd name="T49" fmla="*/ 407 h 461"/>
              <a:gd name="T50" fmla="*/ 168 w 461"/>
              <a:gd name="T51" fmla="*/ 354 h 461"/>
              <a:gd name="T52" fmla="*/ 230 w 461"/>
              <a:gd name="T53" fmla="*/ 372 h 461"/>
              <a:gd name="T54" fmla="*/ 291 w 461"/>
              <a:gd name="T55" fmla="*/ 354 h 461"/>
              <a:gd name="T56" fmla="*/ 319 w 461"/>
              <a:gd name="T57" fmla="*/ 407 h 461"/>
              <a:gd name="T58" fmla="*/ 230 w 461"/>
              <a:gd name="T59" fmla="*/ 433 h 461"/>
              <a:gd name="T60" fmla="*/ 230 w 461"/>
              <a:gd name="T61" fmla="*/ 345 h 461"/>
              <a:gd name="T62" fmla="*/ 230 w 461"/>
              <a:gd name="T63" fmla="*/ 345 h 461"/>
              <a:gd name="T64" fmla="*/ 124 w 461"/>
              <a:gd name="T65" fmla="*/ 230 h 461"/>
              <a:gd name="T66" fmla="*/ 230 w 461"/>
              <a:gd name="T67" fmla="*/ 123 h 461"/>
              <a:gd name="T68" fmla="*/ 336 w 461"/>
              <a:gd name="T69" fmla="*/ 230 h 461"/>
              <a:gd name="T70" fmla="*/ 230 w 461"/>
              <a:gd name="T71" fmla="*/ 345 h 461"/>
              <a:gd name="T72" fmla="*/ 354 w 461"/>
              <a:gd name="T73" fmla="*/ 292 h 461"/>
              <a:gd name="T74" fmla="*/ 354 w 461"/>
              <a:gd name="T75" fmla="*/ 292 h 461"/>
              <a:gd name="T76" fmla="*/ 372 w 461"/>
              <a:gd name="T77" fmla="*/ 230 h 461"/>
              <a:gd name="T78" fmla="*/ 354 w 461"/>
              <a:gd name="T79" fmla="*/ 167 h 461"/>
              <a:gd name="T80" fmla="*/ 407 w 461"/>
              <a:gd name="T81" fmla="*/ 141 h 461"/>
              <a:gd name="T82" fmla="*/ 425 w 461"/>
              <a:gd name="T83" fmla="*/ 230 h 461"/>
              <a:gd name="T84" fmla="*/ 407 w 461"/>
              <a:gd name="T85" fmla="*/ 327 h 461"/>
              <a:gd name="T86" fmla="*/ 354 w 461"/>
              <a:gd name="T87" fmla="*/ 292 h 4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461" h="461">
                <a:moveTo>
                  <a:pt x="230" y="8"/>
                </a:moveTo>
                <a:lnTo>
                  <a:pt x="230" y="8"/>
                </a:lnTo>
                <a:cubicBezTo>
                  <a:pt x="97" y="8"/>
                  <a:pt x="0" y="106"/>
                  <a:pt x="0" y="239"/>
                </a:cubicBezTo>
                <a:cubicBezTo>
                  <a:pt x="0" y="363"/>
                  <a:pt x="106" y="460"/>
                  <a:pt x="230" y="460"/>
                </a:cubicBezTo>
                <a:cubicBezTo>
                  <a:pt x="363" y="460"/>
                  <a:pt x="460" y="354"/>
                  <a:pt x="460" y="230"/>
                </a:cubicBezTo>
                <a:cubicBezTo>
                  <a:pt x="460" y="106"/>
                  <a:pt x="354" y="0"/>
                  <a:pt x="230" y="8"/>
                </a:cubicBezTo>
                <a:close/>
                <a:moveTo>
                  <a:pt x="230" y="35"/>
                </a:moveTo>
                <a:lnTo>
                  <a:pt x="230" y="35"/>
                </a:lnTo>
                <a:cubicBezTo>
                  <a:pt x="256" y="35"/>
                  <a:pt x="291" y="44"/>
                  <a:pt x="319" y="53"/>
                </a:cubicBezTo>
                <a:cubicBezTo>
                  <a:pt x="291" y="106"/>
                  <a:pt x="291" y="106"/>
                  <a:pt x="291" y="106"/>
                </a:cubicBezTo>
                <a:cubicBezTo>
                  <a:pt x="275" y="97"/>
                  <a:pt x="247" y="97"/>
                  <a:pt x="230" y="97"/>
                </a:cubicBezTo>
                <a:cubicBezTo>
                  <a:pt x="203" y="97"/>
                  <a:pt x="185" y="97"/>
                  <a:pt x="168" y="106"/>
                </a:cubicBezTo>
                <a:cubicBezTo>
                  <a:pt x="141" y="53"/>
                  <a:pt x="141" y="53"/>
                  <a:pt x="141" y="53"/>
                </a:cubicBezTo>
                <a:cubicBezTo>
                  <a:pt x="168" y="44"/>
                  <a:pt x="194" y="35"/>
                  <a:pt x="230" y="35"/>
                </a:cubicBezTo>
                <a:close/>
                <a:moveTo>
                  <a:pt x="106" y="292"/>
                </a:moveTo>
                <a:lnTo>
                  <a:pt x="106" y="292"/>
                </a:lnTo>
                <a:cubicBezTo>
                  <a:pt x="53" y="327"/>
                  <a:pt x="53" y="327"/>
                  <a:pt x="53" y="327"/>
                </a:cubicBezTo>
                <a:cubicBezTo>
                  <a:pt x="35" y="301"/>
                  <a:pt x="35" y="265"/>
                  <a:pt x="35" y="239"/>
                </a:cubicBezTo>
                <a:cubicBezTo>
                  <a:pt x="26" y="204"/>
                  <a:pt x="35" y="167"/>
                  <a:pt x="53" y="141"/>
                </a:cubicBezTo>
                <a:cubicBezTo>
                  <a:pt x="106" y="167"/>
                  <a:pt x="106" y="167"/>
                  <a:pt x="106" y="167"/>
                </a:cubicBezTo>
                <a:cubicBezTo>
                  <a:pt x="97" y="185"/>
                  <a:pt x="88" y="212"/>
                  <a:pt x="88" y="230"/>
                </a:cubicBezTo>
                <a:cubicBezTo>
                  <a:pt x="88" y="257"/>
                  <a:pt x="97" y="274"/>
                  <a:pt x="106" y="292"/>
                </a:cubicBezTo>
                <a:close/>
                <a:moveTo>
                  <a:pt x="230" y="433"/>
                </a:moveTo>
                <a:lnTo>
                  <a:pt x="230" y="433"/>
                </a:lnTo>
                <a:cubicBezTo>
                  <a:pt x="194" y="433"/>
                  <a:pt x="168" y="425"/>
                  <a:pt x="141" y="407"/>
                </a:cubicBezTo>
                <a:cubicBezTo>
                  <a:pt x="168" y="354"/>
                  <a:pt x="168" y="354"/>
                  <a:pt x="168" y="354"/>
                </a:cubicBezTo>
                <a:cubicBezTo>
                  <a:pt x="185" y="363"/>
                  <a:pt x="203" y="372"/>
                  <a:pt x="230" y="372"/>
                </a:cubicBezTo>
                <a:cubicBezTo>
                  <a:pt x="247" y="372"/>
                  <a:pt x="275" y="363"/>
                  <a:pt x="291" y="354"/>
                </a:cubicBezTo>
                <a:cubicBezTo>
                  <a:pt x="319" y="407"/>
                  <a:pt x="319" y="407"/>
                  <a:pt x="319" y="407"/>
                </a:cubicBezTo>
                <a:cubicBezTo>
                  <a:pt x="291" y="425"/>
                  <a:pt x="266" y="433"/>
                  <a:pt x="230" y="433"/>
                </a:cubicBezTo>
                <a:close/>
                <a:moveTo>
                  <a:pt x="230" y="345"/>
                </a:moveTo>
                <a:lnTo>
                  <a:pt x="230" y="345"/>
                </a:lnTo>
                <a:cubicBezTo>
                  <a:pt x="168" y="345"/>
                  <a:pt x="124" y="292"/>
                  <a:pt x="124" y="230"/>
                </a:cubicBezTo>
                <a:cubicBezTo>
                  <a:pt x="124" y="167"/>
                  <a:pt x="168" y="123"/>
                  <a:pt x="230" y="123"/>
                </a:cubicBezTo>
                <a:cubicBezTo>
                  <a:pt x="291" y="123"/>
                  <a:pt x="336" y="167"/>
                  <a:pt x="336" y="230"/>
                </a:cubicBezTo>
                <a:cubicBezTo>
                  <a:pt x="336" y="292"/>
                  <a:pt x="291" y="345"/>
                  <a:pt x="230" y="345"/>
                </a:cubicBezTo>
                <a:close/>
                <a:moveTo>
                  <a:pt x="354" y="292"/>
                </a:moveTo>
                <a:lnTo>
                  <a:pt x="354" y="292"/>
                </a:lnTo>
                <a:cubicBezTo>
                  <a:pt x="363" y="274"/>
                  <a:pt x="372" y="257"/>
                  <a:pt x="372" y="230"/>
                </a:cubicBezTo>
                <a:cubicBezTo>
                  <a:pt x="372" y="212"/>
                  <a:pt x="363" y="185"/>
                  <a:pt x="354" y="167"/>
                </a:cubicBezTo>
                <a:cubicBezTo>
                  <a:pt x="407" y="141"/>
                  <a:pt x="407" y="141"/>
                  <a:pt x="407" y="141"/>
                </a:cubicBezTo>
                <a:cubicBezTo>
                  <a:pt x="416" y="167"/>
                  <a:pt x="425" y="195"/>
                  <a:pt x="425" y="230"/>
                </a:cubicBezTo>
                <a:cubicBezTo>
                  <a:pt x="425" y="265"/>
                  <a:pt x="416" y="292"/>
                  <a:pt x="407" y="327"/>
                </a:cubicBezTo>
                <a:lnTo>
                  <a:pt x="354" y="29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/>
            </a:endParaRPr>
          </a:p>
        </p:txBody>
      </p:sp>
      <p:sp>
        <p:nvSpPr>
          <p:cNvPr id="16" name="Oval 73"/>
          <p:cNvSpPr/>
          <p:nvPr/>
        </p:nvSpPr>
        <p:spPr>
          <a:xfrm>
            <a:off x="9048280" y="2423147"/>
            <a:ext cx="1109983" cy="1110274"/>
          </a:xfrm>
          <a:prstGeom prst="ellipse">
            <a:avLst/>
          </a:prstGeom>
          <a:solidFill>
            <a:srgbClr val="07A1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5703" tIns="57852" rIns="115703" bIns="57852" rtlCol="0" anchor="ctr"/>
          <a:lstStyle/>
          <a:p>
            <a:pPr algn="ctr"/>
            <a:endParaRPr lang="bg-BG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/>
            </a:endParaRPr>
          </a:p>
        </p:txBody>
      </p:sp>
      <p:sp>
        <p:nvSpPr>
          <p:cNvPr id="17" name="Freeform 101"/>
          <p:cNvSpPr>
            <a:spLocks noChangeArrowheads="1"/>
          </p:cNvSpPr>
          <p:nvPr/>
        </p:nvSpPr>
        <p:spPr bwMode="auto">
          <a:xfrm>
            <a:off x="9389344" y="2752400"/>
            <a:ext cx="532874" cy="410266"/>
          </a:xfrm>
          <a:custGeom>
            <a:avLst/>
            <a:gdLst>
              <a:gd name="T0" fmla="*/ 80 w 497"/>
              <a:gd name="T1" fmla="*/ 248 h 382"/>
              <a:gd name="T2" fmla="*/ 80 w 497"/>
              <a:gd name="T3" fmla="*/ 248 h 382"/>
              <a:gd name="T4" fmla="*/ 159 w 497"/>
              <a:gd name="T5" fmla="*/ 328 h 382"/>
              <a:gd name="T6" fmla="*/ 248 w 497"/>
              <a:gd name="T7" fmla="*/ 381 h 382"/>
              <a:gd name="T8" fmla="*/ 337 w 497"/>
              <a:gd name="T9" fmla="*/ 337 h 382"/>
              <a:gd name="T10" fmla="*/ 390 w 497"/>
              <a:gd name="T11" fmla="*/ 258 h 382"/>
              <a:gd name="T12" fmla="*/ 248 w 497"/>
              <a:gd name="T13" fmla="*/ 328 h 382"/>
              <a:gd name="T14" fmla="*/ 80 w 497"/>
              <a:gd name="T15" fmla="*/ 248 h 382"/>
              <a:gd name="T16" fmla="*/ 487 w 497"/>
              <a:gd name="T17" fmla="*/ 124 h 382"/>
              <a:gd name="T18" fmla="*/ 487 w 497"/>
              <a:gd name="T19" fmla="*/ 124 h 382"/>
              <a:gd name="T20" fmla="*/ 274 w 497"/>
              <a:gd name="T21" fmla="*/ 9 h 382"/>
              <a:gd name="T22" fmla="*/ 221 w 497"/>
              <a:gd name="T23" fmla="*/ 9 h 382"/>
              <a:gd name="T24" fmla="*/ 9 w 497"/>
              <a:gd name="T25" fmla="*/ 124 h 382"/>
              <a:gd name="T26" fmla="*/ 9 w 497"/>
              <a:gd name="T27" fmla="*/ 160 h 382"/>
              <a:gd name="T28" fmla="*/ 221 w 497"/>
              <a:gd name="T29" fmla="*/ 275 h 382"/>
              <a:gd name="T30" fmla="*/ 274 w 497"/>
              <a:gd name="T31" fmla="*/ 275 h 382"/>
              <a:gd name="T32" fmla="*/ 408 w 497"/>
              <a:gd name="T33" fmla="*/ 195 h 382"/>
              <a:gd name="T34" fmla="*/ 266 w 497"/>
              <a:gd name="T35" fmla="*/ 160 h 382"/>
              <a:gd name="T36" fmla="*/ 248 w 497"/>
              <a:gd name="T37" fmla="*/ 168 h 382"/>
              <a:gd name="T38" fmla="*/ 203 w 497"/>
              <a:gd name="T39" fmla="*/ 133 h 382"/>
              <a:gd name="T40" fmla="*/ 248 w 497"/>
              <a:gd name="T41" fmla="*/ 107 h 382"/>
              <a:gd name="T42" fmla="*/ 293 w 497"/>
              <a:gd name="T43" fmla="*/ 124 h 382"/>
              <a:gd name="T44" fmla="*/ 443 w 497"/>
              <a:gd name="T45" fmla="*/ 177 h 382"/>
              <a:gd name="T46" fmla="*/ 487 w 497"/>
              <a:gd name="T47" fmla="*/ 160 h 382"/>
              <a:gd name="T48" fmla="*/ 487 w 497"/>
              <a:gd name="T49" fmla="*/ 124 h 382"/>
              <a:gd name="T50" fmla="*/ 425 w 497"/>
              <a:gd name="T51" fmla="*/ 346 h 382"/>
              <a:gd name="T52" fmla="*/ 425 w 497"/>
              <a:gd name="T53" fmla="*/ 346 h 382"/>
              <a:gd name="T54" fmla="*/ 461 w 497"/>
              <a:gd name="T55" fmla="*/ 337 h 382"/>
              <a:gd name="T56" fmla="*/ 443 w 497"/>
              <a:gd name="T57" fmla="*/ 177 h 382"/>
              <a:gd name="T58" fmla="*/ 408 w 497"/>
              <a:gd name="T59" fmla="*/ 195 h 382"/>
              <a:gd name="T60" fmla="*/ 425 w 497"/>
              <a:gd name="T61" fmla="*/ 346 h 3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497" h="382">
                <a:moveTo>
                  <a:pt x="80" y="248"/>
                </a:moveTo>
                <a:lnTo>
                  <a:pt x="80" y="248"/>
                </a:lnTo>
                <a:cubicBezTo>
                  <a:pt x="97" y="293"/>
                  <a:pt x="106" y="311"/>
                  <a:pt x="159" y="328"/>
                </a:cubicBezTo>
                <a:cubicBezTo>
                  <a:pt x="203" y="355"/>
                  <a:pt x="230" y="381"/>
                  <a:pt x="248" y="381"/>
                </a:cubicBezTo>
                <a:cubicBezTo>
                  <a:pt x="266" y="381"/>
                  <a:pt x="293" y="355"/>
                  <a:pt x="337" y="337"/>
                </a:cubicBezTo>
                <a:cubicBezTo>
                  <a:pt x="390" y="311"/>
                  <a:pt x="372" y="311"/>
                  <a:pt x="390" y="258"/>
                </a:cubicBezTo>
                <a:cubicBezTo>
                  <a:pt x="248" y="328"/>
                  <a:pt x="248" y="328"/>
                  <a:pt x="248" y="328"/>
                </a:cubicBezTo>
                <a:lnTo>
                  <a:pt x="80" y="248"/>
                </a:lnTo>
                <a:close/>
                <a:moveTo>
                  <a:pt x="487" y="124"/>
                </a:moveTo>
                <a:lnTo>
                  <a:pt x="487" y="124"/>
                </a:lnTo>
                <a:cubicBezTo>
                  <a:pt x="274" y="9"/>
                  <a:pt x="274" y="9"/>
                  <a:pt x="274" y="9"/>
                </a:cubicBezTo>
                <a:cubicBezTo>
                  <a:pt x="266" y="0"/>
                  <a:pt x="239" y="0"/>
                  <a:pt x="221" y="9"/>
                </a:cubicBezTo>
                <a:cubicBezTo>
                  <a:pt x="9" y="124"/>
                  <a:pt x="9" y="124"/>
                  <a:pt x="9" y="124"/>
                </a:cubicBezTo>
                <a:cubicBezTo>
                  <a:pt x="0" y="133"/>
                  <a:pt x="0" y="142"/>
                  <a:pt x="9" y="160"/>
                </a:cubicBezTo>
                <a:cubicBezTo>
                  <a:pt x="221" y="275"/>
                  <a:pt x="221" y="275"/>
                  <a:pt x="221" y="275"/>
                </a:cubicBezTo>
                <a:cubicBezTo>
                  <a:pt x="239" y="284"/>
                  <a:pt x="266" y="284"/>
                  <a:pt x="274" y="275"/>
                </a:cubicBezTo>
                <a:cubicBezTo>
                  <a:pt x="408" y="195"/>
                  <a:pt x="408" y="195"/>
                  <a:pt x="408" y="195"/>
                </a:cubicBezTo>
                <a:cubicBezTo>
                  <a:pt x="266" y="160"/>
                  <a:pt x="266" y="160"/>
                  <a:pt x="266" y="160"/>
                </a:cubicBezTo>
                <a:cubicBezTo>
                  <a:pt x="257" y="160"/>
                  <a:pt x="257" y="168"/>
                  <a:pt x="248" y="168"/>
                </a:cubicBezTo>
                <a:cubicBezTo>
                  <a:pt x="221" y="168"/>
                  <a:pt x="203" y="151"/>
                  <a:pt x="203" y="133"/>
                </a:cubicBezTo>
                <a:cubicBezTo>
                  <a:pt x="203" y="124"/>
                  <a:pt x="221" y="107"/>
                  <a:pt x="248" y="107"/>
                </a:cubicBezTo>
                <a:cubicBezTo>
                  <a:pt x="266" y="107"/>
                  <a:pt x="284" y="115"/>
                  <a:pt x="293" y="124"/>
                </a:cubicBezTo>
                <a:cubicBezTo>
                  <a:pt x="443" y="177"/>
                  <a:pt x="443" y="177"/>
                  <a:pt x="443" y="177"/>
                </a:cubicBezTo>
                <a:cubicBezTo>
                  <a:pt x="487" y="160"/>
                  <a:pt x="487" y="160"/>
                  <a:pt x="487" y="160"/>
                </a:cubicBezTo>
                <a:cubicBezTo>
                  <a:pt x="496" y="142"/>
                  <a:pt x="496" y="133"/>
                  <a:pt x="487" y="124"/>
                </a:cubicBezTo>
                <a:close/>
                <a:moveTo>
                  <a:pt x="425" y="346"/>
                </a:moveTo>
                <a:lnTo>
                  <a:pt x="425" y="346"/>
                </a:lnTo>
                <a:cubicBezTo>
                  <a:pt x="416" y="355"/>
                  <a:pt x="452" y="364"/>
                  <a:pt x="461" y="337"/>
                </a:cubicBezTo>
                <a:cubicBezTo>
                  <a:pt x="469" y="213"/>
                  <a:pt x="443" y="177"/>
                  <a:pt x="443" y="177"/>
                </a:cubicBezTo>
                <a:cubicBezTo>
                  <a:pt x="408" y="195"/>
                  <a:pt x="408" y="195"/>
                  <a:pt x="408" y="195"/>
                </a:cubicBezTo>
                <a:cubicBezTo>
                  <a:pt x="408" y="195"/>
                  <a:pt x="443" y="222"/>
                  <a:pt x="425" y="34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/>
            </a:endParaRPr>
          </a:p>
        </p:txBody>
      </p:sp>
      <p:sp>
        <p:nvSpPr>
          <p:cNvPr id="18" name="Oval 60"/>
          <p:cNvSpPr/>
          <p:nvPr/>
        </p:nvSpPr>
        <p:spPr>
          <a:xfrm>
            <a:off x="2445946" y="4032037"/>
            <a:ext cx="1109983" cy="1110274"/>
          </a:xfrm>
          <a:prstGeom prst="ellipse">
            <a:avLst/>
          </a:prstGeom>
          <a:solidFill>
            <a:srgbClr val="CE32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5703" tIns="57852" rIns="115703" bIns="57852" rtlCol="0" anchor="ctr"/>
          <a:lstStyle/>
          <a:p>
            <a:pPr algn="ctr"/>
            <a:endParaRPr lang="bg-BG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/>
            </a:endParaRPr>
          </a:p>
        </p:txBody>
      </p:sp>
      <p:sp>
        <p:nvSpPr>
          <p:cNvPr id="19" name="Freeform 104"/>
          <p:cNvSpPr>
            <a:spLocks noChangeArrowheads="1"/>
          </p:cNvSpPr>
          <p:nvPr/>
        </p:nvSpPr>
        <p:spPr bwMode="auto">
          <a:xfrm>
            <a:off x="2749819" y="4370656"/>
            <a:ext cx="532877" cy="358395"/>
          </a:xfrm>
          <a:custGeom>
            <a:avLst/>
            <a:gdLst>
              <a:gd name="T0" fmla="*/ 203 w 497"/>
              <a:gd name="T1" fmla="*/ 257 h 337"/>
              <a:gd name="T2" fmla="*/ 203 w 497"/>
              <a:gd name="T3" fmla="*/ 257 h 337"/>
              <a:gd name="T4" fmla="*/ 221 w 497"/>
              <a:gd name="T5" fmla="*/ 327 h 337"/>
              <a:gd name="T6" fmla="*/ 283 w 497"/>
              <a:gd name="T7" fmla="*/ 310 h 337"/>
              <a:gd name="T8" fmla="*/ 398 w 497"/>
              <a:gd name="T9" fmla="*/ 9 h 337"/>
              <a:gd name="T10" fmla="*/ 203 w 497"/>
              <a:gd name="T11" fmla="*/ 257 h 337"/>
              <a:gd name="T12" fmla="*/ 248 w 497"/>
              <a:gd name="T13" fmla="*/ 71 h 337"/>
              <a:gd name="T14" fmla="*/ 248 w 497"/>
              <a:gd name="T15" fmla="*/ 71 h 337"/>
              <a:gd name="T16" fmla="*/ 274 w 497"/>
              <a:gd name="T17" fmla="*/ 71 h 337"/>
              <a:gd name="T18" fmla="*/ 310 w 497"/>
              <a:gd name="T19" fmla="*/ 26 h 337"/>
              <a:gd name="T20" fmla="*/ 248 w 497"/>
              <a:gd name="T21" fmla="*/ 17 h 337"/>
              <a:gd name="T22" fmla="*/ 0 w 497"/>
              <a:gd name="T23" fmla="*/ 283 h 337"/>
              <a:gd name="T24" fmla="*/ 0 w 497"/>
              <a:gd name="T25" fmla="*/ 310 h 337"/>
              <a:gd name="T26" fmla="*/ 26 w 497"/>
              <a:gd name="T27" fmla="*/ 336 h 337"/>
              <a:gd name="T28" fmla="*/ 53 w 497"/>
              <a:gd name="T29" fmla="*/ 310 h 337"/>
              <a:gd name="T30" fmla="*/ 53 w 497"/>
              <a:gd name="T31" fmla="*/ 283 h 337"/>
              <a:gd name="T32" fmla="*/ 248 w 497"/>
              <a:gd name="T33" fmla="*/ 71 h 337"/>
              <a:gd name="T34" fmla="*/ 425 w 497"/>
              <a:gd name="T35" fmla="*/ 98 h 337"/>
              <a:gd name="T36" fmla="*/ 425 w 497"/>
              <a:gd name="T37" fmla="*/ 98 h 337"/>
              <a:gd name="T38" fmla="*/ 407 w 497"/>
              <a:gd name="T39" fmla="*/ 151 h 337"/>
              <a:gd name="T40" fmla="*/ 442 w 497"/>
              <a:gd name="T41" fmla="*/ 283 h 337"/>
              <a:gd name="T42" fmla="*/ 442 w 497"/>
              <a:gd name="T43" fmla="*/ 310 h 337"/>
              <a:gd name="T44" fmla="*/ 469 w 497"/>
              <a:gd name="T45" fmla="*/ 336 h 337"/>
              <a:gd name="T46" fmla="*/ 469 w 497"/>
              <a:gd name="T47" fmla="*/ 336 h 337"/>
              <a:gd name="T48" fmla="*/ 496 w 497"/>
              <a:gd name="T49" fmla="*/ 310 h 337"/>
              <a:gd name="T50" fmla="*/ 496 w 497"/>
              <a:gd name="T51" fmla="*/ 283 h 337"/>
              <a:gd name="T52" fmla="*/ 425 w 497"/>
              <a:gd name="T53" fmla="*/ 98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97" h="337">
                <a:moveTo>
                  <a:pt x="203" y="257"/>
                </a:moveTo>
                <a:lnTo>
                  <a:pt x="203" y="257"/>
                </a:lnTo>
                <a:cubicBezTo>
                  <a:pt x="186" y="283"/>
                  <a:pt x="194" y="310"/>
                  <a:pt x="221" y="327"/>
                </a:cubicBezTo>
                <a:cubicBezTo>
                  <a:pt x="239" y="336"/>
                  <a:pt x="266" y="336"/>
                  <a:pt x="283" y="310"/>
                </a:cubicBezTo>
                <a:cubicBezTo>
                  <a:pt x="301" y="274"/>
                  <a:pt x="407" y="9"/>
                  <a:pt x="398" y="9"/>
                </a:cubicBezTo>
                <a:cubicBezTo>
                  <a:pt x="389" y="0"/>
                  <a:pt x="221" y="230"/>
                  <a:pt x="203" y="257"/>
                </a:cubicBezTo>
                <a:close/>
                <a:moveTo>
                  <a:pt x="248" y="71"/>
                </a:moveTo>
                <a:lnTo>
                  <a:pt x="248" y="71"/>
                </a:lnTo>
                <a:cubicBezTo>
                  <a:pt x="257" y="71"/>
                  <a:pt x="266" y="71"/>
                  <a:pt x="274" y="71"/>
                </a:cubicBezTo>
                <a:cubicBezTo>
                  <a:pt x="292" y="53"/>
                  <a:pt x="301" y="44"/>
                  <a:pt x="310" y="26"/>
                </a:cubicBezTo>
                <a:cubicBezTo>
                  <a:pt x="292" y="17"/>
                  <a:pt x="274" y="17"/>
                  <a:pt x="248" y="17"/>
                </a:cubicBezTo>
                <a:cubicBezTo>
                  <a:pt x="106" y="17"/>
                  <a:pt x="0" y="133"/>
                  <a:pt x="0" y="283"/>
                </a:cubicBezTo>
                <a:cubicBezTo>
                  <a:pt x="0" y="292"/>
                  <a:pt x="0" y="301"/>
                  <a:pt x="0" y="310"/>
                </a:cubicBezTo>
                <a:cubicBezTo>
                  <a:pt x="0" y="327"/>
                  <a:pt x="17" y="336"/>
                  <a:pt x="26" y="336"/>
                </a:cubicBezTo>
                <a:cubicBezTo>
                  <a:pt x="44" y="336"/>
                  <a:pt x="53" y="319"/>
                  <a:pt x="53" y="310"/>
                </a:cubicBezTo>
                <a:cubicBezTo>
                  <a:pt x="53" y="301"/>
                  <a:pt x="53" y="292"/>
                  <a:pt x="53" y="283"/>
                </a:cubicBezTo>
                <a:cubicBezTo>
                  <a:pt x="53" y="160"/>
                  <a:pt x="132" y="71"/>
                  <a:pt x="248" y="71"/>
                </a:cubicBezTo>
                <a:close/>
                <a:moveTo>
                  <a:pt x="425" y="98"/>
                </a:moveTo>
                <a:lnTo>
                  <a:pt x="425" y="98"/>
                </a:lnTo>
                <a:cubicBezTo>
                  <a:pt x="416" y="115"/>
                  <a:pt x="416" y="133"/>
                  <a:pt x="407" y="151"/>
                </a:cubicBezTo>
                <a:cubicBezTo>
                  <a:pt x="433" y="186"/>
                  <a:pt x="442" y="239"/>
                  <a:pt x="442" y="283"/>
                </a:cubicBezTo>
                <a:cubicBezTo>
                  <a:pt x="442" y="292"/>
                  <a:pt x="442" y="301"/>
                  <a:pt x="442" y="310"/>
                </a:cubicBezTo>
                <a:cubicBezTo>
                  <a:pt x="442" y="319"/>
                  <a:pt x="451" y="336"/>
                  <a:pt x="469" y="336"/>
                </a:cubicBezTo>
                <a:lnTo>
                  <a:pt x="469" y="336"/>
                </a:lnTo>
                <a:cubicBezTo>
                  <a:pt x="478" y="336"/>
                  <a:pt x="496" y="327"/>
                  <a:pt x="496" y="310"/>
                </a:cubicBezTo>
                <a:cubicBezTo>
                  <a:pt x="496" y="301"/>
                  <a:pt x="496" y="292"/>
                  <a:pt x="496" y="283"/>
                </a:cubicBezTo>
                <a:cubicBezTo>
                  <a:pt x="496" y="213"/>
                  <a:pt x="469" y="151"/>
                  <a:pt x="425" y="9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/>
            </a:endParaRPr>
          </a:p>
        </p:txBody>
      </p:sp>
      <p:sp>
        <p:nvSpPr>
          <p:cNvPr id="20" name="TextBox 76"/>
          <p:cNvSpPr txBox="1"/>
          <p:nvPr/>
        </p:nvSpPr>
        <p:spPr>
          <a:xfrm>
            <a:off x="5248414" y="2261157"/>
            <a:ext cx="173367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4307111" y="2608878"/>
            <a:ext cx="3616276" cy="75251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1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请在此添加文字说明，编辑文字。</a:t>
            </a:r>
            <a:r>
              <a:rPr lang="zh-CN" altLang="en-US" sz="11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</a:t>
            </a:r>
            <a:r>
              <a:rPr lang="zh-CN" altLang="en-US" sz="11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，编辑文字。请在此添加文字说明，编辑文字。请在此添加文字说明，编辑文字。</a:t>
            </a:r>
            <a:endParaRPr lang="en-US" altLang="zh-CN" sz="1100" dirty="0" smtClean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TextBox 76"/>
          <p:cNvSpPr txBox="1"/>
          <p:nvPr/>
        </p:nvSpPr>
        <p:spPr>
          <a:xfrm>
            <a:off x="5248414" y="4032037"/>
            <a:ext cx="173367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4307111" y="4379758"/>
            <a:ext cx="3616276" cy="75251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1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请在此添加文字说明，编辑文字。</a:t>
            </a:r>
            <a:r>
              <a:rPr lang="zh-CN" altLang="en-US" sz="11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</a:t>
            </a:r>
            <a:r>
              <a:rPr lang="zh-CN" altLang="en-US" sz="11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，编辑文字。请在此添加文字说明，编辑文字。请在此添加文字说明，编辑文字。</a:t>
            </a:r>
            <a:endParaRPr lang="en-US" altLang="zh-CN" sz="1100" dirty="0" smtClean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 rot="5400000">
            <a:off x="3074422" y="-1924440"/>
            <a:ext cx="6064960" cy="10706879"/>
          </a:xfrm>
          <a:prstGeom prst="rect">
            <a:avLst/>
          </a:prstGeom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1589974" y="391022"/>
            <a:ext cx="584059" cy="905932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9903550" y="391022"/>
            <a:ext cx="584059" cy="905932"/>
          </a:xfrm>
          <a:prstGeom prst="rect">
            <a:avLst/>
          </a:prstGeom>
        </p:spPr>
      </p:pic>
      <p:sp>
        <p:nvSpPr>
          <p:cNvPr id="30" name="TextBox 76"/>
          <p:cNvSpPr txBox="1"/>
          <p:nvPr/>
        </p:nvSpPr>
        <p:spPr>
          <a:xfrm>
            <a:off x="5234880" y="542655"/>
            <a:ext cx="17222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rgbClr val="ED76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</a:t>
            </a:r>
            <a:r>
              <a:rPr lang="zh-CN" altLang="en-US" sz="2000" dirty="0">
                <a:solidFill>
                  <a:srgbClr val="ED76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sz="2000" dirty="0">
              <a:solidFill>
                <a:srgbClr val="ED761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4569336" y="843891"/>
            <a:ext cx="3053327" cy="308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 You Text 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Here Add 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You Text 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Here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5709320" y="1152886"/>
            <a:ext cx="773359" cy="191267"/>
            <a:chOff x="6232688" y="2672443"/>
            <a:chExt cx="1600305" cy="395787"/>
          </a:xfrm>
        </p:grpSpPr>
        <p:pic>
          <p:nvPicPr>
            <p:cNvPr id="35" name="图片 34"/>
            <p:cNvPicPr>
              <a:picLocks noChangeAspect="1"/>
            </p:cNvPicPr>
            <p:nvPr/>
          </p:nvPicPr>
          <p:blipFill>
            <a:blip r:embed="rId4" cstate="screen"/>
            <a:stretch>
              <a:fillRect/>
            </a:stretch>
          </p:blipFill>
          <p:spPr>
            <a:xfrm>
              <a:off x="6646036" y="2678043"/>
              <a:ext cx="381393" cy="384587"/>
            </a:xfrm>
            <a:prstGeom prst="rect">
              <a:avLst/>
            </a:prstGeom>
          </p:spPr>
        </p:pic>
        <p:pic>
          <p:nvPicPr>
            <p:cNvPr id="36" name="图片 35"/>
            <p:cNvPicPr>
              <a:picLocks noChangeAspect="1"/>
            </p:cNvPicPr>
            <p:nvPr/>
          </p:nvPicPr>
          <p:blipFill>
            <a:blip r:embed="rId5" cstate="screen"/>
            <a:stretch>
              <a:fillRect/>
            </a:stretch>
          </p:blipFill>
          <p:spPr>
            <a:xfrm>
              <a:off x="6232688" y="2678043"/>
              <a:ext cx="393975" cy="384587"/>
            </a:xfrm>
            <a:prstGeom prst="rect">
              <a:avLst/>
            </a:prstGeom>
          </p:spPr>
        </p:pic>
        <p:pic>
          <p:nvPicPr>
            <p:cNvPr id="37" name="图片 36"/>
            <p:cNvPicPr>
              <a:picLocks noChangeAspect="1"/>
            </p:cNvPicPr>
            <p:nvPr/>
          </p:nvPicPr>
          <p:blipFill>
            <a:blip r:embed="rId6" cstate="screen"/>
            <a:stretch>
              <a:fillRect/>
            </a:stretch>
          </p:blipFill>
          <p:spPr>
            <a:xfrm flipH="1">
              <a:off x="7048030" y="2675730"/>
              <a:ext cx="385942" cy="389213"/>
            </a:xfrm>
            <a:prstGeom prst="rect">
              <a:avLst/>
            </a:prstGeom>
          </p:spPr>
        </p:pic>
        <p:pic>
          <p:nvPicPr>
            <p:cNvPr id="38" name="图片 37"/>
            <p:cNvPicPr>
              <a:picLocks noChangeAspect="1"/>
            </p:cNvPicPr>
            <p:nvPr/>
          </p:nvPicPr>
          <p:blipFill>
            <a:blip r:embed="rId7" cstate="screen"/>
            <a:stretch>
              <a:fillRect/>
            </a:stretch>
          </p:blipFill>
          <p:spPr>
            <a:xfrm flipH="1">
              <a:off x="7449727" y="2672443"/>
              <a:ext cx="383266" cy="395787"/>
            </a:xfrm>
            <a:prstGeom prst="rect">
              <a:avLst/>
            </a:prstGeom>
          </p:spPr>
        </p:pic>
      </p:grpSp>
      <p:sp>
        <p:nvSpPr>
          <p:cNvPr id="12" name="剪去对角的矩形 11"/>
          <p:cNvSpPr/>
          <p:nvPr/>
        </p:nvSpPr>
        <p:spPr>
          <a:xfrm>
            <a:off x="2092572" y="2842399"/>
            <a:ext cx="877076" cy="877076"/>
          </a:xfrm>
          <a:prstGeom prst="snip2DiagRect">
            <a:avLst/>
          </a:prstGeom>
          <a:solidFill>
            <a:srgbClr val="07A1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剪去对角的矩形 12"/>
          <p:cNvSpPr/>
          <p:nvPr/>
        </p:nvSpPr>
        <p:spPr>
          <a:xfrm>
            <a:off x="5657461" y="2842399"/>
            <a:ext cx="877076" cy="877076"/>
          </a:xfrm>
          <a:prstGeom prst="snip2DiagRect">
            <a:avLst/>
          </a:prstGeom>
          <a:solidFill>
            <a:srgbClr val="CE32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剪去对角的矩形 13"/>
          <p:cNvSpPr/>
          <p:nvPr/>
        </p:nvSpPr>
        <p:spPr>
          <a:xfrm>
            <a:off x="9181946" y="2842399"/>
            <a:ext cx="877076" cy="877076"/>
          </a:xfrm>
          <a:prstGeom prst="snip2DiagRect">
            <a:avLst/>
          </a:prstGeom>
          <a:solidFill>
            <a:srgbClr val="848E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5" name="Group 21"/>
          <p:cNvGrpSpPr/>
          <p:nvPr/>
        </p:nvGrpSpPr>
        <p:grpSpPr>
          <a:xfrm>
            <a:off x="5853542" y="3060593"/>
            <a:ext cx="484914" cy="440685"/>
            <a:chOff x="5191125" y="2239963"/>
            <a:chExt cx="487363" cy="442912"/>
          </a:xfrm>
          <a:solidFill>
            <a:schemeClr val="bg1"/>
          </a:solidFill>
        </p:grpSpPr>
        <p:sp>
          <p:nvSpPr>
            <p:cNvPr id="16" name="Freeform 22"/>
            <p:cNvSpPr>
              <a:spLocks noEditPoints="1"/>
            </p:cNvSpPr>
            <p:nvPr/>
          </p:nvSpPr>
          <p:spPr bwMode="auto">
            <a:xfrm>
              <a:off x="5191125" y="2622550"/>
              <a:ext cx="487363" cy="60325"/>
            </a:xfrm>
            <a:custGeom>
              <a:avLst/>
              <a:gdLst>
                <a:gd name="T0" fmla="*/ 130 w 130"/>
                <a:gd name="T1" fmla="*/ 8 h 16"/>
                <a:gd name="T2" fmla="*/ 122 w 130"/>
                <a:gd name="T3" fmla="*/ 16 h 16"/>
                <a:gd name="T4" fmla="*/ 9 w 130"/>
                <a:gd name="T5" fmla="*/ 16 h 16"/>
                <a:gd name="T6" fmla="*/ 0 w 130"/>
                <a:gd name="T7" fmla="*/ 8 h 16"/>
                <a:gd name="T8" fmla="*/ 0 w 130"/>
                <a:gd name="T9" fmla="*/ 8 h 16"/>
                <a:gd name="T10" fmla="*/ 9 w 130"/>
                <a:gd name="T11" fmla="*/ 0 h 16"/>
                <a:gd name="T12" fmla="*/ 122 w 130"/>
                <a:gd name="T13" fmla="*/ 0 h 16"/>
                <a:gd name="T14" fmla="*/ 130 w 130"/>
                <a:gd name="T15" fmla="*/ 8 h 16"/>
                <a:gd name="T16" fmla="*/ 81 w 130"/>
                <a:gd name="T17" fmla="*/ 8 h 16"/>
                <a:gd name="T18" fmla="*/ 77 w 130"/>
                <a:gd name="T19" fmla="*/ 4 h 16"/>
                <a:gd name="T20" fmla="*/ 53 w 130"/>
                <a:gd name="T21" fmla="*/ 4 h 16"/>
                <a:gd name="T22" fmla="*/ 49 w 130"/>
                <a:gd name="T23" fmla="*/ 8 h 16"/>
                <a:gd name="T24" fmla="*/ 49 w 130"/>
                <a:gd name="T25" fmla="*/ 8 h 16"/>
                <a:gd name="T26" fmla="*/ 53 w 130"/>
                <a:gd name="T27" fmla="*/ 12 h 16"/>
                <a:gd name="T28" fmla="*/ 77 w 130"/>
                <a:gd name="T29" fmla="*/ 12 h 16"/>
                <a:gd name="T30" fmla="*/ 81 w 130"/>
                <a:gd name="T31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0" h="16">
                  <a:moveTo>
                    <a:pt x="130" y="8"/>
                  </a:moveTo>
                  <a:cubicBezTo>
                    <a:pt x="130" y="13"/>
                    <a:pt x="127" y="16"/>
                    <a:pt x="122" y="16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4" y="16"/>
                    <a:pt x="0" y="13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7" y="0"/>
                    <a:pt x="130" y="4"/>
                    <a:pt x="130" y="8"/>
                  </a:cubicBezTo>
                  <a:close/>
                  <a:moveTo>
                    <a:pt x="81" y="8"/>
                  </a:moveTo>
                  <a:cubicBezTo>
                    <a:pt x="81" y="6"/>
                    <a:pt x="80" y="4"/>
                    <a:pt x="77" y="4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1" y="4"/>
                    <a:pt x="49" y="6"/>
                    <a:pt x="49" y="8"/>
                  </a:cubicBezTo>
                  <a:cubicBezTo>
                    <a:pt x="49" y="8"/>
                    <a:pt x="49" y="8"/>
                    <a:pt x="49" y="8"/>
                  </a:cubicBezTo>
                  <a:cubicBezTo>
                    <a:pt x="49" y="11"/>
                    <a:pt x="51" y="12"/>
                    <a:pt x="53" y="12"/>
                  </a:cubicBezTo>
                  <a:cubicBezTo>
                    <a:pt x="77" y="12"/>
                    <a:pt x="77" y="12"/>
                    <a:pt x="77" y="12"/>
                  </a:cubicBezTo>
                  <a:cubicBezTo>
                    <a:pt x="80" y="12"/>
                    <a:pt x="81" y="11"/>
                    <a:pt x="81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" name="Freeform 23"/>
            <p:cNvSpPr>
              <a:spLocks noEditPoints="1"/>
            </p:cNvSpPr>
            <p:nvPr/>
          </p:nvSpPr>
          <p:spPr bwMode="auto">
            <a:xfrm>
              <a:off x="5199063" y="2239963"/>
              <a:ext cx="473075" cy="349250"/>
            </a:xfrm>
            <a:custGeom>
              <a:avLst/>
              <a:gdLst>
                <a:gd name="T0" fmla="*/ 99 w 126"/>
                <a:gd name="T1" fmla="*/ 93 h 93"/>
                <a:gd name="T2" fmla="*/ 27 w 126"/>
                <a:gd name="T3" fmla="*/ 93 h 93"/>
                <a:gd name="T4" fmla="*/ 0 w 126"/>
                <a:gd name="T5" fmla="*/ 66 h 93"/>
                <a:gd name="T6" fmla="*/ 0 w 126"/>
                <a:gd name="T7" fmla="*/ 27 h 93"/>
                <a:gd name="T8" fmla="*/ 27 w 126"/>
                <a:gd name="T9" fmla="*/ 0 h 93"/>
                <a:gd name="T10" fmla="*/ 99 w 126"/>
                <a:gd name="T11" fmla="*/ 0 h 93"/>
                <a:gd name="T12" fmla="*/ 126 w 126"/>
                <a:gd name="T13" fmla="*/ 27 h 93"/>
                <a:gd name="T14" fmla="*/ 126 w 126"/>
                <a:gd name="T15" fmla="*/ 66 h 93"/>
                <a:gd name="T16" fmla="*/ 99 w 126"/>
                <a:gd name="T17" fmla="*/ 93 h 93"/>
                <a:gd name="T18" fmla="*/ 27 w 126"/>
                <a:gd name="T19" fmla="*/ 11 h 93"/>
                <a:gd name="T20" fmla="*/ 10 w 126"/>
                <a:gd name="T21" fmla="*/ 27 h 93"/>
                <a:gd name="T22" fmla="*/ 10 w 126"/>
                <a:gd name="T23" fmla="*/ 66 h 93"/>
                <a:gd name="T24" fmla="*/ 27 w 126"/>
                <a:gd name="T25" fmla="*/ 83 h 93"/>
                <a:gd name="T26" fmla="*/ 99 w 126"/>
                <a:gd name="T27" fmla="*/ 83 h 93"/>
                <a:gd name="T28" fmla="*/ 116 w 126"/>
                <a:gd name="T29" fmla="*/ 66 h 93"/>
                <a:gd name="T30" fmla="*/ 116 w 126"/>
                <a:gd name="T31" fmla="*/ 27 h 93"/>
                <a:gd name="T32" fmla="*/ 99 w 126"/>
                <a:gd name="T33" fmla="*/ 11 h 93"/>
                <a:gd name="T34" fmla="*/ 27 w 126"/>
                <a:gd name="T35" fmla="*/ 11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6" h="93">
                  <a:moveTo>
                    <a:pt x="99" y="93"/>
                  </a:moveTo>
                  <a:cubicBezTo>
                    <a:pt x="27" y="93"/>
                    <a:pt x="27" y="93"/>
                    <a:pt x="27" y="93"/>
                  </a:cubicBezTo>
                  <a:cubicBezTo>
                    <a:pt x="12" y="93"/>
                    <a:pt x="0" y="81"/>
                    <a:pt x="0" y="66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99" y="0"/>
                    <a:pt x="99" y="0"/>
                    <a:pt x="99" y="0"/>
                  </a:cubicBezTo>
                  <a:cubicBezTo>
                    <a:pt x="114" y="0"/>
                    <a:pt x="126" y="12"/>
                    <a:pt x="126" y="27"/>
                  </a:cubicBezTo>
                  <a:cubicBezTo>
                    <a:pt x="126" y="66"/>
                    <a:pt x="126" y="66"/>
                    <a:pt x="126" y="66"/>
                  </a:cubicBezTo>
                  <a:cubicBezTo>
                    <a:pt x="126" y="81"/>
                    <a:pt x="114" y="93"/>
                    <a:pt x="99" y="93"/>
                  </a:cubicBezTo>
                  <a:close/>
                  <a:moveTo>
                    <a:pt x="27" y="11"/>
                  </a:moveTo>
                  <a:cubicBezTo>
                    <a:pt x="18" y="11"/>
                    <a:pt x="10" y="18"/>
                    <a:pt x="10" y="27"/>
                  </a:cubicBezTo>
                  <a:cubicBezTo>
                    <a:pt x="10" y="66"/>
                    <a:pt x="10" y="66"/>
                    <a:pt x="10" y="66"/>
                  </a:cubicBezTo>
                  <a:cubicBezTo>
                    <a:pt x="10" y="76"/>
                    <a:pt x="18" y="83"/>
                    <a:pt x="27" y="83"/>
                  </a:cubicBezTo>
                  <a:cubicBezTo>
                    <a:pt x="99" y="83"/>
                    <a:pt x="99" y="83"/>
                    <a:pt x="99" y="83"/>
                  </a:cubicBezTo>
                  <a:cubicBezTo>
                    <a:pt x="109" y="83"/>
                    <a:pt x="116" y="76"/>
                    <a:pt x="116" y="66"/>
                  </a:cubicBezTo>
                  <a:cubicBezTo>
                    <a:pt x="116" y="27"/>
                    <a:pt x="116" y="27"/>
                    <a:pt x="116" y="27"/>
                  </a:cubicBezTo>
                  <a:cubicBezTo>
                    <a:pt x="116" y="18"/>
                    <a:pt x="109" y="11"/>
                    <a:pt x="99" y="11"/>
                  </a:cubicBezTo>
                  <a:lnTo>
                    <a:pt x="27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" name="Freeform 24"/>
            <p:cNvSpPr/>
            <p:nvPr/>
          </p:nvSpPr>
          <p:spPr bwMode="auto">
            <a:xfrm>
              <a:off x="5416550" y="2360613"/>
              <a:ext cx="131763" cy="127000"/>
            </a:xfrm>
            <a:custGeom>
              <a:avLst/>
              <a:gdLst>
                <a:gd name="T0" fmla="*/ 29 w 35"/>
                <a:gd name="T1" fmla="*/ 6 h 34"/>
                <a:gd name="T2" fmla="*/ 2 w 35"/>
                <a:gd name="T3" fmla="*/ 0 h 34"/>
                <a:gd name="T4" fmla="*/ 0 w 35"/>
                <a:gd name="T5" fmla="*/ 2 h 34"/>
                <a:gd name="T6" fmla="*/ 6 w 35"/>
                <a:gd name="T7" fmla="*/ 29 h 34"/>
                <a:gd name="T8" fmla="*/ 9 w 35"/>
                <a:gd name="T9" fmla="*/ 31 h 34"/>
                <a:gd name="T10" fmla="*/ 15 w 35"/>
                <a:gd name="T11" fmla="*/ 25 h 34"/>
                <a:gd name="T12" fmla="*/ 25 w 35"/>
                <a:gd name="T13" fmla="*/ 34 h 34"/>
                <a:gd name="T14" fmla="*/ 35 w 35"/>
                <a:gd name="T15" fmla="*/ 25 h 34"/>
                <a:gd name="T16" fmla="*/ 25 w 35"/>
                <a:gd name="T17" fmla="*/ 15 h 34"/>
                <a:gd name="T18" fmla="*/ 31 w 35"/>
                <a:gd name="T19" fmla="*/ 9 h 34"/>
                <a:gd name="T20" fmla="*/ 29 w 35"/>
                <a:gd name="T21" fmla="*/ 6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5" h="34">
                  <a:moveTo>
                    <a:pt x="29" y="6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6" y="29"/>
                    <a:pt x="6" y="29"/>
                    <a:pt x="6" y="29"/>
                  </a:cubicBezTo>
                  <a:cubicBezTo>
                    <a:pt x="6" y="31"/>
                    <a:pt x="8" y="32"/>
                    <a:pt x="9" y="31"/>
                  </a:cubicBezTo>
                  <a:cubicBezTo>
                    <a:pt x="15" y="25"/>
                    <a:pt x="15" y="25"/>
                    <a:pt x="15" y="25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35" y="25"/>
                    <a:pt x="35" y="25"/>
                    <a:pt x="35" y="25"/>
                  </a:cubicBezTo>
                  <a:cubicBezTo>
                    <a:pt x="25" y="15"/>
                    <a:pt x="25" y="15"/>
                    <a:pt x="25" y="15"/>
                  </a:cubicBezTo>
                  <a:cubicBezTo>
                    <a:pt x="31" y="9"/>
                    <a:pt x="31" y="9"/>
                    <a:pt x="31" y="9"/>
                  </a:cubicBezTo>
                  <a:cubicBezTo>
                    <a:pt x="32" y="8"/>
                    <a:pt x="31" y="6"/>
                    <a:pt x="29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9" name="Group 25"/>
          <p:cNvGrpSpPr/>
          <p:nvPr/>
        </p:nvGrpSpPr>
        <p:grpSpPr>
          <a:xfrm>
            <a:off x="9417515" y="3041876"/>
            <a:ext cx="405938" cy="410677"/>
            <a:chOff x="7578725" y="3176587"/>
            <a:chExt cx="407988" cy="412751"/>
          </a:xfrm>
          <a:solidFill>
            <a:schemeClr val="bg1"/>
          </a:solidFill>
        </p:grpSpPr>
        <p:sp>
          <p:nvSpPr>
            <p:cNvPr id="20" name="Freeform 26"/>
            <p:cNvSpPr>
              <a:spLocks noEditPoints="1"/>
            </p:cNvSpPr>
            <p:nvPr/>
          </p:nvSpPr>
          <p:spPr bwMode="auto">
            <a:xfrm>
              <a:off x="7578725" y="3214688"/>
              <a:ext cx="407988" cy="374650"/>
            </a:xfrm>
            <a:custGeom>
              <a:avLst/>
              <a:gdLst>
                <a:gd name="T0" fmla="*/ 99 w 109"/>
                <a:gd name="T1" fmla="*/ 36 h 100"/>
                <a:gd name="T2" fmla="*/ 40 w 109"/>
                <a:gd name="T3" fmla="*/ 2 h 100"/>
                <a:gd name="T4" fmla="*/ 31 w 109"/>
                <a:gd name="T5" fmla="*/ 4 h 100"/>
                <a:gd name="T6" fmla="*/ 33 w 109"/>
                <a:gd name="T7" fmla="*/ 14 h 100"/>
                <a:gd name="T8" fmla="*/ 69 w 109"/>
                <a:gd name="T9" fmla="*/ 34 h 100"/>
                <a:gd name="T10" fmla="*/ 18 w 109"/>
                <a:gd name="T11" fmla="*/ 34 h 100"/>
                <a:gd name="T12" fmla="*/ 0 w 109"/>
                <a:gd name="T13" fmla="*/ 52 h 100"/>
                <a:gd name="T14" fmla="*/ 0 w 109"/>
                <a:gd name="T15" fmla="*/ 82 h 100"/>
                <a:gd name="T16" fmla="*/ 18 w 109"/>
                <a:gd name="T17" fmla="*/ 100 h 100"/>
                <a:gd name="T18" fmla="*/ 91 w 109"/>
                <a:gd name="T19" fmla="*/ 100 h 100"/>
                <a:gd name="T20" fmla="*/ 109 w 109"/>
                <a:gd name="T21" fmla="*/ 82 h 100"/>
                <a:gd name="T22" fmla="*/ 109 w 109"/>
                <a:gd name="T23" fmla="*/ 52 h 100"/>
                <a:gd name="T24" fmla="*/ 99 w 109"/>
                <a:gd name="T25" fmla="*/ 36 h 100"/>
                <a:gd name="T26" fmla="*/ 34 w 109"/>
                <a:gd name="T27" fmla="*/ 87 h 100"/>
                <a:gd name="T28" fmla="*/ 14 w 109"/>
                <a:gd name="T29" fmla="*/ 67 h 100"/>
                <a:gd name="T30" fmla="*/ 34 w 109"/>
                <a:gd name="T31" fmla="*/ 46 h 100"/>
                <a:gd name="T32" fmla="*/ 55 w 109"/>
                <a:gd name="T33" fmla="*/ 67 h 100"/>
                <a:gd name="T34" fmla="*/ 34 w 109"/>
                <a:gd name="T35" fmla="*/ 87 h 100"/>
                <a:gd name="T36" fmla="*/ 96 w 109"/>
                <a:gd name="T37" fmla="*/ 80 h 100"/>
                <a:gd name="T38" fmla="*/ 89 w 109"/>
                <a:gd name="T39" fmla="*/ 87 h 100"/>
                <a:gd name="T40" fmla="*/ 82 w 109"/>
                <a:gd name="T41" fmla="*/ 80 h 100"/>
                <a:gd name="T42" fmla="*/ 82 w 109"/>
                <a:gd name="T43" fmla="*/ 79 h 100"/>
                <a:gd name="T44" fmla="*/ 86 w 109"/>
                <a:gd name="T45" fmla="*/ 79 h 100"/>
                <a:gd name="T46" fmla="*/ 89 w 109"/>
                <a:gd name="T47" fmla="*/ 76 h 100"/>
                <a:gd name="T48" fmla="*/ 86 w 109"/>
                <a:gd name="T49" fmla="*/ 72 h 100"/>
                <a:gd name="T50" fmla="*/ 82 w 109"/>
                <a:gd name="T51" fmla="*/ 72 h 100"/>
                <a:gd name="T52" fmla="*/ 82 w 109"/>
                <a:gd name="T53" fmla="*/ 53 h 100"/>
                <a:gd name="T54" fmla="*/ 89 w 109"/>
                <a:gd name="T55" fmla="*/ 46 h 100"/>
                <a:gd name="T56" fmla="*/ 96 w 109"/>
                <a:gd name="T57" fmla="*/ 53 h 100"/>
                <a:gd name="T58" fmla="*/ 96 w 109"/>
                <a:gd name="T59" fmla="*/ 8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09" h="100">
                  <a:moveTo>
                    <a:pt x="99" y="36"/>
                  </a:moveTo>
                  <a:cubicBezTo>
                    <a:pt x="40" y="2"/>
                    <a:pt x="40" y="2"/>
                    <a:pt x="40" y="2"/>
                  </a:cubicBezTo>
                  <a:cubicBezTo>
                    <a:pt x="37" y="0"/>
                    <a:pt x="33" y="1"/>
                    <a:pt x="31" y="4"/>
                  </a:cubicBezTo>
                  <a:cubicBezTo>
                    <a:pt x="29" y="8"/>
                    <a:pt x="30" y="12"/>
                    <a:pt x="33" y="14"/>
                  </a:cubicBezTo>
                  <a:cubicBezTo>
                    <a:pt x="69" y="34"/>
                    <a:pt x="69" y="34"/>
                    <a:pt x="69" y="34"/>
                  </a:cubicBezTo>
                  <a:cubicBezTo>
                    <a:pt x="18" y="34"/>
                    <a:pt x="18" y="34"/>
                    <a:pt x="18" y="34"/>
                  </a:cubicBezTo>
                  <a:cubicBezTo>
                    <a:pt x="8" y="34"/>
                    <a:pt x="0" y="42"/>
                    <a:pt x="0" y="52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0" y="92"/>
                    <a:pt x="8" y="100"/>
                    <a:pt x="18" y="100"/>
                  </a:cubicBezTo>
                  <a:cubicBezTo>
                    <a:pt x="91" y="100"/>
                    <a:pt x="91" y="100"/>
                    <a:pt x="91" y="100"/>
                  </a:cubicBezTo>
                  <a:cubicBezTo>
                    <a:pt x="101" y="100"/>
                    <a:pt x="109" y="92"/>
                    <a:pt x="109" y="82"/>
                  </a:cubicBezTo>
                  <a:cubicBezTo>
                    <a:pt x="109" y="52"/>
                    <a:pt x="109" y="52"/>
                    <a:pt x="109" y="52"/>
                  </a:cubicBezTo>
                  <a:cubicBezTo>
                    <a:pt x="109" y="45"/>
                    <a:pt x="105" y="39"/>
                    <a:pt x="99" y="36"/>
                  </a:cubicBezTo>
                  <a:close/>
                  <a:moveTo>
                    <a:pt x="34" y="87"/>
                  </a:moveTo>
                  <a:cubicBezTo>
                    <a:pt x="23" y="87"/>
                    <a:pt x="14" y="78"/>
                    <a:pt x="14" y="67"/>
                  </a:cubicBezTo>
                  <a:cubicBezTo>
                    <a:pt x="14" y="56"/>
                    <a:pt x="23" y="46"/>
                    <a:pt x="34" y="46"/>
                  </a:cubicBezTo>
                  <a:cubicBezTo>
                    <a:pt x="46" y="46"/>
                    <a:pt x="55" y="56"/>
                    <a:pt x="55" y="67"/>
                  </a:cubicBezTo>
                  <a:cubicBezTo>
                    <a:pt x="55" y="78"/>
                    <a:pt x="46" y="87"/>
                    <a:pt x="34" y="87"/>
                  </a:cubicBezTo>
                  <a:close/>
                  <a:moveTo>
                    <a:pt x="96" y="80"/>
                  </a:moveTo>
                  <a:cubicBezTo>
                    <a:pt x="96" y="84"/>
                    <a:pt x="93" y="87"/>
                    <a:pt x="89" y="87"/>
                  </a:cubicBezTo>
                  <a:cubicBezTo>
                    <a:pt x="85" y="87"/>
                    <a:pt x="82" y="84"/>
                    <a:pt x="82" y="80"/>
                  </a:cubicBezTo>
                  <a:cubicBezTo>
                    <a:pt x="82" y="79"/>
                    <a:pt x="82" y="79"/>
                    <a:pt x="82" y="79"/>
                  </a:cubicBezTo>
                  <a:cubicBezTo>
                    <a:pt x="86" y="79"/>
                    <a:pt x="86" y="79"/>
                    <a:pt x="86" y="79"/>
                  </a:cubicBezTo>
                  <a:cubicBezTo>
                    <a:pt x="87" y="79"/>
                    <a:pt x="89" y="78"/>
                    <a:pt x="89" y="76"/>
                  </a:cubicBezTo>
                  <a:cubicBezTo>
                    <a:pt x="89" y="74"/>
                    <a:pt x="87" y="72"/>
                    <a:pt x="86" y="72"/>
                  </a:cubicBezTo>
                  <a:cubicBezTo>
                    <a:pt x="82" y="72"/>
                    <a:pt x="82" y="72"/>
                    <a:pt x="82" y="72"/>
                  </a:cubicBezTo>
                  <a:cubicBezTo>
                    <a:pt x="82" y="53"/>
                    <a:pt x="82" y="53"/>
                    <a:pt x="82" y="53"/>
                  </a:cubicBezTo>
                  <a:cubicBezTo>
                    <a:pt x="82" y="50"/>
                    <a:pt x="85" y="46"/>
                    <a:pt x="89" y="46"/>
                  </a:cubicBezTo>
                  <a:cubicBezTo>
                    <a:pt x="93" y="46"/>
                    <a:pt x="96" y="50"/>
                    <a:pt x="96" y="53"/>
                  </a:cubicBezTo>
                  <a:lnTo>
                    <a:pt x="9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1" name="Freeform 27"/>
            <p:cNvSpPr/>
            <p:nvPr/>
          </p:nvSpPr>
          <p:spPr bwMode="auto">
            <a:xfrm>
              <a:off x="7620000" y="3176587"/>
              <a:ext cx="58738" cy="57150"/>
            </a:xfrm>
            <a:custGeom>
              <a:avLst/>
              <a:gdLst>
                <a:gd name="T0" fmla="*/ 5 w 16"/>
                <a:gd name="T1" fmla="*/ 13 h 15"/>
                <a:gd name="T2" fmla="*/ 14 w 16"/>
                <a:gd name="T3" fmla="*/ 11 h 15"/>
                <a:gd name="T4" fmla="*/ 11 w 16"/>
                <a:gd name="T5" fmla="*/ 2 h 15"/>
                <a:gd name="T6" fmla="*/ 2 w 16"/>
                <a:gd name="T7" fmla="*/ 4 h 15"/>
                <a:gd name="T8" fmla="*/ 5 w 16"/>
                <a:gd name="T9" fmla="*/ 1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5">
                  <a:moveTo>
                    <a:pt x="5" y="13"/>
                  </a:moveTo>
                  <a:cubicBezTo>
                    <a:pt x="8" y="15"/>
                    <a:pt x="12" y="14"/>
                    <a:pt x="14" y="11"/>
                  </a:cubicBezTo>
                  <a:cubicBezTo>
                    <a:pt x="16" y="8"/>
                    <a:pt x="15" y="3"/>
                    <a:pt x="11" y="2"/>
                  </a:cubicBezTo>
                  <a:cubicBezTo>
                    <a:pt x="8" y="0"/>
                    <a:pt x="4" y="1"/>
                    <a:pt x="2" y="4"/>
                  </a:cubicBezTo>
                  <a:cubicBezTo>
                    <a:pt x="0" y="7"/>
                    <a:pt x="1" y="12"/>
                    <a:pt x="5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2" name="Group 28"/>
          <p:cNvGrpSpPr/>
          <p:nvPr/>
        </p:nvGrpSpPr>
        <p:grpSpPr>
          <a:xfrm>
            <a:off x="2294589" y="3041876"/>
            <a:ext cx="454278" cy="478121"/>
            <a:chOff x="6523038" y="4214813"/>
            <a:chExt cx="517525" cy="520700"/>
          </a:xfrm>
          <a:solidFill>
            <a:schemeClr val="bg1"/>
          </a:solidFill>
        </p:grpSpPr>
        <p:sp>
          <p:nvSpPr>
            <p:cNvPr id="23" name="Freeform 29"/>
            <p:cNvSpPr>
              <a:spLocks noEditPoints="1"/>
            </p:cNvSpPr>
            <p:nvPr/>
          </p:nvSpPr>
          <p:spPr bwMode="auto">
            <a:xfrm>
              <a:off x="6672263" y="4368801"/>
              <a:ext cx="323850" cy="322263"/>
            </a:xfrm>
            <a:custGeom>
              <a:avLst/>
              <a:gdLst>
                <a:gd name="T0" fmla="*/ 83 w 86"/>
                <a:gd name="T1" fmla="*/ 69 h 86"/>
                <a:gd name="T2" fmla="*/ 55 w 86"/>
                <a:gd name="T3" fmla="*/ 41 h 86"/>
                <a:gd name="T4" fmla="*/ 58 w 86"/>
                <a:gd name="T5" fmla="*/ 29 h 86"/>
                <a:gd name="T6" fmla="*/ 29 w 86"/>
                <a:gd name="T7" fmla="*/ 0 h 86"/>
                <a:gd name="T8" fmla="*/ 21 w 86"/>
                <a:gd name="T9" fmla="*/ 1 h 86"/>
                <a:gd name="T10" fmla="*/ 34 w 86"/>
                <a:gd name="T11" fmla="*/ 13 h 86"/>
                <a:gd name="T12" fmla="*/ 33 w 86"/>
                <a:gd name="T13" fmla="*/ 32 h 86"/>
                <a:gd name="T14" fmla="*/ 13 w 86"/>
                <a:gd name="T15" fmla="*/ 33 h 86"/>
                <a:gd name="T16" fmla="*/ 1 w 86"/>
                <a:gd name="T17" fmla="*/ 21 h 86"/>
                <a:gd name="T18" fmla="*/ 0 w 86"/>
                <a:gd name="T19" fmla="*/ 29 h 86"/>
                <a:gd name="T20" fmla="*/ 29 w 86"/>
                <a:gd name="T21" fmla="*/ 58 h 86"/>
                <a:gd name="T22" fmla="*/ 41 w 86"/>
                <a:gd name="T23" fmla="*/ 55 h 86"/>
                <a:gd name="T24" fmla="*/ 69 w 86"/>
                <a:gd name="T25" fmla="*/ 82 h 86"/>
                <a:gd name="T26" fmla="*/ 82 w 86"/>
                <a:gd name="T27" fmla="*/ 82 h 86"/>
                <a:gd name="T28" fmla="*/ 83 w 86"/>
                <a:gd name="T29" fmla="*/ 69 h 86"/>
                <a:gd name="T30" fmla="*/ 75 w 86"/>
                <a:gd name="T31" fmla="*/ 80 h 86"/>
                <a:gd name="T32" fmla="*/ 70 w 86"/>
                <a:gd name="T33" fmla="*/ 75 h 86"/>
                <a:gd name="T34" fmla="*/ 75 w 86"/>
                <a:gd name="T35" fmla="*/ 70 h 86"/>
                <a:gd name="T36" fmla="*/ 80 w 86"/>
                <a:gd name="T37" fmla="*/ 75 h 86"/>
                <a:gd name="T38" fmla="*/ 75 w 86"/>
                <a:gd name="T39" fmla="*/ 8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6" h="86">
                  <a:moveTo>
                    <a:pt x="83" y="69"/>
                  </a:moveTo>
                  <a:cubicBezTo>
                    <a:pt x="55" y="41"/>
                    <a:pt x="55" y="41"/>
                    <a:pt x="55" y="41"/>
                  </a:cubicBezTo>
                  <a:cubicBezTo>
                    <a:pt x="57" y="37"/>
                    <a:pt x="58" y="33"/>
                    <a:pt x="58" y="29"/>
                  </a:cubicBezTo>
                  <a:cubicBezTo>
                    <a:pt x="58" y="13"/>
                    <a:pt x="45" y="0"/>
                    <a:pt x="29" y="0"/>
                  </a:cubicBezTo>
                  <a:cubicBezTo>
                    <a:pt x="26" y="0"/>
                    <a:pt x="24" y="0"/>
                    <a:pt x="21" y="1"/>
                  </a:cubicBezTo>
                  <a:cubicBezTo>
                    <a:pt x="34" y="13"/>
                    <a:pt x="34" y="13"/>
                    <a:pt x="34" y="13"/>
                  </a:cubicBezTo>
                  <a:cubicBezTo>
                    <a:pt x="39" y="18"/>
                    <a:pt x="38" y="27"/>
                    <a:pt x="33" y="32"/>
                  </a:cubicBezTo>
                  <a:cubicBezTo>
                    <a:pt x="27" y="38"/>
                    <a:pt x="19" y="38"/>
                    <a:pt x="13" y="33"/>
                  </a:cubicBezTo>
                  <a:cubicBezTo>
                    <a:pt x="1" y="21"/>
                    <a:pt x="1" y="21"/>
                    <a:pt x="1" y="21"/>
                  </a:cubicBezTo>
                  <a:cubicBezTo>
                    <a:pt x="0" y="23"/>
                    <a:pt x="0" y="26"/>
                    <a:pt x="0" y="29"/>
                  </a:cubicBezTo>
                  <a:cubicBezTo>
                    <a:pt x="0" y="45"/>
                    <a:pt x="13" y="58"/>
                    <a:pt x="29" y="58"/>
                  </a:cubicBezTo>
                  <a:cubicBezTo>
                    <a:pt x="33" y="58"/>
                    <a:pt x="38" y="57"/>
                    <a:pt x="41" y="55"/>
                  </a:cubicBezTo>
                  <a:cubicBezTo>
                    <a:pt x="69" y="82"/>
                    <a:pt x="69" y="82"/>
                    <a:pt x="69" y="82"/>
                  </a:cubicBezTo>
                  <a:cubicBezTo>
                    <a:pt x="73" y="86"/>
                    <a:pt x="79" y="86"/>
                    <a:pt x="82" y="82"/>
                  </a:cubicBezTo>
                  <a:cubicBezTo>
                    <a:pt x="86" y="78"/>
                    <a:pt x="86" y="72"/>
                    <a:pt x="83" y="69"/>
                  </a:cubicBezTo>
                  <a:close/>
                  <a:moveTo>
                    <a:pt x="75" y="80"/>
                  </a:moveTo>
                  <a:cubicBezTo>
                    <a:pt x="73" y="80"/>
                    <a:pt x="70" y="78"/>
                    <a:pt x="70" y="75"/>
                  </a:cubicBezTo>
                  <a:cubicBezTo>
                    <a:pt x="70" y="72"/>
                    <a:pt x="73" y="70"/>
                    <a:pt x="75" y="70"/>
                  </a:cubicBezTo>
                  <a:cubicBezTo>
                    <a:pt x="78" y="70"/>
                    <a:pt x="80" y="72"/>
                    <a:pt x="80" y="75"/>
                  </a:cubicBezTo>
                  <a:cubicBezTo>
                    <a:pt x="80" y="78"/>
                    <a:pt x="78" y="80"/>
                    <a:pt x="75" y="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4" name="Freeform 30"/>
            <p:cNvSpPr/>
            <p:nvPr/>
          </p:nvSpPr>
          <p:spPr bwMode="auto">
            <a:xfrm>
              <a:off x="6523038" y="4214813"/>
              <a:ext cx="517525" cy="520700"/>
            </a:xfrm>
            <a:custGeom>
              <a:avLst/>
              <a:gdLst>
                <a:gd name="T0" fmla="*/ 120 w 138"/>
                <a:gd name="T1" fmla="*/ 57 h 139"/>
                <a:gd name="T2" fmla="*/ 116 w 138"/>
                <a:gd name="T3" fmla="*/ 55 h 139"/>
                <a:gd name="T4" fmla="*/ 114 w 138"/>
                <a:gd name="T5" fmla="*/ 43 h 139"/>
                <a:gd name="T6" fmla="*/ 121 w 138"/>
                <a:gd name="T7" fmla="*/ 36 h 139"/>
                <a:gd name="T8" fmla="*/ 103 w 138"/>
                <a:gd name="T9" fmla="*/ 18 h 139"/>
                <a:gd name="T10" fmla="*/ 96 w 138"/>
                <a:gd name="T11" fmla="*/ 24 h 139"/>
                <a:gd name="T12" fmla="*/ 84 w 138"/>
                <a:gd name="T13" fmla="*/ 24 h 139"/>
                <a:gd name="T14" fmla="*/ 82 w 138"/>
                <a:gd name="T15" fmla="*/ 12 h 139"/>
                <a:gd name="T16" fmla="*/ 65 w 138"/>
                <a:gd name="T17" fmla="*/ 0 h 139"/>
                <a:gd name="T18" fmla="*/ 56 w 138"/>
                <a:gd name="T19" fmla="*/ 16 h 139"/>
                <a:gd name="T20" fmla="*/ 56 w 138"/>
                <a:gd name="T21" fmla="*/ 18 h 139"/>
                <a:gd name="T22" fmla="*/ 56 w 138"/>
                <a:gd name="T23" fmla="*/ 20 h 139"/>
                <a:gd name="T24" fmla="*/ 55 w 138"/>
                <a:gd name="T25" fmla="*/ 21 h 139"/>
                <a:gd name="T26" fmla="*/ 53 w 138"/>
                <a:gd name="T27" fmla="*/ 24 h 139"/>
                <a:gd name="T28" fmla="*/ 41 w 138"/>
                <a:gd name="T29" fmla="*/ 23 h 139"/>
                <a:gd name="T30" fmla="*/ 23 w 138"/>
                <a:gd name="T31" fmla="*/ 18 h 139"/>
                <a:gd name="T32" fmla="*/ 19 w 138"/>
                <a:gd name="T33" fmla="*/ 38 h 139"/>
                <a:gd name="T34" fmla="*/ 24 w 138"/>
                <a:gd name="T35" fmla="*/ 43 h 139"/>
                <a:gd name="T36" fmla="*/ 24 w 138"/>
                <a:gd name="T37" fmla="*/ 44 h 139"/>
                <a:gd name="T38" fmla="*/ 25 w 138"/>
                <a:gd name="T39" fmla="*/ 45 h 139"/>
                <a:gd name="T40" fmla="*/ 25 w 138"/>
                <a:gd name="T41" fmla="*/ 46 h 139"/>
                <a:gd name="T42" fmla="*/ 23 w 138"/>
                <a:gd name="T43" fmla="*/ 54 h 139"/>
                <a:gd name="T44" fmla="*/ 16 w 138"/>
                <a:gd name="T45" fmla="*/ 56 h 139"/>
                <a:gd name="T46" fmla="*/ 0 w 138"/>
                <a:gd name="T47" fmla="*/ 65 h 139"/>
                <a:gd name="T48" fmla="*/ 11 w 138"/>
                <a:gd name="T49" fmla="*/ 82 h 139"/>
                <a:gd name="T50" fmla="*/ 19 w 138"/>
                <a:gd name="T51" fmla="*/ 83 h 139"/>
                <a:gd name="T52" fmla="*/ 25 w 138"/>
                <a:gd name="T53" fmla="*/ 91 h 139"/>
                <a:gd name="T54" fmla="*/ 22 w 138"/>
                <a:gd name="T55" fmla="*/ 98 h 139"/>
                <a:gd name="T56" fmla="*/ 17 w 138"/>
                <a:gd name="T57" fmla="*/ 116 h 139"/>
                <a:gd name="T58" fmla="*/ 37 w 138"/>
                <a:gd name="T59" fmla="*/ 120 h 139"/>
                <a:gd name="T60" fmla="*/ 42 w 138"/>
                <a:gd name="T61" fmla="*/ 115 h 139"/>
                <a:gd name="T62" fmla="*/ 43 w 138"/>
                <a:gd name="T63" fmla="*/ 114 h 139"/>
                <a:gd name="T64" fmla="*/ 45 w 138"/>
                <a:gd name="T65" fmla="*/ 114 h 139"/>
                <a:gd name="T66" fmla="*/ 45 w 138"/>
                <a:gd name="T67" fmla="*/ 113 h 139"/>
                <a:gd name="T68" fmla="*/ 46 w 138"/>
                <a:gd name="T69" fmla="*/ 113 h 139"/>
                <a:gd name="T70" fmla="*/ 56 w 138"/>
                <a:gd name="T71" fmla="*/ 121 h 139"/>
                <a:gd name="T72" fmla="*/ 56 w 138"/>
                <a:gd name="T73" fmla="*/ 130 h 139"/>
                <a:gd name="T74" fmla="*/ 82 w 138"/>
                <a:gd name="T75" fmla="*/ 130 h 139"/>
                <a:gd name="T76" fmla="*/ 82 w 138"/>
                <a:gd name="T77" fmla="*/ 121 h 139"/>
                <a:gd name="T78" fmla="*/ 84 w 138"/>
                <a:gd name="T79" fmla="*/ 116 h 139"/>
                <a:gd name="T80" fmla="*/ 86 w 138"/>
                <a:gd name="T81" fmla="*/ 115 h 139"/>
                <a:gd name="T82" fmla="*/ 87 w 138"/>
                <a:gd name="T83" fmla="*/ 114 h 139"/>
                <a:gd name="T84" fmla="*/ 79 w 138"/>
                <a:gd name="T85" fmla="*/ 106 h 139"/>
                <a:gd name="T86" fmla="*/ 69 w 138"/>
                <a:gd name="T87" fmla="*/ 32 h 139"/>
                <a:gd name="T88" fmla="*/ 113 w 138"/>
                <a:gd name="T89" fmla="*/ 88 h 139"/>
                <a:gd name="T90" fmla="*/ 120 w 138"/>
                <a:gd name="T91" fmla="*/ 83 h 139"/>
                <a:gd name="T92" fmla="*/ 130 w 138"/>
                <a:gd name="T93" fmla="*/ 83 h 139"/>
                <a:gd name="T94" fmla="*/ 130 w 138"/>
                <a:gd name="T95" fmla="*/ 57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38" h="139">
                  <a:moveTo>
                    <a:pt x="130" y="57"/>
                  </a:moveTo>
                  <a:cubicBezTo>
                    <a:pt x="127" y="57"/>
                    <a:pt x="127" y="57"/>
                    <a:pt x="127" y="57"/>
                  </a:cubicBezTo>
                  <a:cubicBezTo>
                    <a:pt x="120" y="57"/>
                    <a:pt x="120" y="57"/>
                    <a:pt x="120" y="57"/>
                  </a:cubicBezTo>
                  <a:cubicBezTo>
                    <a:pt x="120" y="57"/>
                    <a:pt x="120" y="57"/>
                    <a:pt x="120" y="57"/>
                  </a:cubicBezTo>
                  <a:cubicBezTo>
                    <a:pt x="119" y="57"/>
                    <a:pt x="118" y="56"/>
                    <a:pt x="116" y="55"/>
                  </a:cubicBezTo>
                  <a:cubicBezTo>
                    <a:pt x="116" y="55"/>
                    <a:pt x="116" y="55"/>
                    <a:pt x="116" y="55"/>
                  </a:cubicBezTo>
                  <a:cubicBezTo>
                    <a:pt x="114" y="54"/>
                    <a:pt x="112" y="51"/>
                    <a:pt x="112" y="48"/>
                  </a:cubicBezTo>
                  <a:cubicBezTo>
                    <a:pt x="112" y="47"/>
                    <a:pt x="113" y="46"/>
                    <a:pt x="113" y="45"/>
                  </a:cubicBezTo>
                  <a:cubicBezTo>
                    <a:pt x="113" y="44"/>
                    <a:pt x="114" y="44"/>
                    <a:pt x="114" y="43"/>
                  </a:cubicBezTo>
                  <a:cubicBezTo>
                    <a:pt x="116" y="41"/>
                    <a:pt x="116" y="41"/>
                    <a:pt x="116" y="41"/>
                  </a:cubicBezTo>
                  <a:cubicBezTo>
                    <a:pt x="119" y="38"/>
                    <a:pt x="119" y="38"/>
                    <a:pt x="119" y="38"/>
                  </a:cubicBezTo>
                  <a:cubicBezTo>
                    <a:pt x="121" y="36"/>
                    <a:pt x="121" y="36"/>
                    <a:pt x="121" y="36"/>
                  </a:cubicBezTo>
                  <a:cubicBezTo>
                    <a:pt x="124" y="32"/>
                    <a:pt x="124" y="27"/>
                    <a:pt x="121" y="24"/>
                  </a:cubicBezTo>
                  <a:cubicBezTo>
                    <a:pt x="115" y="18"/>
                    <a:pt x="115" y="18"/>
                    <a:pt x="115" y="18"/>
                  </a:cubicBezTo>
                  <a:cubicBezTo>
                    <a:pt x="112" y="15"/>
                    <a:pt x="106" y="15"/>
                    <a:pt x="103" y="18"/>
                  </a:cubicBezTo>
                  <a:cubicBezTo>
                    <a:pt x="101" y="20"/>
                    <a:pt x="101" y="20"/>
                    <a:pt x="101" y="20"/>
                  </a:cubicBezTo>
                  <a:cubicBezTo>
                    <a:pt x="96" y="24"/>
                    <a:pt x="96" y="24"/>
                    <a:pt x="96" y="24"/>
                  </a:cubicBezTo>
                  <a:cubicBezTo>
                    <a:pt x="96" y="24"/>
                    <a:pt x="96" y="24"/>
                    <a:pt x="96" y="24"/>
                  </a:cubicBezTo>
                  <a:cubicBezTo>
                    <a:pt x="96" y="24"/>
                    <a:pt x="96" y="24"/>
                    <a:pt x="96" y="24"/>
                  </a:cubicBezTo>
                  <a:cubicBezTo>
                    <a:pt x="93" y="26"/>
                    <a:pt x="90" y="27"/>
                    <a:pt x="87" y="25"/>
                  </a:cubicBezTo>
                  <a:cubicBezTo>
                    <a:pt x="86" y="25"/>
                    <a:pt x="85" y="24"/>
                    <a:pt x="84" y="24"/>
                  </a:cubicBezTo>
                  <a:cubicBezTo>
                    <a:pt x="83" y="22"/>
                    <a:pt x="82" y="20"/>
                    <a:pt x="82" y="19"/>
                  </a:cubicBezTo>
                  <a:cubicBezTo>
                    <a:pt x="82" y="16"/>
                    <a:pt x="82" y="16"/>
                    <a:pt x="82" y="16"/>
                  </a:cubicBezTo>
                  <a:cubicBezTo>
                    <a:pt x="82" y="12"/>
                    <a:pt x="82" y="12"/>
                    <a:pt x="82" y="12"/>
                  </a:cubicBezTo>
                  <a:cubicBezTo>
                    <a:pt x="82" y="9"/>
                    <a:pt x="82" y="9"/>
                    <a:pt x="82" y="9"/>
                  </a:cubicBezTo>
                  <a:cubicBezTo>
                    <a:pt x="81" y="4"/>
                    <a:pt x="78" y="1"/>
                    <a:pt x="73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0" y="1"/>
                    <a:pt x="57" y="4"/>
                    <a:pt x="56" y="9"/>
                  </a:cubicBezTo>
                  <a:cubicBezTo>
                    <a:pt x="56" y="12"/>
                    <a:pt x="56" y="12"/>
                    <a:pt x="56" y="12"/>
                  </a:cubicBezTo>
                  <a:cubicBezTo>
                    <a:pt x="56" y="16"/>
                    <a:pt x="56" y="16"/>
                    <a:pt x="56" y="16"/>
                  </a:cubicBezTo>
                  <a:cubicBezTo>
                    <a:pt x="56" y="18"/>
                    <a:pt x="56" y="18"/>
                    <a:pt x="56" y="18"/>
                  </a:cubicBezTo>
                  <a:cubicBezTo>
                    <a:pt x="56" y="18"/>
                    <a:pt x="56" y="18"/>
                    <a:pt x="56" y="18"/>
                  </a:cubicBezTo>
                  <a:cubicBezTo>
                    <a:pt x="56" y="18"/>
                    <a:pt x="56" y="18"/>
                    <a:pt x="56" y="18"/>
                  </a:cubicBezTo>
                  <a:cubicBezTo>
                    <a:pt x="56" y="19"/>
                    <a:pt x="56" y="19"/>
                    <a:pt x="56" y="19"/>
                  </a:cubicBezTo>
                  <a:cubicBezTo>
                    <a:pt x="56" y="19"/>
                    <a:pt x="56" y="19"/>
                    <a:pt x="56" y="19"/>
                  </a:cubicBezTo>
                  <a:cubicBezTo>
                    <a:pt x="56" y="19"/>
                    <a:pt x="56" y="20"/>
                    <a:pt x="56" y="20"/>
                  </a:cubicBezTo>
                  <a:cubicBezTo>
                    <a:pt x="56" y="20"/>
                    <a:pt x="56" y="20"/>
                    <a:pt x="56" y="20"/>
                  </a:cubicBezTo>
                  <a:cubicBezTo>
                    <a:pt x="56" y="20"/>
                    <a:pt x="56" y="20"/>
                    <a:pt x="55" y="21"/>
                  </a:cubicBezTo>
                  <a:cubicBezTo>
                    <a:pt x="55" y="21"/>
                    <a:pt x="55" y="21"/>
                    <a:pt x="55" y="21"/>
                  </a:cubicBezTo>
                  <a:cubicBezTo>
                    <a:pt x="55" y="21"/>
                    <a:pt x="55" y="21"/>
                    <a:pt x="55" y="21"/>
                  </a:cubicBezTo>
                  <a:cubicBezTo>
                    <a:pt x="55" y="21"/>
                    <a:pt x="55" y="21"/>
                    <a:pt x="55" y="21"/>
                  </a:cubicBezTo>
                  <a:cubicBezTo>
                    <a:pt x="55" y="22"/>
                    <a:pt x="54" y="23"/>
                    <a:pt x="53" y="24"/>
                  </a:cubicBezTo>
                  <a:cubicBezTo>
                    <a:pt x="52" y="25"/>
                    <a:pt x="50" y="26"/>
                    <a:pt x="47" y="26"/>
                  </a:cubicBezTo>
                  <a:cubicBezTo>
                    <a:pt x="45" y="26"/>
                    <a:pt x="44" y="25"/>
                    <a:pt x="42" y="24"/>
                  </a:cubicBezTo>
                  <a:cubicBezTo>
                    <a:pt x="41" y="23"/>
                    <a:pt x="41" y="23"/>
                    <a:pt x="41" y="23"/>
                  </a:cubicBezTo>
                  <a:cubicBezTo>
                    <a:pt x="37" y="19"/>
                    <a:pt x="37" y="19"/>
                    <a:pt x="37" y="19"/>
                  </a:cubicBezTo>
                  <a:cubicBezTo>
                    <a:pt x="35" y="17"/>
                    <a:pt x="35" y="17"/>
                    <a:pt x="35" y="17"/>
                  </a:cubicBezTo>
                  <a:cubicBezTo>
                    <a:pt x="32" y="15"/>
                    <a:pt x="27" y="15"/>
                    <a:pt x="23" y="18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4" y="27"/>
                    <a:pt x="14" y="32"/>
                    <a:pt x="17" y="36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24" y="42"/>
                    <a:pt x="24" y="42"/>
                    <a:pt x="24" y="42"/>
                  </a:cubicBezTo>
                  <a:cubicBezTo>
                    <a:pt x="24" y="42"/>
                    <a:pt x="24" y="42"/>
                    <a:pt x="24" y="42"/>
                  </a:cubicBezTo>
                  <a:cubicBezTo>
                    <a:pt x="24" y="43"/>
                    <a:pt x="24" y="43"/>
                    <a:pt x="24" y="43"/>
                  </a:cubicBezTo>
                  <a:cubicBezTo>
                    <a:pt x="24" y="43"/>
                    <a:pt x="24" y="43"/>
                    <a:pt x="24" y="43"/>
                  </a:cubicBezTo>
                  <a:cubicBezTo>
                    <a:pt x="24" y="43"/>
                    <a:pt x="24" y="43"/>
                    <a:pt x="24" y="44"/>
                  </a:cubicBezTo>
                  <a:cubicBezTo>
                    <a:pt x="24" y="44"/>
                    <a:pt x="24" y="44"/>
                    <a:pt x="24" y="44"/>
                  </a:cubicBezTo>
                  <a:cubicBezTo>
                    <a:pt x="24" y="44"/>
                    <a:pt x="25" y="44"/>
                    <a:pt x="25" y="44"/>
                  </a:cubicBezTo>
                  <a:cubicBezTo>
                    <a:pt x="25" y="44"/>
                    <a:pt x="25" y="44"/>
                    <a:pt x="25" y="45"/>
                  </a:cubicBezTo>
                  <a:cubicBezTo>
                    <a:pt x="25" y="45"/>
                    <a:pt x="25" y="45"/>
                    <a:pt x="25" y="45"/>
                  </a:cubicBezTo>
                  <a:cubicBezTo>
                    <a:pt x="25" y="45"/>
                    <a:pt x="25" y="45"/>
                    <a:pt x="25" y="45"/>
                  </a:cubicBezTo>
                  <a:cubicBezTo>
                    <a:pt x="25" y="46"/>
                    <a:pt x="25" y="46"/>
                    <a:pt x="25" y="46"/>
                  </a:cubicBezTo>
                  <a:cubicBezTo>
                    <a:pt x="25" y="46"/>
                    <a:pt x="25" y="46"/>
                    <a:pt x="25" y="46"/>
                  </a:cubicBezTo>
                  <a:cubicBezTo>
                    <a:pt x="25" y="46"/>
                    <a:pt x="25" y="47"/>
                    <a:pt x="25" y="47"/>
                  </a:cubicBezTo>
                  <a:cubicBezTo>
                    <a:pt x="25" y="47"/>
                    <a:pt x="25" y="47"/>
                    <a:pt x="25" y="47"/>
                  </a:cubicBezTo>
                  <a:cubicBezTo>
                    <a:pt x="26" y="49"/>
                    <a:pt x="25" y="52"/>
                    <a:pt x="23" y="54"/>
                  </a:cubicBezTo>
                  <a:cubicBezTo>
                    <a:pt x="23" y="54"/>
                    <a:pt x="23" y="54"/>
                    <a:pt x="23" y="54"/>
                  </a:cubicBezTo>
                  <a:cubicBezTo>
                    <a:pt x="21" y="55"/>
                    <a:pt x="20" y="56"/>
                    <a:pt x="18" y="56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11" y="56"/>
                    <a:pt x="11" y="56"/>
                    <a:pt x="11" y="56"/>
                  </a:cubicBezTo>
                  <a:cubicBezTo>
                    <a:pt x="8" y="56"/>
                    <a:pt x="8" y="56"/>
                    <a:pt x="8" y="56"/>
                  </a:cubicBezTo>
                  <a:cubicBezTo>
                    <a:pt x="4" y="57"/>
                    <a:pt x="0" y="61"/>
                    <a:pt x="0" y="65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78"/>
                    <a:pt x="4" y="82"/>
                    <a:pt x="8" y="82"/>
                  </a:cubicBezTo>
                  <a:cubicBezTo>
                    <a:pt x="11" y="82"/>
                    <a:pt x="11" y="82"/>
                    <a:pt x="11" y="82"/>
                  </a:cubicBezTo>
                  <a:cubicBezTo>
                    <a:pt x="18" y="83"/>
                    <a:pt x="18" y="83"/>
                    <a:pt x="18" y="83"/>
                  </a:cubicBezTo>
                  <a:cubicBezTo>
                    <a:pt x="18" y="83"/>
                    <a:pt x="18" y="83"/>
                    <a:pt x="18" y="83"/>
                  </a:cubicBezTo>
                  <a:cubicBezTo>
                    <a:pt x="19" y="83"/>
                    <a:pt x="19" y="83"/>
                    <a:pt x="19" y="83"/>
                  </a:cubicBezTo>
                  <a:cubicBezTo>
                    <a:pt x="19" y="83"/>
                    <a:pt x="19" y="83"/>
                    <a:pt x="19" y="83"/>
                  </a:cubicBezTo>
                  <a:cubicBezTo>
                    <a:pt x="23" y="84"/>
                    <a:pt x="25" y="87"/>
                    <a:pt x="25" y="91"/>
                  </a:cubicBezTo>
                  <a:cubicBezTo>
                    <a:pt x="25" y="91"/>
                    <a:pt x="25" y="91"/>
                    <a:pt x="25" y="91"/>
                  </a:cubicBezTo>
                  <a:cubicBezTo>
                    <a:pt x="25" y="93"/>
                    <a:pt x="25" y="95"/>
                    <a:pt x="23" y="97"/>
                  </a:cubicBezTo>
                  <a:cubicBezTo>
                    <a:pt x="22" y="98"/>
                    <a:pt x="22" y="98"/>
                    <a:pt x="22" y="98"/>
                  </a:cubicBezTo>
                  <a:cubicBezTo>
                    <a:pt x="22" y="98"/>
                    <a:pt x="22" y="98"/>
                    <a:pt x="22" y="98"/>
                  </a:cubicBezTo>
                  <a:cubicBezTo>
                    <a:pt x="19" y="101"/>
                    <a:pt x="19" y="101"/>
                    <a:pt x="19" y="101"/>
                  </a:cubicBezTo>
                  <a:cubicBezTo>
                    <a:pt x="17" y="103"/>
                    <a:pt x="17" y="103"/>
                    <a:pt x="17" y="103"/>
                  </a:cubicBezTo>
                  <a:cubicBezTo>
                    <a:pt x="14" y="107"/>
                    <a:pt x="14" y="112"/>
                    <a:pt x="17" y="116"/>
                  </a:cubicBezTo>
                  <a:cubicBezTo>
                    <a:pt x="23" y="121"/>
                    <a:pt x="23" y="121"/>
                    <a:pt x="23" y="121"/>
                  </a:cubicBezTo>
                  <a:cubicBezTo>
                    <a:pt x="26" y="124"/>
                    <a:pt x="31" y="124"/>
                    <a:pt x="35" y="122"/>
                  </a:cubicBezTo>
                  <a:cubicBezTo>
                    <a:pt x="37" y="120"/>
                    <a:pt x="37" y="120"/>
                    <a:pt x="37" y="120"/>
                  </a:cubicBezTo>
                  <a:cubicBezTo>
                    <a:pt x="42" y="115"/>
                    <a:pt x="42" y="115"/>
                    <a:pt x="42" y="115"/>
                  </a:cubicBezTo>
                  <a:cubicBezTo>
                    <a:pt x="42" y="115"/>
                    <a:pt x="42" y="115"/>
                    <a:pt x="42" y="115"/>
                  </a:cubicBezTo>
                  <a:cubicBezTo>
                    <a:pt x="42" y="115"/>
                    <a:pt x="42" y="115"/>
                    <a:pt x="42" y="115"/>
                  </a:cubicBezTo>
                  <a:cubicBezTo>
                    <a:pt x="42" y="115"/>
                    <a:pt x="42" y="115"/>
                    <a:pt x="42" y="115"/>
                  </a:cubicBezTo>
                  <a:cubicBezTo>
                    <a:pt x="43" y="114"/>
                    <a:pt x="43" y="114"/>
                    <a:pt x="43" y="114"/>
                  </a:cubicBezTo>
                  <a:cubicBezTo>
                    <a:pt x="43" y="114"/>
                    <a:pt x="43" y="114"/>
                    <a:pt x="43" y="114"/>
                  </a:cubicBezTo>
                  <a:cubicBezTo>
                    <a:pt x="43" y="114"/>
                    <a:pt x="43" y="114"/>
                    <a:pt x="44" y="114"/>
                  </a:cubicBezTo>
                  <a:cubicBezTo>
                    <a:pt x="44" y="114"/>
                    <a:pt x="44" y="114"/>
                    <a:pt x="44" y="114"/>
                  </a:cubicBezTo>
                  <a:cubicBezTo>
                    <a:pt x="44" y="114"/>
                    <a:pt x="44" y="114"/>
                    <a:pt x="45" y="114"/>
                  </a:cubicBezTo>
                  <a:cubicBezTo>
                    <a:pt x="45" y="114"/>
                    <a:pt x="45" y="114"/>
                    <a:pt x="45" y="114"/>
                  </a:cubicBezTo>
                  <a:cubicBezTo>
                    <a:pt x="45" y="114"/>
                    <a:pt x="45" y="114"/>
                    <a:pt x="45" y="114"/>
                  </a:cubicBezTo>
                  <a:cubicBezTo>
                    <a:pt x="45" y="113"/>
                    <a:pt x="45" y="113"/>
                    <a:pt x="45" y="113"/>
                  </a:cubicBezTo>
                  <a:cubicBezTo>
                    <a:pt x="45" y="113"/>
                    <a:pt x="45" y="113"/>
                    <a:pt x="45" y="113"/>
                  </a:cubicBezTo>
                  <a:cubicBezTo>
                    <a:pt x="46" y="113"/>
                    <a:pt x="46" y="113"/>
                    <a:pt x="46" y="113"/>
                  </a:cubicBezTo>
                  <a:cubicBezTo>
                    <a:pt x="46" y="113"/>
                    <a:pt x="46" y="113"/>
                    <a:pt x="46" y="113"/>
                  </a:cubicBezTo>
                  <a:cubicBezTo>
                    <a:pt x="46" y="113"/>
                    <a:pt x="47" y="113"/>
                    <a:pt x="47" y="113"/>
                  </a:cubicBezTo>
                  <a:cubicBezTo>
                    <a:pt x="49" y="113"/>
                    <a:pt x="52" y="114"/>
                    <a:pt x="53" y="116"/>
                  </a:cubicBezTo>
                  <a:cubicBezTo>
                    <a:pt x="55" y="117"/>
                    <a:pt x="56" y="119"/>
                    <a:pt x="56" y="121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7"/>
                    <a:pt x="56" y="127"/>
                    <a:pt x="56" y="127"/>
                  </a:cubicBezTo>
                  <a:cubicBezTo>
                    <a:pt x="56" y="130"/>
                    <a:pt x="56" y="130"/>
                    <a:pt x="56" y="130"/>
                  </a:cubicBezTo>
                  <a:cubicBezTo>
                    <a:pt x="56" y="135"/>
                    <a:pt x="60" y="139"/>
                    <a:pt x="65" y="139"/>
                  </a:cubicBezTo>
                  <a:cubicBezTo>
                    <a:pt x="73" y="139"/>
                    <a:pt x="73" y="139"/>
                    <a:pt x="73" y="139"/>
                  </a:cubicBezTo>
                  <a:cubicBezTo>
                    <a:pt x="77" y="139"/>
                    <a:pt x="81" y="135"/>
                    <a:pt x="82" y="130"/>
                  </a:cubicBezTo>
                  <a:cubicBezTo>
                    <a:pt x="82" y="128"/>
                    <a:pt x="82" y="128"/>
                    <a:pt x="82" y="128"/>
                  </a:cubicBezTo>
                  <a:cubicBezTo>
                    <a:pt x="82" y="123"/>
                    <a:pt x="82" y="123"/>
                    <a:pt x="82" y="123"/>
                  </a:cubicBezTo>
                  <a:cubicBezTo>
                    <a:pt x="82" y="121"/>
                    <a:pt x="82" y="121"/>
                    <a:pt x="82" y="121"/>
                  </a:cubicBezTo>
                  <a:cubicBezTo>
                    <a:pt x="82" y="121"/>
                    <a:pt x="82" y="121"/>
                    <a:pt x="82" y="121"/>
                  </a:cubicBezTo>
                  <a:cubicBezTo>
                    <a:pt x="82" y="119"/>
                    <a:pt x="83" y="118"/>
                    <a:pt x="84" y="117"/>
                  </a:cubicBezTo>
                  <a:cubicBezTo>
                    <a:pt x="84" y="116"/>
                    <a:pt x="84" y="116"/>
                    <a:pt x="84" y="116"/>
                  </a:cubicBezTo>
                  <a:cubicBezTo>
                    <a:pt x="84" y="116"/>
                    <a:pt x="84" y="116"/>
                    <a:pt x="84" y="116"/>
                  </a:cubicBezTo>
                  <a:cubicBezTo>
                    <a:pt x="85" y="115"/>
                    <a:pt x="85" y="115"/>
                    <a:pt x="86" y="115"/>
                  </a:cubicBezTo>
                  <a:cubicBezTo>
                    <a:pt x="86" y="115"/>
                    <a:pt x="86" y="115"/>
                    <a:pt x="86" y="115"/>
                  </a:cubicBezTo>
                  <a:cubicBezTo>
                    <a:pt x="86" y="114"/>
                    <a:pt x="86" y="114"/>
                    <a:pt x="86" y="114"/>
                  </a:cubicBezTo>
                  <a:cubicBezTo>
                    <a:pt x="86" y="114"/>
                    <a:pt x="86" y="114"/>
                    <a:pt x="87" y="114"/>
                  </a:cubicBezTo>
                  <a:cubicBezTo>
                    <a:pt x="87" y="114"/>
                    <a:pt x="87" y="114"/>
                    <a:pt x="87" y="114"/>
                  </a:cubicBezTo>
                  <a:cubicBezTo>
                    <a:pt x="87" y="114"/>
                    <a:pt x="87" y="114"/>
                    <a:pt x="87" y="114"/>
                  </a:cubicBezTo>
                  <a:cubicBezTo>
                    <a:pt x="87" y="114"/>
                    <a:pt x="87" y="114"/>
                    <a:pt x="87" y="114"/>
                  </a:cubicBezTo>
                  <a:cubicBezTo>
                    <a:pt x="79" y="106"/>
                    <a:pt x="79" y="106"/>
                    <a:pt x="79" y="106"/>
                  </a:cubicBezTo>
                  <a:cubicBezTo>
                    <a:pt x="76" y="107"/>
                    <a:pt x="72" y="108"/>
                    <a:pt x="69" y="108"/>
                  </a:cubicBezTo>
                  <a:cubicBezTo>
                    <a:pt x="48" y="108"/>
                    <a:pt x="31" y="91"/>
                    <a:pt x="31" y="70"/>
                  </a:cubicBezTo>
                  <a:cubicBezTo>
                    <a:pt x="31" y="49"/>
                    <a:pt x="48" y="32"/>
                    <a:pt x="69" y="32"/>
                  </a:cubicBezTo>
                  <a:cubicBezTo>
                    <a:pt x="90" y="32"/>
                    <a:pt x="107" y="49"/>
                    <a:pt x="107" y="70"/>
                  </a:cubicBezTo>
                  <a:cubicBezTo>
                    <a:pt x="107" y="73"/>
                    <a:pt x="106" y="77"/>
                    <a:pt x="105" y="80"/>
                  </a:cubicBezTo>
                  <a:cubicBezTo>
                    <a:pt x="113" y="88"/>
                    <a:pt x="113" y="88"/>
                    <a:pt x="113" y="88"/>
                  </a:cubicBezTo>
                  <a:cubicBezTo>
                    <a:pt x="114" y="87"/>
                    <a:pt x="114" y="86"/>
                    <a:pt x="115" y="85"/>
                  </a:cubicBezTo>
                  <a:cubicBezTo>
                    <a:pt x="116" y="84"/>
                    <a:pt x="117" y="84"/>
                    <a:pt x="118" y="83"/>
                  </a:cubicBezTo>
                  <a:cubicBezTo>
                    <a:pt x="119" y="83"/>
                    <a:pt x="119" y="83"/>
                    <a:pt x="120" y="83"/>
                  </a:cubicBezTo>
                  <a:cubicBezTo>
                    <a:pt x="122" y="83"/>
                    <a:pt x="122" y="83"/>
                    <a:pt x="122" y="83"/>
                  </a:cubicBezTo>
                  <a:cubicBezTo>
                    <a:pt x="127" y="83"/>
                    <a:pt x="127" y="83"/>
                    <a:pt x="127" y="83"/>
                  </a:cubicBezTo>
                  <a:cubicBezTo>
                    <a:pt x="130" y="83"/>
                    <a:pt x="130" y="83"/>
                    <a:pt x="130" y="83"/>
                  </a:cubicBezTo>
                  <a:cubicBezTo>
                    <a:pt x="134" y="82"/>
                    <a:pt x="138" y="79"/>
                    <a:pt x="138" y="74"/>
                  </a:cubicBezTo>
                  <a:cubicBezTo>
                    <a:pt x="138" y="66"/>
                    <a:pt x="138" y="66"/>
                    <a:pt x="138" y="66"/>
                  </a:cubicBezTo>
                  <a:cubicBezTo>
                    <a:pt x="138" y="61"/>
                    <a:pt x="134" y="57"/>
                    <a:pt x="130" y="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26" name="文本框 25"/>
          <p:cNvSpPr txBox="1"/>
          <p:nvPr/>
        </p:nvSpPr>
        <p:spPr>
          <a:xfrm>
            <a:off x="1409857" y="4290867"/>
            <a:ext cx="2259310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请在此添加文字说明，编辑文字。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TextBox 76"/>
          <p:cNvSpPr txBox="1"/>
          <p:nvPr/>
        </p:nvSpPr>
        <p:spPr>
          <a:xfrm>
            <a:off x="1965312" y="390167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rgbClr val="07A1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dirty="0" smtClean="0">
              <a:solidFill>
                <a:srgbClr val="07A1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4966345" y="4290867"/>
            <a:ext cx="2259310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请在此添加文字说明，编辑文字。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TextBox 76"/>
          <p:cNvSpPr txBox="1"/>
          <p:nvPr/>
        </p:nvSpPr>
        <p:spPr>
          <a:xfrm>
            <a:off x="5521800" y="390167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rgbClr val="CE32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dirty="0" smtClean="0">
              <a:solidFill>
                <a:srgbClr val="CE322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8482429" y="4290867"/>
            <a:ext cx="2259310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请在此添加文字说明，编辑文字。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TextBox 76"/>
          <p:cNvSpPr txBox="1"/>
          <p:nvPr/>
        </p:nvSpPr>
        <p:spPr>
          <a:xfrm>
            <a:off x="9037884" y="390167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rgbClr val="848E2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dirty="0" smtClean="0">
              <a:solidFill>
                <a:srgbClr val="848E2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TextBox 76"/>
          <p:cNvSpPr txBox="1"/>
          <p:nvPr/>
        </p:nvSpPr>
        <p:spPr>
          <a:xfrm>
            <a:off x="2048670" y="2312749"/>
            <a:ext cx="9412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b="1" i="1" dirty="0" smtClean="0">
                <a:solidFill>
                  <a:srgbClr val="07A1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2015</a:t>
            </a:r>
            <a:endParaRPr lang="zh-CN" altLang="en-US" sz="2400" b="1" i="1" dirty="0" smtClean="0">
              <a:solidFill>
                <a:srgbClr val="07A1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TextBox 76"/>
          <p:cNvSpPr txBox="1"/>
          <p:nvPr/>
        </p:nvSpPr>
        <p:spPr>
          <a:xfrm>
            <a:off x="5605158" y="2312749"/>
            <a:ext cx="9412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b="1" i="1" dirty="0" smtClean="0">
                <a:solidFill>
                  <a:srgbClr val="CE32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2016</a:t>
            </a:r>
            <a:endParaRPr lang="zh-CN" altLang="en-US" sz="2400" b="1" i="1" dirty="0" smtClean="0">
              <a:solidFill>
                <a:srgbClr val="CE322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TextBox 76"/>
          <p:cNvSpPr txBox="1"/>
          <p:nvPr/>
        </p:nvSpPr>
        <p:spPr>
          <a:xfrm>
            <a:off x="9121241" y="2312749"/>
            <a:ext cx="9412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b="1" i="1" dirty="0" smtClean="0">
                <a:solidFill>
                  <a:srgbClr val="848E2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2017</a:t>
            </a:r>
            <a:endParaRPr lang="zh-CN" altLang="en-US" sz="2400" b="1" i="1" dirty="0" smtClean="0">
              <a:solidFill>
                <a:srgbClr val="848E2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 rot="5400000">
            <a:off x="3074422" y="-1924440"/>
            <a:ext cx="6064960" cy="10706879"/>
          </a:xfrm>
          <a:prstGeom prst="rect">
            <a:avLst/>
          </a:prstGeom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1589974" y="391022"/>
            <a:ext cx="584059" cy="905932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9903550" y="391022"/>
            <a:ext cx="584059" cy="905932"/>
          </a:xfrm>
          <a:prstGeom prst="rect">
            <a:avLst/>
          </a:prstGeom>
        </p:spPr>
      </p:pic>
      <p:sp>
        <p:nvSpPr>
          <p:cNvPr id="30" name="TextBox 76"/>
          <p:cNvSpPr txBox="1"/>
          <p:nvPr/>
        </p:nvSpPr>
        <p:spPr>
          <a:xfrm>
            <a:off x="5234880" y="542655"/>
            <a:ext cx="17222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rgbClr val="ED76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</a:t>
            </a:r>
            <a:r>
              <a:rPr lang="zh-CN" altLang="en-US" sz="2000" dirty="0">
                <a:solidFill>
                  <a:srgbClr val="ED76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sz="2000" dirty="0">
              <a:solidFill>
                <a:srgbClr val="ED761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4569336" y="843891"/>
            <a:ext cx="3053327" cy="308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 You Text 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Here Add 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You Text 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Here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Teardrop 25"/>
          <p:cNvSpPr/>
          <p:nvPr/>
        </p:nvSpPr>
        <p:spPr>
          <a:xfrm rot="5400000">
            <a:off x="2128454" y="3578097"/>
            <a:ext cx="648873" cy="648873"/>
          </a:xfrm>
          <a:prstGeom prst="roundRect">
            <a:avLst/>
          </a:prstGeom>
          <a:solidFill>
            <a:srgbClr val="ED7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Freeform 63"/>
          <p:cNvSpPr>
            <a:spLocks noEditPoints="1"/>
          </p:cNvSpPr>
          <p:nvPr/>
        </p:nvSpPr>
        <p:spPr bwMode="auto">
          <a:xfrm>
            <a:off x="2298463" y="3756070"/>
            <a:ext cx="310124" cy="265823"/>
          </a:xfrm>
          <a:custGeom>
            <a:avLst/>
            <a:gdLst/>
            <a:ahLst/>
            <a:cxnLst>
              <a:cxn ang="0">
                <a:pos x="15" y="2"/>
              </a:cxn>
              <a:cxn ang="0">
                <a:pos x="0" y="4"/>
              </a:cxn>
              <a:cxn ang="0">
                <a:pos x="0" y="62"/>
              </a:cxn>
              <a:cxn ang="0">
                <a:pos x="9" y="71"/>
              </a:cxn>
              <a:cxn ang="0">
                <a:pos x="53" y="45"/>
              </a:cxn>
              <a:cxn ang="0">
                <a:pos x="58" y="31"/>
              </a:cxn>
              <a:cxn ang="0">
                <a:pos x="307" y="11"/>
              </a:cxn>
              <a:cxn ang="0">
                <a:pos x="95" y="11"/>
              </a:cxn>
              <a:cxn ang="0">
                <a:pos x="85" y="27"/>
              </a:cxn>
              <a:cxn ang="0">
                <a:pos x="85" y="51"/>
              </a:cxn>
              <a:cxn ang="0">
                <a:pos x="102" y="62"/>
              </a:cxn>
              <a:cxn ang="0">
                <a:pos x="314" y="60"/>
              </a:cxn>
              <a:cxn ang="0">
                <a:pos x="323" y="43"/>
              </a:cxn>
              <a:cxn ang="0">
                <a:pos x="323" y="20"/>
              </a:cxn>
              <a:cxn ang="0">
                <a:pos x="307" y="11"/>
              </a:cxn>
              <a:cxn ang="0">
                <a:pos x="53" y="147"/>
              </a:cxn>
              <a:cxn ang="0">
                <a:pos x="60" y="138"/>
              </a:cxn>
              <a:cxn ang="0">
                <a:pos x="15" y="112"/>
              </a:cxn>
              <a:cxn ang="0">
                <a:pos x="4" y="111"/>
              </a:cxn>
              <a:cxn ang="0">
                <a:pos x="0" y="163"/>
              </a:cxn>
              <a:cxn ang="0">
                <a:pos x="4" y="172"/>
              </a:cxn>
              <a:cxn ang="0">
                <a:pos x="15" y="172"/>
              </a:cxn>
              <a:cxn ang="0">
                <a:pos x="102" y="112"/>
              </a:cxn>
              <a:cxn ang="0">
                <a:pos x="85" y="123"/>
              </a:cxn>
              <a:cxn ang="0">
                <a:pos x="85" y="147"/>
              </a:cxn>
              <a:cxn ang="0">
                <a:pos x="95" y="163"/>
              </a:cxn>
              <a:cxn ang="0">
                <a:pos x="307" y="163"/>
              </a:cxn>
              <a:cxn ang="0">
                <a:pos x="323" y="154"/>
              </a:cxn>
              <a:cxn ang="0">
                <a:pos x="323" y="129"/>
              </a:cxn>
              <a:cxn ang="0">
                <a:pos x="314" y="114"/>
              </a:cxn>
              <a:cxn ang="0">
                <a:pos x="53" y="232"/>
              </a:cxn>
              <a:cxn ang="0">
                <a:pos x="9" y="205"/>
              </a:cxn>
              <a:cxn ang="0">
                <a:pos x="0" y="214"/>
              </a:cxn>
              <a:cxn ang="0">
                <a:pos x="0" y="272"/>
              </a:cxn>
              <a:cxn ang="0">
                <a:pos x="15" y="274"/>
              </a:cxn>
              <a:cxn ang="0">
                <a:pos x="58" y="245"/>
              </a:cxn>
              <a:cxn ang="0">
                <a:pos x="53" y="232"/>
              </a:cxn>
              <a:cxn ang="0">
                <a:pos x="102" y="214"/>
              </a:cxn>
              <a:cxn ang="0">
                <a:pos x="91" y="219"/>
              </a:cxn>
              <a:cxn ang="0">
                <a:pos x="85" y="248"/>
              </a:cxn>
              <a:cxn ang="0">
                <a:pos x="91" y="261"/>
              </a:cxn>
              <a:cxn ang="0">
                <a:pos x="307" y="266"/>
              </a:cxn>
              <a:cxn ang="0">
                <a:pos x="319" y="261"/>
              </a:cxn>
              <a:cxn ang="0">
                <a:pos x="323" y="232"/>
              </a:cxn>
              <a:cxn ang="0">
                <a:pos x="319" y="219"/>
              </a:cxn>
              <a:cxn ang="0">
                <a:pos x="307" y="214"/>
              </a:cxn>
            </a:cxnLst>
            <a:rect l="0" t="0" r="r" b="b"/>
            <a:pathLst>
              <a:path w="323" h="275">
                <a:moveTo>
                  <a:pt x="53" y="27"/>
                </a:moveTo>
                <a:lnTo>
                  <a:pt x="15" y="2"/>
                </a:lnTo>
                <a:lnTo>
                  <a:pt x="15" y="2"/>
                </a:lnTo>
                <a:lnTo>
                  <a:pt x="9" y="0"/>
                </a:lnTo>
                <a:lnTo>
                  <a:pt x="4" y="0"/>
                </a:lnTo>
                <a:lnTo>
                  <a:pt x="0" y="4"/>
                </a:lnTo>
                <a:lnTo>
                  <a:pt x="0" y="11"/>
                </a:lnTo>
                <a:lnTo>
                  <a:pt x="0" y="62"/>
                </a:lnTo>
                <a:lnTo>
                  <a:pt x="0" y="62"/>
                </a:lnTo>
                <a:lnTo>
                  <a:pt x="0" y="67"/>
                </a:lnTo>
                <a:lnTo>
                  <a:pt x="4" y="71"/>
                </a:lnTo>
                <a:lnTo>
                  <a:pt x="9" y="71"/>
                </a:lnTo>
                <a:lnTo>
                  <a:pt x="15" y="69"/>
                </a:lnTo>
                <a:lnTo>
                  <a:pt x="53" y="45"/>
                </a:lnTo>
                <a:lnTo>
                  <a:pt x="53" y="45"/>
                </a:lnTo>
                <a:lnTo>
                  <a:pt x="58" y="40"/>
                </a:lnTo>
                <a:lnTo>
                  <a:pt x="60" y="36"/>
                </a:lnTo>
                <a:lnTo>
                  <a:pt x="58" y="31"/>
                </a:lnTo>
                <a:lnTo>
                  <a:pt x="53" y="27"/>
                </a:lnTo>
                <a:lnTo>
                  <a:pt x="53" y="27"/>
                </a:lnTo>
                <a:close/>
                <a:moveTo>
                  <a:pt x="307" y="11"/>
                </a:moveTo>
                <a:lnTo>
                  <a:pt x="102" y="11"/>
                </a:lnTo>
                <a:lnTo>
                  <a:pt x="102" y="11"/>
                </a:lnTo>
                <a:lnTo>
                  <a:pt x="95" y="11"/>
                </a:lnTo>
                <a:lnTo>
                  <a:pt x="91" y="14"/>
                </a:lnTo>
                <a:lnTo>
                  <a:pt x="85" y="20"/>
                </a:lnTo>
                <a:lnTo>
                  <a:pt x="85" y="27"/>
                </a:lnTo>
                <a:lnTo>
                  <a:pt x="85" y="43"/>
                </a:lnTo>
                <a:lnTo>
                  <a:pt x="85" y="43"/>
                </a:lnTo>
                <a:lnTo>
                  <a:pt x="85" y="51"/>
                </a:lnTo>
                <a:lnTo>
                  <a:pt x="91" y="56"/>
                </a:lnTo>
                <a:lnTo>
                  <a:pt x="95" y="60"/>
                </a:lnTo>
                <a:lnTo>
                  <a:pt x="102" y="62"/>
                </a:lnTo>
                <a:lnTo>
                  <a:pt x="307" y="62"/>
                </a:lnTo>
                <a:lnTo>
                  <a:pt x="307" y="62"/>
                </a:lnTo>
                <a:lnTo>
                  <a:pt x="314" y="60"/>
                </a:lnTo>
                <a:lnTo>
                  <a:pt x="319" y="56"/>
                </a:lnTo>
                <a:lnTo>
                  <a:pt x="323" y="51"/>
                </a:lnTo>
                <a:lnTo>
                  <a:pt x="323" y="43"/>
                </a:lnTo>
                <a:lnTo>
                  <a:pt x="323" y="27"/>
                </a:lnTo>
                <a:lnTo>
                  <a:pt x="323" y="27"/>
                </a:lnTo>
                <a:lnTo>
                  <a:pt x="323" y="20"/>
                </a:lnTo>
                <a:lnTo>
                  <a:pt x="319" y="14"/>
                </a:lnTo>
                <a:lnTo>
                  <a:pt x="314" y="11"/>
                </a:lnTo>
                <a:lnTo>
                  <a:pt x="307" y="11"/>
                </a:lnTo>
                <a:lnTo>
                  <a:pt x="307" y="11"/>
                </a:lnTo>
                <a:close/>
                <a:moveTo>
                  <a:pt x="15" y="172"/>
                </a:moveTo>
                <a:lnTo>
                  <a:pt x="53" y="147"/>
                </a:lnTo>
                <a:lnTo>
                  <a:pt x="53" y="147"/>
                </a:lnTo>
                <a:lnTo>
                  <a:pt x="58" y="143"/>
                </a:lnTo>
                <a:lnTo>
                  <a:pt x="60" y="138"/>
                </a:lnTo>
                <a:lnTo>
                  <a:pt x="58" y="134"/>
                </a:lnTo>
                <a:lnTo>
                  <a:pt x="53" y="130"/>
                </a:lnTo>
                <a:lnTo>
                  <a:pt x="15" y="112"/>
                </a:lnTo>
                <a:lnTo>
                  <a:pt x="15" y="112"/>
                </a:lnTo>
                <a:lnTo>
                  <a:pt x="9" y="111"/>
                </a:lnTo>
                <a:lnTo>
                  <a:pt x="4" y="111"/>
                </a:lnTo>
                <a:lnTo>
                  <a:pt x="0" y="114"/>
                </a:lnTo>
                <a:lnTo>
                  <a:pt x="0" y="121"/>
                </a:lnTo>
                <a:lnTo>
                  <a:pt x="0" y="163"/>
                </a:lnTo>
                <a:lnTo>
                  <a:pt x="0" y="163"/>
                </a:lnTo>
                <a:lnTo>
                  <a:pt x="0" y="170"/>
                </a:lnTo>
                <a:lnTo>
                  <a:pt x="4" y="172"/>
                </a:lnTo>
                <a:lnTo>
                  <a:pt x="9" y="174"/>
                </a:lnTo>
                <a:lnTo>
                  <a:pt x="15" y="172"/>
                </a:lnTo>
                <a:lnTo>
                  <a:pt x="15" y="172"/>
                </a:lnTo>
                <a:close/>
                <a:moveTo>
                  <a:pt x="307" y="112"/>
                </a:moveTo>
                <a:lnTo>
                  <a:pt x="102" y="112"/>
                </a:lnTo>
                <a:lnTo>
                  <a:pt x="102" y="112"/>
                </a:lnTo>
                <a:lnTo>
                  <a:pt x="95" y="114"/>
                </a:lnTo>
                <a:lnTo>
                  <a:pt x="91" y="118"/>
                </a:lnTo>
                <a:lnTo>
                  <a:pt x="85" y="123"/>
                </a:lnTo>
                <a:lnTo>
                  <a:pt x="85" y="129"/>
                </a:lnTo>
                <a:lnTo>
                  <a:pt x="85" y="147"/>
                </a:lnTo>
                <a:lnTo>
                  <a:pt x="85" y="147"/>
                </a:lnTo>
                <a:lnTo>
                  <a:pt x="85" y="154"/>
                </a:lnTo>
                <a:lnTo>
                  <a:pt x="91" y="159"/>
                </a:lnTo>
                <a:lnTo>
                  <a:pt x="95" y="163"/>
                </a:lnTo>
                <a:lnTo>
                  <a:pt x="102" y="163"/>
                </a:lnTo>
                <a:lnTo>
                  <a:pt x="307" y="163"/>
                </a:lnTo>
                <a:lnTo>
                  <a:pt x="307" y="163"/>
                </a:lnTo>
                <a:lnTo>
                  <a:pt x="314" y="163"/>
                </a:lnTo>
                <a:lnTo>
                  <a:pt x="319" y="159"/>
                </a:lnTo>
                <a:lnTo>
                  <a:pt x="323" y="154"/>
                </a:lnTo>
                <a:lnTo>
                  <a:pt x="323" y="147"/>
                </a:lnTo>
                <a:lnTo>
                  <a:pt x="323" y="129"/>
                </a:lnTo>
                <a:lnTo>
                  <a:pt x="323" y="129"/>
                </a:lnTo>
                <a:lnTo>
                  <a:pt x="323" y="123"/>
                </a:lnTo>
                <a:lnTo>
                  <a:pt x="319" y="118"/>
                </a:lnTo>
                <a:lnTo>
                  <a:pt x="314" y="114"/>
                </a:lnTo>
                <a:lnTo>
                  <a:pt x="307" y="112"/>
                </a:lnTo>
                <a:lnTo>
                  <a:pt x="307" y="112"/>
                </a:lnTo>
                <a:close/>
                <a:moveTo>
                  <a:pt x="53" y="232"/>
                </a:moveTo>
                <a:lnTo>
                  <a:pt x="15" y="207"/>
                </a:lnTo>
                <a:lnTo>
                  <a:pt x="15" y="207"/>
                </a:lnTo>
                <a:lnTo>
                  <a:pt x="9" y="205"/>
                </a:lnTo>
                <a:lnTo>
                  <a:pt x="4" y="205"/>
                </a:lnTo>
                <a:lnTo>
                  <a:pt x="0" y="208"/>
                </a:lnTo>
                <a:lnTo>
                  <a:pt x="0" y="214"/>
                </a:lnTo>
                <a:lnTo>
                  <a:pt x="0" y="266"/>
                </a:lnTo>
                <a:lnTo>
                  <a:pt x="0" y="266"/>
                </a:lnTo>
                <a:lnTo>
                  <a:pt x="0" y="272"/>
                </a:lnTo>
                <a:lnTo>
                  <a:pt x="4" y="275"/>
                </a:lnTo>
                <a:lnTo>
                  <a:pt x="9" y="275"/>
                </a:lnTo>
                <a:lnTo>
                  <a:pt x="15" y="274"/>
                </a:lnTo>
                <a:lnTo>
                  <a:pt x="53" y="250"/>
                </a:lnTo>
                <a:lnTo>
                  <a:pt x="53" y="250"/>
                </a:lnTo>
                <a:lnTo>
                  <a:pt x="58" y="245"/>
                </a:lnTo>
                <a:lnTo>
                  <a:pt x="60" y="241"/>
                </a:lnTo>
                <a:lnTo>
                  <a:pt x="58" y="236"/>
                </a:lnTo>
                <a:lnTo>
                  <a:pt x="53" y="232"/>
                </a:lnTo>
                <a:lnTo>
                  <a:pt x="53" y="232"/>
                </a:lnTo>
                <a:close/>
                <a:moveTo>
                  <a:pt x="307" y="214"/>
                </a:moveTo>
                <a:lnTo>
                  <a:pt x="102" y="214"/>
                </a:lnTo>
                <a:lnTo>
                  <a:pt x="102" y="214"/>
                </a:lnTo>
                <a:lnTo>
                  <a:pt x="95" y="216"/>
                </a:lnTo>
                <a:lnTo>
                  <a:pt x="91" y="219"/>
                </a:lnTo>
                <a:lnTo>
                  <a:pt x="85" y="225"/>
                </a:lnTo>
                <a:lnTo>
                  <a:pt x="85" y="232"/>
                </a:lnTo>
                <a:lnTo>
                  <a:pt x="85" y="248"/>
                </a:lnTo>
                <a:lnTo>
                  <a:pt x="85" y="248"/>
                </a:lnTo>
                <a:lnTo>
                  <a:pt x="85" y="256"/>
                </a:lnTo>
                <a:lnTo>
                  <a:pt x="91" y="261"/>
                </a:lnTo>
                <a:lnTo>
                  <a:pt x="95" y="265"/>
                </a:lnTo>
                <a:lnTo>
                  <a:pt x="102" y="266"/>
                </a:lnTo>
                <a:lnTo>
                  <a:pt x="307" y="266"/>
                </a:lnTo>
                <a:lnTo>
                  <a:pt x="307" y="266"/>
                </a:lnTo>
                <a:lnTo>
                  <a:pt x="314" y="265"/>
                </a:lnTo>
                <a:lnTo>
                  <a:pt x="319" y="261"/>
                </a:lnTo>
                <a:lnTo>
                  <a:pt x="323" y="256"/>
                </a:lnTo>
                <a:lnTo>
                  <a:pt x="323" y="248"/>
                </a:lnTo>
                <a:lnTo>
                  <a:pt x="323" y="232"/>
                </a:lnTo>
                <a:lnTo>
                  <a:pt x="323" y="232"/>
                </a:lnTo>
                <a:lnTo>
                  <a:pt x="323" y="225"/>
                </a:lnTo>
                <a:lnTo>
                  <a:pt x="319" y="219"/>
                </a:lnTo>
                <a:lnTo>
                  <a:pt x="314" y="216"/>
                </a:lnTo>
                <a:lnTo>
                  <a:pt x="307" y="214"/>
                </a:lnTo>
                <a:lnTo>
                  <a:pt x="307" y="21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sz="320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Teardrop 37"/>
          <p:cNvSpPr/>
          <p:nvPr/>
        </p:nvSpPr>
        <p:spPr>
          <a:xfrm rot="5400000">
            <a:off x="6930009" y="3578097"/>
            <a:ext cx="648874" cy="648873"/>
          </a:xfrm>
          <a:prstGeom prst="roundRect">
            <a:avLst/>
          </a:prstGeom>
          <a:solidFill>
            <a:srgbClr val="CE32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Freeform 100"/>
          <p:cNvSpPr/>
          <p:nvPr/>
        </p:nvSpPr>
        <p:spPr bwMode="auto">
          <a:xfrm>
            <a:off x="7117681" y="3734881"/>
            <a:ext cx="273530" cy="308201"/>
          </a:xfrm>
          <a:custGeom>
            <a:avLst/>
            <a:gdLst/>
            <a:ahLst/>
            <a:cxnLst>
              <a:cxn ang="0">
                <a:pos x="230" y="212"/>
              </a:cxn>
              <a:cxn ang="0">
                <a:pos x="212" y="216"/>
              </a:cxn>
              <a:cxn ang="0">
                <a:pos x="197" y="223"/>
              </a:cxn>
              <a:cxn ang="0">
                <a:pos x="105" y="169"/>
              </a:cxn>
              <a:cxn ang="0">
                <a:pos x="105" y="160"/>
              </a:cxn>
              <a:cxn ang="0">
                <a:pos x="197" y="96"/>
              </a:cxn>
              <a:cxn ang="0">
                <a:pos x="204" y="100"/>
              </a:cxn>
              <a:cxn ang="0">
                <a:pos x="221" y="105"/>
              </a:cxn>
              <a:cxn ang="0">
                <a:pos x="230" y="107"/>
              </a:cxn>
              <a:cxn ang="0">
                <a:pos x="250" y="102"/>
              </a:cxn>
              <a:cxn ang="0">
                <a:pos x="266" y="91"/>
              </a:cxn>
              <a:cxn ang="0">
                <a:pos x="277" y="75"/>
              </a:cxn>
              <a:cxn ang="0">
                <a:pos x="282" y="53"/>
              </a:cxn>
              <a:cxn ang="0">
                <a:pos x="281" y="44"/>
              </a:cxn>
              <a:cxn ang="0">
                <a:pos x="273" y="24"/>
              </a:cxn>
              <a:cxn ang="0">
                <a:pos x="259" y="9"/>
              </a:cxn>
              <a:cxn ang="0">
                <a:pos x="239" y="2"/>
              </a:cxn>
              <a:cxn ang="0">
                <a:pos x="230" y="0"/>
              </a:cxn>
              <a:cxn ang="0">
                <a:pos x="208" y="4"/>
              </a:cxn>
              <a:cxn ang="0">
                <a:pos x="192" y="17"/>
              </a:cxn>
              <a:cxn ang="0">
                <a:pos x="181" y="33"/>
              </a:cxn>
              <a:cxn ang="0">
                <a:pos x="175" y="53"/>
              </a:cxn>
              <a:cxn ang="0">
                <a:pos x="177" y="62"/>
              </a:cxn>
              <a:cxn ang="0">
                <a:pos x="85" y="118"/>
              </a:cxn>
              <a:cxn ang="0">
                <a:pos x="68" y="109"/>
              </a:cxn>
              <a:cxn ang="0">
                <a:pos x="52" y="107"/>
              </a:cxn>
              <a:cxn ang="0">
                <a:pos x="41" y="107"/>
              </a:cxn>
              <a:cxn ang="0">
                <a:pos x="23" y="116"/>
              </a:cxn>
              <a:cxn ang="0">
                <a:pos x="9" y="131"/>
              </a:cxn>
              <a:cxn ang="0">
                <a:pos x="0" y="149"/>
              </a:cxn>
              <a:cxn ang="0">
                <a:pos x="0" y="160"/>
              </a:cxn>
              <a:cxn ang="0">
                <a:pos x="3" y="180"/>
              </a:cxn>
              <a:cxn ang="0">
                <a:pos x="14" y="198"/>
              </a:cxn>
              <a:cxn ang="0">
                <a:pos x="30" y="209"/>
              </a:cxn>
              <a:cxn ang="0">
                <a:pos x="52" y="212"/>
              </a:cxn>
              <a:cxn ang="0">
                <a:pos x="61" y="212"/>
              </a:cxn>
              <a:cxn ang="0">
                <a:pos x="78" y="207"/>
              </a:cxn>
              <a:cxn ang="0">
                <a:pos x="177" y="258"/>
              </a:cxn>
              <a:cxn ang="0">
                <a:pos x="175" y="267"/>
              </a:cxn>
              <a:cxn ang="0">
                <a:pos x="177" y="278"/>
              </a:cxn>
              <a:cxn ang="0">
                <a:pos x="184" y="296"/>
              </a:cxn>
              <a:cxn ang="0">
                <a:pos x="199" y="310"/>
              </a:cxn>
              <a:cxn ang="0">
                <a:pos x="219" y="318"/>
              </a:cxn>
              <a:cxn ang="0">
                <a:pos x="230" y="319"/>
              </a:cxn>
              <a:cxn ang="0">
                <a:pos x="250" y="316"/>
              </a:cxn>
              <a:cxn ang="0">
                <a:pos x="266" y="303"/>
              </a:cxn>
              <a:cxn ang="0">
                <a:pos x="277" y="287"/>
              </a:cxn>
              <a:cxn ang="0">
                <a:pos x="282" y="267"/>
              </a:cxn>
              <a:cxn ang="0">
                <a:pos x="281" y="256"/>
              </a:cxn>
              <a:cxn ang="0">
                <a:pos x="273" y="236"/>
              </a:cxn>
              <a:cxn ang="0">
                <a:pos x="259" y="221"/>
              </a:cxn>
              <a:cxn ang="0">
                <a:pos x="239" y="214"/>
              </a:cxn>
              <a:cxn ang="0">
                <a:pos x="230" y="212"/>
              </a:cxn>
            </a:cxnLst>
            <a:rect l="0" t="0" r="r" b="b"/>
            <a:pathLst>
              <a:path w="282" h="319">
                <a:moveTo>
                  <a:pt x="230" y="212"/>
                </a:moveTo>
                <a:lnTo>
                  <a:pt x="230" y="212"/>
                </a:lnTo>
                <a:lnTo>
                  <a:pt x="221" y="214"/>
                </a:lnTo>
                <a:lnTo>
                  <a:pt x="212" y="216"/>
                </a:lnTo>
                <a:lnTo>
                  <a:pt x="204" y="220"/>
                </a:lnTo>
                <a:lnTo>
                  <a:pt x="197" y="223"/>
                </a:lnTo>
                <a:lnTo>
                  <a:pt x="105" y="169"/>
                </a:lnTo>
                <a:lnTo>
                  <a:pt x="105" y="169"/>
                </a:lnTo>
                <a:lnTo>
                  <a:pt x="105" y="160"/>
                </a:lnTo>
                <a:lnTo>
                  <a:pt x="105" y="160"/>
                </a:lnTo>
                <a:lnTo>
                  <a:pt x="105" y="151"/>
                </a:lnTo>
                <a:lnTo>
                  <a:pt x="197" y="96"/>
                </a:lnTo>
                <a:lnTo>
                  <a:pt x="197" y="96"/>
                </a:lnTo>
                <a:lnTo>
                  <a:pt x="204" y="100"/>
                </a:lnTo>
                <a:lnTo>
                  <a:pt x="212" y="104"/>
                </a:lnTo>
                <a:lnTo>
                  <a:pt x="221" y="105"/>
                </a:lnTo>
                <a:lnTo>
                  <a:pt x="230" y="107"/>
                </a:lnTo>
                <a:lnTo>
                  <a:pt x="230" y="107"/>
                </a:lnTo>
                <a:lnTo>
                  <a:pt x="239" y="105"/>
                </a:lnTo>
                <a:lnTo>
                  <a:pt x="250" y="102"/>
                </a:lnTo>
                <a:lnTo>
                  <a:pt x="259" y="98"/>
                </a:lnTo>
                <a:lnTo>
                  <a:pt x="266" y="91"/>
                </a:lnTo>
                <a:lnTo>
                  <a:pt x="273" y="84"/>
                </a:lnTo>
                <a:lnTo>
                  <a:pt x="277" y="75"/>
                </a:lnTo>
                <a:lnTo>
                  <a:pt x="281" y="64"/>
                </a:lnTo>
                <a:lnTo>
                  <a:pt x="282" y="53"/>
                </a:lnTo>
                <a:lnTo>
                  <a:pt x="282" y="53"/>
                </a:lnTo>
                <a:lnTo>
                  <a:pt x="281" y="44"/>
                </a:lnTo>
                <a:lnTo>
                  <a:pt x="277" y="33"/>
                </a:lnTo>
                <a:lnTo>
                  <a:pt x="273" y="24"/>
                </a:lnTo>
                <a:lnTo>
                  <a:pt x="266" y="17"/>
                </a:lnTo>
                <a:lnTo>
                  <a:pt x="259" y="9"/>
                </a:lnTo>
                <a:lnTo>
                  <a:pt x="250" y="4"/>
                </a:lnTo>
                <a:lnTo>
                  <a:pt x="239" y="2"/>
                </a:lnTo>
                <a:lnTo>
                  <a:pt x="230" y="0"/>
                </a:lnTo>
                <a:lnTo>
                  <a:pt x="230" y="0"/>
                </a:lnTo>
                <a:lnTo>
                  <a:pt x="219" y="2"/>
                </a:lnTo>
                <a:lnTo>
                  <a:pt x="208" y="4"/>
                </a:lnTo>
                <a:lnTo>
                  <a:pt x="199" y="9"/>
                </a:lnTo>
                <a:lnTo>
                  <a:pt x="192" y="17"/>
                </a:lnTo>
                <a:lnTo>
                  <a:pt x="184" y="24"/>
                </a:lnTo>
                <a:lnTo>
                  <a:pt x="181" y="33"/>
                </a:lnTo>
                <a:lnTo>
                  <a:pt x="177" y="44"/>
                </a:lnTo>
                <a:lnTo>
                  <a:pt x="175" y="53"/>
                </a:lnTo>
                <a:lnTo>
                  <a:pt x="175" y="53"/>
                </a:lnTo>
                <a:lnTo>
                  <a:pt x="177" y="62"/>
                </a:lnTo>
                <a:lnTo>
                  <a:pt x="85" y="118"/>
                </a:lnTo>
                <a:lnTo>
                  <a:pt x="85" y="118"/>
                </a:lnTo>
                <a:lnTo>
                  <a:pt x="78" y="113"/>
                </a:lnTo>
                <a:lnTo>
                  <a:pt x="68" y="109"/>
                </a:lnTo>
                <a:lnTo>
                  <a:pt x="61" y="107"/>
                </a:lnTo>
                <a:lnTo>
                  <a:pt x="52" y="107"/>
                </a:lnTo>
                <a:lnTo>
                  <a:pt x="52" y="107"/>
                </a:lnTo>
                <a:lnTo>
                  <a:pt x="41" y="107"/>
                </a:lnTo>
                <a:lnTo>
                  <a:pt x="30" y="111"/>
                </a:lnTo>
                <a:lnTo>
                  <a:pt x="23" y="116"/>
                </a:lnTo>
                <a:lnTo>
                  <a:pt x="14" y="122"/>
                </a:lnTo>
                <a:lnTo>
                  <a:pt x="9" y="131"/>
                </a:lnTo>
                <a:lnTo>
                  <a:pt x="3" y="140"/>
                </a:lnTo>
                <a:lnTo>
                  <a:pt x="0" y="149"/>
                </a:lnTo>
                <a:lnTo>
                  <a:pt x="0" y="160"/>
                </a:lnTo>
                <a:lnTo>
                  <a:pt x="0" y="160"/>
                </a:lnTo>
                <a:lnTo>
                  <a:pt x="0" y="171"/>
                </a:lnTo>
                <a:lnTo>
                  <a:pt x="3" y="180"/>
                </a:lnTo>
                <a:lnTo>
                  <a:pt x="9" y="189"/>
                </a:lnTo>
                <a:lnTo>
                  <a:pt x="14" y="198"/>
                </a:lnTo>
                <a:lnTo>
                  <a:pt x="23" y="203"/>
                </a:lnTo>
                <a:lnTo>
                  <a:pt x="30" y="209"/>
                </a:lnTo>
                <a:lnTo>
                  <a:pt x="41" y="212"/>
                </a:lnTo>
                <a:lnTo>
                  <a:pt x="52" y="212"/>
                </a:lnTo>
                <a:lnTo>
                  <a:pt x="52" y="212"/>
                </a:lnTo>
                <a:lnTo>
                  <a:pt x="61" y="212"/>
                </a:lnTo>
                <a:lnTo>
                  <a:pt x="68" y="211"/>
                </a:lnTo>
                <a:lnTo>
                  <a:pt x="78" y="207"/>
                </a:lnTo>
                <a:lnTo>
                  <a:pt x="85" y="202"/>
                </a:lnTo>
                <a:lnTo>
                  <a:pt x="177" y="258"/>
                </a:lnTo>
                <a:lnTo>
                  <a:pt x="177" y="258"/>
                </a:lnTo>
                <a:lnTo>
                  <a:pt x="175" y="267"/>
                </a:lnTo>
                <a:lnTo>
                  <a:pt x="175" y="267"/>
                </a:lnTo>
                <a:lnTo>
                  <a:pt x="177" y="278"/>
                </a:lnTo>
                <a:lnTo>
                  <a:pt x="181" y="287"/>
                </a:lnTo>
                <a:lnTo>
                  <a:pt x="184" y="296"/>
                </a:lnTo>
                <a:lnTo>
                  <a:pt x="192" y="303"/>
                </a:lnTo>
                <a:lnTo>
                  <a:pt x="199" y="310"/>
                </a:lnTo>
                <a:lnTo>
                  <a:pt x="208" y="316"/>
                </a:lnTo>
                <a:lnTo>
                  <a:pt x="219" y="318"/>
                </a:lnTo>
                <a:lnTo>
                  <a:pt x="230" y="319"/>
                </a:lnTo>
                <a:lnTo>
                  <a:pt x="230" y="319"/>
                </a:lnTo>
                <a:lnTo>
                  <a:pt x="239" y="318"/>
                </a:lnTo>
                <a:lnTo>
                  <a:pt x="250" y="316"/>
                </a:lnTo>
                <a:lnTo>
                  <a:pt x="259" y="310"/>
                </a:lnTo>
                <a:lnTo>
                  <a:pt x="266" y="303"/>
                </a:lnTo>
                <a:lnTo>
                  <a:pt x="273" y="296"/>
                </a:lnTo>
                <a:lnTo>
                  <a:pt x="277" y="287"/>
                </a:lnTo>
                <a:lnTo>
                  <a:pt x="281" y="278"/>
                </a:lnTo>
                <a:lnTo>
                  <a:pt x="282" y="267"/>
                </a:lnTo>
                <a:lnTo>
                  <a:pt x="282" y="267"/>
                </a:lnTo>
                <a:lnTo>
                  <a:pt x="281" y="256"/>
                </a:lnTo>
                <a:lnTo>
                  <a:pt x="277" y="245"/>
                </a:lnTo>
                <a:lnTo>
                  <a:pt x="273" y="236"/>
                </a:lnTo>
                <a:lnTo>
                  <a:pt x="266" y="229"/>
                </a:lnTo>
                <a:lnTo>
                  <a:pt x="259" y="221"/>
                </a:lnTo>
                <a:lnTo>
                  <a:pt x="250" y="218"/>
                </a:lnTo>
                <a:lnTo>
                  <a:pt x="239" y="214"/>
                </a:lnTo>
                <a:lnTo>
                  <a:pt x="230" y="212"/>
                </a:lnTo>
                <a:lnTo>
                  <a:pt x="230" y="212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sz="320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Teardrop 33"/>
          <p:cNvSpPr/>
          <p:nvPr/>
        </p:nvSpPr>
        <p:spPr>
          <a:xfrm rot="5400000">
            <a:off x="4540819" y="2107596"/>
            <a:ext cx="648873" cy="648873"/>
          </a:xfrm>
          <a:prstGeom prst="roundRect">
            <a:avLst/>
          </a:prstGeom>
          <a:solidFill>
            <a:srgbClr val="848E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Freeform 103"/>
          <p:cNvSpPr/>
          <p:nvPr/>
        </p:nvSpPr>
        <p:spPr bwMode="auto">
          <a:xfrm>
            <a:off x="4719822" y="2289421"/>
            <a:ext cx="290867" cy="258119"/>
          </a:xfrm>
          <a:custGeom>
            <a:avLst/>
            <a:gdLst/>
            <a:ahLst/>
            <a:cxnLst>
              <a:cxn ang="0">
                <a:pos x="300" y="79"/>
              </a:cxn>
              <a:cxn ang="0">
                <a:pos x="220" y="1"/>
              </a:cxn>
              <a:cxn ang="0">
                <a:pos x="220" y="1"/>
              </a:cxn>
              <a:cxn ang="0">
                <a:pos x="218" y="0"/>
              </a:cxn>
              <a:cxn ang="0">
                <a:pos x="218" y="0"/>
              </a:cxn>
              <a:cxn ang="0">
                <a:pos x="216" y="3"/>
              </a:cxn>
              <a:cxn ang="0">
                <a:pos x="216" y="47"/>
              </a:cxn>
              <a:cxn ang="0">
                <a:pos x="216" y="47"/>
              </a:cxn>
              <a:cxn ang="0">
                <a:pos x="200" y="49"/>
              </a:cxn>
              <a:cxn ang="0">
                <a:pos x="185" y="50"/>
              </a:cxn>
              <a:cxn ang="0">
                <a:pos x="155" y="56"/>
              </a:cxn>
              <a:cxn ang="0">
                <a:pos x="127" y="67"/>
              </a:cxn>
              <a:cxn ang="0">
                <a:pos x="102" y="81"/>
              </a:cxn>
              <a:cxn ang="0">
                <a:pos x="102" y="81"/>
              </a:cxn>
              <a:cxn ang="0">
                <a:pos x="87" y="90"/>
              </a:cxn>
              <a:cxn ang="0">
                <a:pos x="75" y="101"/>
              </a:cxn>
              <a:cxn ang="0">
                <a:pos x="62" y="114"/>
              </a:cxn>
              <a:cxn ang="0">
                <a:pos x="49" y="127"/>
              </a:cxn>
              <a:cxn ang="0">
                <a:pos x="49" y="127"/>
              </a:cxn>
              <a:cxn ang="0">
                <a:pos x="39" y="141"/>
              </a:cxn>
              <a:cxn ang="0">
                <a:pos x="29" y="157"/>
              </a:cxn>
              <a:cxn ang="0">
                <a:pos x="20" y="172"/>
              </a:cxn>
              <a:cxn ang="0">
                <a:pos x="15" y="190"/>
              </a:cxn>
              <a:cxn ang="0">
                <a:pos x="10" y="206"/>
              </a:cxn>
              <a:cxn ang="0">
                <a:pos x="4" y="224"/>
              </a:cxn>
              <a:cxn ang="0">
                <a:pos x="2" y="244"/>
              </a:cxn>
              <a:cxn ang="0">
                <a:pos x="0" y="263"/>
              </a:cxn>
              <a:cxn ang="0">
                <a:pos x="0" y="263"/>
              </a:cxn>
              <a:cxn ang="0">
                <a:pos x="2" y="266"/>
              </a:cxn>
              <a:cxn ang="0">
                <a:pos x="4" y="266"/>
              </a:cxn>
              <a:cxn ang="0">
                <a:pos x="64" y="266"/>
              </a:cxn>
              <a:cxn ang="0">
                <a:pos x="64" y="266"/>
              </a:cxn>
              <a:cxn ang="0">
                <a:pos x="66" y="266"/>
              </a:cxn>
              <a:cxn ang="0">
                <a:pos x="66" y="266"/>
              </a:cxn>
              <a:cxn ang="0">
                <a:pos x="66" y="263"/>
              </a:cxn>
              <a:cxn ang="0">
                <a:pos x="66" y="263"/>
              </a:cxn>
              <a:cxn ang="0">
                <a:pos x="68" y="250"/>
              </a:cxn>
              <a:cxn ang="0">
                <a:pos x="69" y="237"/>
              </a:cxn>
              <a:cxn ang="0">
                <a:pos x="71" y="223"/>
              </a:cxn>
              <a:cxn ang="0">
                <a:pos x="77" y="212"/>
              </a:cxn>
              <a:cxn ang="0">
                <a:pos x="80" y="199"/>
              </a:cxn>
              <a:cxn ang="0">
                <a:pos x="87" y="188"/>
              </a:cxn>
              <a:cxn ang="0">
                <a:pos x="102" y="166"/>
              </a:cxn>
              <a:cxn ang="0">
                <a:pos x="102" y="166"/>
              </a:cxn>
              <a:cxn ang="0">
                <a:pos x="113" y="154"/>
              </a:cxn>
              <a:cxn ang="0">
                <a:pos x="126" y="145"/>
              </a:cxn>
              <a:cxn ang="0">
                <a:pos x="138" y="134"/>
              </a:cxn>
              <a:cxn ang="0">
                <a:pos x="153" y="127"/>
              </a:cxn>
              <a:cxn ang="0">
                <a:pos x="153" y="127"/>
              </a:cxn>
              <a:cxn ang="0">
                <a:pos x="167" y="121"/>
              </a:cxn>
              <a:cxn ang="0">
                <a:pos x="184" y="116"/>
              </a:cxn>
              <a:cxn ang="0">
                <a:pos x="198" y="114"/>
              </a:cxn>
              <a:cxn ang="0">
                <a:pos x="216" y="112"/>
              </a:cxn>
              <a:cxn ang="0">
                <a:pos x="216" y="161"/>
              </a:cxn>
              <a:cxn ang="0">
                <a:pos x="216" y="161"/>
              </a:cxn>
              <a:cxn ang="0">
                <a:pos x="218" y="165"/>
              </a:cxn>
              <a:cxn ang="0">
                <a:pos x="218" y="165"/>
              </a:cxn>
              <a:cxn ang="0">
                <a:pos x="220" y="165"/>
              </a:cxn>
              <a:cxn ang="0">
                <a:pos x="300" y="85"/>
              </a:cxn>
              <a:cxn ang="0">
                <a:pos x="300" y="85"/>
              </a:cxn>
              <a:cxn ang="0">
                <a:pos x="301" y="83"/>
              </a:cxn>
              <a:cxn ang="0">
                <a:pos x="300" y="79"/>
              </a:cxn>
              <a:cxn ang="0">
                <a:pos x="300" y="79"/>
              </a:cxn>
            </a:cxnLst>
            <a:rect l="0" t="0" r="r" b="b"/>
            <a:pathLst>
              <a:path w="301" h="266">
                <a:moveTo>
                  <a:pt x="300" y="79"/>
                </a:moveTo>
                <a:lnTo>
                  <a:pt x="220" y="1"/>
                </a:lnTo>
                <a:lnTo>
                  <a:pt x="220" y="1"/>
                </a:lnTo>
                <a:lnTo>
                  <a:pt x="218" y="0"/>
                </a:lnTo>
                <a:lnTo>
                  <a:pt x="218" y="0"/>
                </a:lnTo>
                <a:lnTo>
                  <a:pt x="216" y="3"/>
                </a:lnTo>
                <a:lnTo>
                  <a:pt x="216" y="47"/>
                </a:lnTo>
                <a:lnTo>
                  <a:pt x="216" y="47"/>
                </a:lnTo>
                <a:lnTo>
                  <a:pt x="200" y="49"/>
                </a:lnTo>
                <a:lnTo>
                  <a:pt x="185" y="50"/>
                </a:lnTo>
                <a:lnTo>
                  <a:pt x="155" y="56"/>
                </a:lnTo>
                <a:lnTo>
                  <a:pt x="127" y="67"/>
                </a:lnTo>
                <a:lnTo>
                  <a:pt x="102" y="81"/>
                </a:lnTo>
                <a:lnTo>
                  <a:pt x="102" y="81"/>
                </a:lnTo>
                <a:lnTo>
                  <a:pt x="87" y="90"/>
                </a:lnTo>
                <a:lnTo>
                  <a:pt x="75" y="101"/>
                </a:lnTo>
                <a:lnTo>
                  <a:pt x="62" y="114"/>
                </a:lnTo>
                <a:lnTo>
                  <a:pt x="49" y="127"/>
                </a:lnTo>
                <a:lnTo>
                  <a:pt x="49" y="127"/>
                </a:lnTo>
                <a:lnTo>
                  <a:pt x="39" y="141"/>
                </a:lnTo>
                <a:lnTo>
                  <a:pt x="29" y="157"/>
                </a:lnTo>
                <a:lnTo>
                  <a:pt x="20" y="172"/>
                </a:lnTo>
                <a:lnTo>
                  <a:pt x="15" y="190"/>
                </a:lnTo>
                <a:lnTo>
                  <a:pt x="10" y="206"/>
                </a:lnTo>
                <a:lnTo>
                  <a:pt x="4" y="224"/>
                </a:lnTo>
                <a:lnTo>
                  <a:pt x="2" y="244"/>
                </a:lnTo>
                <a:lnTo>
                  <a:pt x="0" y="263"/>
                </a:lnTo>
                <a:lnTo>
                  <a:pt x="0" y="263"/>
                </a:lnTo>
                <a:lnTo>
                  <a:pt x="2" y="266"/>
                </a:lnTo>
                <a:lnTo>
                  <a:pt x="4" y="266"/>
                </a:lnTo>
                <a:lnTo>
                  <a:pt x="64" y="266"/>
                </a:lnTo>
                <a:lnTo>
                  <a:pt x="64" y="266"/>
                </a:lnTo>
                <a:lnTo>
                  <a:pt x="66" y="266"/>
                </a:lnTo>
                <a:lnTo>
                  <a:pt x="66" y="266"/>
                </a:lnTo>
                <a:lnTo>
                  <a:pt x="66" y="263"/>
                </a:lnTo>
                <a:lnTo>
                  <a:pt x="66" y="263"/>
                </a:lnTo>
                <a:lnTo>
                  <a:pt x="68" y="250"/>
                </a:lnTo>
                <a:lnTo>
                  <a:pt x="69" y="237"/>
                </a:lnTo>
                <a:lnTo>
                  <a:pt x="71" y="223"/>
                </a:lnTo>
                <a:lnTo>
                  <a:pt x="77" y="212"/>
                </a:lnTo>
                <a:lnTo>
                  <a:pt x="80" y="199"/>
                </a:lnTo>
                <a:lnTo>
                  <a:pt x="87" y="188"/>
                </a:lnTo>
                <a:lnTo>
                  <a:pt x="102" y="166"/>
                </a:lnTo>
                <a:lnTo>
                  <a:pt x="102" y="166"/>
                </a:lnTo>
                <a:lnTo>
                  <a:pt x="113" y="154"/>
                </a:lnTo>
                <a:lnTo>
                  <a:pt x="126" y="145"/>
                </a:lnTo>
                <a:lnTo>
                  <a:pt x="138" y="134"/>
                </a:lnTo>
                <a:lnTo>
                  <a:pt x="153" y="127"/>
                </a:lnTo>
                <a:lnTo>
                  <a:pt x="153" y="127"/>
                </a:lnTo>
                <a:lnTo>
                  <a:pt x="167" y="121"/>
                </a:lnTo>
                <a:lnTo>
                  <a:pt x="184" y="116"/>
                </a:lnTo>
                <a:lnTo>
                  <a:pt x="198" y="114"/>
                </a:lnTo>
                <a:lnTo>
                  <a:pt x="216" y="112"/>
                </a:lnTo>
                <a:lnTo>
                  <a:pt x="216" y="161"/>
                </a:lnTo>
                <a:lnTo>
                  <a:pt x="216" y="161"/>
                </a:lnTo>
                <a:lnTo>
                  <a:pt x="218" y="165"/>
                </a:lnTo>
                <a:lnTo>
                  <a:pt x="218" y="165"/>
                </a:lnTo>
                <a:lnTo>
                  <a:pt x="220" y="165"/>
                </a:lnTo>
                <a:lnTo>
                  <a:pt x="300" y="85"/>
                </a:lnTo>
                <a:lnTo>
                  <a:pt x="300" y="85"/>
                </a:lnTo>
                <a:lnTo>
                  <a:pt x="301" y="83"/>
                </a:lnTo>
                <a:lnTo>
                  <a:pt x="300" y="79"/>
                </a:lnTo>
                <a:lnTo>
                  <a:pt x="300" y="7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sz="320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Teardrop 21"/>
          <p:cNvSpPr/>
          <p:nvPr/>
        </p:nvSpPr>
        <p:spPr>
          <a:xfrm rot="5400000">
            <a:off x="9296662" y="2107595"/>
            <a:ext cx="648873" cy="648873"/>
          </a:xfrm>
          <a:prstGeom prst="roundRect">
            <a:avLst/>
          </a:prstGeom>
          <a:solidFill>
            <a:srgbClr val="07A1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6" name="Group 58"/>
          <p:cNvGrpSpPr/>
          <p:nvPr/>
        </p:nvGrpSpPr>
        <p:grpSpPr>
          <a:xfrm>
            <a:off x="9474703" y="2223927"/>
            <a:ext cx="292790" cy="389104"/>
            <a:chOff x="8429652" y="3143254"/>
            <a:chExt cx="241300" cy="320675"/>
          </a:xfrm>
          <a:solidFill>
            <a:schemeClr val="bg1"/>
          </a:solidFill>
        </p:grpSpPr>
        <p:sp>
          <p:nvSpPr>
            <p:cNvPr id="47" name="Freeform 108"/>
            <p:cNvSpPr>
              <a:spLocks noEditPoints="1"/>
            </p:cNvSpPr>
            <p:nvPr/>
          </p:nvSpPr>
          <p:spPr bwMode="auto">
            <a:xfrm>
              <a:off x="8429652" y="3143254"/>
              <a:ext cx="241300" cy="320675"/>
            </a:xfrm>
            <a:custGeom>
              <a:avLst/>
              <a:gdLst/>
              <a:ahLst/>
              <a:cxnLst>
                <a:cxn ang="0">
                  <a:pos x="136" y="2"/>
                </a:cxn>
                <a:cxn ang="0">
                  <a:pos x="92" y="13"/>
                </a:cxn>
                <a:cxn ang="0">
                  <a:pos x="56" y="35"/>
                </a:cxn>
                <a:cxn ang="0">
                  <a:pos x="25" y="67"/>
                </a:cxn>
                <a:cxn ang="0">
                  <a:pos x="7" y="107"/>
                </a:cxn>
                <a:cxn ang="0">
                  <a:pos x="0" y="153"/>
                </a:cxn>
                <a:cxn ang="0">
                  <a:pos x="5" y="187"/>
                </a:cxn>
                <a:cxn ang="0">
                  <a:pos x="25" y="236"/>
                </a:cxn>
                <a:cxn ang="0">
                  <a:pos x="63" y="274"/>
                </a:cxn>
                <a:cxn ang="0">
                  <a:pos x="69" y="278"/>
                </a:cxn>
                <a:cxn ang="0">
                  <a:pos x="76" y="301"/>
                </a:cxn>
                <a:cxn ang="0">
                  <a:pos x="76" y="354"/>
                </a:cxn>
                <a:cxn ang="0">
                  <a:pos x="83" y="372"/>
                </a:cxn>
                <a:cxn ang="0">
                  <a:pos x="140" y="401"/>
                </a:cxn>
                <a:cxn ang="0">
                  <a:pos x="150" y="405"/>
                </a:cxn>
                <a:cxn ang="0">
                  <a:pos x="214" y="376"/>
                </a:cxn>
                <a:cxn ang="0">
                  <a:pos x="225" y="367"/>
                </a:cxn>
                <a:cxn ang="0">
                  <a:pos x="228" y="303"/>
                </a:cxn>
                <a:cxn ang="0">
                  <a:pos x="230" y="289"/>
                </a:cxn>
                <a:cxn ang="0">
                  <a:pos x="243" y="270"/>
                </a:cxn>
                <a:cxn ang="0">
                  <a:pos x="261" y="256"/>
                </a:cxn>
                <a:cxn ang="0">
                  <a:pos x="288" y="216"/>
                </a:cxn>
                <a:cxn ang="0">
                  <a:pos x="301" y="169"/>
                </a:cxn>
                <a:cxn ang="0">
                  <a:pos x="301" y="136"/>
                </a:cxn>
                <a:cxn ang="0">
                  <a:pos x="290" y="93"/>
                </a:cxn>
                <a:cxn ang="0">
                  <a:pos x="268" y="57"/>
                </a:cxn>
                <a:cxn ang="0">
                  <a:pos x="236" y="28"/>
                </a:cxn>
                <a:cxn ang="0">
                  <a:pos x="196" y="8"/>
                </a:cxn>
                <a:cxn ang="0">
                  <a:pos x="150" y="0"/>
                </a:cxn>
                <a:cxn ang="0">
                  <a:pos x="100" y="354"/>
                </a:cxn>
                <a:cxn ang="0">
                  <a:pos x="203" y="303"/>
                </a:cxn>
                <a:cxn ang="0">
                  <a:pos x="100" y="303"/>
                </a:cxn>
                <a:cxn ang="0">
                  <a:pos x="203" y="303"/>
                </a:cxn>
                <a:cxn ang="0">
                  <a:pos x="230" y="249"/>
                </a:cxn>
                <a:cxn ang="0">
                  <a:pos x="210" y="270"/>
                </a:cxn>
                <a:cxn ang="0">
                  <a:pos x="96" y="278"/>
                </a:cxn>
                <a:cxn ang="0">
                  <a:pos x="85" y="260"/>
                </a:cxn>
                <a:cxn ang="0">
                  <a:pos x="67" y="245"/>
                </a:cxn>
                <a:cxn ang="0">
                  <a:pos x="40" y="211"/>
                </a:cxn>
                <a:cxn ang="0">
                  <a:pos x="27" y="167"/>
                </a:cxn>
                <a:cxn ang="0">
                  <a:pos x="25" y="140"/>
                </a:cxn>
                <a:cxn ang="0">
                  <a:pos x="36" y="104"/>
                </a:cxn>
                <a:cxn ang="0">
                  <a:pos x="54" y="71"/>
                </a:cxn>
                <a:cxn ang="0">
                  <a:pos x="82" y="47"/>
                </a:cxn>
                <a:cxn ang="0">
                  <a:pos x="114" y="31"/>
                </a:cxn>
                <a:cxn ang="0">
                  <a:pos x="150" y="26"/>
                </a:cxn>
                <a:cxn ang="0">
                  <a:pos x="176" y="29"/>
                </a:cxn>
                <a:cxn ang="0">
                  <a:pos x="212" y="42"/>
                </a:cxn>
                <a:cxn ang="0">
                  <a:pos x="239" y="64"/>
                </a:cxn>
                <a:cxn ang="0">
                  <a:pos x="261" y="93"/>
                </a:cxn>
                <a:cxn ang="0">
                  <a:pos x="274" y="127"/>
                </a:cxn>
                <a:cxn ang="0">
                  <a:pos x="277" y="153"/>
                </a:cxn>
                <a:cxn ang="0">
                  <a:pos x="270" y="192"/>
                </a:cxn>
                <a:cxn ang="0">
                  <a:pos x="250" y="229"/>
                </a:cxn>
                <a:cxn ang="0">
                  <a:pos x="232" y="249"/>
                </a:cxn>
              </a:cxnLst>
              <a:rect l="0" t="0" r="r" b="b"/>
              <a:pathLst>
                <a:path w="303" h="405">
                  <a:moveTo>
                    <a:pt x="150" y="0"/>
                  </a:moveTo>
                  <a:lnTo>
                    <a:pt x="150" y="0"/>
                  </a:lnTo>
                  <a:lnTo>
                    <a:pt x="136" y="2"/>
                  </a:lnTo>
                  <a:lnTo>
                    <a:pt x="121" y="4"/>
                  </a:lnTo>
                  <a:lnTo>
                    <a:pt x="107" y="8"/>
                  </a:lnTo>
                  <a:lnTo>
                    <a:pt x="92" y="13"/>
                  </a:lnTo>
                  <a:lnTo>
                    <a:pt x="80" y="18"/>
                  </a:lnTo>
                  <a:lnTo>
                    <a:pt x="67" y="28"/>
                  </a:lnTo>
                  <a:lnTo>
                    <a:pt x="56" y="35"/>
                  </a:lnTo>
                  <a:lnTo>
                    <a:pt x="45" y="46"/>
                  </a:lnTo>
                  <a:lnTo>
                    <a:pt x="34" y="57"/>
                  </a:lnTo>
                  <a:lnTo>
                    <a:pt x="25" y="67"/>
                  </a:lnTo>
                  <a:lnTo>
                    <a:pt x="18" y="80"/>
                  </a:lnTo>
                  <a:lnTo>
                    <a:pt x="13" y="93"/>
                  </a:lnTo>
                  <a:lnTo>
                    <a:pt x="7" y="107"/>
                  </a:lnTo>
                  <a:lnTo>
                    <a:pt x="4" y="122"/>
                  </a:lnTo>
                  <a:lnTo>
                    <a:pt x="2" y="136"/>
                  </a:lnTo>
                  <a:lnTo>
                    <a:pt x="0" y="153"/>
                  </a:lnTo>
                  <a:lnTo>
                    <a:pt x="0" y="153"/>
                  </a:lnTo>
                  <a:lnTo>
                    <a:pt x="2" y="171"/>
                  </a:lnTo>
                  <a:lnTo>
                    <a:pt x="5" y="187"/>
                  </a:lnTo>
                  <a:lnTo>
                    <a:pt x="9" y="205"/>
                  </a:lnTo>
                  <a:lnTo>
                    <a:pt x="16" y="221"/>
                  </a:lnTo>
                  <a:lnTo>
                    <a:pt x="25" y="236"/>
                  </a:lnTo>
                  <a:lnTo>
                    <a:pt x="36" y="251"/>
                  </a:lnTo>
                  <a:lnTo>
                    <a:pt x="49" y="263"/>
                  </a:lnTo>
                  <a:lnTo>
                    <a:pt x="63" y="274"/>
                  </a:lnTo>
                  <a:lnTo>
                    <a:pt x="65" y="276"/>
                  </a:lnTo>
                  <a:lnTo>
                    <a:pt x="65" y="276"/>
                  </a:lnTo>
                  <a:lnTo>
                    <a:pt x="69" y="278"/>
                  </a:lnTo>
                  <a:lnTo>
                    <a:pt x="71" y="281"/>
                  </a:lnTo>
                  <a:lnTo>
                    <a:pt x="74" y="290"/>
                  </a:lnTo>
                  <a:lnTo>
                    <a:pt x="76" y="301"/>
                  </a:lnTo>
                  <a:lnTo>
                    <a:pt x="76" y="303"/>
                  </a:lnTo>
                  <a:lnTo>
                    <a:pt x="76" y="354"/>
                  </a:lnTo>
                  <a:lnTo>
                    <a:pt x="76" y="354"/>
                  </a:lnTo>
                  <a:lnTo>
                    <a:pt x="76" y="359"/>
                  </a:lnTo>
                  <a:lnTo>
                    <a:pt x="80" y="367"/>
                  </a:lnTo>
                  <a:lnTo>
                    <a:pt x="83" y="372"/>
                  </a:lnTo>
                  <a:lnTo>
                    <a:pt x="89" y="376"/>
                  </a:lnTo>
                  <a:lnTo>
                    <a:pt x="140" y="401"/>
                  </a:lnTo>
                  <a:lnTo>
                    <a:pt x="140" y="401"/>
                  </a:lnTo>
                  <a:lnTo>
                    <a:pt x="145" y="403"/>
                  </a:lnTo>
                  <a:lnTo>
                    <a:pt x="150" y="405"/>
                  </a:lnTo>
                  <a:lnTo>
                    <a:pt x="150" y="405"/>
                  </a:lnTo>
                  <a:lnTo>
                    <a:pt x="158" y="403"/>
                  </a:lnTo>
                  <a:lnTo>
                    <a:pt x="163" y="401"/>
                  </a:lnTo>
                  <a:lnTo>
                    <a:pt x="214" y="376"/>
                  </a:lnTo>
                  <a:lnTo>
                    <a:pt x="214" y="376"/>
                  </a:lnTo>
                  <a:lnTo>
                    <a:pt x="219" y="372"/>
                  </a:lnTo>
                  <a:lnTo>
                    <a:pt x="225" y="367"/>
                  </a:lnTo>
                  <a:lnTo>
                    <a:pt x="227" y="359"/>
                  </a:lnTo>
                  <a:lnTo>
                    <a:pt x="228" y="354"/>
                  </a:lnTo>
                  <a:lnTo>
                    <a:pt x="228" y="303"/>
                  </a:lnTo>
                  <a:lnTo>
                    <a:pt x="228" y="303"/>
                  </a:lnTo>
                  <a:lnTo>
                    <a:pt x="228" y="296"/>
                  </a:lnTo>
                  <a:lnTo>
                    <a:pt x="230" y="289"/>
                  </a:lnTo>
                  <a:lnTo>
                    <a:pt x="236" y="278"/>
                  </a:lnTo>
                  <a:lnTo>
                    <a:pt x="241" y="272"/>
                  </a:lnTo>
                  <a:lnTo>
                    <a:pt x="243" y="270"/>
                  </a:lnTo>
                  <a:lnTo>
                    <a:pt x="248" y="267"/>
                  </a:lnTo>
                  <a:lnTo>
                    <a:pt x="248" y="267"/>
                  </a:lnTo>
                  <a:lnTo>
                    <a:pt x="261" y="256"/>
                  </a:lnTo>
                  <a:lnTo>
                    <a:pt x="272" y="243"/>
                  </a:lnTo>
                  <a:lnTo>
                    <a:pt x="281" y="231"/>
                  </a:lnTo>
                  <a:lnTo>
                    <a:pt x="288" y="216"/>
                  </a:lnTo>
                  <a:lnTo>
                    <a:pt x="294" y="200"/>
                  </a:lnTo>
                  <a:lnTo>
                    <a:pt x="299" y="185"/>
                  </a:lnTo>
                  <a:lnTo>
                    <a:pt x="301" y="169"/>
                  </a:lnTo>
                  <a:lnTo>
                    <a:pt x="303" y="153"/>
                  </a:lnTo>
                  <a:lnTo>
                    <a:pt x="303" y="153"/>
                  </a:lnTo>
                  <a:lnTo>
                    <a:pt x="301" y="136"/>
                  </a:lnTo>
                  <a:lnTo>
                    <a:pt x="299" y="122"/>
                  </a:lnTo>
                  <a:lnTo>
                    <a:pt x="295" y="107"/>
                  </a:lnTo>
                  <a:lnTo>
                    <a:pt x="290" y="93"/>
                  </a:lnTo>
                  <a:lnTo>
                    <a:pt x="285" y="80"/>
                  </a:lnTo>
                  <a:lnTo>
                    <a:pt x="275" y="67"/>
                  </a:lnTo>
                  <a:lnTo>
                    <a:pt x="268" y="57"/>
                  </a:lnTo>
                  <a:lnTo>
                    <a:pt x="257" y="46"/>
                  </a:lnTo>
                  <a:lnTo>
                    <a:pt x="246" y="35"/>
                  </a:lnTo>
                  <a:lnTo>
                    <a:pt x="236" y="28"/>
                  </a:lnTo>
                  <a:lnTo>
                    <a:pt x="223" y="18"/>
                  </a:lnTo>
                  <a:lnTo>
                    <a:pt x="210" y="13"/>
                  </a:lnTo>
                  <a:lnTo>
                    <a:pt x="196" y="8"/>
                  </a:lnTo>
                  <a:lnTo>
                    <a:pt x="181" y="4"/>
                  </a:lnTo>
                  <a:lnTo>
                    <a:pt x="167" y="2"/>
                  </a:lnTo>
                  <a:lnTo>
                    <a:pt x="150" y="0"/>
                  </a:lnTo>
                  <a:lnTo>
                    <a:pt x="150" y="0"/>
                  </a:lnTo>
                  <a:close/>
                  <a:moveTo>
                    <a:pt x="150" y="379"/>
                  </a:moveTo>
                  <a:lnTo>
                    <a:pt x="100" y="354"/>
                  </a:lnTo>
                  <a:lnTo>
                    <a:pt x="203" y="354"/>
                  </a:lnTo>
                  <a:lnTo>
                    <a:pt x="150" y="379"/>
                  </a:lnTo>
                  <a:close/>
                  <a:moveTo>
                    <a:pt x="203" y="303"/>
                  </a:moveTo>
                  <a:lnTo>
                    <a:pt x="203" y="328"/>
                  </a:lnTo>
                  <a:lnTo>
                    <a:pt x="100" y="328"/>
                  </a:lnTo>
                  <a:lnTo>
                    <a:pt x="100" y="303"/>
                  </a:lnTo>
                  <a:lnTo>
                    <a:pt x="100" y="303"/>
                  </a:lnTo>
                  <a:lnTo>
                    <a:pt x="203" y="303"/>
                  </a:lnTo>
                  <a:lnTo>
                    <a:pt x="203" y="303"/>
                  </a:lnTo>
                  <a:close/>
                  <a:moveTo>
                    <a:pt x="232" y="249"/>
                  </a:moveTo>
                  <a:lnTo>
                    <a:pt x="232" y="249"/>
                  </a:lnTo>
                  <a:lnTo>
                    <a:pt x="230" y="249"/>
                  </a:lnTo>
                  <a:lnTo>
                    <a:pt x="223" y="254"/>
                  </a:lnTo>
                  <a:lnTo>
                    <a:pt x="214" y="263"/>
                  </a:lnTo>
                  <a:lnTo>
                    <a:pt x="210" y="270"/>
                  </a:lnTo>
                  <a:lnTo>
                    <a:pt x="207" y="278"/>
                  </a:lnTo>
                  <a:lnTo>
                    <a:pt x="96" y="278"/>
                  </a:lnTo>
                  <a:lnTo>
                    <a:pt x="96" y="278"/>
                  </a:lnTo>
                  <a:lnTo>
                    <a:pt x="94" y="270"/>
                  </a:lnTo>
                  <a:lnTo>
                    <a:pt x="91" y="265"/>
                  </a:lnTo>
                  <a:lnTo>
                    <a:pt x="85" y="260"/>
                  </a:lnTo>
                  <a:lnTo>
                    <a:pt x="78" y="254"/>
                  </a:lnTo>
                  <a:lnTo>
                    <a:pt x="78" y="254"/>
                  </a:lnTo>
                  <a:lnTo>
                    <a:pt x="67" y="245"/>
                  </a:lnTo>
                  <a:lnTo>
                    <a:pt x="56" y="234"/>
                  </a:lnTo>
                  <a:lnTo>
                    <a:pt x="47" y="223"/>
                  </a:lnTo>
                  <a:lnTo>
                    <a:pt x="40" y="211"/>
                  </a:lnTo>
                  <a:lnTo>
                    <a:pt x="34" y="196"/>
                  </a:lnTo>
                  <a:lnTo>
                    <a:pt x="29" y="182"/>
                  </a:lnTo>
                  <a:lnTo>
                    <a:pt x="27" y="167"/>
                  </a:lnTo>
                  <a:lnTo>
                    <a:pt x="25" y="153"/>
                  </a:lnTo>
                  <a:lnTo>
                    <a:pt x="25" y="153"/>
                  </a:lnTo>
                  <a:lnTo>
                    <a:pt x="25" y="140"/>
                  </a:lnTo>
                  <a:lnTo>
                    <a:pt x="27" y="127"/>
                  </a:lnTo>
                  <a:lnTo>
                    <a:pt x="31" y="115"/>
                  </a:lnTo>
                  <a:lnTo>
                    <a:pt x="36" y="104"/>
                  </a:lnTo>
                  <a:lnTo>
                    <a:pt x="40" y="93"/>
                  </a:lnTo>
                  <a:lnTo>
                    <a:pt x="47" y="82"/>
                  </a:lnTo>
                  <a:lnTo>
                    <a:pt x="54" y="71"/>
                  </a:lnTo>
                  <a:lnTo>
                    <a:pt x="62" y="64"/>
                  </a:lnTo>
                  <a:lnTo>
                    <a:pt x="71" y="55"/>
                  </a:lnTo>
                  <a:lnTo>
                    <a:pt x="82" y="47"/>
                  </a:lnTo>
                  <a:lnTo>
                    <a:pt x="91" y="42"/>
                  </a:lnTo>
                  <a:lnTo>
                    <a:pt x="101" y="37"/>
                  </a:lnTo>
                  <a:lnTo>
                    <a:pt x="114" y="31"/>
                  </a:lnTo>
                  <a:lnTo>
                    <a:pt x="125" y="29"/>
                  </a:lnTo>
                  <a:lnTo>
                    <a:pt x="138" y="28"/>
                  </a:lnTo>
                  <a:lnTo>
                    <a:pt x="150" y="26"/>
                  </a:lnTo>
                  <a:lnTo>
                    <a:pt x="150" y="26"/>
                  </a:lnTo>
                  <a:lnTo>
                    <a:pt x="165" y="28"/>
                  </a:lnTo>
                  <a:lnTo>
                    <a:pt x="176" y="29"/>
                  </a:lnTo>
                  <a:lnTo>
                    <a:pt x="188" y="31"/>
                  </a:lnTo>
                  <a:lnTo>
                    <a:pt x="199" y="37"/>
                  </a:lnTo>
                  <a:lnTo>
                    <a:pt x="212" y="42"/>
                  </a:lnTo>
                  <a:lnTo>
                    <a:pt x="221" y="47"/>
                  </a:lnTo>
                  <a:lnTo>
                    <a:pt x="232" y="55"/>
                  </a:lnTo>
                  <a:lnTo>
                    <a:pt x="239" y="64"/>
                  </a:lnTo>
                  <a:lnTo>
                    <a:pt x="248" y="71"/>
                  </a:lnTo>
                  <a:lnTo>
                    <a:pt x="256" y="82"/>
                  </a:lnTo>
                  <a:lnTo>
                    <a:pt x="261" y="93"/>
                  </a:lnTo>
                  <a:lnTo>
                    <a:pt x="266" y="104"/>
                  </a:lnTo>
                  <a:lnTo>
                    <a:pt x="272" y="115"/>
                  </a:lnTo>
                  <a:lnTo>
                    <a:pt x="274" y="127"/>
                  </a:lnTo>
                  <a:lnTo>
                    <a:pt x="275" y="140"/>
                  </a:lnTo>
                  <a:lnTo>
                    <a:pt x="277" y="153"/>
                  </a:lnTo>
                  <a:lnTo>
                    <a:pt x="277" y="153"/>
                  </a:lnTo>
                  <a:lnTo>
                    <a:pt x="275" y="165"/>
                  </a:lnTo>
                  <a:lnTo>
                    <a:pt x="274" y="180"/>
                  </a:lnTo>
                  <a:lnTo>
                    <a:pt x="270" y="192"/>
                  </a:lnTo>
                  <a:lnTo>
                    <a:pt x="265" y="205"/>
                  </a:lnTo>
                  <a:lnTo>
                    <a:pt x="259" y="218"/>
                  </a:lnTo>
                  <a:lnTo>
                    <a:pt x="250" y="229"/>
                  </a:lnTo>
                  <a:lnTo>
                    <a:pt x="243" y="240"/>
                  </a:lnTo>
                  <a:lnTo>
                    <a:pt x="232" y="249"/>
                  </a:lnTo>
                  <a:lnTo>
                    <a:pt x="232" y="249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320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8" name="Freeform 109"/>
            <p:cNvSpPr/>
            <p:nvPr/>
          </p:nvSpPr>
          <p:spPr bwMode="auto">
            <a:xfrm>
              <a:off x="8550302" y="3184529"/>
              <a:ext cx="79375" cy="79375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13" y="0"/>
                </a:cxn>
                <a:cxn ang="0">
                  <a:pos x="9" y="2"/>
                </a:cxn>
                <a:cxn ang="0">
                  <a:pos x="4" y="4"/>
                </a:cxn>
                <a:cxn ang="0">
                  <a:pos x="2" y="7"/>
                </a:cxn>
                <a:cxn ang="0">
                  <a:pos x="0" y="13"/>
                </a:cxn>
                <a:cxn ang="0">
                  <a:pos x="0" y="13"/>
                </a:cxn>
                <a:cxn ang="0">
                  <a:pos x="2" y="18"/>
                </a:cxn>
                <a:cxn ang="0">
                  <a:pos x="4" y="22"/>
                </a:cxn>
                <a:cxn ang="0">
                  <a:pos x="9" y="24"/>
                </a:cxn>
                <a:cxn ang="0">
                  <a:pos x="13" y="25"/>
                </a:cxn>
                <a:cxn ang="0">
                  <a:pos x="13" y="25"/>
                </a:cxn>
                <a:cxn ang="0">
                  <a:pos x="24" y="27"/>
                </a:cxn>
                <a:cxn ang="0">
                  <a:pos x="35" y="31"/>
                </a:cxn>
                <a:cxn ang="0">
                  <a:pos x="46" y="36"/>
                </a:cxn>
                <a:cxn ang="0">
                  <a:pos x="57" y="44"/>
                </a:cxn>
                <a:cxn ang="0">
                  <a:pos x="64" y="53"/>
                </a:cxn>
                <a:cxn ang="0">
                  <a:pos x="71" y="64"/>
                </a:cxn>
                <a:cxn ang="0">
                  <a:pos x="75" y="76"/>
                </a:cxn>
                <a:cxn ang="0">
                  <a:pos x="77" y="89"/>
                </a:cxn>
                <a:cxn ang="0">
                  <a:pos x="77" y="89"/>
                </a:cxn>
                <a:cxn ang="0">
                  <a:pos x="78" y="94"/>
                </a:cxn>
                <a:cxn ang="0">
                  <a:pos x="80" y="98"/>
                </a:cxn>
                <a:cxn ang="0">
                  <a:pos x="84" y="102"/>
                </a:cxn>
                <a:cxn ang="0">
                  <a:pos x="89" y="102"/>
                </a:cxn>
                <a:cxn ang="0">
                  <a:pos x="89" y="102"/>
                </a:cxn>
                <a:cxn ang="0">
                  <a:pos x="95" y="102"/>
                </a:cxn>
                <a:cxn ang="0">
                  <a:pos x="98" y="98"/>
                </a:cxn>
                <a:cxn ang="0">
                  <a:pos x="100" y="94"/>
                </a:cxn>
                <a:cxn ang="0">
                  <a:pos x="102" y="89"/>
                </a:cxn>
                <a:cxn ang="0">
                  <a:pos x="102" y="89"/>
                </a:cxn>
                <a:cxn ang="0">
                  <a:pos x="100" y="69"/>
                </a:cxn>
                <a:cxn ang="0">
                  <a:pos x="95" y="51"/>
                </a:cxn>
                <a:cxn ang="0">
                  <a:pos x="86" y="36"/>
                </a:cxn>
                <a:cxn ang="0">
                  <a:pos x="75" y="24"/>
                </a:cxn>
                <a:cxn ang="0">
                  <a:pos x="60" y="13"/>
                </a:cxn>
                <a:cxn ang="0">
                  <a:pos x="46" y="6"/>
                </a:cxn>
                <a:cxn ang="0">
                  <a:pos x="29" y="2"/>
                </a:cxn>
                <a:cxn ang="0">
                  <a:pos x="13" y="0"/>
                </a:cxn>
                <a:cxn ang="0">
                  <a:pos x="13" y="0"/>
                </a:cxn>
              </a:cxnLst>
              <a:rect l="0" t="0" r="r" b="b"/>
              <a:pathLst>
                <a:path w="102" h="102">
                  <a:moveTo>
                    <a:pt x="13" y="0"/>
                  </a:moveTo>
                  <a:lnTo>
                    <a:pt x="13" y="0"/>
                  </a:lnTo>
                  <a:lnTo>
                    <a:pt x="9" y="2"/>
                  </a:lnTo>
                  <a:lnTo>
                    <a:pt x="4" y="4"/>
                  </a:lnTo>
                  <a:lnTo>
                    <a:pt x="2" y="7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2" y="18"/>
                  </a:lnTo>
                  <a:lnTo>
                    <a:pt x="4" y="22"/>
                  </a:lnTo>
                  <a:lnTo>
                    <a:pt x="9" y="24"/>
                  </a:lnTo>
                  <a:lnTo>
                    <a:pt x="13" y="25"/>
                  </a:lnTo>
                  <a:lnTo>
                    <a:pt x="13" y="25"/>
                  </a:lnTo>
                  <a:lnTo>
                    <a:pt x="24" y="27"/>
                  </a:lnTo>
                  <a:lnTo>
                    <a:pt x="35" y="31"/>
                  </a:lnTo>
                  <a:lnTo>
                    <a:pt x="46" y="36"/>
                  </a:lnTo>
                  <a:lnTo>
                    <a:pt x="57" y="44"/>
                  </a:lnTo>
                  <a:lnTo>
                    <a:pt x="64" y="53"/>
                  </a:lnTo>
                  <a:lnTo>
                    <a:pt x="71" y="64"/>
                  </a:lnTo>
                  <a:lnTo>
                    <a:pt x="75" y="76"/>
                  </a:lnTo>
                  <a:lnTo>
                    <a:pt x="77" y="89"/>
                  </a:lnTo>
                  <a:lnTo>
                    <a:pt x="77" y="89"/>
                  </a:lnTo>
                  <a:lnTo>
                    <a:pt x="78" y="94"/>
                  </a:lnTo>
                  <a:lnTo>
                    <a:pt x="80" y="98"/>
                  </a:lnTo>
                  <a:lnTo>
                    <a:pt x="84" y="102"/>
                  </a:lnTo>
                  <a:lnTo>
                    <a:pt x="89" y="102"/>
                  </a:lnTo>
                  <a:lnTo>
                    <a:pt x="89" y="102"/>
                  </a:lnTo>
                  <a:lnTo>
                    <a:pt x="95" y="102"/>
                  </a:lnTo>
                  <a:lnTo>
                    <a:pt x="98" y="98"/>
                  </a:lnTo>
                  <a:lnTo>
                    <a:pt x="100" y="94"/>
                  </a:lnTo>
                  <a:lnTo>
                    <a:pt x="102" y="89"/>
                  </a:lnTo>
                  <a:lnTo>
                    <a:pt x="102" y="89"/>
                  </a:lnTo>
                  <a:lnTo>
                    <a:pt x="100" y="69"/>
                  </a:lnTo>
                  <a:lnTo>
                    <a:pt x="95" y="51"/>
                  </a:lnTo>
                  <a:lnTo>
                    <a:pt x="86" y="36"/>
                  </a:lnTo>
                  <a:lnTo>
                    <a:pt x="75" y="24"/>
                  </a:lnTo>
                  <a:lnTo>
                    <a:pt x="60" y="13"/>
                  </a:lnTo>
                  <a:lnTo>
                    <a:pt x="46" y="6"/>
                  </a:lnTo>
                  <a:lnTo>
                    <a:pt x="29" y="2"/>
                  </a:lnTo>
                  <a:lnTo>
                    <a:pt x="13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320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9" name="TextBox 76"/>
          <p:cNvSpPr txBox="1"/>
          <p:nvPr/>
        </p:nvSpPr>
        <p:spPr>
          <a:xfrm>
            <a:off x="1904255" y="4256723"/>
            <a:ext cx="1098541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rgbClr val="ED76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dirty="0">
              <a:solidFill>
                <a:srgbClr val="ED761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1225068" y="4603543"/>
            <a:ext cx="2456915" cy="53245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请在此添加文字说明，编辑文字。请在此添加文字说明，编辑文字。</a:t>
            </a:r>
            <a:endParaRPr lang="zh-CN" altLang="en-US" sz="11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TextBox 76"/>
          <p:cNvSpPr txBox="1"/>
          <p:nvPr/>
        </p:nvSpPr>
        <p:spPr>
          <a:xfrm>
            <a:off x="4315985" y="2786221"/>
            <a:ext cx="1098541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rgbClr val="848E2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dirty="0">
              <a:solidFill>
                <a:srgbClr val="848E2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3636798" y="3133041"/>
            <a:ext cx="2456915" cy="53245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请在此添加文字说明，编辑文字。请在此添加文字说明，编辑文字。</a:t>
            </a:r>
            <a:endParaRPr lang="zh-CN" altLang="en-US" sz="11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TextBox 76"/>
          <p:cNvSpPr txBox="1"/>
          <p:nvPr/>
        </p:nvSpPr>
        <p:spPr>
          <a:xfrm>
            <a:off x="6705176" y="4256723"/>
            <a:ext cx="1098541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rgbClr val="CE32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dirty="0">
              <a:solidFill>
                <a:srgbClr val="CE322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6025989" y="4603543"/>
            <a:ext cx="2456915" cy="53245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请在此添加文字说明，编辑文字。请在此添加文字说明，编辑文字。</a:t>
            </a:r>
            <a:endParaRPr lang="zh-CN" altLang="en-US" sz="11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TextBox 76"/>
          <p:cNvSpPr txBox="1"/>
          <p:nvPr/>
        </p:nvSpPr>
        <p:spPr>
          <a:xfrm>
            <a:off x="9071828" y="2786221"/>
            <a:ext cx="1098541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rgbClr val="07A1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dirty="0">
              <a:solidFill>
                <a:srgbClr val="07A1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8392641" y="3133041"/>
            <a:ext cx="2456915" cy="53245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请在此添加文字说明，编辑文字。请在此添加文字说明，编辑文字。</a:t>
            </a:r>
            <a:endParaRPr lang="zh-CN" altLang="en-US" sz="11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7" name="组合 56"/>
          <p:cNvGrpSpPr/>
          <p:nvPr/>
        </p:nvGrpSpPr>
        <p:grpSpPr>
          <a:xfrm>
            <a:off x="5709320" y="1152886"/>
            <a:ext cx="773359" cy="191267"/>
            <a:chOff x="6232688" y="2672443"/>
            <a:chExt cx="1600305" cy="395787"/>
          </a:xfrm>
        </p:grpSpPr>
        <p:pic>
          <p:nvPicPr>
            <p:cNvPr id="58" name="图片 57"/>
            <p:cNvPicPr>
              <a:picLocks noChangeAspect="1"/>
            </p:cNvPicPr>
            <p:nvPr/>
          </p:nvPicPr>
          <p:blipFill>
            <a:blip r:embed="rId4" cstate="screen"/>
            <a:stretch>
              <a:fillRect/>
            </a:stretch>
          </p:blipFill>
          <p:spPr>
            <a:xfrm>
              <a:off x="6646036" y="2678043"/>
              <a:ext cx="381393" cy="384587"/>
            </a:xfrm>
            <a:prstGeom prst="rect">
              <a:avLst/>
            </a:prstGeom>
          </p:spPr>
        </p:pic>
        <p:pic>
          <p:nvPicPr>
            <p:cNvPr id="59" name="图片 58"/>
            <p:cNvPicPr>
              <a:picLocks noChangeAspect="1"/>
            </p:cNvPicPr>
            <p:nvPr/>
          </p:nvPicPr>
          <p:blipFill>
            <a:blip r:embed="rId5" cstate="screen"/>
            <a:stretch>
              <a:fillRect/>
            </a:stretch>
          </p:blipFill>
          <p:spPr>
            <a:xfrm>
              <a:off x="6232688" y="2678043"/>
              <a:ext cx="393975" cy="384587"/>
            </a:xfrm>
            <a:prstGeom prst="rect">
              <a:avLst/>
            </a:prstGeom>
          </p:spPr>
        </p:pic>
        <p:pic>
          <p:nvPicPr>
            <p:cNvPr id="60" name="图片 59"/>
            <p:cNvPicPr>
              <a:picLocks noChangeAspect="1"/>
            </p:cNvPicPr>
            <p:nvPr/>
          </p:nvPicPr>
          <p:blipFill>
            <a:blip r:embed="rId6" cstate="screen"/>
            <a:stretch>
              <a:fillRect/>
            </a:stretch>
          </p:blipFill>
          <p:spPr>
            <a:xfrm flipH="1">
              <a:off x="7048030" y="2675730"/>
              <a:ext cx="385942" cy="389213"/>
            </a:xfrm>
            <a:prstGeom prst="rect">
              <a:avLst/>
            </a:prstGeom>
          </p:spPr>
        </p:pic>
        <p:pic>
          <p:nvPicPr>
            <p:cNvPr id="61" name="图片 60"/>
            <p:cNvPicPr>
              <a:picLocks noChangeAspect="1"/>
            </p:cNvPicPr>
            <p:nvPr/>
          </p:nvPicPr>
          <p:blipFill>
            <a:blip r:embed="rId7" cstate="screen"/>
            <a:stretch>
              <a:fillRect/>
            </a:stretch>
          </p:blipFill>
          <p:spPr>
            <a:xfrm flipH="1">
              <a:off x="7449727" y="2672443"/>
              <a:ext cx="383266" cy="395787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 rot="5400000">
            <a:off x="3074422" y="-1924440"/>
            <a:ext cx="6064960" cy="10706879"/>
          </a:xfrm>
          <a:prstGeom prst="rect">
            <a:avLst/>
          </a:prstGeom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1589974" y="391022"/>
            <a:ext cx="584059" cy="905932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9903550" y="391022"/>
            <a:ext cx="584059" cy="905932"/>
          </a:xfrm>
          <a:prstGeom prst="rect">
            <a:avLst/>
          </a:prstGeom>
        </p:spPr>
      </p:pic>
      <p:sp>
        <p:nvSpPr>
          <p:cNvPr id="30" name="TextBox 76"/>
          <p:cNvSpPr txBox="1"/>
          <p:nvPr/>
        </p:nvSpPr>
        <p:spPr>
          <a:xfrm>
            <a:off x="5234880" y="542655"/>
            <a:ext cx="17222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rgbClr val="ED76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</a:t>
            </a:r>
            <a:r>
              <a:rPr lang="zh-CN" altLang="en-US" sz="2000" dirty="0">
                <a:solidFill>
                  <a:srgbClr val="ED76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sz="2000" dirty="0">
              <a:solidFill>
                <a:srgbClr val="ED761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4569336" y="843891"/>
            <a:ext cx="3053327" cy="308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 You Text 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Here Add 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You Text 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Here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5709320" y="1152886"/>
            <a:ext cx="773359" cy="191267"/>
            <a:chOff x="6232688" y="2672443"/>
            <a:chExt cx="1600305" cy="395787"/>
          </a:xfrm>
        </p:grpSpPr>
        <p:pic>
          <p:nvPicPr>
            <p:cNvPr id="35" name="图片 34"/>
            <p:cNvPicPr>
              <a:picLocks noChangeAspect="1"/>
            </p:cNvPicPr>
            <p:nvPr/>
          </p:nvPicPr>
          <p:blipFill>
            <a:blip r:embed="rId4" cstate="screen"/>
            <a:stretch>
              <a:fillRect/>
            </a:stretch>
          </p:blipFill>
          <p:spPr>
            <a:xfrm>
              <a:off x="6646036" y="2678043"/>
              <a:ext cx="381393" cy="384587"/>
            </a:xfrm>
            <a:prstGeom prst="rect">
              <a:avLst/>
            </a:prstGeom>
          </p:spPr>
        </p:pic>
        <p:pic>
          <p:nvPicPr>
            <p:cNvPr id="36" name="图片 35"/>
            <p:cNvPicPr>
              <a:picLocks noChangeAspect="1"/>
            </p:cNvPicPr>
            <p:nvPr/>
          </p:nvPicPr>
          <p:blipFill>
            <a:blip r:embed="rId5" cstate="screen"/>
            <a:stretch>
              <a:fillRect/>
            </a:stretch>
          </p:blipFill>
          <p:spPr>
            <a:xfrm>
              <a:off x="6232688" y="2678043"/>
              <a:ext cx="393975" cy="384587"/>
            </a:xfrm>
            <a:prstGeom prst="rect">
              <a:avLst/>
            </a:prstGeom>
          </p:spPr>
        </p:pic>
        <p:pic>
          <p:nvPicPr>
            <p:cNvPr id="37" name="图片 36"/>
            <p:cNvPicPr>
              <a:picLocks noChangeAspect="1"/>
            </p:cNvPicPr>
            <p:nvPr/>
          </p:nvPicPr>
          <p:blipFill>
            <a:blip r:embed="rId6" cstate="screen"/>
            <a:stretch>
              <a:fillRect/>
            </a:stretch>
          </p:blipFill>
          <p:spPr>
            <a:xfrm flipH="1">
              <a:off x="7048030" y="2675730"/>
              <a:ext cx="385942" cy="389213"/>
            </a:xfrm>
            <a:prstGeom prst="rect">
              <a:avLst/>
            </a:prstGeom>
          </p:spPr>
        </p:pic>
        <p:pic>
          <p:nvPicPr>
            <p:cNvPr id="38" name="图片 37"/>
            <p:cNvPicPr>
              <a:picLocks noChangeAspect="1"/>
            </p:cNvPicPr>
            <p:nvPr/>
          </p:nvPicPr>
          <p:blipFill>
            <a:blip r:embed="rId7" cstate="screen"/>
            <a:stretch>
              <a:fillRect/>
            </a:stretch>
          </p:blipFill>
          <p:spPr>
            <a:xfrm flipH="1">
              <a:off x="7449727" y="2672443"/>
              <a:ext cx="383266" cy="395787"/>
            </a:xfrm>
            <a:prstGeom prst="rect">
              <a:avLst/>
            </a:prstGeom>
          </p:spPr>
        </p:pic>
      </p:grpSp>
      <p:sp>
        <p:nvSpPr>
          <p:cNvPr id="12" name="Freeform 654"/>
          <p:cNvSpPr>
            <a:spLocks noEditPoints="1"/>
          </p:cNvSpPr>
          <p:nvPr/>
        </p:nvSpPr>
        <p:spPr bwMode="auto">
          <a:xfrm>
            <a:off x="1692915" y="2085971"/>
            <a:ext cx="617306" cy="506395"/>
          </a:xfrm>
          <a:custGeom>
            <a:avLst/>
            <a:gdLst>
              <a:gd name="T0" fmla="*/ 0 w 42"/>
              <a:gd name="T1" fmla="*/ 2 h 42"/>
              <a:gd name="T2" fmla="*/ 5 w 42"/>
              <a:gd name="T3" fmla="*/ 38 h 42"/>
              <a:gd name="T4" fmla="*/ 8 w 42"/>
              <a:gd name="T5" fmla="*/ 40 h 42"/>
              <a:gd name="T6" fmla="*/ 34 w 42"/>
              <a:gd name="T7" fmla="*/ 40 h 42"/>
              <a:gd name="T8" fmla="*/ 37 w 42"/>
              <a:gd name="T9" fmla="*/ 38 h 42"/>
              <a:gd name="T10" fmla="*/ 42 w 42"/>
              <a:gd name="T11" fmla="*/ 2 h 42"/>
              <a:gd name="T12" fmla="*/ 39 w 42"/>
              <a:gd name="T13" fmla="*/ 35 h 42"/>
              <a:gd name="T14" fmla="*/ 39 w 42"/>
              <a:gd name="T15" fmla="*/ 3 h 42"/>
              <a:gd name="T16" fmla="*/ 27 w 42"/>
              <a:gd name="T17" fmla="*/ 24 h 42"/>
              <a:gd name="T18" fmla="*/ 32 w 42"/>
              <a:gd name="T19" fmla="*/ 19 h 42"/>
              <a:gd name="T20" fmla="*/ 30 w 42"/>
              <a:gd name="T21" fmla="*/ 16 h 42"/>
              <a:gd name="T22" fmla="*/ 22 w 42"/>
              <a:gd name="T23" fmla="*/ 19 h 42"/>
              <a:gd name="T24" fmla="*/ 25 w 42"/>
              <a:gd name="T25" fmla="*/ 17 h 42"/>
              <a:gd name="T26" fmla="*/ 29 w 42"/>
              <a:gd name="T27" fmla="*/ 17 h 42"/>
              <a:gd name="T28" fmla="*/ 29 w 42"/>
              <a:gd name="T29" fmla="*/ 21 h 42"/>
              <a:gd name="T30" fmla="*/ 25 w 42"/>
              <a:gd name="T31" fmla="*/ 21 h 42"/>
              <a:gd name="T32" fmla="*/ 21 w 42"/>
              <a:gd name="T33" fmla="*/ 25 h 42"/>
              <a:gd name="T34" fmla="*/ 27 w 42"/>
              <a:gd name="T35" fmla="*/ 27 h 42"/>
              <a:gd name="T36" fmla="*/ 33 w 42"/>
              <a:gd name="T37" fmla="*/ 13 h 42"/>
              <a:gd name="T38" fmla="*/ 21 w 42"/>
              <a:gd name="T39" fmla="*/ 13 h 42"/>
              <a:gd name="T40" fmla="*/ 21 w 42"/>
              <a:gd name="T41" fmla="*/ 25 h 42"/>
              <a:gd name="T42" fmla="*/ 23 w 42"/>
              <a:gd name="T43" fmla="*/ 15 h 42"/>
              <a:gd name="T44" fmla="*/ 33 w 42"/>
              <a:gd name="T45" fmla="*/ 19 h 42"/>
              <a:gd name="T46" fmla="*/ 23 w 42"/>
              <a:gd name="T47" fmla="*/ 24 h 42"/>
              <a:gd name="T48" fmla="*/ 23 w 42"/>
              <a:gd name="T49" fmla="*/ 15 h 42"/>
              <a:gd name="T50" fmla="*/ 8 w 42"/>
              <a:gd name="T51" fmla="*/ 27 h 42"/>
              <a:gd name="T52" fmla="*/ 8 w 42"/>
              <a:gd name="T53" fmla="*/ 32 h 42"/>
              <a:gd name="T54" fmla="*/ 12 w 42"/>
              <a:gd name="T55" fmla="*/ 32 h 42"/>
              <a:gd name="T56" fmla="*/ 12 w 42"/>
              <a:gd name="T57" fmla="*/ 27 h 42"/>
              <a:gd name="T58" fmla="*/ 11 w 42"/>
              <a:gd name="T59" fmla="*/ 11 h 42"/>
              <a:gd name="T60" fmla="*/ 13 w 42"/>
              <a:gd name="T61" fmla="*/ 8 h 42"/>
              <a:gd name="T62" fmla="*/ 10 w 42"/>
              <a:gd name="T63" fmla="*/ 5 h 42"/>
              <a:gd name="T64" fmla="*/ 7 w 42"/>
              <a:gd name="T65" fmla="*/ 8 h 42"/>
              <a:gd name="T66" fmla="*/ 9 w 42"/>
              <a:gd name="T67" fmla="*/ 11 h 42"/>
              <a:gd name="T68" fmla="*/ 9 w 42"/>
              <a:gd name="T69" fmla="*/ 8 h 42"/>
              <a:gd name="T70" fmla="*/ 9 w 42"/>
              <a:gd name="T71" fmla="*/ 7 h 42"/>
              <a:gd name="T72" fmla="*/ 11 w 42"/>
              <a:gd name="T73" fmla="*/ 7 h 42"/>
              <a:gd name="T74" fmla="*/ 11 w 42"/>
              <a:gd name="T75" fmla="*/ 9 h 42"/>
              <a:gd name="T76" fmla="*/ 9 w 42"/>
              <a:gd name="T77" fmla="*/ 9 h 42"/>
              <a:gd name="T78" fmla="*/ 9 w 42"/>
              <a:gd name="T79" fmla="*/ 29 h 42"/>
              <a:gd name="T80" fmla="*/ 10 w 42"/>
              <a:gd name="T81" fmla="*/ 29 h 42"/>
              <a:gd name="T82" fmla="*/ 11 w 42"/>
              <a:gd name="T83" fmla="*/ 30 h 42"/>
              <a:gd name="T84" fmla="*/ 11 w 42"/>
              <a:gd name="T85" fmla="*/ 30 h 42"/>
              <a:gd name="T86" fmla="*/ 9 w 42"/>
              <a:gd name="T87" fmla="*/ 3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42" h="42">
                <a:moveTo>
                  <a:pt x="40" y="0"/>
                </a:moveTo>
                <a:cubicBezTo>
                  <a:pt x="2" y="0"/>
                  <a:pt x="2" y="0"/>
                  <a:pt x="2" y="0"/>
                </a:cubicBezTo>
                <a:cubicBezTo>
                  <a:pt x="1" y="0"/>
                  <a:pt x="0" y="1"/>
                  <a:pt x="0" y="2"/>
                </a:cubicBezTo>
                <a:cubicBezTo>
                  <a:pt x="0" y="37"/>
                  <a:pt x="0" y="37"/>
                  <a:pt x="0" y="37"/>
                </a:cubicBezTo>
                <a:cubicBezTo>
                  <a:pt x="0" y="38"/>
                  <a:pt x="1" y="38"/>
                  <a:pt x="2" y="38"/>
                </a:cubicBezTo>
                <a:cubicBezTo>
                  <a:pt x="5" y="38"/>
                  <a:pt x="5" y="38"/>
                  <a:pt x="5" y="38"/>
                </a:cubicBezTo>
                <a:cubicBezTo>
                  <a:pt x="5" y="40"/>
                  <a:pt x="5" y="40"/>
                  <a:pt x="5" y="40"/>
                </a:cubicBezTo>
                <a:cubicBezTo>
                  <a:pt x="5" y="41"/>
                  <a:pt x="6" y="42"/>
                  <a:pt x="7" y="42"/>
                </a:cubicBezTo>
                <a:cubicBezTo>
                  <a:pt x="8" y="42"/>
                  <a:pt x="8" y="41"/>
                  <a:pt x="8" y="40"/>
                </a:cubicBezTo>
                <a:cubicBezTo>
                  <a:pt x="8" y="38"/>
                  <a:pt x="8" y="38"/>
                  <a:pt x="8" y="38"/>
                </a:cubicBezTo>
                <a:cubicBezTo>
                  <a:pt x="34" y="38"/>
                  <a:pt x="34" y="38"/>
                  <a:pt x="34" y="38"/>
                </a:cubicBezTo>
                <a:cubicBezTo>
                  <a:pt x="34" y="40"/>
                  <a:pt x="34" y="40"/>
                  <a:pt x="34" y="40"/>
                </a:cubicBezTo>
                <a:cubicBezTo>
                  <a:pt x="34" y="41"/>
                  <a:pt x="35" y="42"/>
                  <a:pt x="36" y="42"/>
                </a:cubicBezTo>
                <a:cubicBezTo>
                  <a:pt x="37" y="42"/>
                  <a:pt x="37" y="41"/>
                  <a:pt x="37" y="40"/>
                </a:cubicBezTo>
                <a:cubicBezTo>
                  <a:pt x="37" y="38"/>
                  <a:pt x="37" y="38"/>
                  <a:pt x="37" y="38"/>
                </a:cubicBezTo>
                <a:cubicBezTo>
                  <a:pt x="40" y="38"/>
                  <a:pt x="40" y="38"/>
                  <a:pt x="40" y="38"/>
                </a:cubicBezTo>
                <a:cubicBezTo>
                  <a:pt x="41" y="38"/>
                  <a:pt x="42" y="38"/>
                  <a:pt x="42" y="37"/>
                </a:cubicBezTo>
                <a:cubicBezTo>
                  <a:pt x="42" y="2"/>
                  <a:pt x="42" y="2"/>
                  <a:pt x="42" y="2"/>
                </a:cubicBezTo>
                <a:cubicBezTo>
                  <a:pt x="42" y="1"/>
                  <a:pt x="41" y="0"/>
                  <a:pt x="40" y="0"/>
                </a:cubicBezTo>
                <a:close/>
                <a:moveTo>
                  <a:pt x="39" y="35"/>
                </a:moveTo>
                <a:cubicBezTo>
                  <a:pt x="39" y="35"/>
                  <a:pt x="39" y="35"/>
                  <a:pt x="39" y="35"/>
                </a:cubicBezTo>
                <a:cubicBezTo>
                  <a:pt x="3" y="35"/>
                  <a:pt x="3" y="35"/>
                  <a:pt x="3" y="35"/>
                </a:cubicBezTo>
                <a:cubicBezTo>
                  <a:pt x="3" y="3"/>
                  <a:pt x="3" y="3"/>
                  <a:pt x="3" y="3"/>
                </a:cubicBezTo>
                <a:cubicBezTo>
                  <a:pt x="39" y="3"/>
                  <a:pt x="39" y="3"/>
                  <a:pt x="39" y="3"/>
                </a:cubicBezTo>
                <a:cubicBezTo>
                  <a:pt x="39" y="35"/>
                  <a:pt x="39" y="35"/>
                  <a:pt x="39" y="35"/>
                </a:cubicBezTo>
                <a:close/>
                <a:moveTo>
                  <a:pt x="27" y="24"/>
                </a:moveTo>
                <a:cubicBezTo>
                  <a:pt x="27" y="24"/>
                  <a:pt x="27" y="24"/>
                  <a:pt x="27" y="24"/>
                </a:cubicBezTo>
                <a:cubicBezTo>
                  <a:pt x="28" y="24"/>
                  <a:pt x="29" y="23"/>
                  <a:pt x="30" y="23"/>
                </a:cubicBezTo>
                <a:cubicBezTo>
                  <a:pt x="30" y="23"/>
                  <a:pt x="30" y="23"/>
                  <a:pt x="30" y="23"/>
                </a:cubicBezTo>
                <a:cubicBezTo>
                  <a:pt x="31" y="22"/>
                  <a:pt x="32" y="21"/>
                  <a:pt x="32" y="19"/>
                </a:cubicBezTo>
                <a:cubicBezTo>
                  <a:pt x="32" y="18"/>
                  <a:pt x="31" y="17"/>
                  <a:pt x="30" y="16"/>
                </a:cubicBezTo>
                <a:cubicBezTo>
                  <a:pt x="30" y="16"/>
                  <a:pt x="30" y="16"/>
                  <a:pt x="30" y="16"/>
                </a:cubicBezTo>
                <a:cubicBezTo>
                  <a:pt x="30" y="16"/>
                  <a:pt x="30" y="16"/>
                  <a:pt x="30" y="16"/>
                </a:cubicBezTo>
                <a:cubicBezTo>
                  <a:pt x="29" y="15"/>
                  <a:pt x="28" y="14"/>
                  <a:pt x="27" y="14"/>
                </a:cubicBezTo>
                <a:cubicBezTo>
                  <a:pt x="26" y="14"/>
                  <a:pt x="24" y="15"/>
                  <a:pt x="24" y="16"/>
                </a:cubicBezTo>
                <a:cubicBezTo>
                  <a:pt x="23" y="17"/>
                  <a:pt x="22" y="18"/>
                  <a:pt x="22" y="19"/>
                </a:cubicBezTo>
                <a:cubicBezTo>
                  <a:pt x="22" y="21"/>
                  <a:pt x="23" y="22"/>
                  <a:pt x="24" y="23"/>
                </a:cubicBezTo>
                <a:cubicBezTo>
                  <a:pt x="24" y="23"/>
                  <a:pt x="26" y="24"/>
                  <a:pt x="27" y="24"/>
                </a:cubicBezTo>
                <a:close/>
                <a:moveTo>
                  <a:pt x="25" y="17"/>
                </a:moveTo>
                <a:cubicBezTo>
                  <a:pt x="25" y="17"/>
                  <a:pt x="25" y="17"/>
                  <a:pt x="25" y="17"/>
                </a:cubicBezTo>
                <a:cubicBezTo>
                  <a:pt x="25" y="17"/>
                  <a:pt x="26" y="16"/>
                  <a:pt x="27" y="16"/>
                </a:cubicBezTo>
                <a:cubicBezTo>
                  <a:pt x="28" y="16"/>
                  <a:pt x="28" y="17"/>
                  <a:pt x="29" y="17"/>
                </a:cubicBezTo>
                <a:cubicBezTo>
                  <a:pt x="29" y="17"/>
                  <a:pt x="29" y="17"/>
                  <a:pt x="29" y="17"/>
                </a:cubicBezTo>
                <a:cubicBezTo>
                  <a:pt x="29" y="18"/>
                  <a:pt x="30" y="18"/>
                  <a:pt x="30" y="19"/>
                </a:cubicBezTo>
                <a:cubicBezTo>
                  <a:pt x="30" y="20"/>
                  <a:pt x="29" y="21"/>
                  <a:pt x="29" y="21"/>
                </a:cubicBezTo>
                <a:cubicBezTo>
                  <a:pt x="29" y="21"/>
                  <a:pt x="29" y="21"/>
                  <a:pt x="29" y="21"/>
                </a:cubicBezTo>
                <a:cubicBezTo>
                  <a:pt x="28" y="22"/>
                  <a:pt x="28" y="22"/>
                  <a:pt x="27" y="22"/>
                </a:cubicBezTo>
                <a:cubicBezTo>
                  <a:pt x="26" y="22"/>
                  <a:pt x="25" y="22"/>
                  <a:pt x="25" y="21"/>
                </a:cubicBezTo>
                <a:cubicBezTo>
                  <a:pt x="24" y="21"/>
                  <a:pt x="24" y="20"/>
                  <a:pt x="24" y="19"/>
                </a:cubicBezTo>
                <a:cubicBezTo>
                  <a:pt x="24" y="18"/>
                  <a:pt x="24" y="18"/>
                  <a:pt x="25" y="17"/>
                </a:cubicBezTo>
                <a:close/>
                <a:moveTo>
                  <a:pt x="21" y="25"/>
                </a:moveTo>
                <a:cubicBezTo>
                  <a:pt x="21" y="25"/>
                  <a:pt x="21" y="25"/>
                  <a:pt x="21" y="25"/>
                </a:cubicBezTo>
                <a:cubicBezTo>
                  <a:pt x="21" y="25"/>
                  <a:pt x="21" y="25"/>
                  <a:pt x="21" y="25"/>
                </a:cubicBezTo>
                <a:cubicBezTo>
                  <a:pt x="23" y="26"/>
                  <a:pt x="25" y="27"/>
                  <a:pt x="27" y="27"/>
                </a:cubicBezTo>
                <a:cubicBezTo>
                  <a:pt x="29" y="27"/>
                  <a:pt x="31" y="26"/>
                  <a:pt x="33" y="25"/>
                </a:cubicBezTo>
                <a:cubicBezTo>
                  <a:pt x="34" y="23"/>
                  <a:pt x="35" y="21"/>
                  <a:pt x="35" y="19"/>
                </a:cubicBezTo>
                <a:cubicBezTo>
                  <a:pt x="35" y="17"/>
                  <a:pt x="34" y="15"/>
                  <a:pt x="33" y="13"/>
                </a:cubicBezTo>
                <a:cubicBezTo>
                  <a:pt x="31" y="12"/>
                  <a:pt x="29" y="11"/>
                  <a:pt x="27" y="11"/>
                </a:cubicBezTo>
                <a:cubicBezTo>
                  <a:pt x="25" y="11"/>
                  <a:pt x="23" y="12"/>
                  <a:pt x="21" y="13"/>
                </a:cubicBezTo>
                <a:cubicBezTo>
                  <a:pt x="21" y="13"/>
                  <a:pt x="21" y="13"/>
                  <a:pt x="21" y="13"/>
                </a:cubicBezTo>
                <a:cubicBezTo>
                  <a:pt x="20" y="15"/>
                  <a:pt x="19" y="17"/>
                  <a:pt x="19" y="19"/>
                </a:cubicBezTo>
                <a:cubicBezTo>
                  <a:pt x="19" y="21"/>
                  <a:pt x="20" y="23"/>
                  <a:pt x="21" y="25"/>
                </a:cubicBezTo>
                <a:cubicBezTo>
                  <a:pt x="21" y="25"/>
                  <a:pt x="21" y="25"/>
                  <a:pt x="21" y="25"/>
                </a:cubicBezTo>
                <a:close/>
                <a:moveTo>
                  <a:pt x="23" y="15"/>
                </a:moveTo>
                <a:cubicBezTo>
                  <a:pt x="23" y="15"/>
                  <a:pt x="23" y="15"/>
                  <a:pt x="23" y="15"/>
                </a:cubicBezTo>
                <a:cubicBezTo>
                  <a:pt x="23" y="15"/>
                  <a:pt x="23" y="15"/>
                  <a:pt x="23" y="15"/>
                </a:cubicBezTo>
                <a:cubicBezTo>
                  <a:pt x="24" y="14"/>
                  <a:pt x="25" y="13"/>
                  <a:pt x="27" y="13"/>
                </a:cubicBezTo>
                <a:cubicBezTo>
                  <a:pt x="29" y="13"/>
                  <a:pt x="30" y="14"/>
                  <a:pt x="31" y="15"/>
                </a:cubicBezTo>
                <a:cubicBezTo>
                  <a:pt x="32" y="16"/>
                  <a:pt x="33" y="18"/>
                  <a:pt x="33" y="19"/>
                </a:cubicBezTo>
                <a:cubicBezTo>
                  <a:pt x="33" y="21"/>
                  <a:pt x="32" y="22"/>
                  <a:pt x="31" y="24"/>
                </a:cubicBezTo>
                <a:cubicBezTo>
                  <a:pt x="30" y="25"/>
                  <a:pt x="29" y="25"/>
                  <a:pt x="27" y="25"/>
                </a:cubicBezTo>
                <a:cubicBezTo>
                  <a:pt x="25" y="25"/>
                  <a:pt x="24" y="25"/>
                  <a:pt x="23" y="24"/>
                </a:cubicBezTo>
                <a:cubicBezTo>
                  <a:pt x="23" y="24"/>
                  <a:pt x="23" y="24"/>
                  <a:pt x="23" y="24"/>
                </a:cubicBezTo>
                <a:cubicBezTo>
                  <a:pt x="21" y="22"/>
                  <a:pt x="21" y="21"/>
                  <a:pt x="21" y="19"/>
                </a:cubicBezTo>
                <a:cubicBezTo>
                  <a:pt x="21" y="18"/>
                  <a:pt x="21" y="16"/>
                  <a:pt x="23" y="15"/>
                </a:cubicBezTo>
                <a:close/>
                <a:moveTo>
                  <a:pt x="8" y="27"/>
                </a:moveTo>
                <a:cubicBezTo>
                  <a:pt x="8" y="27"/>
                  <a:pt x="8" y="27"/>
                  <a:pt x="8" y="27"/>
                </a:cubicBezTo>
                <a:cubicBezTo>
                  <a:pt x="8" y="27"/>
                  <a:pt x="8" y="27"/>
                  <a:pt x="8" y="27"/>
                </a:cubicBezTo>
                <a:cubicBezTo>
                  <a:pt x="7" y="28"/>
                  <a:pt x="7" y="29"/>
                  <a:pt x="7" y="30"/>
                </a:cubicBezTo>
                <a:cubicBezTo>
                  <a:pt x="7" y="31"/>
                  <a:pt x="7" y="31"/>
                  <a:pt x="8" y="32"/>
                </a:cubicBezTo>
                <a:cubicBezTo>
                  <a:pt x="8" y="32"/>
                  <a:pt x="8" y="32"/>
                  <a:pt x="8" y="32"/>
                </a:cubicBezTo>
                <a:cubicBezTo>
                  <a:pt x="8" y="32"/>
                  <a:pt x="8" y="32"/>
                  <a:pt x="8" y="32"/>
                </a:cubicBezTo>
                <a:cubicBezTo>
                  <a:pt x="8" y="32"/>
                  <a:pt x="9" y="33"/>
                  <a:pt x="10" y="33"/>
                </a:cubicBezTo>
                <a:cubicBezTo>
                  <a:pt x="11" y="33"/>
                  <a:pt x="11" y="32"/>
                  <a:pt x="12" y="32"/>
                </a:cubicBezTo>
                <a:cubicBezTo>
                  <a:pt x="12" y="32"/>
                  <a:pt x="12" y="32"/>
                  <a:pt x="12" y="32"/>
                </a:cubicBezTo>
                <a:cubicBezTo>
                  <a:pt x="13" y="31"/>
                  <a:pt x="13" y="31"/>
                  <a:pt x="13" y="30"/>
                </a:cubicBezTo>
                <a:cubicBezTo>
                  <a:pt x="13" y="29"/>
                  <a:pt x="13" y="28"/>
                  <a:pt x="12" y="27"/>
                </a:cubicBezTo>
                <a:cubicBezTo>
                  <a:pt x="12" y="27"/>
                  <a:pt x="12" y="27"/>
                  <a:pt x="12" y="27"/>
                </a:cubicBezTo>
                <a:cubicBezTo>
                  <a:pt x="12" y="27"/>
                  <a:pt x="11" y="27"/>
                  <a:pt x="11" y="27"/>
                </a:cubicBezTo>
                <a:cubicBezTo>
                  <a:pt x="11" y="11"/>
                  <a:pt x="11" y="11"/>
                  <a:pt x="11" y="11"/>
                </a:cubicBezTo>
                <a:cubicBezTo>
                  <a:pt x="11" y="11"/>
                  <a:pt x="12" y="11"/>
                  <a:pt x="12" y="10"/>
                </a:cubicBezTo>
                <a:cubicBezTo>
                  <a:pt x="12" y="10"/>
                  <a:pt x="12" y="10"/>
                  <a:pt x="12" y="10"/>
                </a:cubicBezTo>
                <a:cubicBezTo>
                  <a:pt x="13" y="10"/>
                  <a:pt x="13" y="9"/>
                  <a:pt x="13" y="8"/>
                </a:cubicBezTo>
                <a:cubicBezTo>
                  <a:pt x="13" y="7"/>
                  <a:pt x="13" y="6"/>
                  <a:pt x="12" y="6"/>
                </a:cubicBezTo>
                <a:cubicBezTo>
                  <a:pt x="12" y="6"/>
                  <a:pt x="12" y="6"/>
                  <a:pt x="12" y="6"/>
                </a:cubicBezTo>
                <a:cubicBezTo>
                  <a:pt x="11" y="5"/>
                  <a:pt x="11" y="5"/>
                  <a:pt x="10" y="5"/>
                </a:cubicBezTo>
                <a:cubicBezTo>
                  <a:pt x="9" y="5"/>
                  <a:pt x="8" y="5"/>
                  <a:pt x="8" y="6"/>
                </a:cubicBezTo>
                <a:cubicBezTo>
                  <a:pt x="8" y="6"/>
                  <a:pt x="8" y="6"/>
                  <a:pt x="8" y="6"/>
                </a:cubicBezTo>
                <a:cubicBezTo>
                  <a:pt x="7" y="6"/>
                  <a:pt x="7" y="7"/>
                  <a:pt x="7" y="8"/>
                </a:cubicBezTo>
                <a:cubicBezTo>
                  <a:pt x="7" y="9"/>
                  <a:pt x="7" y="10"/>
                  <a:pt x="8" y="10"/>
                </a:cubicBezTo>
                <a:cubicBezTo>
                  <a:pt x="8" y="10"/>
                  <a:pt x="8" y="10"/>
                  <a:pt x="8" y="10"/>
                </a:cubicBezTo>
                <a:cubicBezTo>
                  <a:pt x="8" y="11"/>
                  <a:pt x="8" y="11"/>
                  <a:pt x="9" y="11"/>
                </a:cubicBezTo>
                <a:cubicBezTo>
                  <a:pt x="9" y="27"/>
                  <a:pt x="9" y="27"/>
                  <a:pt x="9" y="27"/>
                </a:cubicBezTo>
                <a:cubicBezTo>
                  <a:pt x="8" y="27"/>
                  <a:pt x="8" y="27"/>
                  <a:pt x="8" y="27"/>
                </a:cubicBezTo>
                <a:close/>
                <a:moveTo>
                  <a:pt x="9" y="8"/>
                </a:moveTo>
                <a:cubicBezTo>
                  <a:pt x="9" y="8"/>
                  <a:pt x="9" y="8"/>
                  <a:pt x="9" y="8"/>
                </a:cubicBezTo>
                <a:cubicBezTo>
                  <a:pt x="9" y="8"/>
                  <a:pt x="9" y="8"/>
                  <a:pt x="9" y="7"/>
                </a:cubicBezTo>
                <a:cubicBezTo>
                  <a:pt x="9" y="7"/>
                  <a:pt x="9" y="7"/>
                  <a:pt x="9" y="7"/>
                </a:cubicBezTo>
                <a:cubicBezTo>
                  <a:pt x="9" y="7"/>
                  <a:pt x="9" y="7"/>
                  <a:pt x="10" y="7"/>
                </a:cubicBezTo>
                <a:cubicBezTo>
                  <a:pt x="10" y="7"/>
                  <a:pt x="10" y="7"/>
                  <a:pt x="11" y="7"/>
                </a:cubicBezTo>
                <a:cubicBezTo>
                  <a:pt x="11" y="7"/>
                  <a:pt x="11" y="7"/>
                  <a:pt x="11" y="7"/>
                </a:cubicBezTo>
                <a:cubicBezTo>
                  <a:pt x="11" y="8"/>
                  <a:pt x="11" y="8"/>
                  <a:pt x="11" y="8"/>
                </a:cubicBezTo>
                <a:cubicBezTo>
                  <a:pt x="11" y="8"/>
                  <a:pt x="11" y="9"/>
                  <a:pt x="11" y="9"/>
                </a:cubicBezTo>
                <a:cubicBezTo>
                  <a:pt x="11" y="9"/>
                  <a:pt x="11" y="9"/>
                  <a:pt x="11" y="9"/>
                </a:cubicBezTo>
                <a:cubicBezTo>
                  <a:pt x="10" y="9"/>
                  <a:pt x="10" y="9"/>
                  <a:pt x="10" y="9"/>
                </a:cubicBezTo>
                <a:cubicBezTo>
                  <a:pt x="9" y="9"/>
                  <a:pt x="9" y="9"/>
                  <a:pt x="9" y="9"/>
                </a:cubicBezTo>
                <a:cubicBezTo>
                  <a:pt x="9" y="9"/>
                  <a:pt x="9" y="9"/>
                  <a:pt x="9" y="9"/>
                </a:cubicBezTo>
                <a:cubicBezTo>
                  <a:pt x="9" y="9"/>
                  <a:pt x="9" y="8"/>
                  <a:pt x="9" y="8"/>
                </a:cubicBezTo>
                <a:close/>
                <a:moveTo>
                  <a:pt x="9" y="29"/>
                </a:moveTo>
                <a:cubicBezTo>
                  <a:pt x="9" y="29"/>
                  <a:pt x="9" y="29"/>
                  <a:pt x="9" y="29"/>
                </a:cubicBezTo>
                <a:cubicBezTo>
                  <a:pt x="9" y="29"/>
                  <a:pt x="9" y="29"/>
                  <a:pt x="9" y="29"/>
                </a:cubicBezTo>
                <a:cubicBezTo>
                  <a:pt x="9" y="29"/>
                  <a:pt x="9" y="29"/>
                  <a:pt x="10" y="29"/>
                </a:cubicBezTo>
                <a:cubicBezTo>
                  <a:pt x="10" y="29"/>
                  <a:pt x="10" y="29"/>
                  <a:pt x="10" y="29"/>
                </a:cubicBezTo>
                <a:cubicBezTo>
                  <a:pt x="10" y="29"/>
                  <a:pt x="10" y="29"/>
                  <a:pt x="11" y="29"/>
                </a:cubicBezTo>
                <a:cubicBezTo>
                  <a:pt x="11" y="29"/>
                  <a:pt x="11" y="29"/>
                  <a:pt x="11" y="29"/>
                </a:cubicBezTo>
                <a:cubicBezTo>
                  <a:pt x="11" y="29"/>
                  <a:pt x="11" y="29"/>
                  <a:pt x="11" y="30"/>
                </a:cubicBezTo>
                <a:cubicBezTo>
                  <a:pt x="11" y="30"/>
                  <a:pt x="11" y="30"/>
                  <a:pt x="11" y="30"/>
                </a:cubicBezTo>
                <a:cubicBezTo>
                  <a:pt x="11" y="30"/>
                  <a:pt x="11" y="30"/>
                  <a:pt x="11" y="30"/>
                </a:cubicBezTo>
                <a:cubicBezTo>
                  <a:pt x="11" y="30"/>
                  <a:pt x="11" y="30"/>
                  <a:pt x="11" y="30"/>
                </a:cubicBezTo>
                <a:cubicBezTo>
                  <a:pt x="10" y="31"/>
                  <a:pt x="10" y="31"/>
                  <a:pt x="10" y="31"/>
                </a:cubicBezTo>
                <a:cubicBezTo>
                  <a:pt x="9" y="31"/>
                  <a:pt x="9" y="31"/>
                  <a:pt x="9" y="30"/>
                </a:cubicBezTo>
                <a:cubicBezTo>
                  <a:pt x="9" y="30"/>
                  <a:pt x="9" y="30"/>
                  <a:pt x="9" y="30"/>
                </a:cubicBezTo>
                <a:cubicBezTo>
                  <a:pt x="9" y="29"/>
                  <a:pt x="9" y="29"/>
                  <a:pt x="9" y="29"/>
                </a:cubicBezTo>
                <a:close/>
              </a:path>
            </a:pathLst>
          </a:custGeom>
          <a:solidFill>
            <a:srgbClr val="CE3220"/>
          </a:solidFill>
          <a:ln w="317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Freeform 648"/>
          <p:cNvSpPr>
            <a:spLocks noEditPoints="1"/>
          </p:cNvSpPr>
          <p:nvPr/>
        </p:nvSpPr>
        <p:spPr bwMode="auto">
          <a:xfrm>
            <a:off x="1692915" y="3377776"/>
            <a:ext cx="617306" cy="547401"/>
          </a:xfrm>
          <a:custGeom>
            <a:avLst/>
            <a:gdLst>
              <a:gd name="T0" fmla="*/ 26 w 43"/>
              <a:gd name="T1" fmla="*/ 0 h 41"/>
              <a:gd name="T2" fmla="*/ 31 w 43"/>
              <a:gd name="T3" fmla="*/ 5 h 41"/>
              <a:gd name="T4" fmla="*/ 35 w 43"/>
              <a:gd name="T5" fmla="*/ 6 h 41"/>
              <a:gd name="T6" fmla="*/ 43 w 43"/>
              <a:gd name="T7" fmla="*/ 15 h 41"/>
              <a:gd name="T8" fmla="*/ 41 w 43"/>
              <a:gd name="T9" fmla="*/ 38 h 41"/>
              <a:gd name="T10" fmla="*/ 9 w 43"/>
              <a:gd name="T11" fmla="*/ 41 h 41"/>
              <a:gd name="T12" fmla="*/ 3 w 43"/>
              <a:gd name="T13" fmla="*/ 38 h 41"/>
              <a:gd name="T14" fmla="*/ 0 w 43"/>
              <a:gd name="T15" fmla="*/ 15 h 41"/>
              <a:gd name="T16" fmla="*/ 3 w 43"/>
              <a:gd name="T17" fmla="*/ 9 h 41"/>
              <a:gd name="T18" fmla="*/ 9 w 43"/>
              <a:gd name="T19" fmla="*/ 6 h 41"/>
              <a:gd name="T20" fmla="*/ 12 w 43"/>
              <a:gd name="T21" fmla="*/ 5 h 41"/>
              <a:gd name="T22" fmla="*/ 17 w 43"/>
              <a:gd name="T23" fmla="*/ 0 h 41"/>
              <a:gd name="T24" fmla="*/ 30 w 43"/>
              <a:gd name="T25" fmla="*/ 9 h 41"/>
              <a:gd name="T26" fmla="*/ 30 w 43"/>
              <a:gd name="T27" fmla="*/ 9 h 41"/>
              <a:gd name="T28" fmla="*/ 13 w 43"/>
              <a:gd name="T29" fmla="*/ 9 h 41"/>
              <a:gd name="T30" fmla="*/ 5 w 43"/>
              <a:gd name="T31" fmla="*/ 11 h 41"/>
              <a:gd name="T32" fmla="*/ 3 w 43"/>
              <a:gd name="T33" fmla="*/ 15 h 41"/>
              <a:gd name="T34" fmla="*/ 8 w 43"/>
              <a:gd name="T35" fmla="*/ 22 h 41"/>
              <a:gd name="T36" fmla="*/ 9 w 43"/>
              <a:gd name="T37" fmla="*/ 19 h 41"/>
              <a:gd name="T38" fmla="*/ 16 w 43"/>
              <a:gd name="T39" fmla="*/ 19 h 41"/>
              <a:gd name="T40" fmla="*/ 17 w 43"/>
              <a:gd name="T41" fmla="*/ 20 h 41"/>
              <a:gd name="T42" fmla="*/ 26 w 43"/>
              <a:gd name="T43" fmla="*/ 22 h 41"/>
              <a:gd name="T44" fmla="*/ 27 w 43"/>
              <a:gd name="T45" fmla="*/ 19 h 41"/>
              <a:gd name="T46" fmla="*/ 34 w 43"/>
              <a:gd name="T47" fmla="*/ 19 h 41"/>
              <a:gd name="T48" fmla="*/ 35 w 43"/>
              <a:gd name="T49" fmla="*/ 20 h 41"/>
              <a:gd name="T50" fmla="*/ 40 w 43"/>
              <a:gd name="T51" fmla="*/ 22 h 41"/>
              <a:gd name="T52" fmla="*/ 38 w 43"/>
              <a:gd name="T53" fmla="*/ 11 h 41"/>
              <a:gd name="T54" fmla="*/ 30 w 43"/>
              <a:gd name="T55" fmla="*/ 9 h 41"/>
              <a:gd name="T56" fmla="*/ 14 w 43"/>
              <a:gd name="T57" fmla="*/ 6 h 41"/>
              <a:gd name="T58" fmla="*/ 29 w 43"/>
              <a:gd name="T59" fmla="*/ 5 h 41"/>
              <a:gd name="T60" fmla="*/ 26 w 43"/>
              <a:gd name="T61" fmla="*/ 2 h 41"/>
              <a:gd name="T62" fmla="*/ 15 w 43"/>
              <a:gd name="T63" fmla="*/ 3 h 41"/>
              <a:gd name="T64" fmla="*/ 14 w 43"/>
              <a:gd name="T65" fmla="*/ 6 h 41"/>
              <a:gd name="T66" fmla="*/ 3 w 43"/>
              <a:gd name="T67" fmla="*/ 24 h 41"/>
              <a:gd name="T68" fmla="*/ 5 w 43"/>
              <a:gd name="T69" fmla="*/ 36 h 41"/>
              <a:gd name="T70" fmla="*/ 9 w 43"/>
              <a:gd name="T71" fmla="*/ 38 h 41"/>
              <a:gd name="T72" fmla="*/ 38 w 43"/>
              <a:gd name="T73" fmla="*/ 36 h 41"/>
              <a:gd name="T74" fmla="*/ 40 w 43"/>
              <a:gd name="T75" fmla="*/ 24 h 41"/>
              <a:gd name="T76" fmla="*/ 35 w 43"/>
              <a:gd name="T77" fmla="*/ 27 h 41"/>
              <a:gd name="T78" fmla="*/ 34 w 43"/>
              <a:gd name="T79" fmla="*/ 28 h 41"/>
              <a:gd name="T80" fmla="*/ 26 w 43"/>
              <a:gd name="T81" fmla="*/ 27 h 41"/>
              <a:gd name="T82" fmla="*/ 26 w 43"/>
              <a:gd name="T83" fmla="*/ 24 h 41"/>
              <a:gd name="T84" fmla="*/ 17 w 43"/>
              <a:gd name="T85" fmla="*/ 27 h 41"/>
              <a:gd name="T86" fmla="*/ 16 w 43"/>
              <a:gd name="T87" fmla="*/ 28 h 41"/>
              <a:gd name="T88" fmla="*/ 8 w 43"/>
              <a:gd name="T89" fmla="*/ 27 h 41"/>
              <a:gd name="T90" fmla="*/ 8 w 43"/>
              <a:gd name="T91" fmla="*/ 24 h 41"/>
              <a:gd name="T92" fmla="*/ 15 w 43"/>
              <a:gd name="T93" fmla="*/ 21 h 41"/>
              <a:gd name="T94" fmla="*/ 10 w 43"/>
              <a:gd name="T95" fmla="*/ 21 h 41"/>
              <a:gd name="T96" fmla="*/ 10 w 43"/>
              <a:gd name="T97" fmla="*/ 23 h 41"/>
              <a:gd name="T98" fmla="*/ 10 w 43"/>
              <a:gd name="T99" fmla="*/ 26 h 41"/>
              <a:gd name="T100" fmla="*/ 15 w 43"/>
              <a:gd name="T101" fmla="*/ 23 h 41"/>
              <a:gd name="T102" fmla="*/ 15 w 43"/>
              <a:gd name="T103" fmla="*/ 23 h 41"/>
              <a:gd name="T104" fmla="*/ 33 w 43"/>
              <a:gd name="T105" fmla="*/ 21 h 41"/>
              <a:gd name="T106" fmla="*/ 28 w 43"/>
              <a:gd name="T107" fmla="*/ 21 h 41"/>
              <a:gd name="T108" fmla="*/ 28 w 43"/>
              <a:gd name="T109" fmla="*/ 23 h 41"/>
              <a:gd name="T110" fmla="*/ 28 w 43"/>
              <a:gd name="T111" fmla="*/ 26 h 41"/>
              <a:gd name="T112" fmla="*/ 33 w 43"/>
              <a:gd name="T113" fmla="*/ 23 h 41"/>
              <a:gd name="T114" fmla="*/ 33 w 43"/>
              <a:gd name="T115" fmla="*/ 23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43" h="41">
                <a:moveTo>
                  <a:pt x="17" y="0"/>
                </a:moveTo>
                <a:cubicBezTo>
                  <a:pt x="26" y="0"/>
                  <a:pt x="26" y="0"/>
                  <a:pt x="26" y="0"/>
                </a:cubicBezTo>
                <a:cubicBezTo>
                  <a:pt x="27" y="0"/>
                  <a:pt x="29" y="0"/>
                  <a:pt x="30" y="1"/>
                </a:cubicBezTo>
                <a:cubicBezTo>
                  <a:pt x="30" y="2"/>
                  <a:pt x="31" y="3"/>
                  <a:pt x="31" y="5"/>
                </a:cubicBezTo>
                <a:cubicBezTo>
                  <a:pt x="31" y="6"/>
                  <a:pt x="31" y="6"/>
                  <a:pt x="31" y="6"/>
                </a:cubicBezTo>
                <a:cubicBezTo>
                  <a:pt x="35" y="6"/>
                  <a:pt x="35" y="6"/>
                  <a:pt x="35" y="6"/>
                </a:cubicBezTo>
                <a:cubicBezTo>
                  <a:pt x="37" y="6"/>
                  <a:pt x="39" y="7"/>
                  <a:pt x="41" y="9"/>
                </a:cubicBezTo>
                <a:cubicBezTo>
                  <a:pt x="42" y="10"/>
                  <a:pt x="43" y="12"/>
                  <a:pt x="43" y="15"/>
                </a:cubicBezTo>
                <a:cubicBezTo>
                  <a:pt x="43" y="32"/>
                  <a:pt x="43" y="32"/>
                  <a:pt x="43" y="32"/>
                </a:cubicBezTo>
                <a:cubicBezTo>
                  <a:pt x="43" y="35"/>
                  <a:pt x="42" y="37"/>
                  <a:pt x="41" y="38"/>
                </a:cubicBezTo>
                <a:cubicBezTo>
                  <a:pt x="39" y="40"/>
                  <a:pt x="37" y="41"/>
                  <a:pt x="35" y="41"/>
                </a:cubicBezTo>
                <a:cubicBezTo>
                  <a:pt x="9" y="41"/>
                  <a:pt x="9" y="41"/>
                  <a:pt x="9" y="41"/>
                </a:cubicBezTo>
                <a:cubicBezTo>
                  <a:pt x="6" y="41"/>
                  <a:pt x="4" y="40"/>
                  <a:pt x="3" y="38"/>
                </a:cubicBezTo>
                <a:cubicBezTo>
                  <a:pt x="3" y="38"/>
                  <a:pt x="3" y="38"/>
                  <a:pt x="3" y="38"/>
                </a:cubicBezTo>
                <a:cubicBezTo>
                  <a:pt x="1" y="37"/>
                  <a:pt x="0" y="35"/>
                  <a:pt x="0" y="32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12"/>
                  <a:pt x="1" y="10"/>
                  <a:pt x="3" y="9"/>
                </a:cubicBezTo>
                <a:cubicBezTo>
                  <a:pt x="3" y="9"/>
                  <a:pt x="3" y="9"/>
                  <a:pt x="3" y="9"/>
                </a:cubicBezTo>
                <a:cubicBezTo>
                  <a:pt x="3" y="9"/>
                  <a:pt x="3" y="9"/>
                  <a:pt x="3" y="9"/>
                </a:cubicBezTo>
                <a:cubicBezTo>
                  <a:pt x="4" y="7"/>
                  <a:pt x="6" y="6"/>
                  <a:pt x="9" y="6"/>
                </a:cubicBezTo>
                <a:cubicBezTo>
                  <a:pt x="12" y="6"/>
                  <a:pt x="12" y="6"/>
                  <a:pt x="12" y="6"/>
                </a:cubicBezTo>
                <a:cubicBezTo>
                  <a:pt x="12" y="5"/>
                  <a:pt x="12" y="5"/>
                  <a:pt x="12" y="5"/>
                </a:cubicBezTo>
                <a:cubicBezTo>
                  <a:pt x="12" y="3"/>
                  <a:pt x="13" y="2"/>
                  <a:pt x="14" y="1"/>
                </a:cubicBezTo>
                <a:cubicBezTo>
                  <a:pt x="14" y="0"/>
                  <a:pt x="16" y="0"/>
                  <a:pt x="17" y="0"/>
                </a:cubicBezTo>
                <a:close/>
                <a:moveTo>
                  <a:pt x="30" y="9"/>
                </a:moveTo>
                <a:cubicBezTo>
                  <a:pt x="30" y="9"/>
                  <a:pt x="30" y="9"/>
                  <a:pt x="30" y="9"/>
                </a:cubicBezTo>
                <a:cubicBezTo>
                  <a:pt x="30" y="9"/>
                  <a:pt x="30" y="9"/>
                  <a:pt x="30" y="9"/>
                </a:cubicBezTo>
                <a:cubicBezTo>
                  <a:pt x="30" y="9"/>
                  <a:pt x="30" y="9"/>
                  <a:pt x="30" y="9"/>
                </a:cubicBezTo>
                <a:cubicBezTo>
                  <a:pt x="13" y="9"/>
                  <a:pt x="13" y="9"/>
                  <a:pt x="13" y="9"/>
                </a:cubicBezTo>
                <a:cubicBezTo>
                  <a:pt x="13" y="9"/>
                  <a:pt x="13" y="9"/>
                  <a:pt x="13" y="9"/>
                </a:cubicBezTo>
                <a:cubicBezTo>
                  <a:pt x="9" y="9"/>
                  <a:pt x="9" y="9"/>
                  <a:pt x="9" y="9"/>
                </a:cubicBezTo>
                <a:cubicBezTo>
                  <a:pt x="7" y="9"/>
                  <a:pt x="6" y="10"/>
                  <a:pt x="5" y="11"/>
                </a:cubicBezTo>
                <a:cubicBezTo>
                  <a:pt x="5" y="11"/>
                  <a:pt x="5" y="11"/>
                  <a:pt x="5" y="11"/>
                </a:cubicBezTo>
                <a:cubicBezTo>
                  <a:pt x="4" y="12"/>
                  <a:pt x="3" y="13"/>
                  <a:pt x="3" y="15"/>
                </a:cubicBezTo>
                <a:cubicBezTo>
                  <a:pt x="3" y="22"/>
                  <a:pt x="3" y="22"/>
                  <a:pt x="3" y="22"/>
                </a:cubicBezTo>
                <a:cubicBezTo>
                  <a:pt x="8" y="22"/>
                  <a:pt x="8" y="22"/>
                  <a:pt x="8" y="22"/>
                </a:cubicBezTo>
                <a:cubicBezTo>
                  <a:pt x="8" y="20"/>
                  <a:pt x="8" y="20"/>
                  <a:pt x="8" y="20"/>
                </a:cubicBezTo>
                <a:cubicBezTo>
                  <a:pt x="8" y="19"/>
                  <a:pt x="9" y="19"/>
                  <a:pt x="9" y="19"/>
                </a:cubicBezTo>
                <a:cubicBezTo>
                  <a:pt x="9" y="19"/>
                  <a:pt x="9" y="19"/>
                  <a:pt x="9" y="19"/>
                </a:cubicBezTo>
                <a:cubicBezTo>
                  <a:pt x="16" y="19"/>
                  <a:pt x="16" y="19"/>
                  <a:pt x="16" y="19"/>
                </a:cubicBezTo>
                <a:cubicBezTo>
                  <a:pt x="17" y="19"/>
                  <a:pt x="17" y="19"/>
                  <a:pt x="17" y="20"/>
                </a:cubicBezTo>
                <a:cubicBezTo>
                  <a:pt x="17" y="20"/>
                  <a:pt x="17" y="20"/>
                  <a:pt x="17" y="20"/>
                </a:cubicBezTo>
                <a:cubicBezTo>
                  <a:pt x="17" y="22"/>
                  <a:pt x="17" y="22"/>
                  <a:pt x="17" y="22"/>
                </a:cubicBezTo>
                <a:cubicBezTo>
                  <a:pt x="26" y="22"/>
                  <a:pt x="26" y="22"/>
                  <a:pt x="26" y="22"/>
                </a:cubicBezTo>
                <a:cubicBezTo>
                  <a:pt x="26" y="20"/>
                  <a:pt x="26" y="20"/>
                  <a:pt x="26" y="20"/>
                </a:cubicBezTo>
                <a:cubicBezTo>
                  <a:pt x="26" y="19"/>
                  <a:pt x="26" y="19"/>
                  <a:pt x="27" y="19"/>
                </a:cubicBezTo>
                <a:cubicBezTo>
                  <a:pt x="27" y="19"/>
                  <a:pt x="27" y="19"/>
                  <a:pt x="27" y="19"/>
                </a:cubicBezTo>
                <a:cubicBezTo>
                  <a:pt x="34" y="19"/>
                  <a:pt x="34" y="19"/>
                  <a:pt x="34" y="19"/>
                </a:cubicBezTo>
                <a:cubicBezTo>
                  <a:pt x="35" y="19"/>
                  <a:pt x="35" y="19"/>
                  <a:pt x="35" y="20"/>
                </a:cubicBezTo>
                <a:cubicBezTo>
                  <a:pt x="35" y="20"/>
                  <a:pt x="35" y="20"/>
                  <a:pt x="35" y="20"/>
                </a:cubicBezTo>
                <a:cubicBezTo>
                  <a:pt x="35" y="22"/>
                  <a:pt x="35" y="22"/>
                  <a:pt x="35" y="22"/>
                </a:cubicBezTo>
                <a:cubicBezTo>
                  <a:pt x="40" y="22"/>
                  <a:pt x="40" y="22"/>
                  <a:pt x="40" y="22"/>
                </a:cubicBezTo>
                <a:cubicBezTo>
                  <a:pt x="40" y="15"/>
                  <a:pt x="40" y="15"/>
                  <a:pt x="40" y="15"/>
                </a:cubicBezTo>
                <a:cubicBezTo>
                  <a:pt x="40" y="13"/>
                  <a:pt x="39" y="12"/>
                  <a:pt x="38" y="11"/>
                </a:cubicBezTo>
                <a:cubicBezTo>
                  <a:pt x="37" y="10"/>
                  <a:pt x="36" y="9"/>
                  <a:pt x="35" y="9"/>
                </a:cubicBezTo>
                <a:cubicBezTo>
                  <a:pt x="30" y="9"/>
                  <a:pt x="30" y="9"/>
                  <a:pt x="30" y="9"/>
                </a:cubicBezTo>
                <a:close/>
                <a:moveTo>
                  <a:pt x="14" y="6"/>
                </a:moveTo>
                <a:cubicBezTo>
                  <a:pt x="14" y="6"/>
                  <a:pt x="14" y="6"/>
                  <a:pt x="14" y="6"/>
                </a:cubicBezTo>
                <a:cubicBezTo>
                  <a:pt x="29" y="6"/>
                  <a:pt x="29" y="6"/>
                  <a:pt x="29" y="6"/>
                </a:cubicBezTo>
                <a:cubicBezTo>
                  <a:pt x="29" y="5"/>
                  <a:pt x="29" y="5"/>
                  <a:pt x="29" y="5"/>
                </a:cubicBezTo>
                <a:cubicBezTo>
                  <a:pt x="29" y="4"/>
                  <a:pt x="29" y="3"/>
                  <a:pt x="28" y="3"/>
                </a:cubicBezTo>
                <a:cubicBezTo>
                  <a:pt x="28" y="2"/>
                  <a:pt x="27" y="2"/>
                  <a:pt x="26" y="2"/>
                </a:cubicBezTo>
                <a:cubicBezTo>
                  <a:pt x="17" y="2"/>
                  <a:pt x="17" y="2"/>
                  <a:pt x="17" y="2"/>
                </a:cubicBezTo>
                <a:cubicBezTo>
                  <a:pt x="16" y="2"/>
                  <a:pt x="16" y="2"/>
                  <a:pt x="15" y="3"/>
                </a:cubicBezTo>
                <a:cubicBezTo>
                  <a:pt x="15" y="3"/>
                  <a:pt x="14" y="4"/>
                  <a:pt x="14" y="5"/>
                </a:cubicBezTo>
                <a:cubicBezTo>
                  <a:pt x="14" y="6"/>
                  <a:pt x="14" y="6"/>
                  <a:pt x="14" y="6"/>
                </a:cubicBezTo>
                <a:close/>
                <a:moveTo>
                  <a:pt x="3" y="24"/>
                </a:moveTo>
                <a:cubicBezTo>
                  <a:pt x="3" y="24"/>
                  <a:pt x="3" y="24"/>
                  <a:pt x="3" y="24"/>
                </a:cubicBezTo>
                <a:cubicBezTo>
                  <a:pt x="3" y="32"/>
                  <a:pt x="3" y="32"/>
                  <a:pt x="3" y="32"/>
                </a:cubicBezTo>
                <a:cubicBezTo>
                  <a:pt x="3" y="34"/>
                  <a:pt x="4" y="35"/>
                  <a:pt x="5" y="36"/>
                </a:cubicBezTo>
                <a:cubicBezTo>
                  <a:pt x="5" y="36"/>
                  <a:pt x="5" y="36"/>
                  <a:pt x="5" y="36"/>
                </a:cubicBezTo>
                <a:cubicBezTo>
                  <a:pt x="6" y="37"/>
                  <a:pt x="7" y="38"/>
                  <a:pt x="9" y="38"/>
                </a:cubicBezTo>
                <a:cubicBezTo>
                  <a:pt x="35" y="38"/>
                  <a:pt x="35" y="38"/>
                  <a:pt x="35" y="38"/>
                </a:cubicBezTo>
                <a:cubicBezTo>
                  <a:pt x="36" y="38"/>
                  <a:pt x="37" y="37"/>
                  <a:pt x="38" y="36"/>
                </a:cubicBezTo>
                <a:cubicBezTo>
                  <a:pt x="39" y="35"/>
                  <a:pt x="40" y="34"/>
                  <a:pt x="40" y="32"/>
                </a:cubicBezTo>
                <a:cubicBezTo>
                  <a:pt x="40" y="24"/>
                  <a:pt x="40" y="24"/>
                  <a:pt x="40" y="24"/>
                </a:cubicBezTo>
                <a:cubicBezTo>
                  <a:pt x="35" y="24"/>
                  <a:pt x="35" y="24"/>
                  <a:pt x="35" y="24"/>
                </a:cubicBezTo>
                <a:cubicBezTo>
                  <a:pt x="35" y="27"/>
                  <a:pt x="35" y="27"/>
                  <a:pt x="35" y="27"/>
                </a:cubicBezTo>
                <a:cubicBezTo>
                  <a:pt x="35" y="28"/>
                  <a:pt x="35" y="28"/>
                  <a:pt x="34" y="28"/>
                </a:cubicBezTo>
                <a:cubicBezTo>
                  <a:pt x="34" y="28"/>
                  <a:pt x="34" y="28"/>
                  <a:pt x="34" y="28"/>
                </a:cubicBezTo>
                <a:cubicBezTo>
                  <a:pt x="27" y="28"/>
                  <a:pt x="27" y="28"/>
                  <a:pt x="27" y="28"/>
                </a:cubicBezTo>
                <a:cubicBezTo>
                  <a:pt x="26" y="28"/>
                  <a:pt x="26" y="28"/>
                  <a:pt x="26" y="27"/>
                </a:cubicBezTo>
                <a:cubicBezTo>
                  <a:pt x="26" y="27"/>
                  <a:pt x="26" y="27"/>
                  <a:pt x="26" y="27"/>
                </a:cubicBezTo>
                <a:cubicBezTo>
                  <a:pt x="26" y="24"/>
                  <a:pt x="26" y="24"/>
                  <a:pt x="26" y="24"/>
                </a:cubicBezTo>
                <a:cubicBezTo>
                  <a:pt x="17" y="24"/>
                  <a:pt x="17" y="24"/>
                  <a:pt x="17" y="24"/>
                </a:cubicBezTo>
                <a:cubicBezTo>
                  <a:pt x="17" y="27"/>
                  <a:pt x="17" y="27"/>
                  <a:pt x="17" y="27"/>
                </a:cubicBezTo>
                <a:cubicBezTo>
                  <a:pt x="17" y="28"/>
                  <a:pt x="17" y="28"/>
                  <a:pt x="16" y="28"/>
                </a:cubicBezTo>
                <a:cubicBezTo>
                  <a:pt x="16" y="28"/>
                  <a:pt x="16" y="28"/>
                  <a:pt x="16" y="28"/>
                </a:cubicBezTo>
                <a:cubicBezTo>
                  <a:pt x="9" y="28"/>
                  <a:pt x="9" y="28"/>
                  <a:pt x="9" y="28"/>
                </a:cubicBezTo>
                <a:cubicBezTo>
                  <a:pt x="9" y="28"/>
                  <a:pt x="8" y="28"/>
                  <a:pt x="8" y="27"/>
                </a:cubicBezTo>
                <a:cubicBezTo>
                  <a:pt x="8" y="27"/>
                  <a:pt x="8" y="27"/>
                  <a:pt x="8" y="27"/>
                </a:cubicBezTo>
                <a:cubicBezTo>
                  <a:pt x="8" y="24"/>
                  <a:pt x="8" y="24"/>
                  <a:pt x="8" y="24"/>
                </a:cubicBezTo>
                <a:cubicBezTo>
                  <a:pt x="3" y="24"/>
                  <a:pt x="3" y="24"/>
                  <a:pt x="3" y="24"/>
                </a:cubicBezTo>
                <a:close/>
                <a:moveTo>
                  <a:pt x="15" y="21"/>
                </a:moveTo>
                <a:cubicBezTo>
                  <a:pt x="15" y="21"/>
                  <a:pt x="15" y="21"/>
                  <a:pt x="15" y="21"/>
                </a:cubicBezTo>
                <a:cubicBezTo>
                  <a:pt x="10" y="21"/>
                  <a:pt x="10" y="21"/>
                  <a:pt x="10" y="21"/>
                </a:cubicBezTo>
                <a:cubicBezTo>
                  <a:pt x="10" y="23"/>
                  <a:pt x="10" y="23"/>
                  <a:pt x="10" y="23"/>
                </a:cubicBezTo>
                <a:cubicBezTo>
                  <a:pt x="10" y="23"/>
                  <a:pt x="10" y="23"/>
                  <a:pt x="10" y="23"/>
                </a:cubicBezTo>
                <a:cubicBezTo>
                  <a:pt x="10" y="23"/>
                  <a:pt x="10" y="23"/>
                  <a:pt x="10" y="23"/>
                </a:cubicBezTo>
                <a:cubicBezTo>
                  <a:pt x="10" y="26"/>
                  <a:pt x="10" y="26"/>
                  <a:pt x="10" y="26"/>
                </a:cubicBezTo>
                <a:cubicBezTo>
                  <a:pt x="15" y="26"/>
                  <a:pt x="15" y="26"/>
                  <a:pt x="15" y="26"/>
                </a:cubicBezTo>
                <a:cubicBezTo>
                  <a:pt x="15" y="23"/>
                  <a:pt x="15" y="23"/>
                  <a:pt x="15" y="23"/>
                </a:cubicBezTo>
                <a:cubicBezTo>
                  <a:pt x="15" y="23"/>
                  <a:pt x="15" y="23"/>
                  <a:pt x="15" y="23"/>
                </a:cubicBezTo>
                <a:cubicBezTo>
                  <a:pt x="15" y="23"/>
                  <a:pt x="15" y="23"/>
                  <a:pt x="15" y="23"/>
                </a:cubicBezTo>
                <a:cubicBezTo>
                  <a:pt x="15" y="21"/>
                  <a:pt x="15" y="21"/>
                  <a:pt x="15" y="21"/>
                </a:cubicBezTo>
                <a:close/>
                <a:moveTo>
                  <a:pt x="33" y="21"/>
                </a:moveTo>
                <a:cubicBezTo>
                  <a:pt x="33" y="21"/>
                  <a:pt x="33" y="21"/>
                  <a:pt x="33" y="21"/>
                </a:cubicBezTo>
                <a:cubicBezTo>
                  <a:pt x="28" y="21"/>
                  <a:pt x="28" y="21"/>
                  <a:pt x="28" y="21"/>
                </a:cubicBezTo>
                <a:cubicBezTo>
                  <a:pt x="28" y="23"/>
                  <a:pt x="28" y="23"/>
                  <a:pt x="28" y="23"/>
                </a:cubicBezTo>
                <a:cubicBezTo>
                  <a:pt x="28" y="23"/>
                  <a:pt x="28" y="23"/>
                  <a:pt x="28" y="23"/>
                </a:cubicBezTo>
                <a:cubicBezTo>
                  <a:pt x="28" y="23"/>
                  <a:pt x="28" y="23"/>
                  <a:pt x="28" y="23"/>
                </a:cubicBezTo>
                <a:cubicBezTo>
                  <a:pt x="28" y="26"/>
                  <a:pt x="28" y="26"/>
                  <a:pt x="28" y="26"/>
                </a:cubicBezTo>
                <a:cubicBezTo>
                  <a:pt x="33" y="26"/>
                  <a:pt x="33" y="26"/>
                  <a:pt x="33" y="26"/>
                </a:cubicBezTo>
                <a:cubicBezTo>
                  <a:pt x="33" y="23"/>
                  <a:pt x="33" y="23"/>
                  <a:pt x="33" y="23"/>
                </a:cubicBezTo>
                <a:cubicBezTo>
                  <a:pt x="33" y="23"/>
                  <a:pt x="33" y="23"/>
                  <a:pt x="33" y="23"/>
                </a:cubicBezTo>
                <a:cubicBezTo>
                  <a:pt x="33" y="23"/>
                  <a:pt x="33" y="23"/>
                  <a:pt x="33" y="23"/>
                </a:cubicBezTo>
                <a:cubicBezTo>
                  <a:pt x="33" y="21"/>
                  <a:pt x="33" y="21"/>
                  <a:pt x="33" y="21"/>
                </a:cubicBezTo>
                <a:close/>
              </a:path>
            </a:pathLst>
          </a:custGeom>
          <a:solidFill>
            <a:srgbClr val="CE3220"/>
          </a:solidFill>
          <a:ln w="317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Freeform 611"/>
          <p:cNvSpPr>
            <a:spLocks noEditPoints="1"/>
          </p:cNvSpPr>
          <p:nvPr/>
        </p:nvSpPr>
        <p:spPr bwMode="auto">
          <a:xfrm>
            <a:off x="1692916" y="4713812"/>
            <a:ext cx="617306" cy="502648"/>
          </a:xfrm>
          <a:custGeom>
            <a:avLst/>
            <a:gdLst>
              <a:gd name="T0" fmla="*/ 31 w 45"/>
              <a:gd name="T1" fmla="*/ 11 h 37"/>
              <a:gd name="T2" fmla="*/ 3 w 45"/>
              <a:gd name="T3" fmla="*/ 29 h 37"/>
              <a:gd name="T4" fmla="*/ 35 w 45"/>
              <a:gd name="T5" fmla="*/ 23 h 37"/>
              <a:gd name="T6" fmla="*/ 35 w 45"/>
              <a:gd name="T7" fmla="*/ 23 h 37"/>
              <a:gd name="T8" fmla="*/ 33 w 45"/>
              <a:gd name="T9" fmla="*/ 32 h 37"/>
              <a:gd name="T10" fmla="*/ 28 w 45"/>
              <a:gd name="T11" fmla="*/ 32 h 37"/>
              <a:gd name="T12" fmla="*/ 42 w 45"/>
              <a:gd name="T13" fmla="*/ 33 h 37"/>
              <a:gd name="T14" fmla="*/ 28 w 45"/>
              <a:gd name="T15" fmla="*/ 3 h 37"/>
              <a:gd name="T16" fmla="*/ 33 w 45"/>
              <a:gd name="T17" fmla="*/ 8 h 37"/>
              <a:gd name="T18" fmla="*/ 35 w 45"/>
              <a:gd name="T19" fmla="*/ 10 h 37"/>
              <a:gd name="T20" fmla="*/ 35 w 45"/>
              <a:gd name="T21" fmla="*/ 10 h 37"/>
              <a:gd name="T22" fmla="*/ 41 w 45"/>
              <a:gd name="T23" fmla="*/ 11 h 37"/>
              <a:gd name="T24" fmla="*/ 35 w 45"/>
              <a:gd name="T25" fmla="*/ 12 h 37"/>
              <a:gd name="T26" fmla="*/ 35 w 45"/>
              <a:gd name="T27" fmla="*/ 15 h 37"/>
              <a:gd name="T28" fmla="*/ 40 w 45"/>
              <a:gd name="T29" fmla="*/ 15 h 37"/>
              <a:gd name="T30" fmla="*/ 40 w 45"/>
              <a:gd name="T31" fmla="*/ 17 h 37"/>
              <a:gd name="T32" fmla="*/ 35 w 45"/>
              <a:gd name="T33" fmla="*/ 17 h 37"/>
              <a:gd name="T34" fmla="*/ 35 w 45"/>
              <a:gd name="T35" fmla="*/ 21 h 37"/>
              <a:gd name="T36" fmla="*/ 41 w 45"/>
              <a:gd name="T37" fmla="*/ 22 h 37"/>
              <a:gd name="T38" fmla="*/ 35 w 45"/>
              <a:gd name="T39" fmla="*/ 23 h 37"/>
              <a:gd name="T40" fmla="*/ 12 w 45"/>
              <a:gd name="T41" fmla="*/ 37 h 37"/>
              <a:gd name="T42" fmla="*/ 12 w 45"/>
              <a:gd name="T43" fmla="*/ 35 h 37"/>
              <a:gd name="T44" fmla="*/ 16 w 45"/>
              <a:gd name="T45" fmla="*/ 32 h 37"/>
              <a:gd name="T46" fmla="*/ 0 w 45"/>
              <a:gd name="T47" fmla="*/ 30 h 37"/>
              <a:gd name="T48" fmla="*/ 0 w 45"/>
              <a:gd name="T49" fmla="*/ 9 h 37"/>
              <a:gd name="T50" fmla="*/ 2 w 45"/>
              <a:gd name="T51" fmla="*/ 8 h 37"/>
              <a:gd name="T52" fmla="*/ 25 w 45"/>
              <a:gd name="T53" fmla="*/ 2 h 37"/>
              <a:gd name="T54" fmla="*/ 27 w 45"/>
              <a:gd name="T55" fmla="*/ 0 h 37"/>
              <a:gd name="T56" fmla="*/ 45 w 45"/>
              <a:gd name="T57" fmla="*/ 2 h 37"/>
              <a:gd name="T58" fmla="*/ 45 w 45"/>
              <a:gd name="T59" fmla="*/ 35 h 37"/>
              <a:gd name="T60" fmla="*/ 43 w 45"/>
              <a:gd name="T61" fmla="*/ 37 h 37"/>
              <a:gd name="T62" fmla="*/ 25 w 45"/>
              <a:gd name="T63" fmla="*/ 35 h 37"/>
              <a:gd name="T64" fmla="*/ 25 w 45"/>
              <a:gd name="T65" fmla="*/ 32 h 37"/>
              <a:gd name="T66" fmla="*/ 19 w 45"/>
              <a:gd name="T67" fmla="*/ 35 h 37"/>
              <a:gd name="T68" fmla="*/ 24 w 45"/>
              <a:gd name="T69" fmla="*/ 36 h 37"/>
              <a:gd name="T70" fmla="*/ 12 w 45"/>
              <a:gd name="T71" fmla="*/ 37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45" h="37">
                <a:moveTo>
                  <a:pt x="31" y="29"/>
                </a:moveTo>
                <a:cubicBezTo>
                  <a:pt x="31" y="11"/>
                  <a:pt x="31" y="11"/>
                  <a:pt x="31" y="11"/>
                </a:cubicBezTo>
                <a:cubicBezTo>
                  <a:pt x="3" y="11"/>
                  <a:pt x="3" y="11"/>
                  <a:pt x="3" y="11"/>
                </a:cubicBezTo>
                <a:cubicBezTo>
                  <a:pt x="3" y="29"/>
                  <a:pt x="3" y="29"/>
                  <a:pt x="3" y="29"/>
                </a:cubicBezTo>
                <a:cubicBezTo>
                  <a:pt x="13" y="29"/>
                  <a:pt x="22" y="29"/>
                  <a:pt x="31" y="29"/>
                </a:cubicBezTo>
                <a:close/>
                <a:moveTo>
                  <a:pt x="35" y="23"/>
                </a:moveTo>
                <a:cubicBezTo>
                  <a:pt x="35" y="23"/>
                  <a:pt x="35" y="23"/>
                  <a:pt x="35" y="23"/>
                </a:cubicBezTo>
                <a:cubicBezTo>
                  <a:pt x="35" y="23"/>
                  <a:pt x="35" y="23"/>
                  <a:pt x="35" y="23"/>
                </a:cubicBezTo>
                <a:cubicBezTo>
                  <a:pt x="35" y="30"/>
                  <a:pt x="35" y="30"/>
                  <a:pt x="35" y="30"/>
                </a:cubicBezTo>
                <a:cubicBezTo>
                  <a:pt x="35" y="31"/>
                  <a:pt x="34" y="32"/>
                  <a:pt x="33" y="32"/>
                </a:cubicBezTo>
                <a:cubicBezTo>
                  <a:pt x="33" y="32"/>
                  <a:pt x="33" y="32"/>
                  <a:pt x="33" y="32"/>
                </a:cubicBezTo>
                <a:cubicBezTo>
                  <a:pt x="28" y="32"/>
                  <a:pt x="28" y="32"/>
                  <a:pt x="28" y="32"/>
                </a:cubicBezTo>
                <a:cubicBezTo>
                  <a:pt x="28" y="33"/>
                  <a:pt x="28" y="33"/>
                  <a:pt x="28" y="33"/>
                </a:cubicBezTo>
                <a:cubicBezTo>
                  <a:pt x="42" y="33"/>
                  <a:pt x="42" y="33"/>
                  <a:pt x="42" y="33"/>
                </a:cubicBezTo>
                <a:cubicBezTo>
                  <a:pt x="42" y="3"/>
                  <a:pt x="42" y="3"/>
                  <a:pt x="42" y="3"/>
                </a:cubicBezTo>
                <a:cubicBezTo>
                  <a:pt x="28" y="3"/>
                  <a:pt x="28" y="3"/>
                  <a:pt x="28" y="3"/>
                </a:cubicBezTo>
                <a:cubicBezTo>
                  <a:pt x="28" y="8"/>
                  <a:pt x="28" y="8"/>
                  <a:pt x="28" y="8"/>
                </a:cubicBezTo>
                <a:cubicBezTo>
                  <a:pt x="33" y="8"/>
                  <a:pt x="33" y="8"/>
                  <a:pt x="33" y="8"/>
                </a:cubicBezTo>
                <a:cubicBezTo>
                  <a:pt x="34" y="8"/>
                  <a:pt x="35" y="9"/>
                  <a:pt x="35" y="9"/>
                </a:cubicBezTo>
                <a:cubicBezTo>
                  <a:pt x="35" y="10"/>
                  <a:pt x="35" y="10"/>
                  <a:pt x="35" y="10"/>
                </a:cubicBezTo>
                <a:cubicBezTo>
                  <a:pt x="35" y="10"/>
                  <a:pt x="35" y="10"/>
                  <a:pt x="35" y="10"/>
                </a:cubicBezTo>
                <a:cubicBezTo>
                  <a:pt x="35" y="10"/>
                  <a:pt x="35" y="10"/>
                  <a:pt x="35" y="10"/>
                </a:cubicBezTo>
                <a:cubicBezTo>
                  <a:pt x="40" y="10"/>
                  <a:pt x="40" y="10"/>
                  <a:pt x="40" y="10"/>
                </a:cubicBezTo>
                <a:cubicBezTo>
                  <a:pt x="40" y="10"/>
                  <a:pt x="41" y="10"/>
                  <a:pt x="41" y="11"/>
                </a:cubicBezTo>
                <a:cubicBezTo>
                  <a:pt x="41" y="12"/>
                  <a:pt x="40" y="12"/>
                  <a:pt x="40" y="12"/>
                </a:cubicBezTo>
                <a:cubicBezTo>
                  <a:pt x="35" y="12"/>
                  <a:pt x="35" y="12"/>
                  <a:pt x="35" y="12"/>
                </a:cubicBezTo>
                <a:cubicBezTo>
                  <a:pt x="35" y="12"/>
                  <a:pt x="35" y="12"/>
                  <a:pt x="35" y="12"/>
                </a:cubicBezTo>
                <a:cubicBezTo>
                  <a:pt x="35" y="15"/>
                  <a:pt x="35" y="15"/>
                  <a:pt x="35" y="15"/>
                </a:cubicBezTo>
                <a:cubicBezTo>
                  <a:pt x="35" y="15"/>
                  <a:pt x="35" y="15"/>
                  <a:pt x="35" y="15"/>
                </a:cubicBezTo>
                <a:cubicBezTo>
                  <a:pt x="40" y="15"/>
                  <a:pt x="40" y="15"/>
                  <a:pt x="40" y="15"/>
                </a:cubicBezTo>
                <a:cubicBezTo>
                  <a:pt x="40" y="15"/>
                  <a:pt x="41" y="16"/>
                  <a:pt x="41" y="16"/>
                </a:cubicBezTo>
                <a:cubicBezTo>
                  <a:pt x="41" y="17"/>
                  <a:pt x="40" y="17"/>
                  <a:pt x="40" y="17"/>
                </a:cubicBezTo>
                <a:cubicBezTo>
                  <a:pt x="35" y="17"/>
                  <a:pt x="35" y="17"/>
                  <a:pt x="35" y="17"/>
                </a:cubicBezTo>
                <a:cubicBezTo>
                  <a:pt x="35" y="17"/>
                  <a:pt x="35" y="17"/>
                  <a:pt x="35" y="17"/>
                </a:cubicBezTo>
                <a:cubicBezTo>
                  <a:pt x="35" y="21"/>
                  <a:pt x="35" y="21"/>
                  <a:pt x="35" y="21"/>
                </a:cubicBezTo>
                <a:cubicBezTo>
                  <a:pt x="35" y="21"/>
                  <a:pt x="35" y="21"/>
                  <a:pt x="35" y="21"/>
                </a:cubicBezTo>
                <a:cubicBezTo>
                  <a:pt x="40" y="21"/>
                  <a:pt x="40" y="21"/>
                  <a:pt x="40" y="21"/>
                </a:cubicBezTo>
                <a:cubicBezTo>
                  <a:pt x="40" y="21"/>
                  <a:pt x="41" y="21"/>
                  <a:pt x="41" y="22"/>
                </a:cubicBezTo>
                <a:cubicBezTo>
                  <a:pt x="41" y="22"/>
                  <a:pt x="40" y="23"/>
                  <a:pt x="40" y="23"/>
                </a:cubicBezTo>
                <a:cubicBezTo>
                  <a:pt x="35" y="23"/>
                  <a:pt x="35" y="23"/>
                  <a:pt x="35" y="23"/>
                </a:cubicBezTo>
                <a:close/>
                <a:moveTo>
                  <a:pt x="12" y="37"/>
                </a:moveTo>
                <a:cubicBezTo>
                  <a:pt x="12" y="37"/>
                  <a:pt x="12" y="37"/>
                  <a:pt x="12" y="37"/>
                </a:cubicBezTo>
                <a:cubicBezTo>
                  <a:pt x="11" y="37"/>
                  <a:pt x="11" y="36"/>
                  <a:pt x="11" y="36"/>
                </a:cubicBezTo>
                <a:cubicBezTo>
                  <a:pt x="11" y="35"/>
                  <a:pt x="11" y="35"/>
                  <a:pt x="12" y="35"/>
                </a:cubicBezTo>
                <a:cubicBezTo>
                  <a:pt x="16" y="35"/>
                  <a:pt x="16" y="35"/>
                  <a:pt x="16" y="35"/>
                </a:cubicBezTo>
                <a:cubicBezTo>
                  <a:pt x="16" y="32"/>
                  <a:pt x="16" y="32"/>
                  <a:pt x="16" y="32"/>
                </a:cubicBezTo>
                <a:cubicBezTo>
                  <a:pt x="2" y="32"/>
                  <a:pt x="2" y="32"/>
                  <a:pt x="2" y="32"/>
                </a:cubicBezTo>
                <a:cubicBezTo>
                  <a:pt x="1" y="32"/>
                  <a:pt x="0" y="31"/>
                  <a:pt x="0" y="3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9"/>
                  <a:pt x="0" y="9"/>
                  <a:pt x="0" y="9"/>
                </a:cubicBezTo>
                <a:cubicBezTo>
                  <a:pt x="0" y="9"/>
                  <a:pt x="1" y="8"/>
                  <a:pt x="2" y="8"/>
                </a:cubicBezTo>
                <a:cubicBezTo>
                  <a:pt x="2" y="8"/>
                  <a:pt x="2" y="8"/>
                  <a:pt x="2" y="8"/>
                </a:cubicBezTo>
                <a:cubicBezTo>
                  <a:pt x="25" y="8"/>
                  <a:pt x="25" y="8"/>
                  <a:pt x="25" y="8"/>
                </a:cubicBezTo>
                <a:cubicBezTo>
                  <a:pt x="25" y="2"/>
                  <a:pt x="25" y="2"/>
                  <a:pt x="25" y="2"/>
                </a:cubicBezTo>
                <a:cubicBezTo>
                  <a:pt x="25" y="1"/>
                  <a:pt x="26" y="0"/>
                  <a:pt x="27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44" y="0"/>
                  <a:pt x="44" y="0"/>
                  <a:pt x="44" y="0"/>
                </a:cubicBezTo>
                <a:cubicBezTo>
                  <a:pt x="44" y="0"/>
                  <a:pt x="45" y="1"/>
                  <a:pt x="45" y="2"/>
                </a:cubicBezTo>
                <a:cubicBezTo>
                  <a:pt x="45" y="2"/>
                  <a:pt x="45" y="2"/>
                  <a:pt x="45" y="2"/>
                </a:cubicBezTo>
                <a:cubicBezTo>
                  <a:pt x="45" y="35"/>
                  <a:pt x="45" y="35"/>
                  <a:pt x="45" y="35"/>
                </a:cubicBezTo>
                <a:cubicBezTo>
                  <a:pt x="45" y="36"/>
                  <a:pt x="44" y="37"/>
                  <a:pt x="44" y="37"/>
                </a:cubicBezTo>
                <a:cubicBezTo>
                  <a:pt x="43" y="37"/>
                  <a:pt x="43" y="37"/>
                  <a:pt x="43" y="37"/>
                </a:cubicBezTo>
                <a:cubicBezTo>
                  <a:pt x="27" y="37"/>
                  <a:pt x="27" y="37"/>
                  <a:pt x="27" y="37"/>
                </a:cubicBezTo>
                <a:cubicBezTo>
                  <a:pt x="26" y="37"/>
                  <a:pt x="25" y="36"/>
                  <a:pt x="25" y="35"/>
                </a:cubicBezTo>
                <a:cubicBezTo>
                  <a:pt x="25" y="35"/>
                  <a:pt x="25" y="35"/>
                  <a:pt x="25" y="35"/>
                </a:cubicBezTo>
                <a:cubicBezTo>
                  <a:pt x="25" y="32"/>
                  <a:pt x="25" y="32"/>
                  <a:pt x="25" y="32"/>
                </a:cubicBezTo>
                <a:cubicBezTo>
                  <a:pt x="19" y="32"/>
                  <a:pt x="19" y="32"/>
                  <a:pt x="19" y="32"/>
                </a:cubicBezTo>
                <a:cubicBezTo>
                  <a:pt x="19" y="35"/>
                  <a:pt x="19" y="35"/>
                  <a:pt x="19" y="35"/>
                </a:cubicBezTo>
                <a:cubicBezTo>
                  <a:pt x="23" y="35"/>
                  <a:pt x="23" y="35"/>
                  <a:pt x="23" y="35"/>
                </a:cubicBezTo>
                <a:cubicBezTo>
                  <a:pt x="23" y="35"/>
                  <a:pt x="24" y="35"/>
                  <a:pt x="24" y="36"/>
                </a:cubicBezTo>
                <a:cubicBezTo>
                  <a:pt x="24" y="36"/>
                  <a:pt x="23" y="37"/>
                  <a:pt x="23" y="37"/>
                </a:cubicBezTo>
                <a:cubicBezTo>
                  <a:pt x="19" y="37"/>
                  <a:pt x="15" y="37"/>
                  <a:pt x="12" y="37"/>
                </a:cubicBezTo>
                <a:close/>
              </a:path>
            </a:pathLst>
          </a:custGeom>
          <a:solidFill>
            <a:srgbClr val="CE3220"/>
          </a:solidFill>
          <a:ln w="317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483842" y="2051584"/>
            <a:ext cx="3022823" cy="5324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请在此添加文字说明，编辑文字。请在此添加文字说明，编辑文字。</a:t>
            </a:r>
            <a:endParaRPr lang="en-US" altLang="zh-CN" sz="11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483842" y="3365244"/>
            <a:ext cx="3022823" cy="5324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请在此添加文字说明，编辑文字。请在此添加文字说明，编辑文字。</a:t>
            </a:r>
            <a:endParaRPr lang="en-US" altLang="zh-CN" sz="11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483842" y="4678904"/>
            <a:ext cx="3022823" cy="5324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请在此添加文字说明，编辑文字。请在此添加文字说明，编辑文字。</a:t>
            </a:r>
            <a:endParaRPr lang="en-US" altLang="zh-CN" sz="11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6289849" y="2000266"/>
            <a:ext cx="4102228" cy="3576135"/>
            <a:chOff x="2098355" y="789986"/>
            <a:chExt cx="4201275" cy="3662479"/>
          </a:xfrm>
        </p:grpSpPr>
        <p:pic>
          <p:nvPicPr>
            <p:cNvPr id="28" name="图片 27"/>
            <p:cNvPicPr>
              <a:picLocks noChangeAspect="1"/>
            </p:cNvPicPr>
            <p:nvPr/>
          </p:nvPicPr>
          <p:blipFill>
            <a:blip r:embed="rId8" cstate="screen"/>
            <a:stretch>
              <a:fillRect/>
            </a:stretch>
          </p:blipFill>
          <p:spPr>
            <a:xfrm>
              <a:off x="2240338" y="894255"/>
              <a:ext cx="3985122" cy="2533944"/>
            </a:xfrm>
            <a:prstGeom prst="rect">
              <a:avLst/>
            </a:prstGeom>
          </p:spPr>
        </p:pic>
        <p:grpSp>
          <p:nvGrpSpPr>
            <p:cNvPr id="29" name="组合 28"/>
            <p:cNvGrpSpPr/>
            <p:nvPr/>
          </p:nvGrpSpPr>
          <p:grpSpPr>
            <a:xfrm>
              <a:off x="2098355" y="789986"/>
              <a:ext cx="4201275" cy="3662479"/>
              <a:chOff x="3552668" y="726551"/>
              <a:chExt cx="5148000" cy="4487791"/>
            </a:xfrm>
          </p:grpSpPr>
          <p:sp>
            <p:nvSpPr>
              <p:cNvPr id="31" name="椭圆 30"/>
              <p:cNvSpPr/>
              <p:nvPr/>
            </p:nvSpPr>
            <p:spPr>
              <a:xfrm>
                <a:off x="3726648" y="4871204"/>
                <a:ext cx="4800040" cy="343138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alpha val="60000"/>
                      <a:lumMod val="85000"/>
                      <a:lumOff val="15000"/>
                    </a:schemeClr>
                  </a:gs>
                  <a:gs pos="100000">
                    <a:srgbClr val="0D0D0D">
                      <a:alpha val="0"/>
                      <a:lumMod val="85000"/>
                      <a:lumOff val="15000"/>
                    </a:srgbClr>
                  </a:gs>
                </a:gsLst>
                <a:path path="shap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48474A"/>
                  </a:solidFill>
                </a:endParaRPr>
              </a:p>
            </p:txBody>
          </p:sp>
          <p:sp>
            <p:nvSpPr>
              <p:cNvPr id="32" name="任意多边形 31"/>
              <p:cNvSpPr/>
              <p:nvPr/>
            </p:nvSpPr>
            <p:spPr>
              <a:xfrm>
                <a:off x="3552668" y="726551"/>
                <a:ext cx="5148000" cy="3132000"/>
              </a:xfrm>
              <a:custGeom>
                <a:avLst/>
                <a:gdLst>
                  <a:gd name="connsiteX0" fmla="*/ 216000 w 5148000"/>
                  <a:gd name="connsiteY0" fmla="*/ 216000 h 3132000"/>
                  <a:gd name="connsiteX1" fmla="*/ 216000 w 5148000"/>
                  <a:gd name="connsiteY1" fmla="*/ 2916000 h 3132000"/>
                  <a:gd name="connsiteX2" fmla="*/ 4932000 w 5148000"/>
                  <a:gd name="connsiteY2" fmla="*/ 2916000 h 3132000"/>
                  <a:gd name="connsiteX3" fmla="*/ 4932000 w 5148000"/>
                  <a:gd name="connsiteY3" fmla="*/ 216000 h 3132000"/>
                  <a:gd name="connsiteX4" fmla="*/ 181341 w 5148000"/>
                  <a:gd name="connsiteY4" fmla="*/ 0 h 3132000"/>
                  <a:gd name="connsiteX5" fmla="*/ 4966659 w 5148000"/>
                  <a:gd name="connsiteY5" fmla="*/ 0 h 3132000"/>
                  <a:gd name="connsiteX6" fmla="*/ 5148000 w 5148000"/>
                  <a:gd name="connsiteY6" fmla="*/ 181341 h 3132000"/>
                  <a:gd name="connsiteX7" fmla="*/ 5148000 w 5148000"/>
                  <a:gd name="connsiteY7" fmla="*/ 3132000 h 3132000"/>
                  <a:gd name="connsiteX8" fmla="*/ 0 w 5148000"/>
                  <a:gd name="connsiteY8" fmla="*/ 3132000 h 3132000"/>
                  <a:gd name="connsiteX9" fmla="*/ 0 w 5148000"/>
                  <a:gd name="connsiteY9" fmla="*/ 181341 h 3132000"/>
                  <a:gd name="connsiteX10" fmla="*/ 181341 w 5148000"/>
                  <a:gd name="connsiteY10" fmla="*/ 0 h 313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148000" h="3132000">
                    <a:moveTo>
                      <a:pt x="216000" y="216000"/>
                    </a:moveTo>
                    <a:lnTo>
                      <a:pt x="216000" y="2916000"/>
                    </a:lnTo>
                    <a:lnTo>
                      <a:pt x="4932000" y="2916000"/>
                    </a:lnTo>
                    <a:lnTo>
                      <a:pt x="4932000" y="216000"/>
                    </a:lnTo>
                    <a:close/>
                    <a:moveTo>
                      <a:pt x="181341" y="0"/>
                    </a:moveTo>
                    <a:lnTo>
                      <a:pt x="4966659" y="0"/>
                    </a:lnTo>
                    <a:cubicBezTo>
                      <a:pt x="5066811" y="0"/>
                      <a:pt x="5148000" y="81189"/>
                      <a:pt x="5148000" y="181341"/>
                    </a:cubicBezTo>
                    <a:lnTo>
                      <a:pt x="5148000" y="3132000"/>
                    </a:lnTo>
                    <a:lnTo>
                      <a:pt x="0" y="3132000"/>
                    </a:lnTo>
                    <a:lnTo>
                      <a:pt x="0" y="181341"/>
                    </a:lnTo>
                    <a:cubicBezTo>
                      <a:pt x="0" y="81189"/>
                      <a:pt x="81189" y="0"/>
                      <a:pt x="181341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48474A"/>
                  </a:solidFill>
                </a:endParaRPr>
              </a:p>
            </p:txBody>
          </p:sp>
          <p:sp>
            <p:nvSpPr>
              <p:cNvPr id="39" name="任意多边形 38"/>
              <p:cNvSpPr/>
              <p:nvPr/>
            </p:nvSpPr>
            <p:spPr>
              <a:xfrm>
                <a:off x="3552668" y="3858551"/>
                <a:ext cx="5148000" cy="509665"/>
              </a:xfrm>
              <a:custGeom>
                <a:avLst/>
                <a:gdLst>
                  <a:gd name="connsiteX0" fmla="*/ 0 w 5148000"/>
                  <a:gd name="connsiteY0" fmla="*/ 0 h 509665"/>
                  <a:gd name="connsiteX1" fmla="*/ 5148000 w 5148000"/>
                  <a:gd name="connsiteY1" fmla="*/ 0 h 509665"/>
                  <a:gd name="connsiteX2" fmla="*/ 5148000 w 5148000"/>
                  <a:gd name="connsiteY2" fmla="*/ 328324 h 509665"/>
                  <a:gd name="connsiteX3" fmla="*/ 4966659 w 5148000"/>
                  <a:gd name="connsiteY3" fmla="*/ 509665 h 509665"/>
                  <a:gd name="connsiteX4" fmla="*/ 181341 w 5148000"/>
                  <a:gd name="connsiteY4" fmla="*/ 509665 h 509665"/>
                  <a:gd name="connsiteX5" fmla="*/ 0 w 5148000"/>
                  <a:gd name="connsiteY5" fmla="*/ 328324 h 5096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148000" h="509665">
                    <a:moveTo>
                      <a:pt x="0" y="0"/>
                    </a:moveTo>
                    <a:lnTo>
                      <a:pt x="5148000" y="0"/>
                    </a:lnTo>
                    <a:lnTo>
                      <a:pt x="5148000" y="328324"/>
                    </a:lnTo>
                    <a:cubicBezTo>
                      <a:pt x="5148000" y="428476"/>
                      <a:pt x="5066811" y="509665"/>
                      <a:pt x="4966659" y="509665"/>
                    </a:cubicBezTo>
                    <a:lnTo>
                      <a:pt x="181341" y="509665"/>
                    </a:lnTo>
                    <a:cubicBezTo>
                      <a:pt x="81189" y="509665"/>
                      <a:pt x="0" y="428476"/>
                      <a:pt x="0" y="32832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29398"/>
                  </a:gs>
                  <a:gs pos="100000">
                    <a:srgbClr val="D0D2D4"/>
                  </a:gs>
                </a:gsLst>
                <a:lin ang="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48474A"/>
                  </a:solidFill>
                </a:endParaRPr>
              </a:p>
            </p:txBody>
          </p:sp>
          <p:sp>
            <p:nvSpPr>
              <p:cNvPr id="40" name="任意多边形 39"/>
              <p:cNvSpPr/>
              <p:nvPr/>
            </p:nvSpPr>
            <p:spPr>
              <a:xfrm>
                <a:off x="5126730" y="4368216"/>
                <a:ext cx="1999876" cy="674557"/>
              </a:xfrm>
              <a:custGeom>
                <a:avLst/>
                <a:gdLst>
                  <a:gd name="connsiteX0" fmla="*/ 485189 w 2612038"/>
                  <a:gd name="connsiteY0" fmla="*/ 0 h 1054155"/>
                  <a:gd name="connsiteX1" fmla="*/ 2126847 w 2612038"/>
                  <a:gd name="connsiteY1" fmla="*/ 0 h 1054155"/>
                  <a:gd name="connsiteX2" fmla="*/ 2346146 w 2612038"/>
                  <a:gd name="connsiteY2" fmla="*/ 776937 h 1054155"/>
                  <a:gd name="connsiteX3" fmla="*/ 2612036 w 2612038"/>
                  <a:gd name="connsiteY3" fmla="*/ 974364 h 1054155"/>
                  <a:gd name="connsiteX4" fmla="*/ 2564864 w 2612038"/>
                  <a:gd name="connsiteY4" fmla="*/ 974364 h 1054155"/>
                  <a:gd name="connsiteX5" fmla="*/ 2585504 w 2612038"/>
                  <a:gd name="connsiteY5" fmla="*/ 977608 h 1054155"/>
                  <a:gd name="connsiteX6" fmla="*/ 2612038 w 2612038"/>
                  <a:gd name="connsiteY6" fmla="*/ 990447 h 1054155"/>
                  <a:gd name="connsiteX7" fmla="*/ 1306019 w 2612038"/>
                  <a:gd name="connsiteY7" fmla="*/ 1054155 h 1054155"/>
                  <a:gd name="connsiteX8" fmla="*/ 0 w 2612038"/>
                  <a:gd name="connsiteY8" fmla="*/ 990447 h 1054155"/>
                  <a:gd name="connsiteX9" fmla="*/ 26534 w 2612038"/>
                  <a:gd name="connsiteY9" fmla="*/ 977608 h 1054155"/>
                  <a:gd name="connsiteX10" fmla="*/ 47175 w 2612038"/>
                  <a:gd name="connsiteY10" fmla="*/ 974364 h 1054155"/>
                  <a:gd name="connsiteX11" fmla="*/ 0 w 2612038"/>
                  <a:gd name="connsiteY11" fmla="*/ 974364 h 1054155"/>
                  <a:gd name="connsiteX12" fmla="*/ 265890 w 2612038"/>
                  <a:gd name="connsiteY12" fmla="*/ 776937 h 10541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612038" h="1054155">
                    <a:moveTo>
                      <a:pt x="485189" y="0"/>
                    </a:moveTo>
                    <a:lnTo>
                      <a:pt x="2126847" y="0"/>
                    </a:lnTo>
                    <a:lnTo>
                      <a:pt x="2346146" y="776937"/>
                    </a:lnTo>
                    <a:lnTo>
                      <a:pt x="2612036" y="974364"/>
                    </a:lnTo>
                    <a:lnTo>
                      <a:pt x="2564864" y="974364"/>
                    </a:lnTo>
                    <a:lnTo>
                      <a:pt x="2585504" y="977608"/>
                    </a:lnTo>
                    <a:cubicBezTo>
                      <a:pt x="2602902" y="981755"/>
                      <a:pt x="2612038" y="986049"/>
                      <a:pt x="2612038" y="990447"/>
                    </a:cubicBezTo>
                    <a:cubicBezTo>
                      <a:pt x="2612038" y="1025632"/>
                      <a:pt x="2027313" y="1054155"/>
                      <a:pt x="1306019" y="1054155"/>
                    </a:cubicBezTo>
                    <a:cubicBezTo>
                      <a:pt x="584725" y="1054155"/>
                      <a:pt x="0" y="1025632"/>
                      <a:pt x="0" y="990447"/>
                    </a:cubicBezTo>
                    <a:cubicBezTo>
                      <a:pt x="0" y="986049"/>
                      <a:pt x="9136" y="981755"/>
                      <a:pt x="26534" y="977608"/>
                    </a:cubicBezTo>
                    <a:lnTo>
                      <a:pt x="47175" y="974364"/>
                    </a:lnTo>
                    <a:lnTo>
                      <a:pt x="0" y="974364"/>
                    </a:lnTo>
                    <a:lnTo>
                      <a:pt x="265890" y="776937"/>
                    </a:lnTo>
                    <a:close/>
                  </a:path>
                </a:pathLst>
              </a:custGeom>
              <a:gradFill>
                <a:gsLst>
                  <a:gs pos="31000">
                    <a:srgbClr val="F2F2F2"/>
                  </a:gs>
                  <a:gs pos="13000">
                    <a:srgbClr val="929398"/>
                  </a:gs>
                  <a:gs pos="67000">
                    <a:srgbClr val="CCCCCE"/>
                  </a:gs>
                  <a:gs pos="100000">
                    <a:srgbClr val="929398"/>
                  </a:gs>
                </a:gsLst>
                <a:lin ang="162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48474A"/>
                  </a:solidFill>
                </a:endParaRPr>
              </a:p>
            </p:txBody>
          </p:sp>
          <p:sp>
            <p:nvSpPr>
              <p:cNvPr id="41" name="矩形 40"/>
              <p:cNvSpPr/>
              <p:nvPr/>
            </p:nvSpPr>
            <p:spPr>
              <a:xfrm>
                <a:off x="5126730" y="5006773"/>
                <a:ext cx="1999876" cy="36000"/>
              </a:xfrm>
              <a:prstGeom prst="rect">
                <a:avLst/>
              </a:prstGeom>
              <a:gradFill>
                <a:gsLst>
                  <a:gs pos="0">
                    <a:srgbClr val="262626"/>
                  </a:gs>
                  <a:gs pos="50000">
                    <a:srgbClr val="404040"/>
                  </a:gs>
                  <a:gs pos="100000">
                    <a:srgbClr val="262626"/>
                  </a:gs>
                </a:gsLst>
                <a:lin ang="10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48474A"/>
                  </a:solidFill>
                </a:endParaRPr>
              </a:p>
            </p:txBody>
          </p:sp>
          <p:sp>
            <p:nvSpPr>
              <p:cNvPr id="42" name="任意多边形 41"/>
              <p:cNvSpPr/>
              <p:nvPr/>
            </p:nvSpPr>
            <p:spPr>
              <a:xfrm>
                <a:off x="6424414" y="726551"/>
                <a:ext cx="2276254" cy="3132000"/>
              </a:xfrm>
              <a:custGeom>
                <a:avLst/>
                <a:gdLst>
                  <a:gd name="connsiteX0" fmla="*/ 0 w 2276254"/>
                  <a:gd name="connsiteY0" fmla="*/ 0 h 3132000"/>
                  <a:gd name="connsiteX1" fmla="*/ 777237 w 2276254"/>
                  <a:gd name="connsiteY1" fmla="*/ 0 h 3132000"/>
                  <a:gd name="connsiteX2" fmla="*/ 1768840 w 2276254"/>
                  <a:gd name="connsiteY2" fmla="*/ 0 h 3132000"/>
                  <a:gd name="connsiteX3" fmla="*/ 2054039 w 2276254"/>
                  <a:gd name="connsiteY3" fmla="*/ 0 h 3132000"/>
                  <a:gd name="connsiteX4" fmla="*/ 2276254 w 2276254"/>
                  <a:gd name="connsiteY4" fmla="*/ 222215 h 3132000"/>
                  <a:gd name="connsiteX5" fmla="*/ 2276254 w 2276254"/>
                  <a:gd name="connsiteY5" fmla="*/ 2909785 h 3132000"/>
                  <a:gd name="connsiteX6" fmla="*/ 2054039 w 2276254"/>
                  <a:gd name="connsiteY6" fmla="*/ 3132000 h 3132000"/>
                  <a:gd name="connsiteX7" fmla="*/ 1326630 w 2276254"/>
                  <a:gd name="connsiteY7" fmla="*/ 3132000 h 3132000"/>
                  <a:gd name="connsiteX8" fmla="*/ 777237 w 2276254"/>
                  <a:gd name="connsiteY8" fmla="*/ 3132000 h 3132000"/>
                  <a:gd name="connsiteX9" fmla="*/ 442210 w 2276254"/>
                  <a:gd name="connsiteY9" fmla="*/ 3132000 h 313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276254" h="3132000">
                    <a:moveTo>
                      <a:pt x="0" y="0"/>
                    </a:moveTo>
                    <a:lnTo>
                      <a:pt x="777237" y="0"/>
                    </a:lnTo>
                    <a:lnTo>
                      <a:pt x="1768840" y="0"/>
                    </a:lnTo>
                    <a:lnTo>
                      <a:pt x="2054039" y="0"/>
                    </a:lnTo>
                    <a:cubicBezTo>
                      <a:pt x="2176765" y="0"/>
                      <a:pt x="2276254" y="99489"/>
                      <a:pt x="2276254" y="222215"/>
                    </a:cubicBezTo>
                    <a:lnTo>
                      <a:pt x="2276254" y="2909785"/>
                    </a:lnTo>
                    <a:cubicBezTo>
                      <a:pt x="2276254" y="3032511"/>
                      <a:pt x="2176765" y="3132000"/>
                      <a:pt x="2054039" y="3132000"/>
                    </a:cubicBezTo>
                    <a:lnTo>
                      <a:pt x="1326630" y="3132000"/>
                    </a:lnTo>
                    <a:lnTo>
                      <a:pt x="777237" y="3132000"/>
                    </a:lnTo>
                    <a:lnTo>
                      <a:pt x="442210" y="3132000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60000"/>
                    </a:srgbClr>
                  </a:gs>
                  <a:gs pos="67000">
                    <a:srgbClr val="FFFFFF">
                      <a:alpha val="0"/>
                    </a:srgbClr>
                  </a:gs>
                </a:gsLst>
                <a:lin ang="4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48474A"/>
                  </a:solidFill>
                </a:endParaRPr>
              </a:p>
            </p:txBody>
          </p:sp>
          <p:pic>
            <p:nvPicPr>
              <p:cNvPr id="43" name="图片 42"/>
              <p:cNvPicPr>
                <a:picLocks noChangeAspect="1"/>
              </p:cNvPicPr>
              <p:nvPr/>
            </p:nvPicPr>
            <p:blipFill>
              <a:blip r:embed="rId9" cstate="screen"/>
              <a:stretch>
                <a:fillRect/>
              </a:stretch>
            </p:blipFill>
            <p:spPr>
              <a:xfrm>
                <a:off x="6003655" y="3959266"/>
                <a:ext cx="246025" cy="299843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 rot="5400000">
            <a:off x="3074422" y="-1924440"/>
            <a:ext cx="6064960" cy="10706879"/>
          </a:xfrm>
          <a:prstGeom prst="rect">
            <a:avLst/>
          </a:prstGeom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1589974" y="391022"/>
            <a:ext cx="584059" cy="905932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9903550" y="391022"/>
            <a:ext cx="584059" cy="905932"/>
          </a:xfrm>
          <a:prstGeom prst="rect">
            <a:avLst/>
          </a:prstGeom>
        </p:spPr>
      </p:pic>
      <p:sp>
        <p:nvSpPr>
          <p:cNvPr id="30" name="TextBox 76"/>
          <p:cNvSpPr txBox="1"/>
          <p:nvPr/>
        </p:nvSpPr>
        <p:spPr>
          <a:xfrm>
            <a:off x="5234880" y="542655"/>
            <a:ext cx="17222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rgbClr val="ED76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</a:t>
            </a:r>
            <a:r>
              <a:rPr lang="zh-CN" altLang="en-US" sz="2000" dirty="0">
                <a:solidFill>
                  <a:srgbClr val="ED76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sz="2000" dirty="0">
              <a:solidFill>
                <a:srgbClr val="ED761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4569336" y="843891"/>
            <a:ext cx="3053327" cy="308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 You Text 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Here Add 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You Text 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Here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5709320" y="1152886"/>
            <a:ext cx="773359" cy="191267"/>
            <a:chOff x="6232688" y="2672443"/>
            <a:chExt cx="1600305" cy="395787"/>
          </a:xfrm>
        </p:grpSpPr>
        <p:pic>
          <p:nvPicPr>
            <p:cNvPr id="35" name="图片 34"/>
            <p:cNvPicPr>
              <a:picLocks noChangeAspect="1"/>
            </p:cNvPicPr>
            <p:nvPr/>
          </p:nvPicPr>
          <p:blipFill>
            <a:blip r:embed="rId4" cstate="screen"/>
            <a:stretch>
              <a:fillRect/>
            </a:stretch>
          </p:blipFill>
          <p:spPr>
            <a:xfrm>
              <a:off x="6646036" y="2678043"/>
              <a:ext cx="381393" cy="384587"/>
            </a:xfrm>
            <a:prstGeom prst="rect">
              <a:avLst/>
            </a:prstGeom>
          </p:spPr>
        </p:pic>
        <p:pic>
          <p:nvPicPr>
            <p:cNvPr id="36" name="图片 35"/>
            <p:cNvPicPr>
              <a:picLocks noChangeAspect="1"/>
            </p:cNvPicPr>
            <p:nvPr/>
          </p:nvPicPr>
          <p:blipFill>
            <a:blip r:embed="rId5" cstate="screen"/>
            <a:stretch>
              <a:fillRect/>
            </a:stretch>
          </p:blipFill>
          <p:spPr>
            <a:xfrm>
              <a:off x="6232688" y="2678043"/>
              <a:ext cx="393975" cy="384587"/>
            </a:xfrm>
            <a:prstGeom prst="rect">
              <a:avLst/>
            </a:prstGeom>
          </p:spPr>
        </p:pic>
        <p:pic>
          <p:nvPicPr>
            <p:cNvPr id="37" name="图片 36"/>
            <p:cNvPicPr>
              <a:picLocks noChangeAspect="1"/>
            </p:cNvPicPr>
            <p:nvPr/>
          </p:nvPicPr>
          <p:blipFill>
            <a:blip r:embed="rId6" cstate="screen"/>
            <a:stretch>
              <a:fillRect/>
            </a:stretch>
          </p:blipFill>
          <p:spPr>
            <a:xfrm flipH="1">
              <a:off x="7048030" y="2675730"/>
              <a:ext cx="385942" cy="389213"/>
            </a:xfrm>
            <a:prstGeom prst="rect">
              <a:avLst/>
            </a:prstGeom>
          </p:spPr>
        </p:pic>
        <p:pic>
          <p:nvPicPr>
            <p:cNvPr id="38" name="图片 37"/>
            <p:cNvPicPr>
              <a:picLocks noChangeAspect="1"/>
            </p:cNvPicPr>
            <p:nvPr/>
          </p:nvPicPr>
          <p:blipFill>
            <a:blip r:embed="rId7" cstate="screen"/>
            <a:stretch>
              <a:fillRect/>
            </a:stretch>
          </p:blipFill>
          <p:spPr>
            <a:xfrm flipH="1">
              <a:off x="7449727" y="2672443"/>
              <a:ext cx="383266" cy="395787"/>
            </a:xfrm>
            <a:prstGeom prst="rect">
              <a:avLst/>
            </a:prstGeom>
          </p:spPr>
        </p:pic>
      </p:grpSp>
      <p:sp>
        <p:nvSpPr>
          <p:cNvPr id="12" name="圆角矩形 11"/>
          <p:cNvSpPr/>
          <p:nvPr/>
        </p:nvSpPr>
        <p:spPr>
          <a:xfrm flipH="1">
            <a:off x="1780497" y="2520906"/>
            <a:ext cx="3459122" cy="876002"/>
          </a:xfrm>
          <a:prstGeom prst="roundRect">
            <a:avLst/>
          </a:prstGeom>
          <a:noFill/>
          <a:ln w="19050">
            <a:solidFill>
              <a:srgbClr val="CE3220"/>
            </a:solidFill>
            <a:round/>
            <a:headEnd type="none" w="med" len="med"/>
            <a:tailEnd type="oval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泪滴形 12"/>
          <p:cNvSpPr/>
          <p:nvPr/>
        </p:nvSpPr>
        <p:spPr>
          <a:xfrm flipH="1">
            <a:off x="4792049" y="2513833"/>
            <a:ext cx="876002" cy="876002"/>
          </a:xfrm>
          <a:prstGeom prst="teardrop">
            <a:avLst/>
          </a:prstGeom>
          <a:solidFill>
            <a:srgbClr val="CE32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4" name="圆角矩形 13"/>
          <p:cNvSpPr/>
          <p:nvPr/>
        </p:nvSpPr>
        <p:spPr>
          <a:xfrm flipH="1">
            <a:off x="1783861" y="4042082"/>
            <a:ext cx="3459122" cy="876002"/>
          </a:xfrm>
          <a:prstGeom prst="roundRect">
            <a:avLst/>
          </a:prstGeom>
          <a:noFill/>
          <a:ln w="19050">
            <a:solidFill>
              <a:srgbClr val="07A140"/>
            </a:solidFill>
            <a:round/>
            <a:headEnd type="none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泪滴形 14"/>
          <p:cNvSpPr/>
          <p:nvPr/>
        </p:nvSpPr>
        <p:spPr>
          <a:xfrm flipH="1" flipV="1">
            <a:off x="4790857" y="4042082"/>
            <a:ext cx="876002" cy="876002"/>
          </a:xfrm>
          <a:prstGeom prst="teardrop">
            <a:avLst/>
          </a:prstGeom>
          <a:solidFill>
            <a:srgbClr val="07A1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6" name="圆角矩形 15"/>
          <p:cNvSpPr/>
          <p:nvPr/>
        </p:nvSpPr>
        <p:spPr>
          <a:xfrm flipH="1">
            <a:off x="6950587" y="4042082"/>
            <a:ext cx="3459122" cy="876002"/>
          </a:xfrm>
          <a:prstGeom prst="roundRect">
            <a:avLst/>
          </a:prstGeom>
          <a:noFill/>
          <a:ln w="19050">
            <a:solidFill>
              <a:srgbClr val="ED7616"/>
            </a:solidFill>
            <a:round/>
            <a:head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泪滴形 16"/>
          <p:cNvSpPr/>
          <p:nvPr/>
        </p:nvSpPr>
        <p:spPr>
          <a:xfrm flipV="1">
            <a:off x="6518681" y="4042084"/>
            <a:ext cx="876002" cy="876002"/>
          </a:xfrm>
          <a:prstGeom prst="teardrop">
            <a:avLst/>
          </a:prstGeom>
          <a:solidFill>
            <a:srgbClr val="ED7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auto">
          <a:xfrm flipH="1">
            <a:off x="7429009" y="4205809"/>
            <a:ext cx="2871012" cy="512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</a:t>
            </a:r>
            <a:r>
              <a:rPr lang="zh-CN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，编辑文字。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</a:t>
            </a:r>
            <a:r>
              <a:rPr lang="zh-CN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，编辑文字。</a:t>
            </a:r>
            <a:endParaRPr lang="en-US" altLang="zh-CN" sz="105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auto">
          <a:xfrm flipH="1">
            <a:off x="1866361" y="4238536"/>
            <a:ext cx="2871012" cy="512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</a:t>
            </a:r>
            <a:r>
              <a:rPr lang="zh-CN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，编辑文字。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</a:t>
            </a:r>
            <a:r>
              <a:rPr lang="zh-CN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，编辑文字。</a:t>
            </a:r>
            <a:endParaRPr lang="en-US" altLang="zh-CN" sz="105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>
            <a:spLocks noChangeArrowheads="1"/>
          </p:cNvSpPr>
          <p:nvPr/>
        </p:nvSpPr>
        <p:spPr bwMode="auto">
          <a:xfrm flipH="1">
            <a:off x="1836906" y="2683629"/>
            <a:ext cx="2871012" cy="512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</a:t>
            </a:r>
            <a:r>
              <a:rPr lang="zh-CN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，编辑文字。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</a:t>
            </a:r>
            <a:r>
              <a:rPr lang="zh-CN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，编辑文字。</a:t>
            </a:r>
            <a:endParaRPr lang="en-US" altLang="zh-CN" sz="105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1"/>
          <p:cNvSpPr txBox="1">
            <a:spLocks noChangeArrowheads="1"/>
          </p:cNvSpPr>
          <p:nvPr/>
        </p:nvSpPr>
        <p:spPr bwMode="auto">
          <a:xfrm flipH="1">
            <a:off x="4848370" y="2697297"/>
            <a:ext cx="763360" cy="5232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1"/>
          <p:cNvSpPr txBox="1">
            <a:spLocks noChangeArrowheads="1"/>
          </p:cNvSpPr>
          <p:nvPr/>
        </p:nvSpPr>
        <p:spPr bwMode="auto">
          <a:xfrm flipH="1">
            <a:off x="4849924" y="4253185"/>
            <a:ext cx="763360" cy="5232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1"/>
          <p:cNvSpPr txBox="1">
            <a:spLocks noChangeArrowheads="1"/>
          </p:cNvSpPr>
          <p:nvPr/>
        </p:nvSpPr>
        <p:spPr bwMode="auto">
          <a:xfrm flipH="1">
            <a:off x="6568907" y="4223930"/>
            <a:ext cx="763360" cy="5232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圆角矩形 23"/>
          <p:cNvSpPr/>
          <p:nvPr/>
        </p:nvSpPr>
        <p:spPr>
          <a:xfrm flipH="1">
            <a:off x="6950587" y="2520906"/>
            <a:ext cx="3459122" cy="876002"/>
          </a:xfrm>
          <a:prstGeom prst="roundRect">
            <a:avLst/>
          </a:prstGeom>
          <a:noFill/>
          <a:ln w="19050">
            <a:solidFill>
              <a:srgbClr val="848E2B"/>
            </a:solidFill>
            <a:round/>
            <a:head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泪滴形 25"/>
          <p:cNvSpPr/>
          <p:nvPr/>
        </p:nvSpPr>
        <p:spPr>
          <a:xfrm>
            <a:off x="6518681" y="2520908"/>
            <a:ext cx="876002" cy="876002"/>
          </a:xfrm>
          <a:prstGeom prst="teardrop">
            <a:avLst/>
          </a:prstGeom>
          <a:solidFill>
            <a:srgbClr val="848E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7" name="矩形 26"/>
          <p:cNvSpPr>
            <a:spLocks noChangeArrowheads="1"/>
          </p:cNvSpPr>
          <p:nvPr/>
        </p:nvSpPr>
        <p:spPr bwMode="auto">
          <a:xfrm flipH="1">
            <a:off x="7429009" y="2684633"/>
            <a:ext cx="2871012" cy="512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</a:t>
            </a:r>
            <a:r>
              <a:rPr lang="zh-CN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，编辑文字。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</a:t>
            </a:r>
            <a:r>
              <a:rPr lang="zh-CN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，编辑文字。</a:t>
            </a:r>
            <a:endParaRPr lang="en-US" altLang="zh-CN" sz="105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1"/>
          <p:cNvSpPr txBox="1">
            <a:spLocks noChangeArrowheads="1"/>
          </p:cNvSpPr>
          <p:nvPr/>
        </p:nvSpPr>
        <p:spPr bwMode="auto">
          <a:xfrm flipH="1">
            <a:off x="6568907" y="2702754"/>
            <a:ext cx="763360" cy="5232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 rot="5400000">
            <a:off x="3074422" y="-1924440"/>
            <a:ext cx="6064960" cy="10706879"/>
          </a:xfrm>
          <a:prstGeom prst="rect">
            <a:avLst/>
          </a:prstGeom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1589974" y="391022"/>
            <a:ext cx="584059" cy="905932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9903550" y="391022"/>
            <a:ext cx="584059" cy="905932"/>
          </a:xfrm>
          <a:prstGeom prst="rect">
            <a:avLst/>
          </a:prstGeom>
        </p:spPr>
      </p:pic>
      <p:sp>
        <p:nvSpPr>
          <p:cNvPr id="30" name="TextBox 76"/>
          <p:cNvSpPr txBox="1"/>
          <p:nvPr/>
        </p:nvSpPr>
        <p:spPr>
          <a:xfrm>
            <a:off x="5234880" y="542655"/>
            <a:ext cx="17222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rgbClr val="ED76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</a:t>
            </a:r>
            <a:r>
              <a:rPr lang="zh-CN" altLang="en-US" sz="2000" dirty="0">
                <a:solidFill>
                  <a:srgbClr val="ED76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sz="2000" dirty="0">
              <a:solidFill>
                <a:srgbClr val="ED761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4569336" y="843891"/>
            <a:ext cx="3053327" cy="308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 You Text 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Here Add 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You Text 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Here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5709320" y="1152886"/>
            <a:ext cx="773359" cy="191267"/>
            <a:chOff x="6232688" y="2672443"/>
            <a:chExt cx="1600305" cy="395787"/>
          </a:xfrm>
        </p:grpSpPr>
        <p:pic>
          <p:nvPicPr>
            <p:cNvPr id="35" name="图片 34"/>
            <p:cNvPicPr>
              <a:picLocks noChangeAspect="1"/>
            </p:cNvPicPr>
            <p:nvPr/>
          </p:nvPicPr>
          <p:blipFill>
            <a:blip r:embed="rId4" cstate="screen"/>
            <a:stretch>
              <a:fillRect/>
            </a:stretch>
          </p:blipFill>
          <p:spPr>
            <a:xfrm>
              <a:off x="6646036" y="2678043"/>
              <a:ext cx="381393" cy="384587"/>
            </a:xfrm>
            <a:prstGeom prst="rect">
              <a:avLst/>
            </a:prstGeom>
          </p:spPr>
        </p:pic>
        <p:pic>
          <p:nvPicPr>
            <p:cNvPr id="36" name="图片 35"/>
            <p:cNvPicPr>
              <a:picLocks noChangeAspect="1"/>
            </p:cNvPicPr>
            <p:nvPr/>
          </p:nvPicPr>
          <p:blipFill>
            <a:blip r:embed="rId5" cstate="screen"/>
            <a:stretch>
              <a:fillRect/>
            </a:stretch>
          </p:blipFill>
          <p:spPr>
            <a:xfrm>
              <a:off x="6232688" y="2678043"/>
              <a:ext cx="393975" cy="384587"/>
            </a:xfrm>
            <a:prstGeom prst="rect">
              <a:avLst/>
            </a:prstGeom>
          </p:spPr>
        </p:pic>
        <p:pic>
          <p:nvPicPr>
            <p:cNvPr id="37" name="图片 36"/>
            <p:cNvPicPr>
              <a:picLocks noChangeAspect="1"/>
            </p:cNvPicPr>
            <p:nvPr/>
          </p:nvPicPr>
          <p:blipFill>
            <a:blip r:embed="rId6" cstate="screen"/>
            <a:stretch>
              <a:fillRect/>
            </a:stretch>
          </p:blipFill>
          <p:spPr>
            <a:xfrm flipH="1">
              <a:off x="7048030" y="2675730"/>
              <a:ext cx="385942" cy="389213"/>
            </a:xfrm>
            <a:prstGeom prst="rect">
              <a:avLst/>
            </a:prstGeom>
          </p:spPr>
        </p:pic>
        <p:pic>
          <p:nvPicPr>
            <p:cNvPr id="38" name="图片 37"/>
            <p:cNvPicPr>
              <a:picLocks noChangeAspect="1"/>
            </p:cNvPicPr>
            <p:nvPr/>
          </p:nvPicPr>
          <p:blipFill>
            <a:blip r:embed="rId7" cstate="screen"/>
            <a:stretch>
              <a:fillRect/>
            </a:stretch>
          </p:blipFill>
          <p:spPr>
            <a:xfrm flipH="1">
              <a:off x="7449727" y="2672443"/>
              <a:ext cx="383266" cy="395787"/>
            </a:xfrm>
            <a:prstGeom prst="rect">
              <a:avLst/>
            </a:prstGeom>
          </p:spPr>
        </p:pic>
      </p:grpSp>
      <p:sp>
        <p:nvSpPr>
          <p:cNvPr id="12" name="Freeform 22"/>
          <p:cNvSpPr/>
          <p:nvPr/>
        </p:nvSpPr>
        <p:spPr bwMode="auto">
          <a:xfrm>
            <a:off x="9076142" y="2220226"/>
            <a:ext cx="1323669" cy="1587223"/>
          </a:xfrm>
          <a:custGeom>
            <a:avLst/>
            <a:gdLst>
              <a:gd name="T0" fmla="*/ 0 w 285"/>
              <a:gd name="T1" fmla="*/ 0 h 342"/>
              <a:gd name="T2" fmla="*/ 0 w 285"/>
              <a:gd name="T3" fmla="*/ 68 h 342"/>
              <a:gd name="T4" fmla="*/ 52 w 285"/>
              <a:gd name="T5" fmla="*/ 143 h 342"/>
              <a:gd name="T6" fmla="*/ 0 w 285"/>
              <a:gd name="T7" fmla="*/ 217 h 342"/>
              <a:gd name="T8" fmla="*/ 0 w 285"/>
              <a:gd name="T9" fmla="*/ 285 h 342"/>
              <a:gd name="T10" fmla="*/ 86 w 285"/>
              <a:gd name="T11" fmla="*/ 285 h 342"/>
              <a:gd name="T12" fmla="*/ 142 w 285"/>
              <a:gd name="T13" fmla="*/ 342 h 342"/>
              <a:gd name="T14" fmla="*/ 199 w 285"/>
              <a:gd name="T15" fmla="*/ 285 h 342"/>
              <a:gd name="T16" fmla="*/ 285 w 285"/>
              <a:gd name="T17" fmla="*/ 285 h 342"/>
              <a:gd name="T18" fmla="*/ 285 w 285"/>
              <a:gd name="T19" fmla="*/ 0 h 342"/>
              <a:gd name="T20" fmla="*/ 0 w 285"/>
              <a:gd name="T21" fmla="*/ 0 h 3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85" h="342">
                <a:moveTo>
                  <a:pt x="0" y="0"/>
                </a:moveTo>
                <a:cubicBezTo>
                  <a:pt x="0" y="68"/>
                  <a:pt x="0" y="68"/>
                  <a:pt x="0" y="68"/>
                </a:cubicBezTo>
                <a:cubicBezTo>
                  <a:pt x="30" y="79"/>
                  <a:pt x="52" y="108"/>
                  <a:pt x="52" y="143"/>
                </a:cubicBezTo>
                <a:cubicBezTo>
                  <a:pt x="52" y="177"/>
                  <a:pt x="30" y="206"/>
                  <a:pt x="0" y="217"/>
                </a:cubicBezTo>
                <a:cubicBezTo>
                  <a:pt x="0" y="285"/>
                  <a:pt x="0" y="285"/>
                  <a:pt x="0" y="285"/>
                </a:cubicBezTo>
                <a:cubicBezTo>
                  <a:pt x="86" y="285"/>
                  <a:pt x="86" y="285"/>
                  <a:pt x="86" y="285"/>
                </a:cubicBezTo>
                <a:cubicBezTo>
                  <a:pt x="86" y="316"/>
                  <a:pt x="111" y="342"/>
                  <a:pt x="142" y="342"/>
                </a:cubicBezTo>
                <a:cubicBezTo>
                  <a:pt x="173" y="342"/>
                  <a:pt x="199" y="316"/>
                  <a:pt x="199" y="285"/>
                </a:cubicBezTo>
                <a:cubicBezTo>
                  <a:pt x="285" y="285"/>
                  <a:pt x="285" y="285"/>
                  <a:pt x="285" y="285"/>
                </a:cubicBezTo>
                <a:cubicBezTo>
                  <a:pt x="285" y="0"/>
                  <a:pt x="285" y="0"/>
                  <a:pt x="285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848E2B"/>
          </a:solidFill>
          <a:ln w="6350">
            <a:noFill/>
          </a:ln>
        </p:spPr>
        <p:txBody>
          <a:bodyPr/>
          <a:lstStyle/>
          <a:p>
            <a:endParaRPr lang="zh-CN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3" name="Freeform 23"/>
          <p:cNvSpPr/>
          <p:nvPr/>
        </p:nvSpPr>
        <p:spPr bwMode="auto">
          <a:xfrm>
            <a:off x="8812588" y="3673705"/>
            <a:ext cx="1587223" cy="1323669"/>
          </a:xfrm>
          <a:custGeom>
            <a:avLst/>
            <a:gdLst>
              <a:gd name="T0" fmla="*/ 274 w 342"/>
              <a:gd name="T1" fmla="*/ 0 h 285"/>
              <a:gd name="T2" fmla="*/ 199 w 342"/>
              <a:gd name="T3" fmla="*/ 52 h 285"/>
              <a:gd name="T4" fmla="*/ 124 w 342"/>
              <a:gd name="T5" fmla="*/ 0 h 285"/>
              <a:gd name="T6" fmla="*/ 57 w 342"/>
              <a:gd name="T7" fmla="*/ 0 h 285"/>
              <a:gd name="T8" fmla="*/ 57 w 342"/>
              <a:gd name="T9" fmla="*/ 86 h 285"/>
              <a:gd name="T10" fmla="*/ 0 w 342"/>
              <a:gd name="T11" fmla="*/ 142 h 285"/>
              <a:gd name="T12" fmla="*/ 57 w 342"/>
              <a:gd name="T13" fmla="*/ 199 h 285"/>
              <a:gd name="T14" fmla="*/ 57 w 342"/>
              <a:gd name="T15" fmla="*/ 285 h 285"/>
              <a:gd name="T16" fmla="*/ 342 w 342"/>
              <a:gd name="T17" fmla="*/ 285 h 285"/>
              <a:gd name="T18" fmla="*/ 342 w 342"/>
              <a:gd name="T19" fmla="*/ 0 h 285"/>
              <a:gd name="T20" fmla="*/ 274 w 342"/>
              <a:gd name="T21" fmla="*/ 0 h 2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42" h="285">
                <a:moveTo>
                  <a:pt x="274" y="0"/>
                </a:moveTo>
                <a:cubicBezTo>
                  <a:pt x="263" y="30"/>
                  <a:pt x="234" y="52"/>
                  <a:pt x="199" y="52"/>
                </a:cubicBezTo>
                <a:cubicBezTo>
                  <a:pt x="165" y="52"/>
                  <a:pt x="136" y="30"/>
                  <a:pt x="124" y="0"/>
                </a:cubicBezTo>
                <a:cubicBezTo>
                  <a:pt x="57" y="0"/>
                  <a:pt x="57" y="0"/>
                  <a:pt x="57" y="0"/>
                </a:cubicBezTo>
                <a:cubicBezTo>
                  <a:pt x="57" y="86"/>
                  <a:pt x="57" y="86"/>
                  <a:pt x="57" y="86"/>
                </a:cubicBezTo>
                <a:cubicBezTo>
                  <a:pt x="25" y="86"/>
                  <a:pt x="0" y="111"/>
                  <a:pt x="0" y="142"/>
                </a:cubicBezTo>
                <a:cubicBezTo>
                  <a:pt x="0" y="173"/>
                  <a:pt x="25" y="199"/>
                  <a:pt x="57" y="199"/>
                </a:cubicBezTo>
                <a:cubicBezTo>
                  <a:pt x="57" y="285"/>
                  <a:pt x="57" y="285"/>
                  <a:pt x="57" y="285"/>
                </a:cubicBezTo>
                <a:cubicBezTo>
                  <a:pt x="342" y="285"/>
                  <a:pt x="342" y="285"/>
                  <a:pt x="342" y="285"/>
                </a:cubicBezTo>
                <a:cubicBezTo>
                  <a:pt x="342" y="0"/>
                  <a:pt x="342" y="0"/>
                  <a:pt x="342" y="0"/>
                </a:cubicBezTo>
                <a:lnTo>
                  <a:pt x="274" y="0"/>
                </a:lnTo>
                <a:close/>
              </a:path>
            </a:pathLst>
          </a:custGeom>
          <a:solidFill>
            <a:srgbClr val="CE3220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4" name="Freeform 24"/>
          <p:cNvSpPr/>
          <p:nvPr/>
        </p:nvSpPr>
        <p:spPr bwMode="auto">
          <a:xfrm>
            <a:off x="7622663" y="3408184"/>
            <a:ext cx="1323669" cy="1589190"/>
          </a:xfrm>
          <a:custGeom>
            <a:avLst/>
            <a:gdLst>
              <a:gd name="T0" fmla="*/ 285 w 285"/>
              <a:gd name="T1" fmla="*/ 124 h 342"/>
              <a:gd name="T2" fmla="*/ 285 w 285"/>
              <a:gd name="T3" fmla="*/ 57 h 342"/>
              <a:gd name="T4" fmla="*/ 199 w 285"/>
              <a:gd name="T5" fmla="*/ 57 h 342"/>
              <a:gd name="T6" fmla="*/ 142 w 285"/>
              <a:gd name="T7" fmla="*/ 0 h 342"/>
              <a:gd name="T8" fmla="*/ 86 w 285"/>
              <a:gd name="T9" fmla="*/ 57 h 342"/>
              <a:gd name="T10" fmla="*/ 0 w 285"/>
              <a:gd name="T11" fmla="*/ 57 h 342"/>
              <a:gd name="T12" fmla="*/ 0 w 285"/>
              <a:gd name="T13" fmla="*/ 342 h 342"/>
              <a:gd name="T14" fmla="*/ 285 w 285"/>
              <a:gd name="T15" fmla="*/ 342 h 342"/>
              <a:gd name="T16" fmla="*/ 285 w 285"/>
              <a:gd name="T17" fmla="*/ 274 h 342"/>
              <a:gd name="T18" fmla="*/ 233 w 285"/>
              <a:gd name="T19" fmla="*/ 199 h 342"/>
              <a:gd name="T20" fmla="*/ 285 w 285"/>
              <a:gd name="T21" fmla="*/ 124 h 3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85" h="342">
                <a:moveTo>
                  <a:pt x="285" y="124"/>
                </a:moveTo>
                <a:cubicBezTo>
                  <a:pt x="285" y="57"/>
                  <a:pt x="285" y="57"/>
                  <a:pt x="285" y="57"/>
                </a:cubicBezTo>
                <a:cubicBezTo>
                  <a:pt x="199" y="57"/>
                  <a:pt x="199" y="57"/>
                  <a:pt x="199" y="57"/>
                </a:cubicBezTo>
                <a:cubicBezTo>
                  <a:pt x="199" y="25"/>
                  <a:pt x="174" y="0"/>
                  <a:pt x="142" y="0"/>
                </a:cubicBezTo>
                <a:cubicBezTo>
                  <a:pt x="111" y="0"/>
                  <a:pt x="86" y="25"/>
                  <a:pt x="86" y="57"/>
                </a:cubicBezTo>
                <a:cubicBezTo>
                  <a:pt x="0" y="57"/>
                  <a:pt x="0" y="57"/>
                  <a:pt x="0" y="57"/>
                </a:cubicBezTo>
                <a:cubicBezTo>
                  <a:pt x="0" y="342"/>
                  <a:pt x="0" y="342"/>
                  <a:pt x="0" y="342"/>
                </a:cubicBezTo>
                <a:cubicBezTo>
                  <a:pt x="285" y="342"/>
                  <a:pt x="285" y="342"/>
                  <a:pt x="285" y="342"/>
                </a:cubicBezTo>
                <a:cubicBezTo>
                  <a:pt x="285" y="274"/>
                  <a:pt x="285" y="274"/>
                  <a:pt x="285" y="274"/>
                </a:cubicBezTo>
                <a:cubicBezTo>
                  <a:pt x="255" y="263"/>
                  <a:pt x="233" y="234"/>
                  <a:pt x="233" y="199"/>
                </a:cubicBezTo>
                <a:cubicBezTo>
                  <a:pt x="233" y="165"/>
                  <a:pt x="255" y="136"/>
                  <a:pt x="285" y="124"/>
                </a:cubicBezTo>
                <a:close/>
              </a:path>
            </a:pathLst>
          </a:custGeom>
          <a:solidFill>
            <a:srgbClr val="ED7616"/>
          </a:solidFill>
          <a:ln w="6350">
            <a:noFill/>
          </a:ln>
        </p:spPr>
        <p:txBody>
          <a:bodyPr/>
          <a:lstStyle/>
          <a:p>
            <a:endParaRPr lang="zh-CN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5" name="Freeform 25"/>
          <p:cNvSpPr/>
          <p:nvPr/>
        </p:nvSpPr>
        <p:spPr bwMode="auto">
          <a:xfrm>
            <a:off x="7622663" y="2220226"/>
            <a:ext cx="1583289" cy="1323669"/>
          </a:xfrm>
          <a:custGeom>
            <a:avLst/>
            <a:gdLst>
              <a:gd name="T0" fmla="*/ 217 w 341"/>
              <a:gd name="T1" fmla="*/ 285 h 285"/>
              <a:gd name="T2" fmla="*/ 285 w 341"/>
              <a:gd name="T3" fmla="*/ 285 h 285"/>
              <a:gd name="T4" fmla="*/ 285 w 341"/>
              <a:gd name="T5" fmla="*/ 199 h 285"/>
              <a:gd name="T6" fmla="*/ 341 w 341"/>
              <a:gd name="T7" fmla="*/ 143 h 285"/>
              <a:gd name="T8" fmla="*/ 285 w 341"/>
              <a:gd name="T9" fmla="*/ 86 h 285"/>
              <a:gd name="T10" fmla="*/ 285 w 341"/>
              <a:gd name="T11" fmla="*/ 0 h 285"/>
              <a:gd name="T12" fmla="*/ 0 w 341"/>
              <a:gd name="T13" fmla="*/ 0 h 285"/>
              <a:gd name="T14" fmla="*/ 0 w 341"/>
              <a:gd name="T15" fmla="*/ 285 h 285"/>
              <a:gd name="T16" fmla="*/ 68 w 341"/>
              <a:gd name="T17" fmla="*/ 285 h 285"/>
              <a:gd name="T18" fmla="*/ 142 w 341"/>
              <a:gd name="T19" fmla="*/ 233 h 285"/>
              <a:gd name="T20" fmla="*/ 217 w 341"/>
              <a:gd name="T21" fmla="*/ 285 h 2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41" h="285">
                <a:moveTo>
                  <a:pt x="217" y="285"/>
                </a:moveTo>
                <a:cubicBezTo>
                  <a:pt x="285" y="285"/>
                  <a:pt x="285" y="285"/>
                  <a:pt x="285" y="285"/>
                </a:cubicBezTo>
                <a:cubicBezTo>
                  <a:pt x="285" y="199"/>
                  <a:pt x="285" y="199"/>
                  <a:pt x="285" y="199"/>
                </a:cubicBezTo>
                <a:cubicBezTo>
                  <a:pt x="316" y="199"/>
                  <a:pt x="341" y="174"/>
                  <a:pt x="341" y="143"/>
                </a:cubicBezTo>
                <a:cubicBezTo>
                  <a:pt x="341" y="111"/>
                  <a:pt x="316" y="86"/>
                  <a:pt x="285" y="86"/>
                </a:cubicBezTo>
                <a:cubicBezTo>
                  <a:pt x="285" y="0"/>
                  <a:pt x="285" y="0"/>
                  <a:pt x="28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85"/>
                  <a:pt x="0" y="285"/>
                  <a:pt x="0" y="285"/>
                </a:cubicBezTo>
                <a:cubicBezTo>
                  <a:pt x="68" y="285"/>
                  <a:pt x="68" y="285"/>
                  <a:pt x="68" y="285"/>
                </a:cubicBezTo>
                <a:cubicBezTo>
                  <a:pt x="79" y="255"/>
                  <a:pt x="108" y="233"/>
                  <a:pt x="142" y="233"/>
                </a:cubicBezTo>
                <a:cubicBezTo>
                  <a:pt x="177" y="233"/>
                  <a:pt x="206" y="255"/>
                  <a:pt x="217" y="285"/>
                </a:cubicBezTo>
                <a:close/>
              </a:path>
            </a:pathLst>
          </a:custGeom>
          <a:solidFill>
            <a:srgbClr val="07A140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6" name="Freeform 43"/>
          <p:cNvSpPr>
            <a:spLocks noEditPoints="1"/>
          </p:cNvSpPr>
          <p:nvPr/>
        </p:nvSpPr>
        <p:spPr bwMode="auto">
          <a:xfrm>
            <a:off x="9569637" y="4158630"/>
            <a:ext cx="338795" cy="439609"/>
          </a:xfrm>
          <a:custGeom>
            <a:avLst/>
            <a:gdLst>
              <a:gd name="T0" fmla="*/ 350 w 530"/>
              <a:gd name="T1" fmla="*/ 251 h 687"/>
              <a:gd name="T2" fmla="*/ 265 w 530"/>
              <a:gd name="T3" fmla="*/ 286 h 687"/>
              <a:gd name="T4" fmla="*/ 219 w 530"/>
              <a:gd name="T5" fmla="*/ 277 h 687"/>
              <a:gd name="T6" fmla="*/ 180 w 530"/>
              <a:gd name="T7" fmla="*/ 251 h 687"/>
              <a:gd name="T8" fmla="*/ 157 w 530"/>
              <a:gd name="T9" fmla="*/ 251 h 687"/>
              <a:gd name="T10" fmla="*/ 157 w 530"/>
              <a:gd name="T11" fmla="*/ 274 h 687"/>
              <a:gd name="T12" fmla="*/ 207 w 530"/>
              <a:gd name="T13" fmla="*/ 307 h 687"/>
              <a:gd name="T14" fmla="*/ 265 w 530"/>
              <a:gd name="T15" fmla="*/ 318 h 687"/>
              <a:gd name="T16" fmla="*/ 373 w 530"/>
              <a:gd name="T17" fmla="*/ 274 h 687"/>
              <a:gd name="T18" fmla="*/ 373 w 530"/>
              <a:gd name="T19" fmla="*/ 251 h 687"/>
              <a:gd name="T20" fmla="*/ 350 w 530"/>
              <a:gd name="T21" fmla="*/ 251 h 687"/>
              <a:gd name="T22" fmla="*/ 388 w 530"/>
              <a:gd name="T23" fmla="*/ 599 h 687"/>
              <a:gd name="T24" fmla="*/ 388 w 530"/>
              <a:gd name="T25" fmla="*/ 599 h 687"/>
              <a:gd name="T26" fmla="*/ 142 w 530"/>
              <a:gd name="T27" fmla="*/ 599 h 687"/>
              <a:gd name="T28" fmla="*/ 126 w 530"/>
              <a:gd name="T29" fmla="*/ 615 h 687"/>
              <a:gd name="T30" fmla="*/ 142 w 530"/>
              <a:gd name="T31" fmla="*/ 632 h 687"/>
              <a:gd name="T32" fmla="*/ 388 w 530"/>
              <a:gd name="T33" fmla="*/ 632 h 687"/>
              <a:gd name="T34" fmla="*/ 404 w 530"/>
              <a:gd name="T35" fmla="*/ 615 h 687"/>
              <a:gd name="T36" fmla="*/ 388 w 530"/>
              <a:gd name="T37" fmla="*/ 599 h 687"/>
              <a:gd name="T38" fmla="*/ 530 w 530"/>
              <a:gd name="T39" fmla="*/ 265 h 687"/>
              <a:gd name="T40" fmla="*/ 530 w 530"/>
              <a:gd name="T41" fmla="*/ 265 h 687"/>
              <a:gd name="T42" fmla="*/ 452 w 530"/>
              <a:gd name="T43" fmla="*/ 78 h 687"/>
              <a:gd name="T44" fmla="*/ 265 w 530"/>
              <a:gd name="T45" fmla="*/ 0 h 687"/>
              <a:gd name="T46" fmla="*/ 78 w 530"/>
              <a:gd name="T47" fmla="*/ 78 h 687"/>
              <a:gd name="T48" fmla="*/ 0 w 530"/>
              <a:gd name="T49" fmla="*/ 265 h 687"/>
              <a:gd name="T50" fmla="*/ 34 w 530"/>
              <a:gd name="T51" fmla="*/ 395 h 687"/>
              <a:gd name="T52" fmla="*/ 34 w 530"/>
              <a:gd name="T53" fmla="*/ 395 h 687"/>
              <a:gd name="T54" fmla="*/ 115 w 530"/>
              <a:gd name="T55" fmla="*/ 483 h 687"/>
              <a:gd name="T56" fmla="*/ 115 w 530"/>
              <a:gd name="T57" fmla="*/ 557 h 687"/>
              <a:gd name="T58" fmla="*/ 142 w 530"/>
              <a:gd name="T59" fmla="*/ 584 h 687"/>
              <a:gd name="T60" fmla="*/ 388 w 530"/>
              <a:gd name="T61" fmla="*/ 584 h 687"/>
              <a:gd name="T62" fmla="*/ 415 w 530"/>
              <a:gd name="T63" fmla="*/ 557 h 687"/>
              <a:gd name="T64" fmla="*/ 415 w 530"/>
              <a:gd name="T65" fmla="*/ 483 h 687"/>
              <a:gd name="T66" fmla="*/ 496 w 530"/>
              <a:gd name="T67" fmla="*/ 395 h 687"/>
              <a:gd name="T68" fmla="*/ 496 w 530"/>
              <a:gd name="T69" fmla="*/ 395 h 687"/>
              <a:gd name="T70" fmla="*/ 530 w 530"/>
              <a:gd name="T71" fmla="*/ 265 h 687"/>
              <a:gd name="T72" fmla="*/ 449 w 530"/>
              <a:gd name="T73" fmla="*/ 368 h 687"/>
              <a:gd name="T74" fmla="*/ 449 w 530"/>
              <a:gd name="T75" fmla="*/ 368 h 687"/>
              <a:gd name="T76" fmla="*/ 449 w 530"/>
              <a:gd name="T77" fmla="*/ 368 h 687"/>
              <a:gd name="T78" fmla="*/ 449 w 530"/>
              <a:gd name="T79" fmla="*/ 368 h 687"/>
              <a:gd name="T80" fmla="*/ 374 w 530"/>
              <a:gd name="T81" fmla="*/ 446 h 687"/>
              <a:gd name="T82" fmla="*/ 361 w 530"/>
              <a:gd name="T83" fmla="*/ 469 h 687"/>
              <a:gd name="T84" fmla="*/ 361 w 530"/>
              <a:gd name="T85" fmla="*/ 469 h 687"/>
              <a:gd name="T86" fmla="*/ 361 w 530"/>
              <a:gd name="T87" fmla="*/ 530 h 687"/>
              <a:gd name="T88" fmla="*/ 169 w 530"/>
              <a:gd name="T89" fmla="*/ 530 h 687"/>
              <a:gd name="T90" fmla="*/ 169 w 530"/>
              <a:gd name="T91" fmla="*/ 469 h 687"/>
              <a:gd name="T92" fmla="*/ 154 w 530"/>
              <a:gd name="T93" fmla="*/ 445 h 687"/>
              <a:gd name="T94" fmla="*/ 81 w 530"/>
              <a:gd name="T95" fmla="*/ 368 h 687"/>
              <a:gd name="T96" fmla="*/ 81 w 530"/>
              <a:gd name="T97" fmla="*/ 368 h 687"/>
              <a:gd name="T98" fmla="*/ 54 w 530"/>
              <a:gd name="T99" fmla="*/ 265 h 687"/>
              <a:gd name="T100" fmla="*/ 116 w 530"/>
              <a:gd name="T101" fmla="*/ 116 h 687"/>
              <a:gd name="T102" fmla="*/ 265 w 530"/>
              <a:gd name="T103" fmla="*/ 54 h 687"/>
              <a:gd name="T104" fmla="*/ 414 w 530"/>
              <a:gd name="T105" fmla="*/ 116 h 687"/>
              <a:gd name="T106" fmla="*/ 476 w 530"/>
              <a:gd name="T107" fmla="*/ 265 h 687"/>
              <a:gd name="T108" fmla="*/ 449 w 530"/>
              <a:gd name="T109" fmla="*/ 368 h 687"/>
              <a:gd name="T110" fmla="*/ 336 w 530"/>
              <a:gd name="T111" fmla="*/ 655 h 687"/>
              <a:gd name="T112" fmla="*/ 336 w 530"/>
              <a:gd name="T113" fmla="*/ 655 h 687"/>
              <a:gd name="T114" fmla="*/ 194 w 530"/>
              <a:gd name="T115" fmla="*/ 655 h 687"/>
              <a:gd name="T116" fmla="*/ 178 w 530"/>
              <a:gd name="T117" fmla="*/ 671 h 687"/>
              <a:gd name="T118" fmla="*/ 194 w 530"/>
              <a:gd name="T119" fmla="*/ 687 h 687"/>
              <a:gd name="T120" fmla="*/ 336 w 530"/>
              <a:gd name="T121" fmla="*/ 687 h 687"/>
              <a:gd name="T122" fmla="*/ 353 w 530"/>
              <a:gd name="T123" fmla="*/ 671 h 687"/>
              <a:gd name="T124" fmla="*/ 336 w 530"/>
              <a:gd name="T125" fmla="*/ 655 h 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530" h="687">
                <a:moveTo>
                  <a:pt x="350" y="251"/>
                </a:moveTo>
                <a:cubicBezTo>
                  <a:pt x="329" y="273"/>
                  <a:pt x="299" y="286"/>
                  <a:pt x="265" y="286"/>
                </a:cubicBezTo>
                <a:cubicBezTo>
                  <a:pt x="249" y="286"/>
                  <a:pt x="233" y="283"/>
                  <a:pt x="219" y="277"/>
                </a:cubicBezTo>
                <a:cubicBezTo>
                  <a:pt x="204" y="271"/>
                  <a:pt x="191" y="262"/>
                  <a:pt x="180" y="251"/>
                </a:cubicBezTo>
                <a:cubicBezTo>
                  <a:pt x="173" y="245"/>
                  <a:pt x="163" y="245"/>
                  <a:pt x="157" y="251"/>
                </a:cubicBezTo>
                <a:cubicBezTo>
                  <a:pt x="151" y="257"/>
                  <a:pt x="151" y="267"/>
                  <a:pt x="157" y="274"/>
                </a:cubicBezTo>
                <a:cubicBezTo>
                  <a:pt x="171" y="288"/>
                  <a:pt x="188" y="299"/>
                  <a:pt x="207" y="307"/>
                </a:cubicBezTo>
                <a:cubicBezTo>
                  <a:pt x="225" y="314"/>
                  <a:pt x="244" y="318"/>
                  <a:pt x="265" y="318"/>
                </a:cubicBezTo>
                <a:cubicBezTo>
                  <a:pt x="307" y="318"/>
                  <a:pt x="346" y="301"/>
                  <a:pt x="373" y="274"/>
                </a:cubicBezTo>
                <a:cubicBezTo>
                  <a:pt x="380" y="267"/>
                  <a:pt x="380" y="257"/>
                  <a:pt x="373" y="251"/>
                </a:cubicBezTo>
                <a:cubicBezTo>
                  <a:pt x="367" y="245"/>
                  <a:pt x="357" y="245"/>
                  <a:pt x="350" y="251"/>
                </a:cubicBezTo>
                <a:close/>
                <a:moveTo>
                  <a:pt x="388" y="599"/>
                </a:moveTo>
                <a:cubicBezTo>
                  <a:pt x="388" y="599"/>
                  <a:pt x="388" y="599"/>
                  <a:pt x="388" y="599"/>
                </a:cubicBezTo>
                <a:cubicBezTo>
                  <a:pt x="142" y="599"/>
                  <a:pt x="142" y="599"/>
                  <a:pt x="142" y="599"/>
                </a:cubicBezTo>
                <a:cubicBezTo>
                  <a:pt x="133" y="599"/>
                  <a:pt x="126" y="606"/>
                  <a:pt x="126" y="615"/>
                </a:cubicBezTo>
                <a:cubicBezTo>
                  <a:pt x="126" y="624"/>
                  <a:pt x="133" y="632"/>
                  <a:pt x="142" y="632"/>
                </a:cubicBezTo>
                <a:cubicBezTo>
                  <a:pt x="388" y="632"/>
                  <a:pt x="388" y="632"/>
                  <a:pt x="388" y="632"/>
                </a:cubicBezTo>
                <a:cubicBezTo>
                  <a:pt x="397" y="632"/>
                  <a:pt x="404" y="624"/>
                  <a:pt x="404" y="615"/>
                </a:cubicBezTo>
                <a:cubicBezTo>
                  <a:pt x="404" y="606"/>
                  <a:pt x="397" y="599"/>
                  <a:pt x="388" y="599"/>
                </a:cubicBezTo>
                <a:close/>
                <a:moveTo>
                  <a:pt x="530" y="265"/>
                </a:moveTo>
                <a:cubicBezTo>
                  <a:pt x="530" y="265"/>
                  <a:pt x="530" y="265"/>
                  <a:pt x="530" y="265"/>
                </a:cubicBezTo>
                <a:cubicBezTo>
                  <a:pt x="530" y="192"/>
                  <a:pt x="500" y="126"/>
                  <a:pt x="452" y="78"/>
                </a:cubicBezTo>
                <a:cubicBezTo>
                  <a:pt x="404" y="30"/>
                  <a:pt x="338" y="0"/>
                  <a:pt x="265" y="0"/>
                </a:cubicBezTo>
                <a:cubicBezTo>
                  <a:pt x="192" y="0"/>
                  <a:pt x="126" y="30"/>
                  <a:pt x="78" y="78"/>
                </a:cubicBezTo>
                <a:cubicBezTo>
                  <a:pt x="30" y="126"/>
                  <a:pt x="0" y="192"/>
                  <a:pt x="0" y="265"/>
                </a:cubicBezTo>
                <a:cubicBezTo>
                  <a:pt x="0" y="312"/>
                  <a:pt x="13" y="356"/>
                  <a:pt x="34" y="395"/>
                </a:cubicBezTo>
                <a:cubicBezTo>
                  <a:pt x="34" y="395"/>
                  <a:pt x="34" y="395"/>
                  <a:pt x="34" y="395"/>
                </a:cubicBezTo>
                <a:cubicBezTo>
                  <a:pt x="54" y="430"/>
                  <a:pt x="82" y="460"/>
                  <a:pt x="115" y="483"/>
                </a:cubicBezTo>
                <a:cubicBezTo>
                  <a:pt x="115" y="557"/>
                  <a:pt x="115" y="557"/>
                  <a:pt x="115" y="557"/>
                </a:cubicBezTo>
                <a:cubicBezTo>
                  <a:pt x="115" y="572"/>
                  <a:pt x="127" y="584"/>
                  <a:pt x="142" y="584"/>
                </a:cubicBezTo>
                <a:cubicBezTo>
                  <a:pt x="388" y="584"/>
                  <a:pt x="388" y="584"/>
                  <a:pt x="388" y="584"/>
                </a:cubicBezTo>
                <a:cubicBezTo>
                  <a:pt x="403" y="584"/>
                  <a:pt x="415" y="572"/>
                  <a:pt x="415" y="557"/>
                </a:cubicBezTo>
                <a:cubicBezTo>
                  <a:pt x="415" y="483"/>
                  <a:pt x="415" y="483"/>
                  <a:pt x="415" y="483"/>
                </a:cubicBezTo>
                <a:cubicBezTo>
                  <a:pt x="448" y="460"/>
                  <a:pt x="476" y="430"/>
                  <a:pt x="496" y="395"/>
                </a:cubicBezTo>
                <a:cubicBezTo>
                  <a:pt x="496" y="395"/>
                  <a:pt x="496" y="395"/>
                  <a:pt x="496" y="395"/>
                </a:cubicBezTo>
                <a:cubicBezTo>
                  <a:pt x="517" y="356"/>
                  <a:pt x="530" y="312"/>
                  <a:pt x="530" y="265"/>
                </a:cubicBezTo>
                <a:close/>
                <a:moveTo>
                  <a:pt x="449" y="368"/>
                </a:moveTo>
                <a:cubicBezTo>
                  <a:pt x="449" y="368"/>
                  <a:pt x="449" y="368"/>
                  <a:pt x="449" y="368"/>
                </a:cubicBezTo>
                <a:cubicBezTo>
                  <a:pt x="449" y="368"/>
                  <a:pt x="449" y="368"/>
                  <a:pt x="449" y="368"/>
                </a:cubicBezTo>
                <a:cubicBezTo>
                  <a:pt x="449" y="368"/>
                  <a:pt x="449" y="368"/>
                  <a:pt x="449" y="368"/>
                </a:cubicBezTo>
                <a:cubicBezTo>
                  <a:pt x="431" y="400"/>
                  <a:pt x="405" y="427"/>
                  <a:pt x="374" y="446"/>
                </a:cubicBezTo>
                <a:cubicBezTo>
                  <a:pt x="366" y="451"/>
                  <a:pt x="361" y="460"/>
                  <a:pt x="361" y="469"/>
                </a:cubicBezTo>
                <a:cubicBezTo>
                  <a:pt x="361" y="469"/>
                  <a:pt x="361" y="469"/>
                  <a:pt x="361" y="469"/>
                </a:cubicBezTo>
                <a:cubicBezTo>
                  <a:pt x="361" y="530"/>
                  <a:pt x="361" y="530"/>
                  <a:pt x="361" y="530"/>
                </a:cubicBezTo>
                <a:cubicBezTo>
                  <a:pt x="169" y="530"/>
                  <a:pt x="169" y="530"/>
                  <a:pt x="169" y="530"/>
                </a:cubicBezTo>
                <a:cubicBezTo>
                  <a:pt x="169" y="469"/>
                  <a:pt x="169" y="469"/>
                  <a:pt x="169" y="469"/>
                </a:cubicBezTo>
                <a:cubicBezTo>
                  <a:pt x="169" y="458"/>
                  <a:pt x="162" y="449"/>
                  <a:pt x="154" y="445"/>
                </a:cubicBezTo>
                <a:cubicBezTo>
                  <a:pt x="124" y="426"/>
                  <a:pt x="98" y="399"/>
                  <a:pt x="81" y="368"/>
                </a:cubicBezTo>
                <a:cubicBezTo>
                  <a:pt x="81" y="368"/>
                  <a:pt x="81" y="368"/>
                  <a:pt x="81" y="368"/>
                </a:cubicBezTo>
                <a:cubicBezTo>
                  <a:pt x="64" y="338"/>
                  <a:pt x="54" y="303"/>
                  <a:pt x="54" y="265"/>
                </a:cubicBezTo>
                <a:cubicBezTo>
                  <a:pt x="54" y="207"/>
                  <a:pt x="78" y="154"/>
                  <a:pt x="116" y="116"/>
                </a:cubicBezTo>
                <a:cubicBezTo>
                  <a:pt x="154" y="78"/>
                  <a:pt x="207" y="54"/>
                  <a:pt x="265" y="54"/>
                </a:cubicBezTo>
                <a:cubicBezTo>
                  <a:pt x="323" y="54"/>
                  <a:pt x="376" y="78"/>
                  <a:pt x="414" y="116"/>
                </a:cubicBezTo>
                <a:cubicBezTo>
                  <a:pt x="452" y="154"/>
                  <a:pt x="476" y="207"/>
                  <a:pt x="476" y="265"/>
                </a:cubicBezTo>
                <a:cubicBezTo>
                  <a:pt x="476" y="303"/>
                  <a:pt x="466" y="338"/>
                  <a:pt x="449" y="368"/>
                </a:cubicBezTo>
                <a:close/>
                <a:moveTo>
                  <a:pt x="336" y="655"/>
                </a:moveTo>
                <a:cubicBezTo>
                  <a:pt x="336" y="655"/>
                  <a:pt x="336" y="655"/>
                  <a:pt x="336" y="655"/>
                </a:cubicBezTo>
                <a:cubicBezTo>
                  <a:pt x="194" y="655"/>
                  <a:pt x="194" y="655"/>
                  <a:pt x="194" y="655"/>
                </a:cubicBezTo>
                <a:cubicBezTo>
                  <a:pt x="185" y="655"/>
                  <a:pt x="178" y="662"/>
                  <a:pt x="178" y="671"/>
                </a:cubicBezTo>
                <a:cubicBezTo>
                  <a:pt x="178" y="680"/>
                  <a:pt x="185" y="687"/>
                  <a:pt x="194" y="687"/>
                </a:cubicBezTo>
                <a:cubicBezTo>
                  <a:pt x="336" y="687"/>
                  <a:pt x="336" y="687"/>
                  <a:pt x="336" y="687"/>
                </a:cubicBezTo>
                <a:cubicBezTo>
                  <a:pt x="345" y="687"/>
                  <a:pt x="353" y="680"/>
                  <a:pt x="353" y="671"/>
                </a:cubicBezTo>
                <a:cubicBezTo>
                  <a:pt x="353" y="662"/>
                  <a:pt x="345" y="655"/>
                  <a:pt x="336" y="655"/>
                </a:cubicBezTo>
                <a:close/>
              </a:path>
            </a:pathLst>
          </a:custGeom>
          <a:solidFill>
            <a:srgbClr val="FCE1C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7" name="Freeform 72"/>
          <p:cNvSpPr>
            <a:spLocks noEditPoints="1"/>
          </p:cNvSpPr>
          <p:nvPr/>
        </p:nvSpPr>
        <p:spPr bwMode="auto">
          <a:xfrm>
            <a:off x="8070146" y="2622390"/>
            <a:ext cx="428701" cy="430555"/>
          </a:xfrm>
          <a:custGeom>
            <a:avLst/>
            <a:gdLst>
              <a:gd name="T0" fmla="*/ 179 w 746"/>
              <a:gd name="T1" fmla="*/ 167 h 749"/>
              <a:gd name="T2" fmla="*/ 225 w 746"/>
              <a:gd name="T3" fmla="*/ 98 h 749"/>
              <a:gd name="T4" fmla="*/ 68 w 746"/>
              <a:gd name="T5" fmla="*/ 204 h 749"/>
              <a:gd name="T6" fmla="*/ 332 w 746"/>
              <a:gd name="T7" fmla="*/ 204 h 749"/>
              <a:gd name="T8" fmla="*/ 285 w 746"/>
              <a:gd name="T9" fmla="*/ 205 h 749"/>
              <a:gd name="T10" fmla="*/ 262 w 746"/>
              <a:gd name="T11" fmla="*/ 183 h 749"/>
              <a:gd name="T12" fmla="*/ 248 w 746"/>
              <a:gd name="T13" fmla="*/ 121 h 749"/>
              <a:gd name="T14" fmla="*/ 583 w 746"/>
              <a:gd name="T15" fmla="*/ 380 h 749"/>
              <a:gd name="T16" fmla="*/ 734 w 746"/>
              <a:gd name="T17" fmla="*/ 530 h 749"/>
              <a:gd name="T18" fmla="*/ 564 w 746"/>
              <a:gd name="T19" fmla="*/ 738 h 749"/>
              <a:gd name="T20" fmla="*/ 525 w 746"/>
              <a:gd name="T21" fmla="*/ 738 h 749"/>
              <a:gd name="T22" fmla="*/ 224 w 746"/>
              <a:gd name="T23" fmla="*/ 738 h 749"/>
              <a:gd name="T24" fmla="*/ 30 w 746"/>
              <a:gd name="T25" fmla="*/ 746 h 749"/>
              <a:gd name="T26" fmla="*/ 3 w 746"/>
              <a:gd name="T27" fmla="*/ 544 h 749"/>
              <a:gd name="T28" fmla="*/ 162 w 746"/>
              <a:gd name="T29" fmla="*/ 374 h 749"/>
              <a:gd name="T30" fmla="*/ 11 w 746"/>
              <a:gd name="T31" fmla="*/ 185 h 749"/>
              <a:gd name="T32" fmla="*/ 219 w 746"/>
              <a:gd name="T33" fmla="*/ 15 h 749"/>
              <a:gd name="T34" fmla="*/ 508 w 746"/>
              <a:gd name="T35" fmla="*/ 28 h 749"/>
              <a:gd name="T36" fmla="*/ 736 w 746"/>
              <a:gd name="T37" fmla="*/ 160 h 749"/>
              <a:gd name="T38" fmla="*/ 583 w 746"/>
              <a:gd name="T39" fmla="*/ 380 h 749"/>
              <a:gd name="T40" fmla="*/ 413 w 746"/>
              <a:gd name="T41" fmla="*/ 549 h 749"/>
              <a:gd name="T42" fmla="*/ 677 w 746"/>
              <a:gd name="T43" fmla="*/ 549 h 749"/>
              <a:gd name="T44" fmla="*/ 607 w 746"/>
              <a:gd name="T45" fmla="*/ 573 h 749"/>
              <a:gd name="T46" fmla="*/ 584 w 746"/>
              <a:gd name="T47" fmla="*/ 550 h 749"/>
              <a:gd name="T48" fmla="*/ 593 w 746"/>
              <a:gd name="T49" fmla="*/ 466 h 749"/>
              <a:gd name="T50" fmla="*/ 547 w 746"/>
              <a:gd name="T51" fmla="*/ 489 h 749"/>
              <a:gd name="T52" fmla="*/ 570 w 746"/>
              <a:gd name="T53" fmla="*/ 443 h 749"/>
              <a:gd name="T54" fmla="*/ 413 w 746"/>
              <a:gd name="T55" fmla="*/ 549 h 749"/>
              <a:gd name="T56" fmla="*/ 155 w 746"/>
              <a:gd name="T57" fmla="*/ 646 h 749"/>
              <a:gd name="T58" fmla="*/ 516 w 746"/>
              <a:gd name="T59" fmla="*/ 181 h 749"/>
              <a:gd name="T60" fmla="*/ 155 w 746"/>
              <a:gd name="T61" fmla="*/ 646 h 749"/>
              <a:gd name="T62" fmla="*/ 602 w 746"/>
              <a:gd name="T63" fmla="*/ 221 h 749"/>
              <a:gd name="T64" fmla="*/ 603 w 746"/>
              <a:gd name="T65" fmla="*/ 222 h 749"/>
              <a:gd name="T66" fmla="*/ 603 w 746"/>
              <a:gd name="T67" fmla="*/ 223 h 749"/>
              <a:gd name="T68" fmla="*/ 682 w 746"/>
              <a:gd name="T69" fmla="*/ 205 h 749"/>
              <a:gd name="T70" fmla="*/ 576 w 746"/>
              <a:gd name="T71" fmla="*/ 68 h 749"/>
              <a:gd name="T72" fmla="*/ 496 w 746"/>
              <a:gd name="T73" fmla="*/ 115 h 749"/>
              <a:gd name="T74" fmla="*/ 527 w 746"/>
              <a:gd name="T75" fmla="*/ 146 h 749"/>
              <a:gd name="T76" fmla="*/ 527 w 746"/>
              <a:gd name="T77" fmla="*/ 147 h 749"/>
              <a:gd name="T78" fmla="*/ 528 w 746"/>
              <a:gd name="T79" fmla="*/ 147 h 749"/>
              <a:gd name="T80" fmla="*/ 602 w 746"/>
              <a:gd name="T81" fmla="*/ 221 h 749"/>
              <a:gd name="T82" fmla="*/ 602 w 746"/>
              <a:gd name="T83" fmla="*/ 221 h 749"/>
              <a:gd name="T84" fmla="*/ 591 w 746"/>
              <a:gd name="T85" fmla="*/ 256 h 749"/>
              <a:gd name="T86" fmla="*/ 197 w 746"/>
              <a:gd name="T87" fmla="*/ 689 h 749"/>
              <a:gd name="T88" fmla="*/ 591 w 746"/>
              <a:gd name="T89" fmla="*/ 256 h 749"/>
              <a:gd name="T90" fmla="*/ 80 w 746"/>
              <a:gd name="T91" fmla="*/ 572 h 749"/>
              <a:gd name="T92" fmla="*/ 474 w 746"/>
              <a:gd name="T93" fmla="*/ 138 h 749"/>
              <a:gd name="T94" fmla="*/ 80 w 746"/>
              <a:gd name="T95" fmla="*/ 572 h 749"/>
              <a:gd name="T96" fmla="*/ 57 w 746"/>
              <a:gd name="T97" fmla="*/ 594 h 749"/>
              <a:gd name="T98" fmla="*/ 155 w 746"/>
              <a:gd name="T99" fmla="*/ 693 h 7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746" h="749">
                <a:moveTo>
                  <a:pt x="201" y="167"/>
                </a:moveTo>
                <a:cubicBezTo>
                  <a:pt x="195" y="174"/>
                  <a:pt x="185" y="174"/>
                  <a:pt x="179" y="167"/>
                </a:cubicBezTo>
                <a:cubicBezTo>
                  <a:pt x="172" y="161"/>
                  <a:pt x="172" y="151"/>
                  <a:pt x="179" y="145"/>
                </a:cubicBezTo>
                <a:cubicBezTo>
                  <a:pt x="225" y="98"/>
                  <a:pt x="225" y="98"/>
                  <a:pt x="225" y="98"/>
                </a:cubicBezTo>
                <a:cubicBezTo>
                  <a:pt x="200" y="72"/>
                  <a:pt x="200" y="72"/>
                  <a:pt x="200" y="72"/>
                </a:cubicBezTo>
                <a:cubicBezTo>
                  <a:pt x="68" y="204"/>
                  <a:pt x="68" y="204"/>
                  <a:pt x="68" y="204"/>
                </a:cubicBezTo>
                <a:cubicBezTo>
                  <a:pt x="200" y="336"/>
                  <a:pt x="200" y="336"/>
                  <a:pt x="200" y="336"/>
                </a:cubicBezTo>
                <a:cubicBezTo>
                  <a:pt x="332" y="204"/>
                  <a:pt x="332" y="204"/>
                  <a:pt x="332" y="204"/>
                </a:cubicBezTo>
                <a:cubicBezTo>
                  <a:pt x="309" y="181"/>
                  <a:pt x="309" y="181"/>
                  <a:pt x="309" y="181"/>
                </a:cubicBezTo>
                <a:cubicBezTo>
                  <a:pt x="285" y="205"/>
                  <a:pt x="285" y="205"/>
                  <a:pt x="285" y="205"/>
                </a:cubicBezTo>
                <a:cubicBezTo>
                  <a:pt x="279" y="212"/>
                  <a:pt x="269" y="212"/>
                  <a:pt x="262" y="205"/>
                </a:cubicBezTo>
                <a:cubicBezTo>
                  <a:pt x="256" y="199"/>
                  <a:pt x="256" y="189"/>
                  <a:pt x="262" y="183"/>
                </a:cubicBezTo>
                <a:cubicBezTo>
                  <a:pt x="286" y="159"/>
                  <a:pt x="286" y="159"/>
                  <a:pt x="286" y="159"/>
                </a:cubicBezTo>
                <a:cubicBezTo>
                  <a:pt x="248" y="121"/>
                  <a:pt x="248" y="121"/>
                  <a:pt x="248" y="121"/>
                </a:cubicBezTo>
                <a:cubicBezTo>
                  <a:pt x="201" y="167"/>
                  <a:pt x="201" y="167"/>
                  <a:pt x="201" y="167"/>
                </a:cubicBezTo>
                <a:close/>
                <a:moveTo>
                  <a:pt x="583" y="380"/>
                </a:moveTo>
                <a:cubicBezTo>
                  <a:pt x="583" y="380"/>
                  <a:pt x="583" y="380"/>
                  <a:pt x="583" y="380"/>
                </a:cubicBezTo>
                <a:cubicBezTo>
                  <a:pt x="734" y="530"/>
                  <a:pt x="734" y="530"/>
                  <a:pt x="734" y="530"/>
                </a:cubicBezTo>
                <a:cubicBezTo>
                  <a:pt x="744" y="541"/>
                  <a:pt x="744" y="558"/>
                  <a:pt x="734" y="568"/>
                </a:cubicBezTo>
                <a:cubicBezTo>
                  <a:pt x="564" y="738"/>
                  <a:pt x="564" y="738"/>
                  <a:pt x="564" y="738"/>
                </a:cubicBezTo>
                <a:cubicBezTo>
                  <a:pt x="554" y="749"/>
                  <a:pt x="536" y="749"/>
                  <a:pt x="526" y="738"/>
                </a:cubicBezTo>
                <a:cubicBezTo>
                  <a:pt x="525" y="738"/>
                  <a:pt x="525" y="738"/>
                  <a:pt x="525" y="738"/>
                </a:cubicBezTo>
                <a:cubicBezTo>
                  <a:pt x="375" y="587"/>
                  <a:pt x="375" y="587"/>
                  <a:pt x="375" y="587"/>
                </a:cubicBezTo>
                <a:cubicBezTo>
                  <a:pt x="224" y="738"/>
                  <a:pt x="224" y="738"/>
                  <a:pt x="224" y="738"/>
                </a:cubicBezTo>
                <a:cubicBezTo>
                  <a:pt x="219" y="743"/>
                  <a:pt x="212" y="746"/>
                  <a:pt x="205" y="746"/>
                </a:cubicBezTo>
                <a:cubicBezTo>
                  <a:pt x="30" y="746"/>
                  <a:pt x="30" y="746"/>
                  <a:pt x="30" y="746"/>
                </a:cubicBezTo>
                <a:cubicBezTo>
                  <a:pt x="14" y="746"/>
                  <a:pt x="3" y="734"/>
                  <a:pt x="3" y="719"/>
                </a:cubicBezTo>
                <a:cubicBezTo>
                  <a:pt x="3" y="660"/>
                  <a:pt x="3" y="602"/>
                  <a:pt x="3" y="544"/>
                </a:cubicBezTo>
                <a:cubicBezTo>
                  <a:pt x="3" y="537"/>
                  <a:pt x="6" y="530"/>
                  <a:pt x="11" y="525"/>
                </a:cubicBezTo>
                <a:cubicBezTo>
                  <a:pt x="162" y="374"/>
                  <a:pt x="162" y="374"/>
                  <a:pt x="162" y="374"/>
                </a:cubicBezTo>
                <a:cubicBezTo>
                  <a:pt x="11" y="223"/>
                  <a:pt x="11" y="223"/>
                  <a:pt x="11" y="223"/>
                </a:cubicBezTo>
                <a:cubicBezTo>
                  <a:pt x="0" y="213"/>
                  <a:pt x="0" y="196"/>
                  <a:pt x="11" y="185"/>
                </a:cubicBezTo>
                <a:cubicBezTo>
                  <a:pt x="181" y="15"/>
                  <a:pt x="181" y="15"/>
                  <a:pt x="181" y="15"/>
                </a:cubicBezTo>
                <a:cubicBezTo>
                  <a:pt x="191" y="5"/>
                  <a:pt x="208" y="5"/>
                  <a:pt x="219" y="15"/>
                </a:cubicBezTo>
                <a:cubicBezTo>
                  <a:pt x="370" y="166"/>
                  <a:pt x="370" y="166"/>
                  <a:pt x="370" y="166"/>
                </a:cubicBezTo>
                <a:cubicBezTo>
                  <a:pt x="508" y="28"/>
                  <a:pt x="508" y="28"/>
                  <a:pt x="508" y="28"/>
                </a:cubicBezTo>
                <a:cubicBezTo>
                  <a:pt x="538" y="0"/>
                  <a:pt x="586" y="1"/>
                  <a:pt x="614" y="30"/>
                </a:cubicBezTo>
                <a:cubicBezTo>
                  <a:pt x="647" y="62"/>
                  <a:pt x="720" y="119"/>
                  <a:pt x="736" y="160"/>
                </a:cubicBezTo>
                <a:cubicBezTo>
                  <a:pt x="746" y="189"/>
                  <a:pt x="742" y="220"/>
                  <a:pt x="720" y="243"/>
                </a:cubicBezTo>
                <a:cubicBezTo>
                  <a:pt x="583" y="380"/>
                  <a:pt x="583" y="380"/>
                  <a:pt x="583" y="380"/>
                </a:cubicBezTo>
                <a:close/>
                <a:moveTo>
                  <a:pt x="413" y="549"/>
                </a:moveTo>
                <a:cubicBezTo>
                  <a:pt x="413" y="549"/>
                  <a:pt x="413" y="549"/>
                  <a:pt x="413" y="549"/>
                </a:cubicBezTo>
                <a:cubicBezTo>
                  <a:pt x="545" y="682"/>
                  <a:pt x="545" y="682"/>
                  <a:pt x="545" y="682"/>
                </a:cubicBezTo>
                <a:cubicBezTo>
                  <a:pt x="677" y="549"/>
                  <a:pt x="677" y="549"/>
                  <a:pt x="677" y="549"/>
                </a:cubicBezTo>
                <a:cubicBezTo>
                  <a:pt x="654" y="526"/>
                  <a:pt x="654" y="526"/>
                  <a:pt x="654" y="526"/>
                </a:cubicBezTo>
                <a:cubicBezTo>
                  <a:pt x="607" y="573"/>
                  <a:pt x="607" y="573"/>
                  <a:pt x="607" y="573"/>
                </a:cubicBezTo>
                <a:cubicBezTo>
                  <a:pt x="601" y="580"/>
                  <a:pt x="591" y="580"/>
                  <a:pt x="584" y="573"/>
                </a:cubicBezTo>
                <a:cubicBezTo>
                  <a:pt x="578" y="567"/>
                  <a:pt x="578" y="557"/>
                  <a:pt x="584" y="550"/>
                </a:cubicBezTo>
                <a:cubicBezTo>
                  <a:pt x="631" y="504"/>
                  <a:pt x="631" y="504"/>
                  <a:pt x="631" y="504"/>
                </a:cubicBezTo>
                <a:cubicBezTo>
                  <a:pt x="593" y="466"/>
                  <a:pt x="593" y="466"/>
                  <a:pt x="593" y="466"/>
                </a:cubicBezTo>
                <a:cubicBezTo>
                  <a:pt x="569" y="489"/>
                  <a:pt x="569" y="489"/>
                  <a:pt x="569" y="489"/>
                </a:cubicBezTo>
                <a:cubicBezTo>
                  <a:pt x="563" y="496"/>
                  <a:pt x="553" y="496"/>
                  <a:pt x="547" y="489"/>
                </a:cubicBezTo>
                <a:cubicBezTo>
                  <a:pt x="540" y="483"/>
                  <a:pt x="540" y="473"/>
                  <a:pt x="547" y="466"/>
                </a:cubicBezTo>
                <a:cubicBezTo>
                  <a:pt x="570" y="443"/>
                  <a:pt x="570" y="443"/>
                  <a:pt x="570" y="443"/>
                </a:cubicBezTo>
                <a:cubicBezTo>
                  <a:pt x="545" y="417"/>
                  <a:pt x="545" y="417"/>
                  <a:pt x="545" y="417"/>
                </a:cubicBezTo>
                <a:cubicBezTo>
                  <a:pt x="413" y="549"/>
                  <a:pt x="413" y="549"/>
                  <a:pt x="413" y="549"/>
                </a:cubicBezTo>
                <a:close/>
                <a:moveTo>
                  <a:pt x="155" y="646"/>
                </a:moveTo>
                <a:cubicBezTo>
                  <a:pt x="155" y="646"/>
                  <a:pt x="155" y="646"/>
                  <a:pt x="155" y="646"/>
                </a:cubicBezTo>
                <a:cubicBezTo>
                  <a:pt x="293" y="509"/>
                  <a:pt x="431" y="371"/>
                  <a:pt x="568" y="233"/>
                </a:cubicBezTo>
                <a:cubicBezTo>
                  <a:pt x="551" y="216"/>
                  <a:pt x="533" y="198"/>
                  <a:pt x="516" y="181"/>
                </a:cubicBezTo>
                <a:cubicBezTo>
                  <a:pt x="103" y="594"/>
                  <a:pt x="103" y="594"/>
                  <a:pt x="103" y="594"/>
                </a:cubicBezTo>
                <a:cubicBezTo>
                  <a:pt x="155" y="646"/>
                  <a:pt x="155" y="646"/>
                  <a:pt x="155" y="646"/>
                </a:cubicBezTo>
                <a:close/>
                <a:moveTo>
                  <a:pt x="602" y="221"/>
                </a:moveTo>
                <a:cubicBezTo>
                  <a:pt x="602" y="221"/>
                  <a:pt x="602" y="221"/>
                  <a:pt x="602" y="221"/>
                </a:cubicBezTo>
                <a:cubicBezTo>
                  <a:pt x="603" y="222"/>
                  <a:pt x="603" y="222"/>
                  <a:pt x="603" y="222"/>
                </a:cubicBezTo>
                <a:cubicBezTo>
                  <a:pt x="603" y="222"/>
                  <a:pt x="603" y="222"/>
                  <a:pt x="603" y="222"/>
                </a:cubicBezTo>
                <a:cubicBezTo>
                  <a:pt x="603" y="222"/>
                  <a:pt x="603" y="222"/>
                  <a:pt x="603" y="222"/>
                </a:cubicBezTo>
                <a:cubicBezTo>
                  <a:pt x="603" y="223"/>
                  <a:pt x="603" y="223"/>
                  <a:pt x="603" y="223"/>
                </a:cubicBezTo>
                <a:cubicBezTo>
                  <a:pt x="634" y="253"/>
                  <a:pt x="634" y="253"/>
                  <a:pt x="634" y="253"/>
                </a:cubicBezTo>
                <a:cubicBezTo>
                  <a:pt x="682" y="205"/>
                  <a:pt x="682" y="205"/>
                  <a:pt x="682" y="205"/>
                </a:cubicBezTo>
                <a:cubicBezTo>
                  <a:pt x="690" y="197"/>
                  <a:pt x="690" y="181"/>
                  <a:pt x="682" y="173"/>
                </a:cubicBezTo>
                <a:cubicBezTo>
                  <a:pt x="647" y="138"/>
                  <a:pt x="611" y="103"/>
                  <a:pt x="576" y="68"/>
                </a:cubicBezTo>
                <a:cubicBezTo>
                  <a:pt x="568" y="59"/>
                  <a:pt x="554" y="59"/>
                  <a:pt x="545" y="67"/>
                </a:cubicBezTo>
                <a:cubicBezTo>
                  <a:pt x="496" y="115"/>
                  <a:pt x="496" y="115"/>
                  <a:pt x="496" y="115"/>
                </a:cubicBezTo>
                <a:cubicBezTo>
                  <a:pt x="527" y="146"/>
                  <a:pt x="527" y="146"/>
                  <a:pt x="527" y="146"/>
                </a:cubicBezTo>
                <a:cubicBezTo>
                  <a:pt x="527" y="146"/>
                  <a:pt x="527" y="146"/>
                  <a:pt x="527" y="146"/>
                </a:cubicBezTo>
                <a:cubicBezTo>
                  <a:pt x="527" y="146"/>
                  <a:pt x="527" y="146"/>
                  <a:pt x="527" y="146"/>
                </a:cubicBezTo>
                <a:cubicBezTo>
                  <a:pt x="527" y="147"/>
                  <a:pt x="527" y="147"/>
                  <a:pt x="527" y="147"/>
                </a:cubicBezTo>
                <a:cubicBezTo>
                  <a:pt x="528" y="147"/>
                  <a:pt x="528" y="147"/>
                  <a:pt x="528" y="147"/>
                </a:cubicBezTo>
                <a:cubicBezTo>
                  <a:pt x="528" y="147"/>
                  <a:pt x="528" y="147"/>
                  <a:pt x="528" y="147"/>
                </a:cubicBezTo>
                <a:cubicBezTo>
                  <a:pt x="528" y="148"/>
                  <a:pt x="528" y="148"/>
                  <a:pt x="528" y="148"/>
                </a:cubicBezTo>
                <a:cubicBezTo>
                  <a:pt x="602" y="221"/>
                  <a:pt x="602" y="221"/>
                  <a:pt x="602" y="221"/>
                </a:cubicBezTo>
                <a:cubicBezTo>
                  <a:pt x="602" y="221"/>
                  <a:pt x="602" y="221"/>
                  <a:pt x="602" y="221"/>
                </a:cubicBezTo>
                <a:cubicBezTo>
                  <a:pt x="602" y="221"/>
                  <a:pt x="602" y="221"/>
                  <a:pt x="602" y="221"/>
                </a:cubicBezTo>
                <a:close/>
                <a:moveTo>
                  <a:pt x="591" y="256"/>
                </a:moveTo>
                <a:cubicBezTo>
                  <a:pt x="591" y="256"/>
                  <a:pt x="591" y="256"/>
                  <a:pt x="591" y="256"/>
                </a:cubicBezTo>
                <a:cubicBezTo>
                  <a:pt x="453" y="394"/>
                  <a:pt x="315" y="531"/>
                  <a:pt x="178" y="669"/>
                </a:cubicBezTo>
                <a:cubicBezTo>
                  <a:pt x="197" y="689"/>
                  <a:pt x="197" y="689"/>
                  <a:pt x="197" y="689"/>
                </a:cubicBezTo>
                <a:cubicBezTo>
                  <a:pt x="611" y="276"/>
                  <a:pt x="611" y="276"/>
                  <a:pt x="611" y="276"/>
                </a:cubicBezTo>
                <a:cubicBezTo>
                  <a:pt x="591" y="256"/>
                  <a:pt x="591" y="256"/>
                  <a:pt x="591" y="256"/>
                </a:cubicBezTo>
                <a:close/>
                <a:moveTo>
                  <a:pt x="80" y="572"/>
                </a:moveTo>
                <a:cubicBezTo>
                  <a:pt x="80" y="572"/>
                  <a:pt x="80" y="572"/>
                  <a:pt x="80" y="572"/>
                </a:cubicBezTo>
                <a:cubicBezTo>
                  <a:pt x="493" y="158"/>
                  <a:pt x="493" y="158"/>
                  <a:pt x="493" y="158"/>
                </a:cubicBezTo>
                <a:cubicBezTo>
                  <a:pt x="474" y="138"/>
                  <a:pt x="474" y="138"/>
                  <a:pt x="474" y="138"/>
                </a:cubicBezTo>
                <a:cubicBezTo>
                  <a:pt x="60" y="551"/>
                  <a:pt x="60" y="551"/>
                  <a:pt x="60" y="551"/>
                </a:cubicBezTo>
                <a:cubicBezTo>
                  <a:pt x="80" y="572"/>
                  <a:pt x="80" y="572"/>
                  <a:pt x="80" y="572"/>
                </a:cubicBezTo>
                <a:close/>
                <a:moveTo>
                  <a:pt x="57" y="594"/>
                </a:moveTo>
                <a:cubicBezTo>
                  <a:pt x="57" y="594"/>
                  <a:pt x="57" y="594"/>
                  <a:pt x="57" y="594"/>
                </a:cubicBezTo>
                <a:cubicBezTo>
                  <a:pt x="57" y="627"/>
                  <a:pt x="57" y="659"/>
                  <a:pt x="57" y="693"/>
                </a:cubicBezTo>
                <a:cubicBezTo>
                  <a:pt x="155" y="693"/>
                  <a:pt x="155" y="693"/>
                  <a:pt x="155" y="693"/>
                </a:cubicBezTo>
                <a:cubicBezTo>
                  <a:pt x="57" y="594"/>
                  <a:pt x="57" y="594"/>
                  <a:pt x="57" y="594"/>
                </a:cubicBezTo>
                <a:close/>
              </a:path>
            </a:pathLst>
          </a:custGeom>
          <a:solidFill>
            <a:srgbClr val="FCE1C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8" name="Freeform 76"/>
          <p:cNvSpPr>
            <a:spLocks noEditPoints="1"/>
          </p:cNvSpPr>
          <p:nvPr/>
        </p:nvSpPr>
        <p:spPr bwMode="auto">
          <a:xfrm>
            <a:off x="8086237" y="4170818"/>
            <a:ext cx="396521" cy="401241"/>
          </a:xfrm>
          <a:custGeom>
            <a:avLst/>
            <a:gdLst>
              <a:gd name="T0" fmla="*/ 431 w 690"/>
              <a:gd name="T1" fmla="*/ 0 h 698"/>
              <a:gd name="T2" fmla="*/ 443 w 690"/>
              <a:gd name="T3" fmla="*/ 0 h 698"/>
              <a:gd name="T4" fmla="*/ 501 w 690"/>
              <a:gd name="T5" fmla="*/ 27 h 698"/>
              <a:gd name="T6" fmla="*/ 469 w 690"/>
              <a:gd name="T7" fmla="*/ 53 h 698"/>
              <a:gd name="T8" fmla="*/ 672 w 690"/>
              <a:gd name="T9" fmla="*/ 626 h 698"/>
              <a:gd name="T10" fmla="*/ 631 w 690"/>
              <a:gd name="T11" fmla="*/ 698 h 698"/>
              <a:gd name="T12" fmla="*/ 60 w 690"/>
              <a:gd name="T13" fmla="*/ 698 h 698"/>
              <a:gd name="T14" fmla="*/ 19 w 690"/>
              <a:gd name="T15" fmla="*/ 624 h 698"/>
              <a:gd name="T16" fmla="*/ 221 w 690"/>
              <a:gd name="T17" fmla="*/ 53 h 698"/>
              <a:gd name="T18" fmla="*/ 189 w 690"/>
              <a:gd name="T19" fmla="*/ 27 h 698"/>
              <a:gd name="T20" fmla="*/ 247 w 690"/>
              <a:gd name="T21" fmla="*/ 0 h 698"/>
              <a:gd name="T22" fmla="*/ 249 w 690"/>
              <a:gd name="T23" fmla="*/ 0 h 698"/>
              <a:gd name="T24" fmla="*/ 177 w 690"/>
              <a:gd name="T25" fmla="*/ 565 h 698"/>
              <a:gd name="T26" fmla="*/ 193 w 690"/>
              <a:gd name="T27" fmla="*/ 581 h 698"/>
              <a:gd name="T28" fmla="*/ 161 w 690"/>
              <a:gd name="T29" fmla="*/ 581 h 698"/>
              <a:gd name="T30" fmla="*/ 261 w 690"/>
              <a:gd name="T31" fmla="*/ 518 h 698"/>
              <a:gd name="T32" fmla="*/ 277 w 690"/>
              <a:gd name="T33" fmla="*/ 534 h 698"/>
              <a:gd name="T34" fmla="*/ 245 w 690"/>
              <a:gd name="T35" fmla="*/ 534 h 698"/>
              <a:gd name="T36" fmla="*/ 237 w 690"/>
              <a:gd name="T37" fmla="*/ 410 h 698"/>
              <a:gd name="T38" fmla="*/ 253 w 690"/>
              <a:gd name="T39" fmla="*/ 426 h 698"/>
              <a:gd name="T40" fmla="*/ 221 w 690"/>
              <a:gd name="T41" fmla="*/ 426 h 698"/>
              <a:gd name="T42" fmla="*/ 240 w 690"/>
              <a:gd name="T43" fmla="*/ 573 h 698"/>
              <a:gd name="T44" fmla="*/ 267 w 690"/>
              <a:gd name="T45" fmla="*/ 599 h 698"/>
              <a:gd name="T46" fmla="*/ 213 w 690"/>
              <a:gd name="T47" fmla="*/ 599 h 698"/>
              <a:gd name="T48" fmla="*/ 206 w 690"/>
              <a:gd name="T49" fmla="*/ 470 h 698"/>
              <a:gd name="T50" fmla="*/ 232 w 690"/>
              <a:gd name="T51" fmla="*/ 497 h 698"/>
              <a:gd name="T52" fmla="*/ 179 w 690"/>
              <a:gd name="T53" fmla="*/ 497 h 698"/>
              <a:gd name="T54" fmla="*/ 239 w 690"/>
              <a:gd name="T55" fmla="*/ 346 h 698"/>
              <a:gd name="T56" fmla="*/ 451 w 690"/>
              <a:gd name="T57" fmla="*/ 346 h 698"/>
              <a:gd name="T58" fmla="*/ 415 w 690"/>
              <a:gd name="T59" fmla="*/ 276 h 698"/>
              <a:gd name="T60" fmla="*/ 275 w 690"/>
              <a:gd name="T61" fmla="*/ 53 h 698"/>
              <a:gd name="T62" fmla="*/ 275 w 690"/>
              <a:gd name="T63" fmla="*/ 276 h 698"/>
              <a:gd name="T64" fmla="*/ 239 w 690"/>
              <a:gd name="T65" fmla="*/ 346 h 698"/>
              <a:gd name="T66" fmla="*/ 469 w 690"/>
              <a:gd name="T67" fmla="*/ 378 h 698"/>
              <a:gd name="T68" fmla="*/ 69 w 690"/>
              <a:gd name="T69" fmla="*/ 644 h 698"/>
              <a:gd name="T70" fmla="*/ 469 w 690"/>
              <a:gd name="T71" fmla="*/ 378 h 698"/>
              <a:gd name="T72" fmla="*/ 316 w 690"/>
              <a:gd name="T73" fmla="*/ 593 h 698"/>
              <a:gd name="T74" fmla="*/ 316 w 690"/>
              <a:gd name="T75" fmla="*/ 561 h 698"/>
              <a:gd name="T76" fmla="*/ 391 w 690"/>
              <a:gd name="T77" fmla="*/ 577 h 698"/>
              <a:gd name="T78" fmla="*/ 316 w 690"/>
              <a:gd name="T79" fmla="*/ 593 h 698"/>
              <a:gd name="T80" fmla="*/ 332 w 690"/>
              <a:gd name="T81" fmla="*/ 507 h 698"/>
              <a:gd name="T82" fmla="*/ 332 w 690"/>
              <a:gd name="T83" fmla="*/ 475 h 698"/>
              <a:gd name="T84" fmla="*/ 374 w 690"/>
              <a:gd name="T85" fmla="*/ 491 h 698"/>
              <a:gd name="T86" fmla="*/ 332 w 690"/>
              <a:gd name="T87" fmla="*/ 507 h 698"/>
              <a:gd name="T88" fmla="*/ 332 w 690"/>
              <a:gd name="T89" fmla="*/ 335 h 698"/>
              <a:gd name="T90" fmla="*/ 332 w 690"/>
              <a:gd name="T91" fmla="*/ 303 h 698"/>
              <a:gd name="T92" fmla="*/ 374 w 690"/>
              <a:gd name="T93" fmla="*/ 319 h 698"/>
              <a:gd name="T94" fmla="*/ 332 w 690"/>
              <a:gd name="T95" fmla="*/ 335 h 698"/>
              <a:gd name="T96" fmla="*/ 316 w 690"/>
              <a:gd name="T97" fmla="*/ 421 h 698"/>
              <a:gd name="T98" fmla="*/ 316 w 690"/>
              <a:gd name="T99" fmla="*/ 389 h 698"/>
              <a:gd name="T100" fmla="*/ 391 w 690"/>
              <a:gd name="T101" fmla="*/ 405 h 698"/>
              <a:gd name="T102" fmla="*/ 316 w 690"/>
              <a:gd name="T103" fmla="*/ 421 h 698"/>
              <a:gd name="T104" fmla="*/ 316 w 690"/>
              <a:gd name="T105" fmla="*/ 249 h 698"/>
              <a:gd name="T106" fmla="*/ 316 w 690"/>
              <a:gd name="T107" fmla="*/ 217 h 698"/>
              <a:gd name="T108" fmla="*/ 391 w 690"/>
              <a:gd name="T109" fmla="*/ 234 h 698"/>
              <a:gd name="T110" fmla="*/ 316 w 690"/>
              <a:gd name="T111" fmla="*/ 249 h 6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690" h="698">
                <a:moveTo>
                  <a:pt x="259" y="0"/>
                </a:moveTo>
                <a:cubicBezTo>
                  <a:pt x="431" y="0"/>
                  <a:pt x="431" y="0"/>
                  <a:pt x="431" y="0"/>
                </a:cubicBezTo>
                <a:cubicBezTo>
                  <a:pt x="442" y="0"/>
                  <a:pt x="442" y="0"/>
                  <a:pt x="442" y="0"/>
                </a:cubicBezTo>
                <a:cubicBezTo>
                  <a:pt x="443" y="0"/>
                  <a:pt x="443" y="0"/>
                  <a:pt x="443" y="0"/>
                </a:cubicBezTo>
                <a:cubicBezTo>
                  <a:pt x="474" y="0"/>
                  <a:pt x="474" y="0"/>
                  <a:pt x="474" y="0"/>
                </a:cubicBezTo>
                <a:cubicBezTo>
                  <a:pt x="490" y="0"/>
                  <a:pt x="501" y="12"/>
                  <a:pt x="501" y="27"/>
                </a:cubicBezTo>
                <a:cubicBezTo>
                  <a:pt x="501" y="41"/>
                  <a:pt x="490" y="53"/>
                  <a:pt x="474" y="53"/>
                </a:cubicBezTo>
                <a:cubicBezTo>
                  <a:pt x="469" y="53"/>
                  <a:pt x="469" y="53"/>
                  <a:pt x="469" y="53"/>
                </a:cubicBezTo>
                <a:cubicBezTo>
                  <a:pt x="469" y="269"/>
                  <a:pt x="469" y="269"/>
                  <a:pt x="469" y="269"/>
                </a:cubicBezTo>
                <a:cubicBezTo>
                  <a:pt x="672" y="626"/>
                  <a:pt x="672" y="626"/>
                  <a:pt x="672" y="626"/>
                </a:cubicBezTo>
                <a:cubicBezTo>
                  <a:pt x="690" y="658"/>
                  <a:pt x="667" y="698"/>
                  <a:pt x="631" y="698"/>
                </a:cubicBezTo>
                <a:cubicBezTo>
                  <a:pt x="631" y="698"/>
                  <a:pt x="631" y="698"/>
                  <a:pt x="631" y="698"/>
                </a:cubicBezTo>
                <a:cubicBezTo>
                  <a:pt x="60" y="698"/>
                  <a:pt x="60" y="698"/>
                  <a:pt x="60" y="698"/>
                </a:cubicBezTo>
                <a:cubicBezTo>
                  <a:pt x="60" y="698"/>
                  <a:pt x="60" y="698"/>
                  <a:pt x="60" y="698"/>
                </a:cubicBezTo>
                <a:cubicBezTo>
                  <a:pt x="24" y="698"/>
                  <a:pt x="0" y="658"/>
                  <a:pt x="18" y="626"/>
                </a:cubicBezTo>
                <a:cubicBezTo>
                  <a:pt x="19" y="624"/>
                  <a:pt x="19" y="624"/>
                  <a:pt x="19" y="624"/>
                </a:cubicBezTo>
                <a:cubicBezTo>
                  <a:pt x="221" y="269"/>
                  <a:pt x="221" y="269"/>
                  <a:pt x="221" y="269"/>
                </a:cubicBezTo>
                <a:cubicBezTo>
                  <a:pt x="221" y="53"/>
                  <a:pt x="221" y="53"/>
                  <a:pt x="221" y="53"/>
                </a:cubicBezTo>
                <a:cubicBezTo>
                  <a:pt x="216" y="53"/>
                  <a:pt x="216" y="53"/>
                  <a:pt x="216" y="53"/>
                </a:cubicBezTo>
                <a:cubicBezTo>
                  <a:pt x="201" y="53"/>
                  <a:pt x="189" y="41"/>
                  <a:pt x="189" y="27"/>
                </a:cubicBezTo>
                <a:cubicBezTo>
                  <a:pt x="189" y="12"/>
                  <a:pt x="201" y="0"/>
                  <a:pt x="216" y="0"/>
                </a:cubicBezTo>
                <a:cubicBezTo>
                  <a:pt x="247" y="0"/>
                  <a:pt x="247" y="0"/>
                  <a:pt x="247" y="0"/>
                </a:cubicBezTo>
                <a:cubicBezTo>
                  <a:pt x="248" y="0"/>
                  <a:pt x="248" y="0"/>
                  <a:pt x="248" y="0"/>
                </a:cubicBezTo>
                <a:cubicBezTo>
                  <a:pt x="249" y="0"/>
                  <a:pt x="249" y="0"/>
                  <a:pt x="249" y="0"/>
                </a:cubicBezTo>
                <a:cubicBezTo>
                  <a:pt x="259" y="0"/>
                  <a:pt x="259" y="0"/>
                  <a:pt x="259" y="0"/>
                </a:cubicBezTo>
                <a:close/>
                <a:moveTo>
                  <a:pt x="177" y="565"/>
                </a:moveTo>
                <a:cubicBezTo>
                  <a:pt x="177" y="565"/>
                  <a:pt x="177" y="565"/>
                  <a:pt x="177" y="565"/>
                </a:cubicBezTo>
                <a:cubicBezTo>
                  <a:pt x="186" y="565"/>
                  <a:pt x="193" y="572"/>
                  <a:pt x="193" y="581"/>
                </a:cubicBezTo>
                <a:cubicBezTo>
                  <a:pt x="193" y="590"/>
                  <a:pt x="186" y="597"/>
                  <a:pt x="177" y="597"/>
                </a:cubicBezTo>
                <a:cubicBezTo>
                  <a:pt x="168" y="597"/>
                  <a:pt x="161" y="590"/>
                  <a:pt x="161" y="581"/>
                </a:cubicBezTo>
                <a:cubicBezTo>
                  <a:pt x="161" y="572"/>
                  <a:pt x="168" y="565"/>
                  <a:pt x="177" y="565"/>
                </a:cubicBezTo>
                <a:close/>
                <a:moveTo>
                  <a:pt x="261" y="518"/>
                </a:moveTo>
                <a:cubicBezTo>
                  <a:pt x="261" y="518"/>
                  <a:pt x="261" y="518"/>
                  <a:pt x="261" y="518"/>
                </a:cubicBezTo>
                <a:cubicBezTo>
                  <a:pt x="270" y="518"/>
                  <a:pt x="277" y="525"/>
                  <a:pt x="277" y="534"/>
                </a:cubicBezTo>
                <a:cubicBezTo>
                  <a:pt x="277" y="543"/>
                  <a:pt x="270" y="550"/>
                  <a:pt x="261" y="550"/>
                </a:cubicBezTo>
                <a:cubicBezTo>
                  <a:pt x="252" y="550"/>
                  <a:pt x="245" y="543"/>
                  <a:pt x="245" y="534"/>
                </a:cubicBezTo>
                <a:cubicBezTo>
                  <a:pt x="245" y="525"/>
                  <a:pt x="252" y="518"/>
                  <a:pt x="261" y="518"/>
                </a:cubicBezTo>
                <a:close/>
                <a:moveTo>
                  <a:pt x="237" y="410"/>
                </a:moveTo>
                <a:cubicBezTo>
                  <a:pt x="237" y="410"/>
                  <a:pt x="237" y="410"/>
                  <a:pt x="237" y="410"/>
                </a:cubicBezTo>
                <a:cubicBezTo>
                  <a:pt x="246" y="410"/>
                  <a:pt x="253" y="418"/>
                  <a:pt x="253" y="426"/>
                </a:cubicBezTo>
                <a:cubicBezTo>
                  <a:pt x="253" y="435"/>
                  <a:pt x="246" y="442"/>
                  <a:pt x="237" y="442"/>
                </a:cubicBezTo>
                <a:cubicBezTo>
                  <a:pt x="228" y="442"/>
                  <a:pt x="221" y="435"/>
                  <a:pt x="221" y="426"/>
                </a:cubicBezTo>
                <a:cubicBezTo>
                  <a:pt x="221" y="418"/>
                  <a:pt x="228" y="410"/>
                  <a:pt x="237" y="410"/>
                </a:cubicBezTo>
                <a:close/>
                <a:moveTo>
                  <a:pt x="240" y="573"/>
                </a:moveTo>
                <a:cubicBezTo>
                  <a:pt x="240" y="573"/>
                  <a:pt x="240" y="573"/>
                  <a:pt x="240" y="573"/>
                </a:cubicBezTo>
                <a:cubicBezTo>
                  <a:pt x="255" y="573"/>
                  <a:pt x="267" y="584"/>
                  <a:pt x="267" y="599"/>
                </a:cubicBezTo>
                <a:cubicBezTo>
                  <a:pt x="267" y="614"/>
                  <a:pt x="255" y="626"/>
                  <a:pt x="240" y="626"/>
                </a:cubicBezTo>
                <a:cubicBezTo>
                  <a:pt x="226" y="626"/>
                  <a:pt x="213" y="614"/>
                  <a:pt x="213" y="599"/>
                </a:cubicBezTo>
                <a:cubicBezTo>
                  <a:pt x="213" y="584"/>
                  <a:pt x="226" y="573"/>
                  <a:pt x="240" y="573"/>
                </a:cubicBezTo>
                <a:close/>
                <a:moveTo>
                  <a:pt x="206" y="470"/>
                </a:moveTo>
                <a:cubicBezTo>
                  <a:pt x="206" y="470"/>
                  <a:pt x="206" y="470"/>
                  <a:pt x="206" y="470"/>
                </a:cubicBezTo>
                <a:cubicBezTo>
                  <a:pt x="221" y="470"/>
                  <a:pt x="232" y="483"/>
                  <a:pt x="232" y="497"/>
                </a:cubicBezTo>
                <a:cubicBezTo>
                  <a:pt x="232" y="512"/>
                  <a:pt x="221" y="524"/>
                  <a:pt x="206" y="524"/>
                </a:cubicBezTo>
                <a:cubicBezTo>
                  <a:pt x="191" y="524"/>
                  <a:pt x="179" y="512"/>
                  <a:pt x="179" y="497"/>
                </a:cubicBezTo>
                <a:cubicBezTo>
                  <a:pt x="179" y="483"/>
                  <a:pt x="191" y="470"/>
                  <a:pt x="206" y="470"/>
                </a:cubicBezTo>
                <a:close/>
                <a:moveTo>
                  <a:pt x="239" y="346"/>
                </a:moveTo>
                <a:cubicBezTo>
                  <a:pt x="239" y="346"/>
                  <a:pt x="239" y="346"/>
                  <a:pt x="239" y="346"/>
                </a:cubicBezTo>
                <a:cubicBezTo>
                  <a:pt x="451" y="346"/>
                  <a:pt x="451" y="346"/>
                  <a:pt x="451" y="346"/>
                </a:cubicBezTo>
                <a:cubicBezTo>
                  <a:pt x="420" y="291"/>
                  <a:pt x="420" y="291"/>
                  <a:pt x="420" y="291"/>
                </a:cubicBezTo>
                <a:cubicBezTo>
                  <a:pt x="417" y="286"/>
                  <a:pt x="415" y="281"/>
                  <a:pt x="415" y="276"/>
                </a:cubicBezTo>
                <a:cubicBezTo>
                  <a:pt x="415" y="53"/>
                  <a:pt x="415" y="53"/>
                  <a:pt x="415" y="53"/>
                </a:cubicBezTo>
                <a:cubicBezTo>
                  <a:pt x="275" y="53"/>
                  <a:pt x="275" y="53"/>
                  <a:pt x="275" y="53"/>
                </a:cubicBezTo>
                <a:cubicBezTo>
                  <a:pt x="275" y="276"/>
                  <a:pt x="275" y="276"/>
                  <a:pt x="275" y="276"/>
                </a:cubicBezTo>
                <a:cubicBezTo>
                  <a:pt x="275" y="276"/>
                  <a:pt x="275" y="276"/>
                  <a:pt x="275" y="276"/>
                </a:cubicBezTo>
                <a:cubicBezTo>
                  <a:pt x="275" y="280"/>
                  <a:pt x="274" y="285"/>
                  <a:pt x="271" y="289"/>
                </a:cubicBezTo>
                <a:cubicBezTo>
                  <a:pt x="239" y="346"/>
                  <a:pt x="239" y="346"/>
                  <a:pt x="239" y="346"/>
                </a:cubicBezTo>
                <a:close/>
                <a:moveTo>
                  <a:pt x="469" y="378"/>
                </a:moveTo>
                <a:cubicBezTo>
                  <a:pt x="469" y="378"/>
                  <a:pt x="469" y="378"/>
                  <a:pt x="469" y="378"/>
                </a:cubicBezTo>
                <a:cubicBezTo>
                  <a:pt x="221" y="378"/>
                  <a:pt x="221" y="378"/>
                  <a:pt x="221" y="378"/>
                </a:cubicBezTo>
                <a:cubicBezTo>
                  <a:pt x="69" y="644"/>
                  <a:pt x="69" y="644"/>
                  <a:pt x="69" y="644"/>
                </a:cubicBezTo>
                <a:cubicBezTo>
                  <a:pt x="621" y="644"/>
                  <a:pt x="621" y="644"/>
                  <a:pt x="621" y="644"/>
                </a:cubicBezTo>
                <a:cubicBezTo>
                  <a:pt x="469" y="378"/>
                  <a:pt x="469" y="378"/>
                  <a:pt x="469" y="378"/>
                </a:cubicBezTo>
                <a:close/>
                <a:moveTo>
                  <a:pt x="316" y="593"/>
                </a:moveTo>
                <a:cubicBezTo>
                  <a:pt x="316" y="593"/>
                  <a:pt x="316" y="593"/>
                  <a:pt x="316" y="593"/>
                </a:cubicBezTo>
                <a:cubicBezTo>
                  <a:pt x="307" y="593"/>
                  <a:pt x="300" y="586"/>
                  <a:pt x="300" y="577"/>
                </a:cubicBezTo>
                <a:cubicBezTo>
                  <a:pt x="300" y="568"/>
                  <a:pt x="307" y="561"/>
                  <a:pt x="316" y="561"/>
                </a:cubicBezTo>
                <a:cubicBezTo>
                  <a:pt x="374" y="561"/>
                  <a:pt x="374" y="561"/>
                  <a:pt x="374" y="561"/>
                </a:cubicBezTo>
                <a:cubicBezTo>
                  <a:pt x="383" y="561"/>
                  <a:pt x="391" y="568"/>
                  <a:pt x="391" y="577"/>
                </a:cubicBezTo>
                <a:cubicBezTo>
                  <a:pt x="391" y="586"/>
                  <a:pt x="383" y="593"/>
                  <a:pt x="374" y="593"/>
                </a:cubicBezTo>
                <a:cubicBezTo>
                  <a:pt x="316" y="593"/>
                  <a:pt x="316" y="593"/>
                  <a:pt x="316" y="593"/>
                </a:cubicBezTo>
                <a:close/>
                <a:moveTo>
                  <a:pt x="332" y="507"/>
                </a:moveTo>
                <a:cubicBezTo>
                  <a:pt x="332" y="507"/>
                  <a:pt x="332" y="507"/>
                  <a:pt x="332" y="507"/>
                </a:cubicBezTo>
                <a:cubicBezTo>
                  <a:pt x="323" y="507"/>
                  <a:pt x="316" y="500"/>
                  <a:pt x="316" y="491"/>
                </a:cubicBezTo>
                <a:cubicBezTo>
                  <a:pt x="316" y="482"/>
                  <a:pt x="323" y="475"/>
                  <a:pt x="332" y="475"/>
                </a:cubicBezTo>
                <a:cubicBezTo>
                  <a:pt x="358" y="475"/>
                  <a:pt x="358" y="475"/>
                  <a:pt x="358" y="475"/>
                </a:cubicBezTo>
                <a:cubicBezTo>
                  <a:pt x="367" y="475"/>
                  <a:pt x="374" y="482"/>
                  <a:pt x="374" y="491"/>
                </a:cubicBezTo>
                <a:cubicBezTo>
                  <a:pt x="374" y="500"/>
                  <a:pt x="367" y="507"/>
                  <a:pt x="358" y="507"/>
                </a:cubicBezTo>
                <a:cubicBezTo>
                  <a:pt x="332" y="507"/>
                  <a:pt x="332" y="507"/>
                  <a:pt x="332" y="507"/>
                </a:cubicBezTo>
                <a:close/>
                <a:moveTo>
                  <a:pt x="332" y="335"/>
                </a:moveTo>
                <a:cubicBezTo>
                  <a:pt x="332" y="335"/>
                  <a:pt x="332" y="335"/>
                  <a:pt x="332" y="335"/>
                </a:cubicBezTo>
                <a:cubicBezTo>
                  <a:pt x="323" y="335"/>
                  <a:pt x="316" y="328"/>
                  <a:pt x="316" y="319"/>
                </a:cubicBezTo>
                <a:cubicBezTo>
                  <a:pt x="316" y="310"/>
                  <a:pt x="323" y="303"/>
                  <a:pt x="332" y="303"/>
                </a:cubicBezTo>
                <a:cubicBezTo>
                  <a:pt x="358" y="303"/>
                  <a:pt x="358" y="303"/>
                  <a:pt x="358" y="303"/>
                </a:cubicBezTo>
                <a:cubicBezTo>
                  <a:pt x="367" y="303"/>
                  <a:pt x="374" y="310"/>
                  <a:pt x="374" y="319"/>
                </a:cubicBezTo>
                <a:cubicBezTo>
                  <a:pt x="374" y="328"/>
                  <a:pt x="367" y="335"/>
                  <a:pt x="358" y="335"/>
                </a:cubicBezTo>
                <a:cubicBezTo>
                  <a:pt x="332" y="335"/>
                  <a:pt x="332" y="335"/>
                  <a:pt x="332" y="335"/>
                </a:cubicBezTo>
                <a:close/>
                <a:moveTo>
                  <a:pt x="316" y="421"/>
                </a:moveTo>
                <a:cubicBezTo>
                  <a:pt x="316" y="421"/>
                  <a:pt x="316" y="421"/>
                  <a:pt x="316" y="421"/>
                </a:cubicBezTo>
                <a:cubicBezTo>
                  <a:pt x="307" y="421"/>
                  <a:pt x="300" y="414"/>
                  <a:pt x="300" y="405"/>
                </a:cubicBezTo>
                <a:cubicBezTo>
                  <a:pt x="300" y="396"/>
                  <a:pt x="307" y="389"/>
                  <a:pt x="316" y="389"/>
                </a:cubicBezTo>
                <a:cubicBezTo>
                  <a:pt x="374" y="389"/>
                  <a:pt x="374" y="389"/>
                  <a:pt x="374" y="389"/>
                </a:cubicBezTo>
                <a:cubicBezTo>
                  <a:pt x="383" y="389"/>
                  <a:pt x="391" y="396"/>
                  <a:pt x="391" y="405"/>
                </a:cubicBezTo>
                <a:cubicBezTo>
                  <a:pt x="391" y="414"/>
                  <a:pt x="383" y="421"/>
                  <a:pt x="374" y="421"/>
                </a:cubicBezTo>
                <a:cubicBezTo>
                  <a:pt x="316" y="421"/>
                  <a:pt x="316" y="421"/>
                  <a:pt x="316" y="421"/>
                </a:cubicBezTo>
                <a:close/>
                <a:moveTo>
                  <a:pt x="316" y="249"/>
                </a:moveTo>
                <a:cubicBezTo>
                  <a:pt x="316" y="249"/>
                  <a:pt x="316" y="249"/>
                  <a:pt x="316" y="249"/>
                </a:cubicBezTo>
                <a:cubicBezTo>
                  <a:pt x="307" y="249"/>
                  <a:pt x="300" y="242"/>
                  <a:pt x="300" y="234"/>
                </a:cubicBezTo>
                <a:cubicBezTo>
                  <a:pt x="300" y="224"/>
                  <a:pt x="307" y="217"/>
                  <a:pt x="316" y="217"/>
                </a:cubicBezTo>
                <a:cubicBezTo>
                  <a:pt x="374" y="217"/>
                  <a:pt x="374" y="217"/>
                  <a:pt x="374" y="217"/>
                </a:cubicBezTo>
                <a:cubicBezTo>
                  <a:pt x="383" y="217"/>
                  <a:pt x="391" y="224"/>
                  <a:pt x="391" y="234"/>
                </a:cubicBezTo>
                <a:cubicBezTo>
                  <a:pt x="391" y="242"/>
                  <a:pt x="383" y="249"/>
                  <a:pt x="374" y="249"/>
                </a:cubicBezTo>
                <a:cubicBezTo>
                  <a:pt x="316" y="249"/>
                  <a:pt x="316" y="249"/>
                  <a:pt x="316" y="249"/>
                </a:cubicBezTo>
                <a:close/>
              </a:path>
            </a:pathLst>
          </a:custGeom>
          <a:solidFill>
            <a:srgbClr val="FCE1C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9" name="Freeform 79"/>
          <p:cNvSpPr>
            <a:spLocks noEditPoints="1"/>
          </p:cNvSpPr>
          <p:nvPr/>
        </p:nvSpPr>
        <p:spPr bwMode="auto">
          <a:xfrm>
            <a:off x="9550656" y="2656861"/>
            <a:ext cx="374641" cy="438186"/>
          </a:xfrm>
          <a:custGeom>
            <a:avLst/>
            <a:gdLst>
              <a:gd name="T0" fmla="*/ 380 w 611"/>
              <a:gd name="T1" fmla="*/ 32 h 715"/>
              <a:gd name="T2" fmla="*/ 495 w 611"/>
              <a:gd name="T3" fmla="*/ 81 h 715"/>
              <a:gd name="T4" fmla="*/ 511 w 611"/>
              <a:gd name="T5" fmla="*/ 98 h 715"/>
              <a:gd name="T6" fmla="*/ 585 w 611"/>
              <a:gd name="T7" fmla="*/ 112 h 715"/>
              <a:gd name="T8" fmla="*/ 611 w 611"/>
              <a:gd name="T9" fmla="*/ 139 h 715"/>
              <a:gd name="T10" fmla="*/ 585 w 611"/>
              <a:gd name="T11" fmla="*/ 715 h 715"/>
              <a:gd name="T12" fmla="*/ 27 w 611"/>
              <a:gd name="T13" fmla="*/ 715 h 715"/>
              <a:gd name="T14" fmla="*/ 0 w 611"/>
              <a:gd name="T15" fmla="*/ 688 h 715"/>
              <a:gd name="T16" fmla="*/ 27 w 611"/>
              <a:gd name="T17" fmla="*/ 112 h 715"/>
              <a:gd name="T18" fmla="*/ 101 w 611"/>
              <a:gd name="T19" fmla="*/ 112 h 715"/>
              <a:gd name="T20" fmla="*/ 117 w 611"/>
              <a:gd name="T21" fmla="*/ 81 h 715"/>
              <a:gd name="T22" fmla="*/ 203 w 611"/>
              <a:gd name="T23" fmla="*/ 81 h 715"/>
              <a:gd name="T24" fmla="*/ 306 w 611"/>
              <a:gd name="T25" fmla="*/ 0 h 715"/>
              <a:gd name="T26" fmla="*/ 422 w 611"/>
              <a:gd name="T27" fmla="*/ 308 h 715"/>
              <a:gd name="T28" fmla="*/ 460 w 611"/>
              <a:gd name="T29" fmla="*/ 346 h 715"/>
              <a:gd name="T30" fmla="*/ 242 w 611"/>
              <a:gd name="T31" fmla="*/ 526 h 715"/>
              <a:gd name="T32" fmla="*/ 152 w 611"/>
              <a:gd name="T33" fmla="*/ 436 h 715"/>
              <a:gd name="T34" fmla="*/ 190 w 611"/>
              <a:gd name="T35" fmla="*/ 398 h 715"/>
              <a:gd name="T36" fmla="*/ 422 w 611"/>
              <a:gd name="T37" fmla="*/ 308 h 715"/>
              <a:gd name="T38" fmla="*/ 375 w 611"/>
              <a:gd name="T39" fmla="*/ 81 h 715"/>
              <a:gd name="T40" fmla="*/ 306 w 611"/>
              <a:gd name="T41" fmla="*/ 32 h 715"/>
              <a:gd name="T42" fmla="*/ 237 w 611"/>
              <a:gd name="T43" fmla="*/ 81 h 715"/>
              <a:gd name="T44" fmla="*/ 375 w 611"/>
              <a:gd name="T45" fmla="*/ 81 h 715"/>
              <a:gd name="T46" fmla="*/ 511 w 611"/>
              <a:gd name="T47" fmla="*/ 165 h 715"/>
              <a:gd name="T48" fmla="*/ 495 w 611"/>
              <a:gd name="T49" fmla="*/ 197 h 715"/>
              <a:gd name="T50" fmla="*/ 306 w 611"/>
              <a:gd name="T51" fmla="*/ 197 h 715"/>
              <a:gd name="T52" fmla="*/ 101 w 611"/>
              <a:gd name="T53" fmla="*/ 180 h 715"/>
              <a:gd name="T54" fmla="*/ 101 w 611"/>
              <a:gd name="T55" fmla="*/ 165 h 715"/>
              <a:gd name="T56" fmla="*/ 54 w 611"/>
              <a:gd name="T57" fmla="*/ 662 h 715"/>
              <a:gd name="T58" fmla="*/ 558 w 611"/>
              <a:gd name="T59" fmla="*/ 165 h 715"/>
              <a:gd name="T60" fmla="*/ 306 w 611"/>
              <a:gd name="T61" fmla="*/ 113 h 715"/>
              <a:gd name="T62" fmla="*/ 133 w 611"/>
              <a:gd name="T63" fmla="*/ 113 h 715"/>
              <a:gd name="T64" fmla="*/ 133 w 611"/>
              <a:gd name="T65" fmla="*/ 165 h 715"/>
              <a:gd name="T66" fmla="*/ 479 w 611"/>
              <a:gd name="T67" fmla="*/ 165 h 715"/>
              <a:gd name="T68" fmla="*/ 479 w 611"/>
              <a:gd name="T69" fmla="*/ 113 h 7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611" h="715">
                <a:moveTo>
                  <a:pt x="306" y="0"/>
                </a:moveTo>
                <a:cubicBezTo>
                  <a:pt x="335" y="0"/>
                  <a:pt x="361" y="12"/>
                  <a:pt x="380" y="32"/>
                </a:cubicBezTo>
                <a:cubicBezTo>
                  <a:pt x="394" y="45"/>
                  <a:pt x="404" y="62"/>
                  <a:pt x="408" y="81"/>
                </a:cubicBezTo>
                <a:cubicBezTo>
                  <a:pt x="495" y="81"/>
                  <a:pt x="495" y="81"/>
                  <a:pt x="495" y="81"/>
                </a:cubicBezTo>
                <a:cubicBezTo>
                  <a:pt x="504" y="81"/>
                  <a:pt x="511" y="88"/>
                  <a:pt x="511" y="97"/>
                </a:cubicBezTo>
                <a:cubicBezTo>
                  <a:pt x="511" y="98"/>
                  <a:pt x="511" y="98"/>
                  <a:pt x="511" y="98"/>
                </a:cubicBezTo>
                <a:cubicBezTo>
                  <a:pt x="511" y="112"/>
                  <a:pt x="511" y="112"/>
                  <a:pt x="511" y="112"/>
                </a:cubicBezTo>
                <a:cubicBezTo>
                  <a:pt x="585" y="112"/>
                  <a:pt x="585" y="112"/>
                  <a:pt x="585" y="112"/>
                </a:cubicBezTo>
                <a:cubicBezTo>
                  <a:pt x="599" y="112"/>
                  <a:pt x="611" y="124"/>
                  <a:pt x="611" y="139"/>
                </a:cubicBezTo>
                <a:cubicBezTo>
                  <a:pt x="611" y="139"/>
                  <a:pt x="611" y="139"/>
                  <a:pt x="611" y="139"/>
                </a:cubicBezTo>
                <a:cubicBezTo>
                  <a:pt x="611" y="688"/>
                  <a:pt x="611" y="688"/>
                  <a:pt x="611" y="688"/>
                </a:cubicBezTo>
                <a:cubicBezTo>
                  <a:pt x="611" y="704"/>
                  <a:pt x="599" y="715"/>
                  <a:pt x="585" y="715"/>
                </a:cubicBezTo>
                <a:cubicBezTo>
                  <a:pt x="584" y="715"/>
                  <a:pt x="584" y="715"/>
                  <a:pt x="584" y="715"/>
                </a:cubicBezTo>
                <a:cubicBezTo>
                  <a:pt x="27" y="715"/>
                  <a:pt x="27" y="715"/>
                  <a:pt x="27" y="715"/>
                </a:cubicBezTo>
                <a:cubicBezTo>
                  <a:pt x="12" y="715"/>
                  <a:pt x="0" y="704"/>
                  <a:pt x="0" y="688"/>
                </a:cubicBezTo>
                <a:cubicBezTo>
                  <a:pt x="0" y="688"/>
                  <a:pt x="0" y="688"/>
                  <a:pt x="0" y="688"/>
                </a:cubicBezTo>
                <a:cubicBezTo>
                  <a:pt x="0" y="139"/>
                  <a:pt x="0" y="139"/>
                  <a:pt x="0" y="139"/>
                </a:cubicBezTo>
                <a:cubicBezTo>
                  <a:pt x="0" y="124"/>
                  <a:pt x="12" y="112"/>
                  <a:pt x="27" y="112"/>
                </a:cubicBezTo>
                <a:cubicBezTo>
                  <a:pt x="28" y="112"/>
                  <a:pt x="28" y="112"/>
                  <a:pt x="28" y="112"/>
                </a:cubicBezTo>
                <a:cubicBezTo>
                  <a:pt x="101" y="112"/>
                  <a:pt x="101" y="112"/>
                  <a:pt x="101" y="112"/>
                </a:cubicBezTo>
                <a:cubicBezTo>
                  <a:pt x="101" y="97"/>
                  <a:pt x="101" y="97"/>
                  <a:pt x="101" y="97"/>
                </a:cubicBezTo>
                <a:cubicBezTo>
                  <a:pt x="101" y="88"/>
                  <a:pt x="108" y="81"/>
                  <a:pt x="117" y="81"/>
                </a:cubicBezTo>
                <a:cubicBezTo>
                  <a:pt x="117" y="81"/>
                  <a:pt x="117" y="81"/>
                  <a:pt x="117" y="81"/>
                </a:cubicBezTo>
                <a:cubicBezTo>
                  <a:pt x="203" y="81"/>
                  <a:pt x="203" y="81"/>
                  <a:pt x="203" y="81"/>
                </a:cubicBezTo>
                <a:cubicBezTo>
                  <a:pt x="208" y="62"/>
                  <a:pt x="218" y="45"/>
                  <a:pt x="231" y="32"/>
                </a:cubicBezTo>
                <a:cubicBezTo>
                  <a:pt x="250" y="12"/>
                  <a:pt x="277" y="0"/>
                  <a:pt x="306" y="0"/>
                </a:cubicBezTo>
                <a:close/>
                <a:moveTo>
                  <a:pt x="422" y="308"/>
                </a:moveTo>
                <a:cubicBezTo>
                  <a:pt x="422" y="308"/>
                  <a:pt x="422" y="308"/>
                  <a:pt x="422" y="308"/>
                </a:cubicBezTo>
                <a:cubicBezTo>
                  <a:pt x="432" y="298"/>
                  <a:pt x="449" y="298"/>
                  <a:pt x="460" y="308"/>
                </a:cubicBezTo>
                <a:cubicBezTo>
                  <a:pt x="470" y="319"/>
                  <a:pt x="470" y="336"/>
                  <a:pt x="460" y="346"/>
                </a:cubicBezTo>
                <a:cubicBezTo>
                  <a:pt x="280" y="526"/>
                  <a:pt x="280" y="526"/>
                  <a:pt x="280" y="526"/>
                </a:cubicBezTo>
                <a:cubicBezTo>
                  <a:pt x="269" y="537"/>
                  <a:pt x="252" y="537"/>
                  <a:pt x="242" y="526"/>
                </a:cubicBezTo>
                <a:cubicBezTo>
                  <a:pt x="241" y="526"/>
                  <a:pt x="241" y="526"/>
                  <a:pt x="241" y="526"/>
                </a:cubicBezTo>
                <a:cubicBezTo>
                  <a:pt x="152" y="436"/>
                  <a:pt x="152" y="436"/>
                  <a:pt x="152" y="436"/>
                </a:cubicBezTo>
                <a:cubicBezTo>
                  <a:pt x="141" y="426"/>
                  <a:pt x="141" y="409"/>
                  <a:pt x="152" y="398"/>
                </a:cubicBezTo>
                <a:cubicBezTo>
                  <a:pt x="162" y="388"/>
                  <a:pt x="179" y="388"/>
                  <a:pt x="190" y="398"/>
                </a:cubicBezTo>
                <a:cubicBezTo>
                  <a:pt x="261" y="469"/>
                  <a:pt x="261" y="469"/>
                  <a:pt x="261" y="469"/>
                </a:cubicBezTo>
                <a:cubicBezTo>
                  <a:pt x="422" y="308"/>
                  <a:pt x="422" y="308"/>
                  <a:pt x="422" y="308"/>
                </a:cubicBezTo>
                <a:close/>
                <a:moveTo>
                  <a:pt x="375" y="81"/>
                </a:moveTo>
                <a:cubicBezTo>
                  <a:pt x="375" y="81"/>
                  <a:pt x="375" y="81"/>
                  <a:pt x="375" y="81"/>
                </a:cubicBezTo>
                <a:cubicBezTo>
                  <a:pt x="371" y="71"/>
                  <a:pt x="365" y="62"/>
                  <a:pt x="358" y="54"/>
                </a:cubicBezTo>
                <a:cubicBezTo>
                  <a:pt x="344" y="41"/>
                  <a:pt x="326" y="32"/>
                  <a:pt x="306" y="32"/>
                </a:cubicBezTo>
                <a:cubicBezTo>
                  <a:pt x="285" y="32"/>
                  <a:pt x="267" y="41"/>
                  <a:pt x="254" y="54"/>
                </a:cubicBezTo>
                <a:cubicBezTo>
                  <a:pt x="246" y="62"/>
                  <a:pt x="240" y="71"/>
                  <a:pt x="237" y="81"/>
                </a:cubicBezTo>
                <a:cubicBezTo>
                  <a:pt x="306" y="81"/>
                  <a:pt x="306" y="81"/>
                  <a:pt x="306" y="81"/>
                </a:cubicBezTo>
                <a:cubicBezTo>
                  <a:pt x="375" y="81"/>
                  <a:pt x="375" y="81"/>
                  <a:pt x="375" y="81"/>
                </a:cubicBezTo>
                <a:close/>
                <a:moveTo>
                  <a:pt x="511" y="165"/>
                </a:moveTo>
                <a:cubicBezTo>
                  <a:pt x="511" y="165"/>
                  <a:pt x="511" y="165"/>
                  <a:pt x="511" y="165"/>
                </a:cubicBezTo>
                <a:cubicBezTo>
                  <a:pt x="511" y="180"/>
                  <a:pt x="511" y="180"/>
                  <a:pt x="511" y="180"/>
                </a:cubicBezTo>
                <a:cubicBezTo>
                  <a:pt x="511" y="189"/>
                  <a:pt x="504" y="197"/>
                  <a:pt x="495" y="197"/>
                </a:cubicBezTo>
                <a:cubicBezTo>
                  <a:pt x="494" y="197"/>
                  <a:pt x="494" y="197"/>
                  <a:pt x="494" y="197"/>
                </a:cubicBezTo>
                <a:cubicBezTo>
                  <a:pt x="306" y="197"/>
                  <a:pt x="306" y="197"/>
                  <a:pt x="306" y="197"/>
                </a:cubicBezTo>
                <a:cubicBezTo>
                  <a:pt x="117" y="197"/>
                  <a:pt x="117" y="197"/>
                  <a:pt x="117" y="197"/>
                </a:cubicBezTo>
                <a:cubicBezTo>
                  <a:pt x="108" y="197"/>
                  <a:pt x="101" y="189"/>
                  <a:pt x="101" y="180"/>
                </a:cubicBezTo>
                <a:cubicBezTo>
                  <a:pt x="101" y="180"/>
                  <a:pt x="101" y="180"/>
                  <a:pt x="101" y="180"/>
                </a:cubicBezTo>
                <a:cubicBezTo>
                  <a:pt x="101" y="165"/>
                  <a:pt x="101" y="165"/>
                  <a:pt x="101" y="165"/>
                </a:cubicBezTo>
                <a:cubicBezTo>
                  <a:pt x="54" y="165"/>
                  <a:pt x="54" y="165"/>
                  <a:pt x="54" y="165"/>
                </a:cubicBezTo>
                <a:cubicBezTo>
                  <a:pt x="54" y="662"/>
                  <a:pt x="54" y="662"/>
                  <a:pt x="54" y="662"/>
                </a:cubicBezTo>
                <a:cubicBezTo>
                  <a:pt x="558" y="662"/>
                  <a:pt x="558" y="662"/>
                  <a:pt x="558" y="662"/>
                </a:cubicBezTo>
                <a:cubicBezTo>
                  <a:pt x="558" y="165"/>
                  <a:pt x="558" y="165"/>
                  <a:pt x="558" y="165"/>
                </a:cubicBezTo>
                <a:cubicBezTo>
                  <a:pt x="511" y="165"/>
                  <a:pt x="511" y="165"/>
                  <a:pt x="511" y="165"/>
                </a:cubicBezTo>
                <a:close/>
                <a:moveTo>
                  <a:pt x="306" y="113"/>
                </a:moveTo>
                <a:cubicBezTo>
                  <a:pt x="306" y="113"/>
                  <a:pt x="306" y="113"/>
                  <a:pt x="306" y="113"/>
                </a:cubicBezTo>
                <a:cubicBezTo>
                  <a:pt x="133" y="113"/>
                  <a:pt x="133" y="113"/>
                  <a:pt x="133" y="113"/>
                </a:cubicBezTo>
                <a:cubicBezTo>
                  <a:pt x="133" y="139"/>
                  <a:pt x="133" y="139"/>
                  <a:pt x="133" y="139"/>
                </a:cubicBezTo>
                <a:cubicBezTo>
                  <a:pt x="133" y="165"/>
                  <a:pt x="133" y="165"/>
                  <a:pt x="133" y="165"/>
                </a:cubicBezTo>
                <a:cubicBezTo>
                  <a:pt x="306" y="165"/>
                  <a:pt x="306" y="165"/>
                  <a:pt x="306" y="165"/>
                </a:cubicBezTo>
                <a:cubicBezTo>
                  <a:pt x="479" y="165"/>
                  <a:pt x="479" y="165"/>
                  <a:pt x="479" y="165"/>
                </a:cubicBezTo>
                <a:cubicBezTo>
                  <a:pt x="479" y="139"/>
                  <a:pt x="479" y="139"/>
                  <a:pt x="479" y="139"/>
                </a:cubicBezTo>
                <a:cubicBezTo>
                  <a:pt x="479" y="113"/>
                  <a:pt x="479" y="113"/>
                  <a:pt x="479" y="113"/>
                </a:cubicBezTo>
                <a:cubicBezTo>
                  <a:pt x="306" y="113"/>
                  <a:pt x="306" y="113"/>
                  <a:pt x="306" y="113"/>
                </a:cubicBezTo>
                <a:close/>
              </a:path>
            </a:pathLst>
          </a:custGeom>
          <a:solidFill>
            <a:srgbClr val="FCE1C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762258" y="2465157"/>
            <a:ext cx="5385891" cy="612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请在此添加文字说明，编辑文字。</a:t>
            </a:r>
            <a:r>
              <a:rPr lang="zh-CN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</a:t>
            </a:r>
            <a:r>
              <a:rPr lang="zh-CN" altLang="en-US" sz="1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，编辑文字。请在此添加文字说明，编辑文字。请在此添加文字说明，编辑文字。</a:t>
            </a:r>
            <a:endParaRPr lang="en-US" altLang="zh-CN" sz="13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TextBox 76"/>
          <p:cNvSpPr txBox="1"/>
          <p:nvPr/>
        </p:nvSpPr>
        <p:spPr>
          <a:xfrm>
            <a:off x="1762257" y="2096085"/>
            <a:ext cx="30496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在此添加标题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762258" y="4432737"/>
            <a:ext cx="5385891" cy="612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请在此添加文字说明，编辑文字。</a:t>
            </a:r>
            <a:r>
              <a:rPr lang="zh-CN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</a:t>
            </a:r>
            <a:r>
              <a:rPr lang="zh-CN" altLang="en-US" sz="1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，编辑文字。请在此添加文字说明，编辑文字。请在此添加文字说明，编辑文字。</a:t>
            </a:r>
            <a:endParaRPr lang="en-US" altLang="zh-CN" sz="13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TextBox 76"/>
          <p:cNvSpPr txBox="1"/>
          <p:nvPr/>
        </p:nvSpPr>
        <p:spPr>
          <a:xfrm>
            <a:off x="1762257" y="4063665"/>
            <a:ext cx="30496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在此添加标题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 rot="5400000">
            <a:off x="3074422" y="-1924440"/>
            <a:ext cx="6064960" cy="10706879"/>
          </a:xfrm>
          <a:prstGeom prst="rect">
            <a:avLst/>
          </a:prstGeom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1589974" y="391022"/>
            <a:ext cx="584059" cy="905932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9903550" y="391022"/>
            <a:ext cx="584059" cy="905932"/>
          </a:xfrm>
          <a:prstGeom prst="rect">
            <a:avLst/>
          </a:prstGeom>
        </p:spPr>
      </p:pic>
      <p:sp>
        <p:nvSpPr>
          <p:cNvPr id="30" name="TextBox 76"/>
          <p:cNvSpPr txBox="1"/>
          <p:nvPr/>
        </p:nvSpPr>
        <p:spPr>
          <a:xfrm>
            <a:off x="5234880" y="542655"/>
            <a:ext cx="17222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rgbClr val="ED76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</a:t>
            </a:r>
            <a:r>
              <a:rPr lang="zh-CN" altLang="en-US" sz="2000" dirty="0">
                <a:solidFill>
                  <a:srgbClr val="ED76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sz="2000" dirty="0">
              <a:solidFill>
                <a:srgbClr val="ED761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4569336" y="843891"/>
            <a:ext cx="3053327" cy="308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 You Text 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Here Add 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You Text 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Here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5709320" y="1152886"/>
            <a:ext cx="773359" cy="191267"/>
            <a:chOff x="6232688" y="2672443"/>
            <a:chExt cx="1600305" cy="395787"/>
          </a:xfrm>
        </p:grpSpPr>
        <p:pic>
          <p:nvPicPr>
            <p:cNvPr id="35" name="图片 34"/>
            <p:cNvPicPr>
              <a:picLocks noChangeAspect="1"/>
            </p:cNvPicPr>
            <p:nvPr/>
          </p:nvPicPr>
          <p:blipFill>
            <a:blip r:embed="rId4" cstate="screen"/>
            <a:stretch>
              <a:fillRect/>
            </a:stretch>
          </p:blipFill>
          <p:spPr>
            <a:xfrm>
              <a:off x="6646036" y="2678043"/>
              <a:ext cx="381393" cy="384587"/>
            </a:xfrm>
            <a:prstGeom prst="rect">
              <a:avLst/>
            </a:prstGeom>
          </p:spPr>
        </p:pic>
        <p:pic>
          <p:nvPicPr>
            <p:cNvPr id="36" name="图片 35"/>
            <p:cNvPicPr>
              <a:picLocks noChangeAspect="1"/>
            </p:cNvPicPr>
            <p:nvPr/>
          </p:nvPicPr>
          <p:blipFill>
            <a:blip r:embed="rId5" cstate="screen"/>
            <a:stretch>
              <a:fillRect/>
            </a:stretch>
          </p:blipFill>
          <p:spPr>
            <a:xfrm>
              <a:off x="6232688" y="2678043"/>
              <a:ext cx="393975" cy="384587"/>
            </a:xfrm>
            <a:prstGeom prst="rect">
              <a:avLst/>
            </a:prstGeom>
          </p:spPr>
        </p:pic>
        <p:pic>
          <p:nvPicPr>
            <p:cNvPr id="37" name="图片 36"/>
            <p:cNvPicPr>
              <a:picLocks noChangeAspect="1"/>
            </p:cNvPicPr>
            <p:nvPr/>
          </p:nvPicPr>
          <p:blipFill>
            <a:blip r:embed="rId6" cstate="screen"/>
            <a:stretch>
              <a:fillRect/>
            </a:stretch>
          </p:blipFill>
          <p:spPr>
            <a:xfrm flipH="1">
              <a:off x="7048030" y="2675730"/>
              <a:ext cx="385942" cy="389213"/>
            </a:xfrm>
            <a:prstGeom prst="rect">
              <a:avLst/>
            </a:prstGeom>
          </p:spPr>
        </p:pic>
        <p:pic>
          <p:nvPicPr>
            <p:cNvPr id="38" name="图片 37"/>
            <p:cNvPicPr>
              <a:picLocks noChangeAspect="1"/>
            </p:cNvPicPr>
            <p:nvPr/>
          </p:nvPicPr>
          <p:blipFill>
            <a:blip r:embed="rId7" cstate="screen"/>
            <a:stretch>
              <a:fillRect/>
            </a:stretch>
          </p:blipFill>
          <p:spPr>
            <a:xfrm flipH="1">
              <a:off x="7449727" y="2672443"/>
              <a:ext cx="383266" cy="395787"/>
            </a:xfrm>
            <a:prstGeom prst="rect">
              <a:avLst/>
            </a:prstGeom>
          </p:spPr>
        </p:pic>
      </p:grpSp>
      <p:sp>
        <p:nvSpPr>
          <p:cNvPr id="12" name="Freeform 6"/>
          <p:cNvSpPr/>
          <p:nvPr/>
        </p:nvSpPr>
        <p:spPr bwMode="auto">
          <a:xfrm>
            <a:off x="5770563" y="2673351"/>
            <a:ext cx="655638" cy="676275"/>
          </a:xfrm>
          <a:custGeom>
            <a:avLst/>
            <a:gdLst>
              <a:gd name="T0" fmla="*/ 173 w 173"/>
              <a:gd name="T1" fmla="*/ 0 h 180"/>
              <a:gd name="T2" fmla="*/ 173 w 173"/>
              <a:gd name="T3" fmla="*/ 180 h 180"/>
              <a:gd name="T4" fmla="*/ 0 w 173"/>
              <a:gd name="T5" fmla="*/ 180 h 180"/>
              <a:gd name="T6" fmla="*/ 0 w 173"/>
              <a:gd name="T7" fmla="*/ 0 h 180"/>
              <a:gd name="T8" fmla="*/ 173 w 173"/>
              <a:gd name="T9" fmla="*/ 0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3" h="180">
                <a:moveTo>
                  <a:pt x="173" y="0"/>
                </a:moveTo>
                <a:cubicBezTo>
                  <a:pt x="109" y="64"/>
                  <a:pt x="109" y="117"/>
                  <a:pt x="173" y="180"/>
                </a:cubicBezTo>
                <a:cubicBezTo>
                  <a:pt x="0" y="180"/>
                  <a:pt x="0" y="180"/>
                  <a:pt x="0" y="180"/>
                </a:cubicBezTo>
                <a:cubicBezTo>
                  <a:pt x="63" y="117"/>
                  <a:pt x="63" y="64"/>
                  <a:pt x="0" y="0"/>
                </a:cubicBezTo>
                <a:lnTo>
                  <a:pt x="173" y="0"/>
                </a:lnTo>
                <a:close/>
              </a:path>
            </a:pathLst>
          </a:custGeom>
          <a:solidFill>
            <a:srgbClr val="848E2B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Freeform 7"/>
          <p:cNvSpPr/>
          <p:nvPr/>
        </p:nvSpPr>
        <p:spPr bwMode="auto">
          <a:xfrm>
            <a:off x="5770563" y="4000501"/>
            <a:ext cx="655638" cy="676275"/>
          </a:xfrm>
          <a:custGeom>
            <a:avLst/>
            <a:gdLst>
              <a:gd name="T0" fmla="*/ 173 w 173"/>
              <a:gd name="T1" fmla="*/ 0 h 180"/>
              <a:gd name="T2" fmla="*/ 173 w 173"/>
              <a:gd name="T3" fmla="*/ 180 h 180"/>
              <a:gd name="T4" fmla="*/ 0 w 173"/>
              <a:gd name="T5" fmla="*/ 180 h 180"/>
              <a:gd name="T6" fmla="*/ 0 w 173"/>
              <a:gd name="T7" fmla="*/ 0 h 180"/>
              <a:gd name="T8" fmla="*/ 173 w 173"/>
              <a:gd name="T9" fmla="*/ 0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3" h="180">
                <a:moveTo>
                  <a:pt x="173" y="0"/>
                </a:moveTo>
                <a:cubicBezTo>
                  <a:pt x="109" y="64"/>
                  <a:pt x="109" y="116"/>
                  <a:pt x="173" y="180"/>
                </a:cubicBezTo>
                <a:cubicBezTo>
                  <a:pt x="0" y="180"/>
                  <a:pt x="0" y="180"/>
                  <a:pt x="0" y="180"/>
                </a:cubicBezTo>
                <a:cubicBezTo>
                  <a:pt x="63" y="116"/>
                  <a:pt x="63" y="64"/>
                  <a:pt x="0" y="0"/>
                </a:cubicBezTo>
                <a:lnTo>
                  <a:pt x="173" y="0"/>
                </a:lnTo>
                <a:close/>
              </a:path>
            </a:pathLst>
          </a:custGeom>
          <a:solidFill>
            <a:srgbClr val="ED761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Oval 9"/>
          <p:cNvSpPr>
            <a:spLocks noChangeArrowheads="1"/>
          </p:cNvSpPr>
          <p:nvPr/>
        </p:nvSpPr>
        <p:spPr bwMode="auto">
          <a:xfrm>
            <a:off x="5632450" y="1890713"/>
            <a:ext cx="927100" cy="917575"/>
          </a:xfrm>
          <a:prstGeom prst="ellipse">
            <a:avLst/>
          </a:prstGeom>
          <a:solidFill>
            <a:srgbClr val="CE322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Oval 10"/>
          <p:cNvSpPr>
            <a:spLocks noChangeArrowheads="1"/>
          </p:cNvSpPr>
          <p:nvPr/>
        </p:nvSpPr>
        <p:spPr bwMode="auto">
          <a:xfrm>
            <a:off x="5632450" y="3214688"/>
            <a:ext cx="927100" cy="920750"/>
          </a:xfrm>
          <a:prstGeom prst="ellipse">
            <a:avLst/>
          </a:prstGeom>
          <a:solidFill>
            <a:srgbClr val="848E2B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Oval 11"/>
          <p:cNvSpPr>
            <a:spLocks noChangeArrowheads="1"/>
          </p:cNvSpPr>
          <p:nvPr/>
        </p:nvSpPr>
        <p:spPr bwMode="auto">
          <a:xfrm>
            <a:off x="5632450" y="4540251"/>
            <a:ext cx="927100" cy="922338"/>
          </a:xfrm>
          <a:prstGeom prst="ellipse">
            <a:avLst/>
          </a:prstGeom>
          <a:solidFill>
            <a:srgbClr val="ED761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Oval 13"/>
          <p:cNvSpPr>
            <a:spLocks noChangeArrowheads="1"/>
          </p:cNvSpPr>
          <p:nvPr/>
        </p:nvSpPr>
        <p:spPr bwMode="auto">
          <a:xfrm>
            <a:off x="5708650" y="1966913"/>
            <a:ext cx="774700" cy="7667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Oval 14"/>
          <p:cNvSpPr>
            <a:spLocks noChangeArrowheads="1"/>
          </p:cNvSpPr>
          <p:nvPr/>
        </p:nvSpPr>
        <p:spPr bwMode="auto">
          <a:xfrm>
            <a:off x="5708650" y="3292476"/>
            <a:ext cx="774700" cy="76358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Oval 15"/>
          <p:cNvSpPr>
            <a:spLocks noChangeArrowheads="1"/>
          </p:cNvSpPr>
          <p:nvPr/>
        </p:nvSpPr>
        <p:spPr bwMode="auto">
          <a:xfrm>
            <a:off x="5708650" y="4616451"/>
            <a:ext cx="774700" cy="76676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5937250" y="4814888"/>
            <a:ext cx="344488" cy="342901"/>
            <a:chOff x="5937250" y="5538788"/>
            <a:chExt cx="344488" cy="342901"/>
          </a:xfrm>
          <a:solidFill>
            <a:srgbClr val="ED7616"/>
          </a:solidFill>
        </p:grpSpPr>
        <p:sp>
          <p:nvSpPr>
            <p:cNvPr id="21" name="Freeform 16"/>
            <p:cNvSpPr/>
            <p:nvPr/>
          </p:nvSpPr>
          <p:spPr bwMode="auto">
            <a:xfrm>
              <a:off x="6005513" y="5637213"/>
              <a:ext cx="177800" cy="176213"/>
            </a:xfrm>
            <a:custGeom>
              <a:avLst/>
              <a:gdLst>
                <a:gd name="T0" fmla="*/ 40 w 47"/>
                <a:gd name="T1" fmla="*/ 24 h 47"/>
                <a:gd name="T2" fmla="*/ 24 w 47"/>
                <a:gd name="T3" fmla="*/ 40 h 47"/>
                <a:gd name="T4" fmla="*/ 8 w 47"/>
                <a:gd name="T5" fmla="*/ 24 h 47"/>
                <a:gd name="T6" fmla="*/ 24 w 47"/>
                <a:gd name="T7" fmla="*/ 8 h 47"/>
                <a:gd name="T8" fmla="*/ 32 w 47"/>
                <a:gd name="T9" fmla="*/ 10 h 47"/>
                <a:gd name="T10" fmla="*/ 38 w 47"/>
                <a:gd name="T11" fmla="*/ 5 h 47"/>
                <a:gd name="T12" fmla="*/ 24 w 47"/>
                <a:gd name="T13" fmla="*/ 0 h 47"/>
                <a:gd name="T14" fmla="*/ 0 w 47"/>
                <a:gd name="T15" fmla="*/ 24 h 47"/>
                <a:gd name="T16" fmla="*/ 24 w 47"/>
                <a:gd name="T17" fmla="*/ 47 h 47"/>
                <a:gd name="T18" fmla="*/ 47 w 47"/>
                <a:gd name="T19" fmla="*/ 24 h 47"/>
                <a:gd name="T20" fmla="*/ 43 w 47"/>
                <a:gd name="T21" fmla="*/ 10 h 47"/>
                <a:gd name="T22" fmla="*/ 37 w 47"/>
                <a:gd name="T23" fmla="*/ 15 h 47"/>
                <a:gd name="T24" fmla="*/ 40 w 47"/>
                <a:gd name="T25" fmla="*/ 2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7" h="47">
                  <a:moveTo>
                    <a:pt x="40" y="24"/>
                  </a:moveTo>
                  <a:cubicBezTo>
                    <a:pt x="40" y="33"/>
                    <a:pt x="33" y="40"/>
                    <a:pt x="24" y="40"/>
                  </a:cubicBezTo>
                  <a:cubicBezTo>
                    <a:pt x="15" y="40"/>
                    <a:pt x="8" y="33"/>
                    <a:pt x="8" y="24"/>
                  </a:cubicBezTo>
                  <a:cubicBezTo>
                    <a:pt x="8" y="15"/>
                    <a:pt x="15" y="8"/>
                    <a:pt x="24" y="8"/>
                  </a:cubicBezTo>
                  <a:cubicBezTo>
                    <a:pt x="27" y="8"/>
                    <a:pt x="30" y="9"/>
                    <a:pt x="32" y="10"/>
                  </a:cubicBezTo>
                  <a:cubicBezTo>
                    <a:pt x="38" y="5"/>
                    <a:pt x="38" y="5"/>
                    <a:pt x="38" y="5"/>
                  </a:cubicBezTo>
                  <a:cubicBezTo>
                    <a:pt x="34" y="2"/>
                    <a:pt x="29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7"/>
                    <a:pt x="11" y="47"/>
                    <a:pt x="24" y="47"/>
                  </a:cubicBezTo>
                  <a:cubicBezTo>
                    <a:pt x="37" y="47"/>
                    <a:pt x="47" y="37"/>
                    <a:pt x="47" y="24"/>
                  </a:cubicBezTo>
                  <a:cubicBezTo>
                    <a:pt x="47" y="19"/>
                    <a:pt x="46" y="14"/>
                    <a:pt x="43" y="10"/>
                  </a:cubicBezTo>
                  <a:cubicBezTo>
                    <a:pt x="37" y="15"/>
                    <a:pt x="37" y="15"/>
                    <a:pt x="37" y="15"/>
                  </a:cubicBezTo>
                  <a:cubicBezTo>
                    <a:pt x="39" y="18"/>
                    <a:pt x="40" y="21"/>
                    <a:pt x="40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2" name="Freeform 17"/>
            <p:cNvSpPr/>
            <p:nvPr/>
          </p:nvSpPr>
          <p:spPr bwMode="auto">
            <a:xfrm>
              <a:off x="6065838" y="5697538"/>
              <a:ext cx="57150" cy="55563"/>
            </a:xfrm>
            <a:custGeom>
              <a:avLst/>
              <a:gdLst>
                <a:gd name="T0" fmla="*/ 10 w 15"/>
                <a:gd name="T1" fmla="*/ 1 h 15"/>
                <a:gd name="T2" fmla="*/ 8 w 15"/>
                <a:gd name="T3" fmla="*/ 0 h 15"/>
                <a:gd name="T4" fmla="*/ 0 w 15"/>
                <a:gd name="T5" fmla="*/ 8 h 15"/>
                <a:gd name="T6" fmla="*/ 8 w 15"/>
                <a:gd name="T7" fmla="*/ 15 h 15"/>
                <a:gd name="T8" fmla="*/ 15 w 15"/>
                <a:gd name="T9" fmla="*/ 8 h 15"/>
                <a:gd name="T10" fmla="*/ 15 w 15"/>
                <a:gd name="T11" fmla="*/ 5 h 15"/>
                <a:gd name="T12" fmla="*/ 7 w 15"/>
                <a:gd name="T13" fmla="*/ 8 h 15"/>
                <a:gd name="T14" fmla="*/ 10 w 15"/>
                <a:gd name="T15" fmla="*/ 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15">
                  <a:moveTo>
                    <a:pt x="10" y="1"/>
                  </a:moveTo>
                  <a:cubicBezTo>
                    <a:pt x="10" y="0"/>
                    <a:pt x="9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2"/>
                    <a:pt x="4" y="15"/>
                    <a:pt x="8" y="15"/>
                  </a:cubicBezTo>
                  <a:cubicBezTo>
                    <a:pt x="12" y="15"/>
                    <a:pt x="15" y="12"/>
                    <a:pt x="15" y="8"/>
                  </a:cubicBezTo>
                  <a:cubicBezTo>
                    <a:pt x="15" y="7"/>
                    <a:pt x="15" y="6"/>
                    <a:pt x="15" y="5"/>
                  </a:cubicBezTo>
                  <a:cubicBezTo>
                    <a:pt x="7" y="8"/>
                    <a:pt x="7" y="8"/>
                    <a:pt x="7" y="8"/>
                  </a:cubicBezTo>
                  <a:lnTo>
                    <a:pt x="1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3" name="Freeform 18"/>
            <p:cNvSpPr/>
            <p:nvPr/>
          </p:nvSpPr>
          <p:spPr bwMode="auto">
            <a:xfrm>
              <a:off x="5937250" y="5568951"/>
              <a:ext cx="314325" cy="312738"/>
            </a:xfrm>
            <a:custGeom>
              <a:avLst/>
              <a:gdLst>
                <a:gd name="T0" fmla="*/ 70 w 83"/>
                <a:gd name="T1" fmla="*/ 19 h 83"/>
                <a:gd name="T2" fmla="*/ 68 w 83"/>
                <a:gd name="T3" fmla="*/ 20 h 83"/>
                <a:gd name="T4" fmla="*/ 76 w 83"/>
                <a:gd name="T5" fmla="*/ 42 h 83"/>
                <a:gd name="T6" fmla="*/ 42 w 83"/>
                <a:gd name="T7" fmla="*/ 76 h 83"/>
                <a:gd name="T8" fmla="*/ 8 w 83"/>
                <a:gd name="T9" fmla="*/ 42 h 83"/>
                <a:gd name="T10" fmla="*/ 42 w 83"/>
                <a:gd name="T11" fmla="*/ 7 h 83"/>
                <a:gd name="T12" fmla="*/ 63 w 83"/>
                <a:gd name="T13" fmla="*/ 15 h 83"/>
                <a:gd name="T14" fmla="*/ 65 w 83"/>
                <a:gd name="T15" fmla="*/ 13 h 83"/>
                <a:gd name="T16" fmla="*/ 65 w 83"/>
                <a:gd name="T17" fmla="*/ 7 h 83"/>
                <a:gd name="T18" fmla="*/ 42 w 83"/>
                <a:gd name="T19" fmla="*/ 0 h 83"/>
                <a:gd name="T20" fmla="*/ 0 w 83"/>
                <a:gd name="T21" fmla="*/ 42 h 83"/>
                <a:gd name="T22" fmla="*/ 42 w 83"/>
                <a:gd name="T23" fmla="*/ 83 h 83"/>
                <a:gd name="T24" fmla="*/ 83 w 83"/>
                <a:gd name="T25" fmla="*/ 42 h 83"/>
                <a:gd name="T26" fmla="*/ 76 w 83"/>
                <a:gd name="T27" fmla="*/ 19 h 83"/>
                <a:gd name="T28" fmla="*/ 70 w 83"/>
                <a:gd name="T29" fmla="*/ 19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3" h="83">
                  <a:moveTo>
                    <a:pt x="70" y="19"/>
                  </a:moveTo>
                  <a:cubicBezTo>
                    <a:pt x="68" y="20"/>
                    <a:pt x="68" y="20"/>
                    <a:pt x="68" y="20"/>
                  </a:cubicBezTo>
                  <a:cubicBezTo>
                    <a:pt x="73" y="26"/>
                    <a:pt x="76" y="34"/>
                    <a:pt x="76" y="42"/>
                  </a:cubicBezTo>
                  <a:cubicBezTo>
                    <a:pt x="76" y="61"/>
                    <a:pt x="61" y="76"/>
                    <a:pt x="42" y="76"/>
                  </a:cubicBezTo>
                  <a:cubicBezTo>
                    <a:pt x="23" y="76"/>
                    <a:pt x="8" y="61"/>
                    <a:pt x="8" y="42"/>
                  </a:cubicBezTo>
                  <a:cubicBezTo>
                    <a:pt x="8" y="23"/>
                    <a:pt x="23" y="7"/>
                    <a:pt x="42" y="7"/>
                  </a:cubicBezTo>
                  <a:cubicBezTo>
                    <a:pt x="50" y="7"/>
                    <a:pt x="57" y="10"/>
                    <a:pt x="63" y="15"/>
                  </a:cubicBezTo>
                  <a:cubicBezTo>
                    <a:pt x="65" y="13"/>
                    <a:pt x="65" y="13"/>
                    <a:pt x="65" y="13"/>
                  </a:cubicBezTo>
                  <a:cubicBezTo>
                    <a:pt x="65" y="7"/>
                    <a:pt x="65" y="7"/>
                    <a:pt x="65" y="7"/>
                  </a:cubicBezTo>
                  <a:cubicBezTo>
                    <a:pt x="58" y="3"/>
                    <a:pt x="50" y="0"/>
                    <a:pt x="42" y="0"/>
                  </a:cubicBezTo>
                  <a:cubicBezTo>
                    <a:pt x="19" y="0"/>
                    <a:pt x="0" y="19"/>
                    <a:pt x="0" y="42"/>
                  </a:cubicBezTo>
                  <a:cubicBezTo>
                    <a:pt x="0" y="65"/>
                    <a:pt x="19" y="83"/>
                    <a:pt x="42" y="83"/>
                  </a:cubicBezTo>
                  <a:cubicBezTo>
                    <a:pt x="65" y="83"/>
                    <a:pt x="83" y="65"/>
                    <a:pt x="83" y="42"/>
                  </a:cubicBezTo>
                  <a:cubicBezTo>
                    <a:pt x="83" y="33"/>
                    <a:pt x="81" y="25"/>
                    <a:pt x="76" y="19"/>
                  </a:cubicBezTo>
                  <a:lnTo>
                    <a:pt x="7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4" name="Freeform 19"/>
            <p:cNvSpPr/>
            <p:nvPr/>
          </p:nvSpPr>
          <p:spPr bwMode="auto">
            <a:xfrm>
              <a:off x="6096000" y="5538788"/>
              <a:ext cx="185738" cy="188913"/>
            </a:xfrm>
            <a:custGeom>
              <a:avLst/>
              <a:gdLst>
                <a:gd name="T0" fmla="*/ 91 w 117"/>
                <a:gd name="T1" fmla="*/ 29 h 119"/>
                <a:gd name="T2" fmla="*/ 91 w 117"/>
                <a:gd name="T3" fmla="*/ 0 h 119"/>
                <a:gd name="T4" fmla="*/ 74 w 117"/>
                <a:gd name="T5" fmla="*/ 17 h 119"/>
                <a:gd name="T6" fmla="*/ 60 w 117"/>
                <a:gd name="T7" fmla="*/ 31 h 119"/>
                <a:gd name="T8" fmla="*/ 60 w 117"/>
                <a:gd name="T9" fmla="*/ 52 h 119"/>
                <a:gd name="T10" fmla="*/ 34 w 117"/>
                <a:gd name="T11" fmla="*/ 78 h 119"/>
                <a:gd name="T12" fmla="*/ 12 w 117"/>
                <a:gd name="T13" fmla="*/ 100 h 119"/>
                <a:gd name="T14" fmla="*/ 0 w 117"/>
                <a:gd name="T15" fmla="*/ 119 h 119"/>
                <a:gd name="T16" fmla="*/ 17 w 117"/>
                <a:gd name="T17" fmla="*/ 107 h 119"/>
                <a:gd name="T18" fmla="*/ 38 w 117"/>
                <a:gd name="T19" fmla="*/ 83 h 119"/>
                <a:gd name="T20" fmla="*/ 65 w 117"/>
                <a:gd name="T21" fmla="*/ 60 h 119"/>
                <a:gd name="T22" fmla="*/ 86 w 117"/>
                <a:gd name="T23" fmla="*/ 57 h 119"/>
                <a:gd name="T24" fmla="*/ 103 w 117"/>
                <a:gd name="T25" fmla="*/ 43 h 119"/>
                <a:gd name="T26" fmla="*/ 117 w 117"/>
                <a:gd name="T27" fmla="*/ 29 h 119"/>
                <a:gd name="T28" fmla="*/ 91 w 117"/>
                <a:gd name="T29" fmla="*/ 2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7" h="119">
                  <a:moveTo>
                    <a:pt x="91" y="29"/>
                  </a:moveTo>
                  <a:lnTo>
                    <a:pt x="91" y="0"/>
                  </a:lnTo>
                  <a:lnTo>
                    <a:pt x="74" y="17"/>
                  </a:lnTo>
                  <a:lnTo>
                    <a:pt x="60" y="31"/>
                  </a:lnTo>
                  <a:lnTo>
                    <a:pt x="60" y="52"/>
                  </a:lnTo>
                  <a:lnTo>
                    <a:pt x="34" y="78"/>
                  </a:lnTo>
                  <a:lnTo>
                    <a:pt x="12" y="100"/>
                  </a:lnTo>
                  <a:lnTo>
                    <a:pt x="0" y="119"/>
                  </a:lnTo>
                  <a:lnTo>
                    <a:pt x="17" y="107"/>
                  </a:lnTo>
                  <a:lnTo>
                    <a:pt x="38" y="83"/>
                  </a:lnTo>
                  <a:lnTo>
                    <a:pt x="65" y="60"/>
                  </a:lnTo>
                  <a:lnTo>
                    <a:pt x="86" y="57"/>
                  </a:lnTo>
                  <a:lnTo>
                    <a:pt x="103" y="43"/>
                  </a:lnTo>
                  <a:lnTo>
                    <a:pt x="117" y="29"/>
                  </a:lnTo>
                  <a:lnTo>
                    <a:pt x="91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26" name="Freeform 20"/>
          <p:cNvSpPr>
            <a:spLocks noEditPoints="1"/>
          </p:cNvSpPr>
          <p:nvPr/>
        </p:nvSpPr>
        <p:spPr bwMode="auto">
          <a:xfrm>
            <a:off x="5926138" y="3503613"/>
            <a:ext cx="344488" cy="341313"/>
          </a:xfrm>
          <a:custGeom>
            <a:avLst/>
            <a:gdLst>
              <a:gd name="T0" fmla="*/ 0 w 91"/>
              <a:gd name="T1" fmla="*/ 46 h 91"/>
              <a:gd name="T2" fmla="*/ 91 w 91"/>
              <a:gd name="T3" fmla="*/ 46 h 91"/>
              <a:gd name="T4" fmla="*/ 48 w 91"/>
              <a:gd name="T5" fmla="*/ 86 h 91"/>
              <a:gd name="T6" fmla="*/ 48 w 91"/>
              <a:gd name="T7" fmla="*/ 67 h 91"/>
              <a:gd name="T8" fmla="*/ 28 w 91"/>
              <a:gd name="T9" fmla="*/ 71 h 91"/>
              <a:gd name="T10" fmla="*/ 43 w 91"/>
              <a:gd name="T11" fmla="*/ 67 h 91"/>
              <a:gd name="T12" fmla="*/ 66 w 91"/>
              <a:gd name="T13" fmla="*/ 73 h 91"/>
              <a:gd name="T14" fmla="*/ 71 w 91"/>
              <a:gd name="T15" fmla="*/ 77 h 91"/>
              <a:gd name="T16" fmla="*/ 19 w 91"/>
              <a:gd name="T17" fmla="*/ 77 h 91"/>
              <a:gd name="T18" fmla="*/ 24 w 91"/>
              <a:gd name="T19" fmla="*/ 73 h 91"/>
              <a:gd name="T20" fmla="*/ 68 w 91"/>
              <a:gd name="T21" fmla="*/ 68 h 91"/>
              <a:gd name="T22" fmla="*/ 86 w 91"/>
              <a:gd name="T23" fmla="*/ 48 h 91"/>
              <a:gd name="T24" fmla="*/ 68 w 91"/>
              <a:gd name="T25" fmla="*/ 68 h 91"/>
              <a:gd name="T26" fmla="*/ 15 w 91"/>
              <a:gd name="T27" fmla="*/ 73 h 91"/>
              <a:gd name="T28" fmla="*/ 19 w 91"/>
              <a:gd name="T29" fmla="*/ 48 h 91"/>
              <a:gd name="T30" fmla="*/ 48 w 91"/>
              <a:gd name="T31" fmla="*/ 62 h 91"/>
              <a:gd name="T32" fmla="*/ 67 w 91"/>
              <a:gd name="T33" fmla="*/ 48 h 91"/>
              <a:gd name="T34" fmla="*/ 48 w 91"/>
              <a:gd name="T35" fmla="*/ 62 h 91"/>
              <a:gd name="T36" fmla="*/ 27 w 91"/>
              <a:gd name="T37" fmla="*/ 66 h 91"/>
              <a:gd name="T38" fmla="*/ 43 w 91"/>
              <a:gd name="T39" fmla="*/ 48 h 91"/>
              <a:gd name="T40" fmla="*/ 86 w 91"/>
              <a:gd name="T41" fmla="*/ 43 h 91"/>
              <a:gd name="T42" fmla="*/ 68 w 91"/>
              <a:gd name="T43" fmla="*/ 23 h 91"/>
              <a:gd name="T44" fmla="*/ 86 w 91"/>
              <a:gd name="T45" fmla="*/ 43 h 91"/>
              <a:gd name="T46" fmla="*/ 64 w 91"/>
              <a:gd name="T47" fmla="*/ 25 h 91"/>
              <a:gd name="T48" fmla="*/ 48 w 91"/>
              <a:gd name="T49" fmla="*/ 43 h 91"/>
              <a:gd name="T50" fmla="*/ 43 w 91"/>
              <a:gd name="T51" fmla="*/ 43 h 91"/>
              <a:gd name="T52" fmla="*/ 27 w 91"/>
              <a:gd name="T53" fmla="*/ 25 h 91"/>
              <a:gd name="T54" fmla="*/ 43 w 91"/>
              <a:gd name="T55" fmla="*/ 43 h 91"/>
              <a:gd name="T56" fmla="*/ 22 w 91"/>
              <a:gd name="T57" fmla="*/ 23 h 91"/>
              <a:gd name="T58" fmla="*/ 4 w 91"/>
              <a:gd name="T59" fmla="*/ 43 h 91"/>
              <a:gd name="T60" fmla="*/ 48 w 91"/>
              <a:gd name="T61" fmla="*/ 24 h 91"/>
              <a:gd name="T62" fmla="*/ 48 w 91"/>
              <a:gd name="T63" fmla="*/ 5 h 91"/>
              <a:gd name="T64" fmla="*/ 28 w 91"/>
              <a:gd name="T65" fmla="*/ 20 h 91"/>
              <a:gd name="T66" fmla="*/ 43 w 91"/>
              <a:gd name="T67" fmla="*/ 5 h 91"/>
              <a:gd name="T68" fmla="*/ 60 w 91"/>
              <a:gd name="T69" fmla="*/ 7 h 91"/>
              <a:gd name="T70" fmla="*/ 71 w 91"/>
              <a:gd name="T71" fmla="*/ 14 h 91"/>
              <a:gd name="T72" fmla="*/ 19 w 91"/>
              <a:gd name="T73" fmla="*/ 14 h 91"/>
              <a:gd name="T74" fmla="*/ 31 w 91"/>
              <a:gd name="T75" fmla="*/ 7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91" h="91">
                <a:moveTo>
                  <a:pt x="45" y="91"/>
                </a:moveTo>
                <a:cubicBezTo>
                  <a:pt x="20" y="91"/>
                  <a:pt x="0" y="71"/>
                  <a:pt x="0" y="46"/>
                </a:cubicBezTo>
                <a:cubicBezTo>
                  <a:pt x="0" y="20"/>
                  <a:pt x="20" y="0"/>
                  <a:pt x="45" y="0"/>
                </a:cubicBezTo>
                <a:cubicBezTo>
                  <a:pt x="70" y="0"/>
                  <a:pt x="91" y="20"/>
                  <a:pt x="91" y="46"/>
                </a:cubicBezTo>
                <a:cubicBezTo>
                  <a:pt x="91" y="71"/>
                  <a:pt x="70" y="91"/>
                  <a:pt x="45" y="91"/>
                </a:cubicBezTo>
                <a:close/>
                <a:moveTo>
                  <a:pt x="48" y="86"/>
                </a:moveTo>
                <a:cubicBezTo>
                  <a:pt x="53" y="85"/>
                  <a:pt x="58" y="79"/>
                  <a:pt x="62" y="71"/>
                </a:cubicBezTo>
                <a:cubicBezTo>
                  <a:pt x="57" y="69"/>
                  <a:pt x="53" y="68"/>
                  <a:pt x="48" y="67"/>
                </a:cubicBezTo>
                <a:lnTo>
                  <a:pt x="48" y="86"/>
                </a:lnTo>
                <a:close/>
                <a:moveTo>
                  <a:pt x="28" y="71"/>
                </a:moveTo>
                <a:cubicBezTo>
                  <a:pt x="32" y="79"/>
                  <a:pt x="37" y="85"/>
                  <a:pt x="43" y="86"/>
                </a:cubicBezTo>
                <a:cubicBezTo>
                  <a:pt x="43" y="67"/>
                  <a:pt x="43" y="67"/>
                  <a:pt x="43" y="67"/>
                </a:cubicBezTo>
                <a:cubicBezTo>
                  <a:pt x="38" y="68"/>
                  <a:pt x="33" y="69"/>
                  <a:pt x="28" y="71"/>
                </a:cubicBezTo>
                <a:close/>
                <a:moveTo>
                  <a:pt x="66" y="73"/>
                </a:moveTo>
                <a:cubicBezTo>
                  <a:pt x="64" y="77"/>
                  <a:pt x="62" y="81"/>
                  <a:pt x="60" y="84"/>
                </a:cubicBezTo>
                <a:cubicBezTo>
                  <a:pt x="64" y="82"/>
                  <a:pt x="68" y="80"/>
                  <a:pt x="71" y="77"/>
                </a:cubicBezTo>
                <a:cubicBezTo>
                  <a:pt x="70" y="75"/>
                  <a:pt x="68" y="74"/>
                  <a:pt x="66" y="73"/>
                </a:cubicBezTo>
                <a:close/>
                <a:moveTo>
                  <a:pt x="19" y="77"/>
                </a:moveTo>
                <a:cubicBezTo>
                  <a:pt x="22" y="80"/>
                  <a:pt x="26" y="82"/>
                  <a:pt x="31" y="84"/>
                </a:cubicBezTo>
                <a:cubicBezTo>
                  <a:pt x="28" y="81"/>
                  <a:pt x="26" y="77"/>
                  <a:pt x="24" y="73"/>
                </a:cubicBezTo>
                <a:cubicBezTo>
                  <a:pt x="22" y="74"/>
                  <a:pt x="20" y="75"/>
                  <a:pt x="19" y="77"/>
                </a:cubicBezTo>
                <a:close/>
                <a:moveTo>
                  <a:pt x="68" y="68"/>
                </a:moveTo>
                <a:cubicBezTo>
                  <a:pt x="70" y="70"/>
                  <a:pt x="73" y="72"/>
                  <a:pt x="75" y="73"/>
                </a:cubicBezTo>
                <a:cubicBezTo>
                  <a:pt x="81" y="66"/>
                  <a:pt x="85" y="57"/>
                  <a:pt x="86" y="48"/>
                </a:cubicBezTo>
                <a:cubicBezTo>
                  <a:pt x="71" y="48"/>
                  <a:pt x="71" y="48"/>
                  <a:pt x="71" y="48"/>
                </a:cubicBezTo>
                <a:cubicBezTo>
                  <a:pt x="71" y="55"/>
                  <a:pt x="70" y="62"/>
                  <a:pt x="68" y="68"/>
                </a:cubicBezTo>
                <a:close/>
                <a:moveTo>
                  <a:pt x="4" y="48"/>
                </a:moveTo>
                <a:cubicBezTo>
                  <a:pt x="5" y="57"/>
                  <a:pt x="9" y="66"/>
                  <a:pt x="15" y="73"/>
                </a:cubicBezTo>
                <a:cubicBezTo>
                  <a:pt x="17" y="72"/>
                  <a:pt x="20" y="70"/>
                  <a:pt x="22" y="68"/>
                </a:cubicBezTo>
                <a:cubicBezTo>
                  <a:pt x="20" y="62"/>
                  <a:pt x="19" y="55"/>
                  <a:pt x="19" y="48"/>
                </a:cubicBezTo>
                <a:lnTo>
                  <a:pt x="4" y="48"/>
                </a:lnTo>
                <a:close/>
                <a:moveTo>
                  <a:pt x="48" y="62"/>
                </a:moveTo>
                <a:cubicBezTo>
                  <a:pt x="53" y="63"/>
                  <a:pt x="59" y="64"/>
                  <a:pt x="64" y="66"/>
                </a:cubicBezTo>
                <a:cubicBezTo>
                  <a:pt x="65" y="61"/>
                  <a:pt x="67" y="54"/>
                  <a:pt x="67" y="48"/>
                </a:cubicBezTo>
                <a:cubicBezTo>
                  <a:pt x="48" y="48"/>
                  <a:pt x="48" y="48"/>
                  <a:pt x="48" y="48"/>
                </a:cubicBezTo>
                <a:lnTo>
                  <a:pt x="48" y="62"/>
                </a:lnTo>
                <a:close/>
                <a:moveTo>
                  <a:pt x="24" y="48"/>
                </a:moveTo>
                <a:cubicBezTo>
                  <a:pt x="24" y="54"/>
                  <a:pt x="25" y="61"/>
                  <a:pt x="27" y="66"/>
                </a:cubicBezTo>
                <a:cubicBezTo>
                  <a:pt x="32" y="64"/>
                  <a:pt x="37" y="63"/>
                  <a:pt x="43" y="62"/>
                </a:cubicBezTo>
                <a:cubicBezTo>
                  <a:pt x="43" y="48"/>
                  <a:pt x="43" y="48"/>
                  <a:pt x="43" y="48"/>
                </a:cubicBezTo>
                <a:lnTo>
                  <a:pt x="24" y="48"/>
                </a:lnTo>
                <a:close/>
                <a:moveTo>
                  <a:pt x="86" y="43"/>
                </a:moveTo>
                <a:cubicBezTo>
                  <a:pt x="85" y="34"/>
                  <a:pt x="81" y="25"/>
                  <a:pt x="75" y="18"/>
                </a:cubicBezTo>
                <a:cubicBezTo>
                  <a:pt x="73" y="20"/>
                  <a:pt x="70" y="21"/>
                  <a:pt x="68" y="23"/>
                </a:cubicBezTo>
                <a:cubicBezTo>
                  <a:pt x="70" y="29"/>
                  <a:pt x="71" y="36"/>
                  <a:pt x="71" y="43"/>
                </a:cubicBezTo>
                <a:lnTo>
                  <a:pt x="86" y="43"/>
                </a:lnTo>
                <a:close/>
                <a:moveTo>
                  <a:pt x="67" y="43"/>
                </a:moveTo>
                <a:cubicBezTo>
                  <a:pt x="67" y="37"/>
                  <a:pt x="65" y="30"/>
                  <a:pt x="64" y="25"/>
                </a:cubicBezTo>
                <a:cubicBezTo>
                  <a:pt x="59" y="27"/>
                  <a:pt x="53" y="28"/>
                  <a:pt x="48" y="29"/>
                </a:cubicBezTo>
                <a:cubicBezTo>
                  <a:pt x="48" y="43"/>
                  <a:pt x="48" y="43"/>
                  <a:pt x="48" y="43"/>
                </a:cubicBezTo>
                <a:lnTo>
                  <a:pt x="67" y="43"/>
                </a:lnTo>
                <a:close/>
                <a:moveTo>
                  <a:pt x="43" y="43"/>
                </a:moveTo>
                <a:cubicBezTo>
                  <a:pt x="43" y="29"/>
                  <a:pt x="43" y="29"/>
                  <a:pt x="43" y="29"/>
                </a:cubicBezTo>
                <a:cubicBezTo>
                  <a:pt x="37" y="28"/>
                  <a:pt x="32" y="27"/>
                  <a:pt x="27" y="25"/>
                </a:cubicBezTo>
                <a:cubicBezTo>
                  <a:pt x="25" y="30"/>
                  <a:pt x="24" y="37"/>
                  <a:pt x="24" y="43"/>
                </a:cubicBezTo>
                <a:lnTo>
                  <a:pt x="43" y="43"/>
                </a:lnTo>
                <a:close/>
                <a:moveTo>
                  <a:pt x="19" y="43"/>
                </a:moveTo>
                <a:cubicBezTo>
                  <a:pt x="19" y="36"/>
                  <a:pt x="20" y="29"/>
                  <a:pt x="22" y="23"/>
                </a:cubicBezTo>
                <a:cubicBezTo>
                  <a:pt x="20" y="21"/>
                  <a:pt x="17" y="20"/>
                  <a:pt x="15" y="18"/>
                </a:cubicBezTo>
                <a:cubicBezTo>
                  <a:pt x="9" y="25"/>
                  <a:pt x="5" y="34"/>
                  <a:pt x="4" y="43"/>
                </a:cubicBezTo>
                <a:lnTo>
                  <a:pt x="19" y="43"/>
                </a:lnTo>
                <a:close/>
                <a:moveTo>
                  <a:pt x="48" y="24"/>
                </a:moveTo>
                <a:cubicBezTo>
                  <a:pt x="53" y="24"/>
                  <a:pt x="57" y="22"/>
                  <a:pt x="62" y="20"/>
                </a:cubicBezTo>
                <a:cubicBezTo>
                  <a:pt x="58" y="12"/>
                  <a:pt x="53" y="6"/>
                  <a:pt x="48" y="5"/>
                </a:cubicBezTo>
                <a:lnTo>
                  <a:pt x="48" y="24"/>
                </a:lnTo>
                <a:close/>
                <a:moveTo>
                  <a:pt x="28" y="20"/>
                </a:moveTo>
                <a:cubicBezTo>
                  <a:pt x="33" y="22"/>
                  <a:pt x="38" y="24"/>
                  <a:pt x="43" y="24"/>
                </a:cubicBezTo>
                <a:cubicBezTo>
                  <a:pt x="43" y="5"/>
                  <a:pt x="43" y="5"/>
                  <a:pt x="43" y="5"/>
                </a:cubicBezTo>
                <a:cubicBezTo>
                  <a:pt x="37" y="6"/>
                  <a:pt x="32" y="12"/>
                  <a:pt x="28" y="20"/>
                </a:cubicBezTo>
                <a:close/>
                <a:moveTo>
                  <a:pt x="60" y="7"/>
                </a:moveTo>
                <a:cubicBezTo>
                  <a:pt x="62" y="10"/>
                  <a:pt x="64" y="14"/>
                  <a:pt x="66" y="18"/>
                </a:cubicBezTo>
                <a:cubicBezTo>
                  <a:pt x="68" y="17"/>
                  <a:pt x="70" y="16"/>
                  <a:pt x="71" y="14"/>
                </a:cubicBezTo>
                <a:cubicBezTo>
                  <a:pt x="68" y="11"/>
                  <a:pt x="64" y="9"/>
                  <a:pt x="60" y="7"/>
                </a:cubicBezTo>
                <a:close/>
                <a:moveTo>
                  <a:pt x="19" y="14"/>
                </a:moveTo>
                <a:cubicBezTo>
                  <a:pt x="20" y="16"/>
                  <a:pt x="22" y="17"/>
                  <a:pt x="24" y="18"/>
                </a:cubicBezTo>
                <a:cubicBezTo>
                  <a:pt x="26" y="14"/>
                  <a:pt x="28" y="10"/>
                  <a:pt x="31" y="7"/>
                </a:cubicBezTo>
                <a:cubicBezTo>
                  <a:pt x="26" y="9"/>
                  <a:pt x="22" y="11"/>
                  <a:pt x="19" y="14"/>
                </a:cubicBezTo>
                <a:close/>
              </a:path>
            </a:pathLst>
          </a:custGeom>
          <a:solidFill>
            <a:srgbClr val="848E2B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5921375" y="2162176"/>
            <a:ext cx="360363" cy="352425"/>
            <a:chOff x="5921375" y="2886076"/>
            <a:chExt cx="360363" cy="352425"/>
          </a:xfrm>
          <a:solidFill>
            <a:srgbClr val="CE3220"/>
          </a:solidFill>
        </p:grpSpPr>
        <p:sp>
          <p:nvSpPr>
            <p:cNvPr id="28" name="Freeform 21"/>
            <p:cNvSpPr/>
            <p:nvPr/>
          </p:nvSpPr>
          <p:spPr bwMode="auto">
            <a:xfrm>
              <a:off x="6076950" y="2919413"/>
              <a:ext cx="163513" cy="101600"/>
            </a:xfrm>
            <a:custGeom>
              <a:avLst/>
              <a:gdLst>
                <a:gd name="T0" fmla="*/ 7 w 43"/>
                <a:gd name="T1" fmla="*/ 16 h 27"/>
                <a:gd name="T2" fmla="*/ 36 w 43"/>
                <a:gd name="T3" fmla="*/ 16 h 27"/>
                <a:gd name="T4" fmla="*/ 42 w 43"/>
                <a:gd name="T5" fmla="*/ 27 h 27"/>
                <a:gd name="T6" fmla="*/ 36 w 43"/>
                <a:gd name="T7" fmla="*/ 8 h 27"/>
                <a:gd name="T8" fmla="*/ 7 w 43"/>
                <a:gd name="T9" fmla="*/ 8 h 27"/>
                <a:gd name="T10" fmla="*/ 1 w 43"/>
                <a:gd name="T11" fmla="*/ 27 h 27"/>
                <a:gd name="T12" fmla="*/ 7 w 43"/>
                <a:gd name="T13" fmla="*/ 1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27">
                  <a:moveTo>
                    <a:pt x="7" y="16"/>
                  </a:moveTo>
                  <a:cubicBezTo>
                    <a:pt x="15" y="8"/>
                    <a:pt x="28" y="8"/>
                    <a:pt x="36" y="16"/>
                  </a:cubicBezTo>
                  <a:cubicBezTo>
                    <a:pt x="39" y="19"/>
                    <a:pt x="41" y="23"/>
                    <a:pt x="42" y="27"/>
                  </a:cubicBezTo>
                  <a:cubicBezTo>
                    <a:pt x="43" y="20"/>
                    <a:pt x="41" y="13"/>
                    <a:pt x="36" y="8"/>
                  </a:cubicBezTo>
                  <a:cubicBezTo>
                    <a:pt x="28" y="0"/>
                    <a:pt x="15" y="0"/>
                    <a:pt x="7" y="8"/>
                  </a:cubicBezTo>
                  <a:cubicBezTo>
                    <a:pt x="2" y="13"/>
                    <a:pt x="0" y="20"/>
                    <a:pt x="1" y="27"/>
                  </a:cubicBezTo>
                  <a:cubicBezTo>
                    <a:pt x="2" y="23"/>
                    <a:pt x="4" y="19"/>
                    <a:pt x="7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9" name="Freeform 22"/>
            <p:cNvSpPr/>
            <p:nvPr/>
          </p:nvSpPr>
          <p:spPr bwMode="auto">
            <a:xfrm>
              <a:off x="6096000" y="3054351"/>
              <a:ext cx="114300" cy="38100"/>
            </a:xfrm>
            <a:custGeom>
              <a:avLst/>
              <a:gdLst>
                <a:gd name="T0" fmla="*/ 0 w 30"/>
                <a:gd name="T1" fmla="*/ 0 h 10"/>
                <a:gd name="T2" fmla="*/ 2 w 30"/>
                <a:gd name="T3" fmla="*/ 2 h 10"/>
                <a:gd name="T4" fmla="*/ 30 w 30"/>
                <a:gd name="T5" fmla="*/ 3 h 10"/>
                <a:gd name="T6" fmla="*/ 0 w 30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10">
                  <a:moveTo>
                    <a:pt x="0" y="0"/>
                  </a:moveTo>
                  <a:cubicBezTo>
                    <a:pt x="1" y="0"/>
                    <a:pt x="1" y="1"/>
                    <a:pt x="2" y="2"/>
                  </a:cubicBezTo>
                  <a:cubicBezTo>
                    <a:pt x="10" y="9"/>
                    <a:pt x="22" y="10"/>
                    <a:pt x="30" y="3"/>
                  </a:cubicBezTo>
                  <a:cubicBezTo>
                    <a:pt x="20" y="8"/>
                    <a:pt x="9" y="7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1" name="Freeform 23"/>
            <p:cNvSpPr>
              <a:spLocks noEditPoints="1"/>
            </p:cNvSpPr>
            <p:nvPr/>
          </p:nvSpPr>
          <p:spPr bwMode="auto">
            <a:xfrm>
              <a:off x="5921375" y="2886076"/>
              <a:ext cx="360363" cy="352425"/>
            </a:xfrm>
            <a:custGeom>
              <a:avLst/>
              <a:gdLst>
                <a:gd name="T0" fmla="*/ 83 w 95"/>
                <a:gd name="T1" fmla="*/ 53 h 94"/>
                <a:gd name="T2" fmla="*/ 82 w 95"/>
                <a:gd name="T3" fmla="*/ 10 h 94"/>
                <a:gd name="T4" fmla="*/ 44 w 95"/>
                <a:gd name="T5" fmla="*/ 10 h 94"/>
                <a:gd name="T6" fmla="*/ 41 w 95"/>
                <a:gd name="T7" fmla="*/ 51 h 94"/>
                <a:gd name="T8" fmla="*/ 36 w 95"/>
                <a:gd name="T9" fmla="*/ 56 h 94"/>
                <a:gd name="T10" fmla="*/ 35 w 95"/>
                <a:gd name="T11" fmla="*/ 55 h 94"/>
                <a:gd name="T12" fmla="*/ 1 w 95"/>
                <a:gd name="T13" fmla="*/ 88 h 94"/>
                <a:gd name="T14" fmla="*/ 1 w 95"/>
                <a:gd name="T15" fmla="*/ 93 h 94"/>
                <a:gd name="T16" fmla="*/ 2 w 95"/>
                <a:gd name="T17" fmla="*/ 93 h 94"/>
                <a:gd name="T18" fmla="*/ 6 w 95"/>
                <a:gd name="T19" fmla="*/ 93 h 94"/>
                <a:gd name="T20" fmla="*/ 40 w 95"/>
                <a:gd name="T21" fmla="*/ 60 h 94"/>
                <a:gd name="T22" fmla="*/ 39 w 95"/>
                <a:gd name="T23" fmla="*/ 59 h 94"/>
                <a:gd name="T24" fmla="*/ 44 w 95"/>
                <a:gd name="T25" fmla="*/ 54 h 94"/>
                <a:gd name="T26" fmla="*/ 83 w 95"/>
                <a:gd name="T27" fmla="*/ 53 h 94"/>
                <a:gd name="T28" fmla="*/ 46 w 95"/>
                <a:gd name="T29" fmla="*/ 15 h 94"/>
                <a:gd name="T30" fmla="*/ 79 w 95"/>
                <a:gd name="T31" fmla="*/ 15 h 94"/>
                <a:gd name="T32" fmla="*/ 79 w 95"/>
                <a:gd name="T33" fmla="*/ 49 h 94"/>
                <a:gd name="T34" fmla="*/ 46 w 95"/>
                <a:gd name="T35" fmla="*/ 49 h 94"/>
                <a:gd name="T36" fmla="*/ 46 w 95"/>
                <a:gd name="T37" fmla="*/ 15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5" h="94">
                  <a:moveTo>
                    <a:pt x="83" y="53"/>
                  </a:moveTo>
                  <a:cubicBezTo>
                    <a:pt x="95" y="41"/>
                    <a:pt x="95" y="22"/>
                    <a:pt x="82" y="10"/>
                  </a:cubicBezTo>
                  <a:cubicBezTo>
                    <a:pt x="71" y="1"/>
                    <a:pt x="55" y="0"/>
                    <a:pt x="44" y="10"/>
                  </a:cubicBezTo>
                  <a:cubicBezTo>
                    <a:pt x="31" y="21"/>
                    <a:pt x="30" y="39"/>
                    <a:pt x="41" y="51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35" y="55"/>
                    <a:pt x="35" y="55"/>
                    <a:pt x="35" y="55"/>
                  </a:cubicBezTo>
                  <a:cubicBezTo>
                    <a:pt x="1" y="88"/>
                    <a:pt x="1" y="88"/>
                    <a:pt x="1" y="88"/>
                  </a:cubicBezTo>
                  <a:cubicBezTo>
                    <a:pt x="0" y="90"/>
                    <a:pt x="0" y="92"/>
                    <a:pt x="1" y="93"/>
                  </a:cubicBezTo>
                  <a:cubicBezTo>
                    <a:pt x="2" y="93"/>
                    <a:pt x="2" y="93"/>
                    <a:pt x="2" y="93"/>
                  </a:cubicBezTo>
                  <a:cubicBezTo>
                    <a:pt x="3" y="94"/>
                    <a:pt x="5" y="94"/>
                    <a:pt x="6" y="93"/>
                  </a:cubicBezTo>
                  <a:cubicBezTo>
                    <a:pt x="40" y="60"/>
                    <a:pt x="40" y="60"/>
                    <a:pt x="40" y="60"/>
                  </a:cubicBezTo>
                  <a:cubicBezTo>
                    <a:pt x="39" y="59"/>
                    <a:pt x="39" y="59"/>
                    <a:pt x="39" y="59"/>
                  </a:cubicBezTo>
                  <a:cubicBezTo>
                    <a:pt x="44" y="54"/>
                    <a:pt x="44" y="54"/>
                    <a:pt x="44" y="54"/>
                  </a:cubicBezTo>
                  <a:cubicBezTo>
                    <a:pt x="55" y="64"/>
                    <a:pt x="72" y="63"/>
                    <a:pt x="83" y="53"/>
                  </a:cubicBezTo>
                  <a:close/>
                  <a:moveTo>
                    <a:pt x="46" y="15"/>
                  </a:moveTo>
                  <a:cubicBezTo>
                    <a:pt x="55" y="6"/>
                    <a:pt x="70" y="6"/>
                    <a:pt x="79" y="15"/>
                  </a:cubicBezTo>
                  <a:cubicBezTo>
                    <a:pt x="89" y="24"/>
                    <a:pt x="89" y="39"/>
                    <a:pt x="79" y="49"/>
                  </a:cubicBezTo>
                  <a:cubicBezTo>
                    <a:pt x="70" y="58"/>
                    <a:pt x="55" y="58"/>
                    <a:pt x="46" y="49"/>
                  </a:cubicBezTo>
                  <a:cubicBezTo>
                    <a:pt x="37" y="39"/>
                    <a:pt x="37" y="24"/>
                    <a:pt x="46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32" name="TextBox 76"/>
          <p:cNvSpPr txBox="1"/>
          <p:nvPr/>
        </p:nvSpPr>
        <p:spPr>
          <a:xfrm>
            <a:off x="6788151" y="4603542"/>
            <a:ext cx="1098541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6788150" y="4909344"/>
            <a:ext cx="3813249" cy="53245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请在此添加文字说明，编辑文字。</a:t>
            </a: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</a:t>
            </a:r>
            <a:r>
              <a:rPr lang="zh-CN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，编辑文字。</a:t>
            </a:r>
            <a:endParaRPr lang="en-US" altLang="zh-CN" sz="11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TextBox 76"/>
          <p:cNvSpPr txBox="1"/>
          <p:nvPr/>
        </p:nvSpPr>
        <p:spPr>
          <a:xfrm>
            <a:off x="6788151" y="1956660"/>
            <a:ext cx="1098541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6788150" y="2262462"/>
            <a:ext cx="3813249" cy="53245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请在此添加文字说明，编辑文字。</a:t>
            </a: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</a:t>
            </a:r>
            <a:r>
              <a:rPr lang="zh-CN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，编辑文字。</a:t>
            </a:r>
            <a:endParaRPr lang="en-US" altLang="zh-CN" sz="11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TextBox 76"/>
          <p:cNvSpPr txBox="1"/>
          <p:nvPr/>
        </p:nvSpPr>
        <p:spPr>
          <a:xfrm>
            <a:off x="4368920" y="3227505"/>
            <a:ext cx="1098541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/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1654212" y="3533307"/>
            <a:ext cx="3813249" cy="53245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请在此添加文字说明，编辑文字。</a:t>
            </a: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</a:t>
            </a:r>
            <a:r>
              <a:rPr lang="zh-CN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，编辑文字。</a:t>
            </a:r>
            <a:endParaRPr lang="en-US" altLang="zh-CN" sz="11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 rot="5400000">
            <a:off x="3496988" y="-1172167"/>
            <a:ext cx="5212704" cy="9202334"/>
          </a:xfrm>
          <a:prstGeom prst="rect">
            <a:avLst/>
          </a:prstGeom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2039021" y="699920"/>
            <a:ext cx="584059" cy="905932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9434998" y="699920"/>
            <a:ext cx="584059" cy="905932"/>
          </a:xfrm>
          <a:prstGeom prst="rect">
            <a:avLst/>
          </a:prstGeom>
        </p:spPr>
      </p:pic>
      <p:grpSp>
        <p:nvGrpSpPr>
          <p:cNvPr id="57" name="组合 56"/>
          <p:cNvGrpSpPr/>
          <p:nvPr/>
        </p:nvGrpSpPr>
        <p:grpSpPr>
          <a:xfrm>
            <a:off x="5605293" y="1949970"/>
            <a:ext cx="981414" cy="242723"/>
            <a:chOff x="6232688" y="2672443"/>
            <a:chExt cx="1600305" cy="395787"/>
          </a:xfrm>
        </p:grpSpPr>
        <p:pic>
          <p:nvPicPr>
            <p:cNvPr id="58" name="图片 57"/>
            <p:cNvPicPr>
              <a:picLocks noChangeAspect="1"/>
            </p:cNvPicPr>
            <p:nvPr/>
          </p:nvPicPr>
          <p:blipFill>
            <a:blip r:embed="rId4" cstate="screen"/>
            <a:stretch>
              <a:fillRect/>
            </a:stretch>
          </p:blipFill>
          <p:spPr>
            <a:xfrm>
              <a:off x="6646036" y="2678043"/>
              <a:ext cx="381393" cy="384587"/>
            </a:xfrm>
            <a:prstGeom prst="rect">
              <a:avLst/>
            </a:prstGeom>
          </p:spPr>
        </p:pic>
        <p:pic>
          <p:nvPicPr>
            <p:cNvPr id="59" name="图片 58"/>
            <p:cNvPicPr>
              <a:picLocks noChangeAspect="1"/>
            </p:cNvPicPr>
            <p:nvPr/>
          </p:nvPicPr>
          <p:blipFill>
            <a:blip r:embed="rId5" cstate="screen"/>
            <a:stretch>
              <a:fillRect/>
            </a:stretch>
          </p:blipFill>
          <p:spPr>
            <a:xfrm>
              <a:off x="6232688" y="2678043"/>
              <a:ext cx="393975" cy="384587"/>
            </a:xfrm>
            <a:prstGeom prst="rect">
              <a:avLst/>
            </a:prstGeom>
          </p:spPr>
        </p:pic>
        <p:pic>
          <p:nvPicPr>
            <p:cNvPr id="60" name="图片 59"/>
            <p:cNvPicPr>
              <a:picLocks noChangeAspect="1"/>
            </p:cNvPicPr>
            <p:nvPr/>
          </p:nvPicPr>
          <p:blipFill>
            <a:blip r:embed="rId6" cstate="screen"/>
            <a:stretch>
              <a:fillRect/>
            </a:stretch>
          </p:blipFill>
          <p:spPr>
            <a:xfrm flipH="1">
              <a:off x="7048030" y="2675730"/>
              <a:ext cx="385942" cy="389213"/>
            </a:xfrm>
            <a:prstGeom prst="rect">
              <a:avLst/>
            </a:prstGeom>
          </p:spPr>
        </p:pic>
        <p:pic>
          <p:nvPicPr>
            <p:cNvPr id="61" name="图片 60"/>
            <p:cNvPicPr>
              <a:picLocks noChangeAspect="1"/>
            </p:cNvPicPr>
            <p:nvPr/>
          </p:nvPicPr>
          <p:blipFill>
            <a:blip r:embed="rId7" cstate="screen"/>
            <a:stretch>
              <a:fillRect/>
            </a:stretch>
          </p:blipFill>
          <p:spPr>
            <a:xfrm flipH="1">
              <a:off x="7449727" y="2672443"/>
              <a:ext cx="383266" cy="395787"/>
            </a:xfrm>
            <a:prstGeom prst="rect">
              <a:avLst/>
            </a:prstGeom>
          </p:spPr>
        </p:pic>
      </p:grpSp>
      <p:sp>
        <p:nvSpPr>
          <p:cNvPr id="31" name="Text Box 3"/>
          <p:cNvSpPr>
            <a:spLocks noChangeArrowheads="1"/>
          </p:cNvSpPr>
          <p:nvPr/>
        </p:nvSpPr>
        <p:spPr bwMode="auto">
          <a:xfrm>
            <a:off x="5473875" y="1057418"/>
            <a:ext cx="1244250" cy="892552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36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目 录</a:t>
            </a:r>
            <a:endParaRPr lang="en-US" altLang="zh-CN" sz="3600" dirty="0" smtClean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  <a:p>
            <a:pPr algn="ctr">
              <a:spcBef>
                <a:spcPct val="0"/>
              </a:spcBef>
            </a:pPr>
            <a:r>
              <a:rPr lang="en-US" altLang="zh-CN" sz="16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COMPANY</a:t>
            </a:r>
            <a:endParaRPr lang="zh-CN" altLang="en-US" sz="1200" dirty="0" smtClean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椭圆 1"/>
          <p:cNvSpPr>
            <a:spLocks noChangeArrowheads="1"/>
          </p:cNvSpPr>
          <p:nvPr/>
        </p:nvSpPr>
        <p:spPr bwMode="auto">
          <a:xfrm>
            <a:off x="2196845" y="3010032"/>
            <a:ext cx="727831" cy="727831"/>
          </a:xfrm>
          <a:prstGeom prst="roundRect">
            <a:avLst/>
          </a:prstGeom>
          <a:solidFill>
            <a:srgbClr val="ED7616"/>
          </a:solidFill>
          <a:ln w="19050">
            <a:noFill/>
          </a:ln>
          <a:effectLst/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4" name="TextBox 32"/>
          <p:cNvSpPr txBox="1">
            <a:spLocks noChangeArrowheads="1"/>
          </p:cNvSpPr>
          <p:nvPr/>
        </p:nvSpPr>
        <p:spPr bwMode="auto">
          <a:xfrm>
            <a:off x="2285685" y="3088207"/>
            <a:ext cx="55015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01</a:t>
            </a:r>
            <a:endParaRPr lang="zh-CN" altLang="en-US" sz="28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36" name="TextBox 76"/>
          <p:cNvSpPr txBox="1"/>
          <p:nvPr/>
        </p:nvSpPr>
        <p:spPr>
          <a:xfrm>
            <a:off x="3076191" y="3010032"/>
            <a:ext cx="2892585" cy="4603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ED76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项目基础</a:t>
            </a:r>
            <a:endParaRPr lang="zh-CN" altLang="en-US" sz="2400" dirty="0">
              <a:solidFill>
                <a:srgbClr val="ED761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椭圆 1"/>
          <p:cNvSpPr>
            <a:spLocks noChangeArrowheads="1"/>
          </p:cNvSpPr>
          <p:nvPr/>
        </p:nvSpPr>
        <p:spPr bwMode="auto">
          <a:xfrm>
            <a:off x="2196845" y="4290464"/>
            <a:ext cx="727831" cy="727831"/>
          </a:xfrm>
          <a:prstGeom prst="roundRect">
            <a:avLst/>
          </a:prstGeom>
          <a:solidFill>
            <a:srgbClr val="CE3220"/>
          </a:solidFill>
          <a:ln w="19050">
            <a:noFill/>
          </a:ln>
          <a:effectLst/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8" name="TextBox 32"/>
          <p:cNvSpPr txBox="1">
            <a:spLocks noChangeArrowheads="1"/>
          </p:cNvSpPr>
          <p:nvPr/>
        </p:nvSpPr>
        <p:spPr bwMode="auto">
          <a:xfrm>
            <a:off x="2285685" y="4368639"/>
            <a:ext cx="55015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03</a:t>
            </a:r>
            <a:endParaRPr lang="zh-CN" altLang="en-US" sz="28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63" name="TextBox 76"/>
          <p:cNvSpPr txBox="1"/>
          <p:nvPr/>
        </p:nvSpPr>
        <p:spPr>
          <a:xfrm>
            <a:off x="3076191" y="4290464"/>
            <a:ext cx="2892585" cy="4603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CE32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项目结构</a:t>
            </a:r>
            <a:endParaRPr lang="zh-CN" altLang="en-US" sz="2400" dirty="0">
              <a:solidFill>
                <a:srgbClr val="CE322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椭圆 1"/>
          <p:cNvSpPr>
            <a:spLocks noChangeArrowheads="1"/>
          </p:cNvSpPr>
          <p:nvPr/>
        </p:nvSpPr>
        <p:spPr bwMode="auto">
          <a:xfrm>
            <a:off x="6654932" y="3010032"/>
            <a:ext cx="727831" cy="727831"/>
          </a:xfrm>
          <a:prstGeom prst="roundRect">
            <a:avLst/>
          </a:prstGeom>
          <a:solidFill>
            <a:srgbClr val="07A140"/>
          </a:solidFill>
          <a:ln w="19050">
            <a:noFill/>
          </a:ln>
          <a:effectLst/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5" name="TextBox 32"/>
          <p:cNvSpPr txBox="1">
            <a:spLocks noChangeArrowheads="1"/>
          </p:cNvSpPr>
          <p:nvPr/>
        </p:nvSpPr>
        <p:spPr bwMode="auto">
          <a:xfrm>
            <a:off x="6743772" y="3088207"/>
            <a:ext cx="55015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02</a:t>
            </a:r>
            <a:endParaRPr lang="zh-CN" altLang="en-US" sz="28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67" name="TextBox 76"/>
          <p:cNvSpPr txBox="1"/>
          <p:nvPr/>
        </p:nvSpPr>
        <p:spPr>
          <a:xfrm>
            <a:off x="7534278" y="3010032"/>
            <a:ext cx="2892585" cy="4603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07A1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项目简介</a:t>
            </a:r>
            <a:endParaRPr lang="zh-CN" altLang="en-US" sz="2400" dirty="0">
              <a:solidFill>
                <a:srgbClr val="07A1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椭圆 1"/>
          <p:cNvSpPr>
            <a:spLocks noChangeArrowheads="1"/>
          </p:cNvSpPr>
          <p:nvPr/>
        </p:nvSpPr>
        <p:spPr bwMode="auto">
          <a:xfrm>
            <a:off x="6654932" y="4290464"/>
            <a:ext cx="727831" cy="727831"/>
          </a:xfrm>
          <a:prstGeom prst="roundRect">
            <a:avLst/>
          </a:prstGeom>
          <a:solidFill>
            <a:srgbClr val="848E2B"/>
          </a:solidFill>
          <a:ln w="19050">
            <a:noFill/>
          </a:ln>
          <a:effectLst/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9" name="TextBox 32"/>
          <p:cNvSpPr txBox="1">
            <a:spLocks noChangeArrowheads="1"/>
          </p:cNvSpPr>
          <p:nvPr/>
        </p:nvSpPr>
        <p:spPr bwMode="auto">
          <a:xfrm>
            <a:off x="6743772" y="4368639"/>
            <a:ext cx="55015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04</a:t>
            </a:r>
            <a:endParaRPr lang="zh-CN" altLang="en-US" sz="28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71" name="TextBox 76"/>
          <p:cNvSpPr txBox="1"/>
          <p:nvPr/>
        </p:nvSpPr>
        <p:spPr>
          <a:xfrm>
            <a:off x="7534278" y="4290464"/>
            <a:ext cx="2892585" cy="4603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848E2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项目总结</a:t>
            </a:r>
            <a:endParaRPr lang="zh-CN" altLang="en-US" sz="2400" dirty="0">
              <a:solidFill>
                <a:srgbClr val="848E2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2" name="图片 71"/>
          <p:cNvPicPr>
            <a:picLocks noChangeAspect="1"/>
          </p:cNvPicPr>
          <p:nvPr/>
        </p:nvPicPr>
        <p:blipFill>
          <a:blip r:embed="rId8" cstate="screen"/>
          <a:stretch>
            <a:fillRect/>
          </a:stretch>
        </p:blipFill>
        <p:spPr>
          <a:xfrm>
            <a:off x="9777562" y="1057528"/>
            <a:ext cx="1613532" cy="1575082"/>
          </a:xfrm>
          <a:prstGeom prst="rect">
            <a:avLst/>
          </a:prstGeom>
          <a:effectLst>
            <a:outerShdw blurRad="50800" dist="635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73" name="图片 72"/>
          <p:cNvPicPr>
            <a:picLocks noChangeAspect="1"/>
          </p:cNvPicPr>
          <p:nvPr/>
        </p:nvPicPr>
        <p:blipFill>
          <a:blip r:embed="rId9" cstate="screen"/>
          <a:stretch>
            <a:fillRect/>
          </a:stretch>
        </p:blipFill>
        <p:spPr>
          <a:xfrm flipH="1">
            <a:off x="9777485" y="5123422"/>
            <a:ext cx="1600140" cy="1613701"/>
          </a:xfrm>
          <a:prstGeom prst="rect">
            <a:avLst/>
          </a:prstGeom>
          <a:effectLst>
            <a:outerShdw blurRad="50800" dist="635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74" name="图片 73"/>
          <p:cNvPicPr>
            <a:picLocks noChangeAspect="1"/>
          </p:cNvPicPr>
          <p:nvPr/>
        </p:nvPicPr>
        <p:blipFill>
          <a:blip r:embed="rId10" cstate="screen"/>
          <a:stretch>
            <a:fillRect/>
          </a:stretch>
        </p:blipFill>
        <p:spPr>
          <a:xfrm flipH="1">
            <a:off x="829424" y="5354355"/>
            <a:ext cx="1149881" cy="1151173"/>
          </a:xfrm>
          <a:prstGeom prst="rect">
            <a:avLst/>
          </a:prstGeom>
          <a:effectLst>
            <a:outerShdw blurRad="50800" dist="635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75" name="图片 74"/>
          <p:cNvPicPr>
            <a:picLocks noChangeAspect="1"/>
          </p:cNvPicPr>
          <p:nvPr/>
        </p:nvPicPr>
        <p:blipFill>
          <a:blip r:embed="rId11" cstate="screen"/>
          <a:stretch>
            <a:fillRect/>
          </a:stretch>
        </p:blipFill>
        <p:spPr>
          <a:xfrm>
            <a:off x="691895" y="1458572"/>
            <a:ext cx="1424500" cy="1436429"/>
          </a:xfrm>
          <a:prstGeom prst="rect">
            <a:avLst/>
          </a:prstGeom>
          <a:effectLst>
            <a:outerShdw blurRad="50800" dist="635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76" name="图片 75"/>
          <p:cNvPicPr>
            <a:picLocks noChangeAspect="1"/>
          </p:cNvPicPr>
          <p:nvPr/>
        </p:nvPicPr>
        <p:blipFill>
          <a:blip r:embed="rId12" cstate="screen"/>
          <a:stretch>
            <a:fillRect/>
          </a:stretch>
        </p:blipFill>
        <p:spPr>
          <a:xfrm>
            <a:off x="6891515" y="188822"/>
            <a:ext cx="1229546" cy="1269712"/>
          </a:xfrm>
          <a:prstGeom prst="rect">
            <a:avLst/>
          </a:prstGeom>
          <a:effectLst>
            <a:outerShdw blurRad="50800" dist="63500" dir="8100000" algn="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 rot="5400000">
            <a:off x="3074422" y="-1924440"/>
            <a:ext cx="6064960" cy="10706879"/>
          </a:xfrm>
          <a:prstGeom prst="rect">
            <a:avLst/>
          </a:prstGeom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1589974" y="391022"/>
            <a:ext cx="584059" cy="905932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9903550" y="391022"/>
            <a:ext cx="584059" cy="905932"/>
          </a:xfrm>
          <a:prstGeom prst="rect">
            <a:avLst/>
          </a:prstGeom>
        </p:spPr>
      </p:pic>
      <p:sp>
        <p:nvSpPr>
          <p:cNvPr id="30" name="TextBox 76"/>
          <p:cNvSpPr txBox="1"/>
          <p:nvPr/>
        </p:nvSpPr>
        <p:spPr>
          <a:xfrm>
            <a:off x="5234880" y="542655"/>
            <a:ext cx="17222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rgbClr val="ED76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</a:t>
            </a:r>
            <a:r>
              <a:rPr lang="zh-CN" altLang="en-US" sz="2000" dirty="0">
                <a:solidFill>
                  <a:srgbClr val="ED76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sz="2000" dirty="0">
              <a:solidFill>
                <a:srgbClr val="ED761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4569336" y="843891"/>
            <a:ext cx="3053327" cy="308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 You Text 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Here Add 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You Text 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Here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5709320" y="1152886"/>
            <a:ext cx="773359" cy="191267"/>
            <a:chOff x="6232688" y="2672443"/>
            <a:chExt cx="1600305" cy="395787"/>
          </a:xfrm>
        </p:grpSpPr>
        <p:pic>
          <p:nvPicPr>
            <p:cNvPr id="35" name="图片 34"/>
            <p:cNvPicPr>
              <a:picLocks noChangeAspect="1"/>
            </p:cNvPicPr>
            <p:nvPr/>
          </p:nvPicPr>
          <p:blipFill>
            <a:blip r:embed="rId4" cstate="screen"/>
            <a:stretch>
              <a:fillRect/>
            </a:stretch>
          </p:blipFill>
          <p:spPr>
            <a:xfrm>
              <a:off x="6646036" y="2678043"/>
              <a:ext cx="381393" cy="384587"/>
            </a:xfrm>
            <a:prstGeom prst="rect">
              <a:avLst/>
            </a:prstGeom>
          </p:spPr>
        </p:pic>
        <p:pic>
          <p:nvPicPr>
            <p:cNvPr id="36" name="图片 35"/>
            <p:cNvPicPr>
              <a:picLocks noChangeAspect="1"/>
            </p:cNvPicPr>
            <p:nvPr/>
          </p:nvPicPr>
          <p:blipFill>
            <a:blip r:embed="rId5" cstate="screen"/>
            <a:stretch>
              <a:fillRect/>
            </a:stretch>
          </p:blipFill>
          <p:spPr>
            <a:xfrm>
              <a:off x="6232688" y="2678043"/>
              <a:ext cx="393975" cy="384587"/>
            </a:xfrm>
            <a:prstGeom prst="rect">
              <a:avLst/>
            </a:prstGeom>
          </p:spPr>
        </p:pic>
        <p:pic>
          <p:nvPicPr>
            <p:cNvPr id="37" name="图片 36"/>
            <p:cNvPicPr>
              <a:picLocks noChangeAspect="1"/>
            </p:cNvPicPr>
            <p:nvPr/>
          </p:nvPicPr>
          <p:blipFill>
            <a:blip r:embed="rId6" cstate="screen"/>
            <a:stretch>
              <a:fillRect/>
            </a:stretch>
          </p:blipFill>
          <p:spPr>
            <a:xfrm flipH="1">
              <a:off x="7048030" y="2675730"/>
              <a:ext cx="385942" cy="389213"/>
            </a:xfrm>
            <a:prstGeom prst="rect">
              <a:avLst/>
            </a:prstGeom>
          </p:spPr>
        </p:pic>
        <p:pic>
          <p:nvPicPr>
            <p:cNvPr id="38" name="图片 37"/>
            <p:cNvPicPr>
              <a:picLocks noChangeAspect="1"/>
            </p:cNvPicPr>
            <p:nvPr/>
          </p:nvPicPr>
          <p:blipFill>
            <a:blip r:embed="rId7" cstate="screen"/>
            <a:stretch>
              <a:fillRect/>
            </a:stretch>
          </p:blipFill>
          <p:spPr>
            <a:xfrm flipH="1">
              <a:off x="7449727" y="2672443"/>
              <a:ext cx="383266" cy="395787"/>
            </a:xfrm>
            <a:prstGeom prst="rect">
              <a:avLst/>
            </a:prstGeom>
          </p:spPr>
        </p:pic>
      </p:grpSp>
      <p:grpSp>
        <p:nvGrpSpPr>
          <p:cNvPr id="12" name="组合 11"/>
          <p:cNvGrpSpPr/>
          <p:nvPr/>
        </p:nvGrpSpPr>
        <p:grpSpPr>
          <a:xfrm>
            <a:off x="4052945" y="2579287"/>
            <a:ext cx="4036623" cy="2322273"/>
            <a:chOff x="582616" y="2359261"/>
            <a:chExt cx="3939454" cy="2266372"/>
          </a:xfrm>
        </p:grpSpPr>
        <p:pic>
          <p:nvPicPr>
            <p:cNvPr id="13" name="Picture 2"/>
            <p:cNvPicPr>
              <a:picLocks noChangeAspect="1"/>
            </p:cNvPicPr>
            <p:nvPr/>
          </p:nvPicPr>
          <p:blipFill>
            <a:blip r:embed="rId8" cstate="screen"/>
            <a:srcRect/>
            <a:stretch>
              <a:fillRect/>
            </a:stretch>
          </p:blipFill>
          <p:spPr>
            <a:xfrm>
              <a:off x="582616" y="2359261"/>
              <a:ext cx="3939454" cy="2266372"/>
            </a:xfrm>
            <a:prstGeom prst="rect">
              <a:avLst/>
            </a:prstGeom>
          </p:spPr>
        </p:pic>
        <p:sp>
          <p:nvSpPr>
            <p:cNvPr id="14" name="矩形 13"/>
            <p:cNvSpPr/>
            <p:nvPr/>
          </p:nvSpPr>
          <p:spPr>
            <a:xfrm>
              <a:off x="1010279" y="2483988"/>
              <a:ext cx="3018232" cy="1890024"/>
            </a:xfrm>
            <a:prstGeom prst="rect">
              <a:avLst/>
            </a:prstGeom>
            <a:blipFill dpi="0" rotWithShape="1">
              <a:blip r:embed="rId9" cstate="screen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308856" y="2410010"/>
            <a:ext cx="9569055" cy="2628000"/>
            <a:chOff x="1505751" y="2571230"/>
            <a:chExt cx="9569055" cy="2628000"/>
          </a:xfrm>
        </p:grpSpPr>
        <p:sp>
          <p:nvSpPr>
            <p:cNvPr id="15" name="TextBox 76"/>
            <p:cNvSpPr txBox="1"/>
            <p:nvPr/>
          </p:nvSpPr>
          <p:spPr>
            <a:xfrm>
              <a:off x="2735298" y="4380980"/>
              <a:ext cx="1098541" cy="33855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505751" y="4686782"/>
              <a:ext cx="2328088" cy="51244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30000"/>
                </a:lnSpc>
              </a:pPr>
              <a:r>
                <a:rPr lang="zh-CN" altLang="en-US" sz="10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请在此添加文字说明，编辑文字。</a:t>
              </a:r>
              <a:r>
                <a:rPr lang="zh-CN" alt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请在此添加文字说明</a:t>
              </a:r>
              <a:r>
                <a:rPr lang="zh-CN" altLang="en-US" sz="10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，编辑文字。</a:t>
              </a:r>
              <a:endParaRPr lang="en-US" altLang="zh-CN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TextBox 76"/>
            <p:cNvSpPr txBox="1"/>
            <p:nvPr/>
          </p:nvSpPr>
          <p:spPr>
            <a:xfrm>
              <a:off x="2735298" y="2571230"/>
              <a:ext cx="1098541" cy="33855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1505751" y="2877032"/>
              <a:ext cx="2328088" cy="51244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30000"/>
                </a:lnSpc>
              </a:pPr>
              <a:r>
                <a:rPr lang="zh-CN" altLang="en-US" sz="10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请在此添加文字说明，编辑文字。</a:t>
              </a:r>
              <a:r>
                <a:rPr lang="zh-CN" alt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请在此添加文字说明</a:t>
              </a:r>
              <a:r>
                <a:rPr lang="zh-CN" altLang="en-US" sz="10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，编辑文字。</a:t>
              </a:r>
              <a:endParaRPr lang="en-US" altLang="zh-CN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TextBox 76"/>
            <p:cNvSpPr txBox="1"/>
            <p:nvPr/>
          </p:nvSpPr>
          <p:spPr>
            <a:xfrm>
              <a:off x="8746718" y="4380980"/>
              <a:ext cx="1098541" cy="33855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8746718" y="4686782"/>
              <a:ext cx="2328088" cy="51244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0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请在此添加文字说明，编辑文字。</a:t>
              </a:r>
              <a:r>
                <a:rPr lang="zh-CN" alt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请在此添加文字说明</a:t>
              </a:r>
              <a:r>
                <a:rPr lang="zh-CN" altLang="en-US" sz="10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，编辑文字。</a:t>
              </a:r>
              <a:endParaRPr lang="en-US" altLang="zh-CN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TextBox 76"/>
            <p:cNvSpPr txBox="1"/>
            <p:nvPr/>
          </p:nvSpPr>
          <p:spPr>
            <a:xfrm>
              <a:off x="8746718" y="2571230"/>
              <a:ext cx="1098541" cy="33855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8746718" y="2877032"/>
              <a:ext cx="2328088" cy="51244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0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请在此添加文字说明，编辑文字。</a:t>
              </a:r>
              <a:r>
                <a:rPr lang="zh-CN" alt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请在此添加文字说明</a:t>
              </a:r>
              <a:r>
                <a:rPr lang="zh-CN" altLang="en-US" sz="10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，编辑文字。</a:t>
              </a:r>
              <a:endParaRPr lang="en-US" altLang="zh-CN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 rot="5400000">
            <a:off x="3074422" y="-1924440"/>
            <a:ext cx="6064960" cy="10706879"/>
          </a:xfrm>
          <a:prstGeom prst="rect">
            <a:avLst/>
          </a:prstGeom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screen"/>
          <a:stretch>
            <a:fillRect/>
          </a:stretch>
        </p:blipFill>
        <p:spPr>
          <a:xfrm>
            <a:off x="1589974" y="391022"/>
            <a:ext cx="584059" cy="905932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4" cstate="screen"/>
          <a:stretch>
            <a:fillRect/>
          </a:stretch>
        </p:blipFill>
        <p:spPr>
          <a:xfrm>
            <a:off x="9903550" y="391022"/>
            <a:ext cx="584059" cy="905932"/>
          </a:xfrm>
          <a:prstGeom prst="rect">
            <a:avLst/>
          </a:prstGeom>
        </p:spPr>
      </p:pic>
      <p:sp>
        <p:nvSpPr>
          <p:cNvPr id="30" name="TextBox 76"/>
          <p:cNvSpPr txBox="1"/>
          <p:nvPr/>
        </p:nvSpPr>
        <p:spPr>
          <a:xfrm>
            <a:off x="5234880" y="542655"/>
            <a:ext cx="17222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rgbClr val="ED76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</a:t>
            </a:r>
            <a:r>
              <a:rPr lang="zh-CN" altLang="en-US" sz="2000" dirty="0">
                <a:solidFill>
                  <a:srgbClr val="ED76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sz="2000" dirty="0">
              <a:solidFill>
                <a:srgbClr val="ED761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4569336" y="843891"/>
            <a:ext cx="3053327" cy="308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 You Text 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Here Add 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You Text 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Here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5709320" y="1152886"/>
            <a:ext cx="773359" cy="191267"/>
            <a:chOff x="6232688" y="2672443"/>
            <a:chExt cx="1600305" cy="395787"/>
          </a:xfrm>
        </p:grpSpPr>
        <p:pic>
          <p:nvPicPr>
            <p:cNvPr id="35" name="图片 34"/>
            <p:cNvPicPr>
              <a:picLocks noChangeAspect="1"/>
            </p:cNvPicPr>
            <p:nvPr/>
          </p:nvPicPr>
          <p:blipFill>
            <a:blip r:embed="rId5" cstate="screen"/>
            <a:stretch>
              <a:fillRect/>
            </a:stretch>
          </p:blipFill>
          <p:spPr>
            <a:xfrm>
              <a:off x="6646036" y="2678043"/>
              <a:ext cx="381393" cy="384587"/>
            </a:xfrm>
            <a:prstGeom prst="rect">
              <a:avLst/>
            </a:prstGeom>
          </p:spPr>
        </p:pic>
        <p:pic>
          <p:nvPicPr>
            <p:cNvPr id="36" name="图片 35"/>
            <p:cNvPicPr>
              <a:picLocks noChangeAspect="1"/>
            </p:cNvPicPr>
            <p:nvPr/>
          </p:nvPicPr>
          <p:blipFill>
            <a:blip r:embed="rId6" cstate="screen"/>
            <a:stretch>
              <a:fillRect/>
            </a:stretch>
          </p:blipFill>
          <p:spPr>
            <a:xfrm>
              <a:off x="6232688" y="2678043"/>
              <a:ext cx="393975" cy="384587"/>
            </a:xfrm>
            <a:prstGeom prst="rect">
              <a:avLst/>
            </a:prstGeom>
          </p:spPr>
        </p:pic>
        <p:pic>
          <p:nvPicPr>
            <p:cNvPr id="37" name="图片 36"/>
            <p:cNvPicPr>
              <a:picLocks noChangeAspect="1"/>
            </p:cNvPicPr>
            <p:nvPr/>
          </p:nvPicPr>
          <p:blipFill>
            <a:blip r:embed="rId7" cstate="screen"/>
            <a:stretch>
              <a:fillRect/>
            </a:stretch>
          </p:blipFill>
          <p:spPr>
            <a:xfrm flipH="1">
              <a:off x="7048030" y="2675730"/>
              <a:ext cx="385942" cy="389213"/>
            </a:xfrm>
            <a:prstGeom prst="rect">
              <a:avLst/>
            </a:prstGeom>
          </p:spPr>
        </p:pic>
        <p:pic>
          <p:nvPicPr>
            <p:cNvPr id="38" name="图片 37"/>
            <p:cNvPicPr>
              <a:picLocks noChangeAspect="1"/>
            </p:cNvPicPr>
            <p:nvPr/>
          </p:nvPicPr>
          <p:blipFill>
            <a:blip r:embed="rId8" cstate="screen"/>
            <a:stretch>
              <a:fillRect/>
            </a:stretch>
          </p:blipFill>
          <p:spPr>
            <a:xfrm flipH="1">
              <a:off x="7449727" y="2672443"/>
              <a:ext cx="383266" cy="395787"/>
            </a:xfrm>
            <a:prstGeom prst="rect">
              <a:avLst/>
            </a:prstGeom>
          </p:spPr>
        </p:pic>
      </p:grpSp>
      <p:graphicFrame>
        <p:nvGraphicFramePr>
          <p:cNvPr id="12" name="图表 11"/>
          <p:cNvGraphicFramePr/>
          <p:nvPr/>
        </p:nvGraphicFramePr>
        <p:xfrm>
          <a:off x="1839204" y="1866122"/>
          <a:ext cx="4169710" cy="40458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6564066" y="3483206"/>
            <a:ext cx="4026179" cy="7525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请在此添加文字说明，编辑文字。</a:t>
            </a: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</a:t>
            </a:r>
            <a:r>
              <a:rPr lang="zh-CN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，编辑文字。请在此添加文字说明，编辑文字。请在此添加文字说明，编辑文字。请在此添加文字说明，编辑文字。</a:t>
            </a:r>
            <a:endParaRPr lang="en-US" altLang="zh-CN" sz="11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extBox 76"/>
          <p:cNvSpPr txBox="1"/>
          <p:nvPr/>
        </p:nvSpPr>
        <p:spPr>
          <a:xfrm>
            <a:off x="6564066" y="2967335"/>
            <a:ext cx="3049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在此添加标题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 rot="5400000">
            <a:off x="3917370" y="-491032"/>
            <a:ext cx="4441040" cy="7840064"/>
          </a:xfrm>
          <a:prstGeom prst="rect">
            <a:avLst/>
          </a:prstGeom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836050" y="2310623"/>
            <a:ext cx="2079790" cy="2147731"/>
          </a:xfrm>
          <a:prstGeom prst="rect">
            <a:avLst/>
          </a:prstGeom>
          <a:effectLst>
            <a:outerShdw blurRad="50800" dist="635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4" cstate="screen"/>
          <a:stretch>
            <a:fillRect/>
          </a:stretch>
        </p:blipFill>
        <p:spPr>
          <a:xfrm>
            <a:off x="2273242" y="331365"/>
            <a:ext cx="1638425" cy="1640266"/>
          </a:xfrm>
          <a:prstGeom prst="rect">
            <a:avLst/>
          </a:prstGeom>
          <a:effectLst>
            <a:outerShdw blurRad="50800" dist="635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5" cstate="screen"/>
          <a:stretch>
            <a:fillRect/>
          </a:stretch>
        </p:blipFill>
        <p:spPr>
          <a:xfrm>
            <a:off x="7567127" y="379348"/>
            <a:ext cx="1613532" cy="1575082"/>
          </a:xfrm>
          <a:prstGeom prst="rect">
            <a:avLst/>
          </a:prstGeom>
          <a:effectLst>
            <a:outerShdw blurRad="50800" dist="635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6" cstate="screen"/>
          <a:stretch>
            <a:fillRect/>
          </a:stretch>
        </p:blipFill>
        <p:spPr>
          <a:xfrm flipH="1">
            <a:off x="6787417" y="4835307"/>
            <a:ext cx="1600140" cy="1613701"/>
          </a:xfrm>
          <a:prstGeom prst="rect">
            <a:avLst/>
          </a:prstGeom>
          <a:effectLst>
            <a:outerShdw blurRad="50800" dist="635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7" cstate="screen"/>
          <a:stretch>
            <a:fillRect/>
          </a:stretch>
        </p:blipFill>
        <p:spPr>
          <a:xfrm flipH="1">
            <a:off x="8890967" y="2777948"/>
            <a:ext cx="1851781" cy="1853861"/>
          </a:xfrm>
          <a:prstGeom prst="rect">
            <a:avLst/>
          </a:prstGeom>
          <a:effectLst>
            <a:outerShdw blurRad="50800" dist="635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8" cstate="screen"/>
          <a:stretch>
            <a:fillRect/>
          </a:stretch>
        </p:blipFill>
        <p:spPr>
          <a:xfrm>
            <a:off x="4274851" y="229332"/>
            <a:ext cx="1424500" cy="1436429"/>
          </a:xfrm>
          <a:prstGeom prst="rect">
            <a:avLst/>
          </a:prstGeom>
          <a:effectLst>
            <a:outerShdw blurRad="50800" dist="635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9" cstate="screen"/>
          <a:stretch>
            <a:fillRect/>
          </a:stretch>
        </p:blipFill>
        <p:spPr>
          <a:xfrm>
            <a:off x="946460" y="4570968"/>
            <a:ext cx="1858969" cy="2107105"/>
          </a:xfrm>
          <a:prstGeom prst="rect">
            <a:avLst/>
          </a:prstGeom>
          <a:effectLst>
            <a:outerShdw blurRad="50800" dist="635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10" cstate="screen"/>
          <a:stretch>
            <a:fillRect/>
          </a:stretch>
        </p:blipFill>
        <p:spPr>
          <a:xfrm>
            <a:off x="9180659" y="1256334"/>
            <a:ext cx="1350184" cy="1394291"/>
          </a:xfrm>
          <a:prstGeom prst="rect">
            <a:avLst/>
          </a:prstGeom>
          <a:effectLst>
            <a:outerShdw blurRad="50800" dist="635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11" cstate="screen"/>
          <a:stretch>
            <a:fillRect/>
          </a:stretch>
        </p:blipFill>
        <p:spPr>
          <a:xfrm>
            <a:off x="4065363" y="4944023"/>
            <a:ext cx="1341050" cy="1309093"/>
          </a:xfrm>
          <a:prstGeom prst="rect">
            <a:avLst/>
          </a:prstGeom>
          <a:effectLst>
            <a:outerShdw blurRad="50800" dist="635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24" name="TextBox 76"/>
          <p:cNvSpPr txBox="1"/>
          <p:nvPr/>
        </p:nvSpPr>
        <p:spPr>
          <a:xfrm>
            <a:off x="3345690" y="2698783"/>
            <a:ext cx="55006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dirty="0" smtClean="0">
                <a:solidFill>
                  <a:srgbClr val="CE3B2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</a:t>
            </a:r>
            <a:r>
              <a:rPr lang="zh-CN" altLang="en-US" sz="6000" dirty="0" smtClean="0">
                <a:solidFill>
                  <a:srgbClr val="848F2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</a:t>
            </a:r>
            <a:r>
              <a:rPr lang="zh-CN" altLang="en-US" sz="6000" dirty="0" smtClean="0">
                <a:solidFill>
                  <a:srgbClr val="ED76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观</a:t>
            </a:r>
            <a:r>
              <a:rPr lang="zh-CN" altLang="en-US" sz="6000" dirty="0" smtClean="0">
                <a:solidFill>
                  <a:srgbClr val="73B42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看</a:t>
            </a:r>
            <a:endParaRPr lang="zh-CN" altLang="en-US" sz="6000" dirty="0">
              <a:solidFill>
                <a:srgbClr val="73B42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 rot="5400000">
            <a:off x="3527425" y="-810260"/>
            <a:ext cx="5255260" cy="9277350"/>
          </a:xfrm>
          <a:prstGeom prst="rect">
            <a:avLst/>
          </a:prstGeom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6836533" y="5055393"/>
            <a:ext cx="1710749" cy="1766634"/>
          </a:xfrm>
          <a:prstGeom prst="rect">
            <a:avLst/>
          </a:prstGeom>
          <a:effectLst>
            <a:outerShdw blurRad="50800" dist="635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4" cstate="screen"/>
          <a:stretch>
            <a:fillRect/>
          </a:stretch>
        </p:blipFill>
        <p:spPr>
          <a:xfrm>
            <a:off x="4970942" y="108799"/>
            <a:ext cx="1613532" cy="1575082"/>
          </a:xfrm>
          <a:prstGeom prst="rect">
            <a:avLst/>
          </a:prstGeom>
          <a:effectLst>
            <a:outerShdw blurRad="50800" dist="635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5" cstate="screen"/>
          <a:stretch>
            <a:fillRect/>
          </a:stretch>
        </p:blipFill>
        <p:spPr>
          <a:xfrm flipH="1">
            <a:off x="980736" y="5132229"/>
            <a:ext cx="1600140" cy="1613701"/>
          </a:xfrm>
          <a:prstGeom prst="rect">
            <a:avLst/>
          </a:prstGeom>
          <a:effectLst>
            <a:outerShdw blurRad="50800" dist="635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6" cstate="screen"/>
          <a:stretch>
            <a:fillRect/>
          </a:stretch>
        </p:blipFill>
        <p:spPr>
          <a:xfrm flipH="1">
            <a:off x="156172" y="2218008"/>
            <a:ext cx="1851781" cy="1853861"/>
          </a:xfrm>
          <a:prstGeom prst="rect">
            <a:avLst/>
          </a:prstGeom>
          <a:effectLst>
            <a:outerShdw blurRad="50800" dist="635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7" cstate="screen"/>
          <a:stretch>
            <a:fillRect/>
          </a:stretch>
        </p:blipFill>
        <p:spPr>
          <a:xfrm>
            <a:off x="8101013" y="160070"/>
            <a:ext cx="1220059" cy="1230276"/>
          </a:xfrm>
          <a:prstGeom prst="rect">
            <a:avLst/>
          </a:prstGeom>
          <a:effectLst>
            <a:outerShdw blurRad="50800" dist="635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8" cstate="screen"/>
          <a:stretch>
            <a:fillRect/>
          </a:stretch>
        </p:blipFill>
        <p:spPr>
          <a:xfrm>
            <a:off x="9983663" y="1132141"/>
            <a:ext cx="1471857" cy="1668321"/>
          </a:xfrm>
          <a:prstGeom prst="rect">
            <a:avLst/>
          </a:prstGeom>
          <a:effectLst>
            <a:outerShdw blurRad="50800" dist="635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9" cstate="screen"/>
          <a:stretch>
            <a:fillRect/>
          </a:stretch>
        </p:blipFill>
        <p:spPr>
          <a:xfrm>
            <a:off x="2007869" y="289084"/>
            <a:ext cx="1350184" cy="1394291"/>
          </a:xfrm>
          <a:prstGeom prst="rect">
            <a:avLst/>
          </a:prstGeom>
          <a:effectLst>
            <a:outerShdw blurRad="50800" dist="635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10" cstate="screen"/>
          <a:stretch>
            <a:fillRect/>
          </a:stretch>
        </p:blipFill>
        <p:spPr>
          <a:xfrm>
            <a:off x="10048791" y="5360502"/>
            <a:ext cx="1341050" cy="1309093"/>
          </a:xfrm>
          <a:prstGeom prst="rect">
            <a:avLst/>
          </a:prstGeom>
          <a:effectLst>
            <a:outerShdw blurRad="50800" dist="635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25" name="矩形 24"/>
          <p:cNvSpPr/>
          <p:nvPr/>
        </p:nvSpPr>
        <p:spPr>
          <a:xfrm>
            <a:off x="2512695" y="3279775"/>
            <a:ext cx="7927340" cy="1568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spcBef>
                <a:spcPct val="0"/>
              </a:spcBef>
            </a:pP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编程语言：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QML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</a:t>
            </a:r>
            <a:endParaRPr lang="zh-CN" altLang="en-US" sz="24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spcBef>
                <a:spcPct val="0"/>
              </a:spcBef>
            </a:pP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开发基于：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Felgo SDK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QML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的混合编程，使用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C++/JavaScript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实现游戏逻辑，使用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数据交换技术实现游戏进度保存</a:t>
            </a:r>
            <a:endParaRPr lang="zh-CN" altLang="en-US" sz="24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TextBox 76"/>
          <p:cNvSpPr txBox="1"/>
          <p:nvPr/>
        </p:nvSpPr>
        <p:spPr>
          <a:xfrm>
            <a:off x="4364958" y="2674232"/>
            <a:ext cx="3545903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rgbClr val="ED76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项目基础</a:t>
            </a:r>
            <a:endParaRPr lang="zh-CN" altLang="en-US" sz="2800" dirty="0">
              <a:solidFill>
                <a:srgbClr val="ED761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TextBox 76"/>
          <p:cNvSpPr txBox="1"/>
          <p:nvPr/>
        </p:nvSpPr>
        <p:spPr>
          <a:xfrm>
            <a:off x="4365593" y="1969384"/>
            <a:ext cx="35459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 smtClean="0">
                <a:solidFill>
                  <a:srgbClr val="ED76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01</a:t>
            </a:r>
            <a:endParaRPr lang="zh-CN" altLang="en-US" sz="4800" dirty="0">
              <a:solidFill>
                <a:srgbClr val="ED761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 rot="5400000">
            <a:off x="3917370" y="-491032"/>
            <a:ext cx="4441040" cy="7840064"/>
          </a:xfrm>
          <a:prstGeom prst="rect">
            <a:avLst/>
          </a:prstGeom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6671433" y="4842668"/>
            <a:ext cx="1710749" cy="1766634"/>
          </a:xfrm>
          <a:prstGeom prst="rect">
            <a:avLst/>
          </a:prstGeom>
          <a:effectLst>
            <a:outerShdw blurRad="50800" dist="635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4" cstate="screen"/>
          <a:stretch>
            <a:fillRect/>
          </a:stretch>
        </p:blipFill>
        <p:spPr>
          <a:xfrm>
            <a:off x="4894107" y="394549"/>
            <a:ext cx="1613532" cy="1575082"/>
          </a:xfrm>
          <a:prstGeom prst="rect">
            <a:avLst/>
          </a:prstGeom>
          <a:effectLst>
            <a:outerShdw blurRad="50800" dist="635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5" cstate="screen"/>
          <a:stretch>
            <a:fillRect/>
          </a:stretch>
        </p:blipFill>
        <p:spPr>
          <a:xfrm flipH="1">
            <a:off x="2341541" y="4842669"/>
            <a:ext cx="1600140" cy="1613701"/>
          </a:xfrm>
          <a:prstGeom prst="rect">
            <a:avLst/>
          </a:prstGeom>
          <a:effectLst>
            <a:outerShdw blurRad="50800" dist="635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6" cstate="screen"/>
          <a:stretch>
            <a:fillRect/>
          </a:stretch>
        </p:blipFill>
        <p:spPr>
          <a:xfrm flipH="1">
            <a:off x="1160107" y="2227533"/>
            <a:ext cx="1851781" cy="1853861"/>
          </a:xfrm>
          <a:prstGeom prst="rect">
            <a:avLst/>
          </a:prstGeom>
          <a:effectLst>
            <a:outerShdw blurRad="50800" dist="635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7" cstate="screen"/>
          <a:stretch>
            <a:fillRect/>
          </a:stretch>
        </p:blipFill>
        <p:spPr>
          <a:xfrm>
            <a:off x="7985443" y="613460"/>
            <a:ext cx="1220059" cy="1230276"/>
          </a:xfrm>
          <a:prstGeom prst="rect">
            <a:avLst/>
          </a:prstGeom>
          <a:effectLst>
            <a:outerShdw blurRad="50800" dist="635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8" cstate="screen"/>
          <a:stretch>
            <a:fillRect/>
          </a:stretch>
        </p:blipFill>
        <p:spPr>
          <a:xfrm>
            <a:off x="9321993" y="1005776"/>
            <a:ext cx="1471857" cy="1668321"/>
          </a:xfrm>
          <a:prstGeom prst="rect">
            <a:avLst/>
          </a:prstGeom>
          <a:effectLst>
            <a:outerShdw blurRad="50800" dist="635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9" cstate="screen"/>
          <a:stretch>
            <a:fillRect/>
          </a:stretch>
        </p:blipFill>
        <p:spPr>
          <a:xfrm>
            <a:off x="2805429" y="511334"/>
            <a:ext cx="1350184" cy="1394291"/>
          </a:xfrm>
          <a:prstGeom prst="rect">
            <a:avLst/>
          </a:prstGeom>
          <a:effectLst>
            <a:outerShdw blurRad="50800" dist="635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10" cstate="screen"/>
          <a:stretch>
            <a:fillRect/>
          </a:stretch>
        </p:blipFill>
        <p:spPr>
          <a:xfrm>
            <a:off x="9180111" y="4416892"/>
            <a:ext cx="1341050" cy="1309093"/>
          </a:xfrm>
          <a:prstGeom prst="rect">
            <a:avLst/>
          </a:prstGeom>
          <a:effectLst>
            <a:outerShdw blurRad="50800" dist="635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25" name="矩形 24"/>
          <p:cNvSpPr/>
          <p:nvPr/>
        </p:nvSpPr>
        <p:spPr>
          <a:xfrm>
            <a:off x="4404360" y="3613148"/>
            <a:ext cx="338328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zh-CN" altLang="en-US" dirty="0">
                <a:solidFill>
                  <a:srgbClr val="E7E6E6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实现了三种不同消水果游戏模式</a:t>
            </a:r>
            <a:endParaRPr lang="en-US" altLang="zh-CN" dirty="0">
              <a:solidFill>
                <a:srgbClr val="E7E6E6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TextBox 76"/>
          <p:cNvSpPr txBox="1"/>
          <p:nvPr/>
        </p:nvSpPr>
        <p:spPr>
          <a:xfrm>
            <a:off x="4323048" y="3055232"/>
            <a:ext cx="3545903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rgbClr val="07A1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项目简介</a:t>
            </a:r>
            <a:endParaRPr lang="zh-CN" altLang="en-US" sz="2800" dirty="0">
              <a:solidFill>
                <a:srgbClr val="07A1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TextBox 76"/>
          <p:cNvSpPr txBox="1"/>
          <p:nvPr/>
        </p:nvSpPr>
        <p:spPr>
          <a:xfrm>
            <a:off x="4323048" y="2362449"/>
            <a:ext cx="35459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>
                <a:solidFill>
                  <a:srgbClr val="07A1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</a:t>
            </a:r>
            <a:r>
              <a:rPr lang="en-US" altLang="zh-CN" sz="4800" dirty="0" smtClean="0">
                <a:solidFill>
                  <a:srgbClr val="07A1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4800" dirty="0">
              <a:solidFill>
                <a:srgbClr val="07A1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 rot="5400000">
            <a:off x="3063627" y="-1924440"/>
            <a:ext cx="6064960" cy="10706879"/>
          </a:xfrm>
          <a:prstGeom prst="rect">
            <a:avLst/>
          </a:prstGeom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1589974" y="391022"/>
            <a:ext cx="584059" cy="905932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9903550" y="391022"/>
            <a:ext cx="584059" cy="905932"/>
          </a:xfrm>
          <a:prstGeom prst="rect">
            <a:avLst/>
          </a:prstGeom>
        </p:spPr>
      </p:pic>
      <p:grpSp>
        <p:nvGrpSpPr>
          <p:cNvPr id="34" name="组合 33"/>
          <p:cNvGrpSpPr/>
          <p:nvPr/>
        </p:nvGrpSpPr>
        <p:grpSpPr>
          <a:xfrm>
            <a:off x="4927600" y="1442085"/>
            <a:ext cx="1026795" cy="287655"/>
            <a:chOff x="6232688" y="2672443"/>
            <a:chExt cx="1600305" cy="395787"/>
          </a:xfrm>
        </p:grpSpPr>
        <p:pic>
          <p:nvPicPr>
            <p:cNvPr id="35" name="图片 34"/>
            <p:cNvPicPr>
              <a:picLocks noChangeAspect="1"/>
            </p:cNvPicPr>
            <p:nvPr/>
          </p:nvPicPr>
          <p:blipFill>
            <a:blip r:embed="rId4" cstate="screen"/>
            <a:stretch>
              <a:fillRect/>
            </a:stretch>
          </p:blipFill>
          <p:spPr>
            <a:xfrm>
              <a:off x="6646036" y="2678043"/>
              <a:ext cx="381393" cy="384587"/>
            </a:xfrm>
            <a:prstGeom prst="rect">
              <a:avLst/>
            </a:prstGeom>
          </p:spPr>
        </p:pic>
        <p:pic>
          <p:nvPicPr>
            <p:cNvPr id="36" name="图片 35"/>
            <p:cNvPicPr>
              <a:picLocks noChangeAspect="1"/>
            </p:cNvPicPr>
            <p:nvPr/>
          </p:nvPicPr>
          <p:blipFill>
            <a:blip r:embed="rId5" cstate="screen"/>
            <a:stretch>
              <a:fillRect/>
            </a:stretch>
          </p:blipFill>
          <p:spPr>
            <a:xfrm>
              <a:off x="6232688" y="2678043"/>
              <a:ext cx="393975" cy="384587"/>
            </a:xfrm>
            <a:prstGeom prst="rect">
              <a:avLst/>
            </a:prstGeom>
          </p:spPr>
        </p:pic>
        <p:pic>
          <p:nvPicPr>
            <p:cNvPr id="37" name="图片 36"/>
            <p:cNvPicPr>
              <a:picLocks noChangeAspect="1"/>
            </p:cNvPicPr>
            <p:nvPr/>
          </p:nvPicPr>
          <p:blipFill>
            <a:blip r:embed="rId6" cstate="screen"/>
            <a:stretch>
              <a:fillRect/>
            </a:stretch>
          </p:blipFill>
          <p:spPr>
            <a:xfrm flipH="1">
              <a:off x="7048030" y="2675730"/>
              <a:ext cx="385942" cy="389213"/>
            </a:xfrm>
            <a:prstGeom prst="rect">
              <a:avLst/>
            </a:prstGeom>
          </p:spPr>
        </p:pic>
        <p:pic>
          <p:nvPicPr>
            <p:cNvPr id="38" name="图片 37"/>
            <p:cNvPicPr>
              <a:picLocks noChangeAspect="1"/>
            </p:cNvPicPr>
            <p:nvPr/>
          </p:nvPicPr>
          <p:blipFill>
            <a:blip r:embed="rId7" cstate="screen"/>
            <a:stretch>
              <a:fillRect/>
            </a:stretch>
          </p:blipFill>
          <p:spPr>
            <a:xfrm flipH="1">
              <a:off x="7449727" y="2672443"/>
              <a:ext cx="383266" cy="395787"/>
            </a:xfrm>
            <a:prstGeom prst="rect">
              <a:avLst/>
            </a:prstGeom>
          </p:spPr>
        </p:pic>
      </p:grpSp>
      <p:grpSp>
        <p:nvGrpSpPr>
          <p:cNvPr id="12" name="组合 11"/>
          <p:cNvGrpSpPr/>
          <p:nvPr/>
        </p:nvGrpSpPr>
        <p:grpSpPr>
          <a:xfrm>
            <a:off x="2703428" y="2230016"/>
            <a:ext cx="1972491" cy="2650926"/>
            <a:chOff x="6973889" y="4598989"/>
            <a:chExt cx="249238" cy="334963"/>
          </a:xfrm>
          <a:solidFill>
            <a:srgbClr val="ED7616"/>
          </a:solidFill>
        </p:grpSpPr>
        <p:sp>
          <p:nvSpPr>
            <p:cNvPr id="13" name="Freeform 795"/>
            <p:cNvSpPr>
              <a:spLocks noEditPoints="1"/>
            </p:cNvSpPr>
            <p:nvPr/>
          </p:nvSpPr>
          <p:spPr bwMode="auto">
            <a:xfrm>
              <a:off x="6973889" y="4598989"/>
              <a:ext cx="249238" cy="334963"/>
            </a:xfrm>
            <a:custGeom>
              <a:avLst/>
              <a:gdLst>
                <a:gd name="T0" fmla="*/ 191 w 214"/>
                <a:gd name="T1" fmla="*/ 20 h 289"/>
                <a:gd name="T2" fmla="*/ 178 w 214"/>
                <a:gd name="T3" fmla="*/ 20 h 289"/>
                <a:gd name="T4" fmla="*/ 178 w 214"/>
                <a:gd name="T5" fmla="*/ 11 h 289"/>
                <a:gd name="T6" fmla="*/ 167 w 214"/>
                <a:gd name="T7" fmla="*/ 0 h 289"/>
                <a:gd name="T8" fmla="*/ 155 w 214"/>
                <a:gd name="T9" fmla="*/ 11 h 289"/>
                <a:gd name="T10" fmla="*/ 155 w 214"/>
                <a:gd name="T11" fmla="*/ 20 h 289"/>
                <a:gd name="T12" fmla="*/ 118 w 214"/>
                <a:gd name="T13" fmla="*/ 20 h 289"/>
                <a:gd name="T14" fmla="*/ 118 w 214"/>
                <a:gd name="T15" fmla="*/ 11 h 289"/>
                <a:gd name="T16" fmla="*/ 107 w 214"/>
                <a:gd name="T17" fmla="*/ 0 h 289"/>
                <a:gd name="T18" fmla="*/ 96 w 214"/>
                <a:gd name="T19" fmla="*/ 11 h 289"/>
                <a:gd name="T20" fmla="*/ 96 w 214"/>
                <a:gd name="T21" fmla="*/ 20 h 289"/>
                <a:gd name="T22" fmla="*/ 59 w 214"/>
                <a:gd name="T23" fmla="*/ 20 h 289"/>
                <a:gd name="T24" fmla="*/ 59 w 214"/>
                <a:gd name="T25" fmla="*/ 11 h 289"/>
                <a:gd name="T26" fmla="*/ 48 w 214"/>
                <a:gd name="T27" fmla="*/ 0 h 289"/>
                <a:gd name="T28" fmla="*/ 36 w 214"/>
                <a:gd name="T29" fmla="*/ 11 h 289"/>
                <a:gd name="T30" fmla="*/ 36 w 214"/>
                <a:gd name="T31" fmla="*/ 20 h 289"/>
                <a:gd name="T32" fmla="*/ 24 w 214"/>
                <a:gd name="T33" fmla="*/ 20 h 289"/>
                <a:gd name="T34" fmla="*/ 0 w 214"/>
                <a:gd name="T35" fmla="*/ 43 h 289"/>
                <a:gd name="T36" fmla="*/ 0 w 214"/>
                <a:gd name="T37" fmla="*/ 266 h 289"/>
                <a:gd name="T38" fmla="*/ 24 w 214"/>
                <a:gd name="T39" fmla="*/ 289 h 289"/>
                <a:gd name="T40" fmla="*/ 191 w 214"/>
                <a:gd name="T41" fmla="*/ 289 h 289"/>
                <a:gd name="T42" fmla="*/ 214 w 214"/>
                <a:gd name="T43" fmla="*/ 266 h 289"/>
                <a:gd name="T44" fmla="*/ 214 w 214"/>
                <a:gd name="T45" fmla="*/ 43 h 289"/>
                <a:gd name="T46" fmla="*/ 191 w 214"/>
                <a:gd name="T47" fmla="*/ 20 h 289"/>
                <a:gd name="T48" fmla="*/ 191 w 214"/>
                <a:gd name="T49" fmla="*/ 264 h 289"/>
                <a:gd name="T50" fmla="*/ 23 w 214"/>
                <a:gd name="T51" fmla="*/ 264 h 289"/>
                <a:gd name="T52" fmla="*/ 23 w 214"/>
                <a:gd name="T53" fmla="*/ 45 h 289"/>
                <a:gd name="T54" fmla="*/ 36 w 214"/>
                <a:gd name="T55" fmla="*/ 45 h 289"/>
                <a:gd name="T56" fmla="*/ 36 w 214"/>
                <a:gd name="T57" fmla="*/ 52 h 289"/>
                <a:gd name="T58" fmla="*/ 48 w 214"/>
                <a:gd name="T59" fmla="*/ 63 h 289"/>
                <a:gd name="T60" fmla="*/ 59 w 214"/>
                <a:gd name="T61" fmla="*/ 52 h 289"/>
                <a:gd name="T62" fmla="*/ 59 w 214"/>
                <a:gd name="T63" fmla="*/ 45 h 289"/>
                <a:gd name="T64" fmla="*/ 96 w 214"/>
                <a:gd name="T65" fmla="*/ 45 h 289"/>
                <a:gd name="T66" fmla="*/ 96 w 214"/>
                <a:gd name="T67" fmla="*/ 52 h 289"/>
                <a:gd name="T68" fmla="*/ 107 w 214"/>
                <a:gd name="T69" fmla="*/ 63 h 289"/>
                <a:gd name="T70" fmla="*/ 118 w 214"/>
                <a:gd name="T71" fmla="*/ 52 h 289"/>
                <a:gd name="T72" fmla="*/ 118 w 214"/>
                <a:gd name="T73" fmla="*/ 45 h 289"/>
                <a:gd name="T74" fmla="*/ 155 w 214"/>
                <a:gd name="T75" fmla="*/ 45 h 289"/>
                <a:gd name="T76" fmla="*/ 155 w 214"/>
                <a:gd name="T77" fmla="*/ 52 h 289"/>
                <a:gd name="T78" fmla="*/ 167 w 214"/>
                <a:gd name="T79" fmla="*/ 63 h 289"/>
                <a:gd name="T80" fmla="*/ 178 w 214"/>
                <a:gd name="T81" fmla="*/ 52 h 289"/>
                <a:gd name="T82" fmla="*/ 178 w 214"/>
                <a:gd name="T83" fmla="*/ 45 h 289"/>
                <a:gd name="T84" fmla="*/ 191 w 214"/>
                <a:gd name="T85" fmla="*/ 45 h 289"/>
                <a:gd name="T86" fmla="*/ 191 w 214"/>
                <a:gd name="T87" fmla="*/ 264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14" h="289">
                  <a:moveTo>
                    <a:pt x="191" y="20"/>
                  </a:moveTo>
                  <a:cubicBezTo>
                    <a:pt x="178" y="20"/>
                    <a:pt x="178" y="20"/>
                    <a:pt x="178" y="20"/>
                  </a:cubicBezTo>
                  <a:cubicBezTo>
                    <a:pt x="178" y="11"/>
                    <a:pt x="178" y="11"/>
                    <a:pt x="178" y="11"/>
                  </a:cubicBezTo>
                  <a:cubicBezTo>
                    <a:pt x="178" y="5"/>
                    <a:pt x="173" y="0"/>
                    <a:pt x="167" y="0"/>
                  </a:cubicBezTo>
                  <a:cubicBezTo>
                    <a:pt x="160" y="0"/>
                    <a:pt x="155" y="5"/>
                    <a:pt x="155" y="11"/>
                  </a:cubicBezTo>
                  <a:cubicBezTo>
                    <a:pt x="155" y="20"/>
                    <a:pt x="155" y="20"/>
                    <a:pt x="155" y="20"/>
                  </a:cubicBezTo>
                  <a:cubicBezTo>
                    <a:pt x="118" y="20"/>
                    <a:pt x="118" y="20"/>
                    <a:pt x="118" y="20"/>
                  </a:cubicBezTo>
                  <a:cubicBezTo>
                    <a:pt x="118" y="11"/>
                    <a:pt x="118" y="11"/>
                    <a:pt x="118" y="11"/>
                  </a:cubicBezTo>
                  <a:cubicBezTo>
                    <a:pt x="118" y="5"/>
                    <a:pt x="113" y="0"/>
                    <a:pt x="107" y="0"/>
                  </a:cubicBezTo>
                  <a:cubicBezTo>
                    <a:pt x="101" y="0"/>
                    <a:pt x="96" y="5"/>
                    <a:pt x="96" y="11"/>
                  </a:cubicBezTo>
                  <a:cubicBezTo>
                    <a:pt x="96" y="20"/>
                    <a:pt x="96" y="20"/>
                    <a:pt x="96" y="20"/>
                  </a:cubicBezTo>
                  <a:cubicBezTo>
                    <a:pt x="59" y="20"/>
                    <a:pt x="59" y="20"/>
                    <a:pt x="59" y="20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59" y="5"/>
                    <a:pt x="54" y="0"/>
                    <a:pt x="48" y="0"/>
                  </a:cubicBezTo>
                  <a:cubicBezTo>
                    <a:pt x="41" y="0"/>
                    <a:pt x="36" y="5"/>
                    <a:pt x="36" y="11"/>
                  </a:cubicBezTo>
                  <a:cubicBezTo>
                    <a:pt x="36" y="20"/>
                    <a:pt x="36" y="20"/>
                    <a:pt x="36" y="20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11" y="20"/>
                    <a:pt x="0" y="30"/>
                    <a:pt x="0" y="43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78"/>
                    <a:pt x="11" y="289"/>
                    <a:pt x="24" y="289"/>
                  </a:cubicBezTo>
                  <a:cubicBezTo>
                    <a:pt x="191" y="289"/>
                    <a:pt x="191" y="289"/>
                    <a:pt x="191" y="289"/>
                  </a:cubicBezTo>
                  <a:cubicBezTo>
                    <a:pt x="204" y="289"/>
                    <a:pt x="214" y="278"/>
                    <a:pt x="214" y="266"/>
                  </a:cubicBezTo>
                  <a:cubicBezTo>
                    <a:pt x="214" y="43"/>
                    <a:pt x="214" y="43"/>
                    <a:pt x="214" y="43"/>
                  </a:cubicBezTo>
                  <a:cubicBezTo>
                    <a:pt x="214" y="30"/>
                    <a:pt x="204" y="20"/>
                    <a:pt x="191" y="20"/>
                  </a:cubicBezTo>
                  <a:close/>
                  <a:moveTo>
                    <a:pt x="191" y="264"/>
                  </a:moveTo>
                  <a:cubicBezTo>
                    <a:pt x="23" y="264"/>
                    <a:pt x="23" y="264"/>
                    <a:pt x="23" y="264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36" y="45"/>
                    <a:pt x="36" y="45"/>
                    <a:pt x="36" y="45"/>
                  </a:cubicBezTo>
                  <a:cubicBezTo>
                    <a:pt x="36" y="52"/>
                    <a:pt x="36" y="52"/>
                    <a:pt x="36" y="52"/>
                  </a:cubicBezTo>
                  <a:cubicBezTo>
                    <a:pt x="36" y="58"/>
                    <a:pt x="41" y="63"/>
                    <a:pt x="48" y="63"/>
                  </a:cubicBezTo>
                  <a:cubicBezTo>
                    <a:pt x="54" y="63"/>
                    <a:pt x="59" y="58"/>
                    <a:pt x="59" y="52"/>
                  </a:cubicBezTo>
                  <a:cubicBezTo>
                    <a:pt x="59" y="45"/>
                    <a:pt x="59" y="45"/>
                    <a:pt x="59" y="45"/>
                  </a:cubicBezTo>
                  <a:cubicBezTo>
                    <a:pt x="96" y="45"/>
                    <a:pt x="96" y="45"/>
                    <a:pt x="96" y="45"/>
                  </a:cubicBezTo>
                  <a:cubicBezTo>
                    <a:pt x="96" y="52"/>
                    <a:pt x="96" y="52"/>
                    <a:pt x="96" y="52"/>
                  </a:cubicBezTo>
                  <a:cubicBezTo>
                    <a:pt x="96" y="58"/>
                    <a:pt x="101" y="63"/>
                    <a:pt x="107" y="63"/>
                  </a:cubicBezTo>
                  <a:cubicBezTo>
                    <a:pt x="113" y="63"/>
                    <a:pt x="118" y="58"/>
                    <a:pt x="118" y="52"/>
                  </a:cubicBezTo>
                  <a:cubicBezTo>
                    <a:pt x="118" y="45"/>
                    <a:pt x="118" y="45"/>
                    <a:pt x="118" y="45"/>
                  </a:cubicBezTo>
                  <a:cubicBezTo>
                    <a:pt x="155" y="45"/>
                    <a:pt x="155" y="45"/>
                    <a:pt x="155" y="45"/>
                  </a:cubicBezTo>
                  <a:cubicBezTo>
                    <a:pt x="155" y="52"/>
                    <a:pt x="155" y="52"/>
                    <a:pt x="155" y="52"/>
                  </a:cubicBezTo>
                  <a:cubicBezTo>
                    <a:pt x="155" y="58"/>
                    <a:pt x="160" y="63"/>
                    <a:pt x="167" y="63"/>
                  </a:cubicBezTo>
                  <a:cubicBezTo>
                    <a:pt x="173" y="63"/>
                    <a:pt x="178" y="58"/>
                    <a:pt x="178" y="52"/>
                  </a:cubicBezTo>
                  <a:cubicBezTo>
                    <a:pt x="178" y="45"/>
                    <a:pt x="178" y="45"/>
                    <a:pt x="178" y="45"/>
                  </a:cubicBezTo>
                  <a:cubicBezTo>
                    <a:pt x="191" y="45"/>
                    <a:pt x="191" y="45"/>
                    <a:pt x="191" y="45"/>
                  </a:cubicBezTo>
                  <a:lnTo>
                    <a:pt x="191" y="2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4" name="Rectangle 796"/>
            <p:cNvSpPr>
              <a:spLocks noChangeArrowheads="1"/>
            </p:cNvSpPr>
            <p:nvPr/>
          </p:nvSpPr>
          <p:spPr bwMode="auto">
            <a:xfrm>
              <a:off x="7029451" y="4705351"/>
              <a:ext cx="138113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5" name="Rectangle 797"/>
            <p:cNvSpPr>
              <a:spLocks noChangeArrowheads="1"/>
            </p:cNvSpPr>
            <p:nvPr/>
          </p:nvSpPr>
          <p:spPr bwMode="auto">
            <a:xfrm>
              <a:off x="7029451" y="4752976"/>
              <a:ext cx="138113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6" name="Rectangle 798"/>
            <p:cNvSpPr>
              <a:spLocks noChangeArrowheads="1"/>
            </p:cNvSpPr>
            <p:nvPr/>
          </p:nvSpPr>
          <p:spPr bwMode="auto">
            <a:xfrm>
              <a:off x="7029451" y="4800601"/>
              <a:ext cx="138113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7" name="Rectangle 799"/>
            <p:cNvSpPr>
              <a:spLocks noChangeArrowheads="1"/>
            </p:cNvSpPr>
            <p:nvPr/>
          </p:nvSpPr>
          <p:spPr bwMode="auto">
            <a:xfrm>
              <a:off x="7029451" y="4848226"/>
              <a:ext cx="138113" cy="174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4927600" y="2376170"/>
            <a:ext cx="5822950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龚婷：</a:t>
            </a:r>
            <a:endParaRPr lang="zh-CN" alt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30000"/>
              </a:lnSpc>
            </a:pP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实现水果三消模式、连连看模式的逻辑层</a:t>
            </a:r>
            <a:endParaRPr lang="zh-CN" alt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整体布局</a:t>
            </a:r>
            <a:endParaRPr lang="zh-CN" alt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邹运：</a:t>
            </a:r>
            <a:endParaRPr lang="zh-CN" alt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界面切换、整体软件测试</a:t>
            </a:r>
            <a:endParaRPr lang="zh-CN" alt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github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、数据存储</a:t>
            </a:r>
            <a:endParaRPr lang="zh-CN" alt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瞿信：</a:t>
            </a:r>
            <a:endParaRPr lang="zh-CN" alt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实现消灭水果模式的逻辑层</a:t>
            </a:r>
            <a:endParaRPr lang="zh-CN" alt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QML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数据交互、数据存储</a:t>
            </a:r>
            <a:endParaRPr lang="zh-CN" alt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TextBox 76"/>
          <p:cNvSpPr txBox="1"/>
          <p:nvPr/>
        </p:nvSpPr>
        <p:spPr>
          <a:xfrm>
            <a:off x="4849256" y="1831275"/>
            <a:ext cx="1911029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ED76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小组简介：</a:t>
            </a:r>
            <a:endParaRPr lang="zh-CN" altLang="en-US" sz="2000" b="1" dirty="0">
              <a:solidFill>
                <a:srgbClr val="ED761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 rot="5400000">
            <a:off x="3053467" y="-1923805"/>
            <a:ext cx="6064960" cy="10706879"/>
          </a:xfrm>
          <a:prstGeom prst="rect">
            <a:avLst/>
          </a:prstGeom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1589974" y="391022"/>
            <a:ext cx="584059" cy="905932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9903550" y="391022"/>
            <a:ext cx="584059" cy="905932"/>
          </a:xfrm>
          <a:prstGeom prst="rect">
            <a:avLst/>
          </a:prstGeom>
        </p:spPr>
      </p:pic>
      <p:grpSp>
        <p:nvGrpSpPr>
          <p:cNvPr id="34" name="组合 33"/>
          <p:cNvGrpSpPr/>
          <p:nvPr/>
        </p:nvGrpSpPr>
        <p:grpSpPr>
          <a:xfrm>
            <a:off x="4359910" y="1318895"/>
            <a:ext cx="982980" cy="248920"/>
            <a:chOff x="6232688" y="2672443"/>
            <a:chExt cx="1600305" cy="395787"/>
          </a:xfrm>
        </p:grpSpPr>
        <p:pic>
          <p:nvPicPr>
            <p:cNvPr id="35" name="图片 34"/>
            <p:cNvPicPr>
              <a:picLocks noChangeAspect="1"/>
            </p:cNvPicPr>
            <p:nvPr/>
          </p:nvPicPr>
          <p:blipFill>
            <a:blip r:embed="rId4" cstate="screen"/>
            <a:stretch>
              <a:fillRect/>
            </a:stretch>
          </p:blipFill>
          <p:spPr>
            <a:xfrm>
              <a:off x="6646036" y="2678043"/>
              <a:ext cx="381393" cy="384587"/>
            </a:xfrm>
            <a:prstGeom prst="rect">
              <a:avLst/>
            </a:prstGeom>
          </p:spPr>
        </p:pic>
        <p:pic>
          <p:nvPicPr>
            <p:cNvPr id="36" name="图片 35"/>
            <p:cNvPicPr>
              <a:picLocks noChangeAspect="1"/>
            </p:cNvPicPr>
            <p:nvPr/>
          </p:nvPicPr>
          <p:blipFill>
            <a:blip r:embed="rId5" cstate="screen"/>
            <a:stretch>
              <a:fillRect/>
            </a:stretch>
          </p:blipFill>
          <p:spPr>
            <a:xfrm>
              <a:off x="6232688" y="2678043"/>
              <a:ext cx="393975" cy="384587"/>
            </a:xfrm>
            <a:prstGeom prst="rect">
              <a:avLst/>
            </a:prstGeom>
          </p:spPr>
        </p:pic>
        <p:pic>
          <p:nvPicPr>
            <p:cNvPr id="37" name="图片 36"/>
            <p:cNvPicPr>
              <a:picLocks noChangeAspect="1"/>
            </p:cNvPicPr>
            <p:nvPr/>
          </p:nvPicPr>
          <p:blipFill>
            <a:blip r:embed="rId6" cstate="screen"/>
            <a:stretch>
              <a:fillRect/>
            </a:stretch>
          </p:blipFill>
          <p:spPr>
            <a:xfrm flipH="1">
              <a:off x="7048030" y="2675730"/>
              <a:ext cx="385942" cy="389213"/>
            </a:xfrm>
            <a:prstGeom prst="rect">
              <a:avLst/>
            </a:prstGeom>
          </p:spPr>
        </p:pic>
        <p:pic>
          <p:nvPicPr>
            <p:cNvPr id="38" name="图片 37"/>
            <p:cNvPicPr>
              <a:picLocks noChangeAspect="1"/>
            </p:cNvPicPr>
            <p:nvPr/>
          </p:nvPicPr>
          <p:blipFill>
            <a:blip r:embed="rId7" cstate="screen"/>
            <a:stretch>
              <a:fillRect/>
            </a:stretch>
          </p:blipFill>
          <p:spPr>
            <a:xfrm flipH="1">
              <a:off x="7449727" y="2672443"/>
              <a:ext cx="383266" cy="395787"/>
            </a:xfrm>
            <a:prstGeom prst="rect">
              <a:avLst/>
            </a:prstGeom>
          </p:spPr>
        </p:pic>
      </p:grpSp>
      <p:sp>
        <p:nvSpPr>
          <p:cNvPr id="58" name="文本框 57"/>
          <p:cNvSpPr txBox="1"/>
          <p:nvPr/>
        </p:nvSpPr>
        <p:spPr>
          <a:xfrm>
            <a:off x="4283710" y="1693545"/>
            <a:ext cx="4347845" cy="33286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OurGame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dirty="0" smtClean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三种游戏模式：</a:t>
            </a:r>
            <a:endParaRPr lang="zh-CN" altLang="en-US" dirty="0" smtClean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三消模式</a:t>
            </a:r>
            <a:endParaRPr lang="zh-CN" altLang="en-US" dirty="0" smtClean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消灭水果模式</a:t>
            </a:r>
            <a:endParaRPr lang="zh-CN" altLang="en-US" dirty="0" smtClean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连连看模式</a:t>
            </a:r>
            <a:endParaRPr lang="zh-CN" altLang="en-US" dirty="0" smtClean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游戏实现难点：</a:t>
            </a:r>
            <a:endParaRPr lang="zh-CN" altLang="en-US" dirty="0" smtClean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三个游戏的逻辑层</a:t>
            </a: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界面的切换</a:t>
            </a:r>
            <a:endParaRPr lang="zh-CN" altLang="en-US" dirty="0" smtClean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数据存储</a:t>
            </a: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endParaRPr lang="en-US" altLang="zh-CN" dirty="0" smtClean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TextBox 76"/>
          <p:cNvSpPr txBox="1"/>
          <p:nvPr/>
        </p:nvSpPr>
        <p:spPr>
          <a:xfrm>
            <a:off x="4283953" y="898738"/>
            <a:ext cx="1887158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CE32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游戏简介：</a:t>
            </a:r>
            <a:endParaRPr lang="zh-CN" altLang="en-US" sz="2000" dirty="0">
              <a:solidFill>
                <a:srgbClr val="CE322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 descr="Screenshot_20190624_11195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81695" y="1564640"/>
            <a:ext cx="2604135" cy="4109085"/>
          </a:xfrm>
          <a:prstGeom prst="rect">
            <a:avLst/>
          </a:prstGeom>
        </p:spPr>
      </p:pic>
      <p:pic>
        <p:nvPicPr>
          <p:cNvPr id="4" name="图片 3" descr="Screenshot_20190624_11224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00175" y="1693545"/>
            <a:ext cx="2509520" cy="39795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 rot="5400000">
            <a:off x="3917370" y="-491032"/>
            <a:ext cx="4441040" cy="7840064"/>
          </a:xfrm>
          <a:prstGeom prst="rect">
            <a:avLst/>
          </a:prstGeom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6671433" y="4842668"/>
            <a:ext cx="1710749" cy="1766634"/>
          </a:xfrm>
          <a:prstGeom prst="rect">
            <a:avLst/>
          </a:prstGeom>
          <a:effectLst>
            <a:outerShdw blurRad="50800" dist="635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4" cstate="screen"/>
          <a:stretch>
            <a:fillRect/>
          </a:stretch>
        </p:blipFill>
        <p:spPr>
          <a:xfrm>
            <a:off x="4894107" y="394549"/>
            <a:ext cx="1613532" cy="1575082"/>
          </a:xfrm>
          <a:prstGeom prst="rect">
            <a:avLst/>
          </a:prstGeom>
          <a:effectLst>
            <a:outerShdw blurRad="50800" dist="635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5" cstate="screen"/>
          <a:stretch>
            <a:fillRect/>
          </a:stretch>
        </p:blipFill>
        <p:spPr>
          <a:xfrm flipH="1">
            <a:off x="2341541" y="4842669"/>
            <a:ext cx="1600140" cy="1613701"/>
          </a:xfrm>
          <a:prstGeom prst="rect">
            <a:avLst/>
          </a:prstGeom>
          <a:effectLst>
            <a:outerShdw blurRad="50800" dist="635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6" cstate="screen"/>
          <a:stretch>
            <a:fillRect/>
          </a:stretch>
        </p:blipFill>
        <p:spPr>
          <a:xfrm flipH="1">
            <a:off x="1160107" y="2227533"/>
            <a:ext cx="1851781" cy="1853861"/>
          </a:xfrm>
          <a:prstGeom prst="rect">
            <a:avLst/>
          </a:prstGeom>
          <a:effectLst>
            <a:outerShdw blurRad="50800" dist="635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7" cstate="screen"/>
          <a:stretch>
            <a:fillRect/>
          </a:stretch>
        </p:blipFill>
        <p:spPr>
          <a:xfrm>
            <a:off x="7985443" y="613460"/>
            <a:ext cx="1220059" cy="1230276"/>
          </a:xfrm>
          <a:prstGeom prst="rect">
            <a:avLst/>
          </a:prstGeom>
          <a:effectLst>
            <a:outerShdw blurRad="50800" dist="635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8" cstate="screen"/>
          <a:stretch>
            <a:fillRect/>
          </a:stretch>
        </p:blipFill>
        <p:spPr>
          <a:xfrm>
            <a:off x="9321993" y="1005776"/>
            <a:ext cx="1471857" cy="1668321"/>
          </a:xfrm>
          <a:prstGeom prst="rect">
            <a:avLst/>
          </a:prstGeom>
          <a:effectLst>
            <a:outerShdw blurRad="50800" dist="635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9" cstate="screen"/>
          <a:stretch>
            <a:fillRect/>
          </a:stretch>
        </p:blipFill>
        <p:spPr>
          <a:xfrm>
            <a:off x="2805429" y="511334"/>
            <a:ext cx="1350184" cy="1394291"/>
          </a:xfrm>
          <a:prstGeom prst="rect">
            <a:avLst/>
          </a:prstGeom>
          <a:effectLst>
            <a:outerShdw blurRad="50800" dist="635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10" cstate="screen"/>
          <a:stretch>
            <a:fillRect/>
          </a:stretch>
        </p:blipFill>
        <p:spPr>
          <a:xfrm>
            <a:off x="9180111" y="4416892"/>
            <a:ext cx="1341050" cy="1309093"/>
          </a:xfrm>
          <a:prstGeom prst="rect">
            <a:avLst/>
          </a:prstGeom>
          <a:effectLst>
            <a:outerShdw blurRad="50800" dist="635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30" name="TextBox 76"/>
          <p:cNvSpPr txBox="1"/>
          <p:nvPr/>
        </p:nvSpPr>
        <p:spPr>
          <a:xfrm>
            <a:off x="4323048" y="3055232"/>
            <a:ext cx="3545903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rgbClr val="ED76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项目结构</a:t>
            </a:r>
            <a:endParaRPr lang="zh-CN" altLang="en-US" sz="2800" dirty="0">
              <a:solidFill>
                <a:srgbClr val="ED761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TextBox 76"/>
          <p:cNvSpPr txBox="1"/>
          <p:nvPr/>
        </p:nvSpPr>
        <p:spPr>
          <a:xfrm>
            <a:off x="4323048" y="2375784"/>
            <a:ext cx="35459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>
                <a:solidFill>
                  <a:srgbClr val="ED76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</a:t>
            </a:r>
            <a:r>
              <a:rPr lang="en-US" altLang="zh-CN" sz="4800" dirty="0" smtClean="0">
                <a:solidFill>
                  <a:srgbClr val="ED76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4800" dirty="0">
              <a:solidFill>
                <a:srgbClr val="ED761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 rot="5400000">
            <a:off x="3063627" y="-1923805"/>
            <a:ext cx="6064960" cy="10706879"/>
          </a:xfrm>
          <a:prstGeom prst="rect">
            <a:avLst/>
          </a:prstGeom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1589974" y="391022"/>
            <a:ext cx="584059" cy="905932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9903550" y="391022"/>
            <a:ext cx="584059" cy="905932"/>
          </a:xfrm>
          <a:prstGeom prst="rect">
            <a:avLst/>
          </a:prstGeom>
        </p:spPr>
      </p:pic>
      <p:pic>
        <p:nvPicPr>
          <p:cNvPr id="3" name="图片 2" descr="Main.qml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7900" y="1007745"/>
            <a:ext cx="10058400" cy="51790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 rot="5400000">
            <a:off x="3917370" y="-491032"/>
            <a:ext cx="4441040" cy="7840064"/>
          </a:xfrm>
          <a:prstGeom prst="rect">
            <a:avLst/>
          </a:prstGeom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6671433" y="4842668"/>
            <a:ext cx="1710749" cy="1766634"/>
          </a:xfrm>
          <a:prstGeom prst="rect">
            <a:avLst/>
          </a:prstGeom>
          <a:effectLst>
            <a:outerShdw blurRad="50800" dist="635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4" cstate="screen"/>
          <a:stretch>
            <a:fillRect/>
          </a:stretch>
        </p:blipFill>
        <p:spPr>
          <a:xfrm>
            <a:off x="4894107" y="394549"/>
            <a:ext cx="1613532" cy="1575082"/>
          </a:xfrm>
          <a:prstGeom prst="rect">
            <a:avLst/>
          </a:prstGeom>
          <a:effectLst>
            <a:outerShdw blurRad="50800" dist="635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5" cstate="screen"/>
          <a:stretch>
            <a:fillRect/>
          </a:stretch>
        </p:blipFill>
        <p:spPr>
          <a:xfrm flipH="1">
            <a:off x="2341541" y="4842669"/>
            <a:ext cx="1600140" cy="1613701"/>
          </a:xfrm>
          <a:prstGeom prst="rect">
            <a:avLst/>
          </a:prstGeom>
          <a:effectLst>
            <a:outerShdw blurRad="50800" dist="635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6" cstate="screen"/>
          <a:stretch>
            <a:fillRect/>
          </a:stretch>
        </p:blipFill>
        <p:spPr>
          <a:xfrm flipH="1">
            <a:off x="1160107" y="2227533"/>
            <a:ext cx="1851781" cy="1853861"/>
          </a:xfrm>
          <a:prstGeom prst="rect">
            <a:avLst/>
          </a:prstGeom>
          <a:effectLst>
            <a:outerShdw blurRad="50800" dist="635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7" cstate="screen"/>
          <a:stretch>
            <a:fillRect/>
          </a:stretch>
        </p:blipFill>
        <p:spPr>
          <a:xfrm>
            <a:off x="7985443" y="613460"/>
            <a:ext cx="1220059" cy="1230276"/>
          </a:xfrm>
          <a:prstGeom prst="rect">
            <a:avLst/>
          </a:prstGeom>
          <a:effectLst>
            <a:outerShdw blurRad="50800" dist="635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8" cstate="screen"/>
          <a:stretch>
            <a:fillRect/>
          </a:stretch>
        </p:blipFill>
        <p:spPr>
          <a:xfrm>
            <a:off x="9321993" y="1005776"/>
            <a:ext cx="1471857" cy="1668321"/>
          </a:xfrm>
          <a:prstGeom prst="rect">
            <a:avLst/>
          </a:prstGeom>
          <a:effectLst>
            <a:outerShdw blurRad="50800" dist="635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9" cstate="screen"/>
          <a:stretch>
            <a:fillRect/>
          </a:stretch>
        </p:blipFill>
        <p:spPr>
          <a:xfrm>
            <a:off x="2805429" y="511334"/>
            <a:ext cx="1350184" cy="1394291"/>
          </a:xfrm>
          <a:prstGeom prst="rect">
            <a:avLst/>
          </a:prstGeom>
          <a:effectLst>
            <a:outerShdw blurRad="50800" dist="635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10" cstate="screen"/>
          <a:stretch>
            <a:fillRect/>
          </a:stretch>
        </p:blipFill>
        <p:spPr>
          <a:xfrm>
            <a:off x="9180111" y="4416892"/>
            <a:ext cx="1341050" cy="1309093"/>
          </a:xfrm>
          <a:prstGeom prst="rect">
            <a:avLst/>
          </a:prstGeom>
          <a:effectLst>
            <a:outerShdw blurRad="50800" dist="635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30" name="TextBox 76"/>
          <p:cNvSpPr txBox="1"/>
          <p:nvPr/>
        </p:nvSpPr>
        <p:spPr>
          <a:xfrm>
            <a:off x="4323048" y="3055232"/>
            <a:ext cx="3545903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rgbClr val="848E2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项目总结</a:t>
            </a:r>
            <a:endParaRPr lang="zh-CN" altLang="en-US" sz="2800" dirty="0">
              <a:solidFill>
                <a:srgbClr val="848E2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TextBox 76"/>
          <p:cNvSpPr txBox="1"/>
          <p:nvPr/>
        </p:nvSpPr>
        <p:spPr>
          <a:xfrm>
            <a:off x="4323048" y="2362449"/>
            <a:ext cx="35459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>
                <a:solidFill>
                  <a:srgbClr val="848E2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</a:t>
            </a:r>
            <a:r>
              <a:rPr lang="en-US" altLang="zh-CN" sz="4800" dirty="0" smtClean="0">
                <a:solidFill>
                  <a:srgbClr val="848E2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zh-CN" altLang="en-US" sz="4800" dirty="0">
              <a:solidFill>
                <a:srgbClr val="848E2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MH" val="20161209173105"/>
  <p:tag name="MH_LIBRARY" val="GRAPHIC"/>
  <p:tag name="MH_TYPE" val="Other"/>
  <p:tag name="MH_ORDER" val="10"/>
</p:tagLst>
</file>

<file path=ppt/tags/tag10.xml><?xml version="1.0" encoding="utf-8"?>
<p:tagLst xmlns:p="http://schemas.openxmlformats.org/presentationml/2006/main">
  <p:tag name="MH" val="20161209173105"/>
  <p:tag name="MH_LIBRARY" val="GRAPHIC"/>
  <p:tag name="MH_TYPE" val="Other"/>
  <p:tag name="MH_ORDER" val="4"/>
</p:tagLst>
</file>

<file path=ppt/tags/tag11.xml><?xml version="1.0" encoding="utf-8"?>
<p:tagLst xmlns:p="http://schemas.openxmlformats.org/presentationml/2006/main">
  <p:tag name="MH" val="20161209173105"/>
  <p:tag name="MH_LIBRARY" val="GRAPHIC"/>
  <p:tag name="MH_TYPE" val="Other"/>
  <p:tag name="MH_ORDER" val="5"/>
</p:tagLst>
</file>

<file path=ppt/tags/tag12.xml><?xml version="1.0" encoding="utf-8"?>
<p:tagLst xmlns:p="http://schemas.openxmlformats.org/presentationml/2006/main">
  <p:tag name="MH" val="20161209173105"/>
  <p:tag name="MH_LIBRARY" val="GRAPHIC"/>
  <p:tag name="MH_TYPE" val="Other"/>
  <p:tag name="MH_ORDER" val="6"/>
</p:tagLst>
</file>

<file path=ppt/tags/tag2.xml><?xml version="1.0" encoding="utf-8"?>
<p:tagLst xmlns:p="http://schemas.openxmlformats.org/presentationml/2006/main">
  <p:tag name="MH" val="20161209173105"/>
  <p:tag name="MH_LIBRARY" val="GRAPHIC"/>
  <p:tag name="MH_TYPE" val="Other"/>
  <p:tag name="MH_ORDER" val="11"/>
</p:tagLst>
</file>

<file path=ppt/tags/tag3.xml><?xml version="1.0" encoding="utf-8"?>
<p:tagLst xmlns:p="http://schemas.openxmlformats.org/presentationml/2006/main">
  <p:tag name="MH" val="20161209173105"/>
  <p:tag name="MH_LIBRARY" val="GRAPHIC"/>
  <p:tag name="MH_TYPE" val="Other"/>
  <p:tag name="MH_ORDER" val="12"/>
</p:tagLst>
</file>

<file path=ppt/tags/tag4.xml><?xml version="1.0" encoding="utf-8"?>
<p:tagLst xmlns:p="http://schemas.openxmlformats.org/presentationml/2006/main">
  <p:tag name="MH" val="20161209173105"/>
  <p:tag name="MH_LIBRARY" val="GRAPHIC"/>
  <p:tag name="MH_TYPE" val="Other"/>
  <p:tag name="MH_ORDER" val="4"/>
</p:tagLst>
</file>

<file path=ppt/tags/tag5.xml><?xml version="1.0" encoding="utf-8"?>
<p:tagLst xmlns:p="http://schemas.openxmlformats.org/presentationml/2006/main">
  <p:tag name="MH" val="20161209173105"/>
  <p:tag name="MH_LIBRARY" val="GRAPHIC"/>
  <p:tag name="MH_TYPE" val="Other"/>
  <p:tag name="MH_ORDER" val="5"/>
</p:tagLst>
</file>

<file path=ppt/tags/tag6.xml><?xml version="1.0" encoding="utf-8"?>
<p:tagLst xmlns:p="http://schemas.openxmlformats.org/presentationml/2006/main">
  <p:tag name="MH" val="20161209173105"/>
  <p:tag name="MH_LIBRARY" val="GRAPHIC"/>
  <p:tag name="MH_TYPE" val="Other"/>
  <p:tag name="MH_ORDER" val="6"/>
</p:tagLst>
</file>

<file path=ppt/tags/tag7.xml><?xml version="1.0" encoding="utf-8"?>
<p:tagLst xmlns:p="http://schemas.openxmlformats.org/presentationml/2006/main">
  <p:tag name="MH" val="20161209173105"/>
  <p:tag name="MH_LIBRARY" val="GRAPHIC"/>
  <p:tag name="MH_TYPE" val="Other"/>
  <p:tag name="MH_ORDER" val="10"/>
</p:tagLst>
</file>

<file path=ppt/tags/tag8.xml><?xml version="1.0" encoding="utf-8"?>
<p:tagLst xmlns:p="http://schemas.openxmlformats.org/presentationml/2006/main">
  <p:tag name="MH" val="20161209173105"/>
  <p:tag name="MH_LIBRARY" val="GRAPHIC"/>
  <p:tag name="MH_TYPE" val="Other"/>
  <p:tag name="MH_ORDER" val="11"/>
</p:tagLst>
</file>

<file path=ppt/tags/tag9.xml><?xml version="1.0" encoding="utf-8"?>
<p:tagLst xmlns:p="http://schemas.openxmlformats.org/presentationml/2006/main">
  <p:tag name="MH" val="20161209173105"/>
  <p:tag name="MH_LIBRARY" val="GRAPHIC"/>
  <p:tag name="MH_TYPE" val="Other"/>
  <p:tag name="MH_ORDER" val="12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2019</Words>
  <Application>WPS 演示</Application>
  <PresentationFormat>自定义</PresentationFormat>
  <Paragraphs>237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5" baseType="lpstr">
      <vt:lpstr>Arial</vt:lpstr>
      <vt:lpstr>宋体</vt:lpstr>
      <vt:lpstr>Wingdings</vt:lpstr>
      <vt:lpstr>微软雅黑</vt:lpstr>
      <vt:lpstr>方正黑体_GBK</vt:lpstr>
      <vt:lpstr>Calibri</vt:lpstr>
      <vt:lpstr>Calibri Light</vt:lpstr>
      <vt:lpstr>宋体</vt:lpstr>
      <vt:lpstr>Arial Unicode MS</vt:lpstr>
      <vt:lpstr>方正书宋_GBK</vt:lpstr>
      <vt:lpstr>MT Extra</vt:lpstr>
      <vt:lpstr>Times New Roman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模板水果</dc:title>
  <dc:creator>第一PPT</dc:creator>
  <cp:keywords>www.1ppt.com</cp:keywords>
  <cp:lastModifiedBy>root</cp:lastModifiedBy>
  <cp:revision>35</cp:revision>
  <dcterms:created xsi:type="dcterms:W3CDTF">2019-06-24T03:59:34Z</dcterms:created>
  <dcterms:modified xsi:type="dcterms:W3CDTF">2019-06-24T03:59:34Z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2052-11.1.0.8392</vt:lpwstr>
  </property>
</Properties>
</file>