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8C33"/>
    <a:srgbClr val="05F26C"/>
    <a:srgbClr val="01400B"/>
    <a:srgbClr val="252526"/>
    <a:srgbClr val="A9F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B48A7-554E-425A-8E30-51A21FF9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FD7BE0-70FC-427D-A5C3-1013721FE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EBE1A-5D60-4A01-9C84-3FA227F9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24FD6-D74D-4C2F-A575-54888D62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09F2AD-4E9A-44FF-B2AC-20430347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82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6D362-0352-40F0-9AD1-10F5B31B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12AAA-7DCD-4410-8626-2EB30AC18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F5394E-BF5D-4856-B1F2-80E1BFA7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8BFDE1-9D18-45AC-ADE6-5486E1B0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45C2E6-78F2-4285-B0E3-F8482218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99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E7F46F-9B14-45A7-9263-D02F0476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C9764E-FC21-48BF-AB70-49CBFD1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7BA85-D831-4602-83BD-E4DCFCBC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69FAD7-5A57-4698-8941-F0B379A8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5E0BBC-E71E-49E5-836C-789AF5D9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0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A3290-BC68-48A3-A196-537579B8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E37D4-3E36-4C47-8603-B609ADBE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E95CA-B7BE-4D46-BC9E-58FC7D01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F905A-C951-4390-98C5-7DB011FF3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9B4D90-60B9-4A10-8BD3-B42DC91E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4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6FCA63-C2D9-4613-B68F-DAC1CF80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78A8C8-4C7E-4BA1-8737-7093D3E75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6AD82B-466C-40F1-8D49-D70A1DD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B9864-74AC-4456-846A-9DFA7814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27204A-20D7-424C-B5FA-22A5C0C3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9C327-7515-47F8-B1BA-B6FE1B78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BB64EC-FDF8-4E9D-A05F-003F7BCBE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9F45C8-04D7-4BF7-8C65-787450CE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01F1F-8D48-43C1-9BCB-D2E9165E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5B991B-9A81-4F63-A075-7F216A36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C9364F-EE5F-4B16-8318-8CD58332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29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37153-D0CD-444B-8051-B9724295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81E78C-81DC-4266-9788-FFB75755E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7D2CE9-7079-479D-B070-853E34A8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2676F3-BD4C-4571-A18F-A110D9308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8D6361-FDD6-48CC-B14F-542ABF06D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1202E9-8FAB-4732-BB05-60B7C826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78E40DA-18E6-496D-81A4-780B0E22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E7AF30-859C-40E3-979E-C84CA411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197FE-55E8-4A99-A6F4-846D0D4F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4004FE5-5254-4741-9B67-6074084D2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C3C9E1-ED9A-438E-A074-91C937B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AC3EA2D-3256-4A25-803E-1F60BDFA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3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08A4BA-DF57-4597-ADBA-58C1EA0C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262C4-6E65-40BC-9B3E-2B5FF6D7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9682F3-0147-4DA0-B37C-0E33C005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9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5EBF2-9455-4D4D-ACDC-1B19B401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05AC45-896E-4F24-981C-D3006261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C696D7-6059-4B6B-8107-AB785FA93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55FCD6-5F19-4550-B303-0DDCD65D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54A75C-C0DD-4BAE-B772-41814994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6185D-CEDD-4C25-886B-ED7CB80D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82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EA1C5D-B9CE-4300-AF40-6A76E32B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0CB099-B8FE-4212-AC38-3D8DBF94E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EF1758-9B18-4218-9D78-3F29297C6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E20DAC-37A2-46A2-9B6B-86FEB77C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2B299A-C2B5-4D58-AE4D-2B3DEFA8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982CFD-AD77-4C22-BDB9-644925A0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65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3EB72D7-F68F-4A1F-8340-A1E66F6B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8040C6-8343-450A-8C2E-A72E5F8B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894720-22ED-45F1-908E-3A33DCD5C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2B2B2-9209-4DDF-BC2E-A2563848F352}" type="datetimeFigureOut">
              <a:rPr lang="fr-FR" smtClean="0"/>
              <a:t>19/11/2019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874B98-CDB0-4A52-A131-FC2FB7F7D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687820-E286-4DAD-8D08-29E08A43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216-6321-47F4-A22C-0D34686C75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59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https://pixnio.com/fr/gens-fr/hommes-hommes/portrait-mode-homme-adolescent-elegant-beau-monochrome-personne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1563B9-5063-47D2-B5FA-D1187A76ED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252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66AC13-7AC9-4D27-835E-1E8250DC26F0}"/>
              </a:ext>
            </a:extLst>
          </p:cNvPr>
          <p:cNvSpPr txBox="1"/>
          <p:nvPr/>
        </p:nvSpPr>
        <p:spPr>
          <a:xfrm>
            <a:off x="4261877" y="28575"/>
            <a:ext cx="4706471" cy="58477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solidFill>
                  <a:srgbClr val="252526"/>
                </a:solidFill>
                <a:effectLst/>
                <a:latin typeface="Archive" panose="02000506040000020004" pitchFamily="50" charset="0"/>
              </a:rPr>
              <a:t>DashBoard</a:t>
            </a:r>
            <a:endParaRPr lang="fr-FR" sz="3200" dirty="0">
              <a:solidFill>
                <a:srgbClr val="252526"/>
              </a:solidFill>
              <a:effectLst/>
              <a:latin typeface="Archive" panose="02000506040000020004" pitchFamily="50" charset="0"/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1E26CD67-42A6-4A9B-82B3-5D83E87471F4}"/>
              </a:ext>
            </a:extLst>
          </p:cNvPr>
          <p:cNvCxnSpPr>
            <a:cxnSpLocks/>
          </p:cNvCxnSpPr>
          <p:nvPr/>
        </p:nvCxnSpPr>
        <p:spPr>
          <a:xfrm>
            <a:off x="5441184" y="89001"/>
            <a:ext cx="2339340" cy="0"/>
          </a:xfrm>
          <a:prstGeom prst="line">
            <a:avLst/>
          </a:prstGeom>
          <a:ln w="38100" cap="sq">
            <a:solidFill>
              <a:srgbClr val="05F26C"/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739BF3-CCDA-45B2-8FD0-9E7D6AFA516E}"/>
              </a:ext>
            </a:extLst>
          </p:cNvPr>
          <p:cNvSpPr/>
          <p:nvPr/>
        </p:nvSpPr>
        <p:spPr>
          <a:xfrm>
            <a:off x="0" y="0"/>
            <a:ext cx="1038225" cy="6858001"/>
          </a:xfrm>
          <a:prstGeom prst="rect">
            <a:avLst/>
          </a:prstGeom>
          <a:solidFill>
            <a:srgbClr val="252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D9415F-E611-47F0-B51D-ED0291E5687D}"/>
              </a:ext>
            </a:extLst>
          </p:cNvPr>
          <p:cNvSpPr/>
          <p:nvPr/>
        </p:nvSpPr>
        <p:spPr>
          <a:xfrm>
            <a:off x="221035" y="196577"/>
            <a:ext cx="596153" cy="596153"/>
          </a:xfrm>
          <a:prstGeom prst="ellipse">
            <a:avLst/>
          </a:prstGeo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 t="-14000" b="-33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DA74BD-BDCC-4B3A-B119-9AC2772710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53" t="46013" r="24926" b="46013"/>
          <a:stretch/>
        </p:blipFill>
        <p:spPr>
          <a:xfrm>
            <a:off x="3606012" y="7071963"/>
            <a:ext cx="7646894" cy="3021106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F451FF7-551B-460D-8BC5-9CA4921A30BA}"/>
              </a:ext>
            </a:extLst>
          </p:cNvPr>
          <p:cNvSpPr/>
          <p:nvPr/>
        </p:nvSpPr>
        <p:spPr>
          <a:xfrm>
            <a:off x="1367786" y="1078480"/>
            <a:ext cx="2330824" cy="209325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05779E-457C-4E8F-8F75-0433B083CB80}"/>
              </a:ext>
            </a:extLst>
          </p:cNvPr>
          <p:cNvSpPr/>
          <p:nvPr/>
        </p:nvSpPr>
        <p:spPr>
          <a:xfrm>
            <a:off x="0" y="1078480"/>
            <a:ext cx="1038225" cy="888352"/>
          </a:xfrm>
          <a:prstGeom prst="roundRect">
            <a:avLst>
              <a:gd name="adj" fmla="val 0"/>
            </a:avLst>
          </a:prstGeom>
          <a:solidFill>
            <a:srgbClr val="05F26C"/>
          </a:solidFill>
          <a:ln>
            <a:noFill/>
          </a:ln>
          <a:effectLst>
            <a:innerShdw blurRad="635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3BB2D26D-9C2A-47D3-B16A-4DE8650B6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5280" y="1338825"/>
            <a:ext cx="367662" cy="367662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7A957FA-20D8-4C68-A107-FDB8CEE10D42}"/>
              </a:ext>
            </a:extLst>
          </p:cNvPr>
          <p:cNvSpPr/>
          <p:nvPr/>
        </p:nvSpPr>
        <p:spPr>
          <a:xfrm>
            <a:off x="0" y="1966832"/>
            <a:ext cx="1038225" cy="888352"/>
          </a:xfrm>
          <a:prstGeom prst="roundRect">
            <a:avLst>
              <a:gd name="adj" fmla="val 0"/>
            </a:avLst>
          </a:prstGeom>
          <a:solidFill>
            <a:srgbClr val="2525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9FE011F8-8192-48AA-BA37-C417BC1F0B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562" y="2224318"/>
            <a:ext cx="373380" cy="373380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27F36CB-6C91-459A-A9D4-50DEE2F55ABF}"/>
              </a:ext>
            </a:extLst>
          </p:cNvPr>
          <p:cNvSpPr/>
          <p:nvPr/>
        </p:nvSpPr>
        <p:spPr>
          <a:xfrm>
            <a:off x="0" y="2855184"/>
            <a:ext cx="1038225" cy="888352"/>
          </a:xfrm>
          <a:prstGeom prst="roundRect">
            <a:avLst>
              <a:gd name="adj" fmla="val 0"/>
            </a:avLst>
          </a:prstGeom>
          <a:solidFill>
            <a:srgbClr val="2525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Graphique 24">
            <a:extLst>
              <a:ext uri="{FF2B5EF4-FFF2-40B4-BE49-F238E27FC236}">
                <a16:creationId xmlns:a16="http://schemas.microsoft.com/office/drawing/2014/main" id="{5731B304-AFDA-41B0-9185-51562B910B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9561" y="3112669"/>
            <a:ext cx="373382" cy="373382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2EFBAE62-9DA2-4988-91CC-3152DA55EF5B}"/>
              </a:ext>
            </a:extLst>
          </p:cNvPr>
          <p:cNvSpPr txBox="1"/>
          <p:nvPr/>
        </p:nvSpPr>
        <p:spPr>
          <a:xfrm>
            <a:off x="1381317" y="1164175"/>
            <a:ext cx="1268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5F26C"/>
                </a:solidFill>
                <a:latin typeface="Archive" panose="02000506040000020004" pitchFamily="50" charset="0"/>
              </a:rPr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8673543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Archive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Jubin</dc:creator>
  <cp:lastModifiedBy>Thomas Jubin</cp:lastModifiedBy>
  <cp:revision>8</cp:revision>
  <dcterms:created xsi:type="dcterms:W3CDTF">2019-11-19T10:32:30Z</dcterms:created>
  <dcterms:modified xsi:type="dcterms:W3CDTF">2019-11-19T16:00:09Z</dcterms:modified>
</cp:coreProperties>
</file>