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HI/tcG6B0qOCCyfYxlSb6sWt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want to to fit it in 5 minutes. 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Containerization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Something to change?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May be missed by the other squads?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V2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  </a:t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72d534caa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e72d534caa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2d534caa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72d534ca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w Page Number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ark">
  <p:cSld name="Title Dar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ight" showMasterSp="0">
  <p:cSld name="Title Light">
    <p:bg>
      <p:bgPr>
        <a:solidFill>
          <a:srgbClr val="DFE0D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" name="Google Shape;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80452" y="12699135"/>
            <a:ext cx="1397001" cy="60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bg>
      <p:bgPr>
        <a:solidFill>
          <a:srgbClr val="326DF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1" name="Google Shape;2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99850" y="8235829"/>
            <a:ext cx="7056502" cy="659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wheel" showMasterSp="0">
  <p:cSld name="Transition wheel">
    <p:bg>
      <p:bgPr>
        <a:solidFill>
          <a:srgbClr val="326DF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0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at wheel_App Connect Hero Image.png" id="25" name="Google Shape;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32298" y="6954388"/>
            <a:ext cx="8478185" cy="79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 showMasterSp="0">
  <p:cSld name="Thanks">
    <p:bg>
      <p:bgPr>
        <a:solidFill>
          <a:srgbClr val="326DF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1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/>
        </p:nvSpPr>
        <p:spPr>
          <a:xfrm>
            <a:off x="4066392" y="5396434"/>
            <a:ext cx="16251215" cy="122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0" name="Google Shape;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87156" y="7823701"/>
            <a:ext cx="7056490" cy="700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">
  <p:cSld name="Image slide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7446543" y="12979455"/>
            <a:ext cx="821267" cy="19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6908800" y="12979453"/>
            <a:ext cx="524933" cy="19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1581155" y="1584516"/>
            <a:ext cx="7304613" cy="2051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7138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467"/>
              <a:buFont typeface="Arial"/>
              <a:buNone/>
              <a:defRPr sz="7467">
                <a:solidFill>
                  <a:schemeClr val="accent5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383498" y="12668392"/>
            <a:ext cx="1390905" cy="55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584199" y="356940"/>
            <a:ext cx="9039275" cy="699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1219199" y="3200399"/>
            <a:ext cx="21945601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unsplash.com/photos/W3Jl3jREpD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flic.kr/p/or4P2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hyperlink" Target="https://unsplash.com/photos/vVSleEYPSG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Y5bvRlcCx8k" TargetMode="External"/><Relationship Id="rId4" Type="http://schemas.openxmlformats.org/officeDocument/2006/relationships/hyperlink" Target="https://unsplash.com/photos/Y5bvRlcCx8k" TargetMode="External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1063239" y="3990714"/>
            <a:ext cx="13073384" cy="280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</a:t>
            </a:r>
            <a:r>
              <a:rPr lang="en-US" sz="9600">
                <a:solidFill>
                  <a:srgbClr val="FFFFFF"/>
                </a:solidFill>
              </a:rPr>
              <a:t>4</a:t>
            </a: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2022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Planning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TSC Wrap Up 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outdoor, sign, envelope&#10;&#10;Description automatically generated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0400" y="2101066"/>
            <a:ext cx="8191598" cy="81915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1562002" y="10292664"/>
            <a:ext cx="12004568" cy="15696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sz="4800">
                <a:solidFill>
                  <a:schemeClr val="lt1"/>
                </a:solidFill>
              </a:rPr>
              <a:t>Jakub Balhar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 Topics (TSC perspective)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1307596" y="2354000"/>
            <a:ext cx="107349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CII Badge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1-year Roadmap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DevSecOps focus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○"/>
            </a:pPr>
            <a:r>
              <a:rPr lang="en-US" sz="4300">
                <a:solidFill>
                  <a:srgbClr val="FFFFFF"/>
                </a:solidFill>
              </a:rPr>
              <a:t>Track Open SSF Eforts</a:t>
            </a:r>
            <a:endParaRPr sz="4300">
              <a:solidFill>
                <a:srgbClr val="FFFFFF"/>
              </a:solidFill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○"/>
            </a:pPr>
            <a:r>
              <a:rPr lang="en-US" sz="4300">
                <a:solidFill>
                  <a:srgbClr val="FFFFFF"/>
                </a:solidFill>
              </a:rPr>
              <a:t>CVE Numbering Authority</a:t>
            </a:r>
            <a:endParaRPr sz="43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Technologies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Chat: Technical Preview Delivery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○"/>
            </a:pPr>
            <a:r>
              <a:rPr lang="en-US" sz="4300">
                <a:solidFill>
                  <a:srgbClr val="FFFFFF"/>
                </a:solidFill>
              </a:rPr>
              <a:t>App Store: Technical Preview Delivery</a:t>
            </a:r>
            <a:endParaRPr sz="4300">
              <a:solidFill>
                <a:srgbClr val="FFFFFF"/>
              </a:solidFill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○"/>
            </a:pPr>
            <a:r>
              <a:rPr lang="en-US" sz="4300">
                <a:solidFill>
                  <a:srgbClr val="FFFFFF"/>
                </a:solidFill>
              </a:rPr>
              <a:t>Intellij Explorer: GA Delivery</a:t>
            </a:r>
            <a:endParaRPr sz="43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Community Growth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Mentorships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Extenders 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&amp; Certification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Store - Design, Further Work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496" y="1727148"/>
            <a:ext cx="12036706" cy="80244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17202700" y="9751625"/>
            <a:ext cx="17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We ARE Chatting!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2d534caa_1_4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Releases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e72d534caa_1_4"/>
          <p:cNvSpPr txBox="1"/>
          <p:nvPr/>
        </p:nvSpPr>
        <p:spPr>
          <a:xfrm>
            <a:off x="1307596" y="2354000"/>
            <a:ext cx="107160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V2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800">
                <a:solidFill>
                  <a:srgbClr val="FFFFFF"/>
                </a:solidFill>
              </a:rPr>
              <a:t>5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800">
                <a:solidFill>
                  <a:srgbClr val="FFFFFF"/>
                </a:solidFill>
              </a:rPr>
              <a:t>2022/12/12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800">
                <a:solidFill>
                  <a:srgbClr val="FFFFFF"/>
                </a:solidFill>
              </a:rPr>
              <a:t>6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- 202</a:t>
            </a:r>
            <a:r>
              <a:rPr lang="en-US" sz="4800">
                <a:solidFill>
                  <a:srgbClr val="FFFFFF"/>
                </a:solidFill>
              </a:rPr>
              <a:t>3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4800">
                <a:solidFill>
                  <a:srgbClr val="FFFFFF"/>
                </a:solidFill>
              </a:rPr>
              <a:t>01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4800">
                <a:solidFill>
                  <a:srgbClr val="FFFFFF"/>
                </a:solidFill>
              </a:rPr>
              <a:t>23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V1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1.28.2 - </a:t>
            </a:r>
            <a:r>
              <a:rPr lang="en-US" sz="4800">
                <a:solidFill>
                  <a:srgbClr val="FFFFFF"/>
                </a:solidFill>
              </a:rPr>
              <a:t>2022/11/28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72d534caa_1_4"/>
          <p:cNvSpPr txBox="1"/>
          <p:nvPr>
            <p:ph idx="12" type="sldNum"/>
          </p:nvPr>
        </p:nvSpPr>
        <p:spPr>
          <a:xfrm>
            <a:off x="23439966" y="12861484"/>
            <a:ext cx="52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ge72d534caa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152" y="2354001"/>
            <a:ext cx="12341174" cy="82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e72d534caa_1_4"/>
          <p:cNvSpPr txBox="1"/>
          <p:nvPr/>
        </p:nvSpPr>
        <p:spPr>
          <a:xfrm>
            <a:off x="15576238" y="10638025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Release to the river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2d534caa_0_10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72d534caa_0_10"/>
          <p:cNvSpPr txBox="1"/>
          <p:nvPr/>
        </p:nvSpPr>
        <p:spPr>
          <a:xfrm>
            <a:off x="1307596" y="2354000"/>
            <a:ext cx="107910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Remains a key topic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Ready to be more visible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Search Of Feedback 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Leverage Technical Preview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Bring your customers to the wider community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</a:pPr>
            <a:r>
              <a:rPr lang="en-US" sz="4800">
                <a:solidFill>
                  <a:srgbClr val="FFFFFF"/>
                </a:solidFill>
              </a:rPr>
              <a:t>More tools to gather the feedback</a:t>
            </a:r>
            <a:endParaRPr sz="4800">
              <a:solidFill>
                <a:srgbClr val="FFFFFF"/>
              </a:solidFill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</a:pPr>
            <a:r>
              <a:rPr lang="en-US" sz="4800">
                <a:solidFill>
                  <a:srgbClr val="FFFFFF"/>
                </a:solidFill>
              </a:rPr>
              <a:t>How do we share news?</a:t>
            </a:r>
            <a:endParaRPr sz="4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-5334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Char char="•"/>
            </a:pPr>
            <a:r>
              <a:rPr lang="en-US" sz="4800">
                <a:solidFill>
                  <a:srgbClr val="FFFFFF"/>
                </a:solidFill>
              </a:rPr>
              <a:t>Installation</a:t>
            </a:r>
            <a:endParaRPr sz="4800">
              <a:solidFill>
                <a:srgbClr val="FFFFFF"/>
              </a:solidFill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</a:pPr>
            <a:r>
              <a:rPr lang="en-US" sz="4800">
                <a:solidFill>
                  <a:srgbClr val="FFFFFF"/>
                </a:solidFill>
              </a:rPr>
              <a:t>Improving the experience</a:t>
            </a:r>
            <a:endParaRPr sz="4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e72d534caa_0_10"/>
          <p:cNvSpPr txBox="1"/>
          <p:nvPr>
            <p:ph idx="12" type="sldNum"/>
          </p:nvPr>
        </p:nvSpPr>
        <p:spPr>
          <a:xfrm>
            <a:off x="23439966" y="12861484"/>
            <a:ext cx="52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ge72d534ca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596" y="2353998"/>
            <a:ext cx="11980603" cy="800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e72d534caa_0_10"/>
          <p:cNvSpPr txBox="1"/>
          <p:nvPr/>
        </p:nvSpPr>
        <p:spPr>
          <a:xfrm>
            <a:off x="17489650" y="10359775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We do care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8288366" y="5264876"/>
            <a:ext cx="7807267" cy="119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Thanks everyone!</a:t>
            </a:r>
            <a:r>
              <a:rPr b="0" i="0" lang="en-US" sz="6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3725" y="354125"/>
            <a:ext cx="3116551" cy="467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Custom 9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599D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Peter Fandel</dc:creator>
</cp:coreProperties>
</file>