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89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Zowe 21PI3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Leadership Committee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44977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3046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Planning Adjustments (9:10 - 10:00)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b="0" strike="noStrike" spc="-1" dirty="0">
                <a:solidFill>
                  <a:srgbClr val="000000"/>
                </a:solidFill>
                <a:latin typeface="Arial"/>
              </a:rPr>
              <a:t>Squads to communicate any notable changes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b="0" strike="noStrike" spc="-1" dirty="0">
                <a:solidFill>
                  <a:srgbClr val="000000"/>
                </a:solidFill>
                <a:latin typeface="Arial"/>
              </a:rPr>
              <a:t>Opportunity for the TSC/ZLC to provide feedback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Squad Breakouts. Continuation from Day 1 (10:00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Refine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Further refine plan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Communicate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24812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 (https://</a:t>
            </a:r>
            <a:r>
              <a:rPr lang="en-CA" sz="1600" dirty="0" err="1"/>
              <a:t>www.surveymonkey.com</a:t>
            </a:r>
            <a:r>
              <a:rPr lang="en-CA" sz="1600" dirty="0"/>
              <a:t>/r/97BMTJY)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 21PI3 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</TotalTime>
  <Words>445</Words>
  <Application>Microsoft Macintosh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221</cp:revision>
  <dcterms:modified xsi:type="dcterms:W3CDTF">2021-07-27T12:24:42Z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