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89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21PI4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Leadership Committee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44977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3046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Planning Adjustments (9:10 - 10:00)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Squads to communicate any notable changes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b="0" strike="noStrike" spc="-1" dirty="0">
                <a:solidFill>
                  <a:srgbClr val="000000"/>
                </a:solidFill>
                <a:latin typeface="Arial"/>
              </a:rPr>
              <a:t>Opportunity for the TSC/ZLC to provide feedback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Squad Breakouts. Continuation from Day 1 (10:00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Refine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Further refine plan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</a:rPr>
              <a:t>Communicate Dependencies</a:t>
            </a:r>
          </a:p>
        </p:txBody>
      </p:sp>
    </p:spTree>
    <p:extLst>
      <p:ext uri="{BB962C8B-B14F-4D97-AF65-F5344CB8AC3E}">
        <p14:creationId xmlns:p14="http://schemas.microsoft.com/office/powerpoint/2010/main" val="41248127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 (https://</a:t>
            </a:r>
            <a:r>
              <a:rPr lang="en-CA" sz="1600" dirty="0" err="1"/>
              <a:t>www.surveymonkey.com</a:t>
            </a:r>
            <a:r>
              <a:rPr lang="en-CA" sz="1600" dirty="0"/>
              <a:t>/r/RC7FRF3)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21PI4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445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224</cp:revision>
  <dcterms:modified xsi:type="dcterms:W3CDTF">2021-10-22T15:14:51Z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