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92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Zowe 22PI4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</a:t>
            </a:r>
            <a:r>
              <a:rPr lang="en-US" sz="1600" spc="-1">
                <a:solidFill>
                  <a:srgbClr val="000000"/>
                </a:solidFill>
                <a:latin typeface="Arial"/>
              </a:rPr>
              <a:t>Advisory Council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(ZAC)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(TSC)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63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Optional Squad Breakouts. Nothing scheduled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9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299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</a:t>
            </a:r>
            <a:r>
              <a:rPr lang="en-US" sz="3000" b="1" spc="-1">
                <a:solidFill>
                  <a:srgbClr val="000000"/>
                </a:solidFill>
                <a:latin typeface="Arial"/>
              </a:rPr>
              <a:t>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 22PI4 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431</Words>
  <Application>Microsoft Macintosh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231</cp:revision>
  <dcterms:modified xsi:type="dcterms:W3CDTF">2022-10-19T17:54:57Z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