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3716000" cx="2438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gB4pOplfYBtoniWEoePZXpmH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want to to fit it in 5 minutes. 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Alignment?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Containerization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Something to change?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May be missed by the other squads?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V2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Security  </a:t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72d534caa_1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e72d534caa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2d534caa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72d534caa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w Page Number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23439966" y="12861484"/>
            <a:ext cx="526654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ark">
  <p:cSld name="Title Dar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ight" showMasterSp="0">
  <p:cSld name="Title Light">
    <p:bg>
      <p:bgPr>
        <a:solidFill>
          <a:srgbClr val="DFE0D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" name="Google Shape;1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80452" y="12699135"/>
            <a:ext cx="1397001" cy="609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8"/>
          <p:cNvSpPr txBox="1"/>
          <p:nvPr/>
        </p:nvSpPr>
        <p:spPr>
          <a:xfrm>
            <a:off x="1015379" y="13015366"/>
            <a:ext cx="4337146" cy="20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IBM Confidential  | Cloud Data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 showMasterSp="0">
  <p:cSld name="Transition">
    <p:bg>
      <p:bgPr>
        <a:solidFill>
          <a:srgbClr val="326DF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23417880" y="12908050"/>
            <a:ext cx="61535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9"/>
          <p:cNvSpPr txBox="1"/>
          <p:nvPr/>
        </p:nvSpPr>
        <p:spPr>
          <a:xfrm>
            <a:off x="1015379" y="13015366"/>
            <a:ext cx="4337146" cy="20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4C4C4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4C4C4"/>
                </a:solidFill>
                <a:latin typeface="Arial"/>
                <a:ea typeface="Arial"/>
                <a:cs typeface="Arial"/>
                <a:sym typeface="Arial"/>
              </a:rPr>
              <a:t>IBM Confidential  | Cloud Data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1" name="Google Shape;2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99850" y="8235829"/>
            <a:ext cx="7056502" cy="659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wheel" showMasterSp="0">
  <p:cSld name="Transition wheel">
    <p:bg>
      <p:bgPr>
        <a:solidFill>
          <a:srgbClr val="326DF5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23417880" y="12908050"/>
            <a:ext cx="61535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0"/>
          <p:cNvSpPr txBox="1"/>
          <p:nvPr/>
        </p:nvSpPr>
        <p:spPr>
          <a:xfrm>
            <a:off x="1015379" y="13015366"/>
            <a:ext cx="4337146" cy="20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4C4C4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4C4C4"/>
                </a:solidFill>
                <a:latin typeface="Arial"/>
                <a:ea typeface="Arial"/>
                <a:cs typeface="Arial"/>
                <a:sym typeface="Arial"/>
              </a:rPr>
              <a:t>IBM Confidential  | Cloud Data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at wheel_App Connect Hero Image.png" id="25" name="Google Shape;2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732298" y="6954388"/>
            <a:ext cx="8478185" cy="79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 showMasterSp="0">
  <p:cSld name="Thanks">
    <p:bg>
      <p:bgPr>
        <a:solidFill>
          <a:srgbClr val="326DF5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23417880" y="12908050"/>
            <a:ext cx="61535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1"/>
          <p:cNvSpPr txBox="1"/>
          <p:nvPr/>
        </p:nvSpPr>
        <p:spPr>
          <a:xfrm>
            <a:off x="1015379" y="13015366"/>
            <a:ext cx="4337146" cy="20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4C4C4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4C4C4"/>
                </a:solidFill>
                <a:latin typeface="Arial"/>
                <a:ea typeface="Arial"/>
                <a:cs typeface="Arial"/>
                <a:sym typeface="Arial"/>
              </a:rPr>
              <a:t>IBM Confidential  | Cloud Data &amp;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 txBox="1"/>
          <p:nvPr/>
        </p:nvSpPr>
        <p:spPr>
          <a:xfrm>
            <a:off x="4066392" y="5396434"/>
            <a:ext cx="16251215" cy="122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Arial"/>
              <a:buNone/>
            </a:pPr>
            <a:r>
              <a:rPr b="0" i="0" lang="en-US" sz="6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0" name="Google Shape;3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87156" y="7823701"/>
            <a:ext cx="7056490" cy="700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">
  <p:cSld name="Image slide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7446543" y="12979455"/>
            <a:ext cx="821267" cy="196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/>
          <p:nvPr/>
        </p:nvSpPr>
        <p:spPr>
          <a:xfrm>
            <a:off x="6908800" y="12979453"/>
            <a:ext cx="524933" cy="196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 txBox="1"/>
          <p:nvPr>
            <p:ph type="title"/>
          </p:nvPr>
        </p:nvSpPr>
        <p:spPr>
          <a:xfrm>
            <a:off x="1581155" y="1584516"/>
            <a:ext cx="7304613" cy="2051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7138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467"/>
              <a:buFont typeface="Arial"/>
              <a:buNone/>
              <a:defRPr sz="7467">
                <a:solidFill>
                  <a:schemeClr val="accent5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"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383498" y="12668392"/>
            <a:ext cx="1390905" cy="5514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584199" y="356940"/>
            <a:ext cx="9039275" cy="699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1219199" y="3200399"/>
            <a:ext cx="21945601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7350" lvl="3" marL="18288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7350" lvl="4" marL="22860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»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7350" lvl="5" marL="27432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7350" lvl="7" marL="36576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7350" lvl="8" marL="41148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17475200" y="12344399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nsplash.com/photos/cIqjN-jDbA0" TargetMode="External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hyperlink" Target="https://unsplash.com/photos/82ZEOTntP8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nsplash.com/photos/t48eHCSCnds" TargetMode="External"/><Relationship Id="rId4" Type="http://schemas.openxmlformats.org/officeDocument/2006/relationships/hyperlink" Target="https://unsplash.com/photos/t48eHCSCnds" TargetMode="External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1063239" y="3990714"/>
            <a:ext cx="13073384" cy="280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Zowe </a:t>
            </a:r>
            <a:r>
              <a:rPr lang="en-US" sz="9600">
                <a:solidFill>
                  <a:srgbClr val="FFFFFF"/>
                </a:solidFill>
              </a:rPr>
              <a:t>1Q</a:t>
            </a:r>
            <a:r>
              <a:rPr b="0" i="0" lang="en-US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US" sz="9600">
                <a:solidFill>
                  <a:srgbClr val="FFFFFF"/>
                </a:solidFill>
              </a:rPr>
              <a:t>3</a:t>
            </a:r>
            <a:endParaRPr b="0" i="0" sz="9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 Planning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TSC Wrap Up  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outdoor, sign, envelope&#10;&#10;Description automatically generated"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0400" y="2101066"/>
            <a:ext cx="8191598" cy="81915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23439966" y="12861484"/>
            <a:ext cx="526654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"/>
          <p:cNvSpPr/>
          <p:nvPr/>
        </p:nvSpPr>
        <p:spPr>
          <a:xfrm>
            <a:off x="1562002" y="10292664"/>
            <a:ext cx="12004568" cy="15696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Presenter: Jakub Balhar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560831" y="536448"/>
            <a:ext cx="222075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Major Topics (TSC perspective)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23439966" y="12861484"/>
            <a:ext cx="526654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1307596" y="2354000"/>
            <a:ext cx="10734900" cy="10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CII Badge</a:t>
            </a:r>
            <a:endParaRPr b="0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Char char="•"/>
            </a:pPr>
            <a:r>
              <a:rPr lang="en-US" sz="4300">
                <a:solidFill>
                  <a:schemeClr val="lt1"/>
                </a:solidFill>
              </a:rPr>
              <a:t>Ease of use</a:t>
            </a:r>
            <a:endParaRPr sz="4300">
              <a:solidFill>
                <a:schemeClr val="lt1"/>
              </a:solidFill>
            </a:endParaRPr>
          </a:p>
          <a:p>
            <a:pPr indent="-501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Char char="○"/>
            </a:pPr>
            <a:r>
              <a:rPr lang="en-US" sz="4300">
                <a:solidFill>
                  <a:schemeClr val="lt1"/>
                </a:solidFill>
              </a:rPr>
              <a:t>Easy installation and configuration</a:t>
            </a:r>
            <a:endParaRPr sz="4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-53975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DevSecOps focus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Track Open SSF Efforts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Technologies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lang="en-US" sz="4300">
                <a:solidFill>
                  <a:srgbClr val="FFFFFF"/>
                </a:solidFill>
              </a:rPr>
              <a:t>Event Management</a:t>
            </a:r>
            <a:endParaRPr sz="43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Community Growth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Mentorships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○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&amp; Certification</a:t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○"/>
            </a:pPr>
            <a:r>
              <a:rPr lang="en-US" sz="4300">
                <a:solidFill>
                  <a:schemeClr val="lt1"/>
                </a:solidFill>
              </a:rPr>
              <a:t>1-year Roadmap</a:t>
            </a:r>
            <a:endParaRPr sz="43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16605400" y="10073675"/>
            <a:ext cx="24537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Really, this is happening?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2496" y="2353998"/>
            <a:ext cx="11579515" cy="771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72d534caa_1_4"/>
          <p:cNvSpPr txBox="1"/>
          <p:nvPr/>
        </p:nvSpPr>
        <p:spPr>
          <a:xfrm>
            <a:off x="560831" y="536448"/>
            <a:ext cx="222075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Releases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e72d534caa_1_4"/>
          <p:cNvSpPr txBox="1"/>
          <p:nvPr/>
        </p:nvSpPr>
        <p:spPr>
          <a:xfrm>
            <a:off x="1307596" y="2354000"/>
            <a:ext cx="10716000" cy="10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Zowe V2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800">
                <a:solidFill>
                  <a:srgbClr val="FFFFFF"/>
                </a:solidFill>
              </a:rPr>
              <a:t>7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4800">
                <a:solidFill>
                  <a:srgbClr val="FFFFFF"/>
                </a:solidFill>
              </a:rPr>
              <a:t>2023/03/13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4800">
                <a:solidFill>
                  <a:srgbClr val="FFFFFF"/>
                </a:solidFill>
              </a:rPr>
              <a:t>8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4800">
                <a:solidFill>
                  <a:srgbClr val="FFFFFF"/>
                </a:solidFill>
              </a:rPr>
              <a:t>2023/04/24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Zowe V1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1.28.</a:t>
            </a:r>
            <a:r>
              <a:rPr lang="en-US" sz="4800">
                <a:solidFill>
                  <a:srgbClr val="FFFFFF"/>
                </a:solidFill>
              </a:rPr>
              <a:t>3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4800">
                <a:solidFill>
                  <a:srgbClr val="FFFFFF"/>
                </a:solidFill>
              </a:rPr>
              <a:t>2023/04/03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e72d534caa_1_4"/>
          <p:cNvSpPr txBox="1"/>
          <p:nvPr>
            <p:ph idx="12" type="sldNum"/>
          </p:nvPr>
        </p:nvSpPr>
        <p:spPr>
          <a:xfrm>
            <a:off x="23439966" y="12861484"/>
            <a:ext cx="52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ge72d534caa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3596" y="2353998"/>
            <a:ext cx="7743825" cy="77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e72d534caa_1_4"/>
          <p:cNvSpPr txBox="1"/>
          <p:nvPr/>
        </p:nvSpPr>
        <p:spPr>
          <a:xfrm>
            <a:off x="15045913" y="10097825"/>
            <a:ext cx="16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Release them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72d534caa_0_10"/>
          <p:cNvSpPr txBox="1"/>
          <p:nvPr/>
        </p:nvSpPr>
        <p:spPr>
          <a:xfrm>
            <a:off x="560831" y="536448"/>
            <a:ext cx="222075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Closing Remarks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e72d534caa_0_10"/>
          <p:cNvSpPr txBox="1"/>
          <p:nvPr/>
        </p:nvSpPr>
        <p:spPr>
          <a:xfrm>
            <a:off x="1307596" y="2354000"/>
            <a:ext cx="10791000" cy="10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Remains a key topic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lang="en-US" sz="4800">
                <a:solidFill>
                  <a:srgbClr val="FFFFFF"/>
                </a:solidFill>
              </a:rPr>
              <a:t>More visible, but still more to do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Search Of Feedback 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Leverage Technical Preview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Bring your customers to the wider community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tools to gather the feedback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○"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 we share news?</a:t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e72d534caa_0_10"/>
          <p:cNvSpPr txBox="1"/>
          <p:nvPr>
            <p:ph idx="12" type="sldNum"/>
          </p:nvPr>
        </p:nvSpPr>
        <p:spPr>
          <a:xfrm>
            <a:off x="23439966" y="12861484"/>
            <a:ext cx="52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ge72d534ca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4124" y="1727150"/>
            <a:ext cx="6929649" cy="92395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e72d534caa_0_10"/>
          <p:cNvSpPr txBox="1"/>
          <p:nvPr/>
        </p:nvSpPr>
        <p:spPr>
          <a:xfrm>
            <a:off x="15865300" y="10966675"/>
            <a:ext cx="176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Tell us what’s awesome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8288366" y="5264876"/>
            <a:ext cx="7807267" cy="119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0" i="0" lang="en-US" sz="9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Thanks everyone!</a:t>
            </a:r>
            <a:r>
              <a:rPr b="0" i="0" lang="en-US" sz="6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23439966" y="12861484"/>
            <a:ext cx="526654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6250" y="183903"/>
            <a:ext cx="7609574" cy="508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Custom 9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599D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Peter Fandel</dc:creator>
</cp:coreProperties>
</file>