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9E"/>
    <a:srgbClr val="20708D"/>
    <a:srgbClr val="3D68B1"/>
    <a:srgbClr val="93E3FF"/>
    <a:srgbClr val="EDC11B"/>
    <a:srgbClr val="EDC118"/>
    <a:srgbClr val="F2F2F2"/>
    <a:srgbClr val="D9D9D9"/>
    <a:srgbClr val="7C7B7B"/>
    <a:srgbClr val="E6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76"/>
  </p:normalViewPr>
  <p:slideViewPr>
    <p:cSldViewPr snapToGrid="0" snapToObjects="1">
      <p:cViewPr varScale="1">
        <p:scale>
          <a:sx n="139" d="100"/>
          <a:sy n="139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BA84C-8BB5-0D4B-94F8-C19BC8FDFF77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BEB3-09E9-BC4A-8116-724DA91E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8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978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745597" y="6047038"/>
            <a:ext cx="3814003" cy="6318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719177" y="2079332"/>
            <a:ext cx="11257058" cy="30753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9898" y="1307076"/>
            <a:ext cx="1191855" cy="114583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640977" y="-1145926"/>
            <a:ext cx="599846" cy="7809852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488947" y="3394900"/>
            <a:ext cx="768237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3065" y="3087941"/>
            <a:ext cx="1" cy="306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74108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300507" y="3890475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824860" y="3892798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343293" y="3879233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866932" y="4618664"/>
            <a:ext cx="517682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446050" y="4618664"/>
            <a:ext cx="498855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6180121" y="3073681"/>
            <a:ext cx="1" cy="1534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784793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378311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286934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727803" y="4355346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72853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245735" y="435643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64334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514733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 flipH="1">
            <a:off x="5722995" y="3069852"/>
            <a:ext cx="4808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203922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684535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269835" y="3640976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851114" y="332695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949722" y="358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1532947" y="3869758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915684" y="305782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865188" y="4625944"/>
            <a:ext cx="1128765" cy="276391"/>
          </a:xfrm>
          <a:prstGeom prst="rect">
            <a:avLst/>
          </a:prstGeom>
          <a:solidFill>
            <a:srgbClr val="3D6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1207528" y="43713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976109" y="6315065"/>
            <a:ext cx="1128765" cy="276391"/>
          </a:xfrm>
          <a:prstGeom prst="rect">
            <a:avLst/>
          </a:prstGeom>
          <a:solidFill>
            <a:srgbClr val="3D6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540492" y="4902335"/>
            <a:ext cx="0" cy="1412730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895912" y="604459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478391" y="5469845"/>
            <a:ext cx="1625384" cy="302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015567" y="3058920"/>
            <a:ext cx="29765" cy="2426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478329" y="5731456"/>
            <a:ext cx="1625446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68070" y="520691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1695" y="814385"/>
            <a:ext cx="1162998" cy="493953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775" y="853870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43701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818076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69910" y="996150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8420605" y="2459074"/>
            <a:ext cx="0" cy="59984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627809" y="984777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41967" y="6252890"/>
            <a:ext cx="647780" cy="476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481279"/>
            <a:ext cx="1196983" cy="4762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420605" y="3069852"/>
            <a:ext cx="1" cy="2377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56423" y="5437015"/>
            <a:ext cx="541686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516149" y="519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593628" y="1818609"/>
            <a:ext cx="1124367" cy="127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302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441899" y="416513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570251" y="3071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3EC10F-89E4-5D41-91AE-7069C2A0F22F}"/>
              </a:ext>
            </a:extLst>
          </p:cNvPr>
          <p:cNvSpPr txBox="1"/>
          <p:nvPr/>
        </p:nvSpPr>
        <p:spPr>
          <a:xfrm>
            <a:off x="4378169" y="5677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2341745" y="3845536"/>
            <a:ext cx="1914882" cy="48463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252174" y="3689844"/>
            <a:ext cx="1610582" cy="669918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63BE34-CBB7-A843-8086-348B4DEBE3C4}"/>
              </a:ext>
            </a:extLst>
          </p:cNvPr>
          <p:cNvSpPr txBox="1"/>
          <p:nvPr/>
        </p:nvSpPr>
        <p:spPr>
          <a:xfrm>
            <a:off x="2053886" y="628190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1768935" y="4239775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028030" y="6236904"/>
            <a:ext cx="14485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931916" y="4686784"/>
            <a:ext cx="140294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ZWESVSTC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10016142" y="5447614"/>
            <a:ext cx="541685" cy="465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5944978"/>
            <a:ext cx="0" cy="323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290960" y="983976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286304" y="5437269"/>
            <a:ext cx="6784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D5D21BC-0A38-A343-B5CB-C83D20C1AA37}"/>
              </a:ext>
            </a:extLst>
          </p:cNvPr>
          <p:cNvCxnSpPr>
            <a:cxnSpLocks/>
          </p:cNvCxnSpPr>
          <p:nvPr/>
        </p:nvCxnSpPr>
        <p:spPr>
          <a:xfrm>
            <a:off x="7018489" y="2476232"/>
            <a:ext cx="0" cy="59984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10046780" y="1277063"/>
            <a:ext cx="599846" cy="2965535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561833" y="1277996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60683" y="1277996"/>
            <a:ext cx="36846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</p:cNvCxnSpPr>
          <p:nvPr/>
        </p:nvCxnSpPr>
        <p:spPr>
          <a:xfrm>
            <a:off x="10928872" y="12755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>
            <a:off x="11605926" y="12780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216FB2-1321-9844-A64C-723CDEBB778E}"/>
              </a:ext>
            </a:extLst>
          </p:cNvPr>
          <p:cNvSpPr/>
          <p:nvPr/>
        </p:nvSpPr>
        <p:spPr>
          <a:xfrm rot="5400000">
            <a:off x="789439" y="2528775"/>
            <a:ext cx="595879" cy="467872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940887" y="1738714"/>
            <a:ext cx="0" cy="1593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128" idx="2"/>
          </p:cNvCxnSpPr>
          <p:nvPr/>
        </p:nvCxnSpPr>
        <p:spPr>
          <a:xfrm flipV="1">
            <a:off x="853443" y="2745996"/>
            <a:ext cx="10994137" cy="1671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543295" y="2483114"/>
            <a:ext cx="2124299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60713" y="3380283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922251" y="386976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206554" y="2500760"/>
            <a:ext cx="1258678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Mediation Layer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1581079" y="358891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8B8D34A-A4EF-C24F-BAB8-5866EDB0F1BE}"/>
              </a:ext>
            </a:extLst>
          </p:cNvPr>
          <p:cNvCxnSpPr>
            <a:cxnSpLocks/>
          </p:cNvCxnSpPr>
          <p:nvPr/>
        </p:nvCxnSpPr>
        <p:spPr>
          <a:xfrm flipH="1">
            <a:off x="280811" y="3689844"/>
            <a:ext cx="620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 rot="16200000">
            <a:off x="-137229" y="3331765"/>
            <a:ext cx="647780" cy="232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 rot="16200000">
            <a:off x="-51007" y="4057382"/>
            <a:ext cx="442741" cy="229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B4E65BC-7F46-2A46-B1CB-3C61477301DB}"/>
              </a:ext>
            </a:extLst>
          </p:cNvPr>
          <p:cNvCxnSpPr>
            <a:cxnSpLocks/>
          </p:cNvCxnSpPr>
          <p:nvPr/>
        </p:nvCxnSpPr>
        <p:spPr>
          <a:xfrm flipH="1">
            <a:off x="284479" y="4112399"/>
            <a:ext cx="522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91933A4-9DBB-2244-B14A-D11B55D7526E}"/>
              </a:ext>
            </a:extLst>
          </p:cNvPr>
          <p:cNvSpPr txBox="1"/>
          <p:nvPr/>
        </p:nvSpPr>
        <p:spPr>
          <a:xfrm rot="16200000">
            <a:off x="228790" y="415133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 rot="16200000">
            <a:off x="246773" y="33885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302792" y="3790090"/>
            <a:ext cx="548323" cy="2347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926166" y="3342928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120BB04-23C8-7C48-B8B0-D6D64E664BEE}"/>
              </a:ext>
            </a:extLst>
          </p:cNvPr>
          <p:cNvSpPr/>
          <p:nvPr/>
        </p:nvSpPr>
        <p:spPr>
          <a:xfrm>
            <a:off x="806766" y="3276469"/>
            <a:ext cx="1534416" cy="3436184"/>
          </a:xfrm>
          <a:prstGeom prst="rect">
            <a:avLst/>
          </a:prstGeom>
          <a:solidFill>
            <a:srgbClr val="7030A0">
              <a:alpha val="11000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820F22A-DC69-FA40-9BF7-8A8EB2890123}"/>
              </a:ext>
            </a:extLst>
          </p:cNvPr>
          <p:cNvSpPr/>
          <p:nvPr/>
        </p:nvSpPr>
        <p:spPr>
          <a:xfrm>
            <a:off x="1876337" y="431104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47CE363-A241-5B48-8312-E2741A27D5D2}"/>
              </a:ext>
            </a:extLst>
          </p:cNvPr>
          <p:cNvSpPr/>
          <p:nvPr/>
        </p:nvSpPr>
        <p:spPr>
          <a:xfrm>
            <a:off x="1609319" y="5488094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966973" y="4598195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</a:t>
            </a:r>
          </a:p>
        </p:txBody>
      </p:sp>
    </p:spTree>
    <p:extLst>
      <p:ext uri="{BB962C8B-B14F-4D97-AF65-F5344CB8AC3E}">
        <p14:creationId xmlns:p14="http://schemas.microsoft.com/office/powerpoint/2010/main" val="18257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33581</TotalTime>
  <Words>167</Words>
  <Application>Microsoft Macintosh PowerPoint</Application>
  <PresentationFormat>Widescreen</PresentationFormat>
  <Paragraphs>114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Nan Nan Li</cp:lastModifiedBy>
  <cp:revision>80</cp:revision>
  <cp:lastPrinted>2019-01-15T13:25:18Z</cp:lastPrinted>
  <dcterms:created xsi:type="dcterms:W3CDTF">2019-01-10T12:40:48Z</dcterms:created>
  <dcterms:modified xsi:type="dcterms:W3CDTF">2020-08-05T07:11:45Z</dcterms:modified>
</cp:coreProperties>
</file>