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3" autoAdjust="0"/>
    <p:restoredTop sz="94676"/>
  </p:normalViewPr>
  <p:slideViewPr>
    <p:cSldViewPr snapToGrid="0" snapToObjects="1">
      <p:cViewPr>
        <p:scale>
          <a:sx n="138" d="100"/>
          <a:sy n="138" d="100"/>
        </p:scale>
        <p:origin x="7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-11659" y="6215203"/>
            <a:ext cx="3971654" cy="63188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0" y="2079332"/>
            <a:ext cx="12110484" cy="30753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60"/>
            <a:ext cx="5097850" cy="801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513562" y="-1273341"/>
            <a:ext cx="599846" cy="8064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781142" y="2459074"/>
            <a:ext cx="8064683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1784417" y="3376763"/>
            <a:ext cx="768237" cy="36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618141" y="3380729"/>
            <a:ext cx="918487" cy="365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168535" y="3087941"/>
            <a:ext cx="1" cy="28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03655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775858" y="3890475"/>
            <a:ext cx="434690" cy="3828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268680" y="3892798"/>
            <a:ext cx="454307" cy="38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4787113" y="3879233"/>
            <a:ext cx="470080" cy="394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130526" y="4608070"/>
            <a:ext cx="51768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5732214" y="4618664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5648208" y="3073681"/>
            <a:ext cx="7263" cy="1569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673781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582404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171623" y="4386876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20388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5721085" y="43564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1869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461217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171623" y="3084221"/>
            <a:ext cx="16212" cy="794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637232" y="364097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159885" y="36665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4724165" y="3659390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2364" y="3559213"/>
            <a:ext cx="1128765" cy="701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1039394" y="3910468"/>
            <a:ext cx="46577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65160" y="3917098"/>
            <a:ext cx="675894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2365" y="3559214"/>
            <a:ext cx="1128765" cy="350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0694" y="329760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40538" y="4625944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386025" y="438628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4902335"/>
            <a:ext cx="0" cy="1580894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40043" y="5432992"/>
            <a:ext cx="185250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05907" y="3058920"/>
            <a:ext cx="24820" cy="2162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9981" y="5694602"/>
            <a:ext cx="1851190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+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38489" y="516194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43112"/>
            <a:ext cx="5925885" cy="215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68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12836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68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773" y="765713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3" y="788346"/>
            <a:ext cx="1162998" cy="49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451" y="824501"/>
            <a:ext cx="785704" cy="41567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98896" y="5438176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821578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36471" cy="4069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5392" y="5437015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 flipH="1">
            <a:off x="7746055" y="3291402"/>
            <a:ext cx="189" cy="215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821578" y="6229601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88130" y="5937647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725526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1071262" y="1358610"/>
            <a:ext cx="18788" cy="4089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139963" y="5177898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38701" y="973628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2917249" y="4165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0614" y="304920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426091" y="4565189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CA2BC6-62A0-3E40-821F-2F729CBEEE6D}"/>
              </a:ext>
            </a:extLst>
          </p:cNvPr>
          <p:cNvCxnSpPr>
            <a:cxnSpLocks/>
          </p:cNvCxnSpPr>
          <p:nvPr/>
        </p:nvCxnSpPr>
        <p:spPr>
          <a:xfrm flipH="1">
            <a:off x="904921" y="3070466"/>
            <a:ext cx="3160" cy="469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3508744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1515424" y="3842852"/>
            <a:ext cx="2176363" cy="484632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3676489" y="3689844"/>
            <a:ext cx="1661617" cy="66991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040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56122" y="426984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</a:t>
            </a:r>
          </a:p>
          <a:p>
            <a:r>
              <a:rPr lang="en-US" sz="1100" dirty="0"/>
              <a:t>Plugins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935370D-A05A-5146-AB02-EE6BFB7FE18C}"/>
              </a:ext>
            </a:extLst>
          </p:cNvPr>
          <p:cNvCxnSpPr>
            <a:cxnSpLocks/>
          </p:cNvCxnSpPr>
          <p:nvPr/>
        </p:nvCxnSpPr>
        <p:spPr>
          <a:xfrm>
            <a:off x="7629611" y="504170"/>
            <a:ext cx="0" cy="84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7939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208213" y="544971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1550349" y="6399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29444" y="4286589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438935" y="6320989"/>
            <a:ext cx="1448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407266" y="4686784"/>
            <a:ext cx="142430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ZWESVSTC</a:t>
            </a:r>
          </a:p>
        </p:txBody>
      </p:sp>
    </p:spTree>
    <p:extLst>
      <p:ext uri="{BB962C8B-B14F-4D97-AF65-F5344CB8AC3E}">
        <p14:creationId xmlns:p14="http://schemas.microsoft.com/office/powerpoint/2010/main" val="4168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33484</TotalTime>
  <Words>122</Words>
  <Application>Microsoft Macintosh PowerPoint</Application>
  <PresentationFormat>Widescreen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64</cp:revision>
  <cp:lastPrinted>2019-01-15T13:25:18Z</cp:lastPrinted>
  <dcterms:created xsi:type="dcterms:W3CDTF">2019-01-10T12:40:48Z</dcterms:created>
  <dcterms:modified xsi:type="dcterms:W3CDTF">2020-04-30T15:19:16Z</dcterms:modified>
</cp:coreProperties>
</file>